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0.xml" ContentType="application/vnd.openxmlformats-officedocument.presentationml.slide+xml"/>
  <Override PartName="/ppt/diagrams/data1.xml" ContentType="application/vnd.openxmlformats-officedocument.drawingml.diagramData+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8.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6"/>
    <p:sldMasterId id="2147483673" r:id="rId7"/>
  </p:sldMasterIdLst>
  <p:notesMasterIdLst>
    <p:notesMasterId r:id="rId21"/>
  </p:notesMasterIdLst>
  <p:sldIdLst>
    <p:sldId id="546" r:id="rId8"/>
    <p:sldId id="548" r:id="rId9"/>
    <p:sldId id="550" r:id="rId10"/>
    <p:sldId id="552" r:id="rId11"/>
    <p:sldId id="555" r:id="rId12"/>
    <p:sldId id="554" r:id="rId13"/>
    <p:sldId id="556" r:id="rId14"/>
    <p:sldId id="563" r:id="rId15"/>
    <p:sldId id="562" r:id="rId16"/>
    <p:sldId id="557" r:id="rId17"/>
    <p:sldId id="553" r:id="rId18"/>
    <p:sldId id="564" r:id="rId19"/>
    <p:sldId id="54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varScale="1">
        <p:scale>
          <a:sx n="82" d="100"/>
          <a:sy n="82" d="100"/>
        </p:scale>
        <p:origin x="72" y="67"/>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ustomXml" Target="../customXml/item6.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28" Type="http://schemas.openxmlformats.org/officeDocument/2006/relationships/customXml" Target="../customXml/item8.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openxmlformats.org/officeDocument/2006/relationships/customXml" Target="../customXml/item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Cybertips</c:v>
                </c:pt>
              </c:strCache>
            </c:strRef>
          </c:tx>
          <c:spPr>
            <a:solidFill>
              <a:schemeClr val="accent1"/>
            </a:solidFill>
            <a:ln>
              <a:noFill/>
            </a:ln>
            <a:effectLst/>
          </c:spPr>
          <c:invertIfNegative val="0"/>
          <c:trendline>
            <c:spPr>
              <a:ln w="3175" cap="rnd">
                <a:solidFill>
                  <a:schemeClr val="accent2"/>
                </a:solidFill>
                <a:prstDash val="solid"/>
              </a:ln>
              <a:effectLst>
                <a:outerShdw blurRad="50800" dist="38100" dir="2700000" algn="tl" rotWithShape="0">
                  <a:prstClr val="black">
                    <a:alpha val="40000"/>
                  </a:prstClr>
                </a:outerShdw>
              </a:effectLst>
            </c:spPr>
            <c:trendlineType val="exp"/>
            <c:dispRSqr val="0"/>
            <c:dispEq val="0"/>
          </c:trendline>
          <c:cat>
            <c:numRef>
              <c:f>Sheet1!$A$2:$A$17</c:f>
              <c:numCache>
                <c:formatCode>00</c:formatCode>
                <c:ptCount val="16"/>
                <c:pt idx="0">
                  <c:v>98</c:v>
                </c:pt>
                <c:pt idx="1">
                  <c:v>99</c:v>
                </c:pt>
                <c:pt idx="2">
                  <c:v>0</c:v>
                </c:pt>
                <c:pt idx="3">
                  <c:v>1</c:v>
                </c:pt>
                <c:pt idx="4">
                  <c:v>2</c:v>
                </c:pt>
                <c:pt idx="5">
                  <c:v>3</c:v>
                </c:pt>
                <c:pt idx="6">
                  <c:v>4</c:v>
                </c:pt>
                <c:pt idx="7">
                  <c:v>5</c:v>
                </c:pt>
                <c:pt idx="8">
                  <c:v>6</c:v>
                </c:pt>
                <c:pt idx="9">
                  <c:v>7</c:v>
                </c:pt>
                <c:pt idx="10">
                  <c:v>8</c:v>
                </c:pt>
                <c:pt idx="11">
                  <c:v>9</c:v>
                </c:pt>
                <c:pt idx="12">
                  <c:v>10</c:v>
                </c:pt>
                <c:pt idx="13">
                  <c:v>11</c:v>
                </c:pt>
                <c:pt idx="14">
                  <c:v>12</c:v>
                </c:pt>
                <c:pt idx="15">
                  <c:v>13</c:v>
                </c:pt>
              </c:numCache>
            </c:numRef>
          </c:cat>
          <c:val>
            <c:numRef>
              <c:f>Sheet1!$B$2:$B$17</c:f>
              <c:numCache>
                <c:formatCode>#,##0</c:formatCode>
                <c:ptCount val="16"/>
                <c:pt idx="0">
                  <c:v>4560</c:v>
                </c:pt>
                <c:pt idx="1">
                  <c:v>9668</c:v>
                </c:pt>
                <c:pt idx="2">
                  <c:v>19245</c:v>
                </c:pt>
                <c:pt idx="3">
                  <c:v>24442</c:v>
                </c:pt>
                <c:pt idx="4">
                  <c:v>43078</c:v>
                </c:pt>
                <c:pt idx="5">
                  <c:v>81987</c:v>
                </c:pt>
                <c:pt idx="6">
                  <c:v>112017</c:v>
                </c:pt>
                <c:pt idx="7">
                  <c:v>70768</c:v>
                </c:pt>
                <c:pt idx="8">
                  <c:v>76584</c:v>
                </c:pt>
                <c:pt idx="9">
                  <c:v>105261</c:v>
                </c:pt>
                <c:pt idx="10">
                  <c:v>102029</c:v>
                </c:pt>
                <c:pt idx="11">
                  <c:v>119547</c:v>
                </c:pt>
                <c:pt idx="12">
                  <c:v>223374</c:v>
                </c:pt>
                <c:pt idx="13">
                  <c:v>326310</c:v>
                </c:pt>
                <c:pt idx="14">
                  <c:v>415650</c:v>
                </c:pt>
                <c:pt idx="15">
                  <c:v>505280</c:v>
                </c:pt>
              </c:numCache>
            </c:numRef>
          </c:val>
          <c:extLst>
            <c:ext xmlns:c16="http://schemas.microsoft.com/office/drawing/2014/chart" uri="{C3380CC4-5D6E-409C-BE32-E72D297353CC}">
              <c16:uniqueId val="{00000000-6CA4-4543-A199-74799055D880}"/>
            </c:ext>
          </c:extLst>
        </c:ser>
        <c:dLbls>
          <c:showLegendKey val="0"/>
          <c:showVal val="0"/>
          <c:showCatName val="0"/>
          <c:showSerName val="0"/>
          <c:showPercent val="0"/>
          <c:showBubbleSize val="0"/>
        </c:dLbls>
        <c:gapWidth val="219"/>
        <c:overlap val="-27"/>
        <c:axId val="343749040"/>
        <c:axId val="343752568"/>
      </c:barChart>
      <c:catAx>
        <c:axId val="343749040"/>
        <c:scaling>
          <c:orientation val="minMax"/>
        </c:scaling>
        <c:delete val="1"/>
        <c:axPos val="b"/>
        <c:numFmt formatCode="00" sourceLinked="1"/>
        <c:majorTickMark val="none"/>
        <c:minorTickMark val="none"/>
        <c:tickLblPos val="nextTo"/>
        <c:crossAx val="343752568"/>
        <c:crosses val="autoZero"/>
        <c:auto val="1"/>
        <c:lblAlgn val="ctr"/>
        <c:lblOffset val="100"/>
        <c:noMultiLvlLbl val="0"/>
      </c:catAx>
      <c:valAx>
        <c:axId val="343752568"/>
        <c:scaling>
          <c:orientation val="minMax"/>
          <c:max val="500000"/>
        </c:scaling>
        <c:delete val="1"/>
        <c:axPos val="l"/>
        <c:numFmt formatCode="#,##0" sourceLinked="1"/>
        <c:majorTickMark val="out"/>
        <c:minorTickMark val="none"/>
        <c:tickLblPos val="high"/>
        <c:crossAx val="34374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6BCD4-4ABF-4119-88A1-73E121AE7880}"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DFB78F58-4FF0-4FEC-B51E-BF4A2B295E94}">
      <dgm:prSet/>
      <dgm:spPr/>
      <dgm:t>
        <a:bodyPr/>
        <a:lstStyle/>
        <a:p>
          <a:r>
            <a:rPr lang="en-US" dirty="0"/>
            <a:t>A victim-centric methodology</a:t>
          </a:r>
        </a:p>
      </dgm:t>
    </dgm:pt>
    <dgm:pt modelId="{F5116285-A7DB-432B-8E90-CB996ACCE42D}" type="parTrans" cxnId="{193BD10D-CB8C-4E52-BD8D-DE0C93424949}">
      <dgm:prSet/>
      <dgm:spPr/>
      <dgm:t>
        <a:bodyPr/>
        <a:lstStyle/>
        <a:p>
          <a:endParaRPr lang="en-US"/>
        </a:p>
      </dgm:t>
    </dgm:pt>
    <dgm:pt modelId="{0B43F8A1-9109-422C-9F1C-E2E234FD95CC}" type="sibTrans" cxnId="{193BD10D-CB8C-4E52-BD8D-DE0C93424949}">
      <dgm:prSet/>
      <dgm:spPr/>
      <dgm:t>
        <a:bodyPr/>
        <a:lstStyle/>
        <a:p>
          <a:endParaRPr lang="en-US"/>
        </a:p>
      </dgm:t>
    </dgm:pt>
    <dgm:pt modelId="{DD1C31A1-DABA-46BE-8097-F85435F6120A}">
      <dgm:prSet/>
      <dgm:spPr/>
      <dgm:t>
        <a:bodyPr/>
        <a:lstStyle/>
        <a:p>
          <a:r>
            <a:rPr lang="en-US" dirty="0"/>
            <a:t>A technology ecosystem</a:t>
          </a:r>
        </a:p>
      </dgm:t>
    </dgm:pt>
    <dgm:pt modelId="{181EE88F-2872-4251-B334-E57E7AC41EB4}" type="parTrans" cxnId="{BC96F63A-8374-4CF4-B635-5B7967DEF550}">
      <dgm:prSet/>
      <dgm:spPr/>
      <dgm:t>
        <a:bodyPr/>
        <a:lstStyle/>
        <a:p>
          <a:endParaRPr lang="en-US"/>
        </a:p>
      </dgm:t>
    </dgm:pt>
    <dgm:pt modelId="{63842124-131F-4B46-8B46-FAFCE139E334}" type="sibTrans" cxnId="{BC96F63A-8374-4CF4-B635-5B7967DEF550}">
      <dgm:prSet/>
      <dgm:spPr/>
      <dgm:t>
        <a:bodyPr/>
        <a:lstStyle/>
        <a:p>
          <a:endParaRPr lang="en-US"/>
        </a:p>
      </dgm:t>
    </dgm:pt>
    <dgm:pt modelId="{3BAE2C96-9873-438E-BC6A-1F2E6EC9F08B}">
      <dgm:prSet/>
      <dgm:spPr/>
      <dgm:t>
        <a:bodyPr/>
        <a:lstStyle/>
        <a:p>
          <a:r>
            <a:rPr lang="en-US" dirty="0"/>
            <a:t>Crowdsourced data sets</a:t>
          </a:r>
        </a:p>
      </dgm:t>
    </dgm:pt>
    <dgm:pt modelId="{04C0344B-A5FB-452A-B60F-2EFCDDED4956}" type="parTrans" cxnId="{D64BC72E-D3DA-4610-9FE2-1FDF557DABB8}">
      <dgm:prSet/>
      <dgm:spPr/>
      <dgm:t>
        <a:bodyPr/>
        <a:lstStyle/>
        <a:p>
          <a:endParaRPr lang="en-US"/>
        </a:p>
      </dgm:t>
    </dgm:pt>
    <dgm:pt modelId="{19AA1E1F-156E-4642-A9AC-9DEA8F776576}" type="sibTrans" cxnId="{D64BC72E-D3DA-4610-9FE2-1FDF557DABB8}">
      <dgm:prSet/>
      <dgm:spPr/>
      <dgm:t>
        <a:bodyPr/>
        <a:lstStyle/>
        <a:p>
          <a:endParaRPr lang="en-US"/>
        </a:p>
      </dgm:t>
    </dgm:pt>
    <dgm:pt modelId="{CD4F9A93-4470-4C3B-A4E9-A7885C607378}">
      <dgm:prSet phldrT="[Text]"/>
      <dgm:spPr/>
      <dgm:t>
        <a:bodyPr/>
        <a:lstStyle/>
        <a:p>
          <a:r>
            <a:rPr lang="en-US" dirty="0"/>
            <a:t>A framework to effect change</a:t>
          </a:r>
        </a:p>
      </dgm:t>
    </dgm:pt>
    <dgm:pt modelId="{C42AA374-9E1B-46DA-B165-E270734CBC4C}" type="sibTrans" cxnId="{65E98BA2-1237-482E-B969-39324E81F781}">
      <dgm:prSet/>
      <dgm:spPr/>
      <dgm:t>
        <a:bodyPr/>
        <a:lstStyle/>
        <a:p>
          <a:endParaRPr lang="en-US"/>
        </a:p>
      </dgm:t>
    </dgm:pt>
    <dgm:pt modelId="{096D0E5F-65F3-4CD8-A959-DBE89F249579}" type="parTrans" cxnId="{65E98BA2-1237-482E-B969-39324E81F781}">
      <dgm:prSet/>
      <dgm:spPr/>
      <dgm:t>
        <a:bodyPr/>
        <a:lstStyle/>
        <a:p>
          <a:endParaRPr lang="en-US"/>
        </a:p>
      </dgm:t>
    </dgm:pt>
    <dgm:pt modelId="{74399024-EC95-41C2-AC96-AF65DEE11D20}" type="pres">
      <dgm:prSet presAssocID="{94F6BCD4-4ABF-4119-88A1-73E121AE7880}" presName="matrix" presStyleCnt="0">
        <dgm:presLayoutVars>
          <dgm:chMax val="1"/>
          <dgm:dir/>
          <dgm:resizeHandles val="exact"/>
        </dgm:presLayoutVars>
      </dgm:prSet>
      <dgm:spPr/>
    </dgm:pt>
    <dgm:pt modelId="{A07FC099-1CF9-4E2F-8204-56BA8AC9F3E9}" type="pres">
      <dgm:prSet presAssocID="{94F6BCD4-4ABF-4119-88A1-73E121AE7880}" presName="diamond" presStyleLbl="bgShp" presStyleIdx="0" presStyleCnt="1"/>
      <dgm:spPr/>
    </dgm:pt>
    <dgm:pt modelId="{624A6A1E-9AED-4102-B07C-A9BD22A8B6A6}" type="pres">
      <dgm:prSet presAssocID="{94F6BCD4-4ABF-4119-88A1-73E121AE7880}" presName="quad1" presStyleLbl="node1" presStyleIdx="0" presStyleCnt="4">
        <dgm:presLayoutVars>
          <dgm:chMax val="0"/>
          <dgm:chPref val="0"/>
          <dgm:bulletEnabled val="1"/>
        </dgm:presLayoutVars>
      </dgm:prSet>
      <dgm:spPr/>
    </dgm:pt>
    <dgm:pt modelId="{707AD5BF-D207-435B-9E93-AC8DD0D80F45}" type="pres">
      <dgm:prSet presAssocID="{94F6BCD4-4ABF-4119-88A1-73E121AE7880}" presName="quad2" presStyleLbl="node1" presStyleIdx="1" presStyleCnt="4">
        <dgm:presLayoutVars>
          <dgm:chMax val="0"/>
          <dgm:chPref val="0"/>
          <dgm:bulletEnabled val="1"/>
        </dgm:presLayoutVars>
      </dgm:prSet>
      <dgm:spPr/>
    </dgm:pt>
    <dgm:pt modelId="{2E01DC81-1BCB-4ABC-AF07-88D3C0E5F14D}" type="pres">
      <dgm:prSet presAssocID="{94F6BCD4-4ABF-4119-88A1-73E121AE7880}" presName="quad3" presStyleLbl="node1" presStyleIdx="2" presStyleCnt="4">
        <dgm:presLayoutVars>
          <dgm:chMax val="0"/>
          <dgm:chPref val="0"/>
          <dgm:bulletEnabled val="1"/>
        </dgm:presLayoutVars>
      </dgm:prSet>
      <dgm:spPr/>
    </dgm:pt>
    <dgm:pt modelId="{0D158D0B-3FAA-47C7-A6DE-ED14F1DDB3EF}" type="pres">
      <dgm:prSet presAssocID="{94F6BCD4-4ABF-4119-88A1-73E121AE7880}" presName="quad4" presStyleLbl="node1" presStyleIdx="3" presStyleCnt="4">
        <dgm:presLayoutVars>
          <dgm:chMax val="0"/>
          <dgm:chPref val="0"/>
          <dgm:bulletEnabled val="1"/>
        </dgm:presLayoutVars>
      </dgm:prSet>
      <dgm:spPr/>
    </dgm:pt>
  </dgm:ptLst>
  <dgm:cxnLst>
    <dgm:cxn modelId="{9B3BB66A-D778-485E-AE80-20261CFBF483}" type="presOf" srcId="{94F6BCD4-4ABF-4119-88A1-73E121AE7880}" destId="{74399024-EC95-41C2-AC96-AF65DEE11D20}" srcOrd="0" destOrd="0" presId="urn:microsoft.com/office/officeart/2005/8/layout/matrix3"/>
    <dgm:cxn modelId="{F6436A73-11A5-4607-BCA9-48108F177CD1}" type="presOf" srcId="{CD4F9A93-4470-4C3B-A4E9-A7885C607378}" destId="{624A6A1E-9AED-4102-B07C-A9BD22A8B6A6}" srcOrd="0" destOrd="0" presId="urn:microsoft.com/office/officeart/2005/8/layout/matrix3"/>
    <dgm:cxn modelId="{65E98BA2-1237-482E-B969-39324E81F781}" srcId="{94F6BCD4-4ABF-4119-88A1-73E121AE7880}" destId="{CD4F9A93-4470-4C3B-A4E9-A7885C607378}" srcOrd="0" destOrd="0" parTransId="{096D0E5F-65F3-4CD8-A959-DBE89F249579}" sibTransId="{C42AA374-9E1B-46DA-B165-E270734CBC4C}"/>
    <dgm:cxn modelId="{482F26DB-7ED4-4413-A857-E160643BE524}" type="presOf" srcId="{DD1C31A1-DABA-46BE-8097-F85435F6120A}" destId="{2E01DC81-1BCB-4ABC-AF07-88D3C0E5F14D}" srcOrd="0" destOrd="0" presId="urn:microsoft.com/office/officeart/2005/8/layout/matrix3"/>
    <dgm:cxn modelId="{D64BC72E-D3DA-4610-9FE2-1FDF557DABB8}" srcId="{94F6BCD4-4ABF-4119-88A1-73E121AE7880}" destId="{3BAE2C96-9873-438E-BC6A-1F2E6EC9F08B}" srcOrd="3" destOrd="0" parTransId="{04C0344B-A5FB-452A-B60F-2EFCDDED4956}" sibTransId="{19AA1E1F-156E-4642-A9AC-9DEA8F776576}"/>
    <dgm:cxn modelId="{193BD10D-CB8C-4E52-BD8D-DE0C93424949}" srcId="{94F6BCD4-4ABF-4119-88A1-73E121AE7880}" destId="{DFB78F58-4FF0-4FEC-B51E-BF4A2B295E94}" srcOrd="1" destOrd="0" parTransId="{F5116285-A7DB-432B-8E90-CB996ACCE42D}" sibTransId="{0B43F8A1-9109-422C-9F1C-E2E234FD95CC}"/>
    <dgm:cxn modelId="{BC96F63A-8374-4CF4-B635-5B7967DEF550}" srcId="{94F6BCD4-4ABF-4119-88A1-73E121AE7880}" destId="{DD1C31A1-DABA-46BE-8097-F85435F6120A}" srcOrd="2" destOrd="0" parTransId="{181EE88F-2872-4251-B334-E57E7AC41EB4}" sibTransId="{63842124-131F-4B46-8B46-FAFCE139E334}"/>
    <dgm:cxn modelId="{1FAB76B3-03FE-4137-AD44-DF57E655FE10}" type="presOf" srcId="{DFB78F58-4FF0-4FEC-B51E-BF4A2B295E94}" destId="{707AD5BF-D207-435B-9E93-AC8DD0D80F45}" srcOrd="0" destOrd="0" presId="urn:microsoft.com/office/officeart/2005/8/layout/matrix3"/>
    <dgm:cxn modelId="{40186647-53F6-4EEC-9AAF-6B24E7091736}" type="presOf" srcId="{3BAE2C96-9873-438E-BC6A-1F2E6EC9F08B}" destId="{0D158D0B-3FAA-47C7-A6DE-ED14F1DDB3EF}" srcOrd="0" destOrd="0" presId="urn:microsoft.com/office/officeart/2005/8/layout/matrix3"/>
    <dgm:cxn modelId="{9697B09A-D2AC-4F5C-B544-E6B1C6F1DC55}" type="presParOf" srcId="{74399024-EC95-41C2-AC96-AF65DEE11D20}" destId="{A07FC099-1CF9-4E2F-8204-56BA8AC9F3E9}" srcOrd="0" destOrd="0" presId="urn:microsoft.com/office/officeart/2005/8/layout/matrix3"/>
    <dgm:cxn modelId="{1603396C-EFA4-4559-9373-1D439203021A}" type="presParOf" srcId="{74399024-EC95-41C2-AC96-AF65DEE11D20}" destId="{624A6A1E-9AED-4102-B07C-A9BD22A8B6A6}" srcOrd="1" destOrd="0" presId="urn:microsoft.com/office/officeart/2005/8/layout/matrix3"/>
    <dgm:cxn modelId="{06FA9BAB-390F-4653-8BE8-76948EB0EB8C}" type="presParOf" srcId="{74399024-EC95-41C2-AC96-AF65DEE11D20}" destId="{707AD5BF-D207-435B-9E93-AC8DD0D80F45}" srcOrd="2" destOrd="0" presId="urn:microsoft.com/office/officeart/2005/8/layout/matrix3"/>
    <dgm:cxn modelId="{1CFBF6C0-F758-4AFB-A4E6-5B4869E7C682}" type="presParOf" srcId="{74399024-EC95-41C2-AC96-AF65DEE11D20}" destId="{2E01DC81-1BCB-4ABC-AF07-88D3C0E5F14D}" srcOrd="3" destOrd="0" presId="urn:microsoft.com/office/officeart/2005/8/layout/matrix3"/>
    <dgm:cxn modelId="{A7F721C1-1BF6-4061-94A2-A7AB42584A15}" type="presParOf" srcId="{74399024-EC95-41C2-AC96-AF65DEE11D20}" destId="{0D158D0B-3FAA-47C7-A6DE-ED14F1DDB3E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FC099-1CF9-4E2F-8204-56BA8AC9F3E9}">
      <dsp:nvSpPr>
        <dsp:cNvPr id="0" name=""/>
        <dsp:cNvSpPr/>
      </dsp:nvSpPr>
      <dsp:spPr>
        <a:xfrm>
          <a:off x="1488232" y="0"/>
          <a:ext cx="4963886" cy="4963886"/>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A6A1E-9AED-4102-B07C-A9BD22A8B6A6}">
      <dsp:nvSpPr>
        <dsp:cNvPr id="0" name=""/>
        <dsp:cNvSpPr/>
      </dsp:nvSpPr>
      <dsp:spPr>
        <a:xfrm>
          <a:off x="1959801" y="471569"/>
          <a:ext cx="1935915" cy="1935915"/>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framework to effect change</a:t>
          </a:r>
        </a:p>
      </dsp:txBody>
      <dsp:txXfrm>
        <a:off x="2054305" y="566073"/>
        <a:ext cx="1746907" cy="1746907"/>
      </dsp:txXfrm>
    </dsp:sp>
    <dsp:sp modelId="{707AD5BF-D207-435B-9E93-AC8DD0D80F45}">
      <dsp:nvSpPr>
        <dsp:cNvPr id="0" name=""/>
        <dsp:cNvSpPr/>
      </dsp:nvSpPr>
      <dsp:spPr>
        <a:xfrm>
          <a:off x="4044633" y="471569"/>
          <a:ext cx="1935915" cy="1935915"/>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victim-centric methodology</a:t>
          </a:r>
        </a:p>
      </dsp:txBody>
      <dsp:txXfrm>
        <a:off x="4139137" y="566073"/>
        <a:ext cx="1746907" cy="1746907"/>
      </dsp:txXfrm>
    </dsp:sp>
    <dsp:sp modelId="{2E01DC81-1BCB-4ABC-AF07-88D3C0E5F14D}">
      <dsp:nvSpPr>
        <dsp:cNvPr id="0" name=""/>
        <dsp:cNvSpPr/>
      </dsp:nvSpPr>
      <dsp:spPr>
        <a:xfrm>
          <a:off x="1959801" y="2556401"/>
          <a:ext cx="1935915" cy="1935915"/>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technology ecosystem</a:t>
          </a:r>
        </a:p>
      </dsp:txBody>
      <dsp:txXfrm>
        <a:off x="2054305" y="2650905"/>
        <a:ext cx="1746907" cy="1746907"/>
      </dsp:txXfrm>
    </dsp:sp>
    <dsp:sp modelId="{0D158D0B-3FAA-47C7-A6DE-ED14F1DDB3EF}">
      <dsp:nvSpPr>
        <dsp:cNvPr id="0" name=""/>
        <dsp:cNvSpPr/>
      </dsp:nvSpPr>
      <dsp:spPr>
        <a:xfrm>
          <a:off x="4044633" y="2556401"/>
          <a:ext cx="1935915" cy="1935915"/>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Crowdsourced data sets</a:t>
          </a:r>
        </a:p>
      </dsp:txBody>
      <dsp:txXfrm>
        <a:off x="4139137" y="2650905"/>
        <a:ext cx="1746907" cy="174690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B86C7-E57C-46B0-A0D6-94ED817627C0}"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601B6-C1FD-4464-87B5-2BAA5A685585}" type="slidenum">
              <a:rPr lang="en-US" smtClean="0"/>
              <a:t>‹#›</a:t>
            </a:fld>
            <a:endParaRPr lang="en-US"/>
          </a:p>
        </p:txBody>
      </p:sp>
    </p:spTree>
    <p:extLst>
      <p:ext uri="{BB962C8B-B14F-4D97-AF65-F5344CB8AC3E}">
        <p14:creationId xmlns:p14="http://schemas.microsoft.com/office/powerpoint/2010/main" val="280229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BBD75-D8E6-4693-80C0-B1935B8699EA}" type="slidenum">
              <a:rPr lang="en-US" smtClean="0"/>
              <a:t>4</a:t>
            </a:fld>
            <a:endParaRPr lang="en-US"/>
          </a:p>
        </p:txBody>
      </p:sp>
    </p:spTree>
    <p:extLst>
      <p:ext uri="{BB962C8B-B14F-4D97-AF65-F5344CB8AC3E}">
        <p14:creationId xmlns:p14="http://schemas.microsoft.com/office/powerpoint/2010/main" val="323291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20C351-3E46-4C64-94C3-12F27E868E6B}"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163603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20C351-3E46-4C64-94C3-12F27E868E6B}"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225041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20C351-3E46-4C64-94C3-12F27E868E6B}"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129563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5252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latin typeface="Segoe UI Light"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smtClean="0">
                <a:solidFill>
                  <a:srgbClr val="FFFFFF">
                    <a:lumMod val="50000"/>
                  </a:srgbClr>
                </a:solidFill>
              </a:rPr>
              <a:pPr/>
              <a:t>10/8/2016</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solidFill>
                <a:srgbClr val="FFFFFF">
                  <a:lumMod val="6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9323362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25252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smtClean="0">
                <a:solidFill>
                  <a:srgbClr val="FFFFFF">
                    <a:lumMod val="50000"/>
                  </a:srgbClr>
                </a:solidFill>
              </a:rPr>
              <a:pPr/>
              <a:t>10/8/2016</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solidFill>
                <a:srgbClr val="FFFFFF">
                  <a:lumMod val="6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solidFill>
                  <a:srgbClr val="FFFFFF">
                    <a:lumMod val="65000"/>
                  </a:srgbClr>
                </a:solidFill>
              </a:rPr>
              <a:pPr/>
              <a:t>‹#›</a:t>
            </a:fld>
            <a:endParaRPr lang="en-US" dirty="0">
              <a:solidFill>
                <a:srgbClr val="FFFFFF">
                  <a:lumMod val="65000"/>
                </a:srgbClr>
              </a:solidFill>
            </a:endParaRPr>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6334113"/>
            <a:ext cx="2064947" cy="523887"/>
          </a:xfrm>
          <a:prstGeom prst="rect">
            <a:avLst/>
          </a:prstGeom>
        </p:spPr>
      </p:pic>
    </p:spTree>
    <p:extLst>
      <p:ext uri="{BB962C8B-B14F-4D97-AF65-F5344CB8AC3E}">
        <p14:creationId xmlns:p14="http://schemas.microsoft.com/office/powerpoint/2010/main" val="22215977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E59FD0C-5451-4CA0-86AF-E70AE3279989}"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dirty="0">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28" y="6469062"/>
            <a:ext cx="1820564" cy="249564"/>
          </a:xfrm>
          <a:prstGeom prst="rect">
            <a:avLst/>
          </a:prstGeom>
        </p:spPr>
      </p:pic>
    </p:spTree>
    <p:extLst>
      <p:ext uri="{BB962C8B-B14F-4D97-AF65-F5344CB8AC3E}">
        <p14:creationId xmlns:p14="http://schemas.microsoft.com/office/powerpoint/2010/main" val="684458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5829370" y="-435"/>
            <a:ext cx="6489092" cy="6858000"/>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7385374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5527497" y="-435"/>
            <a:ext cx="679096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4018686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55274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28" y="6469062"/>
            <a:ext cx="1820564" cy="249564"/>
          </a:xfrm>
          <a:prstGeom prst="rect">
            <a:avLst/>
          </a:prstGeom>
        </p:spPr>
      </p:pic>
    </p:spTree>
    <p:extLst>
      <p:ext uri="{BB962C8B-B14F-4D97-AF65-F5344CB8AC3E}">
        <p14:creationId xmlns:p14="http://schemas.microsoft.com/office/powerpoint/2010/main" val="3906212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76439"/>
            <a:ext cx="1859710" cy="1082351"/>
          </a:xfrm>
          <a:prstGeom prst="rect">
            <a:avLst/>
          </a:prstGeom>
        </p:spPr>
      </p:pic>
    </p:spTree>
    <p:extLst>
      <p:ext uri="{BB962C8B-B14F-4D97-AF65-F5344CB8AC3E}">
        <p14:creationId xmlns:p14="http://schemas.microsoft.com/office/powerpoint/2010/main" val="262759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atin typeface="Segoe UI Light"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119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20C351-3E46-4C64-94C3-12F27E868E6B}"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1886786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858913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8" name="Footer Placeholder 7"/>
          <p:cNvSpPr>
            <a:spLocks noGrp="1"/>
          </p:cNvSpPr>
          <p:nvPr>
            <p:ph type="ftr" sz="quarter" idx="11"/>
          </p:nvPr>
        </p:nvSpPr>
        <p:spPr/>
        <p:txBody>
          <a:bodyPr/>
          <a:lstStyle/>
          <a:p>
            <a:endParaRPr lang="en-US" dirty="0">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652208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dirty="0">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258554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3" name="Footer Placeholder 2"/>
          <p:cNvSpPr>
            <a:spLocks noGrp="1"/>
          </p:cNvSpPr>
          <p:nvPr>
            <p:ph type="ftr" sz="quarter" idx="11"/>
          </p:nvPr>
        </p:nvSpPr>
        <p:spPr/>
        <p:txBody>
          <a:bodyPr/>
          <a:lstStyle/>
          <a:p>
            <a:endParaRPr lang="en-US" dirty="0">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2727809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69413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432089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3537417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solidFill>
                  <a:srgbClr val="46464A">
                    <a:lumMod val="20000"/>
                    <a:lumOff val="80000"/>
                  </a:srgbClr>
                </a:solidFill>
              </a:rPr>
              <a:pPr/>
              <a:t>10/8/2016</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410285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0C351-3E46-4C64-94C3-12F27E868E6B}"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342124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20C351-3E46-4C64-94C3-12F27E868E6B}"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339451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20C351-3E46-4C64-94C3-12F27E868E6B}"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12520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20C351-3E46-4C64-94C3-12F27E868E6B}"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369943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0C351-3E46-4C64-94C3-12F27E868E6B}"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380249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20C351-3E46-4C64-94C3-12F27E868E6B}"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400917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20C351-3E46-4C64-94C3-12F27E868E6B}"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5277F-39A7-4E32-A7C2-828A0B429237}" type="slidenum">
              <a:rPr lang="en-US" smtClean="0"/>
              <a:t>‹#›</a:t>
            </a:fld>
            <a:endParaRPr lang="en-US"/>
          </a:p>
        </p:txBody>
      </p:sp>
    </p:spTree>
    <p:extLst>
      <p:ext uri="{BB962C8B-B14F-4D97-AF65-F5344CB8AC3E}">
        <p14:creationId xmlns:p14="http://schemas.microsoft.com/office/powerpoint/2010/main" val="130463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0C351-3E46-4C64-94C3-12F27E868E6B}"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5277F-39A7-4E32-A7C2-828A0B429237}" type="slidenum">
              <a:rPr lang="en-US" smtClean="0"/>
              <a:t>‹#›</a:t>
            </a:fld>
            <a:endParaRPr lang="en-US"/>
          </a:p>
        </p:txBody>
      </p:sp>
    </p:spTree>
    <p:extLst>
      <p:ext uri="{BB962C8B-B14F-4D97-AF65-F5344CB8AC3E}">
        <p14:creationId xmlns:p14="http://schemas.microsoft.com/office/powerpoint/2010/main" val="28137899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defTabSz="457200"/>
            <a:fld id="{0E59FD0C-5451-4CA0-86AF-E70AE3279989}" type="datetimeFigureOut">
              <a:rPr lang="en-US" smtClean="0">
                <a:solidFill>
                  <a:srgbClr val="46464A">
                    <a:lumMod val="20000"/>
                    <a:lumOff val="80000"/>
                  </a:srgbClr>
                </a:solidFill>
              </a:rPr>
              <a:pPr defTabSz="457200"/>
              <a:t>10/8/2016</a:t>
            </a:fld>
            <a:endParaRPr lang="en-US" dirty="0">
              <a:solidFill>
                <a:srgbClr val="46464A">
                  <a:lumMod val="20000"/>
                  <a:lumOff val="8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defTabSz="457200"/>
            <a:endParaRPr lang="en-US" dirty="0">
              <a:solidFill>
                <a:srgbClr val="46464A">
                  <a:lumMod val="20000"/>
                  <a:lumOff val="8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defTabSz="457200"/>
            <a:fld id="{4FAB73BC-B049-4115-A692-8D63A059BFB8}" type="slidenum">
              <a:rPr lang="en-US" smtClean="0">
                <a:solidFill>
                  <a:srgbClr val="46464A">
                    <a:lumMod val="60000"/>
                    <a:lumOff val="40000"/>
                  </a:srgbClr>
                </a:solidFill>
              </a:rPr>
              <a:pPr defTabSz="457200"/>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0805499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3.wdp"/><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microsoft.com/office/2007/relationships/hdphoto" Target="../media/hdphoto2.wdp"/><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2488" y="1970775"/>
            <a:ext cx="9418320" cy="1596081"/>
          </a:xfrm>
        </p:spPr>
        <p:txBody>
          <a:bodyPr>
            <a:normAutofit/>
          </a:bodyPr>
          <a:lstStyle/>
          <a:p>
            <a:r>
              <a:rPr lang="en-US" dirty="0">
                <a:solidFill>
                  <a:schemeClr val="bg1">
                    <a:lumMod val="85000"/>
                    <a:lumOff val="15000"/>
                  </a:schemeClr>
                </a:solidFill>
              </a:rPr>
              <a:t>Project VIC</a:t>
            </a:r>
          </a:p>
        </p:txBody>
      </p:sp>
      <p:sp>
        <p:nvSpPr>
          <p:cNvPr id="3" name="Subtitle 2"/>
          <p:cNvSpPr>
            <a:spLocks noGrp="1"/>
          </p:cNvSpPr>
          <p:nvPr>
            <p:ph type="subTitle" idx="1"/>
          </p:nvPr>
        </p:nvSpPr>
        <p:spPr>
          <a:xfrm>
            <a:off x="1352488" y="3566857"/>
            <a:ext cx="9418320" cy="1691640"/>
          </a:xfrm>
        </p:spPr>
        <p:txBody>
          <a:bodyPr/>
          <a:lstStyle/>
          <a:p>
            <a:r>
              <a:rPr lang="en-US" dirty="0">
                <a:solidFill>
                  <a:schemeClr val="bg1">
                    <a:lumMod val="75000"/>
                    <a:lumOff val="25000"/>
                  </a:schemeClr>
                </a:solidFill>
              </a:rPr>
              <a:t>Presenter: John Hancock</a:t>
            </a:r>
          </a:p>
          <a:p>
            <a:pPr>
              <a:spcBef>
                <a:spcPts val="600"/>
              </a:spcBef>
            </a:pPr>
            <a:r>
              <a:rPr lang="en-US" sz="1200" dirty="0">
                <a:solidFill>
                  <a:schemeClr val="bg1">
                    <a:lumMod val="75000"/>
                    <a:lumOff val="25000"/>
                  </a:schemeClr>
                </a:solidFill>
              </a:rPr>
              <a:t>Technical Advisor, Project VIC</a:t>
            </a:r>
          </a:p>
          <a:p>
            <a:pPr>
              <a:spcBef>
                <a:spcPts val="600"/>
              </a:spcBef>
            </a:pPr>
            <a:r>
              <a:rPr lang="en-US" sz="1200" dirty="0">
                <a:solidFill>
                  <a:schemeClr val="bg1">
                    <a:lumMod val="75000"/>
                    <a:lumOff val="25000"/>
                  </a:schemeClr>
                </a:solidFill>
              </a:rPr>
              <a:t>CEO, Hubstream Inc</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2832" y="4536831"/>
            <a:ext cx="3766884" cy="2192326"/>
          </a:xfrm>
          <a:prstGeom prst="rect">
            <a:avLst/>
          </a:prstGeom>
        </p:spPr>
      </p:pic>
    </p:spTree>
    <p:extLst>
      <p:ext uri="{BB962C8B-B14F-4D97-AF65-F5344CB8AC3E}">
        <p14:creationId xmlns:p14="http://schemas.microsoft.com/office/powerpoint/2010/main" val="320097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3292" y="431075"/>
            <a:ext cx="9692640" cy="1325562"/>
          </a:xfrm>
        </p:spPr>
        <p:txBody>
          <a:bodyPr/>
          <a:lstStyle/>
          <a:p>
            <a:pPr algn="ctr"/>
            <a:r>
              <a:rPr lang="en-US" dirty="0"/>
              <a:t>95% of respondents found that Project VIC saved them time</a:t>
            </a:r>
          </a:p>
        </p:txBody>
      </p:sp>
      <p:pic>
        <p:nvPicPr>
          <p:cNvPr id="8" name="Content Placeholder 7"/>
          <p:cNvPicPr>
            <a:picLocks noGrp="1" noChangeAspect="1"/>
          </p:cNvPicPr>
          <p:nvPr>
            <p:ph idx="1"/>
          </p:nvPr>
        </p:nvPicPr>
        <p:blipFill rotWithShape="1">
          <a:blip r:embed="rId2"/>
          <a:srcRect l="122" t="45294" r="41198" b="11308"/>
          <a:stretch/>
        </p:blipFill>
        <p:spPr>
          <a:xfrm>
            <a:off x="1235800" y="1969664"/>
            <a:ext cx="7110730" cy="4207182"/>
          </a:xfrm>
          <a:prstGeom prst="rect">
            <a:avLst/>
          </a:prstGeom>
          <a:ln>
            <a:solidFill>
              <a:schemeClr val="bg1">
                <a:lumMod val="50000"/>
              </a:schemeClr>
            </a:solidFill>
          </a:ln>
        </p:spPr>
      </p:pic>
      <p:sp>
        <p:nvSpPr>
          <p:cNvPr id="10" name="TextBox 9"/>
          <p:cNvSpPr txBox="1"/>
          <p:nvPr/>
        </p:nvSpPr>
        <p:spPr>
          <a:xfrm>
            <a:off x="6355326" y="5899847"/>
            <a:ext cx="1841914" cy="276999"/>
          </a:xfrm>
          <a:prstGeom prst="rect">
            <a:avLst/>
          </a:prstGeom>
          <a:noFill/>
        </p:spPr>
        <p:txBody>
          <a:bodyPr wrap="none" rtlCol="0">
            <a:spAutoFit/>
          </a:bodyPr>
          <a:lstStyle/>
          <a:p>
            <a:r>
              <a:rPr lang="en-US" sz="1200" dirty="0"/>
              <a:t>Based on 192 respondents</a:t>
            </a:r>
          </a:p>
        </p:txBody>
      </p:sp>
      <p:sp>
        <p:nvSpPr>
          <p:cNvPr id="3" name="TextBox 2"/>
          <p:cNvSpPr txBox="1"/>
          <p:nvPr/>
        </p:nvSpPr>
        <p:spPr>
          <a:xfrm>
            <a:off x="8665029" y="1969664"/>
            <a:ext cx="2641600" cy="4431983"/>
          </a:xfrm>
          <a:prstGeom prst="rect">
            <a:avLst/>
          </a:prstGeom>
          <a:noFill/>
        </p:spPr>
        <p:txBody>
          <a:bodyPr wrap="square" rtlCol="0">
            <a:spAutoFit/>
          </a:bodyPr>
          <a:lstStyle/>
          <a:p>
            <a:pPr lvl="0" algn="ctr"/>
            <a:r>
              <a:rPr lang="en-US" sz="2000" dirty="0">
                <a:solidFill>
                  <a:schemeClr val="bg2">
                    <a:lumMod val="25000"/>
                  </a:schemeClr>
                </a:solidFill>
              </a:rPr>
              <a:t>“Due to the large numbers of files, culling the home security content away from the pool of otherwise possibly relevant data would have taken weeks if not months using older methods. With Analyze DI, this was finished in a few days time.”</a:t>
            </a:r>
          </a:p>
          <a:p>
            <a:pPr lvl="0" algn="ctr">
              <a:lnSpc>
                <a:spcPct val="150000"/>
              </a:lnSpc>
            </a:pPr>
            <a:r>
              <a:rPr lang="en-US" sz="1600" dirty="0">
                <a:solidFill>
                  <a:schemeClr val="bg2">
                    <a:lumMod val="25000"/>
                  </a:schemeClr>
                </a:solidFill>
              </a:rPr>
              <a:t>- Survey Respondent</a:t>
            </a:r>
          </a:p>
          <a:p>
            <a:endParaRPr lang="en-US" dirty="0"/>
          </a:p>
        </p:txBody>
      </p:sp>
    </p:spTree>
    <p:extLst>
      <p:ext uri="{BB962C8B-B14F-4D97-AF65-F5344CB8AC3E}">
        <p14:creationId xmlns:p14="http://schemas.microsoft.com/office/powerpoint/2010/main" val="3729891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VIC summary</a:t>
            </a:r>
          </a:p>
        </p:txBody>
      </p:sp>
      <p:graphicFrame>
        <p:nvGraphicFramePr>
          <p:cNvPr id="2" name="Diagram 1"/>
          <p:cNvGraphicFramePr/>
          <p:nvPr>
            <p:extLst>
              <p:ext uri="{D42A27DB-BD31-4B8C-83A1-F6EECF244321}">
                <p14:modId xmlns:p14="http://schemas.microsoft.com/office/powerpoint/2010/main" val="2345114579"/>
              </p:ext>
            </p:extLst>
          </p:nvPr>
        </p:nvGraphicFramePr>
        <p:xfrm>
          <a:off x="1884784" y="1782147"/>
          <a:ext cx="7940351" cy="496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11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projects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43714" y="1828800"/>
            <a:ext cx="8688170" cy="4848402"/>
          </a:xfrm>
          <a:prstGeom prst="rect">
            <a:avLst/>
          </a:prstGeom>
        </p:spPr>
      </p:pic>
    </p:spTree>
    <p:extLst>
      <p:ext uri="{BB962C8B-B14F-4D97-AF65-F5344CB8AC3E}">
        <p14:creationId xmlns:p14="http://schemas.microsoft.com/office/powerpoint/2010/main" val="118602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52525"/>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clrChange>
              <a:clrFrom>
                <a:srgbClr val="FFFFFF"/>
              </a:clrFrom>
              <a:clrTo>
                <a:srgbClr val="FFFFFF">
                  <a:alpha val="0"/>
                </a:srgbClr>
              </a:clrTo>
            </a:clrChange>
            <a:grayscl/>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l="-476" t="10592" r="476" b="59361"/>
          <a:stretch/>
        </p:blipFill>
        <p:spPr>
          <a:xfrm flipV="1">
            <a:off x="0" y="41475"/>
            <a:ext cx="12192000" cy="3663538"/>
          </a:xfrm>
          <a:prstGeom prst="rect">
            <a:avLst/>
          </a:prstGeom>
        </p:spPr>
      </p:pic>
      <p:sp>
        <p:nvSpPr>
          <p:cNvPr id="10" name="Rectangle 9"/>
          <p:cNvSpPr/>
          <p:nvPr/>
        </p:nvSpPr>
        <p:spPr>
          <a:xfrm>
            <a:off x="0" y="3589319"/>
            <a:ext cx="12192000" cy="789369"/>
          </a:xfrm>
          <a:prstGeom prst="rect">
            <a:avLst/>
          </a:prstGeom>
          <a:solidFill>
            <a:srgbClr val="81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rPr>
              <a:t>Hubstream Intelligence helps you use data to solve crimes faster. </a:t>
            </a:r>
          </a:p>
        </p:txBody>
      </p:sp>
      <p:grpSp>
        <p:nvGrpSpPr>
          <p:cNvPr id="11" name="Group 10"/>
          <p:cNvGrpSpPr/>
          <p:nvPr/>
        </p:nvGrpSpPr>
        <p:grpSpPr>
          <a:xfrm>
            <a:off x="8044179" y="2737636"/>
            <a:ext cx="3394322" cy="523220"/>
            <a:chOff x="8181289" y="3349338"/>
            <a:chExt cx="3394322" cy="523220"/>
          </a:xfrm>
        </p:grpSpPr>
        <p:sp>
          <p:nvSpPr>
            <p:cNvPr id="12" name="Rectangle 11"/>
            <p:cNvSpPr/>
            <p:nvPr/>
          </p:nvSpPr>
          <p:spPr>
            <a:xfrm>
              <a:off x="8715640" y="3349338"/>
              <a:ext cx="2859971"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rPr>
                <a:t>Network Analysis</a:t>
              </a:r>
              <a:endParaRPr kumimoji="0" lang="en-US" sz="2800" b="0" i="0" u="none" strike="noStrike" kern="0" cap="none" spc="0" normalizeH="0" baseline="0" noProof="0" dirty="0">
                <a:ln>
                  <a:noFill/>
                </a:ln>
                <a:solidFill>
                  <a:srgbClr val="8198BC"/>
                </a:solidFill>
                <a:effectLst/>
                <a:uLnTx/>
                <a:uFillTx/>
              </a:endParaRPr>
            </a:p>
          </p:txBody>
        </p:sp>
        <p:pic>
          <p:nvPicPr>
            <p:cNvPr id="13" name="Picture 1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181289" y="3369747"/>
              <a:ext cx="482402" cy="482402"/>
            </a:xfrm>
            <a:prstGeom prst="rect">
              <a:avLst/>
            </a:prstGeom>
          </p:spPr>
        </p:pic>
      </p:grpSp>
      <p:grpSp>
        <p:nvGrpSpPr>
          <p:cNvPr id="14" name="Group 13"/>
          <p:cNvGrpSpPr/>
          <p:nvPr/>
        </p:nvGrpSpPr>
        <p:grpSpPr>
          <a:xfrm>
            <a:off x="755548" y="2153258"/>
            <a:ext cx="2557973" cy="523220"/>
            <a:chOff x="4109046" y="1187836"/>
            <a:chExt cx="2557973" cy="523220"/>
          </a:xfrm>
        </p:grpSpPr>
        <p:sp>
          <p:nvSpPr>
            <p:cNvPr id="15" name="Rectangle 14"/>
            <p:cNvSpPr/>
            <p:nvPr/>
          </p:nvSpPr>
          <p:spPr>
            <a:xfrm>
              <a:off x="4520737" y="1187836"/>
              <a:ext cx="214628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rPr>
                <a:t>Prioritization</a:t>
              </a:r>
              <a:endParaRPr kumimoji="0" lang="en-US" sz="2800" b="0" i="0" u="none" strike="noStrike" kern="0" cap="none" spc="0" normalizeH="0" baseline="0" noProof="0" dirty="0">
                <a:ln>
                  <a:noFill/>
                </a:ln>
                <a:solidFill>
                  <a:srgbClr val="8198BC"/>
                </a:solidFill>
                <a:effectLst/>
                <a:uLnTx/>
                <a:uFillTx/>
              </a:endParaRPr>
            </a:p>
          </p:txBody>
        </p:sp>
        <p:pic>
          <p:nvPicPr>
            <p:cNvPr id="16" name="Picture 15"/>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4109046" y="1246584"/>
              <a:ext cx="411691" cy="405724"/>
            </a:xfrm>
            <a:prstGeom prst="rect">
              <a:avLst/>
            </a:prstGeom>
          </p:spPr>
        </p:pic>
      </p:grpSp>
      <p:grpSp>
        <p:nvGrpSpPr>
          <p:cNvPr id="17" name="Group 16"/>
          <p:cNvGrpSpPr/>
          <p:nvPr/>
        </p:nvGrpSpPr>
        <p:grpSpPr>
          <a:xfrm>
            <a:off x="5987933" y="2153258"/>
            <a:ext cx="3529654" cy="523220"/>
            <a:chOff x="7130630" y="2096718"/>
            <a:chExt cx="3529654" cy="523220"/>
          </a:xfrm>
        </p:grpSpPr>
        <p:sp>
          <p:nvSpPr>
            <p:cNvPr id="18" name="Rectangle 17"/>
            <p:cNvSpPr/>
            <p:nvPr/>
          </p:nvSpPr>
          <p:spPr>
            <a:xfrm>
              <a:off x="7619972" y="2096718"/>
              <a:ext cx="304031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rPr>
                <a:t>Data Visualization</a:t>
              </a:r>
              <a:endParaRPr kumimoji="0" lang="en-US" sz="2800" b="0" i="0" u="none" strike="noStrike" kern="0" cap="none" spc="0" normalizeH="0" baseline="0" noProof="0" dirty="0">
                <a:ln>
                  <a:noFill/>
                </a:ln>
                <a:solidFill>
                  <a:srgbClr val="8198BC"/>
                </a:solidFill>
                <a:effectLst/>
                <a:uLnTx/>
                <a:uFillTx/>
              </a:endParaRPr>
            </a:p>
          </p:txBody>
        </p:sp>
        <p:pic>
          <p:nvPicPr>
            <p:cNvPr id="19" name="Picture 18"/>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7130630" y="2140843"/>
              <a:ext cx="489342" cy="434971"/>
            </a:xfrm>
            <a:prstGeom prst="rect">
              <a:avLst/>
            </a:prstGeom>
          </p:spPr>
        </p:pic>
      </p:grpSp>
      <p:grpSp>
        <p:nvGrpSpPr>
          <p:cNvPr id="20" name="Group 19"/>
          <p:cNvGrpSpPr/>
          <p:nvPr/>
        </p:nvGrpSpPr>
        <p:grpSpPr>
          <a:xfrm>
            <a:off x="3530338" y="2737636"/>
            <a:ext cx="2075886" cy="523220"/>
            <a:chOff x="4868925" y="2868094"/>
            <a:chExt cx="2075886" cy="523220"/>
          </a:xfrm>
        </p:grpSpPr>
        <p:sp>
          <p:nvSpPr>
            <p:cNvPr id="21" name="Rectangle 20"/>
            <p:cNvSpPr/>
            <p:nvPr/>
          </p:nvSpPr>
          <p:spPr>
            <a:xfrm>
              <a:off x="5321318" y="2868094"/>
              <a:ext cx="1623493"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rPr>
                <a:t>Timelines</a:t>
              </a:r>
              <a:endParaRPr kumimoji="0" lang="en-US" sz="2800" b="0" i="0" u="none" strike="noStrike" kern="0" cap="none" spc="0" normalizeH="0" baseline="0" noProof="0" dirty="0">
                <a:ln>
                  <a:noFill/>
                </a:ln>
                <a:solidFill>
                  <a:srgbClr val="8198BC"/>
                </a:solidFill>
                <a:effectLst/>
                <a:uLnTx/>
                <a:uFillTx/>
              </a:endParaRPr>
            </a:p>
          </p:txBody>
        </p:sp>
        <p:pic>
          <p:nvPicPr>
            <p:cNvPr id="22" name="Picture 21"/>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4868925" y="2903508"/>
              <a:ext cx="452393" cy="452393"/>
            </a:xfrm>
            <a:prstGeom prst="rect">
              <a:avLst/>
            </a:prstGeom>
          </p:spPr>
        </p:pic>
      </p:grpSp>
      <p:sp>
        <p:nvSpPr>
          <p:cNvPr id="23" name="Rectangle 22"/>
          <p:cNvSpPr/>
          <p:nvPr/>
        </p:nvSpPr>
        <p:spPr>
          <a:xfrm>
            <a:off x="8019564" y="5731482"/>
            <a:ext cx="3977902"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rPr>
              <a:t>Cloud and </a:t>
            </a:r>
            <a:r>
              <a:rPr kumimoji="0" lang="en-US" sz="1600" b="0" i="0" u="none" strike="noStrike" kern="0" cap="none" spc="0" normalizeH="0" baseline="0" noProof="0" dirty="0" err="1">
                <a:ln>
                  <a:noFill/>
                </a:ln>
                <a:solidFill>
                  <a:srgbClr val="8198BC"/>
                </a:solidFill>
                <a:effectLst/>
                <a:uLnTx/>
                <a:uFillTx/>
                <a:latin typeface="Segoe UI Light" panose="020B0502040204020203" pitchFamily="34" charset="0"/>
                <a:cs typeface="Segoe UI Light" panose="020B0502040204020203" pitchFamily="34" charset="0"/>
              </a:rPr>
              <a:t>on-premise</a:t>
            </a:r>
            <a:r>
              <a:rPr kumimoji="0" lang="en-US" sz="16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rPr>
              <a:t> intelligence solutions.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rPr>
              <a:t>Applied crime analytics to improve every phase of your investigations.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endParaRPr>
          </a:p>
        </p:txBody>
      </p:sp>
      <p:grpSp>
        <p:nvGrpSpPr>
          <p:cNvPr id="2" name="Group 1"/>
          <p:cNvGrpSpPr/>
          <p:nvPr/>
        </p:nvGrpSpPr>
        <p:grpSpPr>
          <a:xfrm>
            <a:off x="0" y="4788261"/>
            <a:ext cx="6627043" cy="1776939"/>
            <a:chOff x="0" y="4788261"/>
            <a:chExt cx="6627043" cy="1776939"/>
          </a:xfrm>
        </p:grpSpPr>
        <p:pic>
          <p:nvPicPr>
            <p:cNvPr id="3" name="Picture 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4788261"/>
              <a:ext cx="6627043" cy="1776939"/>
            </a:xfrm>
            <a:prstGeom prst="rect">
              <a:avLst/>
            </a:prstGeom>
          </p:spPr>
        </p:pic>
        <p:sp>
          <p:nvSpPr>
            <p:cNvPr id="24" name="TextBox 23"/>
            <p:cNvSpPr txBox="1"/>
            <p:nvPr/>
          </p:nvSpPr>
          <p:spPr>
            <a:xfrm>
              <a:off x="3718027" y="5816795"/>
              <a:ext cx="275143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686A6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solve crimes </a:t>
              </a:r>
              <a:r>
                <a:rPr kumimoji="0" lang="en-US" sz="2400" b="0" i="0" u="none" strike="noStrike" kern="0" cap="none" spc="0" normalizeH="0" baseline="0" noProof="0" dirty="0">
                  <a:ln>
                    <a:noFill/>
                  </a:ln>
                  <a:solidFill>
                    <a:srgbClr val="7D94B7"/>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faster</a:t>
              </a:r>
            </a:p>
          </p:txBody>
        </p:sp>
      </p:grpSp>
      <p:sp>
        <p:nvSpPr>
          <p:cNvPr id="26" name="Rectangle 25"/>
          <p:cNvSpPr/>
          <p:nvPr/>
        </p:nvSpPr>
        <p:spPr>
          <a:xfrm>
            <a:off x="8019564" y="4914425"/>
            <a:ext cx="3977902"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rPr>
              <a:t>John Hancock, CEO</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8198BC"/>
                </a:solidFill>
                <a:latin typeface="Segoe UI Light" panose="020B0502040204020203" pitchFamily="34" charset="0"/>
                <a:cs typeface="Segoe UI Light" panose="020B0502040204020203" pitchFamily="34" charset="0"/>
              </a:rPr>
              <a:t>john.hancock@hubstream.net</a:t>
            </a:r>
            <a:endParaRPr kumimoji="0" lang="en-US" sz="1600" b="0" i="0" u="none" strike="noStrike" kern="0" cap="none" spc="0" normalizeH="0" baseline="0" noProof="0" dirty="0">
              <a:ln>
                <a:noFill/>
              </a:ln>
              <a:solidFill>
                <a:srgbClr val="8198BC"/>
              </a:solidFill>
              <a:effectLst/>
              <a:uLnTx/>
              <a:uFillTx/>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9552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VIC is…</a:t>
            </a:r>
          </a:p>
        </p:txBody>
      </p:sp>
      <p:sp>
        <p:nvSpPr>
          <p:cNvPr id="4" name="Content Placeholder 3"/>
          <p:cNvSpPr>
            <a:spLocks noGrp="1"/>
          </p:cNvSpPr>
          <p:nvPr>
            <p:ph idx="1"/>
          </p:nvPr>
        </p:nvSpPr>
        <p:spPr/>
        <p:txBody>
          <a:bodyPr>
            <a:normAutofit/>
          </a:bodyPr>
          <a:lstStyle/>
          <a:p>
            <a:r>
              <a:rPr lang="en-US" sz="3600" dirty="0"/>
              <a:t>a partnership between government agencies, technology companies and not-for-profits to respond to the online sexual exploitation of children</a:t>
            </a:r>
          </a:p>
        </p:txBody>
      </p:sp>
    </p:spTree>
    <p:extLst>
      <p:ext uri="{BB962C8B-B14F-4D97-AF65-F5344CB8AC3E}">
        <p14:creationId xmlns:p14="http://schemas.microsoft.com/office/powerpoint/2010/main" val="128491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VIC’s vision</a:t>
            </a:r>
          </a:p>
        </p:txBody>
      </p:sp>
      <p:sp>
        <p:nvSpPr>
          <p:cNvPr id="4" name="Content Placeholder 3"/>
          <p:cNvSpPr>
            <a:spLocks noGrp="1"/>
          </p:cNvSpPr>
          <p:nvPr>
            <p:ph idx="1"/>
          </p:nvPr>
        </p:nvSpPr>
        <p:spPr/>
        <p:txBody>
          <a:bodyPr>
            <a:normAutofit/>
          </a:bodyPr>
          <a:lstStyle/>
          <a:p>
            <a:r>
              <a:rPr lang="en-US" sz="3600" dirty="0"/>
              <a:t>Stop leaving victims in evidence rooms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065" r="32065"/>
          <a:stretch/>
        </p:blipFill>
        <p:spPr>
          <a:xfrm>
            <a:off x="5225143" y="3523875"/>
            <a:ext cx="6008914" cy="3205131"/>
          </a:xfrm>
          <a:prstGeom prst="rect">
            <a:avLst/>
          </a:prstGeom>
        </p:spPr>
      </p:pic>
    </p:spTree>
    <p:extLst>
      <p:ext uri="{BB962C8B-B14F-4D97-AF65-F5344CB8AC3E}">
        <p14:creationId xmlns:p14="http://schemas.microsoft.com/office/powerpoint/2010/main" val="377358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8388"/>
              </p:ext>
            </p:extLst>
          </p:nvPr>
        </p:nvGraphicFramePr>
        <p:xfrm>
          <a:off x="846599" y="814501"/>
          <a:ext cx="10216896" cy="5095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The data deluge</a:t>
            </a:r>
          </a:p>
        </p:txBody>
      </p:sp>
    </p:spTree>
    <p:extLst>
      <p:ext uri="{BB962C8B-B14F-4D97-AF65-F5344CB8AC3E}">
        <p14:creationId xmlns:p14="http://schemas.microsoft.com/office/powerpoint/2010/main" val="233448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ecosystem</a:t>
            </a:r>
          </a:p>
        </p:txBody>
      </p:sp>
      <p:pic>
        <p:nvPicPr>
          <p:cNvPr id="17" name="Content Placeholder 16"/>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88580" y="4112714"/>
            <a:ext cx="4382957" cy="1174632"/>
          </a:xfr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336" t="21358" r="31579" b="19381"/>
          <a:stretch/>
        </p:blipFill>
        <p:spPr>
          <a:xfrm>
            <a:off x="428901" y="2233961"/>
            <a:ext cx="2158081" cy="106324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1407" y="1821758"/>
            <a:ext cx="1387287" cy="1653115"/>
          </a:xfrm>
          <a:prstGeom prst="rect">
            <a:avLst/>
          </a:prstGeom>
        </p:spPr>
      </p:pic>
      <p:pic>
        <p:nvPicPr>
          <p:cNvPr id="6" name="Picture 5"/>
          <p:cNvPicPr>
            <a:picLocks noChangeAspect="1"/>
          </p:cNvPicPr>
          <p:nvPr/>
        </p:nvPicPr>
        <p:blipFill>
          <a:blip r:embed="rId6"/>
          <a:stretch>
            <a:fillRect/>
          </a:stretch>
        </p:blipFill>
        <p:spPr>
          <a:xfrm>
            <a:off x="8458488" y="3857936"/>
            <a:ext cx="2496024" cy="595855"/>
          </a:xfrm>
          <a:prstGeom prst="rect">
            <a:avLst/>
          </a:prstGeom>
        </p:spPr>
      </p:pic>
      <p:pic>
        <p:nvPicPr>
          <p:cNvPr id="7" name="Picture 6"/>
          <p:cNvPicPr>
            <a:picLocks noChangeAspect="1"/>
          </p:cNvPicPr>
          <p:nvPr/>
        </p:nvPicPr>
        <p:blipFill>
          <a:blip r:embed="rId7"/>
          <a:stretch>
            <a:fillRect/>
          </a:stretch>
        </p:blipFill>
        <p:spPr>
          <a:xfrm>
            <a:off x="8614868" y="4548681"/>
            <a:ext cx="1280367" cy="1353881"/>
          </a:xfrm>
          <a:prstGeom prst="rect">
            <a:avLst/>
          </a:prstGeom>
        </p:spPr>
      </p:pic>
      <p:pic>
        <p:nvPicPr>
          <p:cNvPr id="9" name="Picture 8"/>
          <p:cNvPicPr>
            <a:picLocks noChangeAspect="1"/>
          </p:cNvPicPr>
          <p:nvPr/>
        </p:nvPicPr>
        <p:blipFill>
          <a:blip r:embed="rId8"/>
          <a:stretch>
            <a:fillRect/>
          </a:stretch>
        </p:blipFill>
        <p:spPr>
          <a:xfrm>
            <a:off x="2788210" y="2512508"/>
            <a:ext cx="1925884" cy="1441385"/>
          </a:xfrm>
          <a:prstGeom prst="rect">
            <a:avLst/>
          </a:prstGeom>
        </p:spPr>
      </p:pic>
      <p:sp>
        <p:nvSpPr>
          <p:cNvPr id="10" name="Title 1"/>
          <p:cNvSpPr txBox="1">
            <a:spLocks/>
          </p:cNvSpPr>
          <p:nvPr/>
        </p:nvSpPr>
        <p:spPr>
          <a:xfrm>
            <a:off x="296101" y="235324"/>
            <a:ext cx="2215250" cy="114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0000" y="5752534"/>
            <a:ext cx="2456698" cy="94221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089" y="5369806"/>
            <a:ext cx="2644763" cy="1395133"/>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375" y="3979364"/>
            <a:ext cx="2692477" cy="1923198"/>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16524" y="5902562"/>
            <a:ext cx="1537988" cy="878850"/>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53579" y="2460864"/>
            <a:ext cx="1830802" cy="1419256"/>
          </a:xfrm>
          <a:prstGeom prst="rect">
            <a:avLst/>
          </a:prstGeom>
        </p:spPr>
      </p:pic>
      <p:pic>
        <p:nvPicPr>
          <p:cNvPr id="16" name="Picture 2" descr="Afficher l'image d'origi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22938" y="5479324"/>
            <a:ext cx="1971198" cy="111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7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ecosystem</a:t>
            </a:r>
          </a:p>
        </p:txBody>
      </p:sp>
      <p:sp>
        <p:nvSpPr>
          <p:cNvPr id="3" name="Content Placeholder 2"/>
          <p:cNvSpPr>
            <a:spLocks noGrp="1"/>
          </p:cNvSpPr>
          <p:nvPr>
            <p:ph idx="1"/>
          </p:nvPr>
        </p:nvSpPr>
        <p:spPr/>
        <p:txBody>
          <a:bodyPr/>
          <a:lstStyle/>
          <a:p>
            <a:r>
              <a:rPr lang="en-US" dirty="0"/>
              <a:t>VICS (Video and Image Classification Standard)</a:t>
            </a:r>
          </a:p>
          <a:p>
            <a:r>
              <a:rPr lang="en-US" dirty="0"/>
              <a:t>Based on the Open Data Protocol (OASIS standard)</a:t>
            </a:r>
          </a:p>
          <a:p>
            <a:r>
              <a:rPr lang="en-US" dirty="0"/>
              <a:t>Project VIC GitHub repository</a:t>
            </a:r>
          </a:p>
          <a:p>
            <a:r>
              <a:rPr lang="en-US" dirty="0"/>
              <a:t>Currently at version 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571" y="5484845"/>
            <a:ext cx="2381250" cy="1905000"/>
          </a:xfrm>
          <a:prstGeom prst="rect">
            <a:avLst/>
          </a:prstGeom>
        </p:spPr>
      </p:pic>
    </p:spTree>
    <p:extLst>
      <p:ext uri="{BB962C8B-B14F-4D97-AF65-F5344CB8AC3E}">
        <p14:creationId xmlns:p14="http://schemas.microsoft.com/office/powerpoint/2010/main" val="307453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Crowdsourced data set</a:t>
            </a:r>
          </a:p>
        </p:txBody>
      </p:sp>
      <p:sp>
        <p:nvSpPr>
          <p:cNvPr id="3" name="Content Placeholder 2"/>
          <p:cNvSpPr>
            <a:spLocks noGrp="1"/>
          </p:cNvSpPr>
          <p:nvPr>
            <p:ph idx="1"/>
          </p:nvPr>
        </p:nvSpPr>
        <p:spPr>
          <a:xfrm>
            <a:off x="1261872" y="1838131"/>
            <a:ext cx="8595360" cy="4351337"/>
          </a:xfrm>
        </p:spPr>
        <p:txBody>
          <a:bodyPr/>
          <a:lstStyle/>
          <a:p>
            <a:r>
              <a:rPr lang="en-US" dirty="0"/>
              <a:t>Contributions from trained law enforcement agencies</a:t>
            </a:r>
          </a:p>
          <a:p>
            <a:r>
              <a:rPr lang="en-US" dirty="0"/>
              <a:t>Data set allows law enforcement to keep up with the massive volume of new child abuse images and videos</a:t>
            </a:r>
          </a:p>
          <a:p>
            <a:r>
              <a:rPr lang="en-US" dirty="0"/>
              <a:t>Hubstream provides an encrypted cloud-based data sharing and analytics service</a:t>
            </a:r>
          </a:p>
        </p:txBody>
      </p:sp>
    </p:spTree>
    <p:extLst>
      <p:ext uri="{BB962C8B-B14F-4D97-AF65-F5344CB8AC3E}">
        <p14:creationId xmlns:p14="http://schemas.microsoft.com/office/powerpoint/2010/main" val="28368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a:t>
            </a:r>
          </a:p>
        </p:txBody>
      </p:sp>
      <p:grpSp>
        <p:nvGrpSpPr>
          <p:cNvPr id="239" name="Group 238"/>
          <p:cNvGrpSpPr/>
          <p:nvPr/>
        </p:nvGrpSpPr>
        <p:grpSpPr>
          <a:xfrm>
            <a:off x="1589886" y="1635514"/>
            <a:ext cx="3127871" cy="2372100"/>
            <a:chOff x="2872415" y="1363234"/>
            <a:chExt cx="1338270" cy="892180"/>
          </a:xfrm>
        </p:grpSpPr>
        <p:pic>
          <p:nvPicPr>
            <p:cNvPr id="240" name="Picture 239"/>
            <p:cNvPicPr>
              <a:picLocks noChangeAspect="1"/>
            </p:cNvPicPr>
            <p:nvPr/>
          </p:nvPicPr>
          <p:blipFill>
            <a:blip r:embed="rId2"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2872415" y="1363234"/>
              <a:ext cx="1338270" cy="892180"/>
            </a:xfrm>
            <a:prstGeom prst="rect">
              <a:avLst/>
            </a:prstGeom>
          </p:spPr>
        </p:pic>
        <p:sp>
          <p:nvSpPr>
            <p:cNvPr id="241" name="TextBox 240"/>
            <p:cNvSpPr txBox="1"/>
            <p:nvPr/>
          </p:nvSpPr>
          <p:spPr>
            <a:xfrm>
              <a:off x="3180400" y="1608925"/>
              <a:ext cx="752498" cy="2893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Calibri Light" panose="020F0302020204030204"/>
                  <a:cs typeface="Segoe UI Light" panose="020B0502040204020203" pitchFamily="34" charset="0"/>
                </a:rPr>
                <a:t>1000+</a:t>
              </a:r>
            </a:p>
          </p:txBody>
        </p:sp>
      </p:grpSp>
      <p:pic>
        <p:nvPicPr>
          <p:cNvPr id="242" name="Picture 241"/>
          <p:cNvPicPr>
            <a:picLocks noChangeAspect="1"/>
          </p:cNvPicPr>
          <p:nvPr/>
        </p:nvPicPr>
        <p:blipFill>
          <a:blip r:embed="rId3"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8053917" y="2032335"/>
            <a:ext cx="2746216" cy="1373108"/>
          </a:xfrm>
          <a:prstGeom prst="rect">
            <a:avLst/>
          </a:prstGeom>
        </p:spPr>
      </p:pic>
      <p:sp>
        <p:nvSpPr>
          <p:cNvPr id="243" name="TextBox 242"/>
          <p:cNvSpPr txBox="1"/>
          <p:nvPr/>
        </p:nvSpPr>
        <p:spPr>
          <a:xfrm>
            <a:off x="2284335" y="3857694"/>
            <a:ext cx="1738972" cy="276999"/>
          </a:xfrm>
          <a:prstGeom prst="rect">
            <a:avLst/>
          </a:prstGeom>
          <a:noFill/>
        </p:spPr>
        <p:txBody>
          <a:bodyPr wrap="square" rtlCol="0">
            <a:spAutoFit/>
          </a:bodyPr>
          <a:lstStyle/>
          <a:p>
            <a:r>
              <a:rPr lang="en-US" sz="1200" kern="0" dirty="0">
                <a:solidFill>
                  <a:sysClr val="windowText" lastClr="000000"/>
                </a:solidFill>
                <a:latin typeface="Calibri Light" panose="020F0302020204030204"/>
              </a:rPr>
              <a:t>Participating Agencies</a:t>
            </a:r>
          </a:p>
        </p:txBody>
      </p:sp>
      <p:grpSp>
        <p:nvGrpSpPr>
          <p:cNvPr id="244" name="Group 243"/>
          <p:cNvGrpSpPr/>
          <p:nvPr/>
        </p:nvGrpSpPr>
        <p:grpSpPr>
          <a:xfrm>
            <a:off x="1951347" y="4349455"/>
            <a:ext cx="2451904" cy="1768357"/>
            <a:chOff x="3172477" y="2933696"/>
            <a:chExt cx="1049259" cy="742949"/>
          </a:xfrm>
        </p:grpSpPr>
        <p:pic>
          <p:nvPicPr>
            <p:cNvPr id="245" name="Picture 244"/>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186112" y="2933700"/>
              <a:ext cx="129453" cy="123825"/>
            </a:xfrm>
            <a:prstGeom prst="rect">
              <a:avLst/>
            </a:prstGeom>
          </p:spPr>
        </p:pic>
        <p:pic>
          <p:nvPicPr>
            <p:cNvPr id="246" name="Picture 245"/>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315565" y="2933699"/>
              <a:ext cx="129453" cy="123825"/>
            </a:xfrm>
            <a:prstGeom prst="rect">
              <a:avLst/>
            </a:prstGeom>
          </p:spPr>
        </p:pic>
        <p:pic>
          <p:nvPicPr>
            <p:cNvPr id="247" name="Picture 246"/>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445018" y="2933699"/>
              <a:ext cx="129453" cy="123825"/>
            </a:xfrm>
            <a:prstGeom prst="rect">
              <a:avLst/>
            </a:prstGeom>
          </p:spPr>
        </p:pic>
        <p:pic>
          <p:nvPicPr>
            <p:cNvPr id="248" name="Picture 247"/>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574471" y="2933698"/>
              <a:ext cx="129453" cy="123825"/>
            </a:xfrm>
            <a:prstGeom prst="rect">
              <a:avLst/>
            </a:prstGeom>
          </p:spPr>
        </p:pic>
        <p:pic>
          <p:nvPicPr>
            <p:cNvPr id="249" name="Picture 248"/>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703924" y="2933698"/>
              <a:ext cx="129453" cy="123825"/>
            </a:xfrm>
            <a:prstGeom prst="rect">
              <a:avLst/>
            </a:prstGeom>
          </p:spPr>
        </p:pic>
        <p:pic>
          <p:nvPicPr>
            <p:cNvPr id="250" name="Picture 249"/>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833377" y="2933697"/>
              <a:ext cx="129453" cy="123825"/>
            </a:xfrm>
            <a:prstGeom prst="rect">
              <a:avLst/>
            </a:prstGeom>
          </p:spPr>
        </p:pic>
        <p:pic>
          <p:nvPicPr>
            <p:cNvPr id="251" name="Picture 250"/>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962830" y="2933697"/>
              <a:ext cx="129453" cy="123825"/>
            </a:xfrm>
            <a:prstGeom prst="rect">
              <a:avLst/>
            </a:prstGeom>
          </p:spPr>
        </p:pic>
        <p:pic>
          <p:nvPicPr>
            <p:cNvPr id="252" name="Picture 25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092283" y="2933696"/>
              <a:ext cx="129453" cy="123825"/>
            </a:xfrm>
            <a:prstGeom prst="rect">
              <a:avLst/>
            </a:prstGeom>
          </p:spPr>
        </p:pic>
        <p:pic>
          <p:nvPicPr>
            <p:cNvPr id="253" name="Picture 252"/>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186112" y="3057525"/>
              <a:ext cx="129453" cy="123825"/>
            </a:xfrm>
            <a:prstGeom prst="rect">
              <a:avLst/>
            </a:prstGeom>
          </p:spPr>
        </p:pic>
        <p:pic>
          <p:nvPicPr>
            <p:cNvPr id="254" name="Picture 253"/>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315565" y="3057524"/>
              <a:ext cx="129453" cy="123825"/>
            </a:xfrm>
            <a:prstGeom prst="rect">
              <a:avLst/>
            </a:prstGeom>
          </p:spPr>
        </p:pic>
        <p:pic>
          <p:nvPicPr>
            <p:cNvPr id="255" name="Picture 254"/>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445018" y="3057524"/>
              <a:ext cx="129453" cy="123825"/>
            </a:xfrm>
            <a:prstGeom prst="rect">
              <a:avLst/>
            </a:prstGeom>
          </p:spPr>
        </p:pic>
        <p:pic>
          <p:nvPicPr>
            <p:cNvPr id="256" name="Picture 255"/>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574471" y="3057523"/>
              <a:ext cx="129453" cy="123825"/>
            </a:xfrm>
            <a:prstGeom prst="rect">
              <a:avLst/>
            </a:prstGeom>
          </p:spPr>
        </p:pic>
        <p:pic>
          <p:nvPicPr>
            <p:cNvPr id="257" name="Picture 256"/>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703924" y="3057523"/>
              <a:ext cx="129453" cy="123825"/>
            </a:xfrm>
            <a:prstGeom prst="rect">
              <a:avLst/>
            </a:prstGeom>
          </p:spPr>
        </p:pic>
        <p:pic>
          <p:nvPicPr>
            <p:cNvPr id="258" name="Picture 257"/>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833377" y="3057522"/>
              <a:ext cx="129453" cy="123825"/>
            </a:xfrm>
            <a:prstGeom prst="rect">
              <a:avLst/>
            </a:prstGeom>
          </p:spPr>
        </p:pic>
        <p:pic>
          <p:nvPicPr>
            <p:cNvPr id="259" name="Picture 25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62830" y="3057522"/>
              <a:ext cx="129453" cy="123825"/>
            </a:xfrm>
            <a:prstGeom prst="rect">
              <a:avLst/>
            </a:prstGeom>
          </p:spPr>
        </p:pic>
        <p:pic>
          <p:nvPicPr>
            <p:cNvPr id="260" name="Picture 25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092283" y="3057521"/>
              <a:ext cx="129453" cy="123825"/>
            </a:xfrm>
            <a:prstGeom prst="rect">
              <a:avLst/>
            </a:prstGeom>
          </p:spPr>
        </p:pic>
        <p:pic>
          <p:nvPicPr>
            <p:cNvPr id="261" name="Picture 260"/>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186112" y="3181348"/>
              <a:ext cx="129453" cy="123825"/>
            </a:xfrm>
            <a:prstGeom prst="rect">
              <a:avLst/>
            </a:prstGeom>
          </p:spPr>
        </p:pic>
        <p:pic>
          <p:nvPicPr>
            <p:cNvPr id="262" name="Picture 261"/>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315565" y="3181347"/>
              <a:ext cx="129453" cy="123825"/>
            </a:xfrm>
            <a:prstGeom prst="rect">
              <a:avLst/>
            </a:prstGeom>
          </p:spPr>
        </p:pic>
        <p:pic>
          <p:nvPicPr>
            <p:cNvPr id="263" name="Picture 262"/>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445018" y="3181347"/>
              <a:ext cx="129453" cy="123825"/>
            </a:xfrm>
            <a:prstGeom prst="rect">
              <a:avLst/>
            </a:prstGeom>
          </p:spPr>
        </p:pic>
        <p:pic>
          <p:nvPicPr>
            <p:cNvPr id="264" name="Picture 26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574471" y="3181346"/>
              <a:ext cx="129453" cy="123825"/>
            </a:xfrm>
            <a:prstGeom prst="rect">
              <a:avLst/>
            </a:prstGeom>
          </p:spPr>
        </p:pic>
        <p:pic>
          <p:nvPicPr>
            <p:cNvPr id="265" name="Picture 26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03924" y="3181346"/>
              <a:ext cx="129453" cy="123825"/>
            </a:xfrm>
            <a:prstGeom prst="rect">
              <a:avLst/>
            </a:prstGeom>
          </p:spPr>
        </p:pic>
        <p:pic>
          <p:nvPicPr>
            <p:cNvPr id="266" name="Picture 26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33377" y="3181345"/>
              <a:ext cx="129453" cy="123825"/>
            </a:xfrm>
            <a:prstGeom prst="rect">
              <a:avLst/>
            </a:prstGeom>
          </p:spPr>
        </p:pic>
        <p:pic>
          <p:nvPicPr>
            <p:cNvPr id="267" name="Picture 26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62830" y="3181345"/>
              <a:ext cx="129453" cy="123825"/>
            </a:xfrm>
            <a:prstGeom prst="rect">
              <a:avLst/>
            </a:prstGeom>
          </p:spPr>
        </p:pic>
        <p:pic>
          <p:nvPicPr>
            <p:cNvPr id="268" name="Picture 26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092283" y="3181344"/>
              <a:ext cx="129453" cy="123825"/>
            </a:xfrm>
            <a:prstGeom prst="rect">
              <a:avLst/>
            </a:prstGeom>
          </p:spPr>
        </p:pic>
        <p:pic>
          <p:nvPicPr>
            <p:cNvPr id="269" name="Picture 268"/>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186112" y="3305173"/>
              <a:ext cx="129453" cy="123825"/>
            </a:xfrm>
            <a:prstGeom prst="rect">
              <a:avLst/>
            </a:prstGeom>
          </p:spPr>
        </p:pic>
        <p:pic>
          <p:nvPicPr>
            <p:cNvPr id="270" name="Picture 269"/>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315565" y="3305172"/>
              <a:ext cx="129453" cy="123825"/>
            </a:xfrm>
            <a:prstGeom prst="rect">
              <a:avLst/>
            </a:prstGeom>
          </p:spPr>
        </p:pic>
        <p:pic>
          <p:nvPicPr>
            <p:cNvPr id="271" name="Picture 270"/>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445018" y="3305172"/>
              <a:ext cx="129453" cy="123825"/>
            </a:xfrm>
            <a:prstGeom prst="rect">
              <a:avLst/>
            </a:prstGeom>
          </p:spPr>
        </p:pic>
        <p:pic>
          <p:nvPicPr>
            <p:cNvPr id="272" name="Picture 27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574471" y="3305171"/>
              <a:ext cx="129453" cy="123825"/>
            </a:xfrm>
            <a:prstGeom prst="rect">
              <a:avLst/>
            </a:prstGeom>
          </p:spPr>
        </p:pic>
        <p:pic>
          <p:nvPicPr>
            <p:cNvPr id="273" name="Picture 27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03924" y="3305171"/>
              <a:ext cx="129453" cy="123825"/>
            </a:xfrm>
            <a:prstGeom prst="rect">
              <a:avLst/>
            </a:prstGeom>
          </p:spPr>
        </p:pic>
        <p:pic>
          <p:nvPicPr>
            <p:cNvPr id="274" name="Picture 27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33377" y="3305170"/>
              <a:ext cx="129453" cy="123825"/>
            </a:xfrm>
            <a:prstGeom prst="rect">
              <a:avLst/>
            </a:prstGeom>
          </p:spPr>
        </p:pic>
        <p:pic>
          <p:nvPicPr>
            <p:cNvPr id="275" name="Picture 27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62830" y="3305170"/>
              <a:ext cx="129453" cy="123825"/>
            </a:xfrm>
            <a:prstGeom prst="rect">
              <a:avLst/>
            </a:prstGeom>
          </p:spPr>
        </p:pic>
        <p:pic>
          <p:nvPicPr>
            <p:cNvPr id="276" name="Picture 27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092283" y="3305169"/>
              <a:ext cx="129453" cy="123825"/>
            </a:xfrm>
            <a:prstGeom prst="rect">
              <a:avLst/>
            </a:prstGeom>
          </p:spPr>
        </p:pic>
        <p:pic>
          <p:nvPicPr>
            <p:cNvPr id="277" name="Picture 276"/>
            <p:cNvPicPr>
              <a:picLocks noChangeAspect="1"/>
            </p:cNvPicPr>
            <p:nvPr/>
          </p:nvPicPr>
          <p:blipFill>
            <a:blip r:embed="rId4">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3172477" y="3428995"/>
              <a:ext cx="129453" cy="123825"/>
            </a:xfrm>
            <a:prstGeom prst="rect">
              <a:avLst/>
            </a:prstGeom>
          </p:spPr>
        </p:pic>
        <p:pic>
          <p:nvPicPr>
            <p:cNvPr id="278" name="Picture 27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301930" y="3428994"/>
              <a:ext cx="129453" cy="123825"/>
            </a:xfrm>
            <a:prstGeom prst="rect">
              <a:avLst/>
            </a:prstGeom>
          </p:spPr>
        </p:pic>
        <p:pic>
          <p:nvPicPr>
            <p:cNvPr id="279" name="Picture 27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31383" y="3428994"/>
              <a:ext cx="129453" cy="123825"/>
            </a:xfrm>
            <a:prstGeom prst="rect">
              <a:avLst/>
            </a:prstGeom>
          </p:spPr>
        </p:pic>
        <p:pic>
          <p:nvPicPr>
            <p:cNvPr id="280" name="Picture 27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560836" y="3428993"/>
              <a:ext cx="129453" cy="123825"/>
            </a:xfrm>
            <a:prstGeom prst="rect">
              <a:avLst/>
            </a:prstGeom>
          </p:spPr>
        </p:pic>
        <p:pic>
          <p:nvPicPr>
            <p:cNvPr id="281" name="Picture 28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690289" y="3428993"/>
              <a:ext cx="129453" cy="123825"/>
            </a:xfrm>
            <a:prstGeom prst="rect">
              <a:avLst/>
            </a:prstGeom>
          </p:spPr>
        </p:pic>
        <p:pic>
          <p:nvPicPr>
            <p:cNvPr id="282" name="Picture 28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19742" y="3428992"/>
              <a:ext cx="129453" cy="123825"/>
            </a:xfrm>
            <a:prstGeom prst="rect">
              <a:avLst/>
            </a:prstGeom>
          </p:spPr>
        </p:pic>
        <p:pic>
          <p:nvPicPr>
            <p:cNvPr id="283" name="Picture 28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49195" y="3428992"/>
              <a:ext cx="129453" cy="123825"/>
            </a:xfrm>
            <a:prstGeom prst="rect">
              <a:avLst/>
            </a:prstGeom>
          </p:spPr>
        </p:pic>
        <p:pic>
          <p:nvPicPr>
            <p:cNvPr id="284" name="Picture 28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078648" y="3428991"/>
              <a:ext cx="129453" cy="123825"/>
            </a:xfrm>
            <a:prstGeom prst="rect">
              <a:avLst/>
            </a:prstGeom>
          </p:spPr>
        </p:pic>
        <p:pic>
          <p:nvPicPr>
            <p:cNvPr id="285" name="Picture 28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172477" y="3552820"/>
              <a:ext cx="129453" cy="123825"/>
            </a:xfrm>
            <a:prstGeom prst="rect">
              <a:avLst/>
            </a:prstGeom>
          </p:spPr>
        </p:pic>
        <p:pic>
          <p:nvPicPr>
            <p:cNvPr id="286" name="Picture 28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301930" y="3552819"/>
              <a:ext cx="129453" cy="123825"/>
            </a:xfrm>
            <a:prstGeom prst="rect">
              <a:avLst/>
            </a:prstGeom>
          </p:spPr>
        </p:pic>
        <p:pic>
          <p:nvPicPr>
            <p:cNvPr id="287" name="Picture 28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31383" y="3552819"/>
              <a:ext cx="129453" cy="123825"/>
            </a:xfrm>
            <a:prstGeom prst="rect">
              <a:avLst/>
            </a:prstGeom>
          </p:spPr>
        </p:pic>
        <p:pic>
          <p:nvPicPr>
            <p:cNvPr id="288" name="Picture 28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560836" y="3552818"/>
              <a:ext cx="129453" cy="123825"/>
            </a:xfrm>
            <a:prstGeom prst="rect">
              <a:avLst/>
            </a:prstGeom>
          </p:spPr>
        </p:pic>
        <p:pic>
          <p:nvPicPr>
            <p:cNvPr id="289" name="Picture 28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690289" y="3552818"/>
              <a:ext cx="129453" cy="123825"/>
            </a:xfrm>
            <a:prstGeom prst="rect">
              <a:avLst/>
            </a:prstGeom>
          </p:spPr>
        </p:pic>
        <p:pic>
          <p:nvPicPr>
            <p:cNvPr id="290" name="Picture 28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19742" y="3552817"/>
              <a:ext cx="129453" cy="123825"/>
            </a:xfrm>
            <a:prstGeom prst="rect">
              <a:avLst/>
            </a:prstGeom>
          </p:spPr>
        </p:pic>
        <p:pic>
          <p:nvPicPr>
            <p:cNvPr id="291" name="Picture 29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49195" y="3552817"/>
              <a:ext cx="129453" cy="123825"/>
            </a:xfrm>
            <a:prstGeom prst="rect">
              <a:avLst/>
            </a:prstGeom>
          </p:spPr>
        </p:pic>
        <p:pic>
          <p:nvPicPr>
            <p:cNvPr id="292" name="Picture 29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078648" y="3552816"/>
              <a:ext cx="129453" cy="123825"/>
            </a:xfrm>
            <a:prstGeom prst="rect">
              <a:avLst/>
            </a:prstGeom>
          </p:spPr>
        </p:pic>
      </p:grpSp>
      <p:sp>
        <p:nvSpPr>
          <p:cNvPr id="293" name="TextBox 292"/>
          <p:cNvSpPr txBox="1"/>
          <p:nvPr/>
        </p:nvSpPr>
        <p:spPr>
          <a:xfrm>
            <a:off x="2353300" y="4848903"/>
            <a:ext cx="1795418" cy="769441"/>
          </a:xfrm>
          <a:prstGeom prst="rect">
            <a:avLst/>
          </a:prstGeom>
          <a:noFill/>
        </p:spPr>
        <p:txBody>
          <a:bodyPr wrap="square" rtlCol="0">
            <a:spAutoFit/>
          </a:bodyPr>
          <a:lstStyle/>
          <a:p>
            <a:r>
              <a:rPr lang="en-US" sz="4400" kern="0" dirty="0">
                <a:solidFill>
                  <a:sysClr val="windowText" lastClr="000000"/>
                </a:solidFill>
                <a:latin typeface="Calibri Light" panose="020F0302020204030204"/>
                <a:cs typeface="Segoe UI Light" panose="020B0502040204020203" pitchFamily="34" charset="0"/>
              </a:rPr>
              <a:t>2,000+</a:t>
            </a:r>
          </a:p>
        </p:txBody>
      </p:sp>
      <p:sp>
        <p:nvSpPr>
          <p:cNvPr id="294" name="TextBox 293"/>
          <p:cNvSpPr txBox="1"/>
          <p:nvPr/>
        </p:nvSpPr>
        <p:spPr>
          <a:xfrm>
            <a:off x="2854003" y="6274019"/>
            <a:ext cx="609870" cy="276999"/>
          </a:xfrm>
          <a:prstGeom prst="rect">
            <a:avLst/>
          </a:prstGeom>
          <a:noFill/>
        </p:spPr>
        <p:txBody>
          <a:bodyPr wrap="square" rtlCol="0">
            <a:spAutoFit/>
          </a:bodyPr>
          <a:lstStyle/>
          <a:p>
            <a:r>
              <a:rPr lang="en-US" sz="1200" kern="0" dirty="0">
                <a:solidFill>
                  <a:sysClr val="windowText" lastClr="000000"/>
                </a:solidFill>
                <a:latin typeface="Calibri Light" panose="020F0302020204030204"/>
              </a:rPr>
              <a:t>Users</a:t>
            </a:r>
          </a:p>
        </p:txBody>
      </p:sp>
      <p:sp>
        <p:nvSpPr>
          <p:cNvPr id="295" name="TextBox 294"/>
          <p:cNvSpPr txBox="1"/>
          <p:nvPr/>
        </p:nvSpPr>
        <p:spPr>
          <a:xfrm>
            <a:off x="5808611" y="6217638"/>
            <a:ext cx="1417754" cy="276999"/>
          </a:xfrm>
          <a:prstGeom prst="rect">
            <a:avLst/>
          </a:prstGeom>
          <a:noFill/>
        </p:spPr>
        <p:txBody>
          <a:bodyPr wrap="square" rtlCol="0">
            <a:spAutoFit/>
          </a:bodyPr>
          <a:lstStyle/>
          <a:p>
            <a:r>
              <a:rPr lang="en-US" sz="1200" kern="0" dirty="0">
                <a:solidFill>
                  <a:sysClr val="windowText" lastClr="000000"/>
                </a:solidFill>
                <a:latin typeface="Calibri Light" panose="020F0302020204030204"/>
              </a:rPr>
              <a:t>Categorized Files</a:t>
            </a:r>
          </a:p>
        </p:txBody>
      </p:sp>
      <p:grpSp>
        <p:nvGrpSpPr>
          <p:cNvPr id="296" name="Group 295"/>
          <p:cNvGrpSpPr/>
          <p:nvPr/>
        </p:nvGrpSpPr>
        <p:grpSpPr>
          <a:xfrm>
            <a:off x="4764401" y="4381570"/>
            <a:ext cx="3542447" cy="1568773"/>
            <a:chOff x="4406751" y="1521885"/>
            <a:chExt cx="2060977" cy="727534"/>
          </a:xfrm>
        </p:grpSpPr>
        <p:pic>
          <p:nvPicPr>
            <p:cNvPr id="297" name="Picture 29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06751" y="2083718"/>
              <a:ext cx="80352" cy="66960"/>
            </a:xfrm>
            <a:prstGeom prst="rect">
              <a:avLst/>
            </a:prstGeom>
            <a:solidFill>
              <a:sysClr val="window" lastClr="FFFFFF"/>
            </a:solidFill>
          </p:spPr>
        </p:pic>
        <p:pic>
          <p:nvPicPr>
            <p:cNvPr id="298" name="Picture 29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4943" y="2083718"/>
              <a:ext cx="80352" cy="66960"/>
            </a:xfrm>
            <a:prstGeom prst="rect">
              <a:avLst/>
            </a:prstGeom>
            <a:solidFill>
              <a:sysClr val="window" lastClr="FFFFFF"/>
            </a:solidFill>
          </p:spPr>
        </p:pic>
        <p:pic>
          <p:nvPicPr>
            <p:cNvPr id="299" name="Picture 29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03135" y="2083718"/>
              <a:ext cx="80352" cy="66960"/>
            </a:xfrm>
            <a:prstGeom prst="rect">
              <a:avLst/>
            </a:prstGeom>
            <a:solidFill>
              <a:sysClr val="window" lastClr="FFFFFF"/>
            </a:solidFill>
          </p:spPr>
        </p:pic>
        <p:pic>
          <p:nvPicPr>
            <p:cNvPr id="300" name="Picture 29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701327" y="2083718"/>
              <a:ext cx="80352" cy="66960"/>
            </a:xfrm>
            <a:prstGeom prst="rect">
              <a:avLst/>
            </a:prstGeom>
            <a:solidFill>
              <a:sysClr val="window" lastClr="FFFFFF"/>
            </a:solidFill>
          </p:spPr>
        </p:pic>
        <p:pic>
          <p:nvPicPr>
            <p:cNvPr id="301" name="Picture 30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08100" y="2083718"/>
              <a:ext cx="80352" cy="66960"/>
            </a:xfrm>
            <a:prstGeom prst="rect">
              <a:avLst/>
            </a:prstGeom>
            <a:solidFill>
              <a:sysClr val="window" lastClr="FFFFFF"/>
            </a:solidFill>
          </p:spPr>
        </p:pic>
        <p:pic>
          <p:nvPicPr>
            <p:cNvPr id="302" name="Picture 30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906292" y="2083718"/>
              <a:ext cx="80352" cy="66960"/>
            </a:xfrm>
            <a:prstGeom prst="rect">
              <a:avLst/>
            </a:prstGeom>
            <a:solidFill>
              <a:sysClr val="window" lastClr="FFFFFF"/>
            </a:solidFill>
          </p:spPr>
        </p:pic>
        <p:pic>
          <p:nvPicPr>
            <p:cNvPr id="303" name="Picture 30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004484" y="2083718"/>
              <a:ext cx="80352" cy="66960"/>
            </a:xfrm>
            <a:prstGeom prst="rect">
              <a:avLst/>
            </a:prstGeom>
            <a:solidFill>
              <a:sysClr val="window" lastClr="FFFFFF"/>
            </a:solidFill>
          </p:spPr>
        </p:pic>
        <p:pic>
          <p:nvPicPr>
            <p:cNvPr id="304" name="Picture 30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2676" y="2083718"/>
              <a:ext cx="80352" cy="66960"/>
            </a:xfrm>
            <a:prstGeom prst="rect">
              <a:avLst/>
            </a:prstGeom>
            <a:solidFill>
              <a:sysClr val="window" lastClr="FFFFFF"/>
            </a:solidFill>
          </p:spPr>
        </p:pic>
        <p:pic>
          <p:nvPicPr>
            <p:cNvPr id="305" name="Picture 30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00491" y="2083718"/>
              <a:ext cx="80352" cy="66960"/>
            </a:xfrm>
            <a:prstGeom prst="rect">
              <a:avLst/>
            </a:prstGeom>
            <a:solidFill>
              <a:sysClr val="window" lastClr="FFFFFF"/>
            </a:solidFill>
          </p:spPr>
        </p:pic>
        <p:pic>
          <p:nvPicPr>
            <p:cNvPr id="306" name="Picture 30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98683" y="2083718"/>
              <a:ext cx="80352" cy="66960"/>
            </a:xfrm>
            <a:prstGeom prst="rect">
              <a:avLst/>
            </a:prstGeom>
            <a:solidFill>
              <a:sysClr val="window" lastClr="FFFFFF"/>
            </a:solidFill>
          </p:spPr>
        </p:pic>
        <p:pic>
          <p:nvPicPr>
            <p:cNvPr id="307" name="Picture 30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396875" y="2083718"/>
              <a:ext cx="80352" cy="66960"/>
            </a:xfrm>
            <a:prstGeom prst="rect">
              <a:avLst/>
            </a:prstGeom>
            <a:solidFill>
              <a:sysClr val="window" lastClr="FFFFFF"/>
            </a:solidFill>
          </p:spPr>
        </p:pic>
        <p:pic>
          <p:nvPicPr>
            <p:cNvPr id="308" name="Picture 30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495067" y="2083718"/>
              <a:ext cx="80352" cy="66960"/>
            </a:xfrm>
            <a:prstGeom prst="rect">
              <a:avLst/>
            </a:prstGeom>
            <a:solidFill>
              <a:sysClr val="window" lastClr="FFFFFF"/>
            </a:solidFill>
          </p:spPr>
        </p:pic>
        <p:pic>
          <p:nvPicPr>
            <p:cNvPr id="309" name="Picture 30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593259" y="2085237"/>
              <a:ext cx="80352" cy="66960"/>
            </a:xfrm>
            <a:prstGeom prst="rect">
              <a:avLst/>
            </a:prstGeom>
            <a:solidFill>
              <a:sysClr val="window" lastClr="FFFFFF"/>
            </a:solidFill>
          </p:spPr>
        </p:pic>
        <p:pic>
          <p:nvPicPr>
            <p:cNvPr id="310" name="Picture 30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691451" y="2085237"/>
              <a:ext cx="80352" cy="66960"/>
            </a:xfrm>
            <a:prstGeom prst="rect">
              <a:avLst/>
            </a:prstGeom>
            <a:solidFill>
              <a:sysClr val="window" lastClr="FFFFFF"/>
            </a:solidFill>
          </p:spPr>
        </p:pic>
        <p:pic>
          <p:nvPicPr>
            <p:cNvPr id="311" name="Picture 31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9643" y="2085237"/>
              <a:ext cx="80352" cy="66960"/>
            </a:xfrm>
            <a:prstGeom prst="rect">
              <a:avLst/>
            </a:prstGeom>
            <a:solidFill>
              <a:sysClr val="window" lastClr="FFFFFF"/>
            </a:solidFill>
          </p:spPr>
        </p:pic>
        <p:pic>
          <p:nvPicPr>
            <p:cNvPr id="312" name="Picture 31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87835" y="2085237"/>
              <a:ext cx="80352" cy="66960"/>
            </a:xfrm>
            <a:prstGeom prst="rect">
              <a:avLst/>
            </a:prstGeom>
            <a:solidFill>
              <a:sysClr val="window" lastClr="FFFFFF"/>
            </a:solidFill>
          </p:spPr>
        </p:pic>
        <p:pic>
          <p:nvPicPr>
            <p:cNvPr id="313" name="Picture 31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06751" y="2180940"/>
              <a:ext cx="80352" cy="66960"/>
            </a:xfrm>
            <a:prstGeom prst="rect">
              <a:avLst/>
            </a:prstGeom>
            <a:solidFill>
              <a:sysClr val="window" lastClr="FFFFFF"/>
            </a:solidFill>
          </p:spPr>
        </p:pic>
        <p:pic>
          <p:nvPicPr>
            <p:cNvPr id="314" name="Picture 31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4943" y="2180940"/>
              <a:ext cx="80352" cy="66960"/>
            </a:xfrm>
            <a:prstGeom prst="rect">
              <a:avLst/>
            </a:prstGeom>
            <a:solidFill>
              <a:sysClr val="window" lastClr="FFFFFF"/>
            </a:solidFill>
          </p:spPr>
        </p:pic>
        <p:pic>
          <p:nvPicPr>
            <p:cNvPr id="315" name="Picture 31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03135" y="2180940"/>
              <a:ext cx="80352" cy="66960"/>
            </a:xfrm>
            <a:prstGeom prst="rect">
              <a:avLst/>
            </a:prstGeom>
            <a:solidFill>
              <a:sysClr val="window" lastClr="FFFFFF"/>
            </a:solidFill>
          </p:spPr>
        </p:pic>
        <p:pic>
          <p:nvPicPr>
            <p:cNvPr id="316" name="Picture 31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701327" y="2180940"/>
              <a:ext cx="80352" cy="66960"/>
            </a:xfrm>
            <a:prstGeom prst="rect">
              <a:avLst/>
            </a:prstGeom>
            <a:solidFill>
              <a:sysClr val="window" lastClr="FFFFFF"/>
            </a:solidFill>
          </p:spPr>
        </p:pic>
        <p:pic>
          <p:nvPicPr>
            <p:cNvPr id="317" name="Picture 31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08100" y="2180940"/>
              <a:ext cx="80352" cy="66960"/>
            </a:xfrm>
            <a:prstGeom prst="rect">
              <a:avLst/>
            </a:prstGeom>
            <a:solidFill>
              <a:sysClr val="window" lastClr="FFFFFF"/>
            </a:solidFill>
          </p:spPr>
        </p:pic>
        <p:pic>
          <p:nvPicPr>
            <p:cNvPr id="318" name="Picture 31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906292" y="2180940"/>
              <a:ext cx="80352" cy="66960"/>
            </a:xfrm>
            <a:prstGeom prst="rect">
              <a:avLst/>
            </a:prstGeom>
            <a:solidFill>
              <a:sysClr val="window" lastClr="FFFFFF"/>
            </a:solidFill>
          </p:spPr>
        </p:pic>
        <p:pic>
          <p:nvPicPr>
            <p:cNvPr id="319" name="Picture 31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004484" y="2180940"/>
              <a:ext cx="80352" cy="66960"/>
            </a:xfrm>
            <a:prstGeom prst="rect">
              <a:avLst/>
            </a:prstGeom>
            <a:solidFill>
              <a:sysClr val="window" lastClr="FFFFFF"/>
            </a:solidFill>
          </p:spPr>
        </p:pic>
        <p:pic>
          <p:nvPicPr>
            <p:cNvPr id="320" name="Picture 31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2676" y="2180940"/>
              <a:ext cx="80352" cy="66960"/>
            </a:xfrm>
            <a:prstGeom prst="rect">
              <a:avLst/>
            </a:prstGeom>
            <a:solidFill>
              <a:sysClr val="window" lastClr="FFFFFF"/>
            </a:solidFill>
          </p:spPr>
        </p:pic>
        <p:pic>
          <p:nvPicPr>
            <p:cNvPr id="321" name="Picture 32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00491" y="2180940"/>
              <a:ext cx="80352" cy="66960"/>
            </a:xfrm>
            <a:prstGeom prst="rect">
              <a:avLst/>
            </a:prstGeom>
            <a:solidFill>
              <a:sysClr val="window" lastClr="FFFFFF"/>
            </a:solidFill>
          </p:spPr>
        </p:pic>
        <p:pic>
          <p:nvPicPr>
            <p:cNvPr id="322" name="Picture 32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98683" y="2180940"/>
              <a:ext cx="80352" cy="66960"/>
            </a:xfrm>
            <a:prstGeom prst="rect">
              <a:avLst/>
            </a:prstGeom>
            <a:solidFill>
              <a:sysClr val="window" lastClr="FFFFFF"/>
            </a:solidFill>
          </p:spPr>
        </p:pic>
        <p:pic>
          <p:nvPicPr>
            <p:cNvPr id="323" name="Picture 3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396875" y="2180940"/>
              <a:ext cx="80352" cy="66960"/>
            </a:xfrm>
            <a:prstGeom prst="rect">
              <a:avLst/>
            </a:prstGeom>
            <a:solidFill>
              <a:sysClr val="window" lastClr="FFFFFF"/>
            </a:solidFill>
          </p:spPr>
        </p:pic>
        <p:pic>
          <p:nvPicPr>
            <p:cNvPr id="324" name="Picture 3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495067" y="2180940"/>
              <a:ext cx="80352" cy="66960"/>
            </a:xfrm>
            <a:prstGeom prst="rect">
              <a:avLst/>
            </a:prstGeom>
            <a:solidFill>
              <a:sysClr val="window" lastClr="FFFFFF"/>
            </a:solidFill>
          </p:spPr>
        </p:pic>
        <p:pic>
          <p:nvPicPr>
            <p:cNvPr id="325" name="Picture 3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593259" y="2182459"/>
              <a:ext cx="80352" cy="66960"/>
            </a:xfrm>
            <a:prstGeom prst="rect">
              <a:avLst/>
            </a:prstGeom>
            <a:solidFill>
              <a:sysClr val="window" lastClr="FFFFFF"/>
            </a:solidFill>
          </p:spPr>
        </p:pic>
        <p:pic>
          <p:nvPicPr>
            <p:cNvPr id="326" name="Picture 32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691451" y="2182459"/>
              <a:ext cx="80352" cy="66960"/>
            </a:xfrm>
            <a:prstGeom prst="rect">
              <a:avLst/>
            </a:prstGeom>
            <a:solidFill>
              <a:sysClr val="window" lastClr="FFFFFF"/>
            </a:solidFill>
          </p:spPr>
        </p:pic>
        <p:pic>
          <p:nvPicPr>
            <p:cNvPr id="327" name="Picture 32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9643" y="2182459"/>
              <a:ext cx="80352" cy="66960"/>
            </a:xfrm>
            <a:prstGeom prst="rect">
              <a:avLst/>
            </a:prstGeom>
            <a:solidFill>
              <a:sysClr val="window" lastClr="FFFFFF"/>
            </a:solidFill>
          </p:spPr>
        </p:pic>
        <p:pic>
          <p:nvPicPr>
            <p:cNvPr id="328" name="Picture 32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87835" y="2182459"/>
              <a:ext cx="80352" cy="66960"/>
            </a:xfrm>
            <a:prstGeom prst="rect">
              <a:avLst/>
            </a:prstGeom>
            <a:solidFill>
              <a:sysClr val="window" lastClr="FFFFFF"/>
            </a:solidFill>
          </p:spPr>
        </p:pic>
        <p:pic>
          <p:nvPicPr>
            <p:cNvPr id="329" name="Picture 32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986027" y="2083718"/>
              <a:ext cx="80352" cy="66960"/>
            </a:xfrm>
            <a:prstGeom prst="rect">
              <a:avLst/>
            </a:prstGeom>
            <a:solidFill>
              <a:sysClr val="window" lastClr="FFFFFF"/>
            </a:solidFill>
          </p:spPr>
        </p:pic>
        <p:pic>
          <p:nvPicPr>
            <p:cNvPr id="330" name="Picture 32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084219" y="2083718"/>
              <a:ext cx="80352" cy="66960"/>
            </a:xfrm>
            <a:prstGeom prst="rect">
              <a:avLst/>
            </a:prstGeom>
            <a:solidFill>
              <a:sysClr val="window" lastClr="FFFFFF"/>
            </a:solidFill>
          </p:spPr>
        </p:pic>
        <p:pic>
          <p:nvPicPr>
            <p:cNvPr id="331" name="Picture 33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82411" y="2083718"/>
              <a:ext cx="80352" cy="66960"/>
            </a:xfrm>
            <a:prstGeom prst="rect">
              <a:avLst/>
            </a:prstGeom>
            <a:solidFill>
              <a:sysClr val="window" lastClr="FFFFFF"/>
            </a:solidFill>
          </p:spPr>
        </p:pic>
        <p:pic>
          <p:nvPicPr>
            <p:cNvPr id="332" name="Picture 33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280603" y="2083718"/>
              <a:ext cx="80352" cy="66960"/>
            </a:xfrm>
            <a:prstGeom prst="rect">
              <a:avLst/>
            </a:prstGeom>
            <a:solidFill>
              <a:sysClr val="window" lastClr="FFFFFF"/>
            </a:solidFill>
          </p:spPr>
        </p:pic>
        <p:pic>
          <p:nvPicPr>
            <p:cNvPr id="333" name="Picture 33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87376" y="2083718"/>
              <a:ext cx="80352" cy="66960"/>
            </a:xfrm>
            <a:prstGeom prst="rect">
              <a:avLst/>
            </a:prstGeom>
            <a:solidFill>
              <a:sysClr val="window" lastClr="FFFFFF"/>
            </a:solidFill>
          </p:spPr>
        </p:pic>
        <p:pic>
          <p:nvPicPr>
            <p:cNvPr id="334" name="Picture 33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986027" y="2180940"/>
              <a:ext cx="80352" cy="66960"/>
            </a:xfrm>
            <a:prstGeom prst="rect">
              <a:avLst/>
            </a:prstGeom>
            <a:solidFill>
              <a:sysClr val="window" lastClr="FFFFFF"/>
            </a:solidFill>
          </p:spPr>
        </p:pic>
        <p:pic>
          <p:nvPicPr>
            <p:cNvPr id="335" name="Picture 33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084219" y="2180940"/>
              <a:ext cx="80352" cy="66960"/>
            </a:xfrm>
            <a:prstGeom prst="rect">
              <a:avLst/>
            </a:prstGeom>
            <a:solidFill>
              <a:sysClr val="window" lastClr="FFFFFF"/>
            </a:solidFill>
          </p:spPr>
        </p:pic>
        <p:pic>
          <p:nvPicPr>
            <p:cNvPr id="336" name="Picture 33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82411" y="2180940"/>
              <a:ext cx="80352" cy="66960"/>
            </a:xfrm>
            <a:prstGeom prst="rect">
              <a:avLst/>
            </a:prstGeom>
            <a:solidFill>
              <a:sysClr val="window" lastClr="FFFFFF"/>
            </a:solidFill>
          </p:spPr>
        </p:pic>
        <p:pic>
          <p:nvPicPr>
            <p:cNvPr id="337" name="Picture 33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280603" y="2180940"/>
              <a:ext cx="80352" cy="66960"/>
            </a:xfrm>
            <a:prstGeom prst="rect">
              <a:avLst/>
            </a:prstGeom>
            <a:solidFill>
              <a:sysClr val="window" lastClr="FFFFFF"/>
            </a:solidFill>
          </p:spPr>
        </p:pic>
        <p:pic>
          <p:nvPicPr>
            <p:cNvPr id="338" name="Picture 33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87376" y="2180940"/>
              <a:ext cx="80352" cy="66960"/>
            </a:xfrm>
            <a:prstGeom prst="rect">
              <a:avLst/>
            </a:prstGeom>
            <a:solidFill>
              <a:sysClr val="window" lastClr="FFFFFF"/>
            </a:solidFill>
          </p:spPr>
        </p:pic>
        <p:pic>
          <p:nvPicPr>
            <p:cNvPr id="339" name="Picture 33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06751" y="1894910"/>
              <a:ext cx="80352" cy="66960"/>
            </a:xfrm>
            <a:prstGeom prst="rect">
              <a:avLst/>
            </a:prstGeom>
            <a:solidFill>
              <a:sysClr val="window" lastClr="FFFFFF"/>
            </a:solidFill>
          </p:spPr>
        </p:pic>
        <p:pic>
          <p:nvPicPr>
            <p:cNvPr id="340" name="Picture 33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4943" y="1894910"/>
              <a:ext cx="80352" cy="66960"/>
            </a:xfrm>
            <a:prstGeom prst="rect">
              <a:avLst/>
            </a:prstGeom>
            <a:solidFill>
              <a:sysClr val="window" lastClr="FFFFFF"/>
            </a:solidFill>
          </p:spPr>
        </p:pic>
        <p:pic>
          <p:nvPicPr>
            <p:cNvPr id="341" name="Picture 34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03135" y="1894910"/>
              <a:ext cx="80352" cy="66960"/>
            </a:xfrm>
            <a:prstGeom prst="rect">
              <a:avLst/>
            </a:prstGeom>
            <a:solidFill>
              <a:sysClr val="window" lastClr="FFFFFF"/>
            </a:solidFill>
          </p:spPr>
        </p:pic>
        <p:pic>
          <p:nvPicPr>
            <p:cNvPr id="342" name="Picture 34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701327" y="1894910"/>
              <a:ext cx="80352" cy="66960"/>
            </a:xfrm>
            <a:prstGeom prst="rect">
              <a:avLst/>
            </a:prstGeom>
            <a:solidFill>
              <a:sysClr val="window" lastClr="FFFFFF"/>
            </a:solidFill>
          </p:spPr>
        </p:pic>
        <p:pic>
          <p:nvPicPr>
            <p:cNvPr id="343" name="Picture 34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08100" y="1894910"/>
              <a:ext cx="80352" cy="66960"/>
            </a:xfrm>
            <a:prstGeom prst="rect">
              <a:avLst/>
            </a:prstGeom>
            <a:solidFill>
              <a:sysClr val="window" lastClr="FFFFFF"/>
            </a:solidFill>
          </p:spPr>
        </p:pic>
        <p:pic>
          <p:nvPicPr>
            <p:cNvPr id="344" name="Picture 34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906292" y="1894910"/>
              <a:ext cx="80352" cy="66960"/>
            </a:xfrm>
            <a:prstGeom prst="rect">
              <a:avLst/>
            </a:prstGeom>
            <a:solidFill>
              <a:sysClr val="window" lastClr="FFFFFF"/>
            </a:solidFill>
          </p:spPr>
        </p:pic>
        <p:pic>
          <p:nvPicPr>
            <p:cNvPr id="345" name="Picture 34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004484" y="1894910"/>
              <a:ext cx="80352" cy="66960"/>
            </a:xfrm>
            <a:prstGeom prst="rect">
              <a:avLst/>
            </a:prstGeom>
            <a:solidFill>
              <a:sysClr val="window" lastClr="FFFFFF"/>
            </a:solidFill>
          </p:spPr>
        </p:pic>
        <p:pic>
          <p:nvPicPr>
            <p:cNvPr id="346" name="Picture 34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2676" y="1894910"/>
              <a:ext cx="80352" cy="66960"/>
            </a:xfrm>
            <a:prstGeom prst="rect">
              <a:avLst/>
            </a:prstGeom>
            <a:solidFill>
              <a:sysClr val="window" lastClr="FFFFFF"/>
            </a:solidFill>
          </p:spPr>
        </p:pic>
        <p:pic>
          <p:nvPicPr>
            <p:cNvPr id="347" name="Picture 34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00491" y="1894910"/>
              <a:ext cx="80352" cy="66960"/>
            </a:xfrm>
            <a:prstGeom prst="rect">
              <a:avLst/>
            </a:prstGeom>
            <a:solidFill>
              <a:sysClr val="window" lastClr="FFFFFF"/>
            </a:solidFill>
          </p:spPr>
        </p:pic>
        <p:pic>
          <p:nvPicPr>
            <p:cNvPr id="348" name="Picture 34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98683" y="1894910"/>
              <a:ext cx="80352" cy="66960"/>
            </a:xfrm>
            <a:prstGeom prst="rect">
              <a:avLst/>
            </a:prstGeom>
            <a:solidFill>
              <a:sysClr val="window" lastClr="FFFFFF"/>
            </a:solidFill>
          </p:spPr>
        </p:pic>
        <p:pic>
          <p:nvPicPr>
            <p:cNvPr id="349" name="Picture 34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396875" y="1894910"/>
              <a:ext cx="80352" cy="66960"/>
            </a:xfrm>
            <a:prstGeom prst="rect">
              <a:avLst/>
            </a:prstGeom>
            <a:solidFill>
              <a:sysClr val="window" lastClr="FFFFFF"/>
            </a:solidFill>
          </p:spPr>
        </p:pic>
        <p:pic>
          <p:nvPicPr>
            <p:cNvPr id="350" name="Picture 34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495067" y="1894910"/>
              <a:ext cx="80352" cy="66960"/>
            </a:xfrm>
            <a:prstGeom prst="rect">
              <a:avLst/>
            </a:prstGeom>
            <a:solidFill>
              <a:sysClr val="window" lastClr="FFFFFF"/>
            </a:solidFill>
          </p:spPr>
        </p:pic>
        <p:pic>
          <p:nvPicPr>
            <p:cNvPr id="351" name="Picture 35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593259" y="1896429"/>
              <a:ext cx="80352" cy="66960"/>
            </a:xfrm>
            <a:prstGeom prst="rect">
              <a:avLst/>
            </a:prstGeom>
            <a:solidFill>
              <a:sysClr val="window" lastClr="FFFFFF"/>
            </a:solidFill>
          </p:spPr>
        </p:pic>
        <p:pic>
          <p:nvPicPr>
            <p:cNvPr id="352" name="Picture 35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691451" y="1896429"/>
              <a:ext cx="80352" cy="66960"/>
            </a:xfrm>
            <a:prstGeom prst="rect">
              <a:avLst/>
            </a:prstGeom>
            <a:solidFill>
              <a:sysClr val="window" lastClr="FFFFFF"/>
            </a:solidFill>
          </p:spPr>
        </p:pic>
        <p:pic>
          <p:nvPicPr>
            <p:cNvPr id="353" name="Picture 35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9643" y="1896429"/>
              <a:ext cx="80352" cy="66960"/>
            </a:xfrm>
            <a:prstGeom prst="rect">
              <a:avLst/>
            </a:prstGeom>
            <a:solidFill>
              <a:sysClr val="window" lastClr="FFFFFF"/>
            </a:solidFill>
          </p:spPr>
        </p:pic>
        <p:pic>
          <p:nvPicPr>
            <p:cNvPr id="354" name="Picture 35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87835" y="1896429"/>
              <a:ext cx="80352" cy="66960"/>
            </a:xfrm>
            <a:prstGeom prst="rect">
              <a:avLst/>
            </a:prstGeom>
            <a:solidFill>
              <a:sysClr val="window" lastClr="FFFFFF"/>
            </a:solidFill>
          </p:spPr>
        </p:pic>
        <p:pic>
          <p:nvPicPr>
            <p:cNvPr id="355" name="Picture 35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06751" y="1992132"/>
              <a:ext cx="80352" cy="66960"/>
            </a:xfrm>
            <a:prstGeom prst="rect">
              <a:avLst/>
            </a:prstGeom>
            <a:solidFill>
              <a:sysClr val="window" lastClr="FFFFFF"/>
            </a:solidFill>
          </p:spPr>
        </p:pic>
        <p:pic>
          <p:nvPicPr>
            <p:cNvPr id="356" name="Picture 35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4943" y="1992132"/>
              <a:ext cx="80352" cy="66960"/>
            </a:xfrm>
            <a:prstGeom prst="rect">
              <a:avLst/>
            </a:prstGeom>
            <a:solidFill>
              <a:sysClr val="window" lastClr="FFFFFF"/>
            </a:solidFill>
          </p:spPr>
        </p:pic>
        <p:pic>
          <p:nvPicPr>
            <p:cNvPr id="357" name="Picture 35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03135" y="1992132"/>
              <a:ext cx="80352" cy="66960"/>
            </a:xfrm>
            <a:prstGeom prst="rect">
              <a:avLst/>
            </a:prstGeom>
            <a:solidFill>
              <a:sysClr val="window" lastClr="FFFFFF"/>
            </a:solidFill>
          </p:spPr>
        </p:pic>
        <p:pic>
          <p:nvPicPr>
            <p:cNvPr id="358" name="Picture 35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701327" y="1992132"/>
              <a:ext cx="80352" cy="66960"/>
            </a:xfrm>
            <a:prstGeom prst="rect">
              <a:avLst/>
            </a:prstGeom>
            <a:solidFill>
              <a:sysClr val="window" lastClr="FFFFFF"/>
            </a:solidFill>
          </p:spPr>
        </p:pic>
        <p:pic>
          <p:nvPicPr>
            <p:cNvPr id="359" name="Picture 35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08100" y="1992132"/>
              <a:ext cx="80352" cy="66960"/>
            </a:xfrm>
            <a:prstGeom prst="rect">
              <a:avLst/>
            </a:prstGeom>
            <a:solidFill>
              <a:sysClr val="window" lastClr="FFFFFF"/>
            </a:solidFill>
          </p:spPr>
        </p:pic>
        <p:pic>
          <p:nvPicPr>
            <p:cNvPr id="360" name="Picture 35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906292" y="1992132"/>
              <a:ext cx="80352" cy="66960"/>
            </a:xfrm>
            <a:prstGeom prst="rect">
              <a:avLst/>
            </a:prstGeom>
            <a:solidFill>
              <a:sysClr val="window" lastClr="FFFFFF"/>
            </a:solidFill>
          </p:spPr>
        </p:pic>
        <p:pic>
          <p:nvPicPr>
            <p:cNvPr id="361" name="Picture 36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004484" y="1992132"/>
              <a:ext cx="80352" cy="66960"/>
            </a:xfrm>
            <a:prstGeom prst="rect">
              <a:avLst/>
            </a:prstGeom>
            <a:solidFill>
              <a:sysClr val="window" lastClr="FFFFFF"/>
            </a:solidFill>
          </p:spPr>
        </p:pic>
        <p:pic>
          <p:nvPicPr>
            <p:cNvPr id="362" name="Picture 36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2676" y="1992132"/>
              <a:ext cx="80352" cy="66960"/>
            </a:xfrm>
            <a:prstGeom prst="rect">
              <a:avLst/>
            </a:prstGeom>
            <a:solidFill>
              <a:sysClr val="window" lastClr="FFFFFF"/>
            </a:solidFill>
          </p:spPr>
        </p:pic>
        <p:pic>
          <p:nvPicPr>
            <p:cNvPr id="363" name="Picture 36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00491" y="1992132"/>
              <a:ext cx="80352" cy="66960"/>
            </a:xfrm>
            <a:prstGeom prst="rect">
              <a:avLst/>
            </a:prstGeom>
            <a:solidFill>
              <a:sysClr val="window" lastClr="FFFFFF"/>
            </a:solidFill>
          </p:spPr>
        </p:pic>
        <p:pic>
          <p:nvPicPr>
            <p:cNvPr id="364" name="Picture 36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98683" y="1992132"/>
              <a:ext cx="80352" cy="66960"/>
            </a:xfrm>
            <a:prstGeom prst="rect">
              <a:avLst/>
            </a:prstGeom>
            <a:solidFill>
              <a:sysClr val="window" lastClr="FFFFFF"/>
            </a:solidFill>
          </p:spPr>
        </p:pic>
        <p:pic>
          <p:nvPicPr>
            <p:cNvPr id="365" name="Picture 36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396875" y="1992132"/>
              <a:ext cx="80352" cy="66960"/>
            </a:xfrm>
            <a:prstGeom prst="rect">
              <a:avLst/>
            </a:prstGeom>
            <a:solidFill>
              <a:sysClr val="window" lastClr="FFFFFF"/>
            </a:solidFill>
          </p:spPr>
        </p:pic>
        <p:pic>
          <p:nvPicPr>
            <p:cNvPr id="366" name="Picture 36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495067" y="1992132"/>
              <a:ext cx="80352" cy="66960"/>
            </a:xfrm>
            <a:prstGeom prst="rect">
              <a:avLst/>
            </a:prstGeom>
            <a:solidFill>
              <a:sysClr val="window" lastClr="FFFFFF"/>
            </a:solidFill>
          </p:spPr>
        </p:pic>
        <p:pic>
          <p:nvPicPr>
            <p:cNvPr id="367" name="Picture 36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593259" y="1993651"/>
              <a:ext cx="80352" cy="66960"/>
            </a:xfrm>
            <a:prstGeom prst="rect">
              <a:avLst/>
            </a:prstGeom>
            <a:solidFill>
              <a:sysClr val="window" lastClr="FFFFFF"/>
            </a:solidFill>
          </p:spPr>
        </p:pic>
        <p:pic>
          <p:nvPicPr>
            <p:cNvPr id="368" name="Picture 36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691451" y="1993651"/>
              <a:ext cx="80352" cy="66960"/>
            </a:xfrm>
            <a:prstGeom prst="rect">
              <a:avLst/>
            </a:prstGeom>
            <a:solidFill>
              <a:sysClr val="window" lastClr="FFFFFF"/>
            </a:solidFill>
          </p:spPr>
        </p:pic>
        <p:pic>
          <p:nvPicPr>
            <p:cNvPr id="369" name="Picture 36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9643" y="1993651"/>
              <a:ext cx="80352" cy="66960"/>
            </a:xfrm>
            <a:prstGeom prst="rect">
              <a:avLst/>
            </a:prstGeom>
            <a:solidFill>
              <a:sysClr val="window" lastClr="FFFFFF"/>
            </a:solidFill>
          </p:spPr>
        </p:pic>
        <p:pic>
          <p:nvPicPr>
            <p:cNvPr id="370" name="Picture 36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87835" y="1993651"/>
              <a:ext cx="80352" cy="66960"/>
            </a:xfrm>
            <a:prstGeom prst="rect">
              <a:avLst/>
            </a:prstGeom>
            <a:solidFill>
              <a:sysClr val="window" lastClr="FFFFFF"/>
            </a:solidFill>
          </p:spPr>
        </p:pic>
        <p:pic>
          <p:nvPicPr>
            <p:cNvPr id="371" name="Picture 37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986027" y="1894910"/>
              <a:ext cx="80352" cy="66960"/>
            </a:xfrm>
            <a:prstGeom prst="rect">
              <a:avLst/>
            </a:prstGeom>
            <a:solidFill>
              <a:sysClr val="window" lastClr="FFFFFF"/>
            </a:solidFill>
          </p:spPr>
        </p:pic>
        <p:pic>
          <p:nvPicPr>
            <p:cNvPr id="372" name="Picture 37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084219" y="1894910"/>
              <a:ext cx="80352" cy="66960"/>
            </a:xfrm>
            <a:prstGeom prst="rect">
              <a:avLst/>
            </a:prstGeom>
            <a:solidFill>
              <a:sysClr val="window" lastClr="FFFFFF"/>
            </a:solidFill>
          </p:spPr>
        </p:pic>
        <p:pic>
          <p:nvPicPr>
            <p:cNvPr id="373" name="Picture 37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82411" y="1894910"/>
              <a:ext cx="80352" cy="66960"/>
            </a:xfrm>
            <a:prstGeom prst="rect">
              <a:avLst/>
            </a:prstGeom>
            <a:solidFill>
              <a:sysClr val="window" lastClr="FFFFFF"/>
            </a:solidFill>
          </p:spPr>
        </p:pic>
        <p:pic>
          <p:nvPicPr>
            <p:cNvPr id="374" name="Picture 37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280603" y="1894910"/>
              <a:ext cx="80352" cy="66960"/>
            </a:xfrm>
            <a:prstGeom prst="rect">
              <a:avLst/>
            </a:prstGeom>
            <a:solidFill>
              <a:sysClr val="window" lastClr="FFFFFF"/>
            </a:solidFill>
          </p:spPr>
        </p:pic>
        <p:pic>
          <p:nvPicPr>
            <p:cNvPr id="375" name="Picture 37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87376" y="1894910"/>
              <a:ext cx="80352" cy="66960"/>
            </a:xfrm>
            <a:prstGeom prst="rect">
              <a:avLst/>
            </a:prstGeom>
            <a:solidFill>
              <a:sysClr val="window" lastClr="FFFFFF"/>
            </a:solidFill>
          </p:spPr>
        </p:pic>
        <p:pic>
          <p:nvPicPr>
            <p:cNvPr id="376" name="Picture 37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986027" y="1992132"/>
              <a:ext cx="80352" cy="66960"/>
            </a:xfrm>
            <a:prstGeom prst="rect">
              <a:avLst/>
            </a:prstGeom>
            <a:solidFill>
              <a:sysClr val="window" lastClr="FFFFFF"/>
            </a:solidFill>
          </p:spPr>
        </p:pic>
        <p:pic>
          <p:nvPicPr>
            <p:cNvPr id="377" name="Picture 37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084219" y="1992132"/>
              <a:ext cx="80352" cy="66960"/>
            </a:xfrm>
            <a:prstGeom prst="rect">
              <a:avLst/>
            </a:prstGeom>
            <a:solidFill>
              <a:sysClr val="window" lastClr="FFFFFF"/>
            </a:solidFill>
          </p:spPr>
        </p:pic>
        <p:pic>
          <p:nvPicPr>
            <p:cNvPr id="378" name="Picture 37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82411" y="1992132"/>
              <a:ext cx="80352" cy="66960"/>
            </a:xfrm>
            <a:prstGeom prst="rect">
              <a:avLst/>
            </a:prstGeom>
            <a:solidFill>
              <a:sysClr val="window" lastClr="FFFFFF"/>
            </a:solidFill>
          </p:spPr>
        </p:pic>
        <p:pic>
          <p:nvPicPr>
            <p:cNvPr id="379" name="Picture 37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280603" y="1992132"/>
              <a:ext cx="80352" cy="66960"/>
            </a:xfrm>
            <a:prstGeom prst="rect">
              <a:avLst/>
            </a:prstGeom>
            <a:solidFill>
              <a:sysClr val="window" lastClr="FFFFFF"/>
            </a:solidFill>
          </p:spPr>
        </p:pic>
        <p:pic>
          <p:nvPicPr>
            <p:cNvPr id="380" name="Picture 37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87376" y="1992132"/>
              <a:ext cx="80352" cy="66960"/>
            </a:xfrm>
            <a:prstGeom prst="rect">
              <a:avLst/>
            </a:prstGeom>
            <a:solidFill>
              <a:sysClr val="window" lastClr="FFFFFF"/>
            </a:solidFill>
          </p:spPr>
        </p:pic>
        <p:pic>
          <p:nvPicPr>
            <p:cNvPr id="381" name="Picture 38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06751" y="1706102"/>
              <a:ext cx="80352" cy="66960"/>
            </a:xfrm>
            <a:prstGeom prst="rect">
              <a:avLst/>
            </a:prstGeom>
            <a:solidFill>
              <a:sysClr val="window" lastClr="FFFFFF"/>
            </a:solidFill>
          </p:spPr>
        </p:pic>
        <p:pic>
          <p:nvPicPr>
            <p:cNvPr id="382" name="Picture 38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4943" y="1706102"/>
              <a:ext cx="80352" cy="66960"/>
            </a:xfrm>
            <a:prstGeom prst="rect">
              <a:avLst/>
            </a:prstGeom>
            <a:solidFill>
              <a:sysClr val="window" lastClr="FFFFFF"/>
            </a:solidFill>
          </p:spPr>
        </p:pic>
        <p:pic>
          <p:nvPicPr>
            <p:cNvPr id="383" name="Picture 38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03135" y="1706102"/>
              <a:ext cx="80352" cy="66960"/>
            </a:xfrm>
            <a:prstGeom prst="rect">
              <a:avLst/>
            </a:prstGeom>
            <a:solidFill>
              <a:sysClr val="window" lastClr="FFFFFF"/>
            </a:solidFill>
          </p:spPr>
        </p:pic>
        <p:pic>
          <p:nvPicPr>
            <p:cNvPr id="384" name="Picture 38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701327" y="1706102"/>
              <a:ext cx="80352" cy="66960"/>
            </a:xfrm>
            <a:prstGeom prst="rect">
              <a:avLst/>
            </a:prstGeom>
            <a:solidFill>
              <a:sysClr val="window" lastClr="FFFFFF"/>
            </a:solidFill>
          </p:spPr>
        </p:pic>
        <p:pic>
          <p:nvPicPr>
            <p:cNvPr id="385" name="Picture 38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08100" y="1706102"/>
              <a:ext cx="80352" cy="66960"/>
            </a:xfrm>
            <a:prstGeom prst="rect">
              <a:avLst/>
            </a:prstGeom>
            <a:solidFill>
              <a:sysClr val="window" lastClr="FFFFFF"/>
            </a:solidFill>
          </p:spPr>
        </p:pic>
        <p:pic>
          <p:nvPicPr>
            <p:cNvPr id="386" name="Picture 38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906292" y="1706102"/>
              <a:ext cx="80352" cy="66960"/>
            </a:xfrm>
            <a:prstGeom prst="rect">
              <a:avLst/>
            </a:prstGeom>
            <a:solidFill>
              <a:sysClr val="window" lastClr="FFFFFF"/>
            </a:solidFill>
          </p:spPr>
        </p:pic>
        <p:pic>
          <p:nvPicPr>
            <p:cNvPr id="387" name="Picture 38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004484" y="1706102"/>
              <a:ext cx="80352" cy="66960"/>
            </a:xfrm>
            <a:prstGeom prst="rect">
              <a:avLst/>
            </a:prstGeom>
            <a:solidFill>
              <a:sysClr val="window" lastClr="FFFFFF"/>
            </a:solidFill>
          </p:spPr>
        </p:pic>
        <p:pic>
          <p:nvPicPr>
            <p:cNvPr id="388" name="Picture 38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2676" y="1706102"/>
              <a:ext cx="80352" cy="66960"/>
            </a:xfrm>
            <a:prstGeom prst="rect">
              <a:avLst/>
            </a:prstGeom>
            <a:solidFill>
              <a:sysClr val="window" lastClr="FFFFFF"/>
            </a:solidFill>
          </p:spPr>
        </p:pic>
        <p:pic>
          <p:nvPicPr>
            <p:cNvPr id="389" name="Picture 38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00491" y="1706102"/>
              <a:ext cx="80352" cy="66960"/>
            </a:xfrm>
            <a:prstGeom prst="rect">
              <a:avLst/>
            </a:prstGeom>
            <a:solidFill>
              <a:sysClr val="window" lastClr="FFFFFF"/>
            </a:solidFill>
          </p:spPr>
        </p:pic>
        <p:pic>
          <p:nvPicPr>
            <p:cNvPr id="390" name="Picture 38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98683" y="1706102"/>
              <a:ext cx="80352" cy="66960"/>
            </a:xfrm>
            <a:prstGeom prst="rect">
              <a:avLst/>
            </a:prstGeom>
            <a:solidFill>
              <a:sysClr val="window" lastClr="FFFFFF"/>
            </a:solidFill>
          </p:spPr>
        </p:pic>
        <p:pic>
          <p:nvPicPr>
            <p:cNvPr id="391" name="Picture 39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396875" y="1706102"/>
              <a:ext cx="80352" cy="66960"/>
            </a:xfrm>
            <a:prstGeom prst="rect">
              <a:avLst/>
            </a:prstGeom>
            <a:solidFill>
              <a:sysClr val="window" lastClr="FFFFFF"/>
            </a:solidFill>
          </p:spPr>
        </p:pic>
        <p:pic>
          <p:nvPicPr>
            <p:cNvPr id="392" name="Picture 39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495067" y="1706102"/>
              <a:ext cx="80352" cy="66960"/>
            </a:xfrm>
            <a:prstGeom prst="rect">
              <a:avLst/>
            </a:prstGeom>
            <a:solidFill>
              <a:sysClr val="window" lastClr="FFFFFF"/>
            </a:solidFill>
          </p:spPr>
        </p:pic>
        <p:pic>
          <p:nvPicPr>
            <p:cNvPr id="393" name="Picture 39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593259" y="1707621"/>
              <a:ext cx="80352" cy="66960"/>
            </a:xfrm>
            <a:prstGeom prst="rect">
              <a:avLst/>
            </a:prstGeom>
            <a:solidFill>
              <a:sysClr val="window" lastClr="FFFFFF"/>
            </a:solidFill>
          </p:spPr>
        </p:pic>
        <p:pic>
          <p:nvPicPr>
            <p:cNvPr id="394" name="Picture 39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691451" y="1707621"/>
              <a:ext cx="80352" cy="66960"/>
            </a:xfrm>
            <a:prstGeom prst="rect">
              <a:avLst/>
            </a:prstGeom>
            <a:solidFill>
              <a:sysClr val="window" lastClr="FFFFFF"/>
            </a:solidFill>
          </p:spPr>
        </p:pic>
        <p:pic>
          <p:nvPicPr>
            <p:cNvPr id="395" name="Picture 39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9643" y="1707621"/>
              <a:ext cx="80352" cy="66960"/>
            </a:xfrm>
            <a:prstGeom prst="rect">
              <a:avLst/>
            </a:prstGeom>
            <a:solidFill>
              <a:sysClr val="window" lastClr="FFFFFF"/>
            </a:solidFill>
          </p:spPr>
        </p:pic>
        <p:pic>
          <p:nvPicPr>
            <p:cNvPr id="396" name="Picture 39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87835" y="1707621"/>
              <a:ext cx="80352" cy="66960"/>
            </a:xfrm>
            <a:prstGeom prst="rect">
              <a:avLst/>
            </a:prstGeom>
            <a:solidFill>
              <a:sysClr val="window" lastClr="FFFFFF"/>
            </a:solidFill>
          </p:spPr>
        </p:pic>
        <p:pic>
          <p:nvPicPr>
            <p:cNvPr id="397" name="Picture 39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06751" y="1803324"/>
              <a:ext cx="80352" cy="66960"/>
            </a:xfrm>
            <a:prstGeom prst="rect">
              <a:avLst/>
            </a:prstGeom>
            <a:solidFill>
              <a:sysClr val="window" lastClr="FFFFFF"/>
            </a:solidFill>
          </p:spPr>
        </p:pic>
        <p:pic>
          <p:nvPicPr>
            <p:cNvPr id="398" name="Picture 39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4943" y="1803324"/>
              <a:ext cx="80352" cy="66960"/>
            </a:xfrm>
            <a:prstGeom prst="rect">
              <a:avLst/>
            </a:prstGeom>
            <a:solidFill>
              <a:sysClr val="window" lastClr="FFFFFF"/>
            </a:solidFill>
          </p:spPr>
        </p:pic>
        <p:pic>
          <p:nvPicPr>
            <p:cNvPr id="399" name="Picture 39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03135" y="1803324"/>
              <a:ext cx="80352" cy="66960"/>
            </a:xfrm>
            <a:prstGeom prst="rect">
              <a:avLst/>
            </a:prstGeom>
            <a:solidFill>
              <a:sysClr val="window" lastClr="FFFFFF"/>
            </a:solidFill>
          </p:spPr>
        </p:pic>
        <p:pic>
          <p:nvPicPr>
            <p:cNvPr id="400" name="Picture 39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701327" y="1803324"/>
              <a:ext cx="80352" cy="66960"/>
            </a:xfrm>
            <a:prstGeom prst="rect">
              <a:avLst/>
            </a:prstGeom>
            <a:solidFill>
              <a:sysClr val="window" lastClr="FFFFFF"/>
            </a:solidFill>
          </p:spPr>
        </p:pic>
        <p:pic>
          <p:nvPicPr>
            <p:cNvPr id="401" name="Picture 40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08100" y="1803324"/>
              <a:ext cx="80352" cy="66960"/>
            </a:xfrm>
            <a:prstGeom prst="rect">
              <a:avLst/>
            </a:prstGeom>
            <a:solidFill>
              <a:sysClr val="window" lastClr="FFFFFF"/>
            </a:solidFill>
          </p:spPr>
        </p:pic>
        <p:pic>
          <p:nvPicPr>
            <p:cNvPr id="402" name="Picture 40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906292" y="1803324"/>
              <a:ext cx="80352" cy="66960"/>
            </a:xfrm>
            <a:prstGeom prst="rect">
              <a:avLst/>
            </a:prstGeom>
            <a:solidFill>
              <a:sysClr val="window" lastClr="FFFFFF"/>
            </a:solidFill>
          </p:spPr>
        </p:pic>
        <p:pic>
          <p:nvPicPr>
            <p:cNvPr id="403" name="Picture 40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004484" y="1803324"/>
              <a:ext cx="80352" cy="66960"/>
            </a:xfrm>
            <a:prstGeom prst="rect">
              <a:avLst/>
            </a:prstGeom>
            <a:solidFill>
              <a:sysClr val="window" lastClr="FFFFFF"/>
            </a:solidFill>
          </p:spPr>
        </p:pic>
        <p:pic>
          <p:nvPicPr>
            <p:cNvPr id="404" name="Picture 40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2676" y="1803324"/>
              <a:ext cx="80352" cy="66960"/>
            </a:xfrm>
            <a:prstGeom prst="rect">
              <a:avLst/>
            </a:prstGeom>
            <a:solidFill>
              <a:sysClr val="window" lastClr="FFFFFF"/>
            </a:solidFill>
          </p:spPr>
        </p:pic>
        <p:pic>
          <p:nvPicPr>
            <p:cNvPr id="405" name="Picture 40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00491" y="1803324"/>
              <a:ext cx="80352" cy="66960"/>
            </a:xfrm>
            <a:prstGeom prst="rect">
              <a:avLst/>
            </a:prstGeom>
            <a:solidFill>
              <a:sysClr val="window" lastClr="FFFFFF"/>
            </a:solidFill>
          </p:spPr>
        </p:pic>
        <p:pic>
          <p:nvPicPr>
            <p:cNvPr id="406" name="Picture 40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98683" y="1803324"/>
              <a:ext cx="80352" cy="66960"/>
            </a:xfrm>
            <a:prstGeom prst="rect">
              <a:avLst/>
            </a:prstGeom>
            <a:solidFill>
              <a:sysClr val="window" lastClr="FFFFFF"/>
            </a:solidFill>
          </p:spPr>
        </p:pic>
        <p:pic>
          <p:nvPicPr>
            <p:cNvPr id="407" name="Picture 40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396875" y="1803324"/>
              <a:ext cx="80352" cy="66960"/>
            </a:xfrm>
            <a:prstGeom prst="rect">
              <a:avLst/>
            </a:prstGeom>
            <a:solidFill>
              <a:sysClr val="window" lastClr="FFFFFF"/>
            </a:solidFill>
          </p:spPr>
        </p:pic>
        <p:pic>
          <p:nvPicPr>
            <p:cNvPr id="408" name="Picture 40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495067" y="1803324"/>
              <a:ext cx="80352" cy="66960"/>
            </a:xfrm>
            <a:prstGeom prst="rect">
              <a:avLst/>
            </a:prstGeom>
            <a:solidFill>
              <a:sysClr val="window" lastClr="FFFFFF"/>
            </a:solidFill>
          </p:spPr>
        </p:pic>
        <p:pic>
          <p:nvPicPr>
            <p:cNvPr id="409" name="Picture 40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593259" y="1804843"/>
              <a:ext cx="80352" cy="66960"/>
            </a:xfrm>
            <a:prstGeom prst="rect">
              <a:avLst/>
            </a:prstGeom>
            <a:solidFill>
              <a:sysClr val="window" lastClr="FFFFFF"/>
            </a:solidFill>
          </p:spPr>
        </p:pic>
        <p:pic>
          <p:nvPicPr>
            <p:cNvPr id="410" name="Picture 40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691451" y="1804843"/>
              <a:ext cx="80352" cy="66960"/>
            </a:xfrm>
            <a:prstGeom prst="rect">
              <a:avLst/>
            </a:prstGeom>
            <a:solidFill>
              <a:sysClr val="window" lastClr="FFFFFF"/>
            </a:solidFill>
          </p:spPr>
        </p:pic>
        <p:pic>
          <p:nvPicPr>
            <p:cNvPr id="411" name="Picture 41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9643" y="1804843"/>
              <a:ext cx="80352" cy="66960"/>
            </a:xfrm>
            <a:prstGeom prst="rect">
              <a:avLst/>
            </a:prstGeom>
            <a:solidFill>
              <a:sysClr val="window" lastClr="FFFFFF"/>
            </a:solidFill>
          </p:spPr>
        </p:pic>
        <p:pic>
          <p:nvPicPr>
            <p:cNvPr id="412" name="Picture 41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87835" y="1804843"/>
              <a:ext cx="80352" cy="66960"/>
            </a:xfrm>
            <a:prstGeom prst="rect">
              <a:avLst/>
            </a:prstGeom>
            <a:solidFill>
              <a:sysClr val="window" lastClr="FFFFFF"/>
            </a:solidFill>
          </p:spPr>
        </p:pic>
        <p:pic>
          <p:nvPicPr>
            <p:cNvPr id="413" name="Picture 41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986027" y="1706102"/>
              <a:ext cx="80352" cy="66960"/>
            </a:xfrm>
            <a:prstGeom prst="rect">
              <a:avLst/>
            </a:prstGeom>
            <a:solidFill>
              <a:sysClr val="window" lastClr="FFFFFF"/>
            </a:solidFill>
          </p:spPr>
        </p:pic>
        <p:pic>
          <p:nvPicPr>
            <p:cNvPr id="414" name="Picture 41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084219" y="1706102"/>
              <a:ext cx="80352" cy="66960"/>
            </a:xfrm>
            <a:prstGeom prst="rect">
              <a:avLst/>
            </a:prstGeom>
            <a:solidFill>
              <a:sysClr val="window" lastClr="FFFFFF"/>
            </a:solidFill>
          </p:spPr>
        </p:pic>
        <p:pic>
          <p:nvPicPr>
            <p:cNvPr id="415" name="Picture 41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82411" y="1706102"/>
              <a:ext cx="80352" cy="66960"/>
            </a:xfrm>
            <a:prstGeom prst="rect">
              <a:avLst/>
            </a:prstGeom>
            <a:solidFill>
              <a:sysClr val="window" lastClr="FFFFFF"/>
            </a:solidFill>
          </p:spPr>
        </p:pic>
        <p:pic>
          <p:nvPicPr>
            <p:cNvPr id="416" name="Picture 41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280603" y="1706102"/>
              <a:ext cx="80352" cy="66960"/>
            </a:xfrm>
            <a:prstGeom prst="rect">
              <a:avLst/>
            </a:prstGeom>
            <a:solidFill>
              <a:sysClr val="window" lastClr="FFFFFF"/>
            </a:solidFill>
          </p:spPr>
        </p:pic>
        <p:pic>
          <p:nvPicPr>
            <p:cNvPr id="417" name="Picture 41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87376" y="1706102"/>
              <a:ext cx="80352" cy="66960"/>
            </a:xfrm>
            <a:prstGeom prst="rect">
              <a:avLst/>
            </a:prstGeom>
            <a:solidFill>
              <a:sysClr val="window" lastClr="FFFFFF"/>
            </a:solidFill>
          </p:spPr>
        </p:pic>
        <p:pic>
          <p:nvPicPr>
            <p:cNvPr id="418" name="Picture 41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986027" y="1803324"/>
              <a:ext cx="80352" cy="66960"/>
            </a:xfrm>
            <a:prstGeom prst="rect">
              <a:avLst/>
            </a:prstGeom>
            <a:solidFill>
              <a:sysClr val="window" lastClr="FFFFFF"/>
            </a:solidFill>
          </p:spPr>
        </p:pic>
        <p:pic>
          <p:nvPicPr>
            <p:cNvPr id="419" name="Picture 41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084219" y="1803324"/>
              <a:ext cx="80352" cy="66960"/>
            </a:xfrm>
            <a:prstGeom prst="rect">
              <a:avLst/>
            </a:prstGeom>
            <a:solidFill>
              <a:sysClr val="window" lastClr="FFFFFF"/>
            </a:solidFill>
          </p:spPr>
        </p:pic>
        <p:pic>
          <p:nvPicPr>
            <p:cNvPr id="420" name="Picture 41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82411" y="1803324"/>
              <a:ext cx="80352" cy="66960"/>
            </a:xfrm>
            <a:prstGeom prst="rect">
              <a:avLst/>
            </a:prstGeom>
            <a:solidFill>
              <a:sysClr val="window" lastClr="FFFFFF"/>
            </a:solidFill>
          </p:spPr>
        </p:pic>
        <p:pic>
          <p:nvPicPr>
            <p:cNvPr id="421" name="Picture 42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280603" y="1803324"/>
              <a:ext cx="80352" cy="66960"/>
            </a:xfrm>
            <a:prstGeom prst="rect">
              <a:avLst/>
            </a:prstGeom>
            <a:solidFill>
              <a:sysClr val="window" lastClr="FFFFFF"/>
            </a:solidFill>
          </p:spPr>
        </p:pic>
        <p:pic>
          <p:nvPicPr>
            <p:cNvPr id="422" name="Picture 42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87376" y="1803324"/>
              <a:ext cx="80352" cy="66960"/>
            </a:xfrm>
            <a:prstGeom prst="rect">
              <a:avLst/>
            </a:prstGeom>
            <a:solidFill>
              <a:sysClr val="window" lastClr="FFFFFF"/>
            </a:solidFill>
          </p:spPr>
        </p:pic>
        <p:pic>
          <p:nvPicPr>
            <p:cNvPr id="423" name="Picture 4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06751" y="1521885"/>
              <a:ext cx="80352" cy="66960"/>
            </a:xfrm>
            <a:prstGeom prst="rect">
              <a:avLst/>
            </a:prstGeom>
            <a:solidFill>
              <a:sysClr val="window" lastClr="FFFFFF"/>
            </a:solidFill>
          </p:spPr>
        </p:pic>
        <p:pic>
          <p:nvPicPr>
            <p:cNvPr id="424" name="Picture 4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4943" y="1521885"/>
              <a:ext cx="80352" cy="66960"/>
            </a:xfrm>
            <a:prstGeom prst="rect">
              <a:avLst/>
            </a:prstGeom>
            <a:solidFill>
              <a:sysClr val="window" lastClr="FFFFFF"/>
            </a:solidFill>
          </p:spPr>
        </p:pic>
        <p:pic>
          <p:nvPicPr>
            <p:cNvPr id="425" name="Picture 4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03135" y="1521885"/>
              <a:ext cx="80352" cy="66960"/>
            </a:xfrm>
            <a:prstGeom prst="rect">
              <a:avLst/>
            </a:prstGeom>
            <a:solidFill>
              <a:sysClr val="window" lastClr="FFFFFF"/>
            </a:solidFill>
          </p:spPr>
        </p:pic>
        <p:pic>
          <p:nvPicPr>
            <p:cNvPr id="426" name="Picture 42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701327" y="1521885"/>
              <a:ext cx="80352" cy="66960"/>
            </a:xfrm>
            <a:prstGeom prst="rect">
              <a:avLst/>
            </a:prstGeom>
            <a:solidFill>
              <a:sysClr val="window" lastClr="FFFFFF"/>
            </a:solidFill>
          </p:spPr>
        </p:pic>
        <p:pic>
          <p:nvPicPr>
            <p:cNvPr id="427" name="Picture 42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08100" y="1521885"/>
              <a:ext cx="80352" cy="66960"/>
            </a:xfrm>
            <a:prstGeom prst="rect">
              <a:avLst/>
            </a:prstGeom>
            <a:solidFill>
              <a:sysClr val="window" lastClr="FFFFFF"/>
            </a:solidFill>
          </p:spPr>
        </p:pic>
        <p:pic>
          <p:nvPicPr>
            <p:cNvPr id="428" name="Picture 42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906292" y="1521885"/>
              <a:ext cx="80352" cy="66960"/>
            </a:xfrm>
            <a:prstGeom prst="rect">
              <a:avLst/>
            </a:prstGeom>
            <a:solidFill>
              <a:sysClr val="window" lastClr="FFFFFF"/>
            </a:solidFill>
          </p:spPr>
        </p:pic>
        <p:pic>
          <p:nvPicPr>
            <p:cNvPr id="429" name="Picture 42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004484" y="1521885"/>
              <a:ext cx="80352" cy="66960"/>
            </a:xfrm>
            <a:prstGeom prst="rect">
              <a:avLst/>
            </a:prstGeom>
            <a:solidFill>
              <a:sysClr val="window" lastClr="FFFFFF"/>
            </a:solidFill>
          </p:spPr>
        </p:pic>
        <p:pic>
          <p:nvPicPr>
            <p:cNvPr id="430" name="Picture 42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2676" y="1521885"/>
              <a:ext cx="80352" cy="66960"/>
            </a:xfrm>
            <a:prstGeom prst="rect">
              <a:avLst/>
            </a:prstGeom>
            <a:solidFill>
              <a:sysClr val="window" lastClr="FFFFFF"/>
            </a:solidFill>
          </p:spPr>
        </p:pic>
        <p:pic>
          <p:nvPicPr>
            <p:cNvPr id="431" name="Picture 43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00491" y="1521885"/>
              <a:ext cx="80352" cy="66960"/>
            </a:xfrm>
            <a:prstGeom prst="rect">
              <a:avLst/>
            </a:prstGeom>
            <a:solidFill>
              <a:sysClr val="window" lastClr="FFFFFF"/>
            </a:solidFill>
          </p:spPr>
        </p:pic>
        <p:pic>
          <p:nvPicPr>
            <p:cNvPr id="432" name="Picture 43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98683" y="1521885"/>
              <a:ext cx="80352" cy="66960"/>
            </a:xfrm>
            <a:prstGeom prst="rect">
              <a:avLst/>
            </a:prstGeom>
            <a:solidFill>
              <a:sysClr val="window" lastClr="FFFFFF"/>
            </a:solidFill>
          </p:spPr>
        </p:pic>
        <p:pic>
          <p:nvPicPr>
            <p:cNvPr id="433" name="Picture 43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396875" y="1521885"/>
              <a:ext cx="80352" cy="66960"/>
            </a:xfrm>
            <a:prstGeom prst="rect">
              <a:avLst/>
            </a:prstGeom>
            <a:solidFill>
              <a:sysClr val="window" lastClr="FFFFFF"/>
            </a:solidFill>
          </p:spPr>
        </p:pic>
        <p:pic>
          <p:nvPicPr>
            <p:cNvPr id="434" name="Picture 43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495067" y="1521885"/>
              <a:ext cx="80352" cy="66960"/>
            </a:xfrm>
            <a:prstGeom prst="rect">
              <a:avLst/>
            </a:prstGeom>
            <a:solidFill>
              <a:sysClr val="window" lastClr="FFFFFF"/>
            </a:solidFill>
          </p:spPr>
        </p:pic>
        <p:pic>
          <p:nvPicPr>
            <p:cNvPr id="435" name="Picture 43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593259" y="1523404"/>
              <a:ext cx="80352" cy="66960"/>
            </a:xfrm>
            <a:prstGeom prst="rect">
              <a:avLst/>
            </a:prstGeom>
            <a:solidFill>
              <a:sysClr val="window" lastClr="FFFFFF"/>
            </a:solidFill>
          </p:spPr>
        </p:pic>
        <p:pic>
          <p:nvPicPr>
            <p:cNvPr id="436" name="Picture 43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691451" y="1523404"/>
              <a:ext cx="80352" cy="66960"/>
            </a:xfrm>
            <a:prstGeom prst="rect">
              <a:avLst/>
            </a:prstGeom>
            <a:solidFill>
              <a:sysClr val="window" lastClr="FFFFFF"/>
            </a:solidFill>
          </p:spPr>
        </p:pic>
        <p:pic>
          <p:nvPicPr>
            <p:cNvPr id="437" name="Picture 43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9643" y="1523404"/>
              <a:ext cx="80352" cy="66960"/>
            </a:xfrm>
            <a:prstGeom prst="rect">
              <a:avLst/>
            </a:prstGeom>
            <a:solidFill>
              <a:sysClr val="window" lastClr="FFFFFF"/>
            </a:solidFill>
          </p:spPr>
        </p:pic>
        <p:pic>
          <p:nvPicPr>
            <p:cNvPr id="438" name="Picture 43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87835" y="1523404"/>
              <a:ext cx="80352" cy="66960"/>
            </a:xfrm>
            <a:prstGeom prst="rect">
              <a:avLst/>
            </a:prstGeom>
            <a:solidFill>
              <a:sysClr val="window" lastClr="FFFFFF"/>
            </a:solidFill>
          </p:spPr>
        </p:pic>
        <p:pic>
          <p:nvPicPr>
            <p:cNvPr id="439" name="Picture 43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406751" y="1619107"/>
              <a:ext cx="80352" cy="66960"/>
            </a:xfrm>
            <a:prstGeom prst="rect">
              <a:avLst/>
            </a:prstGeom>
            <a:solidFill>
              <a:sysClr val="window" lastClr="FFFFFF"/>
            </a:solidFill>
          </p:spPr>
        </p:pic>
        <p:pic>
          <p:nvPicPr>
            <p:cNvPr id="440" name="Picture 43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04943" y="1619107"/>
              <a:ext cx="80352" cy="66960"/>
            </a:xfrm>
            <a:prstGeom prst="rect">
              <a:avLst/>
            </a:prstGeom>
            <a:solidFill>
              <a:sysClr val="window" lastClr="FFFFFF"/>
            </a:solidFill>
          </p:spPr>
        </p:pic>
        <p:pic>
          <p:nvPicPr>
            <p:cNvPr id="441" name="Picture 44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03135" y="1619107"/>
              <a:ext cx="80352" cy="66960"/>
            </a:xfrm>
            <a:prstGeom prst="rect">
              <a:avLst/>
            </a:prstGeom>
            <a:solidFill>
              <a:sysClr val="window" lastClr="FFFFFF"/>
            </a:solidFill>
          </p:spPr>
        </p:pic>
        <p:pic>
          <p:nvPicPr>
            <p:cNvPr id="442" name="Picture 44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701327" y="1619107"/>
              <a:ext cx="80352" cy="66960"/>
            </a:xfrm>
            <a:prstGeom prst="rect">
              <a:avLst/>
            </a:prstGeom>
            <a:solidFill>
              <a:sysClr val="window" lastClr="FFFFFF"/>
            </a:solidFill>
          </p:spPr>
        </p:pic>
        <p:pic>
          <p:nvPicPr>
            <p:cNvPr id="443" name="Picture 44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08100" y="1619107"/>
              <a:ext cx="80352" cy="66960"/>
            </a:xfrm>
            <a:prstGeom prst="rect">
              <a:avLst/>
            </a:prstGeom>
            <a:solidFill>
              <a:sysClr val="window" lastClr="FFFFFF"/>
            </a:solidFill>
          </p:spPr>
        </p:pic>
        <p:pic>
          <p:nvPicPr>
            <p:cNvPr id="444" name="Picture 44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906292" y="1619107"/>
              <a:ext cx="80352" cy="66960"/>
            </a:xfrm>
            <a:prstGeom prst="rect">
              <a:avLst/>
            </a:prstGeom>
            <a:solidFill>
              <a:sysClr val="window" lastClr="FFFFFF"/>
            </a:solidFill>
          </p:spPr>
        </p:pic>
        <p:pic>
          <p:nvPicPr>
            <p:cNvPr id="445" name="Picture 44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004484" y="1619107"/>
              <a:ext cx="80352" cy="66960"/>
            </a:xfrm>
            <a:prstGeom prst="rect">
              <a:avLst/>
            </a:prstGeom>
            <a:solidFill>
              <a:sysClr val="window" lastClr="FFFFFF"/>
            </a:solidFill>
          </p:spPr>
        </p:pic>
        <p:pic>
          <p:nvPicPr>
            <p:cNvPr id="446" name="Picture 44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102676" y="1619107"/>
              <a:ext cx="80352" cy="66960"/>
            </a:xfrm>
            <a:prstGeom prst="rect">
              <a:avLst/>
            </a:prstGeom>
            <a:solidFill>
              <a:sysClr val="window" lastClr="FFFFFF"/>
            </a:solidFill>
          </p:spPr>
        </p:pic>
        <p:pic>
          <p:nvPicPr>
            <p:cNvPr id="447" name="Picture 44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00491" y="1619107"/>
              <a:ext cx="80352" cy="66960"/>
            </a:xfrm>
            <a:prstGeom prst="rect">
              <a:avLst/>
            </a:prstGeom>
            <a:solidFill>
              <a:sysClr val="window" lastClr="FFFFFF"/>
            </a:solidFill>
          </p:spPr>
        </p:pic>
        <p:pic>
          <p:nvPicPr>
            <p:cNvPr id="448" name="Picture 44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298683" y="1619107"/>
              <a:ext cx="80352" cy="66960"/>
            </a:xfrm>
            <a:prstGeom prst="rect">
              <a:avLst/>
            </a:prstGeom>
            <a:solidFill>
              <a:sysClr val="window" lastClr="FFFFFF"/>
            </a:solidFill>
          </p:spPr>
        </p:pic>
        <p:pic>
          <p:nvPicPr>
            <p:cNvPr id="449" name="Picture 44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396875" y="1619107"/>
              <a:ext cx="80352" cy="66960"/>
            </a:xfrm>
            <a:prstGeom prst="rect">
              <a:avLst/>
            </a:prstGeom>
            <a:solidFill>
              <a:sysClr val="window" lastClr="FFFFFF"/>
            </a:solidFill>
          </p:spPr>
        </p:pic>
        <p:pic>
          <p:nvPicPr>
            <p:cNvPr id="450" name="Picture 44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495067" y="1619107"/>
              <a:ext cx="80352" cy="66960"/>
            </a:xfrm>
            <a:prstGeom prst="rect">
              <a:avLst/>
            </a:prstGeom>
            <a:solidFill>
              <a:sysClr val="window" lastClr="FFFFFF"/>
            </a:solidFill>
          </p:spPr>
        </p:pic>
        <p:pic>
          <p:nvPicPr>
            <p:cNvPr id="451" name="Picture 45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593259" y="1620626"/>
              <a:ext cx="80352" cy="66960"/>
            </a:xfrm>
            <a:prstGeom prst="rect">
              <a:avLst/>
            </a:prstGeom>
            <a:solidFill>
              <a:sysClr val="window" lastClr="FFFFFF"/>
            </a:solidFill>
          </p:spPr>
        </p:pic>
        <p:pic>
          <p:nvPicPr>
            <p:cNvPr id="452" name="Picture 45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691451" y="1620626"/>
              <a:ext cx="80352" cy="66960"/>
            </a:xfrm>
            <a:prstGeom prst="rect">
              <a:avLst/>
            </a:prstGeom>
            <a:solidFill>
              <a:sysClr val="window" lastClr="FFFFFF"/>
            </a:solidFill>
          </p:spPr>
        </p:pic>
        <p:pic>
          <p:nvPicPr>
            <p:cNvPr id="453" name="Picture 45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9643" y="1620626"/>
              <a:ext cx="80352" cy="66960"/>
            </a:xfrm>
            <a:prstGeom prst="rect">
              <a:avLst/>
            </a:prstGeom>
            <a:solidFill>
              <a:sysClr val="window" lastClr="FFFFFF"/>
            </a:solidFill>
          </p:spPr>
        </p:pic>
        <p:pic>
          <p:nvPicPr>
            <p:cNvPr id="454" name="Picture 45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87835" y="1620626"/>
              <a:ext cx="80352" cy="66960"/>
            </a:xfrm>
            <a:prstGeom prst="rect">
              <a:avLst/>
            </a:prstGeom>
            <a:solidFill>
              <a:sysClr val="window" lastClr="FFFFFF"/>
            </a:solidFill>
          </p:spPr>
        </p:pic>
        <p:pic>
          <p:nvPicPr>
            <p:cNvPr id="455" name="Picture 45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986027" y="1521885"/>
              <a:ext cx="80352" cy="66960"/>
            </a:xfrm>
            <a:prstGeom prst="rect">
              <a:avLst/>
            </a:prstGeom>
            <a:solidFill>
              <a:sysClr val="window" lastClr="FFFFFF"/>
            </a:solidFill>
          </p:spPr>
        </p:pic>
        <p:pic>
          <p:nvPicPr>
            <p:cNvPr id="456" name="Picture 45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084219" y="1521885"/>
              <a:ext cx="80352" cy="66960"/>
            </a:xfrm>
            <a:prstGeom prst="rect">
              <a:avLst/>
            </a:prstGeom>
            <a:solidFill>
              <a:sysClr val="window" lastClr="FFFFFF"/>
            </a:solidFill>
          </p:spPr>
        </p:pic>
        <p:pic>
          <p:nvPicPr>
            <p:cNvPr id="457" name="Picture 45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82411" y="1521885"/>
              <a:ext cx="80352" cy="66960"/>
            </a:xfrm>
            <a:prstGeom prst="rect">
              <a:avLst/>
            </a:prstGeom>
            <a:solidFill>
              <a:sysClr val="window" lastClr="FFFFFF"/>
            </a:solidFill>
          </p:spPr>
        </p:pic>
        <p:pic>
          <p:nvPicPr>
            <p:cNvPr id="458" name="Picture 45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280603" y="1521885"/>
              <a:ext cx="80352" cy="66960"/>
            </a:xfrm>
            <a:prstGeom prst="rect">
              <a:avLst/>
            </a:prstGeom>
            <a:solidFill>
              <a:sysClr val="window" lastClr="FFFFFF"/>
            </a:solidFill>
          </p:spPr>
        </p:pic>
        <p:pic>
          <p:nvPicPr>
            <p:cNvPr id="459" name="Picture 45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87376" y="1521885"/>
              <a:ext cx="80352" cy="66960"/>
            </a:xfrm>
            <a:prstGeom prst="rect">
              <a:avLst/>
            </a:prstGeom>
            <a:solidFill>
              <a:sysClr val="window" lastClr="FFFFFF"/>
            </a:solidFill>
          </p:spPr>
        </p:pic>
        <p:pic>
          <p:nvPicPr>
            <p:cNvPr id="460" name="Picture 45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986027" y="1619107"/>
              <a:ext cx="80352" cy="66960"/>
            </a:xfrm>
            <a:prstGeom prst="rect">
              <a:avLst/>
            </a:prstGeom>
            <a:solidFill>
              <a:sysClr val="window" lastClr="FFFFFF"/>
            </a:solidFill>
          </p:spPr>
        </p:pic>
        <p:pic>
          <p:nvPicPr>
            <p:cNvPr id="461" name="Picture 46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084219" y="1619107"/>
              <a:ext cx="80352" cy="66960"/>
            </a:xfrm>
            <a:prstGeom prst="rect">
              <a:avLst/>
            </a:prstGeom>
            <a:solidFill>
              <a:sysClr val="window" lastClr="FFFFFF"/>
            </a:solidFill>
          </p:spPr>
        </p:pic>
        <p:pic>
          <p:nvPicPr>
            <p:cNvPr id="462" name="Picture 46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82411" y="1619107"/>
              <a:ext cx="80352" cy="66960"/>
            </a:xfrm>
            <a:prstGeom prst="rect">
              <a:avLst/>
            </a:prstGeom>
            <a:solidFill>
              <a:sysClr val="window" lastClr="FFFFFF"/>
            </a:solidFill>
          </p:spPr>
        </p:pic>
        <p:pic>
          <p:nvPicPr>
            <p:cNvPr id="463" name="Picture 46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280603" y="1619107"/>
              <a:ext cx="80352" cy="66960"/>
            </a:xfrm>
            <a:prstGeom prst="rect">
              <a:avLst/>
            </a:prstGeom>
            <a:solidFill>
              <a:sysClr val="window" lastClr="FFFFFF"/>
            </a:solidFill>
          </p:spPr>
        </p:pic>
        <p:pic>
          <p:nvPicPr>
            <p:cNvPr id="464" name="Picture 46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87376" y="1619107"/>
              <a:ext cx="80352" cy="66960"/>
            </a:xfrm>
            <a:prstGeom prst="rect">
              <a:avLst/>
            </a:prstGeom>
            <a:solidFill>
              <a:sysClr val="window" lastClr="FFFFFF"/>
            </a:solidFill>
          </p:spPr>
        </p:pic>
      </p:grpSp>
      <p:sp>
        <p:nvSpPr>
          <p:cNvPr id="465" name="TextBox 464"/>
          <p:cNvSpPr txBox="1"/>
          <p:nvPr/>
        </p:nvSpPr>
        <p:spPr>
          <a:xfrm>
            <a:off x="5234077" y="4781230"/>
            <a:ext cx="2887917" cy="769441"/>
          </a:xfrm>
          <a:prstGeom prst="rect">
            <a:avLst/>
          </a:prstGeom>
          <a:noFill/>
        </p:spPr>
        <p:txBody>
          <a:bodyPr wrap="square" rtlCol="0">
            <a:spAutoFit/>
          </a:bodyPr>
          <a:lstStyle/>
          <a:p>
            <a:r>
              <a:rPr lang="en-US" sz="4400" kern="0" dirty="0">
                <a:solidFill>
                  <a:sysClr val="windowText" lastClr="000000"/>
                </a:solidFill>
                <a:latin typeface="Calibri Light" panose="020F0302020204030204"/>
                <a:cs typeface="Segoe UI Light" panose="020B0502040204020203" pitchFamily="34" charset="0"/>
              </a:rPr>
              <a:t>2,600,000+</a:t>
            </a:r>
          </a:p>
        </p:txBody>
      </p:sp>
      <p:pic>
        <p:nvPicPr>
          <p:cNvPr id="466" name="Picture 465"/>
          <p:cNvPicPr>
            <a:picLocks noChangeAspect="1"/>
          </p:cNvPicPr>
          <p:nvPr/>
        </p:nvPicPr>
        <p:blipFill>
          <a:blip r:embed="rId6"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4959685" y="2072735"/>
            <a:ext cx="2627068" cy="1474548"/>
          </a:xfrm>
          <a:prstGeom prst="rect">
            <a:avLst/>
          </a:prstGeom>
        </p:spPr>
      </p:pic>
      <p:sp>
        <p:nvSpPr>
          <p:cNvPr id="467" name="TextBox 466"/>
          <p:cNvSpPr txBox="1"/>
          <p:nvPr/>
        </p:nvSpPr>
        <p:spPr>
          <a:xfrm>
            <a:off x="5570077" y="2792687"/>
            <a:ext cx="1029466" cy="769441"/>
          </a:xfrm>
          <a:prstGeom prst="rect">
            <a:avLst/>
          </a:prstGeom>
          <a:noFill/>
        </p:spPr>
        <p:txBody>
          <a:bodyPr wrap="square" rtlCol="0">
            <a:spAutoFit/>
          </a:bodyPr>
          <a:lstStyle/>
          <a:p>
            <a:r>
              <a:rPr lang="en-US" sz="4400" kern="0" dirty="0">
                <a:solidFill>
                  <a:prstClr val="white"/>
                </a:solidFill>
                <a:latin typeface="Calibri Light" panose="020F0302020204030204"/>
                <a:cs typeface="Segoe UI Light" panose="020B0502040204020203" pitchFamily="34" charset="0"/>
              </a:rPr>
              <a:t>16</a:t>
            </a:r>
          </a:p>
        </p:txBody>
      </p:sp>
      <p:sp>
        <p:nvSpPr>
          <p:cNvPr id="468" name="TextBox 467"/>
          <p:cNvSpPr txBox="1"/>
          <p:nvPr/>
        </p:nvSpPr>
        <p:spPr>
          <a:xfrm>
            <a:off x="5501022" y="3837477"/>
            <a:ext cx="1557113" cy="276999"/>
          </a:xfrm>
          <a:prstGeom prst="rect">
            <a:avLst/>
          </a:prstGeom>
          <a:noFill/>
        </p:spPr>
        <p:txBody>
          <a:bodyPr wrap="square" rtlCol="0">
            <a:spAutoFit/>
          </a:bodyPr>
          <a:lstStyle/>
          <a:p>
            <a:r>
              <a:rPr lang="en-US" sz="1200" kern="0" dirty="0">
                <a:solidFill>
                  <a:sysClr val="windowText" lastClr="000000"/>
                </a:solidFill>
                <a:latin typeface="Calibri Light" panose="020F0302020204030204"/>
              </a:rPr>
              <a:t>Supported Products</a:t>
            </a:r>
          </a:p>
        </p:txBody>
      </p:sp>
      <p:sp>
        <p:nvSpPr>
          <p:cNvPr id="469" name="TextBox 468"/>
          <p:cNvSpPr txBox="1"/>
          <p:nvPr/>
        </p:nvSpPr>
        <p:spPr>
          <a:xfrm>
            <a:off x="9120579" y="2351490"/>
            <a:ext cx="1221433" cy="769441"/>
          </a:xfrm>
          <a:prstGeom prst="rect">
            <a:avLst/>
          </a:prstGeom>
          <a:noFill/>
        </p:spPr>
        <p:txBody>
          <a:bodyPr wrap="square" rtlCol="0">
            <a:spAutoFit/>
          </a:bodyPr>
          <a:lstStyle/>
          <a:p>
            <a:r>
              <a:rPr lang="en-US" sz="4400" kern="0" dirty="0">
                <a:solidFill>
                  <a:sysClr val="windowText" lastClr="000000"/>
                </a:solidFill>
                <a:latin typeface="Calibri Light" panose="020F0302020204030204"/>
                <a:cs typeface="Segoe UI Light" panose="020B0502040204020203" pitchFamily="34" charset="0"/>
              </a:rPr>
              <a:t>35</a:t>
            </a:r>
          </a:p>
        </p:txBody>
      </p:sp>
      <p:sp>
        <p:nvSpPr>
          <p:cNvPr id="470" name="TextBox 469"/>
          <p:cNvSpPr txBox="1"/>
          <p:nvPr/>
        </p:nvSpPr>
        <p:spPr>
          <a:xfrm>
            <a:off x="8639052" y="3751710"/>
            <a:ext cx="1664329" cy="276999"/>
          </a:xfrm>
          <a:prstGeom prst="rect">
            <a:avLst/>
          </a:prstGeom>
          <a:noFill/>
        </p:spPr>
        <p:txBody>
          <a:bodyPr wrap="square" rtlCol="0">
            <a:spAutoFit/>
          </a:bodyPr>
          <a:lstStyle/>
          <a:p>
            <a:r>
              <a:rPr lang="en-US" sz="1200" kern="0" dirty="0">
                <a:solidFill>
                  <a:sysClr val="windowText" lastClr="000000"/>
                </a:solidFill>
                <a:latin typeface="Calibri Light" panose="020F0302020204030204"/>
              </a:rPr>
              <a:t>Countries Participating</a:t>
            </a:r>
          </a:p>
        </p:txBody>
      </p:sp>
      <p:pic>
        <p:nvPicPr>
          <p:cNvPr id="471" name="Picture 470"/>
          <p:cNvPicPr>
            <a:picLocks noChangeAspect="1"/>
          </p:cNvPicPr>
          <p:nvPr/>
        </p:nvPicPr>
        <p:blipFill>
          <a:blip r:embed="rId7"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7906628" y="4510317"/>
            <a:ext cx="3134576" cy="1350402"/>
          </a:xfrm>
          <a:prstGeom prst="rect">
            <a:avLst/>
          </a:prstGeom>
        </p:spPr>
      </p:pic>
      <p:sp>
        <p:nvSpPr>
          <p:cNvPr id="472" name="TextBox 471"/>
          <p:cNvSpPr txBox="1"/>
          <p:nvPr/>
        </p:nvSpPr>
        <p:spPr>
          <a:xfrm>
            <a:off x="8664234" y="4748437"/>
            <a:ext cx="1858978" cy="769441"/>
          </a:xfrm>
          <a:prstGeom prst="rect">
            <a:avLst/>
          </a:prstGeom>
          <a:noFill/>
        </p:spPr>
        <p:txBody>
          <a:bodyPr wrap="square" rtlCol="0">
            <a:spAutoFit/>
          </a:bodyPr>
          <a:lstStyle/>
          <a:p>
            <a:r>
              <a:rPr lang="en-US" sz="4400" kern="0" dirty="0">
                <a:solidFill>
                  <a:sysClr val="windowText" lastClr="000000"/>
                </a:solidFill>
                <a:latin typeface="Calibri Light" panose="020F0302020204030204"/>
                <a:cs typeface="Segoe UI Light" panose="020B0502040204020203" pitchFamily="34" charset="0"/>
              </a:rPr>
              <a:t>1,700+</a:t>
            </a:r>
          </a:p>
        </p:txBody>
      </p:sp>
      <p:sp>
        <p:nvSpPr>
          <p:cNvPr id="473" name="TextBox 472"/>
          <p:cNvSpPr txBox="1"/>
          <p:nvPr/>
        </p:nvSpPr>
        <p:spPr>
          <a:xfrm>
            <a:off x="8851497" y="6203481"/>
            <a:ext cx="1489209" cy="276999"/>
          </a:xfrm>
          <a:prstGeom prst="rect">
            <a:avLst/>
          </a:prstGeom>
          <a:noFill/>
        </p:spPr>
        <p:txBody>
          <a:bodyPr wrap="square" rtlCol="0">
            <a:spAutoFit/>
          </a:bodyPr>
          <a:lstStyle/>
          <a:p>
            <a:r>
              <a:rPr lang="en-US" sz="1200" kern="0" dirty="0">
                <a:solidFill>
                  <a:sysClr val="windowText" lastClr="000000"/>
                </a:solidFill>
                <a:latin typeface="Calibri Light" panose="020F0302020204030204"/>
              </a:rPr>
              <a:t>Officially Trained</a:t>
            </a:r>
          </a:p>
        </p:txBody>
      </p:sp>
    </p:spTree>
    <p:extLst>
      <p:ext uri="{BB962C8B-B14F-4D97-AF65-F5344CB8AC3E}">
        <p14:creationId xmlns:p14="http://schemas.microsoft.com/office/powerpoint/2010/main" val="263794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1872" y="3668723"/>
            <a:ext cx="5603150" cy="3032192"/>
          </a:xfrm>
          <a:prstGeom prst="rect">
            <a:avLst/>
          </a:prstGeom>
        </p:spPr>
      </p:pic>
      <p:pic>
        <p:nvPicPr>
          <p:cNvPr id="5" name="Picture 1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 y="305598"/>
            <a:ext cx="5081488" cy="367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389" y="1828800"/>
            <a:ext cx="4527504" cy="5005408"/>
          </a:xfrm>
          <a:prstGeom prst="rect">
            <a:avLst/>
          </a:prstGeom>
        </p:spPr>
      </p:pic>
      <p:sp>
        <p:nvSpPr>
          <p:cNvPr id="2" name="Title 1"/>
          <p:cNvSpPr>
            <a:spLocks noGrp="1"/>
          </p:cNvSpPr>
          <p:nvPr>
            <p:ph type="title"/>
          </p:nvPr>
        </p:nvSpPr>
        <p:spPr>
          <a:xfrm>
            <a:off x="4657821" y="147452"/>
            <a:ext cx="6540760" cy="1325562"/>
          </a:xfrm>
        </p:spPr>
        <p:txBody>
          <a:bodyPr/>
          <a:lstStyle/>
          <a:p>
            <a:r>
              <a:rPr lang="en-US" dirty="0"/>
              <a:t>International Deployments</a:t>
            </a:r>
          </a:p>
        </p:txBody>
      </p:sp>
    </p:spTree>
    <p:extLst>
      <p:ext uri="{BB962C8B-B14F-4D97-AF65-F5344CB8AC3E}">
        <p14:creationId xmlns:p14="http://schemas.microsoft.com/office/powerpoint/2010/main" val="380099786"/>
      </p:ext>
    </p:extLst>
  </p:cSld>
  <p:clrMapOvr>
    <a:masterClrMapping/>
  </p:clrMapOvr>
</p:sld>
</file>

<file path=ppt/theme/theme1.xml><?xml version="1.0" encoding="utf-8"?>
<a:theme xmlns:a="http://schemas.openxmlformats.org/drawingml/2006/main" name="Hubstream Short Intr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Control xmlns="http://schemas.microsoft.com/VisualStudio/2011/storyboarding/control">
  <Id Name="System.Storyboarding.WindowsApps.WindowsAppsProgressBar" Revision="1" Stencil="System.Storyboarding.WindowsApps" StencilVersion="0.1"/>
</Control>
</file>

<file path=customXml/item2.xml><?xml version="1.0" encoding="utf-8"?>
<Control xmlns="http://schemas.microsoft.com/VisualStudio/2011/storyboarding/control">
  <Id Name="System.Storyboarding.WindowsApps.WindowsAppsProgressRing" Revision="1" Stencil="System.Storyboarding.WindowsApps" StencilVersion="0.1"/>
</Control>
</file>

<file path=customXml/item3.xml><?xml version="1.0" encoding="utf-8"?>
<Control xmlns="http://schemas.microsoft.com/VisualStudio/2011/storyboarding/control">
  <Id Name="System.Storyboarding.WindowsApps.WindowsAppsProgressRing" Revision="1" Stencil="System.Storyboarding.WindowsApps" StencilVersion="0.1"/>
</Control>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ontrol xmlns="http://schemas.microsoft.com/VisualStudio/2011/storyboarding/control">
  <Id Name="System.Storyboarding.WindowsApps.WindowsAppsProgressRing" Revision="1" Stencil="System.Storyboarding.WindowsApps" StencilVersion="0.1"/>
</Control>
</file>

<file path=customXml/item6.xml><?xml version="1.0" encoding="utf-8"?>
<Control xmlns="http://schemas.microsoft.com/VisualStudio/2011/storyboarding/control">
  <Id Name="System.Storyboarding.WindowsApps.WindowsAppsProgressBar" Revision="1" Stencil="System.Storyboarding.WindowsApps" StencilVersion="0.1"/>
</Control>
</file>

<file path=customXml/item7.xml><?xml version="1.0" encoding="utf-8"?>
<ct:contentTypeSchema xmlns:ct="http://schemas.microsoft.com/office/2006/metadata/contentType" xmlns:ma="http://schemas.microsoft.com/office/2006/metadata/properties/metaAttributes" ct:_="" ma:_="" ma:contentTypeName="Document" ma:contentTypeID="0x01010005B792512068564EBF97BFBE93919623" ma:contentTypeVersion="2" ma:contentTypeDescription="Create a new document." ma:contentTypeScope="" ma:versionID="c4d78c57c3d984910a7f8f39546ccb6e">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20ea36d5195da0c21fdc1efbc91bc2cf"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DB9EF0A-077A-4C7F-A28F-2C2C80680B12}"/>
</file>

<file path=customXml/itemProps2.xml><?xml version="1.0" encoding="utf-8"?>
<ds:datastoreItem xmlns:ds="http://schemas.openxmlformats.org/officeDocument/2006/customXml" ds:itemID="{91113E58-6E6A-446A-B455-5716302348E4}"/>
</file>

<file path=customXml/itemProps3.xml><?xml version="1.0" encoding="utf-8"?>
<ds:datastoreItem xmlns:ds="http://schemas.openxmlformats.org/officeDocument/2006/customXml" ds:itemID="{CF282618-5EDE-4A86-8B02-63361092F0D6}"/>
</file>

<file path=customXml/itemProps4.xml><?xml version="1.0" encoding="utf-8"?>
<ds:datastoreItem xmlns:ds="http://schemas.openxmlformats.org/officeDocument/2006/customXml" ds:itemID="{C5E2ABB3-F752-412A-A7BD-279022912FAA}"/>
</file>

<file path=customXml/itemProps5.xml><?xml version="1.0" encoding="utf-8"?>
<ds:datastoreItem xmlns:ds="http://schemas.openxmlformats.org/officeDocument/2006/customXml" ds:itemID="{1A174D90-0AD0-4742-906A-30D596A891C1}"/>
</file>

<file path=customXml/itemProps6.xml><?xml version="1.0" encoding="utf-8"?>
<ds:datastoreItem xmlns:ds="http://schemas.openxmlformats.org/officeDocument/2006/customXml" ds:itemID="{2B819E44-9B60-4A84-A5ED-4C36DB8400FE}"/>
</file>

<file path=customXml/itemProps7.xml><?xml version="1.0" encoding="utf-8"?>
<ds:datastoreItem xmlns:ds="http://schemas.openxmlformats.org/officeDocument/2006/customXml" ds:itemID="{10573BBD-4D30-4CD2-80C4-6E0EC9D8A6CE}"/>
</file>

<file path=customXml/itemProps8.xml><?xml version="1.0" encoding="utf-8"?>
<ds:datastoreItem xmlns:ds="http://schemas.openxmlformats.org/officeDocument/2006/customXml" ds:itemID="{5B89553C-0EB8-4F75-B73B-3A915F2214DA}"/>
</file>

<file path=docProps/app.xml><?xml version="1.0" encoding="utf-8"?>
<Properties xmlns="http://schemas.openxmlformats.org/officeDocument/2006/extended-properties" xmlns:vt="http://schemas.openxmlformats.org/officeDocument/2006/docPropsVTypes">
  <TotalTime>16401</TotalTime>
  <Words>269</Words>
  <Application>Microsoft Office PowerPoint</Application>
  <PresentationFormat>Widescreen</PresentationFormat>
  <Paragraphs>54</Paragraphs>
  <Slides>13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Century Schoolbook</vt:lpstr>
      <vt:lpstr>Segoe UI</vt:lpstr>
      <vt:lpstr>Segoe UI Black</vt:lpstr>
      <vt:lpstr>Segoe UI Light</vt:lpstr>
      <vt:lpstr>Wingdings 2</vt:lpstr>
      <vt:lpstr>Hubstream Short Intro</vt:lpstr>
      <vt:lpstr>View</vt:lpstr>
      <vt:lpstr>Project VIC</vt:lpstr>
      <vt:lpstr>Project VIC is…</vt:lpstr>
      <vt:lpstr>Project VIC’s vision</vt:lpstr>
      <vt:lpstr>The data deluge</vt:lpstr>
      <vt:lpstr>Technology ecosystem</vt:lpstr>
      <vt:lpstr>Technology ecosystem</vt:lpstr>
      <vt:lpstr>Crowdsourced data set</vt:lpstr>
      <vt:lpstr>Metrics</vt:lpstr>
      <vt:lpstr>International Deployments</vt:lpstr>
      <vt:lpstr>95% of respondents found that Project VIC saved them time</vt:lpstr>
      <vt:lpstr>Project VIC summary</vt:lpstr>
      <vt:lpstr>New projects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 Me Up</dc:title>
  <dc:creator>Richard Brown</dc:creator>
  <cp:lastModifiedBy>John Hancock</cp:lastModifiedBy>
  <cp:revision>294</cp:revision>
  <dcterms:created xsi:type="dcterms:W3CDTF">2014-08-07T16:16:06Z</dcterms:created>
  <dcterms:modified xsi:type="dcterms:W3CDTF">2016-10-09T21:28:22Z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0x01010005B792512068564EBF97BFBE93919623</vt:lpwstr>
  </property>
</Properties>
</file>