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3"/>
  </p:notesMasterIdLst>
  <p:sldIdLst>
    <p:sldId id="259" r:id="rId4"/>
    <p:sldId id="271" r:id="rId5"/>
    <p:sldId id="321" r:id="rId6"/>
    <p:sldId id="336" r:id="rId7"/>
    <p:sldId id="347" r:id="rId8"/>
    <p:sldId id="337" r:id="rId9"/>
    <p:sldId id="338" r:id="rId10"/>
    <p:sldId id="313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6600"/>
    <a:srgbClr val="CC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smtClean="0"/>
            <a:t>Prop. 1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Prop. 2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Prop. 3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Prop. 4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Prop. 6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Prop. 5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Prop. ….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 custLinFactNeighborX="38123" custLinFactNeighborY="-244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 custScaleX="43044" custLinFactNeighborX="-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 custLinFactX="200000" custLinFactNeighborX="251884" custLinFactNeighborY="-2897"/>
      <dgm:spPr/>
    </dgm:pt>
    <dgm:pt modelId="{46907B02-ED18-4909-B602-1B4D3D21AC82}" type="pres">
      <dgm:prSet presAssocID="{65FE302A-05A4-4983-A7B5-5E0F521B8629}" presName="text_2" presStyleLbl="node1" presStyleIdx="1" presStyleCnt="7" custScaleX="59837" custLinFactNeighborX="-1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 custLinFactX="200000" custLinFactNeighborX="251884" custLinFactNeighborY="-2897"/>
      <dgm:spPr/>
    </dgm:pt>
    <dgm:pt modelId="{87163307-84AC-4F70-987A-91FB8958E0E5}" type="pres">
      <dgm:prSet presAssocID="{4265B6B9-5CAE-47CB-9E3D-F81A5D19687A}" presName="text_3" presStyleLbl="node1" presStyleIdx="2" presStyleCnt="7" custScaleX="74308" custLinFactNeighborX="-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 custLinFactX="200000" custLinFactNeighborX="251884" custLinFactNeighborY="-2897"/>
      <dgm:spPr/>
    </dgm:pt>
    <dgm:pt modelId="{8080A87C-E84E-4840-B2CF-B35D95A9E0B4}" type="pres">
      <dgm:prSet presAssocID="{BEE27969-C500-4D3D-B882-D2D5A17F40F1}" presName="text_4" presStyleLbl="node1" presStyleIdx="3" presStyleCnt="7" custScaleX="77530" custLinFactNeighborX="-1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 custLinFactX="200000" custLinFactNeighborX="251884" custLinFactNeighborY="-2897"/>
      <dgm:spPr/>
    </dgm:pt>
    <dgm:pt modelId="{F0B8E6E1-EE85-4795-9393-FB6429D5EDAD}" type="pres">
      <dgm:prSet presAssocID="{3E216E39-422D-41B7-BDCE-DC7800074E52}" presName="text_5" presStyleLbl="node1" presStyleIdx="4" presStyleCnt="7" custScaleX="72072" custLinFactNeighborX="-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 custLinFactX="200000" custLinFactNeighborX="251884" custLinFactNeighborY="-2897"/>
      <dgm:spPr/>
    </dgm:pt>
    <dgm:pt modelId="{822024E0-AF18-4D70-AA11-2F012A87211C}" type="pres">
      <dgm:prSet presAssocID="{175CFFF2-0ED8-409A-8F61-F4CC9564B9A1}" presName="text_6" presStyleLbl="node1" presStyleIdx="5" presStyleCnt="7" custScaleX="6275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 custLinFactX="200000" custLinFactNeighborX="251884" custLinFactNeighborY="-2897"/>
      <dgm:spPr/>
    </dgm:pt>
    <dgm:pt modelId="{23EF9A8E-764B-4F89-A59E-F3226B277C6F}" type="pres">
      <dgm:prSet presAssocID="{30446882-4D8D-4432-BD6B-FA50C78EE84F}" presName="text_7" presStyleLbl="node1" presStyleIdx="6" presStyleCnt="7" custScaleX="41321" custLinFactNeighborX="-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 custLinFactX="200000" custLinFactNeighborX="251884" custLinFactNeighborY="-2897"/>
      <dgm:spPr/>
    </dgm:pt>
  </dgm:ptLst>
  <dgm:cxnLst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62C914A8-2166-4BF3-886C-B3A4003BD14C}" type="presOf" srcId="{65FE302A-05A4-4983-A7B5-5E0F521B8629}" destId="{46907B02-ED18-4909-B602-1B4D3D21AC82}" srcOrd="0" destOrd="0" presId="urn:microsoft.com/office/officeart/2008/layout/VerticalCurvedList"/>
    <dgm:cxn modelId="{0AAEB965-5DC0-4900-910E-1F19FA0494F1}" type="presOf" srcId="{8A32E141-FBF2-4AA4-B8B4-44B98C486C25}" destId="{6D082F3E-369A-4657-A874-F1491B90A4E1}" srcOrd="0" destOrd="0" presId="urn:microsoft.com/office/officeart/2008/layout/VerticalCurvedList"/>
    <dgm:cxn modelId="{88E7FCA2-146C-4157-B1F4-2879886E3469}" type="presOf" srcId="{30446882-4D8D-4432-BD6B-FA50C78EE84F}" destId="{23EF9A8E-764B-4F89-A59E-F3226B277C6F}" srcOrd="0" destOrd="0" presId="urn:microsoft.com/office/officeart/2008/layout/VerticalCurvedList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E6013692-CEA5-4BF9-A199-BC65DCBD2533}" type="presOf" srcId="{3E216E39-422D-41B7-BDCE-DC7800074E52}" destId="{F0B8E6E1-EE85-4795-9393-FB6429D5EDAD}" srcOrd="0" destOrd="0" presId="urn:microsoft.com/office/officeart/2008/layout/VerticalCurvedList"/>
    <dgm:cxn modelId="{32B53AC4-F819-44B8-B9B2-20999654AE9A}" type="presOf" srcId="{175CFFF2-0ED8-409A-8F61-F4CC9564B9A1}" destId="{822024E0-AF18-4D70-AA11-2F012A87211C}" srcOrd="0" destOrd="0" presId="urn:microsoft.com/office/officeart/2008/layout/VerticalCurvedList"/>
    <dgm:cxn modelId="{83CD15A3-1B2D-40A8-8950-95012FC9B7C0}" type="presOf" srcId="{0E83A545-C6B6-4BEC-89B6-7FF60F9D394C}" destId="{C743C237-2B12-45D3-935D-3FB0DC1A38F0}" srcOrd="0" destOrd="0" presId="urn:microsoft.com/office/officeart/2008/layout/VerticalCurvedList"/>
    <dgm:cxn modelId="{A58E2B86-3D54-433C-B5E9-1DB1F1D4E4E1}" type="presOf" srcId="{4265B6B9-5CAE-47CB-9E3D-F81A5D19687A}" destId="{87163307-84AC-4F70-987A-91FB8958E0E5}" srcOrd="0" destOrd="0" presId="urn:microsoft.com/office/officeart/2008/layout/VerticalCurvedList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4E73DFBF-50D1-4816-B914-703AFE797EDC}" type="presOf" srcId="{9FA54DD3-1554-4A91-A3C7-A0A401BF593F}" destId="{7FACB2B8-2D1E-49BA-8410-D5B1696A79A2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BB22CA53-D4FD-402F-8A78-57E56843546A}" type="presOf" srcId="{BEE27969-C500-4D3D-B882-D2D5A17F40F1}" destId="{8080A87C-E84E-4840-B2CF-B35D95A9E0B4}" srcOrd="0" destOrd="0" presId="urn:microsoft.com/office/officeart/2008/layout/VerticalCurvedList"/>
    <dgm:cxn modelId="{E5413431-3C28-4451-B92B-DC4ADE53ADA0}" type="presParOf" srcId="{C743C237-2B12-45D3-935D-3FB0DC1A38F0}" destId="{50D80971-3109-416F-A4EB-89B398B4D93D}" srcOrd="0" destOrd="0" presId="urn:microsoft.com/office/officeart/2008/layout/VerticalCurvedList"/>
    <dgm:cxn modelId="{CB7E26CC-7FF4-4B28-8A65-F2C3EDC4BCD0}" type="presParOf" srcId="{50D80971-3109-416F-A4EB-89B398B4D93D}" destId="{5370CE35-4556-41FA-8D9A-57889CA65B85}" srcOrd="0" destOrd="0" presId="urn:microsoft.com/office/officeart/2008/layout/VerticalCurvedList"/>
    <dgm:cxn modelId="{037F9B12-B431-4FFC-BB4D-414B9273300E}" type="presParOf" srcId="{5370CE35-4556-41FA-8D9A-57889CA65B85}" destId="{AAD51871-50AE-4D27-A104-518278A4E178}" srcOrd="0" destOrd="0" presId="urn:microsoft.com/office/officeart/2008/layout/VerticalCurvedList"/>
    <dgm:cxn modelId="{7E4FBD21-0A63-4413-A0F3-16661C5D5347}" type="presParOf" srcId="{5370CE35-4556-41FA-8D9A-57889CA65B85}" destId="{7FACB2B8-2D1E-49BA-8410-D5B1696A79A2}" srcOrd="1" destOrd="0" presId="urn:microsoft.com/office/officeart/2008/layout/VerticalCurvedList"/>
    <dgm:cxn modelId="{ED40941B-40D7-4999-B186-27243EEAE206}" type="presParOf" srcId="{5370CE35-4556-41FA-8D9A-57889CA65B85}" destId="{9273CBAD-5DCA-4B7F-B5AA-CB4C0AC97A3C}" srcOrd="2" destOrd="0" presId="urn:microsoft.com/office/officeart/2008/layout/VerticalCurvedList"/>
    <dgm:cxn modelId="{05F1D665-9E53-4239-9D63-352DF28312CC}" type="presParOf" srcId="{5370CE35-4556-41FA-8D9A-57889CA65B85}" destId="{EEF2027C-533C-4DA5-A326-C1064A2C3FBF}" srcOrd="3" destOrd="0" presId="urn:microsoft.com/office/officeart/2008/layout/VerticalCurvedList"/>
    <dgm:cxn modelId="{03747EA2-ACD1-4FFC-8DB4-0B230791FF96}" type="presParOf" srcId="{50D80971-3109-416F-A4EB-89B398B4D93D}" destId="{6D082F3E-369A-4657-A874-F1491B90A4E1}" srcOrd="1" destOrd="0" presId="urn:microsoft.com/office/officeart/2008/layout/VerticalCurvedList"/>
    <dgm:cxn modelId="{0DB71D0D-DBC8-483E-A274-872956092342}" type="presParOf" srcId="{50D80971-3109-416F-A4EB-89B398B4D93D}" destId="{B253FEDB-019B-490D-AC10-4C6DE1F3DBF2}" srcOrd="2" destOrd="0" presId="urn:microsoft.com/office/officeart/2008/layout/VerticalCurvedList"/>
    <dgm:cxn modelId="{9F50AA6D-EF3C-4D1B-A0B9-F3AEABFAE10B}" type="presParOf" srcId="{B253FEDB-019B-490D-AC10-4C6DE1F3DBF2}" destId="{0C0B5CCA-E2B0-4B02-BF22-986C90397BAD}" srcOrd="0" destOrd="0" presId="urn:microsoft.com/office/officeart/2008/layout/VerticalCurvedList"/>
    <dgm:cxn modelId="{4CD1F4B3-619C-40A5-AA72-890E3ACFC241}" type="presParOf" srcId="{50D80971-3109-416F-A4EB-89B398B4D93D}" destId="{46907B02-ED18-4909-B602-1B4D3D21AC82}" srcOrd="3" destOrd="0" presId="urn:microsoft.com/office/officeart/2008/layout/VerticalCurvedList"/>
    <dgm:cxn modelId="{DED8A4CF-E6B6-4022-9A55-AA16C0B1FE65}" type="presParOf" srcId="{50D80971-3109-416F-A4EB-89B398B4D93D}" destId="{D35E0BD4-79BE-4103-B91B-E484DA183FD3}" srcOrd="4" destOrd="0" presId="urn:microsoft.com/office/officeart/2008/layout/VerticalCurvedList"/>
    <dgm:cxn modelId="{F894E43C-0424-4E02-BE2D-C89CB62E879D}" type="presParOf" srcId="{D35E0BD4-79BE-4103-B91B-E484DA183FD3}" destId="{26187453-F2A8-45A1-92C6-4A2936A15DDD}" srcOrd="0" destOrd="0" presId="urn:microsoft.com/office/officeart/2008/layout/VerticalCurvedList"/>
    <dgm:cxn modelId="{AF042209-FACA-40E8-BB12-75CB5C3FBE7F}" type="presParOf" srcId="{50D80971-3109-416F-A4EB-89B398B4D93D}" destId="{87163307-84AC-4F70-987A-91FB8958E0E5}" srcOrd="5" destOrd="0" presId="urn:microsoft.com/office/officeart/2008/layout/VerticalCurvedList"/>
    <dgm:cxn modelId="{5E5CF3AD-0949-478F-9A83-41CCD2E24024}" type="presParOf" srcId="{50D80971-3109-416F-A4EB-89B398B4D93D}" destId="{817B9E88-E4A5-46A2-ABEC-525B785BA877}" srcOrd="6" destOrd="0" presId="urn:microsoft.com/office/officeart/2008/layout/VerticalCurvedList"/>
    <dgm:cxn modelId="{A4515068-A3D6-4C50-AD30-EF6E979F5491}" type="presParOf" srcId="{817B9E88-E4A5-46A2-ABEC-525B785BA877}" destId="{0703E04C-7E7C-4200-8852-422D1E137071}" srcOrd="0" destOrd="0" presId="urn:microsoft.com/office/officeart/2008/layout/VerticalCurvedList"/>
    <dgm:cxn modelId="{AA44E80E-F0D9-4252-8648-6AEB1B8FAF12}" type="presParOf" srcId="{50D80971-3109-416F-A4EB-89B398B4D93D}" destId="{8080A87C-E84E-4840-B2CF-B35D95A9E0B4}" srcOrd="7" destOrd="0" presId="urn:microsoft.com/office/officeart/2008/layout/VerticalCurvedList"/>
    <dgm:cxn modelId="{44BA2480-4BA1-4064-B828-14214F344D23}" type="presParOf" srcId="{50D80971-3109-416F-A4EB-89B398B4D93D}" destId="{A0012027-C6E8-4C57-9473-6DAF7E6E7FAF}" srcOrd="8" destOrd="0" presId="urn:microsoft.com/office/officeart/2008/layout/VerticalCurvedList"/>
    <dgm:cxn modelId="{28E08750-3B14-491B-A18A-4C62058CFB58}" type="presParOf" srcId="{A0012027-C6E8-4C57-9473-6DAF7E6E7FAF}" destId="{61D7CA40-1FA8-46E9-92C3-552B8DCFC492}" srcOrd="0" destOrd="0" presId="urn:microsoft.com/office/officeart/2008/layout/VerticalCurvedList"/>
    <dgm:cxn modelId="{E82A413C-33AF-4EDE-ADC5-650AE68C4CB3}" type="presParOf" srcId="{50D80971-3109-416F-A4EB-89B398B4D93D}" destId="{F0B8E6E1-EE85-4795-9393-FB6429D5EDAD}" srcOrd="9" destOrd="0" presId="urn:microsoft.com/office/officeart/2008/layout/VerticalCurvedList"/>
    <dgm:cxn modelId="{49575A32-6447-4463-A355-BE7FA88563CA}" type="presParOf" srcId="{50D80971-3109-416F-A4EB-89B398B4D93D}" destId="{AE2F359D-A679-4398-87C6-541F02E27CE8}" srcOrd="10" destOrd="0" presId="urn:microsoft.com/office/officeart/2008/layout/VerticalCurvedList"/>
    <dgm:cxn modelId="{58D07433-7703-4E13-8CB3-AC558F9B38CD}" type="presParOf" srcId="{AE2F359D-A679-4398-87C6-541F02E27CE8}" destId="{8A54D55C-431C-4E09-86CE-7740FC87998E}" srcOrd="0" destOrd="0" presId="urn:microsoft.com/office/officeart/2008/layout/VerticalCurvedList"/>
    <dgm:cxn modelId="{D8FD1C45-7AB1-496E-BD68-B1B9AAFC63E6}" type="presParOf" srcId="{50D80971-3109-416F-A4EB-89B398B4D93D}" destId="{822024E0-AF18-4D70-AA11-2F012A87211C}" srcOrd="11" destOrd="0" presId="urn:microsoft.com/office/officeart/2008/layout/VerticalCurvedList"/>
    <dgm:cxn modelId="{9CAF6D61-F009-442A-AD20-3572FB3DAEBB}" type="presParOf" srcId="{50D80971-3109-416F-A4EB-89B398B4D93D}" destId="{94BB1777-5B22-4F46-AAE8-01B529826998}" srcOrd="12" destOrd="0" presId="urn:microsoft.com/office/officeart/2008/layout/VerticalCurvedList"/>
    <dgm:cxn modelId="{C590C91A-5518-4FF2-93A4-F7CDB3A0546C}" type="presParOf" srcId="{94BB1777-5B22-4F46-AAE8-01B529826998}" destId="{9D0274EE-BA90-40EE-BD73-5528D2E942B6}" srcOrd="0" destOrd="0" presId="urn:microsoft.com/office/officeart/2008/layout/VerticalCurvedList"/>
    <dgm:cxn modelId="{4EC27F4E-5995-41F7-94EF-6D0D1E3E5E12}" type="presParOf" srcId="{50D80971-3109-416F-A4EB-89B398B4D93D}" destId="{23EF9A8E-764B-4F89-A59E-F3226B277C6F}" srcOrd="13" destOrd="0" presId="urn:microsoft.com/office/officeart/2008/layout/VerticalCurvedList"/>
    <dgm:cxn modelId="{C12E0FF4-DE03-4BEE-B5EC-F68183296669}" type="presParOf" srcId="{50D80971-3109-416F-A4EB-89B398B4D93D}" destId="{CA2732C4-30DD-442A-AC79-9B93543F8ABD}" srcOrd="14" destOrd="0" presId="urn:microsoft.com/office/officeart/2008/layout/VerticalCurvedList"/>
    <dgm:cxn modelId="{DA443769-D533-4E1E-B579-8E680902BE05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D5720D-32B9-4CB8-9299-B000F5788CC1}" type="doc">
      <dgm:prSet loTypeId="urn:microsoft.com/office/officeart/2008/layout/AlternatingHexagons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2E16F5-BD86-4100-BBAD-53B562AED66E}">
      <dgm:prSet phldrT="[Text]" custT="1"/>
      <dgm:spPr>
        <a:solidFill>
          <a:srgbClr val="CC0066"/>
        </a:solidFill>
      </dgm:spPr>
      <dgm:t>
        <a:bodyPr/>
        <a:lstStyle/>
        <a:p>
          <a:r>
            <a:rPr lang="en-US" sz="1800" b="1" dirty="0" smtClean="0"/>
            <a:t>Building R. Community 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en-US" sz="1600" b="1" dirty="0" smtClean="0"/>
            <a:t>(</a:t>
          </a:r>
          <a:r>
            <a:rPr lang="en-US" sz="1600" dirty="0" smtClean="0"/>
            <a:t>Platforms / Workshops / Conferences / Expert </a:t>
          </a:r>
          <a:r>
            <a:rPr lang="en-US" sz="1600" dirty="0" err="1" smtClean="0"/>
            <a:t>Grups</a:t>
          </a:r>
          <a:r>
            <a:rPr lang="en-US" sz="1600" dirty="0" smtClean="0"/>
            <a:t>)</a:t>
          </a:r>
          <a:endParaRPr lang="en-US" sz="1800" dirty="0"/>
        </a:p>
      </dgm:t>
    </dgm:pt>
    <dgm:pt modelId="{99258407-7E8C-4885-859C-055D0D1E75D1}" type="parTrans" cxnId="{EE5D6659-A77A-4679-9593-CBE50690DF47}">
      <dgm:prSet/>
      <dgm:spPr/>
      <dgm:t>
        <a:bodyPr/>
        <a:lstStyle/>
        <a:p>
          <a:endParaRPr lang="en-US" sz="4400"/>
        </a:p>
      </dgm:t>
    </dgm:pt>
    <dgm:pt modelId="{7B3F8437-6399-4DF6-9805-724948E45174}" type="sibTrans" cxnId="{EE5D6659-A77A-4679-9593-CBE50690DF47}">
      <dgm:prSet custT="1"/>
      <dgm:spPr>
        <a:solidFill>
          <a:srgbClr val="00CC00"/>
        </a:solidFill>
      </dgm:spPr>
      <dgm:t>
        <a:bodyPr/>
        <a:lstStyle/>
        <a:p>
          <a:r>
            <a:rPr lang="en-US" sz="1600" b="1" dirty="0" smtClean="0"/>
            <a:t>Building R. Capacities </a:t>
          </a:r>
          <a:r>
            <a:rPr lang="en-US" sz="1600" dirty="0" smtClean="0"/>
            <a:t>(</a:t>
          </a:r>
          <a:r>
            <a:rPr lang="en-US" sz="1600" dirty="0" err="1" smtClean="0"/>
            <a:t>Banchmarks</a:t>
          </a:r>
          <a:r>
            <a:rPr lang="en-US" sz="1600" dirty="0" smtClean="0"/>
            <a:t>/Studies/Roadmaps)</a:t>
          </a:r>
          <a:endParaRPr lang="en-US" sz="1600" dirty="0"/>
        </a:p>
      </dgm:t>
    </dgm:pt>
    <dgm:pt modelId="{4AFEF659-4D87-44A5-B266-AC1334943D8B}">
      <dgm:prSet phldrT="[Text]" phldr="1" custT="1"/>
      <dgm:spPr/>
      <dgm:t>
        <a:bodyPr/>
        <a:lstStyle/>
        <a:p>
          <a:endParaRPr lang="en-US" sz="1800"/>
        </a:p>
      </dgm:t>
    </dgm:pt>
    <dgm:pt modelId="{1C7CA356-74E0-4D23-AD7A-35C7072644DF}" type="parTrans" cxnId="{9964EEFE-DEB0-449B-B177-1D99455FF6EA}">
      <dgm:prSet/>
      <dgm:spPr/>
      <dgm:t>
        <a:bodyPr/>
        <a:lstStyle/>
        <a:p>
          <a:endParaRPr lang="en-US" sz="4400"/>
        </a:p>
      </dgm:t>
    </dgm:pt>
    <dgm:pt modelId="{6D9D79A7-7132-48B4-8021-C5AB9D59BD16}" type="sibTrans" cxnId="{9964EEFE-DEB0-449B-B177-1D99455FF6EA}">
      <dgm:prSet/>
      <dgm:spPr/>
      <dgm:t>
        <a:bodyPr/>
        <a:lstStyle/>
        <a:p>
          <a:endParaRPr lang="en-US" sz="4400"/>
        </a:p>
      </dgm:t>
    </dgm:pt>
    <dgm:pt modelId="{14EE30D8-9D4E-4B9E-9267-72D6150672D3}">
      <dgm:prSet phldrT="[Text]" custT="1"/>
      <dgm:spPr/>
      <dgm:t>
        <a:bodyPr/>
        <a:lstStyle/>
        <a:p>
          <a:pPr rtl="0"/>
          <a:r>
            <a:rPr lang="en-US" sz="2000" b="1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gm:t>
    </dgm:pt>
    <dgm:pt modelId="{AF32580F-7EC4-4487-9004-66B4B6DFDACD}" type="parTrans" cxnId="{3D4E8D90-8EAD-4FDA-97B1-498394A4A170}">
      <dgm:prSet/>
      <dgm:spPr/>
      <dgm:t>
        <a:bodyPr/>
        <a:lstStyle/>
        <a:p>
          <a:endParaRPr lang="en-US" sz="4400"/>
        </a:p>
      </dgm:t>
    </dgm:pt>
    <dgm:pt modelId="{1C78784D-C89B-448B-B8B3-E5C0A30F258E}" type="sibTrans" cxnId="{3D4E8D90-8EAD-4FDA-97B1-498394A4A170}">
      <dgm:prSet custT="1"/>
      <dgm:spPr/>
      <dgm:t>
        <a:bodyPr/>
        <a:lstStyle/>
        <a:p>
          <a:r>
            <a:rPr lang="en-US" sz="1800" b="1" dirty="0" smtClean="0"/>
            <a:t>Building Human Capacities</a:t>
          </a:r>
          <a:br>
            <a:rPr lang="en-US" sz="1800" b="1" dirty="0" smtClean="0"/>
          </a:br>
          <a:r>
            <a:rPr lang="en-US" sz="1600" dirty="0" smtClean="0"/>
            <a:t>(Trainings / ITU Academy / </a:t>
          </a:r>
          <a:r>
            <a:rPr lang="en-US" sz="1600" dirty="0" err="1" smtClean="0"/>
            <a:t>Centres</a:t>
          </a:r>
          <a:r>
            <a:rPr lang="en-US" sz="1600" dirty="0" smtClean="0"/>
            <a:t> of Excellence)</a:t>
          </a:r>
          <a:endParaRPr lang="en-US" sz="1200" dirty="0" smtClean="0"/>
        </a:p>
      </dgm:t>
    </dgm:pt>
    <dgm:pt modelId="{AD0E0724-3383-4A1B-8F4E-3ECA699E1800}">
      <dgm:prSet phldrT="[Text]" phldr="1" custT="1"/>
      <dgm:spPr/>
      <dgm:t>
        <a:bodyPr/>
        <a:lstStyle/>
        <a:p>
          <a:endParaRPr lang="en-US" sz="1800" dirty="0"/>
        </a:p>
      </dgm:t>
    </dgm:pt>
    <dgm:pt modelId="{B2F386F6-35E0-447C-80A2-17D178F9D683}" type="parTrans" cxnId="{0E48207F-84F0-4D77-A0AE-60A5FAD872F4}">
      <dgm:prSet/>
      <dgm:spPr/>
      <dgm:t>
        <a:bodyPr/>
        <a:lstStyle/>
        <a:p>
          <a:endParaRPr lang="en-US" sz="4400"/>
        </a:p>
      </dgm:t>
    </dgm:pt>
    <dgm:pt modelId="{A10A0598-FFB6-4094-87DD-0D5D5FCCE024}" type="sibTrans" cxnId="{0E48207F-84F0-4D77-A0AE-60A5FAD872F4}">
      <dgm:prSet/>
      <dgm:spPr/>
      <dgm:t>
        <a:bodyPr/>
        <a:lstStyle/>
        <a:p>
          <a:endParaRPr lang="en-US" sz="4400"/>
        </a:p>
      </dgm:t>
    </dgm:pt>
    <dgm:pt modelId="{24FE6F5F-90DD-4BBB-8278-D92BF196748F}">
      <dgm:prSet phldrT="[Text]" custT="1"/>
      <dgm:spPr/>
      <dgm:t>
        <a:bodyPr/>
        <a:lstStyle/>
        <a:p>
          <a:r>
            <a:rPr lang="en-US" sz="1800" b="1" dirty="0" smtClean="0"/>
            <a:t>Addressing N./R. Needs</a:t>
          </a:r>
          <a:r>
            <a:rPr lang="en-US" sz="1800" dirty="0" smtClean="0"/>
            <a:t> </a:t>
          </a:r>
          <a:r>
            <a:rPr lang="en-US" sz="1600" dirty="0" smtClean="0"/>
            <a:t>(Assistance / Transfer of Knowledge / </a:t>
          </a:r>
          <a:r>
            <a:rPr lang="en-US" sz="1600" dirty="0" err="1" smtClean="0"/>
            <a:t>Twinnings</a:t>
          </a:r>
          <a:r>
            <a:rPr lang="en-US" sz="1600" dirty="0" smtClean="0"/>
            <a:t>)</a:t>
          </a:r>
          <a:endParaRPr lang="en-US" sz="1200" dirty="0"/>
        </a:p>
      </dgm:t>
    </dgm:pt>
    <dgm:pt modelId="{ADA6952C-57D9-4463-8445-6A9737B5F9D7}" type="parTrans" cxnId="{9AF34719-05D5-43DB-93B9-43896EAA4204}">
      <dgm:prSet/>
      <dgm:spPr/>
      <dgm:t>
        <a:bodyPr/>
        <a:lstStyle/>
        <a:p>
          <a:endParaRPr lang="en-US" sz="4400"/>
        </a:p>
      </dgm:t>
    </dgm:pt>
    <dgm:pt modelId="{16E43AF4-C8DC-4001-85E0-9ED8516EF03C}" type="sibTrans" cxnId="{9AF34719-05D5-43DB-93B9-43896EAA4204}">
      <dgm:prSet custT="1"/>
      <dgm:spPr>
        <a:solidFill>
          <a:srgbClr val="C00000"/>
        </a:solidFill>
      </dgm:spPr>
      <dgm:t>
        <a:bodyPr/>
        <a:lstStyle/>
        <a:p>
          <a:r>
            <a:rPr lang="en-US" sz="1800" b="1" dirty="0" smtClean="0"/>
            <a:t>Fostering Regional Coordination and Cross-R. Coop. </a:t>
          </a:r>
          <a:br>
            <a:rPr lang="en-US" sz="1800" b="1" dirty="0" smtClean="0"/>
          </a:br>
          <a:r>
            <a:rPr lang="en-US" sz="1400" dirty="0" smtClean="0"/>
            <a:t>(Know-how exchange with other R.)</a:t>
          </a:r>
          <a:endParaRPr lang="en-US" sz="1600" dirty="0" smtClean="0"/>
        </a:p>
      </dgm:t>
    </dgm:pt>
    <dgm:pt modelId="{C54244EC-57FE-4D0D-BD0F-7EE18AC9F28E}">
      <dgm:prSet phldrT="[Text]" phldr="1" custT="1"/>
      <dgm:spPr/>
      <dgm:t>
        <a:bodyPr/>
        <a:lstStyle/>
        <a:p>
          <a:endParaRPr lang="en-US" sz="1800" dirty="0"/>
        </a:p>
      </dgm:t>
    </dgm:pt>
    <dgm:pt modelId="{4835510B-3EF3-421A-84F0-7BDEB87DC63B}" type="parTrans" cxnId="{D29D86ED-0872-439B-863A-1F4D13BF8374}">
      <dgm:prSet/>
      <dgm:spPr/>
      <dgm:t>
        <a:bodyPr/>
        <a:lstStyle/>
        <a:p>
          <a:endParaRPr lang="en-US" sz="4400"/>
        </a:p>
      </dgm:t>
    </dgm:pt>
    <dgm:pt modelId="{516CA021-E371-4830-A61C-2CCDE9110F51}" type="sibTrans" cxnId="{D29D86ED-0872-439B-863A-1F4D13BF8374}">
      <dgm:prSet/>
      <dgm:spPr/>
      <dgm:t>
        <a:bodyPr/>
        <a:lstStyle/>
        <a:p>
          <a:endParaRPr lang="en-US" sz="4400"/>
        </a:p>
      </dgm:t>
    </dgm:pt>
    <dgm:pt modelId="{54A79F99-739F-438D-A72C-4BD9CD13423E}" type="pres">
      <dgm:prSet presAssocID="{88D5720D-32B9-4CB8-9299-B000F5788CC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7F5FFA2-7533-4E7A-831D-D5B27B0FC35C}" type="pres">
      <dgm:prSet presAssocID="{862E16F5-BD86-4100-BBAD-53B562AED66E}" presName="composite" presStyleCnt="0"/>
      <dgm:spPr/>
    </dgm:pt>
    <dgm:pt modelId="{F5844972-5218-4A32-A775-EC2572BF8224}" type="pres">
      <dgm:prSet presAssocID="{862E16F5-BD86-4100-BBAD-53B562AED66E}" presName="Parent1" presStyleLbl="node1" presStyleIdx="0" presStyleCnt="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37FEC-B8AD-41BF-98EA-87DE7B0FFFC2}" type="pres">
      <dgm:prSet presAssocID="{862E16F5-BD86-4100-BBAD-53B562AED66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DC3C6-DC3E-40E2-8C4E-A7DE9A8D68E1}" type="pres">
      <dgm:prSet presAssocID="{862E16F5-BD86-4100-BBAD-53B562AED66E}" presName="BalanceSpacing" presStyleCnt="0"/>
      <dgm:spPr/>
    </dgm:pt>
    <dgm:pt modelId="{C899DFDD-DD8E-48F4-9AEF-6AF2B6668CE3}" type="pres">
      <dgm:prSet presAssocID="{862E16F5-BD86-4100-BBAD-53B562AED66E}" presName="BalanceSpacing1" presStyleCnt="0"/>
      <dgm:spPr/>
    </dgm:pt>
    <dgm:pt modelId="{506B9846-CA49-46CD-BB8E-25301981DAAF}" type="pres">
      <dgm:prSet presAssocID="{7B3F8437-6399-4DF6-9805-724948E45174}" presName="Accent1Text" presStyleLbl="node1" presStyleIdx="1" presStyleCnt="6"/>
      <dgm:spPr/>
      <dgm:t>
        <a:bodyPr/>
        <a:lstStyle/>
        <a:p>
          <a:endParaRPr lang="en-US"/>
        </a:p>
      </dgm:t>
    </dgm:pt>
    <dgm:pt modelId="{B459B55C-30E7-4054-AF43-46CD78EFDFF6}" type="pres">
      <dgm:prSet presAssocID="{7B3F8437-6399-4DF6-9805-724948E45174}" presName="spaceBetweenRectangles" presStyleCnt="0"/>
      <dgm:spPr/>
    </dgm:pt>
    <dgm:pt modelId="{D18D31A9-BFF9-4684-85A3-01B92431AD70}" type="pres">
      <dgm:prSet presAssocID="{14EE30D8-9D4E-4B9E-9267-72D6150672D3}" presName="composite" presStyleCnt="0"/>
      <dgm:spPr/>
    </dgm:pt>
    <dgm:pt modelId="{0C235533-52FD-4635-9CF8-55CF448C8587}" type="pres">
      <dgm:prSet presAssocID="{14EE30D8-9D4E-4B9E-9267-72D6150672D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2EEE3-00F9-4065-ADEA-B95148154577}" type="pres">
      <dgm:prSet presAssocID="{14EE30D8-9D4E-4B9E-9267-72D6150672D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0E694-658E-445D-93EB-850BC5EBA2B8}" type="pres">
      <dgm:prSet presAssocID="{14EE30D8-9D4E-4B9E-9267-72D6150672D3}" presName="BalanceSpacing" presStyleCnt="0"/>
      <dgm:spPr/>
    </dgm:pt>
    <dgm:pt modelId="{90F7E69E-3E83-4552-B78E-BB13CF28EF20}" type="pres">
      <dgm:prSet presAssocID="{14EE30D8-9D4E-4B9E-9267-72D6150672D3}" presName="BalanceSpacing1" presStyleCnt="0"/>
      <dgm:spPr/>
    </dgm:pt>
    <dgm:pt modelId="{8FAFE181-2F91-4577-BA19-03C016DB4EFA}" type="pres">
      <dgm:prSet presAssocID="{1C78784D-C89B-448B-B8B3-E5C0A30F258E}" presName="Accent1Text" presStyleLbl="node1" presStyleIdx="3" presStyleCnt="6"/>
      <dgm:spPr/>
      <dgm:t>
        <a:bodyPr/>
        <a:lstStyle/>
        <a:p>
          <a:endParaRPr lang="en-US"/>
        </a:p>
      </dgm:t>
    </dgm:pt>
    <dgm:pt modelId="{27234AD2-219E-4BF1-BE6B-1D0D8E93E314}" type="pres">
      <dgm:prSet presAssocID="{1C78784D-C89B-448B-B8B3-E5C0A30F258E}" presName="spaceBetweenRectangles" presStyleCnt="0"/>
      <dgm:spPr/>
    </dgm:pt>
    <dgm:pt modelId="{F181718F-7CBC-43C9-A9F7-885330FE0271}" type="pres">
      <dgm:prSet presAssocID="{24FE6F5F-90DD-4BBB-8278-D92BF196748F}" presName="composite" presStyleCnt="0"/>
      <dgm:spPr/>
    </dgm:pt>
    <dgm:pt modelId="{042D245A-5386-43A4-97DC-7C1E31F9AB39}" type="pres">
      <dgm:prSet presAssocID="{24FE6F5F-90DD-4BBB-8278-D92BF196748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D4F8E-BB50-457A-8866-438B8DA78A39}" type="pres">
      <dgm:prSet presAssocID="{24FE6F5F-90DD-4BBB-8278-D92BF196748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47921-710C-4B15-9149-69EADC5DCDD3}" type="pres">
      <dgm:prSet presAssocID="{24FE6F5F-90DD-4BBB-8278-D92BF196748F}" presName="BalanceSpacing" presStyleCnt="0"/>
      <dgm:spPr/>
    </dgm:pt>
    <dgm:pt modelId="{79271DA0-4E82-48A8-94F6-32362B4FF652}" type="pres">
      <dgm:prSet presAssocID="{24FE6F5F-90DD-4BBB-8278-D92BF196748F}" presName="BalanceSpacing1" presStyleCnt="0"/>
      <dgm:spPr/>
    </dgm:pt>
    <dgm:pt modelId="{CD35DA0B-20EE-4FEE-87F2-7383870A7134}" type="pres">
      <dgm:prSet presAssocID="{16E43AF4-C8DC-4001-85E0-9ED8516EF03C}" presName="Accent1Text" presStyleLbl="node1" presStyleIdx="5" presStyleCnt="6" custLinFactNeighborX="3078" custLinFactNeighborY="20753"/>
      <dgm:spPr/>
      <dgm:t>
        <a:bodyPr/>
        <a:lstStyle/>
        <a:p>
          <a:endParaRPr lang="en-US"/>
        </a:p>
      </dgm:t>
    </dgm:pt>
  </dgm:ptLst>
  <dgm:cxnLst>
    <dgm:cxn modelId="{15A1012D-6CC9-4675-868D-360826C3C92E}" type="presOf" srcId="{7B3F8437-6399-4DF6-9805-724948E45174}" destId="{506B9846-CA49-46CD-BB8E-25301981DAAF}" srcOrd="0" destOrd="0" presId="urn:microsoft.com/office/officeart/2008/layout/AlternatingHexagons"/>
    <dgm:cxn modelId="{EA919B66-5FC0-496C-BEAA-BCD457E4DD88}" type="presOf" srcId="{4AFEF659-4D87-44A5-B266-AC1334943D8B}" destId="{7D937FEC-B8AD-41BF-98EA-87DE7B0FFFC2}" srcOrd="0" destOrd="0" presId="urn:microsoft.com/office/officeart/2008/layout/AlternatingHexagons"/>
    <dgm:cxn modelId="{659DC5C0-F744-467A-842B-B34F94457540}" type="presOf" srcId="{C54244EC-57FE-4D0D-BD0F-7EE18AC9F28E}" destId="{8DFD4F8E-BB50-457A-8866-438B8DA78A39}" srcOrd="0" destOrd="0" presId="urn:microsoft.com/office/officeart/2008/layout/AlternatingHexagons"/>
    <dgm:cxn modelId="{81B913A7-EF0F-42CB-9B26-B99C50E40F99}" type="presOf" srcId="{862E16F5-BD86-4100-BBAD-53B562AED66E}" destId="{F5844972-5218-4A32-A775-EC2572BF8224}" srcOrd="0" destOrd="0" presId="urn:microsoft.com/office/officeart/2008/layout/AlternatingHexagons"/>
    <dgm:cxn modelId="{9AF34719-05D5-43DB-93B9-43896EAA4204}" srcId="{88D5720D-32B9-4CB8-9299-B000F5788CC1}" destId="{24FE6F5F-90DD-4BBB-8278-D92BF196748F}" srcOrd="2" destOrd="0" parTransId="{ADA6952C-57D9-4463-8445-6A9737B5F9D7}" sibTransId="{16E43AF4-C8DC-4001-85E0-9ED8516EF03C}"/>
    <dgm:cxn modelId="{4FFE2CBB-3B0A-478A-B757-9CCA9D7DC847}" type="presOf" srcId="{1C78784D-C89B-448B-B8B3-E5C0A30F258E}" destId="{8FAFE181-2F91-4577-BA19-03C016DB4EFA}" srcOrd="0" destOrd="0" presId="urn:microsoft.com/office/officeart/2008/layout/AlternatingHexagons"/>
    <dgm:cxn modelId="{FF32F18C-F2FE-40B0-9D0C-4B3A12C24375}" type="presOf" srcId="{88D5720D-32B9-4CB8-9299-B000F5788CC1}" destId="{54A79F99-739F-438D-A72C-4BD9CD13423E}" srcOrd="0" destOrd="0" presId="urn:microsoft.com/office/officeart/2008/layout/AlternatingHexagons"/>
    <dgm:cxn modelId="{7F04F75D-326F-4C95-91A2-DA233DED93DB}" type="presOf" srcId="{16E43AF4-C8DC-4001-85E0-9ED8516EF03C}" destId="{CD35DA0B-20EE-4FEE-87F2-7383870A7134}" srcOrd="0" destOrd="0" presId="urn:microsoft.com/office/officeart/2008/layout/AlternatingHexagons"/>
    <dgm:cxn modelId="{784269C5-28E6-4021-B915-E9840FC5E76B}" type="presOf" srcId="{AD0E0724-3383-4A1B-8F4E-3ECA699E1800}" destId="{55D2EEE3-00F9-4065-ADEA-B95148154577}" srcOrd="0" destOrd="0" presId="urn:microsoft.com/office/officeart/2008/layout/AlternatingHexagons"/>
    <dgm:cxn modelId="{0E48207F-84F0-4D77-A0AE-60A5FAD872F4}" srcId="{14EE30D8-9D4E-4B9E-9267-72D6150672D3}" destId="{AD0E0724-3383-4A1B-8F4E-3ECA699E1800}" srcOrd="0" destOrd="0" parTransId="{B2F386F6-35E0-447C-80A2-17D178F9D683}" sibTransId="{A10A0598-FFB6-4094-87DD-0D5D5FCCE024}"/>
    <dgm:cxn modelId="{64A967E4-D92F-41CA-A68A-E72523560E1E}" type="presOf" srcId="{14EE30D8-9D4E-4B9E-9267-72D6150672D3}" destId="{0C235533-52FD-4635-9CF8-55CF448C8587}" srcOrd="0" destOrd="0" presId="urn:microsoft.com/office/officeart/2008/layout/AlternatingHexagons"/>
    <dgm:cxn modelId="{9964EEFE-DEB0-449B-B177-1D99455FF6EA}" srcId="{862E16F5-BD86-4100-BBAD-53B562AED66E}" destId="{4AFEF659-4D87-44A5-B266-AC1334943D8B}" srcOrd="0" destOrd="0" parTransId="{1C7CA356-74E0-4D23-AD7A-35C7072644DF}" sibTransId="{6D9D79A7-7132-48B4-8021-C5AB9D59BD16}"/>
    <dgm:cxn modelId="{EE5D6659-A77A-4679-9593-CBE50690DF47}" srcId="{88D5720D-32B9-4CB8-9299-B000F5788CC1}" destId="{862E16F5-BD86-4100-BBAD-53B562AED66E}" srcOrd="0" destOrd="0" parTransId="{99258407-7E8C-4885-859C-055D0D1E75D1}" sibTransId="{7B3F8437-6399-4DF6-9805-724948E45174}"/>
    <dgm:cxn modelId="{3D4E8D90-8EAD-4FDA-97B1-498394A4A170}" srcId="{88D5720D-32B9-4CB8-9299-B000F5788CC1}" destId="{14EE30D8-9D4E-4B9E-9267-72D6150672D3}" srcOrd="1" destOrd="0" parTransId="{AF32580F-7EC4-4487-9004-66B4B6DFDACD}" sibTransId="{1C78784D-C89B-448B-B8B3-E5C0A30F258E}"/>
    <dgm:cxn modelId="{BA323939-099A-4656-BF41-FFF27D1B6256}" type="presOf" srcId="{24FE6F5F-90DD-4BBB-8278-D92BF196748F}" destId="{042D245A-5386-43A4-97DC-7C1E31F9AB39}" srcOrd="0" destOrd="0" presId="urn:microsoft.com/office/officeart/2008/layout/AlternatingHexagons"/>
    <dgm:cxn modelId="{D29D86ED-0872-439B-863A-1F4D13BF8374}" srcId="{24FE6F5F-90DD-4BBB-8278-D92BF196748F}" destId="{C54244EC-57FE-4D0D-BD0F-7EE18AC9F28E}" srcOrd="0" destOrd="0" parTransId="{4835510B-3EF3-421A-84F0-7BDEB87DC63B}" sibTransId="{516CA021-E371-4830-A61C-2CCDE9110F51}"/>
    <dgm:cxn modelId="{36B00A38-5C93-4F91-A1E3-AC3DA4E18479}" type="presParOf" srcId="{54A79F99-739F-438D-A72C-4BD9CD13423E}" destId="{97F5FFA2-7533-4E7A-831D-D5B27B0FC35C}" srcOrd="0" destOrd="0" presId="urn:microsoft.com/office/officeart/2008/layout/AlternatingHexagons"/>
    <dgm:cxn modelId="{D7B5924D-14DC-4A39-97EE-C12838FC4E26}" type="presParOf" srcId="{97F5FFA2-7533-4E7A-831D-D5B27B0FC35C}" destId="{F5844972-5218-4A32-A775-EC2572BF8224}" srcOrd="0" destOrd="0" presId="urn:microsoft.com/office/officeart/2008/layout/AlternatingHexagons"/>
    <dgm:cxn modelId="{BC41F4CA-42F7-46B4-A783-17698A127875}" type="presParOf" srcId="{97F5FFA2-7533-4E7A-831D-D5B27B0FC35C}" destId="{7D937FEC-B8AD-41BF-98EA-87DE7B0FFFC2}" srcOrd="1" destOrd="0" presId="urn:microsoft.com/office/officeart/2008/layout/AlternatingHexagons"/>
    <dgm:cxn modelId="{21A99288-FCBE-445F-8419-25C0DF5DDF2A}" type="presParOf" srcId="{97F5FFA2-7533-4E7A-831D-D5B27B0FC35C}" destId="{01EDC3C6-DC3E-40E2-8C4E-A7DE9A8D68E1}" srcOrd="2" destOrd="0" presId="urn:microsoft.com/office/officeart/2008/layout/AlternatingHexagons"/>
    <dgm:cxn modelId="{9E8C5962-E2A2-4A56-AFAE-ACD3763C5889}" type="presParOf" srcId="{97F5FFA2-7533-4E7A-831D-D5B27B0FC35C}" destId="{C899DFDD-DD8E-48F4-9AEF-6AF2B6668CE3}" srcOrd="3" destOrd="0" presId="urn:microsoft.com/office/officeart/2008/layout/AlternatingHexagons"/>
    <dgm:cxn modelId="{6229FD06-B988-4B69-9B99-71D0050A2648}" type="presParOf" srcId="{97F5FFA2-7533-4E7A-831D-D5B27B0FC35C}" destId="{506B9846-CA49-46CD-BB8E-25301981DAAF}" srcOrd="4" destOrd="0" presId="urn:microsoft.com/office/officeart/2008/layout/AlternatingHexagons"/>
    <dgm:cxn modelId="{AB0A7C97-2037-47F8-ABB3-2F9CB7DD0A24}" type="presParOf" srcId="{54A79F99-739F-438D-A72C-4BD9CD13423E}" destId="{B459B55C-30E7-4054-AF43-46CD78EFDFF6}" srcOrd="1" destOrd="0" presId="urn:microsoft.com/office/officeart/2008/layout/AlternatingHexagons"/>
    <dgm:cxn modelId="{D172754C-3B87-4D4E-8391-782F3A536FE5}" type="presParOf" srcId="{54A79F99-739F-438D-A72C-4BD9CD13423E}" destId="{D18D31A9-BFF9-4684-85A3-01B92431AD70}" srcOrd="2" destOrd="0" presId="urn:microsoft.com/office/officeart/2008/layout/AlternatingHexagons"/>
    <dgm:cxn modelId="{95FF7FA2-93B4-4D94-860D-1D40B4B723D9}" type="presParOf" srcId="{D18D31A9-BFF9-4684-85A3-01B92431AD70}" destId="{0C235533-52FD-4635-9CF8-55CF448C8587}" srcOrd="0" destOrd="0" presId="urn:microsoft.com/office/officeart/2008/layout/AlternatingHexagons"/>
    <dgm:cxn modelId="{886B0A3C-5211-4603-A001-B373220BD278}" type="presParOf" srcId="{D18D31A9-BFF9-4684-85A3-01B92431AD70}" destId="{55D2EEE3-00F9-4065-ADEA-B95148154577}" srcOrd="1" destOrd="0" presId="urn:microsoft.com/office/officeart/2008/layout/AlternatingHexagons"/>
    <dgm:cxn modelId="{F79EBEEB-AF3E-46BE-9D8C-3A8E7BD29A98}" type="presParOf" srcId="{D18D31A9-BFF9-4684-85A3-01B92431AD70}" destId="{7BD0E694-658E-445D-93EB-850BC5EBA2B8}" srcOrd="2" destOrd="0" presId="urn:microsoft.com/office/officeart/2008/layout/AlternatingHexagons"/>
    <dgm:cxn modelId="{722E95AB-B780-4557-9C50-7445E7254EB9}" type="presParOf" srcId="{D18D31A9-BFF9-4684-85A3-01B92431AD70}" destId="{90F7E69E-3E83-4552-B78E-BB13CF28EF20}" srcOrd="3" destOrd="0" presId="urn:microsoft.com/office/officeart/2008/layout/AlternatingHexagons"/>
    <dgm:cxn modelId="{E4B9044E-D626-4896-9EB9-3FB35BF6A191}" type="presParOf" srcId="{D18D31A9-BFF9-4684-85A3-01B92431AD70}" destId="{8FAFE181-2F91-4577-BA19-03C016DB4EFA}" srcOrd="4" destOrd="0" presId="urn:microsoft.com/office/officeart/2008/layout/AlternatingHexagons"/>
    <dgm:cxn modelId="{A2B9EDC6-7F12-4B2A-AC71-226409EB343C}" type="presParOf" srcId="{54A79F99-739F-438D-A72C-4BD9CD13423E}" destId="{27234AD2-219E-4BF1-BE6B-1D0D8E93E314}" srcOrd="3" destOrd="0" presId="urn:microsoft.com/office/officeart/2008/layout/AlternatingHexagons"/>
    <dgm:cxn modelId="{9E5814CD-D78F-4021-8BE2-5EA3E6D38F79}" type="presParOf" srcId="{54A79F99-739F-438D-A72C-4BD9CD13423E}" destId="{F181718F-7CBC-43C9-A9F7-885330FE0271}" srcOrd="4" destOrd="0" presId="urn:microsoft.com/office/officeart/2008/layout/AlternatingHexagons"/>
    <dgm:cxn modelId="{5FB212D5-6753-44AB-8392-6452E4D9216E}" type="presParOf" srcId="{F181718F-7CBC-43C9-A9F7-885330FE0271}" destId="{042D245A-5386-43A4-97DC-7C1E31F9AB39}" srcOrd="0" destOrd="0" presId="urn:microsoft.com/office/officeart/2008/layout/AlternatingHexagons"/>
    <dgm:cxn modelId="{DD5043A8-8891-4586-BFDB-E522D6773E4C}" type="presParOf" srcId="{F181718F-7CBC-43C9-A9F7-885330FE0271}" destId="{8DFD4F8E-BB50-457A-8866-438B8DA78A39}" srcOrd="1" destOrd="0" presId="urn:microsoft.com/office/officeart/2008/layout/AlternatingHexagons"/>
    <dgm:cxn modelId="{220F1056-9A95-4749-B152-606E0000BBEF}" type="presParOf" srcId="{F181718F-7CBC-43C9-A9F7-885330FE0271}" destId="{CF347921-710C-4B15-9149-69EADC5DCDD3}" srcOrd="2" destOrd="0" presId="urn:microsoft.com/office/officeart/2008/layout/AlternatingHexagons"/>
    <dgm:cxn modelId="{0AAE7843-A539-4CAD-829A-748CEB5BFD7F}" type="presParOf" srcId="{F181718F-7CBC-43C9-A9F7-885330FE0271}" destId="{79271DA0-4E82-48A8-94F6-32362B4FF652}" srcOrd="3" destOrd="0" presId="urn:microsoft.com/office/officeart/2008/layout/AlternatingHexagons"/>
    <dgm:cxn modelId="{241D48B4-8F76-4DFE-97F4-69A6C371E317}" type="presParOf" srcId="{F181718F-7CBC-43C9-A9F7-885330FE0271}" destId="{CD35DA0B-20EE-4FEE-87F2-7383870A713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83A545-C6B6-4BEC-89B6-7FF60F9D394C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32E141-FBF2-4AA4-B8B4-44B98C486C25}">
      <dgm:prSet phldrT="[Text]"/>
      <dgm:spPr/>
      <dgm:t>
        <a:bodyPr/>
        <a:lstStyle/>
        <a:p>
          <a:r>
            <a:rPr lang="en-US" dirty="0" err="1" smtClean="0"/>
            <a:t>Programmes</a:t>
          </a:r>
          <a:endParaRPr lang="en-US" dirty="0"/>
        </a:p>
      </dgm:t>
    </dgm:pt>
    <dgm:pt modelId="{65DF9D41-9EE2-46E3-A8F3-E397324E43C4}" type="parTrans" cxnId="{0CCBD4B3-8758-4B9D-8204-5FE295BA00AE}">
      <dgm:prSet/>
      <dgm:spPr/>
      <dgm:t>
        <a:bodyPr/>
        <a:lstStyle/>
        <a:p>
          <a:endParaRPr lang="en-US"/>
        </a:p>
      </dgm:t>
    </dgm:pt>
    <dgm:pt modelId="{9FA54DD3-1554-4A91-A3C7-A0A401BF593F}" type="sibTrans" cxnId="{0CCBD4B3-8758-4B9D-8204-5FE295BA00AE}">
      <dgm:prSet/>
      <dgm:spPr/>
      <dgm:t>
        <a:bodyPr/>
        <a:lstStyle/>
        <a:p>
          <a:endParaRPr lang="en-US"/>
        </a:p>
      </dgm:t>
    </dgm:pt>
    <dgm:pt modelId="{65FE302A-05A4-4983-A7B5-5E0F521B8629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8C383B76-30DA-494D-B060-7023ABABF4D8}" type="parTrans" cxnId="{617018F6-5E3E-45D1-A60C-6AC0F85EA227}">
      <dgm:prSet/>
      <dgm:spPr/>
      <dgm:t>
        <a:bodyPr/>
        <a:lstStyle/>
        <a:p>
          <a:endParaRPr lang="en-US"/>
        </a:p>
      </dgm:t>
    </dgm:pt>
    <dgm:pt modelId="{8E698A82-8CB4-4CCB-B0A5-3FC439516576}" type="sibTrans" cxnId="{617018F6-5E3E-45D1-A60C-6AC0F85EA227}">
      <dgm:prSet/>
      <dgm:spPr/>
      <dgm:t>
        <a:bodyPr/>
        <a:lstStyle/>
        <a:p>
          <a:endParaRPr lang="en-US"/>
        </a:p>
      </dgm:t>
    </dgm:pt>
    <dgm:pt modelId="{4265B6B9-5CAE-47CB-9E3D-F81A5D19687A}">
      <dgm:prSet phldrT="[Text]"/>
      <dgm:spPr/>
      <dgm:t>
        <a:bodyPr/>
        <a:lstStyle/>
        <a:p>
          <a:r>
            <a:rPr lang="en-US" dirty="0" smtClean="0"/>
            <a:t>Study Groups</a:t>
          </a:r>
          <a:endParaRPr lang="en-US" dirty="0"/>
        </a:p>
      </dgm:t>
    </dgm:pt>
    <dgm:pt modelId="{AB962468-B709-46CD-8888-C18C326C9321}" type="parTrans" cxnId="{768408E1-D6C2-439C-A505-15FE282B9524}">
      <dgm:prSet/>
      <dgm:spPr/>
      <dgm:t>
        <a:bodyPr/>
        <a:lstStyle/>
        <a:p>
          <a:endParaRPr lang="en-US"/>
        </a:p>
      </dgm:t>
    </dgm:pt>
    <dgm:pt modelId="{DE4F9B74-C8F0-49C6-8BF2-F0849B15F23A}" type="sibTrans" cxnId="{768408E1-D6C2-439C-A505-15FE282B9524}">
      <dgm:prSet/>
      <dgm:spPr/>
      <dgm:t>
        <a:bodyPr/>
        <a:lstStyle/>
        <a:p>
          <a:endParaRPr lang="en-US"/>
        </a:p>
      </dgm:t>
    </dgm:pt>
    <dgm:pt modelId="{BEE27969-C500-4D3D-B882-D2D5A17F40F1}">
      <dgm:prSet/>
      <dgm:spPr/>
      <dgm:t>
        <a:bodyPr/>
        <a:lstStyle/>
        <a:p>
          <a:r>
            <a:rPr lang="en-US" dirty="0" smtClean="0"/>
            <a:t>ITU Academy</a:t>
          </a:r>
          <a:endParaRPr lang="en-US" dirty="0"/>
        </a:p>
      </dgm:t>
    </dgm:pt>
    <dgm:pt modelId="{D4BE8633-6579-4E8E-B545-F64500915C0F}" type="parTrans" cxnId="{C59EC8C6-8561-4A17-9371-93E7F7FF218B}">
      <dgm:prSet/>
      <dgm:spPr/>
      <dgm:t>
        <a:bodyPr/>
        <a:lstStyle/>
        <a:p>
          <a:endParaRPr lang="en-US"/>
        </a:p>
      </dgm:t>
    </dgm:pt>
    <dgm:pt modelId="{5D74E6FA-8B7B-4A34-B90D-AEBAB6D446FE}" type="sibTrans" cxnId="{C59EC8C6-8561-4A17-9371-93E7F7FF218B}">
      <dgm:prSet/>
      <dgm:spPr/>
      <dgm:t>
        <a:bodyPr/>
        <a:lstStyle/>
        <a:p>
          <a:endParaRPr lang="en-US"/>
        </a:p>
      </dgm:t>
    </dgm:pt>
    <dgm:pt modelId="{175CFFF2-0ED8-409A-8F61-F4CC9564B9A1}">
      <dgm:prSet/>
      <dgm:spPr/>
      <dgm:t>
        <a:bodyPr/>
        <a:lstStyle/>
        <a:p>
          <a:r>
            <a:rPr lang="en-US" dirty="0" smtClean="0"/>
            <a:t>Academia</a:t>
          </a:r>
          <a:endParaRPr lang="en-US" dirty="0"/>
        </a:p>
      </dgm:t>
    </dgm:pt>
    <dgm:pt modelId="{C179D5D1-F76D-4549-9BF7-7DC3A3F38691}" type="parTrans" cxnId="{DA396B83-97DD-446F-9B7E-D86BCBAA42A2}">
      <dgm:prSet/>
      <dgm:spPr/>
      <dgm:t>
        <a:bodyPr/>
        <a:lstStyle/>
        <a:p>
          <a:endParaRPr lang="en-US"/>
        </a:p>
      </dgm:t>
    </dgm:pt>
    <dgm:pt modelId="{1B278074-446C-4F95-A99F-C9A4239E0579}" type="sibTrans" cxnId="{DA396B83-97DD-446F-9B7E-D86BCBAA42A2}">
      <dgm:prSet/>
      <dgm:spPr/>
      <dgm:t>
        <a:bodyPr/>
        <a:lstStyle/>
        <a:p>
          <a:endParaRPr lang="en-US"/>
        </a:p>
      </dgm:t>
    </dgm:pt>
    <dgm:pt modelId="{3E216E39-422D-41B7-BDCE-DC7800074E52}">
      <dgm:prSet/>
      <dgm:spPr/>
      <dgm:t>
        <a:bodyPr/>
        <a:lstStyle/>
        <a:p>
          <a:r>
            <a:rPr lang="en-US" dirty="0" smtClean="0"/>
            <a:t>Membership</a:t>
          </a:r>
          <a:endParaRPr lang="en-US" dirty="0"/>
        </a:p>
      </dgm:t>
    </dgm:pt>
    <dgm:pt modelId="{AD385168-125C-406B-96F5-E2BFFD1D437F}" type="parTrans" cxnId="{1B142096-4AFC-4B49-AE7A-7BD568B2CF54}">
      <dgm:prSet/>
      <dgm:spPr/>
      <dgm:t>
        <a:bodyPr/>
        <a:lstStyle/>
        <a:p>
          <a:endParaRPr lang="en-US"/>
        </a:p>
      </dgm:t>
    </dgm:pt>
    <dgm:pt modelId="{1828EDC9-C9CD-43F5-9684-4A5DFAB7B6D4}" type="sibTrans" cxnId="{1B142096-4AFC-4B49-AE7A-7BD568B2CF54}">
      <dgm:prSet/>
      <dgm:spPr/>
      <dgm:t>
        <a:bodyPr/>
        <a:lstStyle/>
        <a:p>
          <a:endParaRPr lang="en-US"/>
        </a:p>
      </dgm:t>
    </dgm:pt>
    <dgm:pt modelId="{30446882-4D8D-4432-BD6B-FA50C78EE84F}">
      <dgm:prSet/>
      <dgm:spPr/>
      <dgm:t>
        <a:bodyPr/>
        <a:lstStyle/>
        <a:p>
          <a:r>
            <a:rPr lang="en-US" dirty="0" smtClean="0"/>
            <a:t>WSIS Action Lines</a:t>
          </a:r>
          <a:endParaRPr lang="en-US" dirty="0"/>
        </a:p>
      </dgm:t>
    </dgm:pt>
    <dgm:pt modelId="{7A3988E0-2DDF-412C-9D35-D9F99E931471}" type="parTrans" cxnId="{901655E0-CF79-4069-A0F4-B593980C943D}">
      <dgm:prSet/>
      <dgm:spPr/>
      <dgm:t>
        <a:bodyPr/>
        <a:lstStyle/>
        <a:p>
          <a:endParaRPr lang="en-US"/>
        </a:p>
      </dgm:t>
    </dgm:pt>
    <dgm:pt modelId="{DCF96036-7EA5-4E1C-A58D-9B863CA182FC}" type="sibTrans" cxnId="{901655E0-CF79-4069-A0F4-B593980C943D}">
      <dgm:prSet/>
      <dgm:spPr/>
      <dgm:t>
        <a:bodyPr/>
        <a:lstStyle/>
        <a:p>
          <a:endParaRPr lang="en-US"/>
        </a:p>
      </dgm:t>
    </dgm:pt>
    <dgm:pt modelId="{C743C237-2B12-45D3-935D-3FB0DC1A38F0}" type="pres">
      <dgm:prSet presAssocID="{0E83A545-C6B6-4BEC-89B6-7FF60F9D39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0D80971-3109-416F-A4EB-89B398B4D93D}" type="pres">
      <dgm:prSet presAssocID="{0E83A545-C6B6-4BEC-89B6-7FF60F9D394C}" presName="Name1" presStyleCnt="0"/>
      <dgm:spPr/>
    </dgm:pt>
    <dgm:pt modelId="{5370CE35-4556-41FA-8D9A-57889CA65B85}" type="pres">
      <dgm:prSet presAssocID="{0E83A545-C6B6-4BEC-89B6-7FF60F9D394C}" presName="cycle" presStyleCnt="0"/>
      <dgm:spPr/>
    </dgm:pt>
    <dgm:pt modelId="{AAD51871-50AE-4D27-A104-518278A4E178}" type="pres">
      <dgm:prSet presAssocID="{0E83A545-C6B6-4BEC-89B6-7FF60F9D394C}" presName="srcNode" presStyleLbl="node1" presStyleIdx="0" presStyleCnt="7"/>
      <dgm:spPr/>
    </dgm:pt>
    <dgm:pt modelId="{7FACB2B8-2D1E-49BA-8410-D5B1696A79A2}" type="pres">
      <dgm:prSet presAssocID="{0E83A545-C6B6-4BEC-89B6-7FF60F9D394C}" presName="conn" presStyleLbl="parChTrans1D2" presStyleIdx="0" presStyleCnt="1"/>
      <dgm:spPr/>
      <dgm:t>
        <a:bodyPr/>
        <a:lstStyle/>
        <a:p>
          <a:endParaRPr lang="en-US"/>
        </a:p>
      </dgm:t>
    </dgm:pt>
    <dgm:pt modelId="{9273CBAD-5DCA-4B7F-B5AA-CB4C0AC97A3C}" type="pres">
      <dgm:prSet presAssocID="{0E83A545-C6B6-4BEC-89B6-7FF60F9D394C}" presName="extraNode" presStyleLbl="node1" presStyleIdx="0" presStyleCnt="7"/>
      <dgm:spPr/>
    </dgm:pt>
    <dgm:pt modelId="{EEF2027C-533C-4DA5-A326-C1064A2C3FBF}" type="pres">
      <dgm:prSet presAssocID="{0E83A545-C6B6-4BEC-89B6-7FF60F9D394C}" presName="dstNode" presStyleLbl="node1" presStyleIdx="0" presStyleCnt="7"/>
      <dgm:spPr/>
    </dgm:pt>
    <dgm:pt modelId="{6D082F3E-369A-4657-A874-F1491B90A4E1}" type="pres">
      <dgm:prSet presAssocID="{8A32E141-FBF2-4AA4-B8B4-44B98C486C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3FEDB-019B-490D-AC10-4C6DE1F3DBF2}" type="pres">
      <dgm:prSet presAssocID="{8A32E141-FBF2-4AA4-B8B4-44B98C486C25}" presName="accent_1" presStyleCnt="0"/>
      <dgm:spPr/>
    </dgm:pt>
    <dgm:pt modelId="{0C0B5CCA-E2B0-4B02-BF22-986C90397BAD}" type="pres">
      <dgm:prSet presAssocID="{8A32E141-FBF2-4AA4-B8B4-44B98C486C25}" presName="accentRepeatNode" presStyleLbl="solidFgAcc1" presStyleIdx="0" presStyleCnt="7"/>
      <dgm:spPr/>
    </dgm:pt>
    <dgm:pt modelId="{46907B02-ED18-4909-B602-1B4D3D21AC82}" type="pres">
      <dgm:prSet presAssocID="{65FE302A-05A4-4983-A7B5-5E0F521B862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E0BD4-79BE-4103-B91B-E484DA183FD3}" type="pres">
      <dgm:prSet presAssocID="{65FE302A-05A4-4983-A7B5-5E0F521B8629}" presName="accent_2" presStyleCnt="0"/>
      <dgm:spPr/>
    </dgm:pt>
    <dgm:pt modelId="{26187453-F2A8-45A1-92C6-4A2936A15DDD}" type="pres">
      <dgm:prSet presAssocID="{65FE302A-05A4-4983-A7B5-5E0F521B8629}" presName="accentRepeatNode" presStyleLbl="solidFgAcc1" presStyleIdx="1" presStyleCnt="7"/>
      <dgm:spPr/>
    </dgm:pt>
    <dgm:pt modelId="{87163307-84AC-4F70-987A-91FB8958E0E5}" type="pres">
      <dgm:prSet presAssocID="{4265B6B9-5CAE-47CB-9E3D-F81A5D19687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B9E88-E4A5-46A2-ABEC-525B785BA877}" type="pres">
      <dgm:prSet presAssocID="{4265B6B9-5CAE-47CB-9E3D-F81A5D19687A}" presName="accent_3" presStyleCnt="0"/>
      <dgm:spPr/>
    </dgm:pt>
    <dgm:pt modelId="{0703E04C-7E7C-4200-8852-422D1E137071}" type="pres">
      <dgm:prSet presAssocID="{4265B6B9-5CAE-47CB-9E3D-F81A5D19687A}" presName="accentRepeatNode" presStyleLbl="solidFgAcc1" presStyleIdx="2" presStyleCnt="7"/>
      <dgm:spPr/>
    </dgm:pt>
    <dgm:pt modelId="{8080A87C-E84E-4840-B2CF-B35D95A9E0B4}" type="pres">
      <dgm:prSet presAssocID="{BEE27969-C500-4D3D-B882-D2D5A17F40F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2027-C6E8-4C57-9473-6DAF7E6E7FAF}" type="pres">
      <dgm:prSet presAssocID="{BEE27969-C500-4D3D-B882-D2D5A17F40F1}" presName="accent_4" presStyleCnt="0"/>
      <dgm:spPr/>
    </dgm:pt>
    <dgm:pt modelId="{61D7CA40-1FA8-46E9-92C3-552B8DCFC492}" type="pres">
      <dgm:prSet presAssocID="{BEE27969-C500-4D3D-B882-D2D5A17F40F1}" presName="accentRepeatNode" presStyleLbl="solidFgAcc1" presStyleIdx="3" presStyleCnt="7"/>
      <dgm:spPr/>
    </dgm:pt>
    <dgm:pt modelId="{F0B8E6E1-EE85-4795-9393-FB6429D5EDAD}" type="pres">
      <dgm:prSet presAssocID="{3E216E39-422D-41B7-BDCE-DC7800074E5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F359D-A679-4398-87C6-541F02E27CE8}" type="pres">
      <dgm:prSet presAssocID="{3E216E39-422D-41B7-BDCE-DC7800074E52}" presName="accent_5" presStyleCnt="0"/>
      <dgm:spPr/>
    </dgm:pt>
    <dgm:pt modelId="{8A54D55C-431C-4E09-86CE-7740FC87998E}" type="pres">
      <dgm:prSet presAssocID="{3E216E39-422D-41B7-BDCE-DC7800074E52}" presName="accentRepeatNode" presStyleLbl="solidFgAcc1" presStyleIdx="4" presStyleCnt="7"/>
      <dgm:spPr/>
    </dgm:pt>
    <dgm:pt modelId="{822024E0-AF18-4D70-AA11-2F012A87211C}" type="pres">
      <dgm:prSet presAssocID="{175CFFF2-0ED8-409A-8F61-F4CC9564B9A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B1777-5B22-4F46-AAE8-01B529826998}" type="pres">
      <dgm:prSet presAssocID="{175CFFF2-0ED8-409A-8F61-F4CC9564B9A1}" presName="accent_6" presStyleCnt="0"/>
      <dgm:spPr/>
    </dgm:pt>
    <dgm:pt modelId="{9D0274EE-BA90-40EE-BD73-5528D2E942B6}" type="pres">
      <dgm:prSet presAssocID="{175CFFF2-0ED8-409A-8F61-F4CC9564B9A1}" presName="accentRepeatNode" presStyleLbl="solidFgAcc1" presStyleIdx="5" presStyleCnt="7"/>
      <dgm:spPr/>
    </dgm:pt>
    <dgm:pt modelId="{23EF9A8E-764B-4F89-A59E-F3226B277C6F}" type="pres">
      <dgm:prSet presAssocID="{30446882-4D8D-4432-BD6B-FA50C78EE84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32C4-30DD-442A-AC79-9B93543F8ABD}" type="pres">
      <dgm:prSet presAssocID="{30446882-4D8D-4432-BD6B-FA50C78EE84F}" presName="accent_7" presStyleCnt="0"/>
      <dgm:spPr/>
    </dgm:pt>
    <dgm:pt modelId="{91457638-D9DB-4059-8A22-09CA548EFA1D}" type="pres">
      <dgm:prSet presAssocID="{30446882-4D8D-4432-BD6B-FA50C78EE84F}" presName="accentRepeatNode" presStyleLbl="solidFgAcc1" presStyleIdx="6" presStyleCnt="7"/>
      <dgm:spPr/>
    </dgm:pt>
  </dgm:ptLst>
  <dgm:cxnLst>
    <dgm:cxn modelId="{B79D3158-DCC0-4E6C-9B9B-5E4D2323E07C}" type="presOf" srcId="{65FE302A-05A4-4983-A7B5-5E0F521B8629}" destId="{46907B02-ED18-4909-B602-1B4D3D21AC82}" srcOrd="0" destOrd="0" presId="urn:microsoft.com/office/officeart/2008/layout/VerticalCurvedList"/>
    <dgm:cxn modelId="{0834AA60-6FEF-447D-8B38-6DD377E363F3}" type="presOf" srcId="{4265B6B9-5CAE-47CB-9E3D-F81A5D19687A}" destId="{87163307-84AC-4F70-987A-91FB8958E0E5}" srcOrd="0" destOrd="0" presId="urn:microsoft.com/office/officeart/2008/layout/VerticalCurvedList"/>
    <dgm:cxn modelId="{DA396B83-97DD-446F-9B7E-D86BCBAA42A2}" srcId="{0E83A545-C6B6-4BEC-89B6-7FF60F9D394C}" destId="{175CFFF2-0ED8-409A-8F61-F4CC9564B9A1}" srcOrd="5" destOrd="0" parTransId="{C179D5D1-F76D-4549-9BF7-7DC3A3F38691}" sibTransId="{1B278074-446C-4F95-A99F-C9A4239E0579}"/>
    <dgm:cxn modelId="{901655E0-CF79-4069-A0F4-B593980C943D}" srcId="{0E83A545-C6B6-4BEC-89B6-7FF60F9D394C}" destId="{30446882-4D8D-4432-BD6B-FA50C78EE84F}" srcOrd="6" destOrd="0" parTransId="{7A3988E0-2DDF-412C-9D35-D9F99E931471}" sibTransId="{DCF96036-7EA5-4E1C-A58D-9B863CA182FC}"/>
    <dgm:cxn modelId="{0EC18AD8-5589-4951-B48C-5D5CDE2EDAA6}" type="presOf" srcId="{3E216E39-422D-41B7-BDCE-DC7800074E52}" destId="{F0B8E6E1-EE85-4795-9393-FB6429D5EDAD}" srcOrd="0" destOrd="0" presId="urn:microsoft.com/office/officeart/2008/layout/VerticalCurvedList"/>
    <dgm:cxn modelId="{0CCBD4B3-8758-4B9D-8204-5FE295BA00AE}" srcId="{0E83A545-C6B6-4BEC-89B6-7FF60F9D394C}" destId="{8A32E141-FBF2-4AA4-B8B4-44B98C486C25}" srcOrd="0" destOrd="0" parTransId="{65DF9D41-9EE2-46E3-A8F3-E397324E43C4}" sibTransId="{9FA54DD3-1554-4A91-A3C7-A0A401BF593F}"/>
    <dgm:cxn modelId="{1B142096-4AFC-4B49-AE7A-7BD568B2CF54}" srcId="{0E83A545-C6B6-4BEC-89B6-7FF60F9D394C}" destId="{3E216E39-422D-41B7-BDCE-DC7800074E52}" srcOrd="4" destOrd="0" parTransId="{AD385168-125C-406B-96F5-E2BFFD1D437F}" sibTransId="{1828EDC9-C9CD-43F5-9684-4A5DFAB7B6D4}"/>
    <dgm:cxn modelId="{C59EC8C6-8561-4A17-9371-93E7F7FF218B}" srcId="{0E83A545-C6B6-4BEC-89B6-7FF60F9D394C}" destId="{BEE27969-C500-4D3D-B882-D2D5A17F40F1}" srcOrd="3" destOrd="0" parTransId="{D4BE8633-6579-4E8E-B545-F64500915C0F}" sibTransId="{5D74E6FA-8B7B-4A34-B90D-AEBAB6D446FE}"/>
    <dgm:cxn modelId="{2017823F-2ADB-4E6E-982D-C8E40D8C7AD2}" type="presOf" srcId="{0E83A545-C6B6-4BEC-89B6-7FF60F9D394C}" destId="{C743C237-2B12-45D3-935D-3FB0DC1A38F0}" srcOrd="0" destOrd="0" presId="urn:microsoft.com/office/officeart/2008/layout/VerticalCurvedList"/>
    <dgm:cxn modelId="{B1730D69-1189-4DD2-8BEF-182AFA316BAD}" type="presOf" srcId="{BEE27969-C500-4D3D-B882-D2D5A17F40F1}" destId="{8080A87C-E84E-4840-B2CF-B35D95A9E0B4}" srcOrd="0" destOrd="0" presId="urn:microsoft.com/office/officeart/2008/layout/VerticalCurvedList"/>
    <dgm:cxn modelId="{B3FFB4C9-68CA-450F-B0B1-9D2929C2554E}" type="presOf" srcId="{30446882-4D8D-4432-BD6B-FA50C78EE84F}" destId="{23EF9A8E-764B-4F89-A59E-F3226B277C6F}" srcOrd="0" destOrd="0" presId="urn:microsoft.com/office/officeart/2008/layout/VerticalCurvedList"/>
    <dgm:cxn modelId="{BBA4AC47-9FD0-41A1-B7A0-CA126F69DC19}" type="presOf" srcId="{175CFFF2-0ED8-409A-8F61-F4CC9564B9A1}" destId="{822024E0-AF18-4D70-AA11-2F012A87211C}" srcOrd="0" destOrd="0" presId="urn:microsoft.com/office/officeart/2008/layout/VerticalCurvedList"/>
    <dgm:cxn modelId="{5C214FF8-0BC8-49D0-BB48-90CFA54B0E37}" type="presOf" srcId="{9FA54DD3-1554-4A91-A3C7-A0A401BF593F}" destId="{7FACB2B8-2D1E-49BA-8410-D5B1696A79A2}" srcOrd="0" destOrd="0" presId="urn:microsoft.com/office/officeart/2008/layout/VerticalCurvedList"/>
    <dgm:cxn modelId="{14BEFB24-9928-44EE-82C6-C44CE1BEE81D}" type="presOf" srcId="{8A32E141-FBF2-4AA4-B8B4-44B98C486C25}" destId="{6D082F3E-369A-4657-A874-F1491B90A4E1}" srcOrd="0" destOrd="0" presId="urn:microsoft.com/office/officeart/2008/layout/VerticalCurvedList"/>
    <dgm:cxn modelId="{617018F6-5E3E-45D1-A60C-6AC0F85EA227}" srcId="{0E83A545-C6B6-4BEC-89B6-7FF60F9D394C}" destId="{65FE302A-05A4-4983-A7B5-5E0F521B8629}" srcOrd="1" destOrd="0" parTransId="{8C383B76-30DA-494D-B060-7023ABABF4D8}" sibTransId="{8E698A82-8CB4-4CCB-B0A5-3FC439516576}"/>
    <dgm:cxn modelId="{768408E1-D6C2-439C-A505-15FE282B9524}" srcId="{0E83A545-C6B6-4BEC-89B6-7FF60F9D394C}" destId="{4265B6B9-5CAE-47CB-9E3D-F81A5D19687A}" srcOrd="2" destOrd="0" parTransId="{AB962468-B709-46CD-8888-C18C326C9321}" sibTransId="{DE4F9B74-C8F0-49C6-8BF2-F0849B15F23A}"/>
    <dgm:cxn modelId="{F579210A-DBE9-41D0-81E7-BFFE55C5A00E}" type="presParOf" srcId="{C743C237-2B12-45D3-935D-3FB0DC1A38F0}" destId="{50D80971-3109-416F-A4EB-89B398B4D93D}" srcOrd="0" destOrd="0" presId="urn:microsoft.com/office/officeart/2008/layout/VerticalCurvedList"/>
    <dgm:cxn modelId="{11F3E731-FA64-4707-A015-145EBEF12674}" type="presParOf" srcId="{50D80971-3109-416F-A4EB-89B398B4D93D}" destId="{5370CE35-4556-41FA-8D9A-57889CA65B85}" srcOrd="0" destOrd="0" presId="urn:microsoft.com/office/officeart/2008/layout/VerticalCurvedList"/>
    <dgm:cxn modelId="{C0C3EA9C-E8C9-4D13-AFFB-D0BCC1071EBF}" type="presParOf" srcId="{5370CE35-4556-41FA-8D9A-57889CA65B85}" destId="{AAD51871-50AE-4D27-A104-518278A4E178}" srcOrd="0" destOrd="0" presId="urn:microsoft.com/office/officeart/2008/layout/VerticalCurvedList"/>
    <dgm:cxn modelId="{F4B870DF-E215-499B-947A-2EEFAAE0E0A6}" type="presParOf" srcId="{5370CE35-4556-41FA-8D9A-57889CA65B85}" destId="{7FACB2B8-2D1E-49BA-8410-D5B1696A79A2}" srcOrd="1" destOrd="0" presId="urn:microsoft.com/office/officeart/2008/layout/VerticalCurvedList"/>
    <dgm:cxn modelId="{FA9925C7-29AA-4F13-A8D1-2D7231CFE069}" type="presParOf" srcId="{5370CE35-4556-41FA-8D9A-57889CA65B85}" destId="{9273CBAD-5DCA-4B7F-B5AA-CB4C0AC97A3C}" srcOrd="2" destOrd="0" presId="urn:microsoft.com/office/officeart/2008/layout/VerticalCurvedList"/>
    <dgm:cxn modelId="{F4FA2D08-B990-4A84-9263-8FC2877A39A9}" type="presParOf" srcId="{5370CE35-4556-41FA-8D9A-57889CA65B85}" destId="{EEF2027C-533C-4DA5-A326-C1064A2C3FBF}" srcOrd="3" destOrd="0" presId="urn:microsoft.com/office/officeart/2008/layout/VerticalCurvedList"/>
    <dgm:cxn modelId="{4BD280A7-A054-4583-9A80-1B53299A07FF}" type="presParOf" srcId="{50D80971-3109-416F-A4EB-89B398B4D93D}" destId="{6D082F3E-369A-4657-A874-F1491B90A4E1}" srcOrd="1" destOrd="0" presId="urn:microsoft.com/office/officeart/2008/layout/VerticalCurvedList"/>
    <dgm:cxn modelId="{E26DAFB8-4A76-4844-8B02-002A341A76D0}" type="presParOf" srcId="{50D80971-3109-416F-A4EB-89B398B4D93D}" destId="{B253FEDB-019B-490D-AC10-4C6DE1F3DBF2}" srcOrd="2" destOrd="0" presId="urn:microsoft.com/office/officeart/2008/layout/VerticalCurvedList"/>
    <dgm:cxn modelId="{28615E79-4F1C-4B1C-94B0-D78404A11056}" type="presParOf" srcId="{B253FEDB-019B-490D-AC10-4C6DE1F3DBF2}" destId="{0C0B5CCA-E2B0-4B02-BF22-986C90397BAD}" srcOrd="0" destOrd="0" presId="urn:microsoft.com/office/officeart/2008/layout/VerticalCurvedList"/>
    <dgm:cxn modelId="{58EEE4C2-51F7-4F1C-AAD5-9E89105E2DC5}" type="presParOf" srcId="{50D80971-3109-416F-A4EB-89B398B4D93D}" destId="{46907B02-ED18-4909-B602-1B4D3D21AC82}" srcOrd="3" destOrd="0" presId="urn:microsoft.com/office/officeart/2008/layout/VerticalCurvedList"/>
    <dgm:cxn modelId="{F24305DF-D814-48F3-A9E0-0770764A3870}" type="presParOf" srcId="{50D80971-3109-416F-A4EB-89B398B4D93D}" destId="{D35E0BD4-79BE-4103-B91B-E484DA183FD3}" srcOrd="4" destOrd="0" presId="urn:microsoft.com/office/officeart/2008/layout/VerticalCurvedList"/>
    <dgm:cxn modelId="{2AAEF65C-EE0C-4906-AFC7-76C29095CD67}" type="presParOf" srcId="{D35E0BD4-79BE-4103-B91B-E484DA183FD3}" destId="{26187453-F2A8-45A1-92C6-4A2936A15DDD}" srcOrd="0" destOrd="0" presId="urn:microsoft.com/office/officeart/2008/layout/VerticalCurvedList"/>
    <dgm:cxn modelId="{6C4D8C35-555E-4415-878D-6C114E0F3F92}" type="presParOf" srcId="{50D80971-3109-416F-A4EB-89B398B4D93D}" destId="{87163307-84AC-4F70-987A-91FB8958E0E5}" srcOrd="5" destOrd="0" presId="urn:microsoft.com/office/officeart/2008/layout/VerticalCurvedList"/>
    <dgm:cxn modelId="{0AF9F88D-C4C4-4FB8-B1FA-7AEA34A77BE6}" type="presParOf" srcId="{50D80971-3109-416F-A4EB-89B398B4D93D}" destId="{817B9E88-E4A5-46A2-ABEC-525B785BA877}" srcOrd="6" destOrd="0" presId="urn:microsoft.com/office/officeart/2008/layout/VerticalCurvedList"/>
    <dgm:cxn modelId="{799F12F0-21C7-43A0-919F-C40AD455C65A}" type="presParOf" srcId="{817B9E88-E4A5-46A2-ABEC-525B785BA877}" destId="{0703E04C-7E7C-4200-8852-422D1E137071}" srcOrd="0" destOrd="0" presId="urn:microsoft.com/office/officeart/2008/layout/VerticalCurvedList"/>
    <dgm:cxn modelId="{C21B4C3F-BBA8-4FA4-940F-5DAA3ED1C1BC}" type="presParOf" srcId="{50D80971-3109-416F-A4EB-89B398B4D93D}" destId="{8080A87C-E84E-4840-B2CF-B35D95A9E0B4}" srcOrd="7" destOrd="0" presId="urn:microsoft.com/office/officeart/2008/layout/VerticalCurvedList"/>
    <dgm:cxn modelId="{65DF159C-36E3-4692-918E-DB1F1FA98645}" type="presParOf" srcId="{50D80971-3109-416F-A4EB-89B398B4D93D}" destId="{A0012027-C6E8-4C57-9473-6DAF7E6E7FAF}" srcOrd="8" destOrd="0" presId="urn:microsoft.com/office/officeart/2008/layout/VerticalCurvedList"/>
    <dgm:cxn modelId="{5E1D150B-B342-4759-BBB5-40E235AE22BA}" type="presParOf" srcId="{A0012027-C6E8-4C57-9473-6DAF7E6E7FAF}" destId="{61D7CA40-1FA8-46E9-92C3-552B8DCFC492}" srcOrd="0" destOrd="0" presId="urn:microsoft.com/office/officeart/2008/layout/VerticalCurvedList"/>
    <dgm:cxn modelId="{B54E0B43-1BA6-4055-9079-0B2463AAE724}" type="presParOf" srcId="{50D80971-3109-416F-A4EB-89B398B4D93D}" destId="{F0B8E6E1-EE85-4795-9393-FB6429D5EDAD}" srcOrd="9" destOrd="0" presId="urn:microsoft.com/office/officeart/2008/layout/VerticalCurvedList"/>
    <dgm:cxn modelId="{7494288C-56E6-49B8-B792-9031CE697E8D}" type="presParOf" srcId="{50D80971-3109-416F-A4EB-89B398B4D93D}" destId="{AE2F359D-A679-4398-87C6-541F02E27CE8}" srcOrd="10" destOrd="0" presId="urn:microsoft.com/office/officeart/2008/layout/VerticalCurvedList"/>
    <dgm:cxn modelId="{04D29A07-7097-496E-BE34-C16F719D330F}" type="presParOf" srcId="{AE2F359D-A679-4398-87C6-541F02E27CE8}" destId="{8A54D55C-431C-4E09-86CE-7740FC87998E}" srcOrd="0" destOrd="0" presId="urn:microsoft.com/office/officeart/2008/layout/VerticalCurvedList"/>
    <dgm:cxn modelId="{30F183C6-9B38-4919-8457-F23290D29154}" type="presParOf" srcId="{50D80971-3109-416F-A4EB-89B398B4D93D}" destId="{822024E0-AF18-4D70-AA11-2F012A87211C}" srcOrd="11" destOrd="0" presId="urn:microsoft.com/office/officeart/2008/layout/VerticalCurvedList"/>
    <dgm:cxn modelId="{2845EBEC-5B78-462D-AF74-955CE4B1A0E9}" type="presParOf" srcId="{50D80971-3109-416F-A4EB-89B398B4D93D}" destId="{94BB1777-5B22-4F46-AAE8-01B529826998}" srcOrd="12" destOrd="0" presId="urn:microsoft.com/office/officeart/2008/layout/VerticalCurvedList"/>
    <dgm:cxn modelId="{DB02B4A5-C28C-40ED-8346-B9BB7719AA08}" type="presParOf" srcId="{94BB1777-5B22-4F46-AAE8-01B529826998}" destId="{9D0274EE-BA90-40EE-BD73-5528D2E942B6}" srcOrd="0" destOrd="0" presId="urn:microsoft.com/office/officeart/2008/layout/VerticalCurvedList"/>
    <dgm:cxn modelId="{E2E03398-1E8B-4A93-8A28-01DC3D98125B}" type="presParOf" srcId="{50D80971-3109-416F-A4EB-89B398B4D93D}" destId="{23EF9A8E-764B-4F89-A59E-F3226B277C6F}" srcOrd="13" destOrd="0" presId="urn:microsoft.com/office/officeart/2008/layout/VerticalCurvedList"/>
    <dgm:cxn modelId="{F6DDF05D-7F5F-4DB9-956C-E2B097B839E3}" type="presParOf" srcId="{50D80971-3109-416F-A4EB-89B398B4D93D}" destId="{CA2732C4-30DD-442A-AC79-9B93543F8ABD}" srcOrd="14" destOrd="0" presId="urn:microsoft.com/office/officeart/2008/layout/VerticalCurvedList"/>
    <dgm:cxn modelId="{DF042CEC-3E2B-4D20-BF0C-E9388D3E8323}" type="presParOf" srcId="{CA2732C4-30DD-442A-AC79-9B93543F8ABD}" destId="{91457638-D9DB-4059-8A22-09CA548EFA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2499112" y="-14607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1291985" y="934490"/>
          <a:ext cx="1318468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1</a:t>
          </a:r>
          <a:endParaRPr lang="en-US" sz="2000" kern="1200" dirty="0"/>
        </a:p>
      </dsp:txBody>
      <dsp:txXfrm>
        <a:off x="1291985" y="934490"/>
        <a:ext cx="1318468" cy="388516"/>
      </dsp:txXfrm>
    </dsp:sp>
    <dsp:sp modelId="{0C0B5CCA-E2B0-4B02-BF22-986C90397BAD}">
      <dsp:nvSpPr>
        <dsp:cNvPr id="0" name=""/>
        <dsp:cNvSpPr/>
      </dsp:nvSpPr>
      <dsp:spPr>
        <a:xfrm>
          <a:off x="2389641" y="871856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1291988" y="1517606"/>
          <a:ext cx="162232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2</a:t>
          </a:r>
          <a:endParaRPr lang="en-US" sz="2000" kern="1200" dirty="0"/>
        </a:p>
      </dsp:txBody>
      <dsp:txXfrm>
        <a:off x="1291988" y="1517606"/>
        <a:ext cx="1622322" cy="388516"/>
      </dsp:txXfrm>
    </dsp:sp>
    <dsp:sp modelId="{26187453-F2A8-45A1-92C6-4A2936A15DDD}">
      <dsp:nvSpPr>
        <dsp:cNvPr id="0" name=""/>
        <dsp:cNvSpPr/>
      </dsp:nvSpPr>
      <dsp:spPr>
        <a:xfrm>
          <a:off x="2741477" y="1454973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1291990" y="2100296"/>
          <a:ext cx="1871395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3</a:t>
          </a:r>
          <a:endParaRPr lang="en-US" sz="2000" kern="1200" dirty="0"/>
        </a:p>
      </dsp:txBody>
      <dsp:txXfrm>
        <a:off x="1291990" y="2100296"/>
        <a:ext cx="1871395" cy="388516"/>
      </dsp:txXfrm>
    </dsp:sp>
    <dsp:sp modelId="{0703E04C-7E7C-4200-8852-422D1E137071}">
      <dsp:nvSpPr>
        <dsp:cNvPr id="0" name=""/>
        <dsp:cNvSpPr/>
      </dsp:nvSpPr>
      <dsp:spPr>
        <a:xfrm>
          <a:off x="2934282" y="203766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1291984" y="2683412"/>
          <a:ext cx="1904811" cy="388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4</a:t>
          </a:r>
          <a:endParaRPr lang="en-US" sz="2000" kern="1200" dirty="0"/>
        </a:p>
      </dsp:txBody>
      <dsp:txXfrm>
        <a:off x="1291984" y="2683412"/>
        <a:ext cx="1904811" cy="388516"/>
      </dsp:txXfrm>
    </dsp:sp>
    <dsp:sp modelId="{61D7CA40-1FA8-46E9-92C3-552B8DCFC492}">
      <dsp:nvSpPr>
        <dsp:cNvPr id="0" name=""/>
        <dsp:cNvSpPr/>
      </dsp:nvSpPr>
      <dsp:spPr>
        <a:xfrm>
          <a:off x="2934393" y="2620779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1291990" y="3266529"/>
          <a:ext cx="1815083" cy="3885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5</a:t>
          </a:r>
          <a:endParaRPr lang="en-US" sz="2000" kern="1200" dirty="0"/>
        </a:p>
      </dsp:txBody>
      <dsp:txXfrm>
        <a:off x="1291990" y="3266529"/>
        <a:ext cx="1815083" cy="388516"/>
      </dsp:txXfrm>
    </dsp:sp>
    <dsp:sp modelId="{8A54D55C-431C-4E09-86CE-7740FC87998E}">
      <dsp:nvSpPr>
        <dsp:cNvPr id="0" name=""/>
        <dsp:cNvSpPr/>
      </dsp:nvSpPr>
      <dsp:spPr>
        <a:xfrm>
          <a:off x="2934282" y="320389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1294645" y="3849218"/>
          <a:ext cx="1701436" cy="388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6</a:t>
          </a:r>
          <a:endParaRPr lang="en-US" sz="2000" kern="1200" dirty="0"/>
        </a:p>
      </dsp:txBody>
      <dsp:txXfrm>
        <a:off x="1294645" y="3849218"/>
        <a:ext cx="1701436" cy="388516"/>
      </dsp:txXfrm>
    </dsp:sp>
    <dsp:sp modelId="{9D0274EE-BA90-40EE-BD73-5528D2E942B6}">
      <dsp:nvSpPr>
        <dsp:cNvPr id="0" name=""/>
        <dsp:cNvSpPr/>
      </dsp:nvSpPr>
      <dsp:spPr>
        <a:xfrm>
          <a:off x="2741477" y="378658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1308694" y="4432335"/>
          <a:ext cx="1265692" cy="3885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Prop. ….</a:t>
          </a:r>
          <a:endParaRPr lang="en-US" sz="2000" kern="1200" dirty="0"/>
        </a:p>
      </dsp:txBody>
      <dsp:txXfrm>
        <a:off x="1308694" y="4432335"/>
        <a:ext cx="1265692" cy="388516"/>
      </dsp:txXfrm>
    </dsp:sp>
    <dsp:sp modelId="{91457638-D9DB-4059-8A22-09CA548EFA1D}">
      <dsp:nvSpPr>
        <dsp:cNvPr id="0" name=""/>
        <dsp:cNvSpPr/>
      </dsp:nvSpPr>
      <dsp:spPr>
        <a:xfrm>
          <a:off x="2389641" y="436970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4972-5218-4A32-A775-EC2572BF8224}">
      <dsp:nvSpPr>
        <dsp:cNvPr id="0" name=""/>
        <dsp:cNvSpPr/>
      </dsp:nvSpPr>
      <dsp:spPr>
        <a:xfrm rot="5400000">
          <a:off x="4078880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C0066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R. Community 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en-US" sz="1600" b="1" kern="1200" dirty="0" smtClean="0"/>
            <a:t>(</a:t>
          </a:r>
          <a:r>
            <a:rPr lang="en-US" sz="1600" kern="1200" dirty="0" smtClean="0"/>
            <a:t>Platforms / Workshops / Conferences / Expert </a:t>
          </a:r>
          <a:r>
            <a:rPr lang="en-US" sz="1600" kern="1200" dirty="0" err="1" smtClean="0"/>
            <a:t>Grups</a:t>
          </a:r>
          <a:r>
            <a:rPr lang="en-US" sz="1600" kern="1200" dirty="0" smtClean="0"/>
            <a:t>)</a:t>
          </a:r>
          <a:endParaRPr lang="en-US" sz="1800" kern="1200" dirty="0"/>
        </a:p>
      </dsp:txBody>
      <dsp:txXfrm rot="-5400000">
        <a:off x="4567872" y="381479"/>
        <a:ext cx="1459968" cy="1678124"/>
      </dsp:txXfrm>
    </dsp:sp>
    <dsp:sp modelId="{7D937FEC-B8AD-41BF-98EA-87DE7B0FFFC2}">
      <dsp:nvSpPr>
        <dsp:cNvPr id="0" name=""/>
        <dsp:cNvSpPr/>
      </dsp:nvSpPr>
      <dsp:spPr>
        <a:xfrm>
          <a:off x="6422727" y="489155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422727" y="489155"/>
        <a:ext cx="2720754" cy="1462771"/>
      </dsp:txXfrm>
    </dsp:sp>
    <dsp:sp modelId="{506B9846-CA49-46CD-BB8E-25301981DAAF}">
      <dsp:nvSpPr>
        <dsp:cNvPr id="0" name=""/>
        <dsp:cNvSpPr/>
      </dsp:nvSpPr>
      <dsp:spPr>
        <a:xfrm rot="5400000">
          <a:off x="1788179" y="160032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00CC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Building R. Capacities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Banchmarks</a:t>
          </a:r>
          <a:r>
            <a:rPr lang="en-US" sz="1600" kern="1200" dirty="0" smtClean="0"/>
            <a:t>/Studies/Roadmaps)</a:t>
          </a:r>
          <a:endParaRPr lang="en-US" sz="1600" kern="1200" dirty="0"/>
        </a:p>
      </dsp:txBody>
      <dsp:txXfrm rot="-5400000">
        <a:off x="2277171" y="381479"/>
        <a:ext cx="1459968" cy="1678124"/>
      </dsp:txXfrm>
    </dsp:sp>
    <dsp:sp modelId="{0C235533-52FD-4635-9CF8-55CF448C8587}">
      <dsp:nvSpPr>
        <dsp:cNvPr id="0" name=""/>
        <dsp:cNvSpPr/>
      </dsp:nvSpPr>
      <dsp:spPr>
        <a:xfrm rot="5400000">
          <a:off x="29291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rPr>
            <a:t>Regional Initiatives for Europe</a:t>
          </a:r>
        </a:p>
      </dsp:txBody>
      <dsp:txXfrm rot="-5400000">
        <a:off x="3418133" y="2450813"/>
        <a:ext cx="1459968" cy="1678124"/>
      </dsp:txXfrm>
    </dsp:sp>
    <dsp:sp modelId="{55D2EEE3-00F9-4065-ADEA-B95148154577}">
      <dsp:nvSpPr>
        <dsp:cNvPr id="0" name=""/>
        <dsp:cNvSpPr/>
      </dsp:nvSpPr>
      <dsp:spPr>
        <a:xfrm>
          <a:off x="366853" y="2558489"/>
          <a:ext cx="2632988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66853" y="2558489"/>
        <a:ext cx="2632988" cy="1462771"/>
      </dsp:txXfrm>
    </dsp:sp>
    <dsp:sp modelId="{8FAFE181-2F91-4577-BA19-03C016DB4EFA}">
      <dsp:nvSpPr>
        <dsp:cNvPr id="0" name=""/>
        <dsp:cNvSpPr/>
      </dsp:nvSpPr>
      <dsp:spPr>
        <a:xfrm rot="5400000">
          <a:off x="5219841" y="2229366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Building Human Capacities</a:t>
          </a:r>
          <a:br>
            <a:rPr lang="en-US" sz="1800" b="1" kern="1200" dirty="0" smtClean="0"/>
          </a:br>
          <a:r>
            <a:rPr lang="en-US" sz="1600" kern="1200" dirty="0" smtClean="0"/>
            <a:t>(Trainings / ITU Academy / </a:t>
          </a:r>
          <a:r>
            <a:rPr lang="en-US" sz="1600" kern="1200" dirty="0" err="1" smtClean="0"/>
            <a:t>Centres</a:t>
          </a:r>
          <a:r>
            <a:rPr lang="en-US" sz="1600" kern="1200" dirty="0" smtClean="0"/>
            <a:t> of Excellence)</a:t>
          </a:r>
          <a:endParaRPr lang="en-US" sz="1200" kern="1200" dirty="0" smtClean="0"/>
        </a:p>
      </dsp:txBody>
      <dsp:txXfrm rot="-5400000">
        <a:off x="5708833" y="2450813"/>
        <a:ext cx="1459968" cy="1678124"/>
      </dsp:txXfrm>
    </dsp:sp>
    <dsp:sp modelId="{042D245A-5386-43A4-97DC-7C1E31F9AB39}">
      <dsp:nvSpPr>
        <dsp:cNvPr id="0" name=""/>
        <dsp:cNvSpPr/>
      </dsp:nvSpPr>
      <dsp:spPr>
        <a:xfrm rot="5400000">
          <a:off x="4078880" y="4298700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Addressing N./R. Needs</a:t>
          </a:r>
          <a:r>
            <a:rPr lang="en-US" sz="1800" kern="1200" dirty="0" smtClean="0"/>
            <a:t> </a:t>
          </a:r>
          <a:r>
            <a:rPr lang="en-US" sz="1600" kern="1200" dirty="0" smtClean="0"/>
            <a:t>(Assistance / Transfer of Knowledge / </a:t>
          </a:r>
          <a:r>
            <a:rPr lang="en-US" sz="1600" kern="1200" dirty="0" err="1" smtClean="0"/>
            <a:t>Twinnings</a:t>
          </a:r>
          <a:r>
            <a:rPr lang="en-US" sz="1600" kern="1200" dirty="0" smtClean="0"/>
            <a:t>)</a:t>
          </a:r>
          <a:endParaRPr lang="en-US" sz="1200" kern="1200" dirty="0"/>
        </a:p>
      </dsp:txBody>
      <dsp:txXfrm rot="-5400000">
        <a:off x="4567872" y="4520147"/>
        <a:ext cx="1459968" cy="1678124"/>
      </dsp:txXfrm>
    </dsp:sp>
    <dsp:sp modelId="{8DFD4F8E-BB50-457A-8866-438B8DA78A39}">
      <dsp:nvSpPr>
        <dsp:cNvPr id="0" name=""/>
        <dsp:cNvSpPr/>
      </dsp:nvSpPr>
      <dsp:spPr>
        <a:xfrm>
          <a:off x="6422727" y="4627823"/>
          <a:ext cx="2720754" cy="146277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6422727" y="4627823"/>
        <a:ext cx="2720754" cy="1462771"/>
      </dsp:txXfrm>
    </dsp:sp>
    <dsp:sp modelId="{CD35DA0B-20EE-4FEE-87F2-7383870A7134}">
      <dsp:nvSpPr>
        <dsp:cNvPr id="0" name=""/>
        <dsp:cNvSpPr/>
      </dsp:nvSpPr>
      <dsp:spPr>
        <a:xfrm rot="5400000">
          <a:off x="1853464" y="4300265"/>
          <a:ext cx="2437952" cy="2121018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Fostering Regional Coordination and Cross-R. Coop. </a:t>
          </a:r>
          <a:br>
            <a:rPr lang="en-US" sz="1800" b="1" kern="1200" dirty="0" smtClean="0"/>
          </a:br>
          <a:r>
            <a:rPr lang="en-US" sz="1400" kern="1200" dirty="0" smtClean="0"/>
            <a:t>(Know-how exchange with other R.)</a:t>
          </a:r>
          <a:endParaRPr lang="en-US" sz="1600" kern="1200" dirty="0" smtClean="0"/>
        </a:p>
      </dsp:txBody>
      <dsp:txXfrm rot="-5400000">
        <a:off x="2342456" y="4521712"/>
        <a:ext cx="1459968" cy="167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B2B8-2D1E-49BA-8410-D5B1696A79A2}">
      <dsp:nvSpPr>
        <dsp:cNvPr id="0" name=""/>
        <dsp:cNvSpPr/>
      </dsp:nvSpPr>
      <dsp:spPr>
        <a:xfrm>
          <a:off x="-4831664" y="-561"/>
          <a:ext cx="5756465" cy="5756465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2F3E-369A-4657-A874-F1491B90A4E1}">
      <dsp:nvSpPr>
        <dsp:cNvPr id="0" name=""/>
        <dsp:cNvSpPr/>
      </dsp:nvSpPr>
      <dsp:spPr>
        <a:xfrm>
          <a:off x="299894" y="934490"/>
          <a:ext cx="3063072" cy="3885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Programmes</a:t>
          </a:r>
          <a:endParaRPr lang="en-US" sz="2000" kern="1200" dirty="0"/>
        </a:p>
      </dsp:txBody>
      <dsp:txXfrm>
        <a:off x="299894" y="934490"/>
        <a:ext cx="3063072" cy="388516"/>
      </dsp:txXfrm>
    </dsp:sp>
    <dsp:sp modelId="{0C0B5CCA-E2B0-4B02-BF22-986C90397BAD}">
      <dsp:nvSpPr>
        <dsp:cNvPr id="0" name=""/>
        <dsp:cNvSpPr/>
      </dsp:nvSpPr>
      <dsp:spPr>
        <a:xfrm>
          <a:off x="57071" y="885925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7B02-ED18-4909-B602-1B4D3D21AC82}">
      <dsp:nvSpPr>
        <dsp:cNvPr id="0" name=""/>
        <dsp:cNvSpPr/>
      </dsp:nvSpPr>
      <dsp:spPr>
        <a:xfrm>
          <a:off x="651731" y="1517606"/>
          <a:ext cx="2711235" cy="388516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Projects</a:t>
          </a:r>
          <a:endParaRPr lang="en-US" sz="2000" kern="1200" dirty="0"/>
        </a:p>
      </dsp:txBody>
      <dsp:txXfrm>
        <a:off x="651731" y="1517606"/>
        <a:ext cx="2711235" cy="388516"/>
      </dsp:txXfrm>
    </dsp:sp>
    <dsp:sp modelId="{26187453-F2A8-45A1-92C6-4A2936A15DDD}">
      <dsp:nvSpPr>
        <dsp:cNvPr id="0" name=""/>
        <dsp:cNvSpPr/>
      </dsp:nvSpPr>
      <dsp:spPr>
        <a:xfrm>
          <a:off x="408908" y="1469042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63307-84AC-4F70-987A-91FB8958E0E5}">
      <dsp:nvSpPr>
        <dsp:cNvPr id="0" name=""/>
        <dsp:cNvSpPr/>
      </dsp:nvSpPr>
      <dsp:spPr>
        <a:xfrm>
          <a:off x="844535" y="2100296"/>
          <a:ext cx="2518431" cy="388516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Study Groups</a:t>
          </a:r>
          <a:endParaRPr lang="en-US" sz="2000" kern="1200" dirty="0"/>
        </a:p>
      </dsp:txBody>
      <dsp:txXfrm>
        <a:off x="844535" y="2100296"/>
        <a:ext cx="2518431" cy="388516"/>
      </dsp:txXfrm>
    </dsp:sp>
    <dsp:sp modelId="{0703E04C-7E7C-4200-8852-422D1E137071}">
      <dsp:nvSpPr>
        <dsp:cNvPr id="0" name=""/>
        <dsp:cNvSpPr/>
      </dsp:nvSpPr>
      <dsp:spPr>
        <a:xfrm>
          <a:off x="601713" y="2051731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A87C-E84E-4840-B2CF-B35D95A9E0B4}">
      <dsp:nvSpPr>
        <dsp:cNvPr id="0" name=""/>
        <dsp:cNvSpPr/>
      </dsp:nvSpPr>
      <dsp:spPr>
        <a:xfrm>
          <a:off x="906096" y="2683412"/>
          <a:ext cx="2456870" cy="388516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ITU Academy</a:t>
          </a:r>
          <a:endParaRPr lang="en-US" sz="2000" kern="1200" dirty="0"/>
        </a:p>
      </dsp:txBody>
      <dsp:txXfrm>
        <a:off x="906096" y="2683412"/>
        <a:ext cx="2456870" cy="388516"/>
      </dsp:txXfrm>
    </dsp:sp>
    <dsp:sp modelId="{61D7CA40-1FA8-46E9-92C3-552B8DCFC492}">
      <dsp:nvSpPr>
        <dsp:cNvPr id="0" name=""/>
        <dsp:cNvSpPr/>
      </dsp:nvSpPr>
      <dsp:spPr>
        <a:xfrm>
          <a:off x="663273" y="2634848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8E6E1-EE85-4795-9393-FB6429D5EDAD}">
      <dsp:nvSpPr>
        <dsp:cNvPr id="0" name=""/>
        <dsp:cNvSpPr/>
      </dsp:nvSpPr>
      <dsp:spPr>
        <a:xfrm>
          <a:off x="844535" y="3266529"/>
          <a:ext cx="2518431" cy="388516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Membership</a:t>
          </a:r>
          <a:endParaRPr lang="en-US" sz="2000" kern="1200" dirty="0"/>
        </a:p>
      </dsp:txBody>
      <dsp:txXfrm>
        <a:off x="844535" y="3266529"/>
        <a:ext cx="2518431" cy="388516"/>
      </dsp:txXfrm>
    </dsp:sp>
    <dsp:sp modelId="{8A54D55C-431C-4E09-86CE-7740FC87998E}">
      <dsp:nvSpPr>
        <dsp:cNvPr id="0" name=""/>
        <dsp:cNvSpPr/>
      </dsp:nvSpPr>
      <dsp:spPr>
        <a:xfrm>
          <a:off x="601713" y="321796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24E0-AF18-4D70-AA11-2F012A87211C}">
      <dsp:nvSpPr>
        <dsp:cNvPr id="0" name=""/>
        <dsp:cNvSpPr/>
      </dsp:nvSpPr>
      <dsp:spPr>
        <a:xfrm>
          <a:off x="651731" y="3849218"/>
          <a:ext cx="2711235" cy="388516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Academia</a:t>
          </a:r>
          <a:endParaRPr lang="en-US" sz="2000" kern="1200" dirty="0"/>
        </a:p>
      </dsp:txBody>
      <dsp:txXfrm>
        <a:off x="651731" y="3849218"/>
        <a:ext cx="2711235" cy="388516"/>
      </dsp:txXfrm>
    </dsp:sp>
    <dsp:sp modelId="{9D0274EE-BA90-40EE-BD73-5528D2E942B6}">
      <dsp:nvSpPr>
        <dsp:cNvPr id="0" name=""/>
        <dsp:cNvSpPr/>
      </dsp:nvSpPr>
      <dsp:spPr>
        <a:xfrm>
          <a:off x="408908" y="3800654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F9A8E-764B-4F89-A59E-F3226B277C6F}">
      <dsp:nvSpPr>
        <dsp:cNvPr id="0" name=""/>
        <dsp:cNvSpPr/>
      </dsp:nvSpPr>
      <dsp:spPr>
        <a:xfrm>
          <a:off x="299894" y="4432335"/>
          <a:ext cx="3063072" cy="38851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8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WSIS Action Lines</a:t>
          </a:r>
          <a:endParaRPr lang="en-US" sz="2000" kern="1200" dirty="0"/>
        </a:p>
      </dsp:txBody>
      <dsp:txXfrm>
        <a:off x="299894" y="4432335"/>
        <a:ext cx="3063072" cy="388516"/>
      </dsp:txXfrm>
    </dsp:sp>
    <dsp:sp modelId="{91457638-D9DB-4059-8A22-09CA548EFA1D}">
      <dsp:nvSpPr>
        <dsp:cNvPr id="0" name=""/>
        <dsp:cNvSpPr/>
      </dsp:nvSpPr>
      <dsp:spPr>
        <a:xfrm>
          <a:off x="57071" y="4383770"/>
          <a:ext cx="485645" cy="485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02D3-893F-4048-970F-D2854A5E49E5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2A8E-D349-47E6-A154-93C3EC483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-293922"/>
            <a:ext cx="12192000" cy="74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9618"/>
            <a:ext cx="10515600" cy="36166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26280"/>
            <a:ext cx="10515600" cy="946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C1AF-5D74-4FF2-AF67-F8692C5FB1E3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25B-9BED-481D-8678-A490245E3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649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529" y="152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29" y="1613354"/>
            <a:ext cx="10515600" cy="419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58" y="64990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22C1AF-5D74-4FF2-AF67-F8692C5FB1E3}" type="datetimeFigureOut">
              <a:rPr lang="en-US" smtClean="0"/>
              <a:pPr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43" y="6499008"/>
            <a:ext cx="5894614" cy="369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2015 Regional Development Forum for Europe  /   20-22 April 2015, Bucharest, Romania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6" y="65033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C3B25B-9BED-481D-8678-A490245E33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2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D9CA-25CB-4CD7-A265-14D9A3AACA6C}" type="datetimeFigureOut">
              <a:rPr lang="en-US" smtClean="0"/>
              <a:t>17/02/2016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1FC2-4203-482D-9669-53FF8C9E5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3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8746"/>
            <a:ext cx="12192000" cy="21700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Regional Initiatives for Europe</a:t>
            </a:r>
            <a:br>
              <a:rPr lang="en-US" sz="7200" dirty="0" smtClean="0"/>
            </a:br>
            <a:r>
              <a:rPr lang="en-US" sz="7200" dirty="0" smtClean="0"/>
              <a:t>Child Online Protection</a:t>
            </a:r>
            <a:endParaRPr lang="en-US" sz="72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0120" y="936872"/>
            <a:ext cx="10515600" cy="1880913"/>
          </a:xfrm>
        </p:spPr>
        <p:txBody>
          <a:bodyPr>
            <a:noAutofit/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February 2016 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CWG-COP, ITU Headquarters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" descr="data:image/jpeg;base64,/9j/4AAQSkZJRgABAQAAAQABAAD/2wCEAAkGBxQTERUUEhQVFhUXFh0XFxUXGRcYFxgXFBcXFxgbGBYZICghHR4lHBcUITEiJSkrLi8uGR8zODMsNygtLysBCgoKDg0OGxAQGywmICQsLCwsLywsLCwtMiwsLCwsLCwsLCwsLCwsLCwsLCwsLCwsLCwsLCwsLCwsLCwsLCwsLP/AABEIAO4A1AMBEQACEQEDEQH/xAAcAAABBQEBAQAAAAAAAAAAAAAAAgQFBgcDAQj/xABPEAACAQICBQYHCgwEBgMAAAABAgMABAURBhIhMUETIlFhcYEHFDJScpGhIzNCVGKSssHD0hUWFzRDU2NzgqOx0SU1osJEdJOUs9MkNvD/xAAbAQEAAgMBAQAAAAAAAAAAAAAAAQMCBAUGB//EADgRAAIBAQUDCgYCAwEBAQEAAAABAgMEERIhMUFRcQUTIjJhgZGhsdEUM0LB4fAGUhUjYvFDciT/2gAMAwEAAhEDEQA/ANxoAoCLa65K4WN/Imz5M8BKozZP4gNYdYfqpebCp46TlHWOvDY+55Pu7SUoa4UAUAUAUAUAUAUAUAUAUAUAUAUAUAUAUAUAUAUAUAUAUAUAUAUBG6RYZ4xbvGDqvsaN+KSIdZGB6mA7s6hq82LLX5mqpvNaNb09V4DTRDHvGoM3GrPGeTnTdqyLsOzoORPrHCid5bb7J8PU6OcXnF70TtSaQUAUAUAUAUAUAUAUAUAUAUAUAUAUAUAUAUAUAUAUAUAUAUAUAUBm+ljthuIJexgmGfmTqNxYbz2kDWHWrdNY6M9FYVG3WR2aXWjnF/uzY+K3Gh21wsiK6EMrAMrDcQRmDWR5+cJQk4yVzR1oYhQBQBQBQBQBQBQBQBQBQBQBQBQBQBQBQBQBQBQBQBQBQBQBQEXpNg63dtJA2zWHNbzXG1T68s+rOjNmx2l2etGotmvDaZ74LtI2hlawuObzyI8/gSAnXjPac8uvMcRUI9By1YlVgrXS3Z9q2P37DVqk8sFAFAFAFANb3EoYRnNLHGOl3VfpEVlGEpdVXmLlFash5tOcPXYbuI+iS/0AatVmq/1Zg61NbTn+Plj+skPWLe5I7iI6n4apu817jnoHo0+w/cbjV9OOWP6ainwtXd6Dn4bx/Z6TWcpyjuoGPQJE1vm551hKjUjrF+BkqkHo0SoNVGZ7QBQBQBQBQBQBQBQBQBQBQBQBQBQBQGR+FzATHMt5HmA5CuR8GRRzW6swPWvXUM9ZyDa1Om7PPZpw2ouXg+0pF7b5Ofd4wBIPOHBx28eg59VEcflWwOy1ej1Xp7d3oWqpOWRWM6RW9tkJpAHPkxKC8rejGubHtyyqynRnPqr2MJVIx1KnDptd3jsmH2oVVOTT3B5qniNVOPUCx6RW27LTpq+pLuRrq0TnlBd7JAaOSy7bu8uJTxSNvF4tvDUiyJ72qvnox6kUuOb8zPm2+s36Diz0Us4tqW0OfnMods+nWfM59edYuvUesmSqUFsJaOIKMlAUdQA/pVd7M7kemoAk1JAwvMIgl99gif0kQn1kVnGpOOjZi4ReqKppDo14uonsjNCEOtLFBIyl04sgOa6w36uWRHXv2aVbG8NS536NopqU8PSjf3EtY318qLJDPDexMAyiVeRkKkbAJI+bn6S1VKFJu6ScX2Zrw/JYpT1TvRI2emsOsEuke0kOwCYARsfkTDND6x2VXKzS1h0l2e2pmq8dJZcSzKcxmNorXLj2gCgCgCgCgCgCgCgCgCgCgCgGWNYYlzBJDJ5LrlnxB3hh1g5HuoXWevKhVjUjqjArK6nw29z3SRMVdduTrxB6VYZEHsNQe9qU6Vvs3ZJXrsfuvwaLdaWPcx6/Lx2NqcwHLI11LlsOoozEe3McW48a3aVON16WJ+S4nzm2U6tCrKlU6N3n2rsZCl45TyOHW00kZP8A8qccyaXPbyZnmIIB3seg7BWzc4rFVaT2LZxuRpXqWUE7trLVaC/VFSG1tLdFGSq8rvqjsjQD21rPmm75Sb7vcvXOXXJJHcWmJHfcWi+jDI30pKxxUdz8V7GV1TevA98QxH43bf8Abt/7KYqP9X4/gYam9eB40WJruexfqKTJ7QzUTovZLy9iGquy4ScRv08uyjkHTDOM+5ZVX+tTgpPSXiva8YprVeYxxLTmOBTy1vcxyZHUjdAA+WWerICVyGeZPAVnCyub6LTRhOuo6p3iMNM94Nfx6JF/VWmoxX0pXzOfYAKTw08sD7xHFP6vAdfiwfjt9n08sp9hTL2VHPr+sfAcz/0/EgYrG6srhbeC4XkpQzRcugZTKNroWTVK5jnDLYduzOrnKFWOKSzWt24rUZwlhTye8k7nGmRSmIW2rGdhlX3a3PpbNZB6QqtU086cvszNz2TXsKs7J4VEmGzjkzt5B2Mlu4O3mHPOM+icuqolJSyqrPft/JKvjnB+xYMC0pSZ+RlU29yBthkI53XE+6Rezb1VRUoOKxLNb/fcXQqqWTyZYKoLQoAoAoAoAoAoAoAoAoAoCtaYaYRWQCAGW4f3uFdrHPYC2W0DPvPDjlsULPKrnotrKK1dU8tXuMu0kwO+kja+uwoYkayDylQ7F5o2Ko5oyzJ27am0qkmub7z0f8Zt1RN2ettzjx2r27yN0Tx4WcrSNEsmaEDMAsrAEqVJ3bdhy4dgqmE2ujfltO3yxyYrXTxwXTisu3s9jY9E8P5G1jUnWdhykr79eWXnu2fHacuwCra08c21ps4Hg4QcFc9dvEmgKpMz0CgPcqA8IoBBFSCtYTHyl/eTNtMWpbx/JXk1lfL0mcdwFbE3dTjFbc36FMVfNt8BziOjNrMdZ4VD8JEzjkB6ddMjWMa045JkypRewYnCruH83ueVUforoax7p1yYd4NZ46cutG7tXsYYJx6r8SJ0hxUSQmK5je0nBDwyPk0PLR85Cs45ozyyOtlsY1bShhlig8S277uBXUlerpK57P8A0sOB4kLm3jmAy115y+aw2OvcQaoqQcJuJbCWOKZX8Vt4rZjLa3EMDk5vA7qsMvaufMb5S99XwlKawzTfbtRVJKLvi7jhLpJh93ABOwRgfJOZeNxxjdB6mG/2VkqNWnLokc7Tmsx1o/p/HDIILm4E0Z2R3JBVh0LOCB88bOniawq2RyWKCue1e3sZU7Sk8Mn3+5pAOe0VzzdPaAKAKAKAKAKAKAKArulGkDRFbe2USXcgzRT5Ma7jLKeCj1k7BV9GipdKWUV+3IpqVMPRjqR+j+jiW7NK7Ga5fbJO/lEneFHwV4ZDgB0ACyrWc1hWSWiMIU1F3vNk5LCrqyOAysCrA7iCMiD3VQXwk4SUovNGE6VYI1pctEcyvlRsfhId3eNoPWKquuyPovJ9sjaqCqLXR8S3+DLS3VItJ25pOULn4JPwCegnd17OIylO7I4vLfJmK+0Uln9S+/v4mqAVkeUFgVBJ7lQCSKkgQRQFYtW5DE5o22LdIs0Z4cpCojlUdeqI29dbL6VJP+uXjmilPDUa3kji2MQWwznlSPoDHnH0VHOPcKrhTlN3RV5lOcYq9siTpBNL+a2crD9bORBH2gNm7DsWreajHry8M/wV8431V9jnLhd7MCJ7mKNDsMcEQbMHgZJs/o1KnTj1Y38X7BxnLVlRutD+TuhbxyEo0fKwpMSYpHTZKjhCpByKtmBuraVoxQxNdju17DWdDDLCnw3E7hDWiSCGW0itZz5IZEKyZcYpsud2bDVM1UaxKTa/dUXRcU7mrmPMewps1uLYAXEQ2AbBKm9omy6eB4GsKVT6ZaPy7SZw+qOqHlpcx3UCuAGjkXyWAO/YysOkHMEdVYyTpyu2olNSjeMsLxI4ayxyEtZMckc7TbMTsVjxiJ3E+TuOyspw55Xrrev5EJ83k9PQv4NaJtntAFAFAFAFAFAQemGkaWNuZW5znmxR8Xc7u4byfrIq6hRdWeFd5VVqqnG9kPothTxI0s51rqc68zneD8FB0Ko2ZD+mWV1aopPDHRaFVOLSver1J4VQWixUElY8JGELNZPJlz4AZFI36oy1werLb2qKYHJpLU6nJfKHwdW+XVeT9+70MVqo9+nfmjYPBxply6i2uG92UcxyffFHAnzwPWBnvzqUzx3LHJfMt1qS6L1W78ehoK1JwBRFQSc2qSCDxjSSGB+TzaWc7oIRryntUbFHWxFXQoykr9FvehXKoou7aQOK4PfXyhpGjtNQl4VTOSYSapA15hkFG3aEzq+FSlSdy6V+u7wKpwnUW4VoXb23OyhEd5GcpxIS8wbzhI5JKNvBBypaHPffF6bhSUd2e0tLVrFxzahBXtM4iIVuEHPtnE460XZKufQYy3qFbFnfSwvR5e3mVVdMW4f3lrFcxasirJG4DAHiCMwQd4OR3jbVcZShK9ZMlpSWZBEz2Xn3FqP4p4R9og+cB2Vf0KvZLyfsV9KHavQTo1cIZrlImDRMVuIypzHuwIcDo56E5cMzU1ovDFy108CKbV7S01Jm4iDKVYBlIyIO0EHeCKpTazRm0NtE8SNrKtlMxMT5+KSMc8stpgYniPg57xs4AVNeGOPOR12+/uTRnheB93sXmtM2goAoAoAoBEsgVSzEBVBJJ2AADMkmiV+Q0MqlLX+I208gPJ5vLDGc+bbw5BHI86SRlbsUCuov9NKUVro+L9kaD/2VFJ93AvwrRNk6CoJOct7GjBXkRWIzCsygkZ5ZgE55Z1DLY0pyWKMW1wFyNHIjIWUqylWGYOasMj7DRO53oiVOV1zT8DFcbwLUh5RSNeBzbzrmM80OUUqjiHQpnlx7TlnaUseJaPM9T/HLdN0/hqt98eq7ti2d2wr0blSGUkEHMEHIgjaCCNxrXPTtKSuehtPg/wBNhdKIZyBcKNh3CUDiPldI7xxAlHiuVeSnZnzlPqPy7OG593G1YrisVvGZJ3CIOJ4noUDaT1DbWcISm7oo4UpqKvZXta8vt2vZWx47PGpR1cIR627K2P8AXS/6fkvf0KunU7F5/gl8JweG2TVgjCZ7WO9nPS7nax7TVU6kpu+TLIwjHQdtWBJC47gazlZEcw3CD3OdAMwPNcbnQ+aaup1cOTzW4rnTxZrJ7xhFpG0JEeIIIW3LOuZt5Ox/gH5LZdtZuipZ08+zb+TDnMOU8vQngwIBBBB2gjaCOo1SWnOVQQQRmCMiOkHYalZEMr+h7kW5gY5tbSNASeKoc4z3oyVfXzliW3P97yql1btxNE1SZlFsYJDNcXliqcmX1RFlktwqD3R1b4J1s9U7jkc99bsmsMadTXfuNZJ3ucP/AEsmG4klxHrxk79VlIyZGG9XXgRWvODg7mWRkpK9HDF7BZoyhJB2FXHlI67VZTwINZQlhd5Eleiw6G421zCVlyFxCeTmUecBscfJcZMO8cK169LBLLR6fvYbNGpjjnqtSfqgtCgCgCgKjpxcGV4rBDly3uk5G9bdCMx1a7ZL2a1bVnWFOo9mnH8GvXd7UFt14DC1QfhOTIZCO0jVRwAaRzsH8K+qs5fJXa36GCX+zuLGtUFosVBJVvCNgfjFrroM5Ic3HSU+GPUAf4eusJradrkS28xXwSfRll37H9u8xvKsLke7CgCgFxSlWDKSrKQQQciCNoIPTQiUVJOLWTNK0BxqG5uNa9YvdjZC0hHJgbNkSABVfZtO88DvFXc88OBZffieI5V5E5ibr0847v6/jtNOJrA4ogmpAgmpIEGhBxnjVlKsoZSMirAEEdYO+pTaeRDV5Xm0XEZJs5pLY79RcnhJP7F8wP4SK2Ofv66v9fEqdK7qu4818RTetrMOkNJC3eCGFP8AS968x/sW5kJb3V2l9KBbRq9xGsmq02a5w+5lgyptJDJsyG7OrnGm6a6WnZvKk5qby17SSkwe4uNl5Moj4wQBlVup5W5xHUMqrVSEOos979jLBKXWfgTKRKihVAVVGQUDIADcAKqbbd7LLriAxjDXWQ3NrlyuXuke5Z1HA9Djg3cavpzTWCenoUzi08UdRzYYgk8YkjzyOwg7GVhvVhwIrGUHF3MlSUleNjdeKXUd1uRsobjo5NjzHPoMRt80mpw85Bw26r27xGWCWLxNJrnm8FAFAeE5b6AoejsnLvPeH9O+UefCCLNIxkd2eTMfSrdqrAlT3a8Xr7GpB4m57/Q9jOrijftLQEdZilYH2SCjzo8H6r8D/wCncWBTVBadBQkWDUAxbTzR/wAVuCUGUUmbR9A85O4nZ1EVU1cz3/I9u+KoXSfSjk/s+/1KzUHWCgCgPQaDU0nQzwh5BYb1upZztPUJPvevpqU955blPkPWrZ1xj7e3huNKVwQCCCDtBG0EHiDWZ5Zpp3M8JqSBBNSQIJoQIJqSDmakFf0g5lzZS/tWhPZPGcv9SLV9LOE12X+BTPrRZNGqSw5OakhnBzWRiyt4tEbaQ3UYzQ/nEY4gfpVHnLx6RWxB41geuz2KZdF4l3j+YJLGRsZJFyzG4q44HsNYK+L7UTk0WHQHEWltAkhzlgYwOTvPJ5ajfxIUOfTnWvaYKM71o8zaoTxQ4ZFkrXLgoCu6fXjR2UiocpJitvH6U7BDl1hSx7qvs0U6iv0WfgVV5XQy25CcPw8rGqRrzEUIN25QAKmc73ezGMcshnimET+M2s0cZbUZ45MioyjlXytp2gMqHIbazhUjglFv/wBRjKEsSaJkWj+b7RVOJFmFixbP0f0qMSJuZ5EhO4Z1LYSvGGkuj3jdu0TDI70bZzXG49nA9RNYu5o3bDa52Wsqi02rev3QyU6AYh8WPz4vv1We0/zFj/v5P2D8QMQ+LH58X36D/MWP+/k/YPxAxD4sfnxffoP8xY/7+T9g/EDEPix+fF9+g/zFj/v5P2D8QMQ+LH58X36D/MWP+/k/Ysmi1ji9mQvixkh4xtJFsz4o2tzT7OrjRNo5XKEuTbWsWO6W9J+eWfqaPbq7KGKMhI2q2rrDqOqSPUasTR5acMMmk7+1HiqTsFZGB6bZ+j+lRiQuYk2r+b7RU4kRhYg2j+b7R/emJDCysabc221zvimik7NSZAfYTWzZ853b0/QorZRv3XE01Ulh5HCzkhRnl2fXS9LUi5vQ8bDZfM9q/wB6lTiMEji+EzH9H7V/vU85HeRzctxC4Xo7dQu8QiJg8uJtZOZrHnRka2eQO0bNxq+daEknfnt9ypUZrK456G3/ACWLTQk7LiFXA/aRDLZ2qH9QpaIYqClufqLPK6o47zS65xvhQFP0vfXvbKHggkuGHWiiOP2yN6q26CupylwX3+xr1s5RXeOsZvXhw64libVdFZlbIHIjLgwIPfWEIqVWMXoTKTjTbRkf5RsS+M/yoPuV1fgqO7zZzPjKu/0D8o2JfGf5UH3KfBUd3mx8ZV3+hf8AwT6SXN4brxmXlOTEWpzY1y1+V1vIUZ56q7+itG20IUsOBa3/AGN6yVZVE8RdMN3nsrTmbMDELrwh4iHcC52BiB7lBuBI8yuzGxUWk7vNnKla6qk1ec/yjYl8Z/lQfcqfgqO7zZj8ZV3+gflGxL4z/Kg+5T4Kju82PjKu/wBA/KNiXxn+VB9ynwVHd5sfGVd/oH5RsS+M/wAqD7lPgqO7zY+Mq7/QPyjYl8Z/lQfcp8FR3ebHxlXf6B+UbEvjP8qD7lPgqO7zY+Mq7/Q0LwU6RXN4tz4zLymoU1eai5awfPyFGe4b60LbRhSccCN6yVZVE8TLhYnnd39q1ZaGzHUx/SbTzEIry4jjuNVEmdVXk4TkqsQBmUJPfXVo2SlKnFtbN7ObWtVSM2kyN/KNiXxn+VB9yrPgqO7zZV8ZV3+hc/BZpVd3d1IlzNyirCWA1I1ybXQZ5ooO4mtS22enTgnFbTbsledSTUmS2nCZ2d0P2bn5vO+qqrPlUiW1VfFj+J81U9IB9YrBrMm/IkMDPPbs+uq6mhnT1Mev/CFiKyyKtzkA7ADk4NgDED4FdaFjouKd3mznTtdVSaTOH5RsS+M/yoPuVPwVHd5sw+Mq7/Qv3go0kurw3PjMvKagj1ObGuWvyut5CjPPVXf0Vo22hClhwrW/7G7ZK06ieIqFliQa6S8HN5J7cP1By6Srt6A9bcodB099/wCDWhLpqXA3OuKdYKAo16+vitwf1VvDH89pJD/trdjlRXa39jUm06j7Eh1pMf8ACbr0G+qsKXz48UZT+VIwGu8cUKA1TwFb73sh+3rl8pfT3/Y6dg0kaRhZ2nsrnzNyBnM/gfZmZvHBtJOXInic/wBZW+uUbldh8/wabsN7vvEfkbb44P8Aon/2VP8Akv8Anz/BHwH/AEVXTnQ44dyOcwl5XX3JqavJ6nymzz1+rdW1ZrTz1+V1xrWiz81dnqVato1goDRMC8FrXNtFOLoJyiBtXki2WfDPlBn6q51S34JuOHTt/BvwsWKKleP/AMjbfHF/6J/9lYf5L/nz/Bn8B/0W3QTQ44cJgZhLymruTU1dTW+U2eet7K1bTaeeayuuNmhQ5pPPUm8PPP7v7VTLQsjqfPumf+YXf7+T6ZrvWf5UeCONaPmy4kNVxSaJ4Efz2b/lz/5I65/KPy1xN+wdd8C6aXfmt1+6l+i1adDrx4o2avVfee2B9xi/dr9EVEuswtETGAHnt2fXVVXQspanzxinv8v7x/pGu/T6q4HGqddjWszA1PwF77zsh+2rl8pfT3/Y6Vg0kV6JH5K5SQAGeJrhBllkczmvaOYa2XdfFrZka6vzv25m4YRdcrBFJ58aP85QfrriTjhk0deLvimO6xMjP4Tnf37ftY1+ZBH/AHre/wDlDg/VmnLry/dhIaSH/CLv0G+qq6Xz48UZz+TIwKu8cUKA1TwFb73sh+3rl8pfT3/Y6dg0kTWkshmaOyQ5GbNpiN626Hndhc5IO01TRWFOo9mnEsqO94Ft9CfiUKAqgAAAADcANgAqh5lqyOmtUElD8Ou+z7JvsK3uTfq7vuanKGke8yquoc0KA+hdEP8AKrX90v11wK/zpcTuU/lR4DXFMAilflVLQzjdNEdV+xhucbBsYGsoVXFXarczCVNN36MZ/hK7t9lxF4xGP09uOeB0yQb+nMqSOqs8FOfVdz3P3McU49ZX9q9ic0axeG4bOGRX2bQDkw3eUh2jvFUVacodZF1Oak8jDdM/8wu/38n0zXbs/wAqPBHItHzZcSGq4pNE8CP57N/y5/8AJHXP5R+WuJv2DrvgXDTJ8rW6/dSe0EVqWfrx4o2avVZ0tRlGg6EUepQKh6shaEvo8ee3o/XVVXRFtLVnz1inv8v7x/pGu9T6q4HGqddjWszA1PwF+VedkP21cvlL6e/7HSsGkhtpEmXJSea+ofQmBQ+0rVlLav3IplvNG0Fk1sNtD+wQfNUL9Vc20/NlxZ06Py1wJ2qSwzeGb/EsQTokjb50Kj/aK6F3+mD4+pot/wCySJbSE/4Rd+g3+2qqfz48UWS+TIwSu6cYKA1PwGH897Ift65fKWsO/wCx0rB1ZD3QW+FwZ7liOWdlBTb7nGq+5qM+BzZsxsOfVWFpg4XQWn3M6MsV8tpbAa1S89zoCj+HXfZ9k32FbvJv1d33NW36R7zKq6hzQoDYb+9eHALSSJirryZBH8WwjiOqvO2p3VZcT2XIVGFapGnUV6cWO9FNLEu11WySYDanButM946t4699YxlfkTynyTUscsSzhv3dj99pYdaszkCsLs4/GOV1F5TUK6+Q1siRsLbyNgqJyeHDfkTBLFeYTpn/AJhd/v5Ppmu5Z/lR4I5Fo+bLiQ1XFJongR/PZv8Alz/5I65/KPy1xN+wdd8CY02xqBoLiJZoy5bkyuuusM5ArbM+Azz7DVNnpyUotrL8FleauavHr49aj/iYO6WP6jWPNT3MnHHeS+huLQzSyLFIrlVBOqc8gT07qptFOUUr0XUJJt3GE4p7/L+8f6Rrt0+quByKnXY1rMwNT8BflXnZD9tXL5S+nv8AsdKwaSEaRx61rN1JrfMIb6qypPpoqn1WX3wfjLDbX90Pbma0LT82XE6ND5ceBYKoLTJ8acw47KT5M6IOrWMY1fWYWHfXUp9KzLsv/fM59To132lkx4/4Pd+g3+2tan8+PFF0vkyMGrunGCgNT8Bgz8d7Ift65fKX09/2OlYOrImcRwT3uS1IjmhQImfkPGo96kHFdmw7xvqqFXVTzT/byyUNsdUO8FxlZwwKmOVDlLC3lIfrU8GGw1hUpuHatjMoTxcSTzqszKV4dd9n2TfYVucm/V3fc1rfpHvMqrqHNCgNax7/AOuW3ZF9dedtXzZcT2/8b+fH/wDL9DMI5CpDKSCDmCDkQRuII3GqD3coqSuavTNJ0T03EmUVyQsm5ZNyv1N5rde49XGyM9jPG8qchOlfVs+cdq2rhvXmaDhR907j9VZT0POw1ME00H+IXX79/pGu7Z/lR4HHtHzZcSFq4pND8CTDx6UcTbn2SR5/1Fc/lH5a4m9YOu+BPaXwK0sMeoub3Qz2DMrHrO30RVFBtRb3IuqrO7tHbWcX6uP5i/2rHFLeTcid0VHPfIZDVG7dvqivoi2hqz5/xM5zSkfrH+ka70OquByKnWY2rIwNU8BY23h6oftq5fKX09/2OlYNJHuMn/4837p/ompp9ZcSqWjNB0Rh1LC1U7xBHn26ik+2ufXd9ST7WdKkroLgS9VFhmnhJw8teRlTk8tueTPRLayCRD6pCOyujZJ3Qd+x+TyNG1R6S4eg7nvhNgVxINmtG2Y6GGqGHcQRWGHDaYrtRknfQbMSrtHICgNU8BW+97Ift65fKX09/wBjp2DSRbletUuvI7F8JEpEkbGKdBzJV35ea4+Eh6DWcKmHJ5rcYyjfmtRGF44S4guVEVxwH6OUD4UTHf6O8VlOllihmvTiIz2S1Ibw677Psm+wq3k36u77lXKGke8yquoc0KA37R6FXwe2V1DK0SgqdoIOdcCsr60uJ3qE5QhGUXc1cZnpdok1uTJFm0J72jz4N0jobuPXRKGE9xyVyzG1JU6mU/J8O3s8OyrVgd0vfg80veOeKCY60bNqKxPOTW2KM+K55DI7uwZVliyuPO8rckU5xlaKeUlm1sf59SN8K+GGHEXbLmzASKevIKw7dZSf4hXbsM8VJLcfObZDDUv3lNrcNQldGcbezuUnQZ6uxl3B0bYy5/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/pqe6tqyPpOO9fk17SujfuGF7bKmD3ursDa7kdbBM8u0jPvqxNuvC/sK/8A4S7zEK7RyAoDVPAVvveyH7euXyl9Pf8AY6Vg0kWdWrXuLbxYaouJvG+JWMc6akqhhvHAqeBVhtB6xWUJODvREkpald8On/Bdk32FX8m/V3fcqt+kTK66hzQoD6A0aP8AhNr+7X664NX58uJ24fKj3AxzGR2g7xwNLjFSad6M90r0P1c5bYZrvaIb16SnSOrh/SmdO7NHseSeXlO6jaXnslv49vbtKWDluqo9S1ea1bmLHLARuwS7hGYPXllrdaPszy3HsGexZq7pSv8AE+ectclOjO76X1X9jKcYwia1kMc8bI3DPcw6Vbcw6xXep1I1FfFnk6lKUHdJDGsysKC86yXDsMmZiOgkkeo1CilsMnOT2nKpMQoC26EaES3rq7Bo7cHNpDsLAfBjz3k7tbcO3YdS02qNJXLN/uptWezSqO96GnY9eIFW3hAEcYAyG7mjIKOoD/8AbK51KD68tWblaa6sdEVnDh4xiltANqwk3EnUUHufqYr84VsT6FGUt+SKqSxVUt2ZrFcs6QUA0xawWeCSF/JkRkPVrAjMdY31lCThJSWwxlHEminaMTxS4e9tdtquGaGZQTra0eSttA45Z99bdaMlVU4cUatKUcDhJkeuh+DGQx8o+uBrauu2eqeI2bR2VZ8Rabr/ALIx5mznb8Q8J86T57f2rH4q0fqQ5izkvojZ4faq72khKzAZklmB5MuBlmNm1mqqtKtUaU1oW0uagug9RqrVmViw9AK1qi4DzSXCLK+5PxhmPJ62rqsV8vVzz2bfIWsKVSrSvw7S2pGnUuxEJ+T7C+mT57f2q34u0fqRV8NQG19odg8I1pXkVfOLPq97Bch31lG0WmWS+xDoWdalnSS3S0jitnDxqAEIOtmo+VxrXum5tzWZc3HBdFjEvVlxXeJL0IKjpPoqsucsACybym5XPV0N7D7aqnSvzR6Xknl6VG6laM47HtXuvNFItriW3lDIzRyId42MDxBH9Qd9a57KUaVop3O6UX3o0HD/AAkRTR8liVusi+cqqwPWY23HrU9gFZRnKLvTPNWz+OX50Xet0vs/3iLbRrBLrbBc8iT8HlNXb6Ewz7hW3DlCqsnczzlo5CqwedOS4ZryvEP4IA22K9BU7s4s/wDUH2+qthcpb4+ZzZcn3O6/yOa+ByTjdp1e5H79T/kl/Xz/AAY/4/8A6HMPgkhT3+8OXyVWP2szVi+UJvqxMlYYLrSJax0cwq1yITl3HF/dO/I5R591VSrWiptu8vyZxhQp6ZjrEcfeQaqDk03ZDeR0Z8B1CsYUUs3mJ13LJZFYxO/5PJIxrTPsRP8Ac3Qo6a2oQvzehrN3aEx4J8J1fGLljrF35JXPwuT98YdTSEj+AVRbql+GG7P97jaskLk5bzQ60DcCgCgM50rs/F78SD3q7G3oWeMf70y7SproUJY6d22Pp+DRtEcM795GYpY8oFZDqSoc436+Kt0qdxFWwldk9Chq86YVinKKQw1JE2SRnep6R0qeBqJwwvsJjK8Ropss4PQ/qSaVuuyYdVEwHqq4zvFB6i4m8UHoTeKD0F4a9QLwLVIvIeXAUBL27tbud/J5ahPyojzT7KtVV6Sz4+5hgWzIT49dRe+xLMvnwHJ++JjtPommGnLR3cfcjFJao7WukEDnV1wr+ZIDG+fY2WfdUSpSir9hlGWJ3LUaYjpVbxbA3KN0JtHe26teVWKO3ZeQbZXzawr/AKy8tfQo2OYubl9coq5DIZb8vlNxrWnLE7z2vJ3J8bFSwKTfHTuWwjaxOgFAPMNxOSBs42y6V+Ce0fXvrKMnHQ0rZyfQtccNWPB7Vwf6i44VpRHLzXPJt1nmnsbh3+2tqFaL1yPE8ofx60WfpUunHs63evYm8qvPPCZZVUFmIUDeSQAO81KTegIpsUeXm2q5jjM4IjHoje57NlWYFHOfgYYm9BL2ZhTKMmS5nYRq7eUzvsB+SqjM5DYAKnFid70RKjsWrNYwXDVtreOBPJjQLn0kbyesnM99cqpNzk5PadSEVGKih7WBkFAFARWk+DC7tnhJ1WPOjfzJF2o3cfZnVlGpzc1IwqQxxuM+w25Z1IddWVGKSp5rrsPcd46jXRkktNNhzc9GcsSw4uRJGdSZditwI4o44qfZvqYTuyehElfmhpojiCNAkeeTouRU7yASMx0jhWVaDUmxTleifDVQWXig9Cbz0PUC8UHpcTeGvS4XnuvUXC843VwVQsqFyPgrlmezOksleW0KcalRQlJRT2vTyKZfaaSkkRoqcOdzmHryHsrVddvQ9pZv4xZ0lKpNy4ZL7vzK9e4hJMc5XZjwz3DsG4VW5N6s7tnsVns6/wBUEu7Px1G1Ym0FAFAFAFAFASFli08Y1I3bI7AMg2Xogg5d1WU6soPLwOVb+SLJak5VFhf9lk+/Y+8t2GYUrqsk6O0n7ZtfLsXyR2ZZ10Y1pNaXHze12elRquFOeNLb+/bImgKgoHugmH8vO163vcetFbdBO6WUfQHUGqq0zwx5ta6v7Ivs0L3jfcX+tE3QoAoAoAoCi6d4QYn8ehXMZBbpBvaNfJlA85OPyeyt2zVL1zcu727zUtFP613kZFIGAZSCCMwRuIO41c1caxAYbhyyw6uZV4ppVSRdjIRIx7xt2g1fKbjLsaRgleh3b4m0bCO5AVicklHvcn3W6j3Vg4Jq+JKldkyWzqoyPdalxN57rUuF4a9LheGvUXC8NapuF5DY3gMc+bDmSecNx9Ice3fVNSipZ7Tt8mcuVrHdCXShu3cPbQo9/YPC2rIuR4HgR0g8a1JRcXcz31kttG1wx0pXrzXFDWsTaCgCgCgFxRMxyVSx6ACT6hRZ6GFSpCmsU2ku13E7h+ikr7ZCIx629Q+s1fGhJ65Hn7Z/JbNSypdN+C8fZFpw3CIofIXneedrevh3VswpRjoeQt3KtptmVSWW5ZL894/rM5o18We7mFpESMxrTyD9FEeAPnvuA7TWTkqccb7uJMYOcsK7zULO1SKNY41CoihVUbgAMgK5kpOTvZ0kklcjtUEhQBQBQBQHhGe+gMzx/CDh8msoPiUjf9s7HceiNidh4HZ0Z9KlU55XPrLz/Jz61Pm3etPQjMLOrPcx9LLKvWJFAP8AqU1bPOMX3FK1ZIzwq6lXUMp3g7QarTad6MtSK8Xmt/es5ov1TH3RB+zc+UPkmrb4z1yZhc1oPrDEY5gdQ7R5SHY6+kp2isJQcdTJNMdVgSFAFAFAFAcrq2SRSrqGU8D9R4HrqJRUlcy+z2mrZ5qpSlc/3xKfi+izpm0Obr5vwx97+tak6DWccz23Jv8AJKVa6Fo6Mt+x+3p2lcqg9Mner0FCSSwSeBX93TWU7m283tUbxWdNxT6SOXypRtlSl/8AyzuktmWfe9GaDaogUcmFCkZjVAAI6sq34pJZHzW0TrSm+ebclrfff5nWpKQoBpdTuXWC3UPcSeQvBRxkkPBB7dwrNJJYpaL9uCTbwrU0DRjAUs4dQEu7HWllPlSOd5PQOAHAd5PPrVXUlf4HQpU1CNxL1UWBQBQBQBQBQBQCJ4VdSrqGVgQykZgg7CCDvFSm070Q0mrmZVj2jEmHzi4jLPZhSjDazwITrAHi0attB3gEg9J6dKuq0cL63r+Tn1aDpvEtB1HIGAZSCCMwRtBHUahq4wFVAGV/hccpBYFXHkyIdVx2MP6HMVnGbiYuKY25W5h8pfGE85MllA603N3bayuhLTL0IzQ6ssTil2I41hvQ81x2qdtYyhKOpkpJjysCQoAoAoCGlna6JSIkQDZJKN79KRno6W9XXckoZvUwvxaaHW+0fgkULq6hAyVl2EAdPT31rVKanm9Tr8n8r2mxdGDvj/V6d27uKlimj0sOZy1085eHau8f0rTnSlE9vYOXbNa7o34Zbn9no/XsIiqzskpg+NyQHIc5OKHd2g8DVlOo4aHJ5T5Ho25XvKeyS++9F5w3Eo51zjPap8pe0fXurdhNTWR8+t3J9exzw1Vwex8PbUHneSTkLVRJOd4+BEPOlYbh1bzVtyisU8l68DSScndHUvei+jaWiE58pM+2WZvKc9AHwVHBRWhWrOo9y2I36VJU12k5VJaFAFAFAFAFAFAFAFAeEUBR8a0LaMtLh+qM9r2rHKNj0xH9G3V5O7dlW7TtKfRqeO3v3mpUs+2HgQVrfqzGNg0cq+VFINVx3HeOsbK2HG5XrNbzV23MdVgSFANb3DopffEDEbjuYdjDaKzjOUdCGk9Rp+D5o/eZyw8yYa47nGTD21lji+svAi5rRh+EpU9+t3y86IiQfN2MPVTBF6PxGJ7UK/GC3yJMgXLerBlb5pGZPZTmp7hjQ3RHu9r5x2/BAefIPlkeSvyd9TlT01I63AmY4woCqAABkANgA6hVTd5mKqAFARGLYFBICzZRt54yX1g7DVcqEZ6anZsPLtqst0b8Udz+z1Xp2FJv7QRsQkiSAfCTaB28Ae81ROy1Yq+794HrbF/IrHabot4Zbnp3PT0G8MzKdZWKnpBIPrFUJtO9Haq0qdaDhNJp7GaR4OtNraCMW80aw5nMzLmQ7HjLnmc+vaPRArOpVlN3yZ5S1/x7mk5WXNbtvc9vrxNWhlV1DIwZSMwykEEHiCN9YHn5RcXc1cxdCAoAoAoAoAoAoAoAoAoAoCMxzAILtQJ4wSPJcc2RD0q42j+lWU6s6bvizCdOM10kU6+0XvLfbCwu4/NYhJwPS8h+/I1uRtFOfWyfkak7POPVzIlcWj1tSTWhk/VzKY27tbYe4mrcDuvWa7Chu7Jj6sCTnc3CRrrOyqOliB/Wskm9CG7iN/Cckuy2jzH66QFY+1V8pvZWeBR6z7iMV+h0t8GXPXmPLSEZazgZAdCJuUUdR6RyQUd4PgFuTnyQU9KFk+iRUc7PeMCPPwIo8mW4Xslb686nnXuXgMJ5+Bz8Zufnr92nOdiIw9o3vLSGIZzXMw6mmIJ7FXInurKMpS0ivANJas64fow9wc7ez5p/T3ZfV7VjYl29QFYztCh1pdy/biyFCUtF4l2wPQOCIq858YkG0ayhYkP7OEc0dpzNaVS1TllHJefibcLPGObzJLHdFLW72zRDX/WLzX+cN/YcxWqdWzcoWiz/AC5Zbnmv3gZ5jngpmTNrWQSjzHyR+wN5J79WoPQWb+Q05ZVo3dqzXhr6lew7F77DJNXJ4xnmYpAeTbpIHq5yno21B0K1msnKEMSab3rVfu5mnaM+EO2uckkPISnZqueax+S+7uOR7am88zbORq9nvlHpR3rXvRcak5AUAUAUAUAUAUAUAUAUAUAUA3vrGKZdSaNJF811DD1GsoylF3xdxDipZMrN14PrbbyDzW56IpDqbfkPrD1ZVsRtc/qufEolZoPTIgT4NZo2LxzwztnsNwj6w7HDH15Vf8bFq5prgUuyNaPxOr4HiK74IH9CYj6aU56i9r8PyQ6FTsOP4OxD4iT2Tw5e0g05yl/byZjzNTd5i0wnED/wka+nOv8AtU052j/Z+BKoVN3mOItFsQbyntYh1crK3qOqKxdopLRN+C9zJWeb1aH0GgOf5xdzP8mMLCvYdXNv9VYO1/1ivUsVlW1k7hOjFpbHOGBFbzzz5P8AqPm3tqidapPrMujShHREvVRYFAFAFAcbq1SRSkiK6nerAMD3GhlCcoPFF3PsKZjXgwtZczCWgb5POTM/Ibb3AgVFx2bPy9aKeU7pLt18fe8irSxxbDdkeV3APgAliAPNU89T1LrDqpmbVSrydbut/rnv2d+x8Xcyz4DpxbXDcm5ME24xS8059Csdh7Nh6qXnMtPJdaiscelHfHP99O0s9Sc0KAKAKAKAKAKAKAKAKAKAKAKAKAKAKAKAKAKAKAKAKAKAKAKAKAZYnhEFwMp4kkHDWAJHYd47qNXl1G0VaLvpya4DC1wOS32W07an6mbOVAOhHzDp62A6DUJF07VGt82Cv3xyfetH4J9o4ONKpKupDDYwUhlz6mORI7hUlXMN5xeX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890120" y="4092763"/>
            <a:ext cx="10515600" cy="188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Jaroslaw K. PONDER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Coordinator</a:t>
            </a:r>
            <a:b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EURregion@itu.int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1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Initiatives Adopted by WTDC-14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465437"/>
            <a:ext cx="10515600" cy="41996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EUR1</a:t>
            </a:r>
            <a:r>
              <a:rPr lang="en-US" b="1" dirty="0"/>
              <a:t>   Spectrum management and transition to digital broadcasting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EUR2</a:t>
            </a:r>
            <a:r>
              <a:rPr lang="en-US" b="1" dirty="0"/>
              <a:t>   Development of broadband access and adoption of broadband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EUR3</a:t>
            </a:r>
            <a:r>
              <a:rPr lang="en-US" b="1" dirty="0"/>
              <a:t>   Ensuring access to telecommunications/ICTs, in particular for 		</a:t>
            </a:r>
            <a:r>
              <a:rPr lang="en-US" b="1" dirty="0" smtClean="0"/>
              <a:t>    persons </a:t>
            </a:r>
            <a:r>
              <a:rPr lang="en-US" b="1" dirty="0"/>
              <a:t>with disabilities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EUR4</a:t>
            </a:r>
            <a:r>
              <a:rPr lang="en-US" b="1" dirty="0"/>
              <a:t>   </a:t>
            </a:r>
            <a:r>
              <a:rPr lang="en-US" b="1" dirty="0">
                <a:solidFill>
                  <a:srgbClr val="FFC000"/>
                </a:solidFill>
              </a:rPr>
              <a:t>Building confidence and security in using telecommunications/ICTs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EUR5</a:t>
            </a:r>
            <a:r>
              <a:rPr lang="en-US" b="1" dirty="0"/>
              <a:t>   Entrepreneurship, innovation and youth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-1266510" y="392239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40310"/>
            <a:ext cx="10934197" cy="132556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Blocks and Impact of Regional Initiatives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434334" y="-143779"/>
          <a:ext cx="9510336" cy="657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610160" y="585670"/>
          <a:ext cx="3420039" cy="575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2549977" y="2725618"/>
            <a:ext cx="1411941" cy="820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8930640" y="2815713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8351520" y="44129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8168640" y="1441122"/>
            <a:ext cx="1173480" cy="64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323"/>
            <a:ext cx="12192000" cy="735492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8" y="5587507"/>
            <a:ext cx="2100942" cy="747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79" y="5413182"/>
            <a:ext cx="847831" cy="922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771" y="-143711"/>
            <a:ext cx="11725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- </a:t>
            </a:r>
            <a:r>
              <a:rPr lang="en-US" sz="3600" b="1" dirty="0" smtClean="0">
                <a:solidFill>
                  <a:srgbClr val="FF0000"/>
                </a:solidFill>
              </a:rPr>
              <a:t>RI-EUR4: </a:t>
            </a:r>
            <a:r>
              <a:rPr lang="en-US" sz="3600" b="1" dirty="0">
                <a:solidFill>
                  <a:srgbClr val="FF0000"/>
                </a:solidFill>
              </a:rPr>
              <a:t>Building confidence and security in the use of </a:t>
            </a:r>
            <a:r>
              <a:rPr lang="en-US" sz="3600" b="1" dirty="0" smtClean="0">
                <a:solidFill>
                  <a:srgbClr val="FF0000"/>
                </a:solidFill>
              </a:rPr>
              <a:t>telecommunications/ICTs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2015-2017 IMPLEMENTATION PLAN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4528" y="805996"/>
            <a:ext cx="11146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152854"/>
            <a:ext cx="11337471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RI-EUR4</a:t>
            </a:r>
            <a:r>
              <a:rPr lang="en-US" sz="4000" b="0" dirty="0" smtClean="0"/>
              <a:t> - </a:t>
            </a:r>
            <a:r>
              <a:rPr lang="en-US" sz="4000" dirty="0" smtClean="0">
                <a:solidFill>
                  <a:prstClr val="white"/>
                </a:solidFill>
              </a:rPr>
              <a:t>Building </a:t>
            </a:r>
            <a:r>
              <a:rPr lang="en-US" sz="4000" dirty="0">
                <a:solidFill>
                  <a:prstClr val="white"/>
                </a:solidFill>
              </a:rPr>
              <a:t>confidence and security </a:t>
            </a:r>
            <a:r>
              <a:rPr lang="en-US" sz="4000" dirty="0" smtClean="0">
                <a:solidFill>
                  <a:prstClr val="white"/>
                </a:solidFill>
              </a:rPr>
              <a:t>in </a:t>
            </a:r>
            <a:r>
              <a:rPr lang="en-US" sz="4000" dirty="0">
                <a:solidFill>
                  <a:prstClr val="white"/>
                </a:solidFill>
              </a:rPr>
              <a:t>the use of </a:t>
            </a:r>
            <a:r>
              <a:rPr lang="en-US" sz="4000" dirty="0" smtClean="0">
                <a:solidFill>
                  <a:prstClr val="white"/>
                </a:solidFill>
              </a:rPr>
              <a:t>telecommunications/ICTs </a:t>
            </a:r>
            <a:r>
              <a:rPr lang="en-US" sz="4000" dirty="0" smtClean="0"/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WTDC-14 Outcomes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29" y="1482723"/>
            <a:ext cx="9514449" cy="419961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prstClr val="white"/>
                </a:solidFill>
              </a:rPr>
              <a:t>Objective</a:t>
            </a:r>
            <a:r>
              <a:rPr lang="en-US" dirty="0">
                <a:solidFill>
                  <a:prstClr val="white"/>
                </a:solidFill>
              </a:rPr>
              <a:t>: To build trust and confidence in the use of ICTs among children and young people in Europe.</a:t>
            </a:r>
            <a:r>
              <a:rPr lang="en-US" b="1" dirty="0">
                <a:solidFill>
                  <a:prstClr val="white"/>
                </a:solidFill>
              </a:rPr>
              <a:t> </a:t>
            </a:r>
          </a:p>
          <a:p>
            <a:r>
              <a:rPr lang="en-GB" b="1" u="sng" dirty="0" smtClean="0">
                <a:solidFill>
                  <a:prstClr val="white"/>
                </a:solidFill>
              </a:rPr>
              <a:t>Expected </a:t>
            </a:r>
            <a:r>
              <a:rPr lang="en-GB" b="1" u="sng" dirty="0">
                <a:solidFill>
                  <a:prstClr val="white"/>
                </a:solidFill>
              </a:rPr>
              <a:t>results</a:t>
            </a:r>
            <a:r>
              <a:rPr lang="en-GB" dirty="0">
                <a:solidFill>
                  <a:prstClr val="white"/>
                </a:solidFill>
              </a:rPr>
              <a:t>:</a:t>
            </a:r>
            <a:r>
              <a:rPr lang="en-US" dirty="0">
                <a:solidFill>
                  <a:prstClr val="white"/>
                </a:solidFill>
              </a:rPr>
              <a:t> Assistance to the countries in need in the following</a:t>
            </a:r>
            <a:r>
              <a:rPr lang="en-US" dirty="0" smtClean="0">
                <a:solidFill>
                  <a:prstClr val="white"/>
                </a:solidFill>
              </a:rPr>
              <a:t>:</a:t>
            </a:r>
            <a:endParaRPr lang="en-US" dirty="0">
              <a:solidFill>
                <a:prstClr val="white"/>
              </a:solidFill>
            </a:endParaRPr>
          </a:p>
          <a:p>
            <a:pPr marL="533400" indent="-342900"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</a:rPr>
              <a:t>Utilizing the existing knowledge on risk and vulnerabilities to which children are exposed in cyberspace and providing best practices</a:t>
            </a:r>
          </a:p>
          <a:p>
            <a:pPr marL="533400" indent="-342900"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</a:rPr>
              <a:t>Providing a platform to raise awareness on child online protection (COP) and safety </a:t>
            </a:r>
            <a:r>
              <a:rPr lang="en-US" sz="2000" dirty="0" smtClean="0">
                <a:solidFill>
                  <a:prstClr val="white"/>
                </a:solidFill>
              </a:rPr>
              <a:t>issues</a:t>
            </a:r>
            <a:endParaRPr lang="en-US" sz="2000" dirty="0">
              <a:solidFill>
                <a:prstClr val="white"/>
              </a:solidFill>
            </a:endParaRPr>
          </a:p>
          <a:p>
            <a:pPr marL="533400" indent="-342900">
              <a:buFont typeface="+mj-lt"/>
              <a:buAutoNum type="arabicPeriod"/>
            </a:pPr>
            <a:r>
              <a:rPr lang="en-US" sz="2000" dirty="0">
                <a:solidFill>
                  <a:prstClr val="white"/>
                </a:solidFill>
              </a:rPr>
              <a:t>Developing and implementing roadmaps for national or regional COP initiatives.</a:t>
            </a:r>
          </a:p>
        </p:txBody>
      </p:sp>
      <p:pic>
        <p:nvPicPr>
          <p:cNvPr id="4" name="Picture 2" descr="http://www.itu.int/en/ITU-D/PublishingImages/WTDC/WTDC14BannerHomePage_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9" t="12851" r="44569" b="13025"/>
          <a:stretch/>
        </p:blipFill>
        <p:spPr bwMode="auto">
          <a:xfrm>
            <a:off x="10368978" y="1478417"/>
            <a:ext cx="1412086" cy="28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52854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2015-2017 IMPLEMENTATION PLAN 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2" y="1336138"/>
            <a:ext cx="11879626" cy="472777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Sept</a:t>
            </a:r>
            <a:r>
              <a:rPr lang="en-US" sz="2400" dirty="0"/>
              <a:t>: 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prstClr val="white"/>
                </a:solidFill>
              </a:rPr>
              <a:t>	</a:t>
            </a:r>
            <a:r>
              <a:rPr lang="en-US" sz="2400" dirty="0" smtClean="0">
                <a:solidFill>
                  <a:prstClr val="white"/>
                </a:solidFill>
              </a:rPr>
              <a:t>	- International Conference for Europe on </a:t>
            </a:r>
            <a:r>
              <a:rPr lang="en-GB" sz="2400" dirty="0" smtClean="0"/>
              <a:t>“Keeping </a:t>
            </a:r>
            <a:r>
              <a:rPr lang="en-GB" sz="2400" dirty="0"/>
              <a:t>children and young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	  	  people </a:t>
            </a:r>
            <a:r>
              <a:rPr lang="en-GB" sz="2400" dirty="0"/>
              <a:t>safe online</a:t>
            </a:r>
            <a:r>
              <a:rPr lang="en-GB" sz="2400" dirty="0" smtClean="0"/>
              <a:t>”,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Poland 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- Conference on </a:t>
            </a:r>
            <a:r>
              <a:rPr lang="en-US" sz="2400" dirty="0" smtClean="0"/>
              <a:t>"Central </a:t>
            </a:r>
            <a:r>
              <a:rPr lang="en-US" sz="2400" dirty="0"/>
              <a:t>European Cybersecurity public-private dialogue </a:t>
            </a:r>
            <a:br>
              <a:rPr lang="en-US" sz="2400" dirty="0"/>
            </a:br>
            <a:r>
              <a:rPr lang="en-US" sz="2400" dirty="0" smtClean="0"/>
              <a:t>		  platform", Sibiu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, Romania </a:t>
            </a:r>
            <a:endParaRPr lang="en-US" sz="2400" dirty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Sept/Oct: 	- </a:t>
            </a:r>
            <a:r>
              <a:rPr lang="en-US" dirty="0"/>
              <a:t>ITU ALERT International Cyber Drill Exercise 2015 for the Europe Region,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</a:t>
            </a:r>
            <a:r>
              <a:rPr lang="en-US" dirty="0" err="1" smtClean="0"/>
              <a:t>Budva</a:t>
            </a:r>
            <a:r>
              <a:rPr lang="en-US" dirty="0"/>
              <a:t>, </a:t>
            </a:r>
            <a:r>
              <a:rPr lang="en-US" dirty="0" smtClean="0"/>
              <a:t>Montenegro</a:t>
            </a:r>
            <a:br>
              <a:rPr lang="en-US" dirty="0" smtClean="0"/>
            </a:br>
            <a:r>
              <a:rPr lang="en-US" dirty="0" smtClean="0"/>
              <a:t>		- Assistance and Coordination: Albania, Bosnia &amp; Herzegovina, Serbia on CIRT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October:	- </a:t>
            </a:r>
            <a:r>
              <a:rPr lang="en-US" dirty="0" smtClean="0">
                <a:solidFill>
                  <a:prstClr val="white"/>
                </a:solidFill>
              </a:rPr>
              <a:t>October </a:t>
            </a:r>
            <a:r>
              <a:rPr lang="en-US" dirty="0">
                <a:solidFill>
                  <a:prstClr val="white"/>
                </a:solidFill>
              </a:rPr>
              <a:t>Awareness Month </a:t>
            </a:r>
            <a:r>
              <a:rPr lang="en-US" dirty="0" smtClean="0">
                <a:solidFill>
                  <a:prstClr val="white"/>
                </a:solidFill>
              </a:rPr>
              <a:t>(Contribution of ITU to ENISA event in Brussels)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sz="2400" dirty="0" smtClean="0"/>
              <a:t>Oct/Dec:	- Coordination of preparation of national communication  campaigns on COP at the </a:t>
            </a:r>
            <a:br>
              <a:rPr lang="en-US" sz="2400" dirty="0" smtClean="0"/>
            </a:br>
            <a:r>
              <a:rPr lang="en-US" sz="2400" dirty="0" smtClean="0"/>
              <a:t>		   national level: Serbia, Montenegro, Croatia, Bosnia and Herzegovina, Romania…</a:t>
            </a:r>
          </a:p>
          <a:p>
            <a:r>
              <a:rPr lang="en-US" sz="2400" dirty="0" smtClean="0"/>
              <a:t>Oct: 		- Twinning between Poland and Romania on transfer of materials for national </a:t>
            </a:r>
            <a:br>
              <a:rPr lang="en-US" sz="2400" dirty="0" smtClean="0"/>
            </a:br>
            <a:r>
              <a:rPr lang="en-US" sz="2400" dirty="0" smtClean="0"/>
              <a:t>		  campaigns to be rolled out in the school targeting children and teachers</a:t>
            </a:r>
          </a:p>
          <a:p>
            <a:r>
              <a:rPr lang="en-US" sz="2400" dirty="0" smtClean="0"/>
              <a:t>November: 	- Preparation of 2015 updates of </a:t>
            </a:r>
            <a:br>
              <a:rPr lang="en-US" sz="2400" dirty="0" smtClean="0"/>
            </a:br>
            <a:r>
              <a:rPr lang="en-US" sz="2400" dirty="0" smtClean="0"/>
              <a:t>		 - </a:t>
            </a:r>
            <a:r>
              <a:rPr lang="en-US" sz="2400" cap="all" dirty="0" smtClean="0"/>
              <a:t>guidelines for parents &amp; educators</a:t>
            </a:r>
            <a:br>
              <a:rPr lang="en-US" sz="2400" cap="all" dirty="0" smtClean="0"/>
            </a:br>
            <a:r>
              <a:rPr lang="en-US" sz="2400" cap="all" dirty="0" smtClean="0"/>
              <a:t>		 - guidelines for parents &amp; educators</a:t>
            </a:r>
            <a:endParaRPr lang="en-US" sz="2400" cap="all" dirty="0"/>
          </a:p>
          <a:p>
            <a:r>
              <a:rPr lang="en-US" sz="2400" dirty="0" smtClean="0"/>
              <a:t>December: </a:t>
            </a:r>
            <a:r>
              <a:rPr lang="en-US" sz="2400" dirty="0"/>
              <a:t>	</a:t>
            </a:r>
            <a:r>
              <a:rPr lang="en-US" sz="2400" dirty="0" smtClean="0"/>
              <a:t>- Kick off: Preparation of benchmark </a:t>
            </a:r>
            <a:r>
              <a:rPr lang="en-US" sz="2400" dirty="0"/>
              <a:t>of </a:t>
            </a:r>
            <a:r>
              <a:rPr lang="en-US" sz="2400" dirty="0">
                <a:solidFill>
                  <a:prstClr val="white"/>
                </a:solidFill>
              </a:rPr>
              <a:t>national initiatives on COP in </a:t>
            </a:r>
            <a:r>
              <a:rPr lang="en-US" sz="2400" dirty="0" smtClean="0">
                <a:solidFill>
                  <a:prstClr val="white"/>
                </a:solidFill>
              </a:rPr>
              <a:t>Central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		  Eastern Europe</a:t>
            </a:r>
          </a:p>
          <a:p>
            <a:r>
              <a:rPr lang="en-US" sz="2400" dirty="0"/>
              <a:t>		</a:t>
            </a:r>
          </a:p>
          <a:p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2290" name="Picture 2" descr="guidelines_childre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71" y="1420361"/>
            <a:ext cx="1843559" cy="143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uidelines_educator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71" y="2929150"/>
            <a:ext cx="1843560" cy="14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1" y="152854"/>
            <a:ext cx="11732382" cy="1325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RI-EUR4:</a:t>
            </a:r>
            <a:r>
              <a:rPr lang="en-US" sz="3600" b="0" dirty="0" smtClean="0"/>
              <a:t> </a:t>
            </a:r>
            <a:r>
              <a:rPr lang="en-US" sz="3600" dirty="0">
                <a:solidFill>
                  <a:prstClr val="white"/>
                </a:solidFill>
              </a:rPr>
              <a:t>Building confidence and security in the use of telecommunications/ICTs </a:t>
            </a:r>
            <a:r>
              <a:rPr lang="en-US" sz="3600" dirty="0" smtClean="0"/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2016 IMPLEMENTATION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1" y="1558340"/>
            <a:ext cx="10851280" cy="4399869"/>
          </a:xfrm>
        </p:spPr>
        <p:txBody>
          <a:bodyPr>
            <a:noAutofit/>
          </a:bodyPr>
          <a:lstStyle/>
          <a:p>
            <a:r>
              <a:rPr lang="en-US" sz="2200" dirty="0" smtClean="0"/>
              <a:t>Jan/March</a:t>
            </a:r>
            <a:r>
              <a:rPr lang="en-US" sz="2200" dirty="0"/>
              <a:t>: 	</a:t>
            </a:r>
            <a:r>
              <a:rPr lang="en-US" sz="2200" dirty="0" smtClean="0"/>
              <a:t>Benchmark </a:t>
            </a:r>
            <a:r>
              <a:rPr lang="en-US" sz="2200" dirty="0"/>
              <a:t>of </a:t>
            </a:r>
            <a:r>
              <a:rPr lang="en-US" sz="2200" dirty="0" smtClean="0"/>
              <a:t>national initiatives on </a:t>
            </a:r>
            <a:r>
              <a:rPr lang="en-US" sz="2200" dirty="0">
                <a:solidFill>
                  <a:prstClr val="white"/>
                </a:solidFill>
              </a:rPr>
              <a:t>COP </a:t>
            </a:r>
            <a:r>
              <a:rPr lang="en-US" sz="2200" dirty="0" smtClean="0">
                <a:solidFill>
                  <a:prstClr val="white"/>
                </a:solidFill>
              </a:rPr>
              <a:t>in the CEE</a:t>
            </a:r>
            <a:endParaRPr lang="en-US" sz="2200" dirty="0">
              <a:solidFill>
                <a:prstClr val="white"/>
              </a:solidFill>
            </a:endParaRPr>
          </a:p>
          <a:p>
            <a:pPr lvl="0"/>
            <a:r>
              <a:rPr lang="en-US" sz="2200" dirty="0" smtClean="0"/>
              <a:t>February: 	</a:t>
            </a:r>
            <a:r>
              <a:rPr lang="en-US" sz="2200" dirty="0" smtClean="0">
                <a:solidFill>
                  <a:prstClr val="white"/>
                </a:solidFill>
              </a:rPr>
              <a:t>Celebration of the Safer Internet Day </a:t>
            </a:r>
            <a:br>
              <a:rPr lang="en-US" sz="2200" dirty="0" smtClean="0">
                <a:solidFill>
                  <a:prstClr val="white"/>
                </a:solidFill>
              </a:rPr>
            </a:br>
            <a:r>
              <a:rPr lang="en-US" sz="2200" dirty="0" smtClean="0">
                <a:solidFill>
                  <a:prstClr val="white"/>
                </a:solidFill>
              </a:rPr>
              <a:t>		(support to the national campaigns)</a:t>
            </a:r>
            <a:endParaRPr lang="en-US" sz="2200" dirty="0" smtClean="0"/>
          </a:p>
          <a:p>
            <a:pPr lvl="0"/>
            <a:r>
              <a:rPr lang="en-US" sz="2200" dirty="0" smtClean="0"/>
              <a:t>25-26 April: 	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Workshop: Child Online Protection, Istanbul, Turkey 		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Q3/4:  	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Elaboration of model national strategy for COP</a:t>
            </a:r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Sept/Oct:  </a:t>
            </a:r>
            <a:r>
              <a:rPr lang="en-US" sz="2200" dirty="0">
                <a:solidFill>
                  <a:prstClr val="white"/>
                </a:solidFill>
              </a:rPr>
              <a:t>	</a:t>
            </a:r>
            <a:r>
              <a:rPr lang="en-US" sz="2200" dirty="0" smtClean="0">
                <a:solidFill>
                  <a:prstClr val="white"/>
                </a:solidFill>
              </a:rPr>
              <a:t>- </a:t>
            </a:r>
            <a:r>
              <a:rPr lang="en-US" sz="2200" dirty="0">
                <a:solidFill>
                  <a:prstClr val="white"/>
                </a:solidFill>
              </a:rPr>
              <a:t>International Conference for Europe on </a:t>
            </a:r>
            <a:r>
              <a:rPr lang="en-US" sz="2200" dirty="0" smtClean="0">
                <a:solidFill>
                  <a:prstClr val="white"/>
                </a:solidFill>
              </a:rPr>
              <a:t>COP</a:t>
            </a:r>
            <a:r>
              <a:rPr lang="en-GB" sz="2200" dirty="0" smtClean="0"/>
              <a:t>,</a:t>
            </a:r>
            <a:r>
              <a:rPr lang="en-US" sz="2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Arial" panose="020B0604020202020204" pitchFamily="34" charset="0"/>
              </a:rPr>
              <a:t>Poland </a:t>
            </a:r>
            <a:r>
              <a:rPr lang="en-US" sz="22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- Conference on </a:t>
            </a:r>
            <a:r>
              <a:rPr lang="en-US" sz="2200" dirty="0"/>
              <a:t>"Central European Cybersecurity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public-private </a:t>
            </a:r>
            <a:r>
              <a:rPr lang="en-US" sz="2200" dirty="0"/>
              <a:t>dialogue </a:t>
            </a:r>
            <a:r>
              <a:rPr lang="en-US" sz="2200" dirty="0" smtClean="0"/>
              <a:t>platform</a:t>
            </a:r>
            <a:r>
              <a:rPr lang="en-US" sz="2200" dirty="0"/>
              <a:t>", Sibiu</a:t>
            </a:r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, Romania </a:t>
            </a:r>
            <a:endParaRPr lang="en-US" sz="2200" dirty="0"/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October:	</a:t>
            </a:r>
            <a:r>
              <a:rPr lang="en-US" sz="2200" dirty="0" smtClean="0">
                <a:solidFill>
                  <a:prstClr val="white"/>
                </a:solidFill>
              </a:rPr>
              <a:t>October </a:t>
            </a:r>
            <a:r>
              <a:rPr lang="en-US" sz="2200" dirty="0">
                <a:solidFill>
                  <a:prstClr val="white"/>
                </a:solidFill>
              </a:rPr>
              <a:t>Awareness </a:t>
            </a:r>
            <a:r>
              <a:rPr lang="en-US" sz="2200" dirty="0" smtClean="0">
                <a:solidFill>
                  <a:prstClr val="white"/>
                </a:solidFill>
              </a:rPr>
              <a:t>Month </a:t>
            </a:r>
            <a:endParaRPr lang="en-US" sz="2200" dirty="0" smtClean="0"/>
          </a:p>
          <a:p>
            <a:pPr marL="228600" lvl="1">
              <a:spcBef>
                <a:spcPts val="1000"/>
              </a:spcBef>
            </a:pPr>
            <a:r>
              <a:rPr lang="en-US" sz="2200" dirty="0" smtClean="0"/>
              <a:t>November: </a:t>
            </a:r>
            <a:r>
              <a:rPr lang="en-US" sz="2200" dirty="0"/>
              <a:t>	</a:t>
            </a:r>
            <a:r>
              <a:rPr lang="en-US" sz="2200" dirty="0" smtClean="0"/>
              <a:t>ITU-[ENISA] Regional </a:t>
            </a:r>
            <a:r>
              <a:rPr lang="en-US" sz="2200" dirty="0"/>
              <a:t>Cybersecurity Forum for Europe and </a:t>
            </a:r>
            <a:r>
              <a:rPr lang="en-US" sz="2200" dirty="0" smtClean="0"/>
              <a:t>CIS</a:t>
            </a:r>
            <a:endParaRPr lang="en-US" sz="2200" dirty="0"/>
          </a:p>
        </p:txBody>
      </p:sp>
      <p:pic>
        <p:nvPicPr>
          <p:cNvPr id="13314" name="Picture 2" descr="https://ec.europa.eu/digital-agenda/sites/digital-agenda/files/Safer_Internet_Day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94" y="3544724"/>
            <a:ext cx="1307323" cy="83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402" t="29296" r="68000" b="10342"/>
          <a:stretch/>
        </p:blipFill>
        <p:spPr>
          <a:xfrm>
            <a:off x="8931223" y="1543398"/>
            <a:ext cx="1329194" cy="18338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479505" y="1558339"/>
            <a:ext cx="1559985" cy="994275"/>
            <a:chOff x="9749118" y="3592979"/>
            <a:chExt cx="2245658" cy="1296748"/>
          </a:xfrm>
        </p:grpSpPr>
        <p:pic>
          <p:nvPicPr>
            <p:cNvPr id="7" name="Picture 4" descr="http://omnivorescookbook.com/wp-content/uploads/2013/12/HDR6_From-Galata-Tower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118" y="3628047"/>
              <a:ext cx="2245658" cy="126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326146" y="3592979"/>
              <a:ext cx="932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Istanbul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316" name="Picture 4" descr="sibi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92" y="2826407"/>
            <a:ext cx="1567234" cy="8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38945" y="2782656"/>
            <a:ext cx="157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Sibiu, Romania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8" name="Picture 6" descr="warsa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505" y="3961955"/>
            <a:ext cx="1587702" cy="10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23842" y="4593235"/>
            <a:ext cx="93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Warsaw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20" name="Picture 8" descr="Ähnliches F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632" y="5200858"/>
            <a:ext cx="1544976" cy="11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942861" y="5126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Sofia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53803"/>
            <a:ext cx="12192000" cy="21700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 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98329" y="4621362"/>
            <a:ext cx="10515600" cy="1880913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Development Forum for Europe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12-13 September 2016  /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Belgrade, Serbia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" descr="data:image/jpeg;base64,/9j/4AAQSkZJRgABAQAAAQABAAD/2wCEAAkGBxQTERUUEhQVFhUXFh0XFxUXGRcYFxgXFBcXFxgbGBYZICghHR4lHBcUITEiJSkrLi8uGR8zODMsNygtLysBCgoKDg0OGxAQGywmICQsLCwsLywsLCwtMiwsLCwsLCwsLCwsLCwsLCwsLCwsLCwsLCwsLCwsLCwsLCwsLCwsLP/AABEIAO4A1AMBEQACEQEDEQH/xAAcAAABBQEBAQAAAAAAAAAAAAAAAgQFBgcDAQj/xABPEAACAQICBQYHCgwEBgMAAAABAgMABAURBhIhMUETIlFhcYEHFDJScpGhIzNCVGKSssHD0hUWFzRDU2NzgqOx0SU1osJEdJOUs9MkNvD/xAAbAQEAAgMBAQAAAAAAAAAAAAAAAQMCBAUGB//EADgRAAIBAQUDCgYCAwEBAQEAAAABAgMEERIhMUFRcQUTIjJhgZGhsdEUM0LB4fAGUhUjYvFDciT/2gAMAwEAAhEDEQA/ANxoAoCLa65K4WN/Imz5M8BKozZP4gNYdYfqpebCp46TlHWOvDY+55Pu7SUoa4UAUAUAUAUAUAUAUAUAUAUAUAUAUAUAUAUAUAUAUAUAUAUAUAUBG6RYZ4xbvGDqvsaN+KSIdZGB6mA7s6hq82LLX5mqpvNaNb09V4DTRDHvGoM3GrPGeTnTdqyLsOzoORPrHCid5bb7J8PU6OcXnF70TtSaQUAUAUAUAUAUAUAUAUAUAUAUAUAUAUAUAUAUAUAUAUAUAUAUAUBm+ljthuIJexgmGfmTqNxYbz2kDWHWrdNY6M9FYVG3WR2aXWjnF/uzY+K3Gh21wsiK6EMrAMrDcQRmDWR5+cJQk4yVzR1oYhQBQBQBQBQBQBQBQBQBQBQBQBQBQBQBQBQBQBQBQBQBQBQBQEXpNg63dtJA2zWHNbzXG1T68s+rOjNmx2l2etGotmvDaZ74LtI2hlawuObzyI8/gSAnXjPac8uvMcRUI9By1YlVgrXS3Z9q2P37DVqk8sFAFAFAFANb3EoYRnNLHGOl3VfpEVlGEpdVXmLlFash5tOcPXYbuI+iS/0AatVmq/1Zg61NbTn+Plj+skPWLe5I7iI6n4apu817jnoHo0+w/cbjV9OOWP6ainwtXd6Dn4bx/Z6TWcpyjuoGPQJE1vm551hKjUjrF+BkqkHo0SoNVGZ7QBQBQBQBQBQBQBQBQBQBQBQBQBQBQGR+FzATHMt5HmA5CuR8GRRzW6swPWvXUM9ZyDa1Om7PPZpw2ouXg+0pF7b5Ofd4wBIPOHBx28eg59VEcflWwOy1ej1Xp7d3oWqpOWRWM6RW9tkJpAHPkxKC8rejGubHtyyqynRnPqr2MJVIx1KnDptd3jsmH2oVVOTT3B5qniNVOPUCx6RW27LTpq+pLuRrq0TnlBd7JAaOSy7bu8uJTxSNvF4tvDUiyJ72qvnox6kUuOb8zPm2+s36Diz0Us4tqW0OfnMods+nWfM59edYuvUesmSqUFsJaOIKMlAUdQA/pVd7M7kemoAk1JAwvMIgl99gif0kQn1kVnGpOOjZi4ReqKppDo14uonsjNCEOtLFBIyl04sgOa6w36uWRHXv2aVbG8NS536NopqU8PSjf3EtY318qLJDPDexMAyiVeRkKkbAJI+bn6S1VKFJu6ScX2Zrw/JYpT1TvRI2emsOsEuke0kOwCYARsfkTDND6x2VXKzS1h0l2e2pmq8dJZcSzKcxmNorXLj2gCgCgCgCgCgCgCgCgCgCgCgGWNYYlzBJDJ5LrlnxB3hh1g5HuoXWevKhVjUjqjArK6nw29z3SRMVdduTrxB6VYZEHsNQe9qU6Vvs3ZJXrsfuvwaLdaWPcx6/Lx2NqcwHLI11LlsOoozEe3McW48a3aVON16WJ+S4nzm2U6tCrKlU6N3n2rsZCl45TyOHW00kZP8A8qccyaXPbyZnmIIB3seg7BWzc4rFVaT2LZxuRpXqWUE7trLVaC/VFSG1tLdFGSq8rvqjsjQD21rPmm75Sb7vcvXOXXJJHcWmJHfcWi+jDI30pKxxUdz8V7GV1TevA98QxH43bf8Abt/7KYqP9X4/gYam9eB40WJruexfqKTJ7QzUTovZLy9iGquy4ScRv08uyjkHTDOM+5ZVX+tTgpPSXiva8YprVeYxxLTmOBTy1vcxyZHUjdAA+WWerICVyGeZPAVnCyub6LTRhOuo6p3iMNM94Nfx6JF/VWmoxX0pXzOfYAKTw08sD7xHFP6vAdfiwfjt9n08sp9hTL2VHPr+sfAcz/0/EgYrG6srhbeC4XkpQzRcugZTKNroWTVK5jnDLYduzOrnKFWOKSzWt24rUZwlhTye8k7nGmRSmIW2rGdhlX3a3PpbNZB6QqtU086cvszNz2TXsKs7J4VEmGzjkzt5B2Mlu4O3mHPOM+icuqolJSyqrPft/JKvjnB+xYMC0pSZ+RlU29yBthkI53XE+6Rezb1VRUoOKxLNb/fcXQqqWTyZYKoLQoAoAoAoAoAoAoAoAoAoCtaYaYRWQCAGW4f3uFdrHPYC2W0DPvPDjlsULPKrnotrKK1dU8tXuMu0kwO+kja+uwoYkayDylQ7F5o2Ko5oyzJ27am0qkmub7z0f8Zt1RN2ettzjx2r27yN0Tx4WcrSNEsmaEDMAsrAEqVJ3bdhy4dgqmE2ujfltO3yxyYrXTxwXTisu3s9jY9E8P5G1jUnWdhykr79eWXnu2fHacuwCra08c21ps4Hg4QcFc9dvEmgKpMz0CgPcqA8IoBBFSCtYTHyl/eTNtMWpbx/JXk1lfL0mcdwFbE3dTjFbc36FMVfNt8BziOjNrMdZ4VD8JEzjkB6ddMjWMa045JkypRewYnCruH83ueVUforoax7p1yYd4NZ46cutG7tXsYYJx6r8SJ0hxUSQmK5je0nBDwyPk0PLR85Cs45ozyyOtlsY1bShhlig8S277uBXUlerpK57P8A0sOB4kLm3jmAy115y+aw2OvcQaoqQcJuJbCWOKZX8Vt4rZjLa3EMDk5vA7qsMvaufMb5S99XwlKawzTfbtRVJKLvi7jhLpJh93ABOwRgfJOZeNxxjdB6mG/2VkqNWnLokc7Tmsx1o/p/HDIILm4E0Z2R3JBVh0LOCB88bOniawq2RyWKCue1e3sZU7Sk8Mn3+5pAOe0VzzdPaAKAKAKAKAKAKAKArulGkDRFbe2USXcgzRT5Ma7jLKeCj1k7BV9GipdKWUV+3IpqVMPRjqR+j+jiW7NK7Ga5fbJO/lEneFHwV4ZDgB0ACyrWc1hWSWiMIU1F3vNk5LCrqyOAysCrA7iCMiD3VQXwk4SUovNGE6VYI1pctEcyvlRsfhId3eNoPWKquuyPovJ9sjaqCqLXR8S3+DLS3VItJ25pOULn4JPwCegnd17OIylO7I4vLfJmK+0Uln9S+/v4mqAVkeUFgVBJ7lQCSKkgQRQFYtW5DE5o22LdIs0Z4cpCojlUdeqI29dbL6VJP+uXjmilPDUa3kji2MQWwznlSPoDHnH0VHOPcKrhTlN3RV5lOcYq9siTpBNL+a2crD9bORBH2gNm7DsWreajHry8M/wV8431V9jnLhd7MCJ7mKNDsMcEQbMHgZJs/o1KnTj1Y38X7BxnLVlRutD+TuhbxyEo0fKwpMSYpHTZKjhCpByKtmBuraVoxQxNdju17DWdDDLCnw3E7hDWiSCGW0itZz5IZEKyZcYpsud2bDVM1UaxKTa/dUXRcU7mrmPMewps1uLYAXEQ2AbBKm9omy6eB4GsKVT6ZaPy7SZw+qOqHlpcx3UCuAGjkXyWAO/YysOkHMEdVYyTpyu2olNSjeMsLxI4ayxyEtZMckc7TbMTsVjxiJ3E+TuOyspw55Xrrev5EJ83k9PQv4NaJtntAFAFAFAFAFAQemGkaWNuZW5znmxR8Xc7u4byfrIq6hRdWeFd5VVqqnG9kPothTxI0s51rqc68zneD8FB0Ko2ZD+mWV1aopPDHRaFVOLSver1J4VQWixUElY8JGELNZPJlz4AZFI36oy1werLb2qKYHJpLU6nJfKHwdW+XVeT9+70MVqo9+nfmjYPBxply6i2uG92UcxyffFHAnzwPWBnvzqUzx3LHJfMt1qS6L1W78ehoK1JwBRFQSc2qSCDxjSSGB+TzaWc7oIRryntUbFHWxFXQoykr9FvehXKoou7aQOK4PfXyhpGjtNQl4VTOSYSapA15hkFG3aEzq+FSlSdy6V+u7wKpwnUW4VoXb23OyhEd5GcpxIS8wbzhI5JKNvBBypaHPffF6bhSUd2e0tLVrFxzahBXtM4iIVuEHPtnE460XZKufQYy3qFbFnfSwvR5e3mVVdMW4f3lrFcxasirJG4DAHiCMwQd4OR3jbVcZShK9ZMlpSWZBEz2Xn3FqP4p4R9og+cB2Vf0KvZLyfsV9KHavQTo1cIZrlImDRMVuIypzHuwIcDo56E5cMzU1ovDFy108CKbV7S01Jm4iDKVYBlIyIO0EHeCKpTazRm0NtE8SNrKtlMxMT5+KSMc8stpgYniPg57xs4AVNeGOPOR12+/uTRnheB93sXmtM2goAoAoAoBEsgVSzEBVBJJ2AADMkmiV+Q0MqlLX+I208gPJ5vLDGc+bbw5BHI86SRlbsUCuov9NKUVro+L9kaD/2VFJ93AvwrRNk6CoJOct7GjBXkRWIzCsygkZ5ZgE55Z1DLY0pyWKMW1wFyNHIjIWUqylWGYOasMj7DRO53oiVOV1zT8DFcbwLUh5RSNeBzbzrmM80OUUqjiHQpnlx7TlnaUseJaPM9T/HLdN0/hqt98eq7ti2d2wr0blSGUkEHMEHIgjaCCNxrXPTtKSuehtPg/wBNhdKIZyBcKNh3CUDiPldI7xxAlHiuVeSnZnzlPqPy7OG593G1YrisVvGZJ3CIOJ4noUDaT1DbWcISm7oo4UpqKvZXta8vt2vZWx47PGpR1cIR627K2P8AXS/6fkvf0KunU7F5/gl8JweG2TVgjCZ7WO9nPS7nax7TVU6kpu+TLIwjHQdtWBJC47gazlZEcw3CD3OdAMwPNcbnQ+aaup1cOTzW4rnTxZrJ7xhFpG0JEeIIIW3LOuZt5Ox/gH5LZdtZuipZ08+zb+TDnMOU8vQngwIBBBB2gjaCOo1SWnOVQQQRmCMiOkHYalZEMr+h7kW5gY5tbSNASeKoc4z3oyVfXzliW3P97yql1btxNE1SZlFsYJDNcXliqcmX1RFlktwqD3R1b4J1s9U7jkc99bsmsMadTXfuNZJ3ucP/AEsmG4klxHrxk79VlIyZGG9XXgRWvODg7mWRkpK9HDF7BZoyhJB2FXHlI67VZTwINZQlhd5Eleiw6G421zCVlyFxCeTmUecBscfJcZMO8cK169LBLLR6fvYbNGpjjnqtSfqgtCgCgCgKjpxcGV4rBDly3uk5G9bdCMx1a7ZL2a1bVnWFOo9mnH8GvXd7UFt14DC1QfhOTIZCO0jVRwAaRzsH8K+qs5fJXa36GCX+zuLGtUFosVBJVvCNgfjFrroM5Ic3HSU+GPUAf4eusJradrkS28xXwSfRll37H9u8xvKsLke7CgCgFxSlWDKSrKQQQciCNoIPTQiUVJOLWTNK0BxqG5uNa9YvdjZC0hHJgbNkSABVfZtO88DvFXc88OBZffieI5V5E5ibr0847v6/jtNOJrA4ogmpAgmpIEGhBxnjVlKsoZSMirAEEdYO+pTaeRDV5Xm0XEZJs5pLY79RcnhJP7F8wP4SK2Ofv66v9fEqdK7qu4818RTetrMOkNJC3eCGFP8AS968x/sW5kJb3V2l9KBbRq9xGsmq02a5w+5lgyptJDJsyG7OrnGm6a6WnZvKk5qby17SSkwe4uNl5Moj4wQBlVup5W5xHUMqrVSEOos979jLBKXWfgTKRKihVAVVGQUDIADcAKqbbd7LLriAxjDXWQ3NrlyuXuke5Z1HA9Djg3cavpzTWCenoUzi08UdRzYYgk8YkjzyOwg7GVhvVhwIrGUHF3MlSUleNjdeKXUd1uRsobjo5NjzHPoMRt80mpw85Bw26r27xGWCWLxNJrnm8FAFAeE5b6AoejsnLvPeH9O+UefCCLNIxkd2eTMfSrdqrAlT3a8Xr7GpB4m57/Q9jOrijftLQEdZilYH2SCjzo8H6r8D/wCncWBTVBadBQkWDUAxbTzR/wAVuCUGUUmbR9A85O4nZ1EVU1cz3/I9u+KoXSfSjk/s+/1KzUHWCgCgPQaDU0nQzwh5BYb1upZztPUJPvevpqU955blPkPWrZ1xj7e3huNKVwQCCCDtBG0EHiDWZ5Zpp3M8JqSBBNSQIJoQIJqSDmakFf0g5lzZS/tWhPZPGcv9SLV9LOE12X+BTPrRZNGqSw5OakhnBzWRiyt4tEbaQ3UYzQ/nEY4gfpVHnLx6RWxB41geuz2KZdF4l3j+YJLGRsZJFyzG4q44HsNYK+L7UTk0WHQHEWltAkhzlgYwOTvPJ5ajfxIUOfTnWvaYKM71o8zaoTxQ4ZFkrXLgoCu6fXjR2UiocpJitvH6U7BDl1hSx7qvs0U6iv0WfgVV5XQy25CcPw8rGqRrzEUIN25QAKmc73ezGMcshnimET+M2s0cZbUZ45MioyjlXytp2gMqHIbazhUjglFv/wBRjKEsSaJkWj+b7RVOJFmFixbP0f0qMSJuZ5EhO4Z1LYSvGGkuj3jdu0TDI70bZzXG49nA9RNYu5o3bDa52Wsqi02rev3QyU6AYh8WPz4vv1We0/zFj/v5P2D8QMQ+LH58X36D/MWP+/k/YPxAxD4sfnxffoP8xY/7+T9g/EDEPix+fF9+g/zFj/v5P2D8QMQ+LH58X36D/MWP+/k/Ysmi1ji9mQvixkh4xtJFsz4o2tzT7OrjRNo5XKEuTbWsWO6W9J+eWfqaPbq7KGKMhI2q2rrDqOqSPUasTR5acMMmk7+1HiqTsFZGB6bZ+j+lRiQuYk2r+b7RU4kRhYg2j+b7R/emJDCysabc221zvimik7NSZAfYTWzZ853b0/QorZRv3XE01Ulh5HCzkhRnl2fXS9LUi5vQ8bDZfM9q/wB6lTiMEji+EzH9H7V/vU85HeRzctxC4Xo7dQu8QiJg8uJtZOZrHnRka2eQO0bNxq+daEknfnt9ypUZrK456G3/ACWLTQk7LiFXA/aRDLZ2qH9QpaIYqClufqLPK6o47zS65xvhQFP0vfXvbKHggkuGHWiiOP2yN6q26CupylwX3+xr1s5RXeOsZvXhw64libVdFZlbIHIjLgwIPfWEIqVWMXoTKTjTbRkf5RsS+M/yoPuV1fgqO7zZzPjKu/0D8o2JfGf5UH3KfBUd3mx8ZV3+hf8AwT6SXN4brxmXlOTEWpzY1y1+V1vIUZ56q7+itG20IUsOBa3/AGN6yVZVE8RdMN3nsrTmbMDELrwh4iHcC52BiB7lBuBI8yuzGxUWk7vNnKla6qk1ec/yjYl8Z/lQfcqfgqO7zZj8ZV3+gflGxL4z/Kg+5T4Kju82PjKu/wBA/KNiXxn+VB9ynwVHd5sfGVd/oH5RsS+M/wAqD7lPgqO7zY+Mq7/QPyjYl8Z/lQfcp8FR3ebHxlXf6B+UbEvjP8qD7lPgqO7zY+Mq7/Q0LwU6RXN4tz4zLymoU1eai5awfPyFGe4b60LbRhSccCN6yVZVE8TLhYnnd39q1ZaGzHUx/SbTzEIry4jjuNVEmdVXk4TkqsQBmUJPfXVo2SlKnFtbN7ObWtVSM2kyN/KNiXxn+VB9yrPgqO7zZV8ZV3+hc/BZpVd3d1IlzNyirCWA1I1ybXQZ5ooO4mtS22enTgnFbTbsledSTUmS2nCZ2d0P2bn5vO+qqrPlUiW1VfFj+J81U9IB9YrBrMm/IkMDPPbs+uq6mhnT1Mev/CFiKyyKtzkA7ADk4NgDED4FdaFjouKd3mznTtdVSaTOH5RsS+M/yoPuVPwVHd5sw+Mq7/Qv3go0kurw3PjMvKagj1ObGuWvyut5CjPPVXf0Vo22hClhwrW/7G7ZK06ieIqFliQa6S8HN5J7cP1By6Srt6A9bcodB099/wCDWhLpqXA3OuKdYKAo16+vitwf1VvDH89pJD/trdjlRXa39jUm06j7Eh1pMf8ACbr0G+qsKXz48UZT+VIwGu8cUKA1TwFb73sh+3rl8pfT3/Y6dg0kaRhZ2nsrnzNyBnM/gfZmZvHBtJOXInic/wBZW+uUbldh8/wabsN7vvEfkbb44P8Aon/2VP8Akv8Anz/BHwH/AEVXTnQ44dyOcwl5XX3JqavJ6nymzz1+rdW1ZrTz1+V1xrWiz81dnqVato1goDRMC8FrXNtFOLoJyiBtXki2WfDPlBn6q51S34JuOHTt/BvwsWKKleP/AMjbfHF/6J/9lYf5L/nz/Bn8B/0W3QTQ44cJgZhLymruTU1dTW+U2eet7K1bTaeeayuuNmhQ5pPPUm8PPP7v7VTLQsjqfPumf+YXf7+T6ZrvWf5UeCONaPmy4kNVxSaJ4Efz2b/lz/5I65/KPy1xN+wdd8C6aXfmt1+6l+i1adDrx4o2avVfee2B9xi/dr9EVEuswtETGAHnt2fXVVXQspanzxinv8v7x/pGu/T6q4HGqddjWszA1PwF77zsh+2rl8pfT3/Y6Vg0kV6JH5K5SQAGeJrhBllkczmvaOYa2XdfFrZka6vzv25m4YRdcrBFJ58aP85QfrriTjhk0deLvimO6xMjP4Tnf37ftY1+ZBH/AHre/wDlDg/VmnLry/dhIaSH/CLv0G+qq6Xz48UZz+TIwKu8cUKA1TwFb73sh+3rl8pfT3/Y6dg0kTWkshmaOyQ5GbNpiN626Hndhc5IO01TRWFOo9mnEsqO94Ft9CfiUKAqgAAAADcANgAqh5lqyOmtUElD8Ou+z7JvsK3uTfq7vuanKGke8yquoc0KA+hdEP8AKrX90v11wK/zpcTuU/lR4DXFMAilflVLQzjdNEdV+xhucbBsYGsoVXFXarczCVNN36MZ/hK7t9lxF4xGP09uOeB0yQb+nMqSOqs8FOfVdz3P3McU49ZX9q9ic0axeG4bOGRX2bQDkw3eUh2jvFUVacodZF1Oak8jDdM/8wu/38n0zXbs/wAqPBHItHzZcSGq4pNE8CP57N/y5/8AJHXP5R+WuJv2DrvgXDTJ8rW6/dSe0EVqWfrx4o2avVZ0tRlGg6EUepQKh6shaEvo8ee3o/XVVXRFtLVnz1inv8v7x/pGu9T6q4HGqddjWszA1PwF+VedkP21cvlL6e/7HSsGkhtpEmXJSea+ofQmBQ+0rVlLav3IplvNG0Fk1sNtD+wQfNUL9Vc20/NlxZ06Py1wJ2qSwzeGb/EsQTokjb50Kj/aK6F3+mD4+pot/wCySJbSE/4Rd+g3+2qqfz48UWS+TIwSu6cYKA1PwGH897Ift65fKWsO/wCx0rB1ZD3QW+FwZ7liOWdlBTb7nGq+5qM+BzZsxsOfVWFpg4XQWn3M6MsV8tpbAa1S89zoCj+HXfZ9k32FbvJv1d33NW36R7zKq6hzQoDYb+9eHALSSJirryZBH8WwjiOqvO2p3VZcT2XIVGFapGnUV6cWO9FNLEu11WySYDanButM946t4699YxlfkTynyTUscsSzhv3dj99pYdaszkCsLs4/GOV1F5TUK6+Q1siRsLbyNgqJyeHDfkTBLFeYTpn/AJhd/v5Ppmu5Z/lR4I5Fo+bLiQ1XFJongR/PZv8Alz/5I65/KPy1xN+wdd8CY02xqBoLiJZoy5bkyuuusM5ArbM+Azz7DVNnpyUotrL8FleauavHr49aj/iYO6WP6jWPNT3MnHHeS+huLQzSyLFIrlVBOqc8gT07qptFOUUr0XUJJt3GE4p7/L+8f6Rrt0+quByKnXY1rMwNT8BflXnZD9tXL5S+nv8AsdKwaSEaRx61rN1JrfMIb6qypPpoqn1WX3wfjLDbX90Pbma0LT82XE6ND5ceBYKoLTJ8acw47KT5M6IOrWMY1fWYWHfXUp9KzLsv/fM59To132lkx4/4Pd+g3+2tan8+PFF0vkyMGrunGCgNT8Bgz8d7Ift65fKX09/2OlYOrImcRwT3uS1IjmhQImfkPGo96kHFdmw7xvqqFXVTzT/byyUNsdUO8FxlZwwKmOVDlLC3lIfrU8GGw1hUpuHatjMoTxcSTzqszKV4dd9n2TfYVucm/V3fc1rfpHvMqrqHNCgNax7/AOuW3ZF9dedtXzZcT2/8b+fH/wDL9DMI5CpDKSCDmCDkQRuII3GqD3coqSuavTNJ0T03EmUVyQsm5ZNyv1N5rde49XGyM9jPG8qchOlfVs+cdq2rhvXmaDhR907j9VZT0POw1ME00H+IXX79/pGu7Z/lR4HHtHzZcSFq4pND8CTDx6UcTbn2SR5/1Fc/lH5a4m9YOu+BPaXwK0sMeoub3Qz2DMrHrO30RVFBtRb3IuqrO7tHbWcX6uP5i/2rHFLeTcid0VHPfIZDVG7dvqivoi2hqz5/xM5zSkfrH+ka70OquByKnWY2rIwNU8BY23h6oftq5fKX09/2OlYNJHuMn/4837p/ompp9ZcSqWjNB0Rh1LC1U7xBHn26ik+2ufXd9ST7WdKkroLgS9VFhmnhJw8teRlTk8tueTPRLayCRD6pCOyujZJ3Qd+x+TyNG1R6S4eg7nvhNgVxINmtG2Y6GGqGHcQRWGHDaYrtRknfQbMSrtHICgNU8BW+97Ift65fKX09/wBjp2DSRbletUuvI7F8JEpEkbGKdBzJV35ea4+Eh6DWcKmHJ5rcYyjfmtRGF44S4guVEVxwH6OUD4UTHf6O8VlOllihmvTiIz2S1Ibw677Psm+wq3k36u77lXKGke8yquoc0KA37R6FXwe2V1DK0SgqdoIOdcCsr60uJ3qE5QhGUXc1cZnpdok1uTJFm0J72jz4N0jobuPXRKGE9xyVyzG1JU6mU/J8O3s8OyrVgd0vfg80veOeKCY60bNqKxPOTW2KM+K55DI7uwZVliyuPO8rckU5xlaKeUlm1sf59SN8K+GGHEXbLmzASKevIKw7dZSf4hXbsM8VJLcfObZDDUv3lNrcNQldGcbezuUnQZ6uxl3B0bYy5/0PAgHbVVakqsHFltGq6csSNktnssSkiuIZspYw3uZyDAyAKS8Z25gDLMHLad9cd87QThJZM6i5utdJPMkvxePwpAB05f3NYc92GXM72VvS3TS3s4Hgs3Ek7AgupDCMkZFmYbCw4KNx39exQs06slKeSKateFKLjDUxiuwcoKA2PwW2hgwyadthlYletVGovrfX7sq5FsljrKK2HVsqwUXJ7SM0gBNuyL5UhWJe2Vgn1mraeUr92fgUPPJGtQxhVCjcAAOwDKuU3fmdVC6gFQ8JMOUENx8XnVmP7OTOJ/pqe6tqyPpOO9fk17SujfuGF7bKmD3ursDa7kdbBM8u0jPvqxNuvC/sK/8A4S7zEK7RyAoDVPAVvveyH7euXyl9Pf8AY6Vg0kWdWrXuLbxYaouJvG+JWMc6akqhhvHAqeBVhtB6xWUJODvREkpald8On/Bdk32FX8m/V3fcqt+kTK66hzQoD6A0aP8AhNr+7X664NX58uJ24fKj3AxzGR2g7xwNLjFSad6M90r0P1c5bYZrvaIb16SnSOrh/SmdO7NHseSeXlO6jaXnslv49vbtKWDluqo9S1ea1bmLHLARuwS7hGYPXllrdaPszy3HsGexZq7pSv8AE+ectclOjO76X1X9jKcYwia1kMc8bI3DPcw6Vbcw6xXep1I1FfFnk6lKUHdJDGsysKC86yXDsMmZiOgkkeo1CilsMnOT2nKpMQoC26EaES3rq7Bo7cHNpDsLAfBjz3k7tbcO3YdS02qNJXLN/uptWezSqO96GnY9eIFW3hAEcYAyG7mjIKOoD/8AbK51KD68tWblaa6sdEVnDh4xiltANqwk3EnUUHufqYr84VsT6FGUt+SKqSxVUt2ZrFcs6QUA0xawWeCSF/JkRkPVrAjMdY31lCThJSWwxlHEminaMTxS4e9tdtquGaGZQTra0eSttA45Z99bdaMlVU4cUatKUcDhJkeuh+DGQx8o+uBrauu2eqeI2bR2VZ8Rabr/ALIx5mznb8Q8J86T57f2rH4q0fqQ5izkvojZ4faq72khKzAZklmB5MuBlmNm1mqqtKtUaU1oW0uagug9RqrVmViw9AK1qi4DzSXCLK+5PxhmPJ62rqsV8vVzz2bfIWsKVSrSvw7S2pGnUuxEJ+T7C+mT57f2q34u0fqRV8NQG19odg8I1pXkVfOLPq97Bch31lG0WmWS+xDoWdalnSS3S0jitnDxqAEIOtmo+VxrXum5tzWZc3HBdFjEvVlxXeJL0IKjpPoqsucsACybym5XPV0N7D7aqnSvzR6Xknl6VG6laM47HtXuvNFItriW3lDIzRyId42MDxBH9Qd9a57KUaVop3O6UX3o0HD/AAkRTR8liVusi+cqqwPWY23HrU9gFZRnKLvTPNWz+OX50Xet0vs/3iLbRrBLrbBc8iT8HlNXb6Ewz7hW3DlCqsnczzlo5CqwedOS4ZryvEP4IA22K9BU7s4s/wDUH2+qthcpb4+ZzZcn3O6/yOa+ByTjdp1e5H79T/kl/Xz/AAY/4/8A6HMPgkhT3+8OXyVWP2szVi+UJvqxMlYYLrSJax0cwq1yITl3HF/dO/I5R591VSrWiptu8vyZxhQp6ZjrEcfeQaqDk03ZDeR0Z8B1CsYUUs3mJ13LJZFYxO/5PJIxrTPsRP8Ac3Qo6a2oQvzehrN3aEx4J8J1fGLljrF35JXPwuT98YdTSEj+AVRbql+GG7P97jaskLk5bzQ60DcCgCgM50rs/F78SD3q7G3oWeMf70y7SproUJY6d22Pp+DRtEcM795GYpY8oFZDqSoc436+Kt0qdxFWwldk9Chq86YVinKKQw1JE2SRnep6R0qeBqJwwvsJjK8Ropss4PQ/qSaVuuyYdVEwHqq4zvFB6i4m8UHoTeKD0F4a9QLwLVIvIeXAUBL27tbud/J5ahPyojzT7KtVV6Sz4+5hgWzIT49dRe+xLMvnwHJ++JjtPommGnLR3cfcjFJao7WukEDnV1wr+ZIDG+fY2WfdUSpSir9hlGWJ3LUaYjpVbxbA3KN0JtHe26teVWKO3ZeQbZXzawr/AKy8tfQo2OYubl9coq5DIZb8vlNxrWnLE7z2vJ3J8bFSwKTfHTuWwjaxOgFAPMNxOSBs42y6V+Ce0fXvrKMnHQ0rZyfQtccNWPB7Vwf6i44VpRHLzXPJt1nmnsbh3+2tqFaL1yPE8ofx60WfpUunHs63evYm8qvPPCZZVUFmIUDeSQAO81KTegIpsUeXm2q5jjM4IjHoje57NlWYFHOfgYYm9BL2ZhTKMmS5nYRq7eUzvsB+SqjM5DYAKnFid70RKjsWrNYwXDVtreOBPJjQLn0kbyesnM99cqpNzk5PadSEVGKih7WBkFAFARWk+DC7tnhJ1WPOjfzJF2o3cfZnVlGpzc1IwqQxxuM+w25Z1IddWVGKSp5rrsPcd46jXRkktNNhzc9GcsSw4uRJGdSZditwI4o44qfZvqYTuyehElfmhpojiCNAkeeTouRU7yASMx0jhWVaDUmxTleifDVQWXig9Cbz0PUC8UHpcTeGvS4XnuvUXC843VwVQsqFyPgrlmezOksleW0KcalRQlJRT2vTyKZfaaSkkRoqcOdzmHryHsrVddvQ9pZv4xZ0lKpNy4ZL7vzK9e4hJMc5XZjwz3DsG4VW5N6s7tnsVns6/wBUEu7Px1G1Ym0FAFAFAFAFASFli08Y1I3bI7AMg2Xogg5d1WU6soPLwOVb+SLJak5VFhf9lk+/Y+8t2GYUrqsk6O0n7ZtfLsXyR2ZZ10Y1pNaXHze12elRquFOeNLb+/bImgKgoHugmH8vO163vcetFbdBO6WUfQHUGqq0zwx5ta6v7Ivs0L3jfcX+tE3QoAoAoAoCi6d4QYn8ehXMZBbpBvaNfJlA85OPyeyt2zVL1zcu727zUtFP613kZFIGAZSCCMwRuIO41c1caxAYbhyyw6uZV4ppVSRdjIRIx7xt2g1fKbjLsaRgleh3b4m0bCO5AVicklHvcn3W6j3Vg4Jq+JKldkyWzqoyPdalxN57rUuF4a9LheGvUXC8NapuF5DY3gMc+bDmSecNx9Ice3fVNSipZ7Tt8mcuVrHdCXShu3cPbQo9/YPC2rIuR4HgR0g8a1JRcXcz31kttG1wx0pXrzXFDWsTaCgCgCgFxRMxyVSx6ACT6hRZ6GFSpCmsU2ku13E7h+ikr7ZCIx629Q+s1fGhJ65Hn7Z/JbNSypdN+C8fZFpw3CIofIXneedrevh3VswpRjoeQt3KtptmVSWW5ZL894/rM5o18We7mFpESMxrTyD9FEeAPnvuA7TWTkqccb7uJMYOcsK7zULO1SKNY41CoihVUbgAMgK5kpOTvZ0kklcjtUEhQBQBQBQHhGe+gMzx/CDh8msoPiUjf9s7HceiNidh4HZ0Z9KlU55XPrLz/Jz61Pm3etPQjMLOrPcx9LLKvWJFAP8AqU1bPOMX3FK1ZIzwq6lXUMp3g7QarTad6MtSK8Xmt/es5ov1TH3RB+zc+UPkmrb4z1yZhc1oPrDEY5gdQ7R5SHY6+kp2isJQcdTJNMdVgSFAFAFAFAcrq2SRSrqGU8D9R4HrqJRUlcy+z2mrZ5qpSlc/3xKfi+izpm0Obr5vwx97+tak6DWccz23Jv8AJKVa6Fo6Mt+x+3p2lcqg9Mner0FCSSwSeBX93TWU7m283tUbxWdNxT6SOXypRtlSl/8AyzuktmWfe9GaDaogUcmFCkZjVAAI6sq34pJZHzW0TrSm+ebclrfff5nWpKQoBpdTuXWC3UPcSeQvBRxkkPBB7dwrNJJYpaL9uCTbwrU0DRjAUs4dQEu7HWllPlSOd5PQOAHAd5PPrVXUlf4HQpU1CNxL1UWBQBQBQBQBQBQCJ4VdSrqGVgQykZgg7CCDvFSm070Q0mrmZVj2jEmHzi4jLPZhSjDazwITrAHi0attB3gEg9J6dKuq0cL63r+Tn1aDpvEtB1HIGAZSCCMwRtBHUahq4wFVAGV/hccpBYFXHkyIdVx2MP6HMVnGbiYuKY25W5h8pfGE85MllA603N3bayuhLTL0IzQ6ssTil2I41hvQ81x2qdtYyhKOpkpJjysCQoAoAoCGlna6JSIkQDZJKN79KRno6W9XXckoZvUwvxaaHW+0fgkULq6hAyVl2EAdPT31rVKanm9Tr8n8r2mxdGDvj/V6d27uKlimj0sOZy1085eHau8f0rTnSlE9vYOXbNa7o34Zbn9no/XsIiqzskpg+NyQHIc5OKHd2g8DVlOo4aHJ5T5Ho25XvKeyS++9F5w3Eo51zjPap8pe0fXurdhNTWR8+t3J9exzw1Vwex8PbUHneSTkLVRJOd4+BEPOlYbh1bzVtyisU8l68DSScndHUvei+jaWiE58pM+2WZvKc9AHwVHBRWhWrOo9y2I36VJU12k5VJaFAFAFAFAFAFAFAFAeEUBR8a0LaMtLh+qM9r2rHKNj0xH9G3V5O7dlW7TtKfRqeO3v3mpUs+2HgQVrfqzGNg0cq+VFINVx3HeOsbK2HG5XrNbzV23MdVgSFANb3DopffEDEbjuYdjDaKzjOUdCGk9Rp+D5o/eZyw8yYa47nGTD21lji+svAi5rRh+EpU9+t3y86IiQfN2MPVTBF6PxGJ7UK/GC3yJMgXLerBlb5pGZPZTmp7hjQ3RHu9r5x2/BAefIPlkeSvyd9TlT01I63AmY4woCqAABkANgA6hVTd5mKqAFARGLYFBICzZRt54yX1g7DVcqEZ6anZsPLtqst0b8Udz+z1Xp2FJv7QRsQkiSAfCTaB28Ae81ROy1Yq+794HrbF/IrHabot4Zbnp3PT0G8MzKdZWKnpBIPrFUJtO9Haq0qdaDhNJp7GaR4OtNraCMW80aw5nMzLmQ7HjLnmc+vaPRArOpVlN3yZ5S1/x7mk5WXNbtvc9vrxNWhlV1DIwZSMwykEEHiCN9YHn5RcXc1cxdCAoAoAoAoAoAoAoAoAoAoCMxzAILtQJ4wSPJcc2RD0q42j+lWU6s6bvizCdOM10kU6+0XvLfbCwu4/NYhJwPS8h+/I1uRtFOfWyfkak7POPVzIlcWj1tSTWhk/VzKY27tbYe4mrcDuvWa7Chu7Jj6sCTnc3CRrrOyqOliB/Wskm9CG7iN/Cckuy2jzH66QFY+1V8pvZWeBR6z7iMV+h0t8GXPXmPLSEZazgZAdCJuUUdR6RyQUd4PgFuTnyQU9KFk+iRUc7PeMCPPwIo8mW4Xslb686nnXuXgMJ5+Bz8Zufnr92nOdiIw9o3vLSGIZzXMw6mmIJ7FXInurKMpS0ivANJas64fow9wc7ez5p/T3ZfV7VjYl29QFYztCh1pdy/biyFCUtF4l2wPQOCIq858YkG0ayhYkP7OEc0dpzNaVS1TllHJefibcLPGObzJLHdFLW72zRDX/WLzX+cN/YcxWqdWzcoWiz/AC5Zbnmv3gZ5jngpmTNrWQSjzHyR+wN5J79WoPQWb+Q05ZVo3dqzXhr6lew7F77DJNXJ4xnmYpAeTbpIHq5yno21B0K1msnKEMSab3rVfu5mnaM+EO2uckkPISnZqueax+S+7uOR7am88zbORq9nvlHpR3rXvRcak5AUAUAUAUAUAUAUAUAUAUAUA3vrGKZdSaNJF811DD1GsoylF3xdxDipZMrN14PrbbyDzW56IpDqbfkPrD1ZVsRtc/qufEolZoPTIgT4NZo2LxzwztnsNwj6w7HDH15Vf8bFq5prgUuyNaPxOr4HiK74IH9CYj6aU56i9r8PyQ6FTsOP4OxD4iT2Tw5e0g05yl/byZjzNTd5i0wnED/wka+nOv8AtU052j/Z+BKoVN3mOItFsQbyntYh1crK3qOqKxdopLRN+C9zJWeb1aH0GgOf5xdzP8mMLCvYdXNv9VYO1/1ivUsVlW1k7hOjFpbHOGBFbzzz5P8AqPm3tqidapPrMujShHREvVRYFAFAFAcbq1SRSkiK6nerAMD3GhlCcoPFF3PsKZjXgwtZczCWgb5POTM/Ibb3AgVFx2bPy9aKeU7pLt18fe8irSxxbDdkeV3APgAliAPNU89T1LrDqpmbVSrydbut/rnv2d+x8Xcyz4DpxbXDcm5ME24xS8059Csdh7Nh6qXnMtPJdaiscelHfHP99O0s9Sc0KAKAKAKAKAKAKAKAKAKAKAKAKAKAKAKAKAKAKAKAKAKAKAKAKAZYnhEFwMp4kkHDWAJHYd47qNXl1G0VaLvpya4DC1wOS32W07an6mbOVAOhHzDp62A6DUJF07VGt82Cv3xyfetH4J9o4ONKpKupDDYwUhlz6mORI7hUlXMN5xeX7x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890120" y="2958410"/>
            <a:ext cx="10515600" cy="188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Jaroslaw K. PONDER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Coordinator</a:t>
            </a:r>
            <a:b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EURregion@itu.int</a:t>
            </a:r>
            <a:endParaRPr lang="en-US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7929" y="12630"/>
            <a:ext cx="12192000" cy="2170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We Call for Collaboration at Regional Level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0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9" y="-62298"/>
            <a:ext cx="10515600" cy="1325563"/>
          </a:xfrm>
        </p:spPr>
        <p:txBody>
          <a:bodyPr/>
          <a:lstStyle/>
          <a:p>
            <a:r>
              <a:rPr lang="en-US" dirty="0" smtClean="0"/>
              <a:t>Upcoming </a:t>
            </a:r>
            <a:r>
              <a:rPr lang="en-US" dirty="0" smtClean="0"/>
              <a:t>meetings for EUR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4529" y="1196497"/>
            <a:ext cx="9069400" cy="44109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21-23 March </a:t>
            </a:r>
            <a:r>
              <a:rPr lang="en-US" dirty="0" smtClean="0"/>
              <a:t>2016, Romania</a:t>
            </a:r>
            <a:br>
              <a:rPr lang="en-US" dirty="0" smtClean="0"/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 Regional Seminar on Spectrum Management and Broadcasting</a:t>
            </a:r>
          </a:p>
          <a:p>
            <a:pPr lvl="1"/>
            <a:r>
              <a:rPr lang="en-US" dirty="0" smtClean="0"/>
              <a:t>Organized in partnership with ANACOM and Ministry of Communication and Information Society</a:t>
            </a:r>
            <a:endParaRPr lang="en-US" dirty="0"/>
          </a:p>
          <a:p>
            <a:r>
              <a:rPr lang="en-US" dirty="0" smtClean="0"/>
              <a:t>11-12 </a:t>
            </a:r>
            <a:r>
              <a:rPr lang="en-US" dirty="0" smtClean="0"/>
              <a:t>April 2016, Poland</a:t>
            </a:r>
            <a:br>
              <a:rPr lang="en-US" dirty="0" smtClean="0"/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ITU-EU Regional Conference on Mapping Broadband Infrastructure and Services </a:t>
            </a:r>
          </a:p>
          <a:p>
            <a:pPr lvl="1"/>
            <a:r>
              <a:rPr lang="en-US" dirty="0" smtClean="0"/>
              <a:t>Organized in partnership with UKE </a:t>
            </a:r>
          </a:p>
          <a:p>
            <a:r>
              <a:rPr lang="en-US" dirty="0" smtClean="0"/>
              <a:t>25-26 April 2016, Istanbul, Turkey</a:t>
            </a:r>
            <a:br>
              <a:rPr lang="en-US" dirty="0" smtClean="0"/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 Regional Seminar on Child Online Protection </a:t>
            </a:r>
          </a:p>
          <a:p>
            <a:pPr lvl="1"/>
            <a:r>
              <a:rPr lang="en-US" dirty="0" smtClean="0"/>
              <a:t>Organized in Partnership with BTK </a:t>
            </a:r>
          </a:p>
          <a:p>
            <a:r>
              <a:rPr lang="en-US" dirty="0" smtClean="0"/>
              <a:t>12-13 September 2016, Belgrade, Serbia</a:t>
            </a:r>
            <a:br>
              <a:rPr lang="en-US" dirty="0" smtClean="0"/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 Regional Development Forum for Europe</a:t>
            </a:r>
          </a:p>
          <a:p>
            <a:pPr lvl="1"/>
            <a:r>
              <a:rPr lang="en-US" dirty="0" smtClean="0"/>
              <a:t>Organized in Partnership with Ministry of Trade, Tourism and Telecommunications </a:t>
            </a:r>
          </a:p>
          <a:p>
            <a:endParaRPr lang="en-US" dirty="0"/>
          </a:p>
        </p:txBody>
      </p:sp>
      <p:pic>
        <p:nvPicPr>
          <p:cNvPr id="7" name="Picture 2" descr="http://wildbucharest.com/file/2015/07/Bucharest-Ceausescus-residence-for-s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18" y="328923"/>
            <a:ext cx="2229183" cy="14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ytimg.com/vi/iFzsg8GDkEM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9641"/>
          <a:stretch/>
        </p:blipFill>
        <p:spPr bwMode="auto">
          <a:xfrm>
            <a:off x="9749118" y="1945280"/>
            <a:ext cx="2245658" cy="145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30119" y="126723"/>
            <a:ext cx="117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Bucharest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5689" y="1893130"/>
            <a:ext cx="103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Warsaw 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49118" y="3592979"/>
            <a:ext cx="2245658" cy="1296748"/>
            <a:chOff x="9749118" y="3592979"/>
            <a:chExt cx="2245658" cy="1296748"/>
          </a:xfrm>
        </p:grpSpPr>
        <p:pic>
          <p:nvPicPr>
            <p:cNvPr id="9220" name="Picture 4" descr="http://omnivorescookbook.com/wp-content/uploads/2013/12/HDR6_From-Galata-Tower-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9118" y="3628047"/>
              <a:ext cx="2245658" cy="126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326146" y="3592979"/>
              <a:ext cx="932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Istanbul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AutoShape 6" descr="data:image/jpeg;base64,/9j/4AAQSkZJRgABAQAAAQABAAD/2wCEAAkGBxISEhUSExMVFhUXGBoYFhcXGBgYFxcYFxgYFxcYGBoYHSggGB0lHRcYITEhJSkrLi4uGB8zODMtNygtLisBCgoKDg0OGxAQGy0mICUvLS0tKy8wLS0tLS0vLy0tLS0tLS0rLS0tLS0tLS0tLS0tLS0tLS0tLS0tLS0tLS0tLf/AABEIALcBEwMBIgACEQEDEQH/xAAbAAABBQEBAAAAAAAAAAAAAAAEAAECAwUGB//EAEcQAAIBAwMCAwUGAgcGAwkAAAECEQADIQQSMQVBIlFhBhNxgZEyobHB0fBCUhQVI2Jy4fEHJDOCkqJDk7IWU1Rjc4PC0vL/xAAZAQADAQEBAAAAAAAAAAAAAAAAAQIDBAX/xAA0EQACAgECBAMGBQMFAAAAAAAAAQIRAxIhBBMxQSJR0WGBobHB8BQycZHxQqLhBSNSYuL/2gAMAwEAAhEDEQA/APIRUxUBUprvswolSqNKKLCiU0t1RilFFhRLdS300UttFhQ++lupbafbRYUNup99LbS20rChb6W+n20ttFhQ2+lup9tPtosdEd1LdUwlLZS1BpK5NLNWbKWyjUPSVRSirdlNto1BpK4pbas20oo1BpK9tKKsim20ag0kIpRU4pRRY6IRSipxTRSsKGilFPTxSsdEYpiKsimYUrHRVFKpRSosKEFp9tWe759P3im296eoWkhtp9tSin29vzH40ag0kQP3+/3mnIpwKeKVhRGKcCpbakbZ4/f1o1D0kCKlE/sUisUgKLChttKKmEPH6U0UrCiMUoqwLSVfhS1Doiaar3sEcxwDyODwastWILgkYVuGBkj1EyPhzUuaQ9ILNI1P3ZicfUTzHFQIp2FCpoqapJgEGfWB9TEUyrRYURpVYSD6fsD68moFlAkmP2f8vrRqChiaaagLyngyfId81Pd8cY7fr+80xDNTfOk1wCMfX4Dy7VXabJMEiZwMxgZ7f60wJUiZ8vuFRS4CeJ/ePvim94M8+n1+/FOxEzTVEOvkf2efhH77UxuDsD8Zzxn76LAsqQFLkcR8AeMZ/fn8Ks1F5Ax92DtB8LdzBOeYmPl6VDZSREqe/Hb8Py+6oumYp2afhUSPKkmNog3NKpi2fI/SlVWIP0mnWFN1TyC8GG24LQexjvWnebo4YBbWqYGeXAPAjAc95+Uc1zLo5wHYqBmC2P0GeTURnMFiOY+7I5rJwUu791oepo6zqFjppT/d01AfcINxlKxuUQQGOSN3zj1NYms08EsqkIO/YYmJAxWeNeykASIIMHPBmDuqV++bxkKRA7Z7k04xce4nKySEz3zx6/CiNUxDH3isrnxGQE+0JB2xgTnyI4ihEJXBEx2YEdvQg1K5eXja3l9o/Kq2Fcgk6pACFVgSf5p8PkQBnMGcccUmu7jtZ9u2QA+7GcqAAYMkmI86zQT/ADH9/OjkjbBg+tCSG3IaRuicTE5j48THyqxb6iQQWx4TJAXMnBGfu5od9TmVEYgz6T5/GoPdJA485gdqdIm2FHUrDeEnybgc+pH77VUL/kJ+FV++fzH49vURV7FThQT58UaUGpi1OtkiLW2FAIBJkgZYyTk8nt5YqoaoeRqKXM5A+E/jzUkuAfwg/SlpSK1tkBf5Mn0/YH6Uf0u6w8R37SRBVWMwcwQp4/Ogid3AAn/FjPaDB8vma6joXQNSyL7gpDLybjLB3A5Xv4ew7maxzyUY7lY05PYw292Nw/3gPOAUWI7BuCDkfUUPcugR4XI/wwY/cfWtT2p6Y1i6EfYr7ZOx7jFskBj7wkrxECQNtYSzugMc4mtIS1RTRLTToMtau13FzPltkR5CeapGrAneDPYAjj1nirX6a48jgHJA5471TqLTIQGA+RBOciqqhWxC+c+E+n18u9Uagb8g4HY4+lI3AeAefP8ACn09st3AyOSBz8fxo2Dcglk4MN6/dxWlqteSpAsWV89qMrCDIMkweDx2Jqm2CgH9opmMDJHhU5HbmPiCO1XC7jJn5D8Jp7CoGF/wnwfa75xkGQQfSMyMmorcHnA+E/PmavvNuwpXIjJ2gZ79h8TQhtjzx95pphQQWDn7SyIgtMnzmf1pXbUDLA+Xl9xof3QGZx2H5UbY0DP2A8jIHNK6CmwVkjIg+fx86s2mAcCc5/Cib3Rr4BdgcZ/g4iQYBmecRTW7LDnaNkcsoJDcbQTLesTHelrXZj0PuDXGlY8PMztz5c1JLLRAYxIMR3+PaJIozUPBERn4ERHfbwc96lYWZIOQCYgTHE5BIGfhRqGo2CJbImRu8+/+lReYG3aD/hXufWjrLhZJgqcAnEnufDB+XGahfEyRPPaY9I+VLmD5ZUugukA7XMgEHiQeDj0pVs6Tpd10VlCkEDmZ/GlRzDFtIw0a4oO0RIg8HEg+fpUkuuu4OrmCOVgDuO3cQRQ+o1hUxHI86qt6sD76qkXfY0rjoVZmZUYQArWWJO0KACwiOIg+vnRWguocL7kQDPu0dWORl9/2uJEcSawj1FwIDQp5EDP1BorphkfaIjd4QTmdvl8qiStBFbmtqriNEFceQMz/AHicE/DtHeh7rYkkLAE+HHoTimsyN3h2hl2kkg+E8gEyV+UYkUbpOo3rMC1dKjIAJBXkEgAgifCO3anFJLpYNPzAXuXVve7jJgbYAJnaRjzOOabqFi5buH3s2yogglZgyMFZGRNR1F/l2YFiCD5cY45P2vpWRqLrNyZ/zqarcqg5tUGb7bEAQs9h2HFStKrHJPfnj0GO84rKBq1bzDIJ/wBcUmUqXY2LnT0ElbiGJ88wJxP0+NQ/q7xRvQ5AkMIzGfXny8/Ks61dY4mtLSaZyRgHIwcjnv50k35lOvIb+r2BgbWIzysfb92JkxG4j5GeJIimmKxO0yJ5X+YrE9j/AK1qDQkHNtPgePtbp+ONv+GR61lX9KCzQygZwCcHyojNvuEoqO9C1CFCJ2xgrBDQCAwnaeYI+c13nsT1S6lshAGKWTctrGDcnA+exBXntyx/eH7M13nsT0olBdZfDshfjg7id2B6VhxTXL8ReBXOogv+0K0bmpV2VoNlST4gJ3XMeVYXS1hYUGNwx25E+Z8/lXYe1nRS6C+jeFLcOAV2khpkeIk8nFcl0nM8c957ETxU4MqePbsazxNSCzqL0IFtuYBUgW95JKqQ5EYgkj4g1HU9PuvbTeTuKuYNsKx9NogA/jWhavvbCqhVXnaSZIQqiscTLGFxPnWpe07pZ09y64driFsCIEKRMYJ2svHrVRyvUvaEsarucJ13TjDhSp8IjAXO49szOKy7XIJ4mum6rtvM4Uzsy22JEAjv3msi3rrSptVW+LN39AMV1rdnJJUCuqk4JFT06W9w3m4yH7WzaW9CN2OY57TVdy4p4gevz5P1qQcpDCc8YOYP60yCi9aKkggng/IgET6wfrU7VslSYbBAOY5n9Pvoi/1Ry0g45gAATyYHlmrL2sZ7ZIU7f4j8JMfCmgB1JVZx9fyAxzTvcaTLccwxGQeDU71tnVrhfcSu4nMyGMye55+tbG0ONpAbjaDnMH1+NJspRsy7PUrqyovOAeRMg8foPpVPvoP2pPM4OeeDyK2X0tqCdqR2/LEz2NK5tHhAHu4jvEEEx9AalSRTgzKfU3XB8bENhs8x6D40OEMjJ+Mx5/5UVfZR9mO+BPn+kVC14mknPH09OOAKpUS0GdOZZ8TxBg+EsAIkdwGkgiKo1Rb7QU/agwDtGCwHkOGMelXWLcLuUlSCcgmZBwcH6R5fXHkMxPnWeh3Zo5rTSNMdSvQNl7asCBuIjGcfGaag1tiKVXSMjf8A6mQ2VbbNwzkEbV2gGCvOZ5n6Vl37MHC4++ir3tKDYKQwuEqZwFMfakA8n0Aqno3Vrxue7ADG8wWDjJMCD2Ge9cONZopuW/vO7JPDJpR29xXowVMsuCQRHimNwPw/08xV9zUCJIAOe0DnHPeupf2eYFg4KsApO2GWCVj4TtnET3qPTOi27n22KgjhYDifMkEKQT5HipfHY1uy/wAHN9Dlk1IO7iM8emRUdUwEgfwwwz3Mj9frUeodSsO02rTosDwm5vIMZyc0Be1QPpXdF2rqjhkqdXY969I/fr+tDO2adgTxn/KmBoJY26pA0u0ximFJjQboLJYkjsP3+BrT6bqtjhScbhkjHImTT9JQCypOPFt/7sD5kxV/9S28mXAHm0DIY4JP91o89p8qh6a3NFqXQ1f6NZdWL31SFXaNw3MY4Oew59ay7QtE8qecHaePQ1VqelrbXeGbgEeIMvi3bZic+FjBzjisW6JMwDPx/I1lDh7t6may4hqrijR1eptDhAfMbVWPoM10fs17TEKm+xaa0mFUySFUERBO2Zg7iDxHrXDkH9zRmm1rKu1VJOTgdhJPHkJNaTwwlHTIyWSSdxPU+te23T3tOFP9oUKlRauAkkFSHIABGcwe2K820uvRF/iLeUELMzyaylvNO/1MmJEnnnHejOnXMsd0eHk8DjyrLDwmPEmotlz4mcqui9tRcuKpmQvPAGRB5zwK3ekdXt+6NrWC+wH/AAnQD+zBiQd11dykKojkZhhiMS/cAmWzGDBM8D/8h9fSrtXrFAjMxjFdM4Rmq6GUZyi7s6PU9S0drT+60dq4rMxJNw+GCAGBEszYVRG6Bz8eTAtBtxtNIgiDxERiaa5qtzBQDuzHI9YqttNdzCc+okR258qUMUcapFSnLIXm6k7vdrgRyTjygCO9JOoqR4lPOAFj4c1Q+9RD7p7RExHpUxcGZJ7c1rRle+4RbddpAQAeWBPY/s0G/USBtCqO0Rj1xUrt9djAMJgwPnWVJqHZSoJGtYKy4hhHHAPMUZY6tA8Xx7gYBx86AWyQR7xHCnyEE47EiO4P+tFdP04YfaIzEeH4TBHkx+go2C2uhb/XDEABc/zbzJ5PHHcf9I9ao1WvcwOPUGaN1PTUB8NwN2M24g+IQfUc/L0rQ0vs7bKKW1FtSQJBtEkSL0zDZ+wn/mr5Glt5A3J9zmRdMGSTV2mY5aDAP5Grb+i8UE9vIAeQgCk4CEDcRHoSPL5cHFaJohpj2tYACPOe3qaCRcwMfeB+tXXVEeEj+8ZGTJiAOMR99MlgkBgYwZ4ERMxmTiPv+a6j6Ef6M3n95pVD3jfzn9/OnoFsGaGwLcuxQiIBnHOcR8vrUG6cyvgqMkgbjMA+YFCe8JOT8Knb1MHmnt0BM7ToHtd7tQrKSwJ2kMd07duRIBwO/lWpf69p3DPedbaMgUIFtkwpXxKokgldwnPMwYrzRIYktMmp+5X1+tee+Ag3adfftO1cbJKqNQau2cG08QwMKszDbY9Ads/OsZbZEyD9OK0dBqiggZA7dsk/rRWv6mz7RFsD3fupAyRvNwuf70mN3kAK7mcexV0jT3AjMtj3mQCSxSN20LGRMmn6l7xxu92iQDILktiSftN8cRTdX6g1xpBCboDLblU8KqoMT/dn4kmp67W2CttU96AAPeAu5AxDKgJx5TWGnxW0a8x6dK+gLr9E1l2t+8tsBtO5SjKZUNAOc+KP3FDmzwD3MdueO1bPs91m/a32rDKiNLEG3abMBebiMR24MUPqNKqrLuTGQARzH+Gt0trSMr33ZuezrPcvC0yq4gnwjB2gA5YESAZkCRivSNF7I2DcCGyBvPilbTHBuCc2sZXsZ+leX9G9oLtrc/vBu90LXjG8lQVO1ey4toPgBXUaT/aDfUlveIGIbJQd3u3MYwZuE/MeVeZxOGcvynfiyUjL6v0O3cuXWZrlvYQu21ZRVgE7YCxuI3HJk1nj2Yt+L/eLoghf+EDzP98eVdvq305t6hlvt/w9M8qVPibZv2DuZJkdvFRFxdOpur7xTt1FpAQZDK4eeG+yI5HlWkckoqlf3Xs9pMlF7umcHo/ZJXuFP6Q0AkE+7g4IBiXPnzXe9M9h9NatGLdxnCn+0bE70uEg7IxAgiRhgO9EdM01prtxhcHhv3LcEjgPbErnK4Oa6C1qbG2E1A94wXwSGwFdJwc5uZHnFcHE5sk5Vbr7/Q6ccIxh4evvOU6Z7M6a7bRjZ2qw3QFugT7z3Ux73Mnv5RXC9etqpdBbspsdhvVGDsFLKPeEud3AwI4r2TXae7odOdt4XFtICs2yZH9JBAJD9gQOPsg15E2zUe9c30S413CbTkOxa4+6fCqiTnyAmSK6sHhbk3t2MMktapHM63UFcT27Ad4P6/WgL+qLNNGavUst0hhbfYduIKkKexAG7vk8z5UNpdm4byY5MAH5RNehrpWcem3Rt6fTglW257nHPpj95qeq1C2zmPtNxux4QM55nn0q3TdftqU3KWUF9w8IJHFoCBgjknvNYmv6m9yQ53cbTAEeePX7qmGWUnujSeOMVsyXVNSGKkGfAJiecyc5oEXM0jdHMD4ETinFxc4E9sYrbUY0jX0+nSFJVT4RgrjxDmZmcT86E6g6ABFVZBEefrPxp72vUAbBERyRwPQfvFZtx5Mk0WuyG1Xc6XS3luWPc3twa1vZXDFgu4KIgcDwL9fQVk6XYrHfJP8ADBggwwB+R2n/AJaz/en+Y0nuk96yUGm3fUt5I6Uq6B2rDrcdSWhm3juXy21if4j4jkYya0X1qe7UFrhdRtIgADLkjif5PqawGvscliYECTwPKotdbmT9apJ9yHKPY0v6xjcYEkAA9wJMgeQMwfT5zVYt+9JlgMEkmTgenNA7qdLrDIJFUlu2Jy2SNBdGsgbzkx9jH/qqrqFkIEgyTuk+fEVVZ1BGQOPx86jdulongDEUxN2R903rTUxaP2aVLcPCQNPFG6jSqikQxcMIYfY2w0iI5nbmfPFUPp3ChyrBWJCtBhisbgDwYkT8RU60ynja6lQxmpm4aiRTniqsiiShjxwPWpliGBJGKu0+n3fwls55wO5xwB51s6npmnSRtDQSJDtBjEqZyPypp3sPS6swd27McfnWrY6al0q1zUKu4FmIBdlVdwIYEr4oTCzwVzTa9FW2FRQuQYnPxJNLT6N71oMzbbSNtWY+043MBME4QEnMeHzFZzv9Co/uLT9Lstn+kMogkE2xJ2IGfAuYiQB5/dQGrt7HZdxYKYB7H1iT+NS1ulCMFmfPAx5VLQ9Na8627ay7GFEgSTxk4FOKfVvYJONUkVIxxGcSYBxkjJ+h+dOr4jg/v6Uf03XXNMLi22Ki4NrweQDIFb/Vva7Xn+xu3rgKNkFiSGHz7VooprdkXLsjovZe+ToNSqEbrnuVGTIZGDH4YNdd1SWuahhENqbF5fhbEMOO/wCteK3dUbt0XbjMzwBu3EEAYEEHyrQXVp/f/wDNufP+KvOy4ZarT+H+Tuxzi1uvj/g9Q6hdAsaxSF3Xbt97fEw1vC8YyK886j1m4GwzWyDJFpigOZAIWJjP1+uD1fWeNdhdVAx43PODEnjH3VmNeJPJ+s08XC/1Tdinnq4xOpu+0uoZYNy608zcvcYMfb4kVh3tSwLMAcyI8UZnMT6/cKBKkf5VAMfMj1z+VdMccI9EZSlJ9WRa23kfoajsPkfpVqM38xGf731xTB2jk+US2efl/rWhjRTNRNEHSvsFyPAWKA4+0ACR58MM+tUm2fKhCaaIU4p9h8jTUxDU1SWtTqfs/qbEG7ZdQwDKYkEHIyJE+nNJySdNlKDatGTSq/3LcbT9KYadv5T9DTsWllNI1r9N9nNVqDFqxccmOFMZxzG0fMil1H2e1VhityxcWDElGAMeRIrPnQutSsvlTq6Zj0qJ/orj+E/SmGlf+U1dojS/IoU1aKs/or/ymtCx7Paq5be6tptixJIj7RIBE/aEgyRgd6UskY9WXHFOXRAW8Hlfw/SmqS2mj7Df9J/SlS5iL5TOnbSJtAuNAPEI4BjnLLntxQmpFtiUW5FsElSwIGVWRheZXy8vjWU632IJLyOMsfTg9oEVJLtw4BMn/XiuZYNPVnQ+J1f0hqdOtn/xF8+TxkTlfPb9T5UrWisboN1QMZoa3o7zZlQD3J/ymt3qPsg9iwb73keAZTxHCwd0/wApkQYz8jWjg+mrchZI3+XYbpPRxcN0I9vwWzcYhgf7MQCxkjHiH1rO609sMFRlOzevhkhjjaZxPn86fpXUVBKBmti4jW7pmEa3BbYcE8gR6/GqLl+wGUgXBO7dIWRjEZPnWauMu5pLTKPYE1SuzeJSvkpkYra9mrdolxdutZtkAMwbbgttMSGBMHIPnVVnWaYZZLjwOC20nyG6DH0qA1+lVTtTUSZ8JuJtzyJCA5q+a5LozLlRT/MjZ650PQWhNq/dusQSMqVxgAkWxyc7vIRE5or2Y6np9MsNZsXXkkOyMzKcRBPAEdvM1g/1lY2bV94oExhTH6/OmXq9tY58/sjtxUPLN9macnF3fxHFu6rm6LgLPjxW0Yf2mThwwHHYT8KturqHf3xuL73DbltWkXwtuBCKgEz3Az3Paoam/ba3b2Owfd44BhdsFIMd8j5UTb0ybWLaq4GU7dgtTCEiWDcYONveZmuzwnHQDb09xpJuLIJn+xtkSqx3XiO355rMe45mWUZ/lE/cv3Vutds2/e2y7scbCVI3EgbifLk8UDq+rLcZ2Iy5MgAR8vKs5yrojTHBPqwMojGTdPp4PngAwMnin2KMg+8MjBUiO88yeIwe9W6bqIH2hPGY8jI79jVdlrlxiBJ3GYwPOMnio5j8jTlR7MHtgGSxI4gKsyJ8WS2IHGDNdV7P9EOpLe7tG6q4IaNwLlQnMeTfWgukIiWtQHS2zFAE3KzMGmNyMpgQCTn0iYioSOY2EcqsL37yZqebba3K5GlXaCup+zzB9oFu2wUMEJ8UEbpAWcEMtF9P6clobXFq40NE2wROADuImPl3rF1GqQMAQ/HYg8+s44p/6RbJyLp/5pj6GspNt7pm0Kitqsuvf7v4pttOdoXw+ICZEQAQFGPhWpoH018D+ytqSPEqrGYPB55H4VlRY8Hhu+IiJb+8R554qdlrKKr7ypDNBZxwFSeB/e49ah7p9bLW0l0o3z0TSDLWzkQvjK+LETJMiAcD0rL9oem6RdO7Wk8QEyX3RJG0+mJ85ozUPdssvvEZHMlRdTkeJdyh1gjmGHyrK6r1JLu9bqkAhRNsKg8IAA2gR2GaqDlVt+7uRk5d0kjFTozgTuhhkCD8oPnXSf8AtDqHt7LlyVEmDHdge/8AzD/mrPTqlhcjeCCGBHIYGZGfMA/KpdP6jp0uJcAYkHhlQgyRIIOCMDmoyeP8yuumxeOoflaXvIXbiK5LTsgYYgHzyYHP5VCGLIEDS0BQASXLYUr/ADSYiOar1upsXSzMH8Rlo2qJJnAGBk8cU9nq1q3ct3BvLWirJuIIXYwZRHlI4qk7XRilSfVGp0z2wuadCi3IOJjgjbBH1zVnVfbH+lIQdywZgmRAOcT3H4+lYFro4vL72027xQ1ufGuN3B5EA5E8ZovU+xWsDACyfEQIN2wTLIbijDxlBNT+FwatVbkfis1ewy7+vBODIzn4nH0FK7dhSVbv+XFGab2av3ED27DMC2wEMslgpcwu6fshjMRirL3s7dUb2sMi+EHxCJdd65LSJXPwro8K2RlcnuwToetKXBMnIIzxBk/UV3fS+v3rVqY3WwksQywMMPFkQZDGD3rgNd0+5pmT3ixuVXUEiSrTtbB4MHNFHq6m0tp1bYo/hfMEs0eo8ZkE/pWHEYFk6qzfBmcFVmnqvbhWdiNKkE4kiT6nw0q5z3lj+W5/20qa4XCv6H8Rfis3/NfsvQI/pfhgOT4gZkbhAPDc0reoQqQ07gAFbdEeIkzt+0cxnj5UHbvDOKra6Ccg/Ix+Rr0XBM83WzWW4kg7iRAiHCiRHY8zH30VqbiEFldgxJMG9gTPAHGY7dqwbV9B/C3/AFf5VeNakg+7Y+fjP/64qHGX3XqaqUH1+voGWOmJybto+as5XsR9qPMjio3+mJM++0y84W4W/HNRTqNr/wCHJ/8Auv8ApVN3U2pj+jx8XuTP1rPTO+/9vqa3jrt/d6DXtIoH/FQ+oJNV+6Ux4x5YBprl1P8A3IB/xP8AXJplGN4t4BGfFAPI7+laqO2/0MG1e31DV6evJLADnwPH4UbY6CkS7EKRKmduMZODjIxg5oSz1m7kFVYEZVgY+e0g1p6X2la2ABpdK0cFxfMrjHhuAdhnnFROMk9hqaa6L4nX+xWhOjF4oRcF1DagFGgkMGOGwMx6ZBNZPUOk2S963ad4u7PdliAFBYOZedsEevelpfbHWqs2tHpUTcZCpqdpZhuzuumDEnHmazLHWtSDA0tjmApTUYiIWDcnED1+NYRhNSbNdcWlaSLdb0V718i1bdsCFJkSqAGDMHImqP6guHcrWQjATDBUf0CzyaO0XX9f71TasWQ8HaAt3zBnNzkR95qF3rut5axZnHi23Z5H/wAzzrTx10EnG+qBLfsyxRnNq7Cx3Xv881odN6RbtqX2Xc+EpK7iO5I3jFVJ13qEsRatxtAI2PtGSQY95zz9KivWNdAItW4zn3f2u8GX+dTonfcvmR9n37zRPQbAQsUvgTtIOwHz/mofWdNs3MKvuxbG2CFzGJOwmScCT6UU3XOrt4wtsAjcCti3tC7vdk88bht+6sy51HqDFnK2zJ8R9zbiSSfPnmsYYm3s7979C3na6pfsvUBfpDbQR3JAXvjv5R86M0fsPqNQu60wfjcoMFSxIAO4AE4J8JNUtqddFtoQAM20i1bAkqdwbzGZg94PlR9nVdVgFWRARiLOnEiSP5c5BroqaX36GMpp/f8A6Niz7EXEGmJRGayGLxcQBgxa74g3iBUP2HbvQF32Ia5p12KTZt+9cXg4UOp2hpVk3EqUidvbiqNRq+r/AMd6ZAObdiSCAwklciGq3WX+sLZKvqITa82wtoQATvG0LEkz8Z9ajxea+PoJ19/yaPtbpf6VqFF2dyhkVbbB/teIfaQQPEDXI3+jAbmmIWYPwwMLg/dmtzS6vq153sLe3MLbOV93YgqqSVHgidpiOKH9oR1FHvpc1Bue5CPcZVUAboCxKKRyPLmiC0qtviE5XKzlGuWgcjiOCO2JyO/ei9Nq9MCCEYsPVSPmNuarfqOo3R724WaDzk7gCPuitDqj67TkI9+54lDYY8MO/rTyKNqL6v2v0NsTdWu3sXqAXr2nPFtxiPtgj6bfShGFv+Rvmf8AKiP631QAX392AIje3H1oZtZdY5uOT6s361cIV/LJnkv+F6lYuAGVwfjP4inTUdhA+h+P2h8Kibr/AMx+p/fatDVdG1NsqCs7o2wZncnvPP8AlzWrlBbNnOlN7pFJ6o8bd3aPlxEcRniqhqie0/DH4UtLpL12CilpJAjzClzyeygn5VXqNFeUFnBAkCSe7KHX6qZp+C6sXjqyY19wDOYAUSAYgzjdMZmnbqG4bSq8zwBBiMQBjjHoKG1Fh0IDAglQwzyrCVOPMVfY6dee294DwW43GRgtwImTUy5SVui4PK9lZcv/ANNT6wfyNKiNP1PUKoC+6gDGKVXyoC50jP8AdCYFQUV1HTul6dtFcvkN71TA8RA+kwa5Waxx5VkbS7OisuJ40m++4Z0rTq922h4Z1B+BYTW77Q9Jt2UcDlbjqD6Ajb91YHS7u27bPk4P0NbHtJrt7XPV2P1oalzku1fUFp5N97+hof7MNIt3U3EYAzZeJ7HEEeuKp9t9Mq6ltvmD9wqX+zHU7NXPmjfhVPtfqA2oJrCV/ikv+v1N9vwt+0z9bBYGIxFdN0PSW/6v1AcDNwNPfCiPz+tcZqb5J8q19N1AjTXEzmDz5Y/SlxOOTikvNfMOFyJS38mV2HtgGB+/nR/SdfYV7TXNn9msDc3h+05yBlua5q3cwap2k58q61HzOKTPXum27eqsuRhfARHnZ04QHP7NZnUOu2z1Rr4XwLdttGII8Bb0zBrlvZ7qjIhXdH2o+Yj86o97k99wgejTifxrhhGcZzt7djvksbxwpfqdDpOri3rN4Pg8cf8AMh/M1rdHZCt/xFi1kp8PEhkeuK8+1FzP4fhWlodWVZckfzfDE1eWMqtPt8iMbhe67/M6/TWVW1eQsfFs5P8AKSfzo/SW7Z0624n+1LfVQv5VwfUuuvLKIjBHM9v86v6X1At7td5JLZAMeXP3VyzhmcbcvujphLDdaT2z2d6Rp7ujeyUG1bbWz8GuNdP/AHQa8ku9aWw2otrwTC/DbcQ/c1ehey/VSul1BaJ2mT2mP0ZR868N6ndm65mZY/iaXBapyab6V87I4hKFvz6e9Gm/WWOnCT/4pb6qo/Ki9T1xvcadQcqrz87hI/GuVLVLfxXqPH0/W/mcWtU9u1fI9d1WqR9FYfaN+xVLRkhU2wT8q5v2n6uXfcD9pnB+HhH61TY186K2J4n8653WaiVXPBP31xcLiak782vkdfFSi4xpeT+Z6B020zay37koGfTXN+8kKdyFeQDnNcj7T6e/pbl6zdZSzi2TsJKkAY5A/CrumddKahHU/Ztxn4waG9udb77Ue8/mRfwro4eDSSf3uc/EuLm2vvZGRpGm7b9No+lepaLS2tV1HTpdHhFs+GcGPT515NpWh1Pwrueh9SZdUjCS20gD+b8p+Ncv+o45NqS7JnZwEk4Sj5tGP/tI0VrT6+7bsgBRBgHAJHby+FczbfINbHtxc3ay40zMH6gSPrNYANdnDL/Zjfkji4ltZZL2nQ+yGrVNSrsoaMicwRkH40V1/rjuZ3fZbHyXaPuMVzmheHGY9afWt4mB5nPx71DwRebU/I1jnawaUGdJ6o1llIOBuPzZCn4NVuo1xeywJ/jQ/wDSmwfcKxZqYumIrd4o3qOZZXWkO6xd3tbPlbRf+kRXXez96wvTL6uVDtMAsJOMQJ9Purz97k06tisc+BZIKN1Ts3wcRy5uVdUEi5SoOaVdFs59R0eh123TPbznP7PasxlYW5J8JOFnv3MVQtwhYpPeJAFTDGk213dmk8uqKT7KhWGhgfWrtVf3E/GhlNNcat2lqswTemjS6FrfdOTxg0Jq9SWcsTkmhd1RJrNxWrUVrejSXvdmikuHYQTyfvrOmiBd8MfClJWEHTHD80kaAfvqqadqsgL0lwiiLV2SD2OD91ZyNzU1uAHnFZSibKeyRd7zcRRltwT8T9x//kVk7hPlRAuCRkfv/WhxsUZC1bncRRHTdRsaQYPn91Aas+LmaJ0F8Jn0MH6fofrUyXhoqMvEd90bqjLorqBpO4SIjwwSZ+O2flXnNxpJre0etKI+0DaBMCOAGU/+r8PSudvPJJrLhseiUn5mvE5NUYoctSLVXUlNdZxmzptT/ZBJxJNB6lhFRsXfDAHH7/P76EuMT8KiKUbNZybSLRqSrSP3kH8qe/rGeN3YAfIUKaYmmnRD3CFetro2pb3ySYj4ces4rnlarffHmaWSOtUaYcnLlYb128j33a39gnE/p2oCaiWk5pgaUFpSROSWuTl5llu7tM0927uM1UaYU+9it1RImmJpTTRVEiBp6YUqAFSpTT0gJlsUwNKlVITLBFRutTUqpsCuaelSrMYwNSQ0qVAF2nsM8hRJCsxyB4VG5jnyAJqk4pUqL3orT4bHqNPSpkESaIsWAV3FtoyBgmWEeHHEgzPpT0qlvdFJFV01ZuwseX50qVDBDi9hhxj9KHmlSoWw3uF2NOGtuc71zzjYAZxHMx388UNuiaVKpi3bKlFJII0fU71kMLVx7e8Q+xiu4eRIyR6cUVqQ39HQSCoYkQIy6+on+Ad6alTkJMzDUgQAcAyIBM+HIMiDzAjMiCe8EKlQJEBT0qVUIap2bm0yADgiGAIyCOD3zIPYwaVKgCIqNKlSAU1NLhUgjkGRxyPjSpUxDO5YljyTJ4GTngYFRpUqBjUqVK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s://upload.wikimedia.org/wikipedia/commons/7/79/Belgrade_at_n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18" y="5068829"/>
            <a:ext cx="2245658" cy="15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418529" y="499740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Serbia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24BA3-8964-41C2-862C-5BE0B2E7EC97}"/>
</file>

<file path=customXml/itemProps2.xml><?xml version="1.0" encoding="utf-8"?>
<ds:datastoreItem xmlns:ds="http://schemas.openxmlformats.org/officeDocument/2006/customXml" ds:itemID="{3CE3E711-8ED6-4940-832F-3EDAA83D5E40}"/>
</file>

<file path=customXml/itemProps3.xml><?xml version="1.0" encoding="utf-8"?>
<ds:datastoreItem xmlns:ds="http://schemas.openxmlformats.org/officeDocument/2006/customXml" ds:itemID="{4DCC0BAA-C072-4451-A7C4-BA84187557DB}"/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302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Custom Design</vt:lpstr>
      <vt:lpstr>Regional Initiatives for Europe Child Online Protection</vt:lpstr>
      <vt:lpstr>Regional Initiatives Adopted by WTDC-14</vt:lpstr>
      <vt:lpstr>Building Blocks and Impact of Regional Initiatives</vt:lpstr>
      <vt:lpstr>PowerPoint Presentation</vt:lpstr>
      <vt:lpstr>RI-EUR4 - Building confidence and security in the use of telecommunications/ICTs / WTDC-14 Outcomes</vt:lpstr>
      <vt:lpstr>RI-EUR4: Building confidence and security in the use of telecommunications/ICTs / 2015-2017 IMPLEMENTATION PLAN  </vt:lpstr>
      <vt:lpstr>RI-EUR4: Building confidence and security in the use of telecommunications/ICTs / 2016 IMPLEMENTATION</vt:lpstr>
      <vt:lpstr>Thank You   </vt:lpstr>
      <vt:lpstr>Upcoming meetings for EUR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117</cp:revision>
  <dcterms:created xsi:type="dcterms:W3CDTF">2015-04-17T15:13:30Z</dcterms:created>
  <dcterms:modified xsi:type="dcterms:W3CDTF">2016-02-17T07:53:57Z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