
<file path=[Content_Types].xml><?xml version="1.0" encoding="utf-8"?>
<Types xmlns="http://schemas.openxmlformats.org/package/2006/content-types">
  <Default Extension="png" ContentType="image/png"/>
  <Default Extension="pdf" ContentType="application/pdf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1.xml" ContentType="application/vnd.openxmlformats-officedocument.presentationml.slide+xml"/>
  <Override PartName="/ppt/slides/slide6.xml" ContentType="application/vnd.openxmlformats-officedocument.presentationml.slide+xml"/>
  <Override PartName="/ppt/slides/slide8.xml" ContentType="application/vnd.openxmlformats-officedocument.presentationml.slide+xml"/>
  <Override PartName="/ppt/slides/slide7.xml" ContentType="application/vnd.openxmlformats-officedocument.presentationml.slide+xml"/>
  <Override PartName="/ppt/notesSlides/notesSlide5.xml" ContentType="application/vnd.openxmlformats-officedocument.presentationml.notesSlide+xml"/>
  <Override PartName="/ppt/slideMasters/slideMaster1.xml" ContentType="application/vnd.openxmlformats-officedocument.presentationml.slideMaster+xml"/>
  <Override PartName="/ppt/notesSlides/notesSlide4.xml" ContentType="application/vnd.openxmlformats-officedocument.presentationml.notesSlide+xml"/>
  <Override PartName="/ppt/notesSlides/notesSlide1.xml" ContentType="application/vnd.openxmlformats-officedocument.presentationml.notesSlide+xml"/>
  <Override PartName="/ppt/slideLayouts/slideLayout8.xml" ContentType="application/vnd.openxmlformats-officedocument.presentationml.slideLayout+xml"/>
  <Override PartName="/ppt/notesSlides/notesSlide3.xml" ContentType="application/vnd.openxmlformats-officedocument.presentationml.notesSlide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notesSlides/notesSlide2.xml" ContentType="application/vnd.openxmlformats-officedocument.presentationml.notesSlide+xml"/>
  <Override PartName="/ppt/slideLayouts/slideLayout7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1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3.xml" ContentType="application/vnd.openxmlformats-officedocument.presentationml.slideLayout+xml"/>
  <Override PartName="/ppt/theme/theme1.xml" ContentType="application/vnd.openxmlformats-officedocument.theme+xml"/>
  <Override PartName="/ppt/theme/theme2.xml" ContentType="application/vnd.openxmlformats-officedocument.theme+xml"/>
  <Override PartName="/ppt/theme/theme3.xml" ContentType="application/vnd.openxmlformats-officedocument.them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ableStyles.xml" ContentType="application/vnd.openxmlformats-officedocument.presentationml.tableStyles+xml"/>
  <Override PartName="/docProps/core.xml" ContentType="application/vnd.openxmlformats-package.core-properties+xml"/>
  <Override PartName="/docProps/app.xml" ContentType="application/vnd.openxmlformats-officedocument.extended-properties+xml"/>
  <Override PartName="/customXml/itemProps2.xml" ContentType="application/vnd.openxmlformats-officedocument.customXmlProperties+xml"/>
  <Override PartName="/customXml/itemProps1.xml" ContentType="application/vnd.openxmlformats-officedocument.customXmlProperties+xml"/>
  <Override PartName="/customXml/itemProps3.xml" ContentType="application/vnd.openxmlformats-officedocument.customXml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notesMasterIdLst>
    <p:notesMasterId r:id="rId10"/>
  </p:notesMasterIdLst>
  <p:handoutMasterIdLst>
    <p:handoutMasterId r:id="rId11"/>
  </p:handoutMasterIdLst>
  <p:sldIdLst>
    <p:sldId id="258" r:id="rId2"/>
    <p:sldId id="279" r:id="rId3"/>
    <p:sldId id="291" r:id="rId4"/>
    <p:sldId id="289" r:id="rId5"/>
    <p:sldId id="290" r:id="rId6"/>
    <p:sldId id="292" r:id="rId7"/>
    <p:sldId id="288" r:id="rId8"/>
    <p:sldId id="286" r:id="rId9"/>
  </p:sldIdLst>
  <p:sldSz cx="9906000" cy="6858000" type="A4"/>
  <p:notesSz cx="6858000" cy="9144000"/>
  <p:defaultTextStyle>
    <a:defPPr>
      <a:defRPr lang="fr-FR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312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3383C6"/>
    <a:srgbClr val="0099FF"/>
    <a:srgbClr val="06ACEA"/>
    <a:srgbClr val="FF8000"/>
    <a:srgbClr val="3F67A1"/>
    <a:srgbClr val="234786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 snapToGrid="0" snapToObjects="1" showGuides="1">
      <p:cViewPr varScale="1">
        <p:scale>
          <a:sx n="94" d="100"/>
          <a:sy n="94" d="100"/>
        </p:scale>
        <p:origin x="252" y="66"/>
      </p:cViewPr>
      <p:guideLst>
        <p:guide orient="horz" pos="2160"/>
        <p:guide pos="3120"/>
      </p:guideLst>
    </p:cSldViewPr>
  </p:slid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viewProps" Target="viewProps.xml"/><Relationship Id="rId18" Type="http://schemas.openxmlformats.org/officeDocument/2006/relationships/customXml" Target="../customXml/item3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presProps" Target="presProps.xml"/><Relationship Id="rId17" Type="http://schemas.openxmlformats.org/officeDocument/2006/relationships/customXml" Target="../customXml/item2.xml"/><Relationship Id="rId2" Type="http://schemas.openxmlformats.org/officeDocument/2006/relationships/slide" Target="slides/slide1.xml"/><Relationship Id="rId16" Type="http://schemas.openxmlformats.org/officeDocument/2006/relationships/customXml" Target="../customXml/item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handoutMaster" Target="handoutMasters/handoutMaster1.xml"/><Relationship Id="rId5" Type="http://schemas.openxmlformats.org/officeDocument/2006/relationships/slide" Target="slides/slide4.xml"/><Relationship Id="rId15" Type="http://schemas.openxmlformats.org/officeDocument/2006/relationships/tableStyles" Target="tableStyles.xml"/><Relationship Id="rId10" Type="http://schemas.openxmlformats.org/officeDocument/2006/relationships/notesMaster" Target="notesMasters/notesMaster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heme" Target="theme/theme1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en-tête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fr-FR"/>
          </a:p>
        </p:txBody>
      </p:sp>
      <p:sp>
        <p:nvSpPr>
          <p:cNvPr id="3" name="Espace réservé de la date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6D7F767B-2338-4941-824A-E468937F96A7}" type="datetimeFigureOut">
              <a:rPr lang="fr-FR" smtClean="0"/>
              <a:pPr/>
              <a:t>07/10/2016</a:t>
            </a:fld>
            <a:endParaRPr lang="fr-FR"/>
          </a:p>
        </p:txBody>
      </p:sp>
      <p:sp>
        <p:nvSpPr>
          <p:cNvPr id="4" name="Espace réservé du pied de page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fr-FR"/>
          </a:p>
        </p:txBody>
      </p:sp>
      <p:sp>
        <p:nvSpPr>
          <p:cNvPr id="5" name="Espace réservé du numéro de diapositive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EF482E74-42B1-A445-8700-56A148F099F8}" type="slidenum">
              <a:rPr lang="fr-FR" smtClean="0"/>
              <a:pPr/>
              <a:t>‹#›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105881924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en-tête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fr-FR"/>
          </a:p>
        </p:txBody>
      </p:sp>
      <p:sp>
        <p:nvSpPr>
          <p:cNvPr id="3" name="Espace réservé de la date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C3F7A6E7-3A08-A940-90FF-9308478DB88D}" type="datetimeFigureOut">
              <a:rPr lang="fr-FR" smtClean="0"/>
              <a:pPr/>
              <a:t>07/10/2016</a:t>
            </a:fld>
            <a:endParaRPr lang="fr-FR"/>
          </a:p>
        </p:txBody>
      </p:sp>
      <p:sp>
        <p:nvSpPr>
          <p:cNvPr id="4" name="Espace réservé de l'image des diapositives 3"/>
          <p:cNvSpPr>
            <a:spLocks noGrp="1" noRot="1" noChangeAspect="1"/>
          </p:cNvSpPr>
          <p:nvPr>
            <p:ph type="sldImg" idx="2"/>
          </p:nvPr>
        </p:nvSpPr>
        <p:spPr>
          <a:xfrm>
            <a:off x="952500" y="685800"/>
            <a:ext cx="4953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fr-FR"/>
          </a:p>
        </p:txBody>
      </p:sp>
      <p:sp>
        <p:nvSpPr>
          <p:cNvPr id="5" name="Espace réservé des commentaires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fr-CH" smtClean="0"/>
              <a:t>Cliquez pour modifier les styles du texte du masque</a:t>
            </a:r>
          </a:p>
          <a:p>
            <a:pPr lvl="1"/>
            <a:r>
              <a:rPr lang="fr-CH" smtClean="0"/>
              <a:t>Deuxième niveau</a:t>
            </a:r>
          </a:p>
          <a:p>
            <a:pPr lvl="2"/>
            <a:r>
              <a:rPr lang="fr-CH" smtClean="0"/>
              <a:t>Troisième niveau</a:t>
            </a:r>
          </a:p>
          <a:p>
            <a:pPr lvl="3"/>
            <a:r>
              <a:rPr lang="fr-CH" smtClean="0"/>
              <a:t>Quatrième niveau</a:t>
            </a:r>
          </a:p>
          <a:p>
            <a:pPr lvl="4"/>
            <a:r>
              <a:rPr lang="fr-CH" smtClean="0"/>
              <a:t>Cinquième niveau</a:t>
            </a:r>
            <a:endParaRPr lang="fr-FR"/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fr-FR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F8912667-F874-EB40-997E-29CBDD65565F}" type="slidenum">
              <a:rPr lang="fr-FR" smtClean="0"/>
              <a:pPr/>
              <a:t>‹#›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911873591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image des diapositives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ce réservé des commentaires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fr-FR" dirty="0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8912667-F874-EB40-997E-29CBDD65565F}" type="slidenum">
              <a:rPr lang="fr-FR" smtClean="0"/>
              <a:pPr/>
              <a:t>1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7746589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image des diapositives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ce réservé des commentaires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fr-FR" dirty="0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8912667-F874-EB40-997E-29CBDD65565F}" type="slidenum">
              <a:rPr lang="fr-FR" smtClean="0"/>
              <a:pPr/>
              <a:t>2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619078481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fr-B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8912667-F874-EB40-997E-29CBDD65565F}" type="slidenum">
              <a:rPr lang="fr-FR" smtClean="0"/>
              <a:pPr/>
              <a:t>3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936892768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image des diapositives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ce réservé des commentaires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fr-FR" dirty="0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8912667-F874-EB40-997E-29CBDD65565F}" type="slidenum">
              <a:rPr lang="fr-FR" smtClean="0"/>
              <a:pPr/>
              <a:t>7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849602923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image des diapositives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ce réservé des commentaires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fr-FR" dirty="0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8912667-F874-EB40-997E-29CBDD65565F}" type="slidenum">
              <a:rPr lang="fr-FR" smtClean="0"/>
              <a:pPr/>
              <a:t>8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825120571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8" Type="http://schemas.openxmlformats.org/officeDocument/2006/relationships/image" Target="../media/image3.png"/><Relationship Id="rId7" Type="http://schemas.openxmlformats.org/officeDocument/2006/relationships/image" Target="../media/image2.png"/><Relationship Id="rId2" Type="http://schemas.openxmlformats.org/officeDocument/2006/relationships/image" Target="../media/image1.jpg"/><Relationship Id="rId1" Type="http://schemas.openxmlformats.org/officeDocument/2006/relationships/slideMaster" Target="../slideMasters/slideMaster1.xml"/><Relationship Id="rId6" Type="http://schemas.openxmlformats.org/officeDocument/2006/relationships/image" Target="../media/image16.pdf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Diapositive de tit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ctrTitle"/>
          </p:nvPr>
        </p:nvSpPr>
        <p:spPr>
          <a:xfrm>
            <a:off x="742950" y="2130426"/>
            <a:ext cx="8420100" cy="1470025"/>
          </a:xfrm>
        </p:spPr>
        <p:txBody>
          <a:bodyPr/>
          <a:lstStyle/>
          <a:p>
            <a:r>
              <a:rPr lang="fr-FR" smtClean="0"/>
              <a:t>Cliquez et modifiez le titre</a:t>
            </a:r>
            <a:endParaRPr lang="fr-FR"/>
          </a:p>
        </p:txBody>
      </p:sp>
      <p:sp>
        <p:nvSpPr>
          <p:cNvPr id="3" name="Sous-titre 2"/>
          <p:cNvSpPr>
            <a:spLocks noGrp="1"/>
          </p:cNvSpPr>
          <p:nvPr>
            <p:ph type="subTitle" idx="1"/>
          </p:nvPr>
        </p:nvSpPr>
        <p:spPr>
          <a:xfrm>
            <a:off x="1485900" y="3886200"/>
            <a:ext cx="69342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fr-FR" smtClean="0"/>
              <a:t>Cliquez pour modifier le style des sous-titres du masque</a:t>
            </a:r>
            <a:endParaRPr lang="fr-FR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36DE269-542F-2D4F-A9F6-CBFCE5A409F8}" type="datetimeFigureOut">
              <a:rPr lang="fr-FR" smtClean="0"/>
              <a:pPr/>
              <a:t>07/10/2016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03D3290-82D0-EB49-ABC8-AF45FA15DC28}" type="slidenum">
              <a:rPr lang="fr-FR" smtClean="0"/>
              <a:pPr/>
              <a:t>‹#›</a:t>
            </a:fld>
            <a:endParaRPr lang="fr-FR"/>
          </a:p>
        </p:txBody>
      </p:sp>
      <p:pic>
        <p:nvPicPr>
          <p:cNvPr id="9" name="Image 8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9906000" cy="6858000"/>
          </a:xfrm>
          <a:prstGeom prst="rect">
            <a:avLst/>
          </a:prstGeom>
        </p:spPr>
      </p:pic>
      <p:sp>
        <p:nvSpPr>
          <p:cNvPr id="8" name="ZoneTexte 16"/>
          <p:cNvSpPr txBox="1"/>
          <p:nvPr userDrawn="1"/>
        </p:nvSpPr>
        <p:spPr>
          <a:xfrm>
            <a:off x="3628725" y="406096"/>
            <a:ext cx="2782236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2000" b="0" dirty="0" smtClean="0"/>
              <a:t>CWG</a:t>
            </a:r>
            <a:r>
              <a:rPr lang="en-GB" sz="2000" b="0" baseline="0" dirty="0" smtClean="0"/>
              <a:t> on COP meeting</a:t>
            </a:r>
            <a:r>
              <a:rPr lang="en-GB" sz="2000" b="1" dirty="0"/>
              <a:t/>
            </a:r>
            <a:br>
              <a:rPr lang="en-GB" sz="2000" b="1" dirty="0"/>
            </a:br>
            <a:endParaRPr lang="fr-FR" sz="2000" dirty="0" smtClean="0">
              <a:solidFill>
                <a:srgbClr val="06ACEA"/>
              </a:solidFill>
              <a:latin typeface="Helvetica Neue Bold Condensed"/>
              <a:cs typeface="Helvetica Neue Bold Condensed"/>
            </a:endParaRPr>
          </a:p>
        </p:txBody>
      </p:sp>
      <p:pic>
        <p:nvPicPr>
          <p:cNvPr id="10" name="Image 15" descr="UE.ai"/>
          <p:cNvPicPr>
            <a:picLocks noChangeAspect="1"/>
          </p:cNvPicPr>
          <p:nvPr userDrawn="1"/>
        </p:nvPicPr>
        <mc:AlternateContent xmlns:mc="http://schemas.openxmlformats.org/markup-compatibility/2006">
          <mc:Choice xmlns:ma="http://schemas.microsoft.com/office/mac/drawingml/2008/main" xmlns:mv="urn:schemas-microsoft-com:mac:vml" xmlns="" Requires="ma">
            <p:blipFill>
              <a:blip r:embed="rId6"/>
              <a:stretch>
                <a:fillRect/>
              </a:stretch>
            </p:blipFill>
          </mc:Choice>
          <mc:Fallback>
            <p:blipFill>
              <a:blip r:embed="rId7"/>
              <a:stretch>
                <a:fillRect/>
              </a:stretch>
            </p:blipFill>
          </mc:Fallback>
        </mc:AlternateContent>
        <p:spPr>
          <a:xfrm>
            <a:off x="6460888" y="256033"/>
            <a:ext cx="1506529" cy="618063"/>
          </a:xfrm>
          <a:prstGeom prst="rect">
            <a:avLst/>
          </a:prstGeom>
        </p:spPr>
      </p:pic>
      <p:pic>
        <p:nvPicPr>
          <p:cNvPr id="11" name="Picture 10"/>
          <p:cNvPicPr>
            <a:picLocks noChangeAspect="1"/>
          </p:cNvPicPr>
          <p:nvPr userDrawn="1"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967417" y="406096"/>
            <a:ext cx="1638000" cy="468000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1_Diapositive de tit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ctrTitle"/>
          </p:nvPr>
        </p:nvSpPr>
        <p:spPr>
          <a:xfrm>
            <a:off x="742950" y="2130426"/>
            <a:ext cx="8420100" cy="1470025"/>
          </a:xfrm>
        </p:spPr>
        <p:txBody>
          <a:bodyPr/>
          <a:lstStyle/>
          <a:p>
            <a:r>
              <a:rPr lang="fr-FR" smtClean="0"/>
              <a:t>Cliquez et modifiez le titre</a:t>
            </a:r>
            <a:endParaRPr lang="fr-FR"/>
          </a:p>
        </p:txBody>
      </p:sp>
      <p:sp>
        <p:nvSpPr>
          <p:cNvPr id="3" name="Sous-titre 2"/>
          <p:cNvSpPr>
            <a:spLocks noGrp="1"/>
          </p:cNvSpPr>
          <p:nvPr>
            <p:ph type="subTitle" idx="1"/>
          </p:nvPr>
        </p:nvSpPr>
        <p:spPr>
          <a:xfrm>
            <a:off x="1485900" y="3886200"/>
            <a:ext cx="69342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fr-FR" smtClean="0"/>
              <a:t>Cliquez pour modifier le style des sous-titres du masque</a:t>
            </a:r>
            <a:endParaRPr lang="fr-FR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36DE269-542F-2D4F-A9F6-CBFCE5A409F8}" type="datetimeFigureOut">
              <a:rPr lang="fr-FR" smtClean="0"/>
              <a:pPr/>
              <a:t>07/10/2016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03D3290-82D0-EB49-ABC8-AF45FA15DC28}" type="slidenum">
              <a:rPr lang="fr-FR" smtClean="0"/>
              <a:pPr/>
              <a:t>‹#›</a:t>
            </a:fld>
            <a:endParaRPr lang="fr-FR"/>
          </a:p>
        </p:txBody>
      </p:sp>
      <p:pic>
        <p:nvPicPr>
          <p:cNvPr id="11" name="Image 10" descr="bgrd2.jpg"/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0"/>
            <a:ext cx="9906000" cy="6858000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re et contenu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CH" smtClean="0"/>
              <a:t>Cliquez et modifiez le titre</a:t>
            </a:r>
            <a:endParaRPr lang="fr-FR"/>
          </a:p>
        </p:txBody>
      </p:sp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fr-CH" dirty="0" smtClean="0"/>
              <a:t>Cliquez pour modifier les styles du texte du masque</a:t>
            </a:r>
          </a:p>
          <a:p>
            <a:pPr lvl="1"/>
            <a:r>
              <a:rPr lang="fr-CH" dirty="0" smtClean="0"/>
              <a:t>Deuxième niveau</a:t>
            </a:r>
          </a:p>
          <a:p>
            <a:pPr lvl="2"/>
            <a:r>
              <a:rPr lang="fr-CH" dirty="0" smtClean="0"/>
              <a:t>Troisième niveau</a:t>
            </a:r>
          </a:p>
          <a:p>
            <a:pPr lvl="3"/>
            <a:r>
              <a:rPr lang="fr-CH" dirty="0" smtClean="0"/>
              <a:t>Quatrième niveau</a:t>
            </a:r>
          </a:p>
          <a:p>
            <a:pPr lvl="4"/>
            <a:r>
              <a:rPr lang="fr-CH" dirty="0" smtClean="0"/>
              <a:t>Cinquième niveau</a:t>
            </a:r>
            <a:endParaRPr lang="fr-FR" dirty="0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36DE269-542F-2D4F-A9F6-CBFCE5A409F8}" type="datetimeFigureOut">
              <a:rPr lang="fr-FR" smtClean="0"/>
              <a:pPr/>
              <a:t>07/10/2016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03D3290-82D0-EB49-ABC8-AF45FA15DC28}" type="slidenum">
              <a:rPr lang="fr-FR" smtClean="0"/>
              <a:pPr/>
              <a:t>‹#›</a:t>
            </a:fld>
            <a:endParaRPr lang="fr-FR"/>
          </a:p>
        </p:txBody>
      </p:sp>
      <p:pic>
        <p:nvPicPr>
          <p:cNvPr id="8" name="Image 7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67182" y="0"/>
            <a:ext cx="9571635" cy="6858000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En-tête de sec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782506" y="4406901"/>
            <a:ext cx="84201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fr-CH" smtClean="0"/>
              <a:t>Cliquez et modifiez le titre</a:t>
            </a:r>
            <a:endParaRPr lang="fr-FR"/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82506" y="2906713"/>
            <a:ext cx="84201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fr-CH" smtClean="0"/>
              <a:t>Cliquez pour modifier les styles du texte du masque</a:t>
            </a:r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36DE269-542F-2D4F-A9F6-CBFCE5A409F8}" type="datetimeFigureOut">
              <a:rPr lang="fr-FR" smtClean="0"/>
              <a:pPr/>
              <a:t>07/10/2016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03D3290-82D0-EB49-ABC8-AF45FA15DC28}" type="slidenum">
              <a:rPr lang="fr-FR" smtClean="0"/>
              <a:pPr/>
              <a:t>‹#›</a:t>
            </a:fld>
            <a:endParaRPr lang="fr-FR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eux contenu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CH" smtClean="0"/>
              <a:t>Cliquez et modifiez le titre</a:t>
            </a:r>
            <a:endParaRPr lang="fr-FR"/>
          </a:p>
        </p:txBody>
      </p:sp>
      <p:sp>
        <p:nvSpPr>
          <p:cNvPr id="3" name="Espace réservé du contenu 2"/>
          <p:cNvSpPr>
            <a:spLocks noGrp="1"/>
          </p:cNvSpPr>
          <p:nvPr>
            <p:ph sz="half" idx="1"/>
          </p:nvPr>
        </p:nvSpPr>
        <p:spPr>
          <a:xfrm>
            <a:off x="495300" y="1600201"/>
            <a:ext cx="437515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fr-CH" smtClean="0"/>
              <a:t>Cliquez pour modifier les styles du texte du masque</a:t>
            </a:r>
          </a:p>
          <a:p>
            <a:pPr lvl="1"/>
            <a:r>
              <a:rPr lang="fr-CH" smtClean="0"/>
              <a:t>Deuxième niveau</a:t>
            </a:r>
          </a:p>
          <a:p>
            <a:pPr lvl="2"/>
            <a:r>
              <a:rPr lang="fr-CH" smtClean="0"/>
              <a:t>Troisième niveau</a:t>
            </a:r>
          </a:p>
          <a:p>
            <a:pPr lvl="3"/>
            <a:r>
              <a:rPr lang="fr-CH" smtClean="0"/>
              <a:t>Quatrième niveau</a:t>
            </a:r>
          </a:p>
          <a:p>
            <a:pPr lvl="4"/>
            <a:r>
              <a:rPr lang="fr-CH" smtClean="0"/>
              <a:t>Cinquième niveau</a:t>
            </a:r>
            <a:endParaRPr lang="fr-FR"/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/>
          </p:nvPr>
        </p:nvSpPr>
        <p:spPr>
          <a:xfrm>
            <a:off x="5035550" y="1600201"/>
            <a:ext cx="437515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fr-CH" smtClean="0"/>
              <a:t>Cliquez pour modifier les styles du texte du masque</a:t>
            </a:r>
          </a:p>
          <a:p>
            <a:pPr lvl="1"/>
            <a:r>
              <a:rPr lang="fr-CH" smtClean="0"/>
              <a:t>Deuxième niveau</a:t>
            </a:r>
          </a:p>
          <a:p>
            <a:pPr lvl="2"/>
            <a:r>
              <a:rPr lang="fr-CH" smtClean="0"/>
              <a:t>Troisième niveau</a:t>
            </a:r>
          </a:p>
          <a:p>
            <a:pPr lvl="3"/>
            <a:r>
              <a:rPr lang="fr-CH" smtClean="0"/>
              <a:t>Quatrième niveau</a:t>
            </a:r>
          </a:p>
          <a:p>
            <a:pPr lvl="4"/>
            <a:r>
              <a:rPr lang="fr-CH" smtClean="0"/>
              <a:t>Cinquième niveau</a:t>
            </a:r>
            <a:endParaRPr lang="fr-FR"/>
          </a:p>
        </p:txBody>
      </p:sp>
      <p:sp>
        <p:nvSpPr>
          <p:cNvPr id="5" name="Espace réservé de la date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36DE269-542F-2D4F-A9F6-CBFCE5A409F8}" type="datetimeFigureOut">
              <a:rPr lang="fr-FR" smtClean="0"/>
              <a:pPr/>
              <a:t>07/10/2016</a:t>
            </a:fld>
            <a:endParaRPr lang="fr-FR"/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03D3290-82D0-EB49-ABC8-AF45FA15DC28}" type="slidenum">
              <a:rPr lang="fr-FR" smtClean="0"/>
              <a:pPr/>
              <a:t>‹#›</a:t>
            </a:fld>
            <a:endParaRPr lang="fr-FR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fr-CH" smtClean="0"/>
              <a:t>Cliquez et modifiez le titre</a:t>
            </a:r>
            <a:endParaRPr lang="fr-FR"/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495300" y="1535113"/>
            <a:ext cx="4376870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CH" smtClean="0"/>
              <a:t>Cliquez pour modifier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/>
          </p:nvPr>
        </p:nvSpPr>
        <p:spPr>
          <a:xfrm>
            <a:off x="495300" y="2174875"/>
            <a:ext cx="4376870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fr-CH" smtClean="0"/>
              <a:t>Cliquez pour modifier les styles du texte du masque</a:t>
            </a:r>
          </a:p>
          <a:p>
            <a:pPr lvl="1"/>
            <a:r>
              <a:rPr lang="fr-CH" smtClean="0"/>
              <a:t>Deuxième niveau</a:t>
            </a:r>
          </a:p>
          <a:p>
            <a:pPr lvl="2"/>
            <a:r>
              <a:rPr lang="fr-CH" smtClean="0"/>
              <a:t>Troisième niveau</a:t>
            </a:r>
          </a:p>
          <a:p>
            <a:pPr lvl="3"/>
            <a:r>
              <a:rPr lang="fr-CH" smtClean="0"/>
              <a:t>Quatrième niveau</a:t>
            </a:r>
          </a:p>
          <a:p>
            <a:pPr lvl="4"/>
            <a:r>
              <a:rPr lang="fr-CH" smtClean="0"/>
              <a:t>Cinquième niveau</a:t>
            </a:r>
            <a:endParaRPr lang="fr-FR"/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032111" y="1535113"/>
            <a:ext cx="4378590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CH" smtClean="0"/>
              <a:t>Cliquez pour modifier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/>
          </p:nvPr>
        </p:nvSpPr>
        <p:spPr>
          <a:xfrm>
            <a:off x="5032111" y="2174875"/>
            <a:ext cx="4378590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fr-CH" smtClean="0"/>
              <a:t>Cliquez pour modifier les styles du texte du masque</a:t>
            </a:r>
          </a:p>
          <a:p>
            <a:pPr lvl="1"/>
            <a:r>
              <a:rPr lang="fr-CH" smtClean="0"/>
              <a:t>Deuxième niveau</a:t>
            </a:r>
          </a:p>
          <a:p>
            <a:pPr lvl="2"/>
            <a:r>
              <a:rPr lang="fr-CH" smtClean="0"/>
              <a:t>Troisième niveau</a:t>
            </a:r>
          </a:p>
          <a:p>
            <a:pPr lvl="3"/>
            <a:r>
              <a:rPr lang="fr-CH" smtClean="0"/>
              <a:t>Quatrième niveau</a:t>
            </a:r>
          </a:p>
          <a:p>
            <a:pPr lvl="4"/>
            <a:r>
              <a:rPr lang="fr-CH" smtClean="0"/>
              <a:t>Cinquième niveau</a:t>
            </a:r>
            <a:endParaRPr lang="fr-FR"/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36DE269-542F-2D4F-A9F6-CBFCE5A409F8}" type="datetimeFigureOut">
              <a:rPr lang="fr-FR" smtClean="0"/>
              <a:pPr/>
              <a:t>07/10/2016</a:t>
            </a:fld>
            <a:endParaRPr lang="fr-FR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03D3290-82D0-EB49-ABC8-AF45FA15DC28}" type="slidenum">
              <a:rPr lang="fr-FR" smtClean="0"/>
              <a:pPr/>
              <a:t>‹#›</a:t>
            </a:fld>
            <a:endParaRPr lang="fr-FR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re seu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CH" smtClean="0"/>
              <a:t>Cliquez et modifiez le titre</a:t>
            </a:r>
            <a:endParaRPr lang="fr-FR"/>
          </a:p>
        </p:txBody>
      </p:sp>
      <p:sp>
        <p:nvSpPr>
          <p:cNvPr id="3" name="Espace réservé de la date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36DE269-542F-2D4F-A9F6-CBFCE5A409F8}" type="datetimeFigureOut">
              <a:rPr lang="fr-FR" smtClean="0"/>
              <a:pPr/>
              <a:t>07/10/2016</a:t>
            </a:fld>
            <a:endParaRPr lang="fr-FR"/>
          </a:p>
        </p:txBody>
      </p:sp>
      <p:sp>
        <p:nvSpPr>
          <p:cNvPr id="4" name="Espace réservé du pied de page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5" name="Espace réservé du numéro de diapositive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03D3290-82D0-EB49-ABC8-AF45FA15DC28}" type="slidenum">
              <a:rPr lang="fr-FR" smtClean="0"/>
              <a:pPr/>
              <a:t>‹#›</a:t>
            </a:fld>
            <a:endParaRPr lang="fr-FR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V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a date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36DE269-542F-2D4F-A9F6-CBFCE5A409F8}" type="datetimeFigureOut">
              <a:rPr lang="fr-FR" smtClean="0"/>
              <a:pPr/>
              <a:t>07/10/2016</a:t>
            </a:fld>
            <a:endParaRPr lang="fr-FR"/>
          </a:p>
        </p:txBody>
      </p:sp>
      <p:sp>
        <p:nvSpPr>
          <p:cNvPr id="3" name="Espace réservé du pied de page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03D3290-82D0-EB49-ABC8-AF45FA15DC28}" type="slidenum">
              <a:rPr lang="fr-FR" smtClean="0"/>
              <a:pPr/>
              <a:t>‹#›</a:t>
            </a:fld>
            <a:endParaRPr lang="fr-FR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u avec légen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495300" y="273050"/>
            <a:ext cx="3259006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fr-CH" smtClean="0"/>
              <a:t>Cliquez et modifiez le titre</a:t>
            </a:r>
            <a:endParaRPr lang="fr-FR"/>
          </a:p>
        </p:txBody>
      </p:sp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>
          <a:xfrm>
            <a:off x="3872971" y="273051"/>
            <a:ext cx="5537729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fr-CH" smtClean="0"/>
              <a:t>Cliquez pour modifier les styles du texte du masque</a:t>
            </a:r>
          </a:p>
          <a:p>
            <a:pPr lvl="1"/>
            <a:r>
              <a:rPr lang="fr-CH" smtClean="0"/>
              <a:t>Deuxième niveau</a:t>
            </a:r>
          </a:p>
          <a:p>
            <a:pPr lvl="2"/>
            <a:r>
              <a:rPr lang="fr-CH" smtClean="0"/>
              <a:t>Troisième niveau</a:t>
            </a:r>
          </a:p>
          <a:p>
            <a:pPr lvl="3"/>
            <a:r>
              <a:rPr lang="fr-CH" smtClean="0"/>
              <a:t>Quatrième niveau</a:t>
            </a:r>
          </a:p>
          <a:p>
            <a:pPr lvl="4"/>
            <a:r>
              <a:rPr lang="fr-CH" smtClean="0"/>
              <a:t>Cinquième niveau</a:t>
            </a:r>
            <a:endParaRPr lang="fr-FR"/>
          </a:p>
        </p:txBody>
      </p:sp>
      <p:sp>
        <p:nvSpPr>
          <p:cNvPr id="4" name="Espace réservé du texte 3"/>
          <p:cNvSpPr>
            <a:spLocks noGrp="1"/>
          </p:cNvSpPr>
          <p:nvPr>
            <p:ph type="body" sz="half" idx="2"/>
          </p:nvPr>
        </p:nvSpPr>
        <p:spPr>
          <a:xfrm>
            <a:off x="495300" y="1435101"/>
            <a:ext cx="3259006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fr-CH" smtClean="0"/>
              <a:t>Cliquez pour modifier les styles du texte du masque</a:t>
            </a:r>
          </a:p>
        </p:txBody>
      </p:sp>
      <p:sp>
        <p:nvSpPr>
          <p:cNvPr id="5" name="Espace réservé de la date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36DE269-542F-2D4F-A9F6-CBFCE5A409F8}" type="datetimeFigureOut">
              <a:rPr lang="fr-FR" smtClean="0"/>
              <a:pPr/>
              <a:t>07/10/2016</a:t>
            </a:fld>
            <a:endParaRPr lang="fr-FR"/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03D3290-82D0-EB49-ABC8-AF45FA15DC28}" type="slidenum">
              <a:rPr lang="fr-FR" smtClean="0"/>
              <a:pPr/>
              <a:t>‹#›</a:t>
            </a:fld>
            <a:endParaRPr lang="fr-FR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 avec légen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1941645" y="4800600"/>
            <a:ext cx="59436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fr-CH" smtClean="0"/>
              <a:t>Cliquez et modifiez le titre</a:t>
            </a:r>
            <a:endParaRPr lang="fr-FR"/>
          </a:p>
        </p:txBody>
      </p:sp>
      <p:sp>
        <p:nvSpPr>
          <p:cNvPr id="3" name="Espace réservé pour une image  2"/>
          <p:cNvSpPr>
            <a:spLocks noGrp="1"/>
          </p:cNvSpPr>
          <p:nvPr>
            <p:ph type="pic" idx="1"/>
          </p:nvPr>
        </p:nvSpPr>
        <p:spPr>
          <a:xfrm>
            <a:off x="1941645" y="612775"/>
            <a:ext cx="59436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fr-FR"/>
          </a:p>
        </p:txBody>
      </p:sp>
      <p:sp>
        <p:nvSpPr>
          <p:cNvPr id="4" name="Espace réservé du texte 3"/>
          <p:cNvSpPr>
            <a:spLocks noGrp="1"/>
          </p:cNvSpPr>
          <p:nvPr>
            <p:ph type="body" sz="half" idx="2"/>
          </p:nvPr>
        </p:nvSpPr>
        <p:spPr>
          <a:xfrm>
            <a:off x="1941645" y="5367338"/>
            <a:ext cx="59436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fr-CH" smtClean="0"/>
              <a:t>Cliquez pour modifier les styles du texte du masque</a:t>
            </a:r>
          </a:p>
        </p:txBody>
      </p:sp>
      <p:sp>
        <p:nvSpPr>
          <p:cNvPr id="5" name="Espace réservé de la date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36DE269-542F-2D4F-A9F6-CBFCE5A409F8}" type="datetimeFigureOut">
              <a:rPr lang="fr-FR" smtClean="0"/>
              <a:pPr/>
              <a:t>07/10/2016</a:t>
            </a:fld>
            <a:endParaRPr lang="fr-FR"/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03D3290-82D0-EB49-ABC8-AF45FA15DC28}" type="slidenum">
              <a:rPr lang="fr-FR" smtClean="0"/>
              <a:pPr/>
              <a:t>‹#›</a:t>
            </a:fld>
            <a:endParaRPr lang="fr-FR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re et texte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CH" smtClean="0"/>
              <a:t>Cliquez et modifiez le titre</a:t>
            </a:r>
            <a:endParaRPr lang="fr-FR"/>
          </a:p>
        </p:txBody>
      </p:sp>
      <p:sp>
        <p:nvSpPr>
          <p:cNvPr id="3" name="Espace réservé du texte vertical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fr-CH" smtClean="0"/>
              <a:t>Cliquez pour modifier les styles du texte du masque</a:t>
            </a:r>
          </a:p>
          <a:p>
            <a:pPr lvl="1"/>
            <a:r>
              <a:rPr lang="fr-CH" smtClean="0"/>
              <a:t>Deuxième niveau</a:t>
            </a:r>
          </a:p>
          <a:p>
            <a:pPr lvl="2"/>
            <a:r>
              <a:rPr lang="fr-CH" smtClean="0"/>
              <a:t>Troisième niveau</a:t>
            </a:r>
          </a:p>
          <a:p>
            <a:pPr lvl="3"/>
            <a:r>
              <a:rPr lang="fr-CH" smtClean="0"/>
              <a:t>Quatrième niveau</a:t>
            </a:r>
          </a:p>
          <a:p>
            <a:pPr lvl="4"/>
            <a:r>
              <a:rPr lang="fr-CH" smtClean="0"/>
              <a:t>Cinquième niveau</a:t>
            </a:r>
            <a:endParaRPr lang="fr-FR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36DE269-542F-2D4F-A9F6-CBFCE5A409F8}" type="datetimeFigureOut">
              <a:rPr lang="fr-FR" smtClean="0"/>
              <a:pPr/>
              <a:t>07/10/2016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03D3290-82D0-EB49-ABC8-AF45FA15DC28}" type="slidenum">
              <a:rPr lang="fr-FR" smtClean="0"/>
              <a:pPr/>
              <a:t>‹#›</a:t>
            </a:fld>
            <a:endParaRPr lang="fr-FR"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itre vertical et text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vertical 1"/>
          <p:cNvSpPr>
            <a:spLocks noGrp="1"/>
          </p:cNvSpPr>
          <p:nvPr>
            <p:ph type="title" orient="vert"/>
          </p:nvPr>
        </p:nvSpPr>
        <p:spPr>
          <a:xfrm>
            <a:off x="7181850" y="274639"/>
            <a:ext cx="2228850" cy="5851525"/>
          </a:xfrm>
        </p:spPr>
        <p:txBody>
          <a:bodyPr vert="eaVert"/>
          <a:lstStyle/>
          <a:p>
            <a:r>
              <a:rPr lang="fr-CH" smtClean="0"/>
              <a:t>Cliquez et modifiez le titre</a:t>
            </a:r>
            <a:endParaRPr lang="fr-FR"/>
          </a:p>
        </p:txBody>
      </p:sp>
      <p:sp>
        <p:nvSpPr>
          <p:cNvPr id="3" name="Espace réservé du texte vertical 2"/>
          <p:cNvSpPr>
            <a:spLocks noGrp="1"/>
          </p:cNvSpPr>
          <p:nvPr>
            <p:ph type="body" orient="vert" idx="1"/>
          </p:nvPr>
        </p:nvSpPr>
        <p:spPr>
          <a:xfrm>
            <a:off x="495300" y="274639"/>
            <a:ext cx="6521450" cy="5851525"/>
          </a:xfrm>
        </p:spPr>
        <p:txBody>
          <a:bodyPr vert="eaVert"/>
          <a:lstStyle/>
          <a:p>
            <a:pPr lvl="0"/>
            <a:r>
              <a:rPr lang="fr-CH" smtClean="0"/>
              <a:t>Cliquez pour modifier les styles du texte du masque</a:t>
            </a:r>
          </a:p>
          <a:p>
            <a:pPr lvl="1"/>
            <a:r>
              <a:rPr lang="fr-CH" smtClean="0"/>
              <a:t>Deuxième niveau</a:t>
            </a:r>
          </a:p>
          <a:p>
            <a:pPr lvl="2"/>
            <a:r>
              <a:rPr lang="fr-CH" smtClean="0"/>
              <a:t>Troisième niveau</a:t>
            </a:r>
          </a:p>
          <a:p>
            <a:pPr lvl="3"/>
            <a:r>
              <a:rPr lang="fr-CH" smtClean="0"/>
              <a:t>Quatrième niveau</a:t>
            </a:r>
          </a:p>
          <a:p>
            <a:pPr lvl="4"/>
            <a:r>
              <a:rPr lang="fr-CH" smtClean="0"/>
              <a:t>Cinquième niveau</a:t>
            </a:r>
            <a:endParaRPr lang="fr-FR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36DE269-542F-2D4F-A9F6-CBFCE5A409F8}" type="datetimeFigureOut">
              <a:rPr lang="fr-FR" smtClean="0"/>
              <a:pPr/>
              <a:t>07/10/2016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03D3290-82D0-EB49-ABC8-AF45FA15DC28}" type="slidenum">
              <a:rPr lang="fr-FR" smtClean="0"/>
              <a:pPr/>
              <a:t>‹#›</a:t>
            </a:fld>
            <a:endParaRPr lang="fr-FR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u titre 1"/>
          <p:cNvSpPr>
            <a:spLocks noGrp="1"/>
          </p:cNvSpPr>
          <p:nvPr>
            <p:ph type="title"/>
          </p:nvPr>
        </p:nvSpPr>
        <p:spPr>
          <a:xfrm>
            <a:off x="495300" y="274638"/>
            <a:ext cx="89154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fr-FR" smtClean="0"/>
              <a:t>Cliquez et modifiez le titre</a:t>
            </a:r>
            <a:endParaRPr lang="fr-FR"/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495300" y="1600201"/>
            <a:ext cx="89154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fr-FR" smtClean="0"/>
              <a:t>Cliquez pour 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2"/>
          </p:nvPr>
        </p:nvSpPr>
        <p:spPr>
          <a:xfrm>
            <a:off x="495300" y="6356351"/>
            <a:ext cx="2311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36DE269-542F-2D4F-A9F6-CBFCE5A409F8}" type="datetimeFigureOut">
              <a:rPr lang="fr-FR" smtClean="0"/>
              <a:pPr/>
              <a:t>07/10/2016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3"/>
          </p:nvPr>
        </p:nvSpPr>
        <p:spPr>
          <a:xfrm>
            <a:off x="3384550" y="6356351"/>
            <a:ext cx="31369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fr-FR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4"/>
          </p:nvPr>
        </p:nvSpPr>
        <p:spPr>
          <a:xfrm>
            <a:off x="7099300" y="6356351"/>
            <a:ext cx="2311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03D3290-82D0-EB49-ABC8-AF45FA15DC28}" type="slidenum">
              <a:rPr lang="fr-FR" smtClean="0"/>
              <a:pPr/>
              <a:t>‹#›</a:t>
            </a:fld>
            <a:endParaRPr lang="fr-FR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61" r:id="rId2"/>
    <p:sldLayoutId id="2147483650" r:id="rId3"/>
    <p:sldLayoutId id="2147483651" r:id="rId4"/>
    <p:sldLayoutId id="2147483652" r:id="rId5"/>
    <p:sldLayoutId id="2147483653" r:id="rId6"/>
    <p:sldLayoutId id="2147483654" r:id="rId7"/>
    <p:sldLayoutId id="2147483655" r:id="rId8"/>
    <p:sldLayoutId id="2147483656" r:id="rId9"/>
    <p:sldLayoutId id="2147483657" r:id="rId10"/>
    <p:sldLayoutId id="2147483658" r:id="rId11"/>
    <p:sldLayoutId id="2147483659" r:id="rId12"/>
  </p:sldLayoutIdLst>
  <p:timing>
    <p:tnLst>
      <p:par>
        <p:cTn id="1" dur="indefinite" restart="never" nodeType="tmRoot"/>
      </p:par>
    </p:tnLst>
  </p:timing>
  <p:txStyles>
    <p:titleStyle>
      <a:lvl1pPr algn="ctr" defTabSz="4572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fr-FR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8.pn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13.png"/><Relationship Id="rId5" Type="http://schemas.openxmlformats.org/officeDocument/2006/relationships/image" Target="../media/image12.png"/><Relationship Id="rId4" Type="http://schemas.openxmlformats.org/officeDocument/2006/relationships/image" Target="../media/image11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16.png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1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ZoneTexte 16"/>
          <p:cNvSpPr txBox="1"/>
          <p:nvPr/>
        </p:nvSpPr>
        <p:spPr>
          <a:xfrm>
            <a:off x="88014" y="6536991"/>
            <a:ext cx="4621646" cy="288000"/>
          </a:xfrm>
          <a:prstGeom prst="rect">
            <a:avLst/>
          </a:prstGeom>
          <a:solidFill>
            <a:srgbClr val="06ACEA"/>
          </a:solidFill>
          <a:ln>
            <a:solidFill>
              <a:srgbClr val="06ACEA"/>
            </a:solidFill>
          </a:ln>
        </p:spPr>
        <p:txBody>
          <a:bodyPr wrap="square" rtlCol="0">
            <a:spAutoFit/>
          </a:bodyPr>
          <a:lstStyle/>
          <a:p>
            <a:r>
              <a:rPr lang="fr-FR" sz="1600" dirty="0" smtClean="0">
                <a:solidFill>
                  <a:schemeClr val="bg1"/>
                </a:solidFill>
                <a:latin typeface="Helvetica Neue Bold Condensed"/>
                <a:cs typeface="Helvetica Neue Bold Condensed"/>
              </a:rPr>
              <a:t>www.betterinternetforkids.eu</a:t>
            </a:r>
          </a:p>
        </p:txBody>
      </p:sp>
      <p:sp>
        <p:nvSpPr>
          <p:cNvPr id="10" name="Title 1"/>
          <p:cNvSpPr>
            <a:spLocks noGrp="1"/>
          </p:cNvSpPr>
          <p:nvPr>
            <p:ph type="ctrTitle"/>
          </p:nvPr>
        </p:nvSpPr>
        <p:spPr>
          <a:xfrm>
            <a:off x="742950" y="1719375"/>
            <a:ext cx="8420100" cy="3157425"/>
          </a:xfrm>
        </p:spPr>
        <p:txBody>
          <a:bodyPr>
            <a:normAutofit/>
          </a:bodyPr>
          <a:lstStyle/>
          <a:p>
            <a:r>
              <a:rPr lang="en-US" dirty="0" smtClean="0">
                <a:solidFill>
                  <a:srgbClr val="06ACEA"/>
                </a:solidFill>
              </a:rPr>
              <a:t>ITU Council Working Group </a:t>
            </a:r>
            <a:br>
              <a:rPr lang="en-US" dirty="0" smtClean="0">
                <a:solidFill>
                  <a:srgbClr val="06ACEA"/>
                </a:solidFill>
              </a:rPr>
            </a:br>
            <a:r>
              <a:rPr lang="en-US" dirty="0" smtClean="0">
                <a:solidFill>
                  <a:srgbClr val="06ACEA"/>
                </a:solidFill>
              </a:rPr>
              <a:t>on </a:t>
            </a:r>
            <a:br>
              <a:rPr lang="en-US" dirty="0" smtClean="0">
                <a:solidFill>
                  <a:srgbClr val="06ACEA"/>
                </a:solidFill>
              </a:rPr>
            </a:br>
            <a:r>
              <a:rPr lang="en-US" dirty="0" smtClean="0">
                <a:solidFill>
                  <a:srgbClr val="06ACEA"/>
                </a:solidFill>
              </a:rPr>
              <a:t>Child Online Protection</a:t>
            </a:r>
            <a:br>
              <a:rPr lang="en-US" dirty="0" smtClean="0">
                <a:solidFill>
                  <a:srgbClr val="06ACEA"/>
                </a:solidFill>
              </a:rPr>
            </a:br>
            <a:r>
              <a:rPr lang="en-US" dirty="0" smtClean="0">
                <a:solidFill>
                  <a:srgbClr val="06ACEA"/>
                </a:solidFill>
              </a:rPr>
              <a:t/>
            </a:r>
            <a:br>
              <a:rPr lang="en-US" dirty="0" smtClean="0">
                <a:solidFill>
                  <a:srgbClr val="06ACEA"/>
                </a:solidFill>
              </a:rPr>
            </a:br>
            <a:r>
              <a:rPr lang="en-US" sz="2400" dirty="0" smtClean="0">
                <a:solidFill>
                  <a:srgbClr val="06ACEA"/>
                </a:solidFill>
              </a:rPr>
              <a:t>10 October 2016</a:t>
            </a:r>
            <a:endParaRPr lang="fr-BE" sz="2400" dirty="0">
              <a:solidFill>
                <a:srgbClr val="06ACEA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ZoneTexte 16"/>
          <p:cNvSpPr txBox="1"/>
          <p:nvPr/>
        </p:nvSpPr>
        <p:spPr>
          <a:xfrm>
            <a:off x="88014" y="6536991"/>
            <a:ext cx="4621646" cy="288000"/>
          </a:xfrm>
          <a:prstGeom prst="rect">
            <a:avLst/>
          </a:prstGeom>
          <a:solidFill>
            <a:srgbClr val="06ACEA"/>
          </a:solidFill>
          <a:ln>
            <a:solidFill>
              <a:srgbClr val="06ACEA"/>
            </a:solidFill>
          </a:ln>
        </p:spPr>
        <p:txBody>
          <a:bodyPr wrap="square" rtlCol="0">
            <a:spAutoFit/>
          </a:bodyPr>
          <a:lstStyle/>
          <a:p>
            <a:r>
              <a:rPr lang="fr-FR" sz="1600" dirty="0" smtClean="0">
                <a:solidFill>
                  <a:schemeClr val="bg1"/>
                </a:solidFill>
                <a:latin typeface="Helvetica Neue Bold Condensed"/>
                <a:cs typeface="Helvetica Neue Bold Condensed"/>
              </a:rPr>
              <a:t>www.betterinternetforkids.eu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723481" y="2210637"/>
            <a:ext cx="8551148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BE" dirty="0"/>
              <a:t> </a:t>
            </a:r>
          </a:p>
        </p:txBody>
      </p:sp>
      <p:sp>
        <p:nvSpPr>
          <p:cNvPr id="4" name="TextBox 3"/>
          <p:cNvSpPr txBox="1"/>
          <p:nvPr/>
        </p:nvSpPr>
        <p:spPr>
          <a:xfrm>
            <a:off x="393654" y="1841080"/>
            <a:ext cx="9210801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Wingdings" panose="05000000000000000000" pitchFamily="2" charset="2"/>
              <a:buChar char="v"/>
            </a:pPr>
            <a:endParaRPr lang="en-GB" sz="2000" dirty="0"/>
          </a:p>
          <a:p>
            <a:pPr marL="285750" indent="-285750">
              <a:buFont typeface="Wingdings" panose="05000000000000000000" pitchFamily="2" charset="2"/>
              <a:buChar char="v"/>
            </a:pPr>
            <a:endParaRPr lang="en-GB" sz="2000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296048" y="1064991"/>
            <a:ext cx="7313904" cy="5436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1332102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73100" y="697867"/>
            <a:ext cx="8420100" cy="1470025"/>
          </a:xfrm>
        </p:spPr>
        <p:txBody>
          <a:bodyPr>
            <a:normAutofit/>
          </a:bodyPr>
          <a:lstStyle/>
          <a:p>
            <a:r>
              <a:rPr lang="fr-FR" dirty="0" err="1">
                <a:solidFill>
                  <a:srgbClr val="06ACEA"/>
                </a:solidFill>
              </a:rPr>
              <a:t>Safer</a:t>
            </a:r>
            <a:r>
              <a:rPr lang="fr-FR" dirty="0">
                <a:solidFill>
                  <a:srgbClr val="06ACEA"/>
                </a:solidFill>
              </a:rPr>
              <a:t> Internet Centres</a:t>
            </a:r>
            <a:endParaRPr lang="fr-BE" dirty="0">
              <a:solidFill>
                <a:srgbClr val="06ACEA"/>
              </a:solidFill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73100" y="2047240"/>
            <a:ext cx="8735060" cy="3520440"/>
          </a:xfrm>
        </p:spPr>
        <p:txBody>
          <a:bodyPr/>
          <a:lstStyle/>
          <a:p>
            <a:pPr algn="l"/>
            <a:r>
              <a:rPr lang="fr-FR" dirty="0" smtClean="0">
                <a:solidFill>
                  <a:schemeClr val="tx1"/>
                </a:solidFill>
              </a:rPr>
              <a:t>Activity stands:</a:t>
            </a:r>
          </a:p>
          <a:p>
            <a:pPr marL="457200" indent="-457200" algn="l">
              <a:buFont typeface="Arial" panose="020B0604020202020204" pitchFamily="34" charset="0"/>
              <a:buChar char="•"/>
            </a:pPr>
            <a:r>
              <a:rPr lang="fr-FR" dirty="0" err="1" smtClean="0">
                <a:solidFill>
                  <a:schemeClr val="tx1"/>
                </a:solidFill>
              </a:rPr>
              <a:t>Awareness</a:t>
            </a:r>
            <a:r>
              <a:rPr lang="fr-FR" dirty="0" smtClean="0">
                <a:solidFill>
                  <a:schemeClr val="tx1"/>
                </a:solidFill>
              </a:rPr>
              <a:t> and </a:t>
            </a:r>
            <a:r>
              <a:rPr lang="fr-FR" dirty="0" err="1" smtClean="0">
                <a:solidFill>
                  <a:schemeClr val="tx1"/>
                </a:solidFill>
              </a:rPr>
              <a:t>youth</a:t>
            </a:r>
            <a:r>
              <a:rPr lang="fr-FR" dirty="0" smtClean="0">
                <a:solidFill>
                  <a:schemeClr val="tx1"/>
                </a:solidFill>
              </a:rPr>
              <a:t> participation</a:t>
            </a:r>
          </a:p>
          <a:p>
            <a:pPr marL="457200" indent="-457200" algn="l">
              <a:buFont typeface="Arial" panose="020B0604020202020204" pitchFamily="34" charset="0"/>
              <a:buChar char="•"/>
            </a:pPr>
            <a:r>
              <a:rPr lang="fr-FR" dirty="0" err="1" smtClean="0">
                <a:solidFill>
                  <a:schemeClr val="tx1"/>
                </a:solidFill>
              </a:rPr>
              <a:t>Helplines</a:t>
            </a:r>
            <a:endParaRPr lang="fr-FR" dirty="0">
              <a:solidFill>
                <a:schemeClr val="tx1"/>
              </a:solidFill>
            </a:endParaRPr>
          </a:p>
          <a:p>
            <a:pPr marL="457200" indent="-457200" algn="l">
              <a:buFont typeface="Arial" panose="020B0604020202020204" pitchFamily="34" charset="0"/>
              <a:buChar char="•"/>
            </a:pPr>
            <a:r>
              <a:rPr lang="fr-FR" dirty="0" smtClean="0">
                <a:solidFill>
                  <a:schemeClr val="tx1"/>
                </a:solidFill>
              </a:rPr>
              <a:t>Hotlines</a:t>
            </a:r>
            <a:endParaRPr lang="fr-BE" dirty="0">
              <a:solidFill>
                <a:schemeClr val="tx1"/>
              </a:solidFill>
            </a:endParaRPr>
          </a:p>
        </p:txBody>
      </p:sp>
      <p:pic>
        <p:nvPicPr>
          <p:cNvPr id="4" name="Picture 14" descr="Insafe_Logo_CMYK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85521" y="1129249"/>
            <a:ext cx="1243330" cy="50683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" name="ZoneTexte 16"/>
          <p:cNvSpPr txBox="1"/>
          <p:nvPr/>
        </p:nvSpPr>
        <p:spPr>
          <a:xfrm>
            <a:off x="20320" y="6512160"/>
            <a:ext cx="4621646" cy="288000"/>
          </a:xfrm>
          <a:prstGeom prst="rect">
            <a:avLst/>
          </a:prstGeom>
          <a:solidFill>
            <a:srgbClr val="06ACEA"/>
          </a:solidFill>
          <a:ln>
            <a:solidFill>
              <a:srgbClr val="06ACEA"/>
            </a:solidFill>
          </a:ln>
        </p:spPr>
        <p:txBody>
          <a:bodyPr wrap="square" rtlCol="0">
            <a:spAutoFit/>
          </a:bodyPr>
          <a:lstStyle/>
          <a:p>
            <a:r>
              <a:rPr lang="fr-FR" sz="1600" dirty="0" smtClean="0">
                <a:solidFill>
                  <a:schemeClr val="bg1"/>
                </a:solidFill>
                <a:latin typeface="Helvetica Neue Bold Condensed"/>
                <a:cs typeface="Helvetica Neue Bold Condensed"/>
              </a:rPr>
              <a:t>www.betterinternetforkids.eu</a:t>
            </a:r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23310" y="4749945"/>
            <a:ext cx="8459381" cy="122889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1436700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739666" y="878487"/>
            <a:ext cx="8420100" cy="1013376"/>
          </a:xfrm>
        </p:spPr>
        <p:txBody>
          <a:bodyPr>
            <a:normAutofit/>
          </a:bodyPr>
          <a:lstStyle/>
          <a:p>
            <a:r>
              <a:rPr lang="fr-FR" dirty="0" err="1">
                <a:solidFill>
                  <a:srgbClr val="06ACEA"/>
                </a:solidFill>
              </a:rPr>
              <a:t>Youth</a:t>
            </a:r>
            <a:r>
              <a:rPr lang="fr-FR" dirty="0">
                <a:solidFill>
                  <a:srgbClr val="06ACEA"/>
                </a:solidFill>
              </a:rPr>
              <a:t> </a:t>
            </a:r>
            <a:r>
              <a:rPr lang="fr-FR" dirty="0" err="1">
                <a:solidFill>
                  <a:srgbClr val="06ACEA"/>
                </a:solidFill>
              </a:rPr>
              <a:t>Manifesto</a:t>
            </a:r>
            <a:endParaRPr lang="fr-BE" dirty="0">
              <a:solidFill>
                <a:srgbClr val="06ACEA"/>
              </a:solidFill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fr-BE" dirty="0"/>
          </a:p>
        </p:txBody>
      </p:sp>
      <p:pic>
        <p:nvPicPr>
          <p:cNvPr id="4" name="Content Placeholder 5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5855" y="1665032"/>
            <a:ext cx="9874291" cy="2448000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1709" y="4138977"/>
            <a:ext cx="2571307" cy="1872000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353967" y="4384075"/>
            <a:ext cx="2844799" cy="2095500"/>
          </a:xfrm>
          <a:prstGeom prst="rect">
            <a:avLst/>
          </a:prstGeom>
          <a:ln>
            <a:solidFill>
              <a:schemeClr val="tx1"/>
            </a:solidFill>
          </a:ln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023018" y="4113032"/>
            <a:ext cx="2761918" cy="1764000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7609187" y="4499575"/>
            <a:ext cx="2265104" cy="1980000"/>
          </a:xfrm>
          <a:prstGeom prst="rect">
            <a:avLst/>
          </a:prstGeom>
        </p:spPr>
      </p:pic>
      <p:sp>
        <p:nvSpPr>
          <p:cNvPr id="9" name="ZoneTexte 16"/>
          <p:cNvSpPr txBox="1"/>
          <p:nvPr/>
        </p:nvSpPr>
        <p:spPr>
          <a:xfrm>
            <a:off x="0" y="6505520"/>
            <a:ext cx="4621646" cy="338554"/>
          </a:xfrm>
          <a:prstGeom prst="rect">
            <a:avLst/>
          </a:prstGeom>
          <a:solidFill>
            <a:srgbClr val="06ACEA"/>
          </a:solidFill>
          <a:ln>
            <a:solidFill>
              <a:srgbClr val="06ACEA"/>
            </a:solidFill>
          </a:ln>
        </p:spPr>
        <p:txBody>
          <a:bodyPr wrap="square" rtlCol="0">
            <a:spAutoFit/>
          </a:bodyPr>
          <a:lstStyle/>
          <a:p>
            <a:r>
              <a:rPr lang="fr-FR" sz="1600" dirty="0" smtClean="0">
                <a:solidFill>
                  <a:schemeClr val="bg1"/>
                </a:solidFill>
                <a:latin typeface="Helvetica Neue Bold Condensed"/>
                <a:cs typeface="Helvetica Neue Bold Condensed"/>
              </a:rPr>
              <a:t>www.betterinternetforkids.eu</a:t>
            </a:r>
          </a:p>
        </p:txBody>
      </p:sp>
    </p:spTree>
    <p:extLst>
      <p:ext uri="{BB962C8B-B14F-4D97-AF65-F5344CB8AC3E}">
        <p14:creationId xmlns:p14="http://schemas.microsoft.com/office/powerpoint/2010/main" val="149196791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742950" y="931546"/>
            <a:ext cx="8420100" cy="1470025"/>
          </a:xfrm>
        </p:spPr>
        <p:txBody>
          <a:bodyPr>
            <a:normAutofit/>
          </a:bodyPr>
          <a:lstStyle/>
          <a:p>
            <a:r>
              <a:rPr lang="fr-FR" dirty="0">
                <a:solidFill>
                  <a:srgbClr val="06ACEA"/>
                </a:solidFill>
              </a:rPr>
              <a:t>National </a:t>
            </a:r>
            <a:r>
              <a:rPr lang="fr-FR" dirty="0" err="1">
                <a:solidFill>
                  <a:srgbClr val="06ACEA"/>
                </a:solidFill>
              </a:rPr>
              <a:t>youth</a:t>
            </a:r>
            <a:r>
              <a:rPr lang="fr-FR" dirty="0">
                <a:solidFill>
                  <a:srgbClr val="06ACEA"/>
                </a:solidFill>
              </a:rPr>
              <a:t> initiatives</a:t>
            </a:r>
            <a:endParaRPr lang="fr-BE" dirty="0">
              <a:solidFill>
                <a:srgbClr val="06ACEA"/>
              </a:solidFill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416560" y="2153920"/>
            <a:ext cx="9174480" cy="4053840"/>
          </a:xfrm>
        </p:spPr>
        <p:txBody>
          <a:bodyPr>
            <a:normAutofit lnSpcReduction="10000"/>
          </a:bodyPr>
          <a:lstStyle/>
          <a:p>
            <a:pPr marL="457200" indent="-457200" algn="l">
              <a:buFont typeface="Wingdings" panose="05000000000000000000" pitchFamily="2" charset="2"/>
              <a:buChar char="v"/>
            </a:pPr>
            <a:r>
              <a:rPr lang="fr-FR" dirty="0" err="1" smtClean="0">
                <a:solidFill>
                  <a:schemeClr val="tx1"/>
                </a:solidFill>
              </a:rPr>
              <a:t>Iceland</a:t>
            </a:r>
            <a:r>
              <a:rPr lang="fr-FR" dirty="0" smtClean="0">
                <a:solidFill>
                  <a:schemeClr val="tx1"/>
                </a:solidFill>
              </a:rPr>
              <a:t> </a:t>
            </a:r>
          </a:p>
          <a:p>
            <a:pPr marL="457200" indent="-457200" algn="l">
              <a:buFont typeface="Wingdings" panose="05000000000000000000" pitchFamily="2" charset="2"/>
              <a:buChar char="v"/>
            </a:pPr>
            <a:endParaRPr lang="fr-FR" dirty="0" smtClean="0">
              <a:solidFill>
                <a:schemeClr val="tx1"/>
              </a:solidFill>
            </a:endParaRPr>
          </a:p>
          <a:p>
            <a:pPr marL="457200" indent="-457200" algn="l">
              <a:buFont typeface="Wingdings" panose="05000000000000000000" pitchFamily="2" charset="2"/>
              <a:buChar char="v"/>
            </a:pPr>
            <a:endParaRPr lang="fr-FR" dirty="0">
              <a:solidFill>
                <a:schemeClr val="tx1"/>
              </a:solidFill>
            </a:endParaRPr>
          </a:p>
          <a:p>
            <a:pPr marL="457200" indent="-457200" algn="l">
              <a:buFont typeface="Wingdings" panose="05000000000000000000" pitchFamily="2" charset="2"/>
              <a:buChar char="v"/>
            </a:pPr>
            <a:r>
              <a:rPr lang="fr-FR" dirty="0" smtClean="0">
                <a:solidFill>
                  <a:schemeClr val="tx1"/>
                </a:solidFill>
              </a:rPr>
              <a:t>Portugal</a:t>
            </a:r>
          </a:p>
          <a:p>
            <a:pPr marL="457200" indent="-457200" algn="l">
              <a:buFont typeface="Wingdings" panose="05000000000000000000" pitchFamily="2" charset="2"/>
              <a:buChar char="v"/>
            </a:pPr>
            <a:endParaRPr lang="fr-FR" dirty="0" smtClean="0">
              <a:solidFill>
                <a:schemeClr val="tx1"/>
              </a:solidFill>
            </a:endParaRPr>
          </a:p>
          <a:p>
            <a:pPr marL="457200" indent="-457200" algn="l">
              <a:buFont typeface="Wingdings" panose="05000000000000000000" pitchFamily="2" charset="2"/>
              <a:buChar char="v"/>
            </a:pPr>
            <a:endParaRPr lang="fr-FR" dirty="0">
              <a:solidFill>
                <a:schemeClr val="tx1"/>
              </a:solidFill>
            </a:endParaRPr>
          </a:p>
          <a:p>
            <a:pPr marL="457200" indent="-457200" algn="l">
              <a:buFont typeface="Wingdings" panose="05000000000000000000" pitchFamily="2" charset="2"/>
              <a:buChar char="v"/>
            </a:pPr>
            <a:r>
              <a:rPr lang="fr-FR" dirty="0" smtClean="0">
                <a:solidFill>
                  <a:schemeClr val="tx1"/>
                </a:solidFill>
              </a:rPr>
              <a:t>UK</a:t>
            </a:r>
            <a:endParaRPr lang="fr-BE" dirty="0">
              <a:solidFill>
                <a:schemeClr val="tx1"/>
              </a:solidFill>
            </a:endParaRPr>
          </a:p>
        </p:txBody>
      </p:sp>
      <p:sp>
        <p:nvSpPr>
          <p:cNvPr id="4" name="ZoneTexte 16"/>
          <p:cNvSpPr txBox="1"/>
          <p:nvPr/>
        </p:nvSpPr>
        <p:spPr>
          <a:xfrm>
            <a:off x="233680" y="6521345"/>
            <a:ext cx="4621646" cy="288000"/>
          </a:xfrm>
          <a:prstGeom prst="rect">
            <a:avLst/>
          </a:prstGeom>
          <a:solidFill>
            <a:srgbClr val="06ACEA"/>
          </a:solidFill>
          <a:ln>
            <a:solidFill>
              <a:srgbClr val="06ACEA"/>
            </a:solidFill>
          </a:ln>
        </p:spPr>
        <p:txBody>
          <a:bodyPr wrap="square" rtlCol="0">
            <a:spAutoFit/>
          </a:bodyPr>
          <a:lstStyle/>
          <a:p>
            <a:r>
              <a:rPr lang="fr-FR" sz="1600" dirty="0" smtClean="0">
                <a:solidFill>
                  <a:schemeClr val="bg1"/>
                </a:solidFill>
                <a:latin typeface="Helvetica Neue Bold Condensed"/>
                <a:cs typeface="Helvetica Neue Bold Condensed"/>
              </a:rPr>
              <a:t>www.betterinternetforkids.eu</a:t>
            </a:r>
          </a:p>
        </p:txBody>
      </p:sp>
      <p:pic>
        <p:nvPicPr>
          <p:cNvPr id="9" name="Picture 8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681970" y="2163533"/>
            <a:ext cx="2542061" cy="838317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809841" y="3102143"/>
            <a:ext cx="2286319" cy="1638529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309708" y="4912162"/>
            <a:ext cx="3286584" cy="112410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3295999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45276" y="1266827"/>
            <a:ext cx="8420100" cy="612774"/>
          </a:xfrm>
        </p:spPr>
        <p:txBody>
          <a:bodyPr>
            <a:noAutofit/>
          </a:bodyPr>
          <a:lstStyle/>
          <a:p>
            <a:r>
              <a:rPr lang="fr-FR" dirty="0" err="1">
                <a:solidFill>
                  <a:srgbClr val="06ACEA"/>
                </a:solidFill>
              </a:rPr>
              <a:t>Trending</a:t>
            </a:r>
            <a:r>
              <a:rPr lang="fr-FR" dirty="0">
                <a:solidFill>
                  <a:srgbClr val="06ACEA"/>
                </a:solidFill>
              </a:rPr>
              <a:t> topics</a:t>
            </a:r>
            <a:endParaRPr lang="fr-BE" dirty="0">
              <a:solidFill>
                <a:srgbClr val="06ACEA"/>
              </a:solidFill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467360" y="1996439"/>
            <a:ext cx="9245600" cy="4524905"/>
          </a:xfrm>
        </p:spPr>
        <p:txBody>
          <a:bodyPr>
            <a:normAutofit/>
          </a:bodyPr>
          <a:lstStyle/>
          <a:p>
            <a:pPr marL="342900" lvl="0" indent="-342900" algn="l">
              <a:buFont typeface="Wingdings" panose="05000000000000000000" pitchFamily="2" charset="2"/>
              <a:buChar char="v"/>
            </a:pPr>
            <a:r>
              <a:rPr lang="en-US" sz="2400" dirty="0" smtClean="0">
                <a:solidFill>
                  <a:schemeClr val="tx1"/>
                </a:solidFill>
              </a:rPr>
              <a:t>Cyberbullying (already covered through the </a:t>
            </a:r>
            <a:r>
              <a:rPr lang="en-US" sz="2400" dirty="0" err="1" smtClean="0">
                <a:solidFill>
                  <a:schemeClr val="tx1"/>
                </a:solidFill>
              </a:rPr>
              <a:t>ReRights</a:t>
            </a:r>
            <a:r>
              <a:rPr lang="en-US" sz="2400" dirty="0" smtClean="0">
                <a:solidFill>
                  <a:schemeClr val="tx1"/>
                </a:solidFill>
              </a:rPr>
              <a:t> consultation)</a:t>
            </a:r>
            <a:endParaRPr lang="fr-BE" sz="2400" dirty="0">
              <a:solidFill>
                <a:schemeClr val="tx1"/>
              </a:solidFill>
            </a:endParaRPr>
          </a:p>
          <a:p>
            <a:pPr marL="342900" lvl="0" indent="-342900" algn="l">
              <a:buFont typeface="Wingdings" panose="05000000000000000000" pitchFamily="2" charset="2"/>
              <a:buChar char="v"/>
            </a:pPr>
            <a:r>
              <a:rPr lang="en-US" sz="2400" dirty="0">
                <a:solidFill>
                  <a:schemeClr val="tx1"/>
                </a:solidFill>
              </a:rPr>
              <a:t>Online hate </a:t>
            </a:r>
            <a:r>
              <a:rPr lang="en-US" sz="2400" dirty="0" smtClean="0">
                <a:solidFill>
                  <a:schemeClr val="tx1"/>
                </a:solidFill>
              </a:rPr>
              <a:t>speech and </a:t>
            </a:r>
            <a:r>
              <a:rPr lang="en-US" sz="2400" dirty="0" err="1" smtClean="0">
                <a:solidFill>
                  <a:schemeClr val="tx1"/>
                </a:solidFill>
              </a:rPr>
              <a:t>radicalisation</a:t>
            </a:r>
            <a:endParaRPr lang="en-US" sz="2400" dirty="0">
              <a:solidFill>
                <a:schemeClr val="tx1"/>
              </a:solidFill>
            </a:endParaRPr>
          </a:p>
          <a:p>
            <a:pPr marL="342900" lvl="0" indent="-342900" algn="l">
              <a:buFont typeface="Wingdings" panose="05000000000000000000" pitchFamily="2" charset="2"/>
              <a:buChar char="v"/>
            </a:pPr>
            <a:r>
              <a:rPr lang="en-US" sz="2400" dirty="0" smtClean="0">
                <a:solidFill>
                  <a:schemeClr val="tx1"/>
                </a:solidFill>
              </a:rPr>
              <a:t>Screen/app </a:t>
            </a:r>
            <a:r>
              <a:rPr lang="en-US" sz="2400" dirty="0">
                <a:solidFill>
                  <a:schemeClr val="tx1"/>
                </a:solidFill>
              </a:rPr>
              <a:t>time</a:t>
            </a:r>
            <a:endParaRPr lang="fr-BE" sz="2400" dirty="0">
              <a:solidFill>
                <a:schemeClr val="tx1"/>
              </a:solidFill>
            </a:endParaRPr>
          </a:p>
          <a:p>
            <a:pPr marL="342900" lvl="0" indent="-342900" algn="l">
              <a:buFont typeface="Wingdings" panose="05000000000000000000" pitchFamily="2" charset="2"/>
              <a:buChar char="v"/>
            </a:pPr>
            <a:r>
              <a:rPr lang="en-US" sz="2400" dirty="0">
                <a:solidFill>
                  <a:schemeClr val="tx1"/>
                </a:solidFill>
              </a:rPr>
              <a:t>Sexting and/or sextortion</a:t>
            </a:r>
            <a:endParaRPr lang="fr-BE" sz="2400" dirty="0">
              <a:solidFill>
                <a:schemeClr val="tx1"/>
              </a:solidFill>
            </a:endParaRPr>
          </a:p>
          <a:p>
            <a:pPr marL="342900" lvl="0" indent="-342900" algn="l">
              <a:buFont typeface="Wingdings" panose="05000000000000000000" pitchFamily="2" charset="2"/>
              <a:buChar char="v"/>
            </a:pPr>
            <a:r>
              <a:rPr lang="en-US" sz="2400" dirty="0">
                <a:solidFill>
                  <a:schemeClr val="tx1"/>
                </a:solidFill>
              </a:rPr>
              <a:t>Online advertising</a:t>
            </a:r>
            <a:endParaRPr lang="fr-BE" sz="2400" dirty="0">
              <a:solidFill>
                <a:schemeClr val="tx1"/>
              </a:solidFill>
            </a:endParaRPr>
          </a:p>
          <a:p>
            <a:pPr marL="342900" lvl="0" indent="-342900" algn="l">
              <a:buFont typeface="Wingdings" panose="05000000000000000000" pitchFamily="2" charset="2"/>
              <a:buChar char="v"/>
            </a:pPr>
            <a:r>
              <a:rPr lang="en-US" sz="2400" dirty="0" smtClean="0">
                <a:solidFill>
                  <a:schemeClr val="tx1"/>
                </a:solidFill>
              </a:rPr>
              <a:t>Privacy and data protection</a:t>
            </a:r>
          </a:p>
          <a:p>
            <a:pPr marL="342900" lvl="0" indent="-342900" algn="l">
              <a:buFont typeface="Wingdings" panose="05000000000000000000" pitchFamily="2" charset="2"/>
              <a:buChar char="v"/>
            </a:pPr>
            <a:r>
              <a:rPr lang="en-US" sz="2400" dirty="0" smtClean="0">
                <a:solidFill>
                  <a:schemeClr val="tx1"/>
                </a:solidFill>
              </a:rPr>
              <a:t>Online reputation</a:t>
            </a:r>
          </a:p>
          <a:p>
            <a:pPr marL="342900" lvl="0" indent="-342900" algn="l">
              <a:buFont typeface="Wingdings" panose="05000000000000000000" pitchFamily="2" charset="2"/>
              <a:buChar char="v"/>
            </a:pPr>
            <a:r>
              <a:rPr lang="en-US" sz="2400" dirty="0" smtClean="0">
                <a:solidFill>
                  <a:schemeClr val="tx1"/>
                </a:solidFill>
              </a:rPr>
              <a:t>Online gaming</a:t>
            </a:r>
            <a:endParaRPr lang="fr-BE" sz="2400" dirty="0">
              <a:solidFill>
                <a:schemeClr val="tx1"/>
              </a:solidFill>
            </a:endParaRPr>
          </a:p>
          <a:p>
            <a:pPr marL="342900" lvl="0" indent="-342900" algn="l">
              <a:buFont typeface="Wingdings" panose="05000000000000000000" pitchFamily="2" charset="2"/>
              <a:buChar char="v"/>
            </a:pPr>
            <a:r>
              <a:rPr lang="en-US" sz="2400" dirty="0">
                <a:solidFill>
                  <a:schemeClr val="tx1"/>
                </a:solidFill>
              </a:rPr>
              <a:t>Community </a:t>
            </a:r>
            <a:r>
              <a:rPr lang="en-US" sz="2400" dirty="0" smtClean="0">
                <a:solidFill>
                  <a:schemeClr val="tx1"/>
                </a:solidFill>
              </a:rPr>
              <a:t>standards and reporting tools</a:t>
            </a:r>
            <a:endParaRPr lang="fr-BE" sz="2400" dirty="0">
              <a:solidFill>
                <a:schemeClr val="tx1"/>
              </a:solidFill>
            </a:endParaRPr>
          </a:p>
          <a:p>
            <a:pPr marL="342900" lvl="0" indent="-342900" algn="l">
              <a:buFont typeface="Wingdings" panose="05000000000000000000" pitchFamily="2" charset="2"/>
              <a:buChar char="v"/>
            </a:pPr>
            <a:r>
              <a:rPr lang="en-US" sz="2400" dirty="0">
                <a:solidFill>
                  <a:schemeClr val="tx1"/>
                </a:solidFill>
              </a:rPr>
              <a:t>Parental mediation/involvement/control</a:t>
            </a:r>
            <a:endParaRPr lang="fr-BE" sz="2400" dirty="0">
              <a:solidFill>
                <a:schemeClr val="tx1"/>
              </a:solidFill>
            </a:endParaRPr>
          </a:p>
          <a:p>
            <a:pPr marL="342900" indent="-342900" algn="l">
              <a:buFont typeface="Wingdings" panose="05000000000000000000" pitchFamily="2" charset="2"/>
              <a:buChar char="v"/>
            </a:pPr>
            <a:endParaRPr lang="fr-BE" sz="2400" dirty="0">
              <a:solidFill>
                <a:schemeClr val="tx1"/>
              </a:solidFill>
            </a:endParaRPr>
          </a:p>
        </p:txBody>
      </p:sp>
      <p:sp>
        <p:nvSpPr>
          <p:cNvPr id="6" name="ZoneTexte 16"/>
          <p:cNvSpPr txBox="1"/>
          <p:nvPr/>
        </p:nvSpPr>
        <p:spPr>
          <a:xfrm>
            <a:off x="233680" y="6521345"/>
            <a:ext cx="4621646" cy="288000"/>
          </a:xfrm>
          <a:prstGeom prst="rect">
            <a:avLst/>
          </a:prstGeom>
          <a:solidFill>
            <a:srgbClr val="06ACEA"/>
          </a:solidFill>
          <a:ln>
            <a:solidFill>
              <a:srgbClr val="06ACEA"/>
            </a:solidFill>
          </a:ln>
        </p:spPr>
        <p:txBody>
          <a:bodyPr wrap="square" rtlCol="0">
            <a:spAutoFit/>
          </a:bodyPr>
          <a:lstStyle/>
          <a:p>
            <a:r>
              <a:rPr lang="fr-FR" sz="1600" dirty="0" smtClean="0">
                <a:solidFill>
                  <a:schemeClr val="bg1"/>
                </a:solidFill>
                <a:latin typeface="Helvetica Neue Bold Condensed"/>
                <a:cs typeface="Helvetica Neue Bold Condensed"/>
              </a:rPr>
              <a:t>www.betterinternetforkids.eu</a:t>
            </a:r>
          </a:p>
        </p:txBody>
      </p:sp>
    </p:spTree>
    <p:extLst>
      <p:ext uri="{BB962C8B-B14F-4D97-AF65-F5344CB8AC3E}">
        <p14:creationId xmlns:p14="http://schemas.microsoft.com/office/powerpoint/2010/main" val="235967135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54703" y="1121377"/>
            <a:ext cx="8996594" cy="5400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1255164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ZoneTexte 16"/>
          <p:cNvSpPr txBox="1"/>
          <p:nvPr/>
        </p:nvSpPr>
        <p:spPr>
          <a:xfrm>
            <a:off x="88014" y="6536991"/>
            <a:ext cx="4621646" cy="288000"/>
          </a:xfrm>
          <a:prstGeom prst="rect">
            <a:avLst/>
          </a:prstGeom>
          <a:solidFill>
            <a:srgbClr val="06ACEA"/>
          </a:solidFill>
          <a:ln>
            <a:solidFill>
              <a:srgbClr val="06ACEA"/>
            </a:solidFill>
          </a:ln>
        </p:spPr>
        <p:txBody>
          <a:bodyPr wrap="square" rtlCol="0">
            <a:spAutoFit/>
          </a:bodyPr>
          <a:lstStyle/>
          <a:p>
            <a:r>
              <a:rPr lang="fr-FR" sz="1600" dirty="0" smtClean="0">
                <a:solidFill>
                  <a:schemeClr val="bg1"/>
                </a:solidFill>
                <a:latin typeface="Helvetica Neue Bold Condensed"/>
                <a:cs typeface="Helvetica Neue Bold Condensed"/>
              </a:rPr>
              <a:t>www.betterinternetforkids.eu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0" y="2395303"/>
            <a:ext cx="9575131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fr-FR" sz="3600" b="1" dirty="0" err="1" smtClean="0">
                <a:solidFill>
                  <a:srgbClr val="06ACEA"/>
                </a:solidFill>
              </a:rPr>
              <a:t>Thank</a:t>
            </a:r>
            <a:r>
              <a:rPr lang="fr-FR" sz="3600" b="1" dirty="0" smtClean="0">
                <a:solidFill>
                  <a:srgbClr val="06ACEA"/>
                </a:solidFill>
              </a:rPr>
              <a:t> </a:t>
            </a:r>
            <a:r>
              <a:rPr lang="fr-FR" sz="3600" b="1" dirty="0" err="1" smtClean="0">
                <a:solidFill>
                  <a:srgbClr val="06ACEA"/>
                </a:solidFill>
              </a:rPr>
              <a:t>you</a:t>
            </a:r>
            <a:r>
              <a:rPr lang="fr-FR" sz="3600" b="1" dirty="0" smtClean="0">
                <a:solidFill>
                  <a:srgbClr val="06ACEA"/>
                </a:solidFill>
              </a:rPr>
              <a:t> for </a:t>
            </a:r>
            <a:r>
              <a:rPr lang="fr-FR" sz="3600" b="1" dirty="0" err="1" smtClean="0">
                <a:solidFill>
                  <a:srgbClr val="06ACEA"/>
                </a:solidFill>
              </a:rPr>
              <a:t>your</a:t>
            </a:r>
            <a:r>
              <a:rPr lang="fr-FR" sz="3600" b="1" dirty="0" smtClean="0">
                <a:solidFill>
                  <a:srgbClr val="06ACEA"/>
                </a:solidFill>
              </a:rPr>
              <a:t> attention!</a:t>
            </a:r>
            <a:endParaRPr lang="fr-BE" sz="3600" b="1" dirty="0">
              <a:solidFill>
                <a:srgbClr val="06ACEA"/>
              </a:solidFill>
            </a:endParaRPr>
          </a:p>
        </p:txBody>
      </p:sp>
      <p:sp>
        <p:nvSpPr>
          <p:cNvPr id="3" name="TextBox 2"/>
          <p:cNvSpPr txBox="1"/>
          <p:nvPr/>
        </p:nvSpPr>
        <p:spPr>
          <a:xfrm>
            <a:off x="723481" y="2210637"/>
            <a:ext cx="8551148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BE" dirty="0"/>
              <a:t> </a:t>
            </a:r>
          </a:p>
        </p:txBody>
      </p:sp>
      <p:sp>
        <p:nvSpPr>
          <p:cNvPr id="4" name="Rectangle 3"/>
          <p:cNvSpPr/>
          <p:nvPr/>
        </p:nvSpPr>
        <p:spPr>
          <a:xfrm>
            <a:off x="497840" y="2773679"/>
            <a:ext cx="9077291" cy="255454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endParaRPr lang="en-GB" sz="2000" dirty="0" smtClean="0"/>
          </a:p>
          <a:p>
            <a:pPr algn="ctr"/>
            <a:endParaRPr lang="en-GB" sz="2000" dirty="0"/>
          </a:p>
          <a:p>
            <a:pPr algn="ctr"/>
            <a:endParaRPr lang="en-GB" sz="2000" dirty="0" smtClean="0"/>
          </a:p>
          <a:p>
            <a:pPr algn="r"/>
            <a:r>
              <a:rPr lang="en-GB" sz="2000" dirty="0" smtClean="0"/>
              <a:t>Mirela Gica, mirela.gica@eun.org</a:t>
            </a:r>
            <a:endParaRPr lang="en-GB" sz="2000" dirty="0"/>
          </a:p>
          <a:p>
            <a:endParaRPr lang="en-GB" sz="2000" dirty="0" smtClean="0"/>
          </a:p>
          <a:p>
            <a:pPr marL="342900" indent="-342900">
              <a:buFont typeface="Wingdings" panose="05000000000000000000" pitchFamily="2" charset="2"/>
              <a:buChar char="v"/>
            </a:pPr>
            <a:endParaRPr lang="en-GB" sz="2000" dirty="0"/>
          </a:p>
          <a:p>
            <a:pPr marL="342900" indent="-342900">
              <a:buFont typeface="Wingdings" panose="05000000000000000000" pitchFamily="2" charset="2"/>
              <a:buChar char="v"/>
            </a:pPr>
            <a:endParaRPr lang="en-GB" sz="2000" dirty="0"/>
          </a:p>
          <a:p>
            <a:pPr marL="342900" indent="-342900">
              <a:buFont typeface="Wingdings" panose="05000000000000000000" pitchFamily="2" charset="2"/>
              <a:buChar char="v"/>
            </a:pPr>
            <a:endParaRPr lang="en-GB" sz="2000" dirty="0"/>
          </a:p>
        </p:txBody>
      </p:sp>
    </p:spTree>
    <p:extLst>
      <p:ext uri="{BB962C8B-B14F-4D97-AF65-F5344CB8AC3E}">
        <p14:creationId xmlns:p14="http://schemas.microsoft.com/office/powerpoint/2010/main" val="74584244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Thème Office">
  <a:themeElements>
    <a:clrScheme name="Bureau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Bureau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Bureau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Thème Office">
  <a:themeElements>
    <a:clrScheme name="Bureau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Bureau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Bureau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3.xml><?xml version="1.0" encoding="utf-8"?>
<a:theme xmlns:a="http://schemas.openxmlformats.org/drawingml/2006/main" name="Thème Office">
  <a:themeElements>
    <a:clrScheme name="Bureau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Bureau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Bureau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05B792512068564EBF97BFBE93919623" ma:contentTypeVersion="2" ma:contentTypeDescription="Create a new document." ma:contentTypeScope="" ma:versionID="c4d78c57c3d984910a7f8f39546ccb6e">
  <xsd:schema xmlns:xsd="http://www.w3.org/2001/XMLSchema" xmlns:xs="http://www.w3.org/2001/XMLSchema" xmlns:p="http://schemas.microsoft.com/office/2006/metadata/properties" xmlns:ns1="http://schemas.microsoft.com/sharepoint/v3" xmlns:ns2="1aaea1ea-72e4-4374-b05e-72e2f16fb7ae" targetNamespace="http://schemas.microsoft.com/office/2006/metadata/properties" ma:root="true" ma:fieldsID="20ea36d5195da0c21fdc1efbc91bc2cf" ns1:_="" ns2:_="">
    <xsd:import namespace="http://schemas.microsoft.com/sharepoint/v3"/>
    <xsd:import namespace="1aaea1ea-72e4-4374-b05e-72e2f16fb7ae"/>
    <xsd:element name="properties">
      <xsd:complexType>
        <xsd:sequence>
          <xsd:element name="documentManagement">
            <xsd:complexType>
              <xsd:all>
                <xsd:element ref="ns1:PublishingStartDate" minOccurs="0"/>
                <xsd:element ref="ns1:PublishingExpirationDate" minOccurs="0"/>
                <xsd:element ref="ns2:SharedWithUser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http://schemas.microsoft.com/sharepoint/v3" elementFormDefault="qualified">
    <xsd:import namespace="http://schemas.microsoft.com/office/2006/documentManagement/types"/>
    <xsd:import namespace="http://schemas.microsoft.com/office/infopath/2007/PartnerControls"/>
    <xsd:element name="PublishingStartDate" ma:index="8" nillable="true" ma:displayName="Scheduling Start Date" ma:description="Scheduling Start Date is a site column created by the Publishing feature. It is used to specify the date and time on which this page will first appear to site visitors." ma:hidden="true" ma:internalName="PublishingStartDate">
      <xsd:simpleType>
        <xsd:restriction base="dms:Unknown"/>
      </xsd:simpleType>
    </xsd:element>
    <xsd:element name="PublishingExpirationDate" ma:index="9" nillable="true" ma:displayName="Scheduling End Date" ma:description="Scheduling End Date is a site column created by the Publishing feature. It is used to specify the date and time on which this page will no longer appear to site visitors." ma:hidden="true" ma:internalName="PublishingExpirationDate">
      <xsd:simpleType>
        <xsd:restriction base="dms:Unknown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1aaea1ea-72e4-4374-b05e-72e2f16fb7ae" elementFormDefault="qualified">
    <xsd:import namespace="http://schemas.microsoft.com/office/2006/documentManagement/types"/>
    <xsd:import namespace="http://schemas.microsoft.com/office/infopath/2007/PartnerControls"/>
    <xsd:element name="SharedWithUsers" ma:index="10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3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PublishingExpirationDate xmlns="http://schemas.microsoft.com/sharepoint/v3" xsi:nil="true"/>
    <PublishingStartDate xmlns="http://schemas.microsoft.com/sharepoint/v3" xsi:nil="true"/>
  </documentManagement>
</p:properties>
</file>

<file path=customXml/itemProps1.xml><?xml version="1.0" encoding="utf-8"?>
<ds:datastoreItem xmlns:ds="http://schemas.openxmlformats.org/officeDocument/2006/customXml" ds:itemID="{2FF28286-83A7-460C-BC3D-65B56441CFFF}"/>
</file>

<file path=customXml/itemProps2.xml><?xml version="1.0" encoding="utf-8"?>
<ds:datastoreItem xmlns:ds="http://schemas.openxmlformats.org/officeDocument/2006/customXml" ds:itemID="{DDB9A096-21A9-429A-A965-4D16BD9C1130}"/>
</file>

<file path=customXml/itemProps3.xml><?xml version="1.0" encoding="utf-8"?>
<ds:datastoreItem xmlns:ds="http://schemas.openxmlformats.org/officeDocument/2006/customXml" ds:itemID="{445DB910-0E38-4445-81A4-B217CE222185}"/>
</file>

<file path=docProps/app.xml><?xml version="1.0" encoding="utf-8"?>
<Properties xmlns="http://schemas.openxmlformats.org/officeDocument/2006/extended-properties" xmlns:vt="http://schemas.openxmlformats.org/officeDocument/2006/docPropsVTypes">
  <TotalTime>1953</TotalTime>
  <Words>84</Words>
  <Application>Microsoft Office PowerPoint</Application>
  <PresentationFormat>A4 Paper (210x297 mm)</PresentationFormat>
  <Paragraphs>47</Paragraphs>
  <Slides>8</Slides>
  <Notes>5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8</vt:i4>
      </vt:variant>
    </vt:vector>
  </HeadingPairs>
  <TitlesOfParts>
    <vt:vector size="13" baseType="lpstr">
      <vt:lpstr>Arial</vt:lpstr>
      <vt:lpstr>Calibri</vt:lpstr>
      <vt:lpstr>Helvetica Neue Bold Condensed</vt:lpstr>
      <vt:lpstr>Wingdings</vt:lpstr>
      <vt:lpstr>Thème Office</vt:lpstr>
      <vt:lpstr>ITU Council Working Group  on  Child Online Protection  10 October 2016</vt:lpstr>
      <vt:lpstr>PowerPoint Presentation</vt:lpstr>
      <vt:lpstr>Safer Internet Centres</vt:lpstr>
      <vt:lpstr>Youth Manifesto</vt:lpstr>
      <vt:lpstr>National youth initiatives</vt:lpstr>
      <vt:lpstr>Trending topics</vt:lpstr>
      <vt:lpstr>PowerPoint Presentation</vt:lpstr>
      <vt:lpstr>PowerPoint Presentation</vt:lpstr>
    </vt:vector>
  </TitlesOfParts>
  <Company>Iddifix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SAFER INTERNET DAY 2014</dc:title>
  <dc:creator>Cristian Polocoser</dc:creator>
  <cp:lastModifiedBy>Mirela Gica</cp:lastModifiedBy>
  <cp:revision>90</cp:revision>
  <dcterms:created xsi:type="dcterms:W3CDTF">2015-11-04T08:22:09Z</dcterms:created>
  <dcterms:modified xsi:type="dcterms:W3CDTF">2016-10-07T09:25:54Z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0x01010005B792512068564EBF97BFBE93919623</vt:lpwstr>
  </property>
</Properties>
</file>