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3" r:id="rId3"/>
    <p:sldId id="278" r:id="rId4"/>
    <p:sldId id="282" r:id="rId5"/>
    <p:sldId id="280" r:id="rId6"/>
    <p:sldId id="279" r:id="rId7"/>
  </p:sldIdLst>
  <p:sldSz cx="9144000" cy="6858000" type="screen4x3"/>
  <p:notesSz cx="6797675" cy="9926638"/>
  <p:custDataLst>
    <p:tags r:id="rId10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erine A. Bell" initials="CA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3439" autoAdjust="0"/>
  </p:normalViewPr>
  <p:slideViewPr>
    <p:cSldViewPr>
      <p:cViewPr varScale="1">
        <p:scale>
          <a:sx n="107" d="100"/>
          <a:sy n="107" d="100"/>
        </p:scale>
        <p:origin x="114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1704" y="-57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62BE2-A00E-4525-8544-7A628460919E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8DB8A-2588-4436-8852-FF3CC9D27AE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366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123F-2629-40B4-91D3-0DA618D2BF65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2C4FF-868D-441D-862F-9548ED3D308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73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2C4FF-868D-441D-862F-9548ED3D308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73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2C4FF-868D-441D-862F-9548ED3D308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68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www.ifuw.org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2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42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2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7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03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31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59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01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89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3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688" y="1600200"/>
            <a:ext cx="69231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70AF3-5C75-4DFE-8A7C-37C736B4CED7}" type="datetimeFigureOut">
              <a:rPr lang="fr-FR" smtClean="0"/>
              <a:pPr/>
              <a:t>12/02/2016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4833-8CE8-4561-9160-38C09CB839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03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therine.bell@graduatewomen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../www.ifuw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61972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Graduate Women International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772400" cy="1199704"/>
          </a:xfrm>
        </p:spPr>
        <p:txBody>
          <a:bodyPr/>
          <a:lstStyle/>
          <a:p>
            <a:r>
              <a:rPr lang="fr-FR" dirty="0" smtClean="0">
                <a:solidFill>
                  <a:srgbClr val="FFFFFF"/>
                </a:solidFill>
              </a:rPr>
              <a:t>A </a:t>
            </a:r>
            <a:r>
              <a:rPr lang="fr-FR" dirty="0" err="1" smtClean="0">
                <a:solidFill>
                  <a:srgbClr val="FFFFFF"/>
                </a:solidFill>
              </a:rPr>
              <a:t>brief</a:t>
            </a:r>
            <a:r>
              <a:rPr lang="fr-FR" dirty="0" smtClean="0">
                <a:solidFill>
                  <a:srgbClr val="FFFFFF"/>
                </a:solidFill>
              </a:rPr>
              <a:t> introduction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GWI mission and vision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International NGO founded </a:t>
            </a:r>
            <a:r>
              <a:rPr lang="en-GB" sz="2400" dirty="0"/>
              <a:t>1 July 1919</a:t>
            </a:r>
          </a:p>
          <a:p>
            <a:pPr marL="0" indent="0">
              <a:buNone/>
            </a:pPr>
            <a:r>
              <a:rPr lang="en-GB" sz="2400" dirty="0" smtClean="0"/>
              <a:t>Membership federation present in over 80 countries</a:t>
            </a:r>
            <a:endParaRPr lang="en-GB" sz="2400" dirty="0"/>
          </a:p>
          <a:p>
            <a:endParaRPr lang="en-US" sz="2400" dirty="0" smtClean="0"/>
          </a:p>
          <a:p>
            <a:r>
              <a:rPr lang="en-US" sz="2400" dirty="0" smtClean="0"/>
              <a:t>GWI’s </a:t>
            </a:r>
            <a:r>
              <a:rPr lang="en-US" sz="2400" dirty="0"/>
              <a:t>mission is to</a:t>
            </a:r>
          </a:p>
          <a:p>
            <a:pPr lvl="1"/>
            <a:r>
              <a:rPr lang="en-GB" sz="2400" i="1" dirty="0">
                <a:solidFill>
                  <a:srgbClr val="000090"/>
                </a:solidFill>
              </a:rPr>
              <a:t>advocate for women’s rights, equality and empowerment through access to quality secondary, tertiary and continuing education and training up to the highest </a:t>
            </a:r>
            <a:r>
              <a:rPr lang="en-GB" sz="2400" i="1" dirty="0" smtClean="0">
                <a:solidFill>
                  <a:srgbClr val="000090"/>
                </a:solidFill>
              </a:rPr>
              <a:t>levels</a:t>
            </a:r>
          </a:p>
          <a:p>
            <a:pPr marL="457200" lvl="1" indent="0">
              <a:buNone/>
            </a:pPr>
            <a:endParaRPr lang="en-US" sz="2400" i="1" dirty="0">
              <a:solidFill>
                <a:srgbClr val="000090"/>
              </a:solidFill>
            </a:endParaRPr>
          </a:p>
          <a:p>
            <a:r>
              <a:rPr lang="en-US" sz="2400" dirty="0"/>
              <a:t>GWI’s vision is for</a:t>
            </a:r>
          </a:p>
          <a:p>
            <a:pPr lvl="1"/>
            <a:r>
              <a:rPr lang="en-GB" sz="2400" i="1" dirty="0">
                <a:solidFill>
                  <a:srgbClr val="000090"/>
                </a:solidFill>
              </a:rPr>
              <a:t>100% of girls and women in the world to achieve education beyond primary </a:t>
            </a:r>
            <a:r>
              <a:rPr lang="en-GB" sz="2400" i="1" dirty="0" smtClean="0">
                <a:solidFill>
                  <a:srgbClr val="000090"/>
                </a:solidFill>
              </a:rPr>
              <a:t>school</a:t>
            </a:r>
          </a:p>
          <a:p>
            <a:pPr lvl="1"/>
            <a:endParaRPr lang="en-GB" i="1" dirty="0">
              <a:solidFill>
                <a:srgbClr val="000090"/>
              </a:solidFill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8790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GWI </a:t>
            </a:r>
            <a:r>
              <a:rPr lang="fr-CH" dirty="0" err="1" smtClean="0"/>
              <a:t>projects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268760"/>
            <a:ext cx="6923112" cy="4857403"/>
          </a:xfrm>
        </p:spPr>
        <p:txBody>
          <a:bodyPr>
            <a:normAutofit lnSpcReduction="10000"/>
          </a:bodyPr>
          <a:lstStyle/>
          <a:p>
            <a:r>
              <a:rPr lang="fr-CH" dirty="0" err="1" smtClean="0"/>
              <a:t>Teachers</a:t>
            </a:r>
            <a:r>
              <a:rPr lang="fr-CH" dirty="0" smtClean="0"/>
              <a:t> for Rural Futures</a:t>
            </a:r>
          </a:p>
          <a:p>
            <a:pPr marL="0" indent="0">
              <a:buNone/>
            </a:pPr>
            <a:r>
              <a:rPr lang="fr-CH" sz="2400" i="1" dirty="0" smtClean="0"/>
              <a:t>Supports </a:t>
            </a:r>
            <a:r>
              <a:rPr lang="fr-CH" sz="2400" i="1" dirty="0" err="1" smtClean="0"/>
              <a:t>young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women</a:t>
            </a:r>
            <a:r>
              <a:rPr lang="fr-CH" sz="2400" i="1" dirty="0" smtClean="0"/>
              <a:t> to </a:t>
            </a:r>
            <a:r>
              <a:rPr lang="fr-CH" sz="2400" i="1" dirty="0" err="1" smtClean="0"/>
              <a:t>become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qualified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secondary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teachers</a:t>
            </a:r>
            <a:r>
              <a:rPr lang="fr-CH" sz="2400" i="1" dirty="0" smtClean="0"/>
              <a:t> and return to </a:t>
            </a:r>
            <a:r>
              <a:rPr lang="fr-CH" sz="2400" i="1" dirty="0" err="1" smtClean="0"/>
              <a:t>their</a:t>
            </a:r>
            <a:r>
              <a:rPr lang="fr-CH" sz="2400" i="1" dirty="0" smtClean="0"/>
              <a:t> rural </a:t>
            </a:r>
            <a:r>
              <a:rPr lang="fr-CH" sz="2400" i="1" dirty="0" err="1" smtClean="0"/>
              <a:t>community</a:t>
            </a:r>
            <a:r>
              <a:rPr lang="fr-CH" sz="2400" i="1" dirty="0" smtClean="0"/>
              <a:t> as </a:t>
            </a:r>
            <a:r>
              <a:rPr lang="fr-CH" sz="2400" i="1" dirty="0" err="1" smtClean="0"/>
              <a:t>teachers</a:t>
            </a:r>
            <a:endParaRPr lang="fr-CH" sz="2400" i="1" dirty="0" smtClean="0"/>
          </a:p>
          <a:p>
            <a:r>
              <a:rPr lang="fr-CH" dirty="0" smtClean="0"/>
              <a:t>Girls’ </a:t>
            </a:r>
            <a:r>
              <a:rPr lang="fr-CH" dirty="0" err="1" smtClean="0"/>
              <a:t>Choices</a:t>
            </a:r>
            <a:endParaRPr lang="fr-CH" dirty="0" smtClean="0"/>
          </a:p>
          <a:p>
            <a:pPr marL="0" indent="0">
              <a:buNone/>
            </a:pPr>
            <a:r>
              <a:rPr lang="fr-CH" sz="2400" i="1" dirty="0" smtClean="0"/>
              <a:t>Workshops to support </a:t>
            </a:r>
            <a:r>
              <a:rPr lang="fr-CH" sz="2400" i="1" dirty="0" err="1" smtClean="0"/>
              <a:t>teenage</a:t>
            </a:r>
            <a:r>
              <a:rPr lang="fr-CH" sz="2400" i="1" dirty="0" smtClean="0"/>
              <a:t> girls to </a:t>
            </a:r>
            <a:r>
              <a:rPr lang="fr-CH" sz="2400" i="1" dirty="0" err="1" smtClean="0"/>
              <a:t>complete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secondary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school</a:t>
            </a:r>
            <a:r>
              <a:rPr lang="fr-CH" sz="2400" i="1" dirty="0" smtClean="0"/>
              <a:t> and transition to </a:t>
            </a:r>
            <a:r>
              <a:rPr lang="fr-CH" sz="2400" i="1" dirty="0" err="1" smtClean="0"/>
              <a:t>university</a:t>
            </a:r>
            <a:r>
              <a:rPr lang="fr-CH" sz="2400" i="1" dirty="0" smtClean="0"/>
              <a:t>, </a:t>
            </a:r>
            <a:r>
              <a:rPr lang="fr-CH" sz="2400" i="1" dirty="0" err="1" smtClean="0"/>
              <a:t>further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education</a:t>
            </a:r>
            <a:r>
              <a:rPr lang="fr-CH" sz="2400" i="1" dirty="0" smtClean="0"/>
              <a:t> or </a:t>
            </a:r>
            <a:r>
              <a:rPr lang="fr-CH" sz="2400" i="1" dirty="0" err="1" smtClean="0"/>
              <a:t>professional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work</a:t>
            </a:r>
            <a:r>
              <a:rPr lang="fr-CH" sz="2400" i="1" dirty="0" smtClean="0"/>
              <a:t> </a:t>
            </a:r>
          </a:p>
          <a:p>
            <a:r>
              <a:rPr lang="fr-CH" dirty="0" smtClean="0"/>
              <a:t>Orange</a:t>
            </a:r>
          </a:p>
          <a:p>
            <a:pPr marL="0" indent="0">
              <a:buNone/>
            </a:pPr>
            <a:r>
              <a:rPr lang="fr-CH" sz="2400" i="1" dirty="0" smtClean="0"/>
              <a:t>Mobile </a:t>
            </a:r>
            <a:r>
              <a:rPr lang="fr-CH" sz="2400" i="1" dirty="0" err="1" smtClean="0"/>
              <a:t>app</a:t>
            </a:r>
            <a:r>
              <a:rPr lang="fr-CH" sz="2400" i="1" dirty="0" smtClean="0"/>
              <a:t> to </a:t>
            </a:r>
            <a:r>
              <a:rPr lang="fr-CH" sz="2400" i="1" dirty="0" err="1"/>
              <a:t>empower</a:t>
            </a:r>
            <a:r>
              <a:rPr lang="fr-CH" sz="2400" i="1" dirty="0"/>
              <a:t> </a:t>
            </a:r>
            <a:r>
              <a:rPr lang="fr-CH" sz="2400" i="1" dirty="0" smtClean="0"/>
              <a:t>adolescent girls by </a:t>
            </a:r>
            <a:r>
              <a:rPr lang="fr-CH" sz="2400" i="1" dirty="0" err="1" smtClean="0"/>
              <a:t>challenging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traditionally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limiting</a:t>
            </a:r>
            <a:r>
              <a:rPr lang="fr-CH" sz="2400" i="1" dirty="0" smtClean="0"/>
              <a:t> life </a:t>
            </a:r>
            <a:r>
              <a:rPr lang="fr-CH" sz="2400" i="1" dirty="0" err="1" smtClean="0"/>
              <a:t>choices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with</a:t>
            </a:r>
            <a:r>
              <a:rPr lang="fr-CH" sz="2400" i="1" dirty="0" smtClean="0"/>
              <a:t> information </a:t>
            </a:r>
          </a:p>
          <a:p>
            <a:endParaRPr lang="fr-CH" sz="3500" dirty="0" smtClean="0"/>
          </a:p>
          <a:p>
            <a:endParaRPr lang="fr-CH" sz="3500" dirty="0" smtClean="0"/>
          </a:p>
          <a:p>
            <a:endParaRPr lang="fr-CH" sz="3500" dirty="0"/>
          </a:p>
        </p:txBody>
      </p:sp>
    </p:spTree>
    <p:extLst>
      <p:ext uri="{BB962C8B-B14F-4D97-AF65-F5344CB8AC3E}">
        <p14:creationId xmlns:p14="http://schemas.microsoft.com/office/powerpoint/2010/main" val="221819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GWI </a:t>
            </a:r>
            <a:r>
              <a:rPr lang="fr-CH" dirty="0" err="1" smtClean="0"/>
              <a:t>Conference</a:t>
            </a:r>
            <a:r>
              <a:rPr lang="fr-CH" dirty="0" smtClean="0"/>
              <a:t> 2016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H" b="1" dirty="0"/>
              <a:t>GWI 32nd </a:t>
            </a:r>
            <a:r>
              <a:rPr lang="fr-CH" b="1" dirty="0" err="1"/>
              <a:t>Triennial</a:t>
            </a:r>
            <a:r>
              <a:rPr lang="fr-CH" b="1" dirty="0"/>
              <a:t> </a:t>
            </a:r>
            <a:r>
              <a:rPr lang="fr-CH" b="1" dirty="0" err="1"/>
              <a:t>Conference</a:t>
            </a:r>
            <a:r>
              <a:rPr lang="fr-CH" b="1" dirty="0"/>
              <a:t> </a:t>
            </a:r>
            <a:endParaRPr lang="fr-CH" b="1" dirty="0" smtClean="0"/>
          </a:p>
          <a:p>
            <a:pPr marL="0" indent="0">
              <a:buNone/>
            </a:pPr>
            <a:r>
              <a:rPr lang="fr-CH" sz="3000" b="1" dirty="0" smtClean="0"/>
              <a:t>Cape </a:t>
            </a:r>
            <a:r>
              <a:rPr lang="fr-CH" sz="3000" b="1" dirty="0" err="1" smtClean="0"/>
              <a:t>Town</a:t>
            </a:r>
            <a:r>
              <a:rPr lang="fr-CH" sz="3000" b="1" dirty="0" smtClean="0"/>
              <a:t>, South </a:t>
            </a:r>
            <a:r>
              <a:rPr lang="fr-CH" sz="3000" b="1" dirty="0" err="1" smtClean="0"/>
              <a:t>Africa</a:t>
            </a:r>
            <a:r>
              <a:rPr lang="fr-CH" sz="3000" b="1" dirty="0" smtClean="0"/>
              <a:t>, 24-26 August 2016</a:t>
            </a:r>
          </a:p>
          <a:p>
            <a:pPr marL="0" indent="0">
              <a:buNone/>
            </a:pPr>
            <a:r>
              <a:rPr lang="fr-CH" b="1" dirty="0" smtClean="0"/>
              <a:t>‘</a:t>
            </a:r>
            <a:r>
              <a:rPr lang="fr-CH" i="1" dirty="0" smtClean="0"/>
              <a:t>At the </a:t>
            </a:r>
            <a:r>
              <a:rPr lang="fr-CH" i="1" dirty="0" err="1" smtClean="0"/>
              <a:t>crossroads</a:t>
            </a:r>
            <a:r>
              <a:rPr lang="fr-CH" i="1" dirty="0" smtClean="0"/>
              <a:t> of </a:t>
            </a:r>
            <a:r>
              <a:rPr lang="fr-CH" i="1" dirty="0" err="1" smtClean="0"/>
              <a:t>education</a:t>
            </a:r>
            <a:r>
              <a:rPr lang="fr-CH" i="1" dirty="0" smtClean="0"/>
              <a:t>, </a:t>
            </a:r>
            <a:r>
              <a:rPr lang="fr-CH" i="1" dirty="0" err="1" smtClean="0"/>
              <a:t>gender</a:t>
            </a:r>
            <a:r>
              <a:rPr lang="fr-CH" i="1" dirty="0" smtClean="0"/>
              <a:t> and </a:t>
            </a:r>
            <a:r>
              <a:rPr lang="fr-CH" i="1" dirty="0" err="1" smtClean="0"/>
              <a:t>human</a:t>
            </a:r>
            <a:r>
              <a:rPr lang="fr-CH" i="1" dirty="0" smtClean="0"/>
              <a:t> </a:t>
            </a:r>
            <a:r>
              <a:rPr lang="fr-CH" i="1" dirty="0" err="1" smtClean="0"/>
              <a:t>rights</a:t>
            </a:r>
            <a:r>
              <a:rPr lang="fr-CH" i="1" dirty="0" smtClean="0"/>
              <a:t>’</a:t>
            </a:r>
          </a:p>
          <a:p>
            <a:r>
              <a:rPr lang="fr-CH" sz="3000" dirty="0" smtClean="0"/>
              <a:t>New technologies and </a:t>
            </a:r>
            <a:r>
              <a:rPr lang="fr-CH" sz="3000" dirty="0" err="1" smtClean="0"/>
              <a:t>their</a:t>
            </a:r>
            <a:r>
              <a:rPr lang="fr-CH" sz="3000" dirty="0" smtClean="0"/>
              <a:t> impact on </a:t>
            </a:r>
            <a:r>
              <a:rPr lang="fr-CH" sz="3000" dirty="0" err="1" smtClean="0"/>
              <a:t>secondary</a:t>
            </a:r>
            <a:r>
              <a:rPr lang="fr-CH" sz="3000" dirty="0" smtClean="0"/>
              <a:t>, </a:t>
            </a:r>
            <a:r>
              <a:rPr lang="fr-CH" sz="3000" dirty="0" err="1" smtClean="0"/>
              <a:t>tertiary</a:t>
            </a:r>
            <a:r>
              <a:rPr lang="fr-CH" sz="3000" dirty="0" smtClean="0"/>
              <a:t> and </a:t>
            </a:r>
            <a:r>
              <a:rPr lang="fr-CH" sz="3000" dirty="0" err="1" smtClean="0"/>
              <a:t>continuing</a:t>
            </a:r>
            <a:r>
              <a:rPr lang="fr-CH" sz="3000" dirty="0" smtClean="0"/>
              <a:t> </a:t>
            </a:r>
            <a:r>
              <a:rPr lang="fr-CH" sz="3000" dirty="0" err="1" smtClean="0"/>
              <a:t>education</a:t>
            </a:r>
            <a:endParaRPr lang="fr-CH" sz="3000" dirty="0" smtClean="0"/>
          </a:p>
          <a:p>
            <a:r>
              <a:rPr lang="fr-CH" sz="3000" dirty="0" smtClean="0"/>
              <a:t>Violence and </a:t>
            </a:r>
            <a:r>
              <a:rPr lang="fr-CH" sz="3000" dirty="0" err="1" smtClean="0"/>
              <a:t>access</a:t>
            </a:r>
            <a:r>
              <a:rPr lang="fr-CH" sz="3000" dirty="0" smtClean="0"/>
              <a:t> to </a:t>
            </a:r>
            <a:r>
              <a:rPr lang="fr-CH" sz="3000" dirty="0" err="1" smtClean="0"/>
              <a:t>education</a:t>
            </a:r>
            <a:endParaRPr lang="fr-CH" sz="3000" dirty="0" smtClean="0"/>
          </a:p>
          <a:p>
            <a:r>
              <a:rPr lang="fr-CH" sz="3000" dirty="0" err="1" smtClean="0"/>
              <a:t>Cyberbullying</a:t>
            </a:r>
            <a:endParaRPr lang="fr-CH" sz="3000" dirty="0" smtClean="0"/>
          </a:p>
          <a:p>
            <a:endParaRPr lang="fr-CH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2652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Member</a:t>
            </a:r>
            <a:r>
              <a:rPr lang="fr-CH" dirty="0" smtClean="0"/>
              <a:t> </a:t>
            </a:r>
            <a:r>
              <a:rPr lang="fr-CH" dirty="0" err="1" smtClean="0"/>
              <a:t>concerns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/>
              <a:t>Access and </a:t>
            </a:r>
            <a:r>
              <a:rPr lang="fr-CH" dirty="0" err="1" smtClean="0"/>
              <a:t>connectivity</a:t>
            </a:r>
            <a:endParaRPr lang="fr-CH" dirty="0" smtClean="0"/>
          </a:p>
          <a:p>
            <a:r>
              <a:rPr lang="fr-CH" dirty="0" smtClean="0"/>
              <a:t>Digital </a:t>
            </a:r>
            <a:r>
              <a:rPr lang="fr-CH" dirty="0" err="1" smtClean="0"/>
              <a:t>literacy</a:t>
            </a:r>
            <a:endParaRPr lang="fr-CH" dirty="0" smtClean="0"/>
          </a:p>
          <a:p>
            <a:r>
              <a:rPr lang="fr-CH" dirty="0" err="1" smtClean="0"/>
              <a:t>Cyberbullying</a:t>
            </a:r>
            <a:endParaRPr lang="fr-CH" dirty="0" smtClean="0"/>
          </a:p>
          <a:p>
            <a:r>
              <a:rPr lang="fr-CH" dirty="0" err="1" smtClean="0"/>
              <a:t>Fast</a:t>
            </a:r>
            <a:r>
              <a:rPr lang="fr-CH" dirty="0" err="1"/>
              <a:t>-</a:t>
            </a:r>
            <a:r>
              <a:rPr lang="fr-CH" dirty="0" err="1" smtClean="0"/>
              <a:t>moving</a:t>
            </a:r>
            <a:r>
              <a:rPr lang="fr-CH" dirty="0" smtClean="0"/>
              <a:t> </a:t>
            </a:r>
            <a:r>
              <a:rPr lang="fr-CH" dirty="0" err="1" smtClean="0"/>
              <a:t>technology</a:t>
            </a:r>
            <a:r>
              <a:rPr lang="fr-CH" dirty="0" smtClean="0"/>
              <a:t> </a:t>
            </a:r>
            <a:r>
              <a:rPr lang="fr-CH" dirty="0" err="1" smtClean="0"/>
              <a:t>requiring</a:t>
            </a:r>
            <a:r>
              <a:rPr lang="fr-CH" dirty="0" smtClean="0"/>
              <a:t> cultural </a:t>
            </a:r>
            <a:r>
              <a:rPr lang="fr-CH" dirty="0" err="1" smtClean="0"/>
              <a:t>sensitivity</a:t>
            </a:r>
            <a:r>
              <a:rPr lang="fr-CH" dirty="0" smtClean="0"/>
              <a:t> </a:t>
            </a:r>
            <a:r>
              <a:rPr lang="fr-CH" dirty="0" smtClean="0"/>
              <a:t>to roll out</a:t>
            </a:r>
            <a:endParaRPr lang="fr-CH" dirty="0" smtClean="0"/>
          </a:p>
          <a:p>
            <a:r>
              <a:rPr lang="fr-CH" dirty="0" err="1" smtClean="0"/>
              <a:t>Lack</a:t>
            </a:r>
            <a:r>
              <a:rPr lang="fr-CH" dirty="0" smtClean="0"/>
              <a:t> of </a:t>
            </a:r>
            <a:r>
              <a:rPr lang="fr-CH" dirty="0" err="1" smtClean="0"/>
              <a:t>legal</a:t>
            </a:r>
            <a:r>
              <a:rPr lang="fr-CH" dirty="0" smtClean="0"/>
              <a:t> </a:t>
            </a:r>
            <a:r>
              <a:rPr lang="fr-CH" dirty="0" err="1" smtClean="0"/>
              <a:t>frameworks</a:t>
            </a:r>
            <a:r>
              <a:rPr lang="fr-CH" dirty="0" smtClean="0"/>
              <a:t> and </a:t>
            </a:r>
            <a:r>
              <a:rPr lang="fr-CH" dirty="0" err="1" smtClean="0"/>
              <a:t>legislation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5560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896" y="620688"/>
            <a:ext cx="7772400" cy="1470025"/>
          </a:xfrm>
        </p:spPr>
        <p:txBody>
          <a:bodyPr/>
          <a:lstStyle/>
          <a:p>
            <a:r>
              <a:rPr lang="en-GB" b="1" dirty="0" smtClean="0"/>
              <a:t>Thank you!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9772" y="2276872"/>
            <a:ext cx="5832648" cy="3168352"/>
          </a:xfrm>
        </p:spPr>
        <p:txBody>
          <a:bodyPr>
            <a:normAutofit fontScale="40000" lnSpcReduction="20000"/>
          </a:bodyPr>
          <a:lstStyle/>
          <a:p>
            <a:r>
              <a:rPr lang="en-GB" sz="6000" b="1" dirty="0" smtClean="0">
                <a:solidFill>
                  <a:srgbClr val="000090"/>
                </a:solidFill>
                <a:ea typeface="+mj-ea"/>
                <a:cs typeface="+mj-cs"/>
              </a:rPr>
              <a:t>Contact us:</a:t>
            </a:r>
          </a:p>
          <a:p>
            <a:endParaRPr lang="en-GB" sz="5100" dirty="0" smtClean="0">
              <a:solidFill>
                <a:srgbClr val="000090"/>
              </a:solidFill>
              <a:ea typeface="+mj-ea"/>
              <a:cs typeface="+mj-cs"/>
            </a:endParaRPr>
          </a:p>
          <a:p>
            <a:r>
              <a:rPr lang="en-GB" sz="5100" dirty="0" smtClean="0">
                <a:solidFill>
                  <a:srgbClr val="000090"/>
                </a:solidFill>
                <a:ea typeface="+mj-ea"/>
                <a:cs typeface="+mj-cs"/>
                <a:hlinkClick r:id="rId3"/>
              </a:rPr>
              <a:t>ap@graduatewomen.org</a:t>
            </a:r>
            <a:endParaRPr lang="en-GB" sz="5100" dirty="0" smtClean="0">
              <a:solidFill>
                <a:srgbClr val="000090"/>
              </a:solidFill>
              <a:ea typeface="+mj-ea"/>
              <a:cs typeface="+mj-cs"/>
            </a:endParaRPr>
          </a:p>
          <a:p>
            <a:endParaRPr lang="en-GB" sz="5100" dirty="0" smtClean="0">
              <a:solidFill>
                <a:srgbClr val="000090"/>
              </a:solidFill>
              <a:ea typeface="+mj-ea"/>
              <a:cs typeface="+mj-cs"/>
            </a:endParaRPr>
          </a:p>
          <a:p>
            <a:r>
              <a:rPr lang="en-GB" sz="5100" b="1" dirty="0" smtClean="0"/>
              <a:t>Graduate Women International (GWI)</a:t>
            </a:r>
            <a:endParaRPr lang="en-GB" sz="5100" dirty="0" smtClean="0"/>
          </a:p>
          <a:p>
            <a:r>
              <a:rPr lang="en-GB" sz="5100" b="1" dirty="0" smtClean="0"/>
              <a:t>10, rue du Lac, CH-1207 Geneva, Switzerland</a:t>
            </a:r>
            <a:endParaRPr lang="en-GB" sz="5100" dirty="0" smtClean="0"/>
          </a:p>
          <a:p>
            <a:r>
              <a:rPr lang="en-GB" sz="5100" b="1" dirty="0" smtClean="0"/>
              <a:t>Tel: (+41 22) 731 23 80; Fax: (+41 22) 738 04 40</a:t>
            </a:r>
            <a:endParaRPr lang="en-GB" sz="5100" dirty="0" smtClean="0"/>
          </a:p>
          <a:p>
            <a:r>
              <a:rPr lang="en-GB" sz="5100" b="1" dirty="0" smtClean="0"/>
              <a:t>Website:  </a:t>
            </a:r>
            <a:r>
              <a:rPr lang="en-GB" sz="5100" b="1" u="sng" dirty="0" smtClean="0">
                <a:hlinkClick r:id="rId4" action="ppaction://hlinkfile"/>
              </a:rPr>
              <a:t>www.graduatewomen.org</a:t>
            </a:r>
            <a:endParaRPr lang="en-GB" sz="5100" dirty="0" smtClean="0"/>
          </a:p>
          <a:p>
            <a:endParaRPr lang="en-GB" sz="3000" dirty="0" smtClean="0">
              <a:solidFill>
                <a:srgbClr val="000090"/>
              </a:solidFill>
              <a:latin typeface="+mj-lt"/>
              <a:ea typeface="+mj-ea"/>
              <a:cs typeface="+mj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4376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92512068564EBF97BFBE93919623" ma:contentTypeVersion="2" ma:contentTypeDescription="Create a new document." ma:contentTypeScope="" ma:versionID="c4d78c57c3d984910a7f8f39546ccb6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20ea36d5195da0c21fdc1efbc91bc2cf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48C1CC-0B2F-42A9-8D2C-D36BEFA1C541}"/>
</file>

<file path=customXml/itemProps2.xml><?xml version="1.0" encoding="utf-8"?>
<ds:datastoreItem xmlns:ds="http://schemas.openxmlformats.org/officeDocument/2006/customXml" ds:itemID="{3511163F-A9AD-442D-8978-D3B30D90966E}"/>
</file>

<file path=customXml/itemProps3.xml><?xml version="1.0" encoding="utf-8"?>
<ds:datastoreItem xmlns:ds="http://schemas.openxmlformats.org/officeDocument/2006/customXml" ds:itemID="{C1FDFD26-1023-4EAF-853B-1DE3594002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244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Graduate Women International</vt:lpstr>
      <vt:lpstr>GWI mission and vision</vt:lpstr>
      <vt:lpstr>GWI projects</vt:lpstr>
      <vt:lpstr>GWI Conference 2016</vt:lpstr>
      <vt:lpstr>Member concerns</vt:lpstr>
      <vt:lpstr>Thank you!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carrières des femmes dans l'Enseignement supérieur- Quels sont les obstacles et comment y remédier?</dc:title>
  <dc:creator>Daniéle Castle</dc:creator>
  <cp:lastModifiedBy>Amy Paunila</cp:lastModifiedBy>
  <cp:revision>247</cp:revision>
  <cp:lastPrinted>2013-05-08T07:18:31Z</cp:lastPrinted>
  <dcterms:created xsi:type="dcterms:W3CDTF">2013-01-15T11:02:05Z</dcterms:created>
  <dcterms:modified xsi:type="dcterms:W3CDTF">2016-02-12T12:11:45Z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0x01010005B792512068564EBF97BFBE93919623</vt:lpwstr>
  </property>
</Properties>
</file>