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diagrams/data1.xml" ContentType="application/vnd.openxmlformats-officedocument.drawingml.diagramData+xml"/>
  <Override PartName="/ppt/diagrams/data13.xml" ContentType="application/vnd.openxmlformats-officedocument.drawingml.diagramData+xml"/>
  <Override PartName="/ppt/diagrams/data12.xml" ContentType="application/vnd.openxmlformats-officedocument.drawingml.diagramData+xml"/>
  <Override PartName="/ppt/diagrams/data11.xml" ContentType="application/vnd.openxmlformats-officedocument.drawingml.diagramData+xml"/>
  <Override PartName="/ppt/diagrams/data10.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6.xml" ContentType="application/vnd.openxmlformats-officedocument.drawingml.diagramData+xml"/>
  <Override PartName="/ppt/diagrams/data7.xml" ContentType="application/vnd.openxmlformats-officedocument.drawingml.diagramData+xml"/>
  <Override PartName="/ppt/diagrams/data8.xml" ContentType="application/vnd.openxmlformats-officedocument.drawingml.diagramData+xml"/>
  <Override PartName="/ppt/diagrams/data9.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10.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9.xml" ContentType="application/vnd.openxmlformats-officedocument.presentationml.slide+xml"/>
  <Override PartName="/ppt/slides/slide24.xml" ContentType="application/vnd.openxmlformats-officedocument.presentationml.slide+xml"/>
  <Override PartName="/ppt/slides/slide8.xml" ContentType="application/vnd.openxmlformats-officedocument.presentationml.slide+xml"/>
  <Override PartName="/ppt/slides/slide1.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5.xml" ContentType="application/vnd.openxmlformats-officedocument.presentationml.slide+xml"/>
  <Override PartName="/ppt/slides/slide26.xml" ContentType="application/vnd.openxmlformats-officedocument.presentationml.slide+xml"/>
  <Override PartName="/ppt/slideMasters/slideMaster2.xml" ContentType="application/vnd.openxmlformats-officedocument.presentationml.slideMaster+xml"/>
  <Override PartName="/ppt/slideLayouts/slideLayout9.xml" ContentType="application/vnd.openxmlformats-officedocument.presentationml.slideLayout+xml"/>
  <Override PartName="/ppt/notesSlides/notesSlide20.xml" ContentType="application/vnd.openxmlformats-officedocument.presentationml.notesSlide+xml"/>
  <Override PartName="/ppt/notesSlides/notesSlide19.xml" ContentType="application/vnd.openxmlformats-officedocument.presentationml.notesSlide+xml"/>
  <Override PartName="/ppt/notesSlides/notesSlide18.xml" ContentType="application/vnd.openxmlformats-officedocument.presentationml.notesSlide+xml"/>
  <Override PartName="/ppt/notesSlides/notesSlide17.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16.xml" ContentType="application/vnd.openxmlformats-officedocument.presentationml.notesSlide+xml"/>
  <Override PartName="/ppt/slideMasters/slideMaster1.xml" ContentType="application/vnd.openxmlformats-officedocument.presentationml.slideMaster+xml"/>
  <Override PartName="/ppt/notesSlides/notesSlide6.xml" ContentType="application/vnd.openxmlformats-officedocument.presentationml.notesSlide+xml"/>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notesSlides/notesSlide10.xml" ContentType="application/vnd.openxmlformats-officedocument.presentationml.notesSlide+xml"/>
  <Override PartName="/ppt/notesSlides/notesSlide14.xml" ContentType="application/vnd.openxmlformats-officedocument.presentationml.notesSlide+xml"/>
  <Override PartName="/ppt/slideLayouts/slideLayout8.xml" ContentType="application/vnd.openxmlformats-officedocument.presentationml.slideLayout+xml"/>
  <Override PartName="/ppt/notesSlides/notesSlide3.xml" ContentType="application/vnd.openxmlformats-officedocument.presentationml.notesSlide+xml"/>
  <Override PartName="/ppt/slideLayouts/slideLayout6.xml" ContentType="application/vnd.openxmlformats-officedocument.presentationml.slideLayout+xml"/>
  <Override PartName="/ppt/notesSlides/notesSlide4.xml" ContentType="application/vnd.openxmlformats-officedocument.presentationml.notesSlide+xml"/>
  <Override PartName="/ppt/notesSlides/notesSlide7.xml" ContentType="application/vnd.openxmlformats-officedocument.presentationml.notesSlide+xml"/>
  <Override PartName="/ppt/notesSlides/notesSlide5.xml" ContentType="application/vnd.openxmlformats-officedocument.presentationml.notesSlide+xml"/>
  <Override PartName="/ppt/notesSlides/notesSlide12.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Slides/notesSlide11.xml" ContentType="application/vnd.openxmlformats-officedocument.presentationml.notesSlide+xml"/>
  <Override PartName="/ppt/notesSlides/notesSlide13.xml" ContentType="application/vnd.openxmlformats-officedocument.presentationml.notes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4.xml" ContentType="application/vnd.openxmlformats-officedocument.presentationml.slideLayout+xml"/>
  <Override PartName="/ppt/slideLayouts/slideLayout17.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18.xml" ContentType="application/vnd.openxmlformats-officedocument.presentationml.slideLayout+xml"/>
  <Override PartName="/ppt/slideLayouts/slideLayout16.xml" ContentType="application/vnd.openxmlformats-officedocument.presentationml.slideLayout+xml"/>
  <Override PartName="/ppt/slideLayouts/slideLayout20.xml" ContentType="application/vnd.openxmlformats-officedocument.presentationml.slideLayout+xml"/>
  <Override PartName="/ppt/notesSlides/notesSlide9.xml" ContentType="application/vnd.openxmlformats-officedocument.presentationml.notesSlide+xml"/>
  <Override PartName="/ppt/notesSlides/notesSlide8.xml" ContentType="application/vnd.openxmlformats-officedocument.presentationml.notesSlide+xml"/>
  <Override PartName="/ppt/slideLayouts/slideLayout22.xml" ContentType="application/vnd.openxmlformats-officedocument.presentationml.slideLayout+xml"/>
  <Override PartName="/ppt/slideLayouts/slideLayout19.xml" ContentType="application/vnd.openxmlformats-officedocument.presentationml.slideLayout+xml"/>
  <Override PartName="/ppt/slideLayouts/slideLayout21.xml" ContentType="application/vnd.openxmlformats-officedocument.presentationml.slideLayout+xml"/>
  <Override PartName="/ppt/diagrams/layout4.xml" ContentType="application/vnd.openxmlformats-officedocument.drawingml.diagramLayout+xml"/>
  <Override PartName="/ppt/diagrams/colors11.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quickStyle3.xml" ContentType="application/vnd.openxmlformats-officedocument.drawingml.diagramStyle+xml"/>
  <Override PartName="/ppt/diagrams/quickStyle4.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rawing2.xml" ContentType="application/vnd.ms-office.drawingml.diagramDrawing+xml"/>
  <Override PartName="/ppt/theme/theme4.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colors2.xml" ContentType="application/vnd.openxmlformats-officedocument.drawingml.diagramColors+xml"/>
  <Override PartName="/ppt/diagrams/quickStyle2.xml" ContentType="application/vnd.openxmlformats-officedocument.drawingml.diagramStyle+xml"/>
  <Override PartName="/ppt/diagrams/layout2.xml" ContentType="application/vnd.openxmlformats-officedocument.drawingml.diagramLayout+xml"/>
  <Override PartName="/ppt/diagrams/drawing1.xml" ContentType="application/vnd.ms-office.drawingml.diagramDrawing+xml"/>
  <Override PartName="/ppt/diagrams/layout3.xml" ContentType="application/vnd.openxmlformats-officedocument.drawingml.diagramLayout+xml"/>
  <Override PartName="/ppt/diagrams/colors5.xml" ContentType="application/vnd.openxmlformats-officedocument.drawingml.diagramColors+xml"/>
  <Override PartName="/ppt/diagrams/layout5.xml" ContentType="application/vnd.openxmlformats-officedocument.drawingml.diagramLayout+xml"/>
  <Override PartName="/ppt/diagrams/layout10.xml" ContentType="application/vnd.openxmlformats-officedocument.drawingml.diagramLayout+xml"/>
  <Override PartName="/ppt/handoutMasters/handoutMaster1.xml" ContentType="application/vnd.openxmlformats-officedocument.presentationml.handoutMaster+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theme/theme1.xml" ContentType="application/vnd.openxmlformats-officedocument.theme+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1.xml" ContentType="application/vnd.ms-office.drawingml.diagramDrawing+xml"/>
  <Override PartName="/ppt/diagrams/layout11.xml" ContentType="application/vnd.openxmlformats-officedocument.drawingml.diagramLayout+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rawing10.xml" ContentType="application/vnd.ms-office.drawingml.diagramDrawing+xml"/>
  <Override PartName="/ppt/diagrams/colors9.xml" ContentType="application/vnd.openxmlformats-officedocument.drawingml.diagramColors+xml"/>
  <Override PartName="/ppt/diagrams/quickStyle7.xml" ContentType="application/vnd.openxmlformats-officedocument.drawingml.diagramStyle+xml"/>
  <Override PartName="/ppt/diagrams/layout7.xml" ContentType="application/vnd.openxmlformats-officedocument.drawingml.diagramLayout+xml"/>
  <Override PartName="/ppt/diagrams/drawing6.xml" ContentType="application/vnd.ms-office.drawingml.diagramDrawing+xml"/>
  <Override PartName="/ppt/diagrams/colors6.xml" ContentType="application/vnd.openxmlformats-officedocument.drawingml.diagramColors+xml"/>
  <Override PartName="/ppt/diagrams/quickStyle6.xml" ContentType="application/vnd.openxmlformats-officedocument.drawingml.diagramStyle+xml"/>
  <Override PartName="/ppt/diagrams/layout6.xml" ContentType="application/vnd.openxmlformats-officedocument.drawingml.diagramLayout+xml"/>
  <Override PartName="/ppt/diagrams/drawing5.xml" ContentType="application/vnd.ms-office.drawingml.diagramDrawing+xml"/>
  <Override PartName="/ppt/diagrams/quickStyle11.xml" ContentType="application/vnd.openxmlformats-officedocument.drawingml.diagramStyle+xml"/>
  <Override PartName="/ppt/diagrams/quickStyle5.xml" ContentType="application/vnd.openxmlformats-officedocument.drawingml.diagramStyle+xml"/>
  <Override PartName="/ppt/diagrams/drawing9.xml" ContentType="application/vnd.ms-office.drawingml.diagramDrawing+xml"/>
  <Override PartName="/ppt/diagrams/colors7.xml" ContentType="application/vnd.openxmlformats-officedocument.drawingml.diagramColors+xml"/>
  <Override PartName="/ppt/diagrams/layout8.xml" ContentType="application/vnd.openxmlformats-officedocument.drawingml.diagramLayout+xml"/>
  <Override PartName="/ppt/notesMasters/notesMaster1.xml" ContentType="application/vnd.openxmlformats-officedocument.presentationml.notesMaster+xml"/>
  <Override PartName="/ppt/diagrams/drawing7.xml" ContentType="application/vnd.ms-office.drawingml.diagramDrawing+xml"/>
  <Override PartName="/ppt/diagrams/layout9.xml" ContentType="application/vnd.openxmlformats-officedocument.drawingml.diagramLayout+xml"/>
  <Override PartName="/ppt/diagrams/quickStyle9.xml" ContentType="application/vnd.openxmlformats-officedocument.drawingml.diagramStyle+xml"/>
  <Override PartName="/ppt/diagrams/drawing8.xml" ContentType="application/vnd.ms-office.drawingml.diagramDrawing+xml"/>
  <Override PartName="/ppt/diagrams/colors8.xml" ContentType="application/vnd.openxmlformats-officedocument.drawingml.diagramColors+xml"/>
  <Override PartName="/ppt/diagrams/quickStyle8.xml" ContentType="application/vnd.openxmlformats-officedocument.drawingml.diagramStyl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9"/>
  </p:notesMasterIdLst>
  <p:handoutMasterIdLst>
    <p:handoutMasterId r:id="rId30"/>
  </p:handoutMasterIdLst>
  <p:sldIdLst>
    <p:sldId id="269" r:id="rId3"/>
    <p:sldId id="295" r:id="rId4"/>
    <p:sldId id="257" r:id="rId5"/>
    <p:sldId id="258" r:id="rId6"/>
    <p:sldId id="260" r:id="rId7"/>
    <p:sldId id="292" r:id="rId8"/>
    <p:sldId id="276" r:id="rId9"/>
    <p:sldId id="285" r:id="rId10"/>
    <p:sldId id="274" r:id="rId11"/>
    <p:sldId id="290" r:id="rId12"/>
    <p:sldId id="298" r:id="rId13"/>
    <p:sldId id="277" r:id="rId14"/>
    <p:sldId id="289" r:id="rId15"/>
    <p:sldId id="283" r:id="rId16"/>
    <p:sldId id="291" r:id="rId17"/>
    <p:sldId id="281" r:id="rId18"/>
    <p:sldId id="293" r:id="rId19"/>
    <p:sldId id="286" r:id="rId20"/>
    <p:sldId id="265" r:id="rId21"/>
    <p:sldId id="268" r:id="rId22"/>
    <p:sldId id="272" r:id="rId23"/>
    <p:sldId id="299" r:id="rId24"/>
    <p:sldId id="270" r:id="rId25"/>
    <p:sldId id="273" r:id="rId26"/>
    <p:sldId id="294" r:id="rId27"/>
    <p:sldId id="296" r:id="rId28"/>
  </p:sldIdLst>
  <p:sldSz cx="12192000" cy="6858000"/>
  <p:notesSz cx="6794500" cy="9931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ADE4"/>
    <a:srgbClr val="84C5EC"/>
    <a:srgbClr val="BFBFBF"/>
    <a:srgbClr val="A7D6F1"/>
    <a:srgbClr val="7F7F7F"/>
    <a:srgbClr val="121142"/>
    <a:srgbClr val="19A5CA"/>
    <a:srgbClr val="D0D8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01" autoAdjust="0"/>
    <p:restoredTop sz="71994" autoAdjust="0"/>
  </p:normalViewPr>
  <p:slideViewPr>
    <p:cSldViewPr snapToGrid="0">
      <p:cViewPr varScale="1">
        <p:scale>
          <a:sx n="64" d="100"/>
          <a:sy n="64" d="100"/>
        </p:scale>
        <p:origin x="1661" y="5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p:scale>
          <a:sx n="120" d="100"/>
          <a:sy n="120" d="100"/>
        </p:scale>
        <p:origin x="1146" y="-137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37" Type="http://schemas.openxmlformats.org/officeDocument/2006/relationships/customXml" Target="../customXml/item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customXml" Target="../customXml/item2.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 Id="rId35" Type="http://schemas.openxmlformats.org/officeDocument/2006/relationships/customXml" Target="../customXml/item1.xml"/><Relationship Id="rId8" Type="http://schemas.openxmlformats.org/officeDocument/2006/relationships/slide" Target="slides/slide6.xml"/><Relationship Id="rId3" Type="http://schemas.openxmlformats.org/officeDocument/2006/relationships/slide" Target="slides/slid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EDDC08-91AB-44B4-A703-F4ED5603551B}" type="doc">
      <dgm:prSet loTypeId="urn:microsoft.com/office/officeart/2005/8/layout/gear1" loCatId="relationship" qsTypeId="urn:microsoft.com/office/officeart/2005/8/quickstyle/simple1" qsCatId="simple" csTypeId="urn:microsoft.com/office/officeart/2005/8/colors/accent1_2" csCatId="accent1" phldr="1"/>
      <dgm:spPr/>
    </dgm:pt>
    <dgm:pt modelId="{67F43638-4414-4C21-825D-B9F78A22B6BE}">
      <dgm:prSet phldrT="[Text]"/>
      <dgm:spPr>
        <a:solidFill>
          <a:srgbClr val="50ADE4"/>
        </a:solidFill>
      </dgm:spPr>
      <dgm:t>
        <a:bodyPr/>
        <a:lstStyle/>
        <a:p>
          <a:r>
            <a:rPr lang="fr-CH" dirty="0" smtClean="0"/>
            <a:t>Conférence de plénipotentiaires</a:t>
          </a:r>
          <a:endParaRPr lang="en-US" dirty="0"/>
        </a:p>
      </dgm:t>
    </dgm:pt>
    <dgm:pt modelId="{EEE5D60B-3D99-46E0-8469-465134413FAA}" type="parTrans" cxnId="{AEBD23E0-7506-4DEC-8BEE-59B5919EA44A}">
      <dgm:prSet/>
      <dgm:spPr/>
      <dgm:t>
        <a:bodyPr/>
        <a:lstStyle/>
        <a:p>
          <a:endParaRPr lang="en-US"/>
        </a:p>
      </dgm:t>
    </dgm:pt>
    <dgm:pt modelId="{8C35A1CA-8415-422D-9677-F60FD1ABCE7F}" type="sibTrans" cxnId="{AEBD23E0-7506-4DEC-8BEE-59B5919EA44A}">
      <dgm:prSet/>
      <dgm:spPr>
        <a:solidFill>
          <a:srgbClr val="50ADE4">
            <a:alpha val="70000"/>
          </a:srgbClr>
        </a:solidFill>
      </dgm:spPr>
      <dgm:t>
        <a:bodyPr/>
        <a:lstStyle/>
        <a:p>
          <a:endParaRPr lang="en-US"/>
        </a:p>
      </dgm:t>
    </dgm:pt>
    <dgm:pt modelId="{6546EBB3-2621-45E7-BCB5-236FD5550947}">
      <dgm:prSet phldrT="[Text]"/>
      <dgm:spPr>
        <a:solidFill>
          <a:srgbClr val="50ADE4"/>
        </a:solidFill>
      </dgm:spPr>
      <dgm:t>
        <a:bodyPr/>
        <a:lstStyle/>
        <a:p>
          <a:r>
            <a:rPr lang="fr-CH" dirty="0" smtClean="0"/>
            <a:t>Conseil</a:t>
          </a:r>
          <a:endParaRPr lang="en-US" dirty="0"/>
        </a:p>
      </dgm:t>
    </dgm:pt>
    <dgm:pt modelId="{6C18A13F-5452-4A2B-83DD-EAF212D2D8BA}" type="parTrans" cxnId="{59964B52-F6EE-41F8-811F-9D54CFEC38C0}">
      <dgm:prSet/>
      <dgm:spPr/>
      <dgm:t>
        <a:bodyPr/>
        <a:lstStyle/>
        <a:p>
          <a:endParaRPr lang="en-US"/>
        </a:p>
      </dgm:t>
    </dgm:pt>
    <dgm:pt modelId="{07B38AF3-554B-4F63-9387-D6A6A7AF30D1}" type="sibTrans" cxnId="{59964B52-F6EE-41F8-811F-9D54CFEC38C0}">
      <dgm:prSet/>
      <dgm:spPr>
        <a:solidFill>
          <a:srgbClr val="50ADE4">
            <a:alpha val="70000"/>
          </a:srgbClr>
        </a:solidFill>
      </dgm:spPr>
      <dgm:t>
        <a:bodyPr/>
        <a:lstStyle/>
        <a:p>
          <a:endParaRPr lang="en-US"/>
        </a:p>
      </dgm:t>
    </dgm:pt>
    <dgm:pt modelId="{235E2525-170F-472D-AF9D-273E4500874F}">
      <dgm:prSet phldrT="[Text]"/>
      <dgm:spPr>
        <a:solidFill>
          <a:srgbClr val="50ADE4"/>
        </a:solidFill>
      </dgm:spPr>
      <dgm:t>
        <a:bodyPr/>
        <a:lstStyle/>
        <a:p>
          <a:r>
            <a:rPr lang="fr-CH" dirty="0" smtClean="0"/>
            <a:t>Groupes de travail du Conseil</a:t>
          </a:r>
          <a:endParaRPr lang="en-US" dirty="0"/>
        </a:p>
      </dgm:t>
    </dgm:pt>
    <dgm:pt modelId="{B28DAA47-D27A-4024-83C5-DAEA80CA4475}" type="parTrans" cxnId="{47DBA4C1-3EE1-4CAF-98D3-DE53B0ED3F55}">
      <dgm:prSet/>
      <dgm:spPr/>
      <dgm:t>
        <a:bodyPr/>
        <a:lstStyle/>
        <a:p>
          <a:endParaRPr lang="en-US"/>
        </a:p>
      </dgm:t>
    </dgm:pt>
    <dgm:pt modelId="{626D5754-94E5-4B6E-8591-8F8BE4AB3AF4}" type="sibTrans" cxnId="{47DBA4C1-3EE1-4CAF-98D3-DE53B0ED3F55}">
      <dgm:prSet/>
      <dgm:spPr>
        <a:solidFill>
          <a:srgbClr val="50ADE4">
            <a:alpha val="70000"/>
          </a:srgbClr>
        </a:solidFill>
      </dgm:spPr>
      <dgm:t>
        <a:bodyPr/>
        <a:lstStyle/>
        <a:p>
          <a:endParaRPr lang="en-US"/>
        </a:p>
      </dgm:t>
    </dgm:pt>
    <dgm:pt modelId="{802C42E1-EA50-4FDA-A70A-9A9B49527870}" type="pres">
      <dgm:prSet presAssocID="{CCEDDC08-91AB-44B4-A703-F4ED5603551B}" presName="composite" presStyleCnt="0">
        <dgm:presLayoutVars>
          <dgm:chMax val="3"/>
          <dgm:animLvl val="lvl"/>
          <dgm:resizeHandles val="exact"/>
        </dgm:presLayoutVars>
      </dgm:prSet>
      <dgm:spPr/>
    </dgm:pt>
    <dgm:pt modelId="{4801685E-9EBA-4D56-BAB6-1CF345E2409C}" type="pres">
      <dgm:prSet presAssocID="{67F43638-4414-4C21-825D-B9F78A22B6BE}" presName="gear1" presStyleLbl="node1" presStyleIdx="0" presStyleCnt="3" custLinFactNeighborX="-1882" custLinFactNeighborY="-3292">
        <dgm:presLayoutVars>
          <dgm:chMax val="1"/>
          <dgm:bulletEnabled val="1"/>
        </dgm:presLayoutVars>
      </dgm:prSet>
      <dgm:spPr/>
      <dgm:t>
        <a:bodyPr/>
        <a:lstStyle/>
        <a:p>
          <a:endParaRPr lang="en-US"/>
        </a:p>
      </dgm:t>
    </dgm:pt>
    <dgm:pt modelId="{5AB4DDBF-758C-4DD5-89D7-5F9DB7DC8C85}" type="pres">
      <dgm:prSet presAssocID="{67F43638-4414-4C21-825D-B9F78A22B6BE}" presName="gear1srcNode" presStyleLbl="node1" presStyleIdx="0" presStyleCnt="3"/>
      <dgm:spPr/>
      <dgm:t>
        <a:bodyPr/>
        <a:lstStyle/>
        <a:p>
          <a:endParaRPr lang="en-US"/>
        </a:p>
      </dgm:t>
    </dgm:pt>
    <dgm:pt modelId="{C2D22E16-07AF-457F-BEB4-3FF4BFEF59A0}" type="pres">
      <dgm:prSet presAssocID="{67F43638-4414-4C21-825D-B9F78A22B6BE}" presName="gear1dstNode" presStyleLbl="node1" presStyleIdx="0" presStyleCnt="3"/>
      <dgm:spPr/>
      <dgm:t>
        <a:bodyPr/>
        <a:lstStyle/>
        <a:p>
          <a:endParaRPr lang="en-US"/>
        </a:p>
      </dgm:t>
    </dgm:pt>
    <dgm:pt modelId="{1D12A5A6-E7E7-41AD-A05A-167602ACC348}" type="pres">
      <dgm:prSet presAssocID="{6546EBB3-2621-45E7-BCB5-236FD5550947}" presName="gear2" presStyleLbl="node1" presStyleIdx="1" presStyleCnt="3">
        <dgm:presLayoutVars>
          <dgm:chMax val="1"/>
          <dgm:bulletEnabled val="1"/>
        </dgm:presLayoutVars>
      </dgm:prSet>
      <dgm:spPr/>
      <dgm:t>
        <a:bodyPr/>
        <a:lstStyle/>
        <a:p>
          <a:endParaRPr lang="en-US"/>
        </a:p>
      </dgm:t>
    </dgm:pt>
    <dgm:pt modelId="{F5832156-7054-4949-BEB1-244D13226F29}" type="pres">
      <dgm:prSet presAssocID="{6546EBB3-2621-45E7-BCB5-236FD5550947}" presName="gear2srcNode" presStyleLbl="node1" presStyleIdx="1" presStyleCnt="3"/>
      <dgm:spPr/>
      <dgm:t>
        <a:bodyPr/>
        <a:lstStyle/>
        <a:p>
          <a:endParaRPr lang="en-US"/>
        </a:p>
      </dgm:t>
    </dgm:pt>
    <dgm:pt modelId="{2DEE3AED-38E0-4333-BD6B-776DE659F86E}" type="pres">
      <dgm:prSet presAssocID="{6546EBB3-2621-45E7-BCB5-236FD5550947}" presName="gear2dstNode" presStyleLbl="node1" presStyleIdx="1" presStyleCnt="3"/>
      <dgm:spPr/>
      <dgm:t>
        <a:bodyPr/>
        <a:lstStyle/>
        <a:p>
          <a:endParaRPr lang="en-US"/>
        </a:p>
      </dgm:t>
    </dgm:pt>
    <dgm:pt modelId="{C30FE42E-5492-4AB0-8F22-83E0BABC6726}" type="pres">
      <dgm:prSet presAssocID="{235E2525-170F-472D-AF9D-273E4500874F}" presName="gear3" presStyleLbl="node1" presStyleIdx="2" presStyleCnt="3"/>
      <dgm:spPr/>
      <dgm:t>
        <a:bodyPr/>
        <a:lstStyle/>
        <a:p>
          <a:endParaRPr lang="en-US"/>
        </a:p>
      </dgm:t>
    </dgm:pt>
    <dgm:pt modelId="{640722B7-11AD-4DAA-8008-1A4D2B15DBF1}" type="pres">
      <dgm:prSet presAssocID="{235E2525-170F-472D-AF9D-273E4500874F}" presName="gear3tx" presStyleLbl="node1" presStyleIdx="2" presStyleCnt="3">
        <dgm:presLayoutVars>
          <dgm:chMax val="1"/>
          <dgm:bulletEnabled val="1"/>
        </dgm:presLayoutVars>
      </dgm:prSet>
      <dgm:spPr/>
      <dgm:t>
        <a:bodyPr/>
        <a:lstStyle/>
        <a:p>
          <a:endParaRPr lang="en-US"/>
        </a:p>
      </dgm:t>
    </dgm:pt>
    <dgm:pt modelId="{E100B439-3A54-4A1E-AC9E-9995D63651C1}" type="pres">
      <dgm:prSet presAssocID="{235E2525-170F-472D-AF9D-273E4500874F}" presName="gear3srcNode" presStyleLbl="node1" presStyleIdx="2" presStyleCnt="3"/>
      <dgm:spPr/>
      <dgm:t>
        <a:bodyPr/>
        <a:lstStyle/>
        <a:p>
          <a:endParaRPr lang="en-US"/>
        </a:p>
      </dgm:t>
    </dgm:pt>
    <dgm:pt modelId="{928F53E3-A09F-4DD1-B4F7-EFA984B9B5AC}" type="pres">
      <dgm:prSet presAssocID="{235E2525-170F-472D-AF9D-273E4500874F}" presName="gear3dstNode" presStyleLbl="node1" presStyleIdx="2" presStyleCnt="3"/>
      <dgm:spPr/>
      <dgm:t>
        <a:bodyPr/>
        <a:lstStyle/>
        <a:p>
          <a:endParaRPr lang="en-US"/>
        </a:p>
      </dgm:t>
    </dgm:pt>
    <dgm:pt modelId="{AF74E2E1-C07B-4294-BE32-BD24CBF318AE}" type="pres">
      <dgm:prSet presAssocID="{8C35A1CA-8415-422D-9677-F60FD1ABCE7F}" presName="connector1" presStyleLbl="sibTrans2D1" presStyleIdx="0" presStyleCnt="3"/>
      <dgm:spPr/>
      <dgm:t>
        <a:bodyPr/>
        <a:lstStyle/>
        <a:p>
          <a:endParaRPr lang="en-US"/>
        </a:p>
      </dgm:t>
    </dgm:pt>
    <dgm:pt modelId="{0D22A3C4-9C93-4ED0-9552-D4BDB8BB658D}" type="pres">
      <dgm:prSet presAssocID="{07B38AF3-554B-4F63-9387-D6A6A7AF30D1}" presName="connector2" presStyleLbl="sibTrans2D1" presStyleIdx="1" presStyleCnt="3"/>
      <dgm:spPr/>
      <dgm:t>
        <a:bodyPr/>
        <a:lstStyle/>
        <a:p>
          <a:endParaRPr lang="en-US"/>
        </a:p>
      </dgm:t>
    </dgm:pt>
    <dgm:pt modelId="{280FC5FB-7D34-4916-AC76-879BEB0B5A3D}" type="pres">
      <dgm:prSet presAssocID="{626D5754-94E5-4B6E-8591-8F8BE4AB3AF4}" presName="connector3" presStyleLbl="sibTrans2D1" presStyleIdx="2" presStyleCnt="3"/>
      <dgm:spPr/>
      <dgm:t>
        <a:bodyPr/>
        <a:lstStyle/>
        <a:p>
          <a:endParaRPr lang="en-US"/>
        </a:p>
      </dgm:t>
    </dgm:pt>
  </dgm:ptLst>
  <dgm:cxnLst>
    <dgm:cxn modelId="{47DBA4C1-3EE1-4CAF-98D3-DE53B0ED3F55}" srcId="{CCEDDC08-91AB-44B4-A703-F4ED5603551B}" destId="{235E2525-170F-472D-AF9D-273E4500874F}" srcOrd="2" destOrd="0" parTransId="{B28DAA47-D27A-4024-83C5-DAEA80CA4475}" sibTransId="{626D5754-94E5-4B6E-8591-8F8BE4AB3AF4}"/>
    <dgm:cxn modelId="{915209CE-30F3-470A-8E84-DEE5627AF788}" type="presOf" srcId="{67F43638-4414-4C21-825D-B9F78A22B6BE}" destId="{C2D22E16-07AF-457F-BEB4-3FF4BFEF59A0}" srcOrd="2" destOrd="0" presId="urn:microsoft.com/office/officeart/2005/8/layout/gear1"/>
    <dgm:cxn modelId="{0E890184-3705-445E-9357-6D95ABBD2496}" type="presOf" srcId="{67F43638-4414-4C21-825D-B9F78A22B6BE}" destId="{5AB4DDBF-758C-4DD5-89D7-5F9DB7DC8C85}" srcOrd="1" destOrd="0" presId="urn:microsoft.com/office/officeart/2005/8/layout/gear1"/>
    <dgm:cxn modelId="{5E190AA4-77B8-487F-80AD-24D5ED41127A}" type="presOf" srcId="{6546EBB3-2621-45E7-BCB5-236FD5550947}" destId="{1D12A5A6-E7E7-41AD-A05A-167602ACC348}" srcOrd="0" destOrd="0" presId="urn:microsoft.com/office/officeart/2005/8/layout/gear1"/>
    <dgm:cxn modelId="{8D3B96AA-316C-435E-85D2-DBDEA5AE37DB}" type="presOf" srcId="{67F43638-4414-4C21-825D-B9F78A22B6BE}" destId="{4801685E-9EBA-4D56-BAB6-1CF345E2409C}" srcOrd="0" destOrd="0" presId="urn:microsoft.com/office/officeart/2005/8/layout/gear1"/>
    <dgm:cxn modelId="{C3DD493E-65A2-40DA-9142-493CCEE0DDEF}" type="presOf" srcId="{626D5754-94E5-4B6E-8591-8F8BE4AB3AF4}" destId="{280FC5FB-7D34-4916-AC76-879BEB0B5A3D}" srcOrd="0" destOrd="0" presId="urn:microsoft.com/office/officeart/2005/8/layout/gear1"/>
    <dgm:cxn modelId="{03C2D1CE-73D6-408C-BDB3-585AB7E03342}" type="presOf" srcId="{235E2525-170F-472D-AF9D-273E4500874F}" destId="{C30FE42E-5492-4AB0-8F22-83E0BABC6726}" srcOrd="0" destOrd="0" presId="urn:microsoft.com/office/officeart/2005/8/layout/gear1"/>
    <dgm:cxn modelId="{6056A8B9-C007-412B-B8BD-BE3ACF8BF920}" type="presOf" srcId="{235E2525-170F-472D-AF9D-273E4500874F}" destId="{640722B7-11AD-4DAA-8008-1A4D2B15DBF1}" srcOrd="1" destOrd="0" presId="urn:microsoft.com/office/officeart/2005/8/layout/gear1"/>
    <dgm:cxn modelId="{C3058A7C-CD63-4F60-9960-A511B035FF00}" type="presOf" srcId="{8C35A1CA-8415-422D-9677-F60FD1ABCE7F}" destId="{AF74E2E1-C07B-4294-BE32-BD24CBF318AE}" srcOrd="0" destOrd="0" presId="urn:microsoft.com/office/officeart/2005/8/layout/gear1"/>
    <dgm:cxn modelId="{9E556FE6-94D5-4D20-9111-EF0B51230515}" type="presOf" srcId="{6546EBB3-2621-45E7-BCB5-236FD5550947}" destId="{F5832156-7054-4949-BEB1-244D13226F29}" srcOrd="1" destOrd="0" presId="urn:microsoft.com/office/officeart/2005/8/layout/gear1"/>
    <dgm:cxn modelId="{85FF70D7-7D3B-4764-8CA6-3A6F192D2062}" type="presOf" srcId="{6546EBB3-2621-45E7-BCB5-236FD5550947}" destId="{2DEE3AED-38E0-4333-BD6B-776DE659F86E}" srcOrd="2" destOrd="0" presId="urn:microsoft.com/office/officeart/2005/8/layout/gear1"/>
    <dgm:cxn modelId="{AF50AB4F-F858-4196-81A3-6DACD84B3103}" type="presOf" srcId="{CCEDDC08-91AB-44B4-A703-F4ED5603551B}" destId="{802C42E1-EA50-4FDA-A70A-9A9B49527870}" srcOrd="0" destOrd="0" presId="urn:microsoft.com/office/officeart/2005/8/layout/gear1"/>
    <dgm:cxn modelId="{AEBD23E0-7506-4DEC-8BEE-59B5919EA44A}" srcId="{CCEDDC08-91AB-44B4-A703-F4ED5603551B}" destId="{67F43638-4414-4C21-825D-B9F78A22B6BE}" srcOrd="0" destOrd="0" parTransId="{EEE5D60B-3D99-46E0-8469-465134413FAA}" sibTransId="{8C35A1CA-8415-422D-9677-F60FD1ABCE7F}"/>
    <dgm:cxn modelId="{59964B52-F6EE-41F8-811F-9D54CFEC38C0}" srcId="{CCEDDC08-91AB-44B4-A703-F4ED5603551B}" destId="{6546EBB3-2621-45E7-BCB5-236FD5550947}" srcOrd="1" destOrd="0" parTransId="{6C18A13F-5452-4A2B-83DD-EAF212D2D8BA}" sibTransId="{07B38AF3-554B-4F63-9387-D6A6A7AF30D1}"/>
    <dgm:cxn modelId="{5CE1ED83-FD5E-4EB6-ACD2-A9238BC61B63}" type="presOf" srcId="{235E2525-170F-472D-AF9D-273E4500874F}" destId="{E100B439-3A54-4A1E-AC9E-9995D63651C1}" srcOrd="2" destOrd="0" presId="urn:microsoft.com/office/officeart/2005/8/layout/gear1"/>
    <dgm:cxn modelId="{CA141BD1-63A7-4924-91B0-CF795D490A7C}" type="presOf" srcId="{07B38AF3-554B-4F63-9387-D6A6A7AF30D1}" destId="{0D22A3C4-9C93-4ED0-9552-D4BDB8BB658D}" srcOrd="0" destOrd="0" presId="urn:microsoft.com/office/officeart/2005/8/layout/gear1"/>
    <dgm:cxn modelId="{996F2EB3-5B30-4EB9-B480-2BD95A1CC707}" type="presOf" srcId="{235E2525-170F-472D-AF9D-273E4500874F}" destId="{928F53E3-A09F-4DD1-B4F7-EFA984B9B5AC}" srcOrd="3" destOrd="0" presId="urn:microsoft.com/office/officeart/2005/8/layout/gear1"/>
    <dgm:cxn modelId="{F31AB64C-F926-4A6B-A72D-47157340F4C2}" type="presParOf" srcId="{802C42E1-EA50-4FDA-A70A-9A9B49527870}" destId="{4801685E-9EBA-4D56-BAB6-1CF345E2409C}" srcOrd="0" destOrd="0" presId="urn:microsoft.com/office/officeart/2005/8/layout/gear1"/>
    <dgm:cxn modelId="{1F5FFFC5-6DF0-455F-B099-8C617E400DEF}" type="presParOf" srcId="{802C42E1-EA50-4FDA-A70A-9A9B49527870}" destId="{5AB4DDBF-758C-4DD5-89D7-5F9DB7DC8C85}" srcOrd="1" destOrd="0" presId="urn:microsoft.com/office/officeart/2005/8/layout/gear1"/>
    <dgm:cxn modelId="{CAC53D41-A210-4BC1-B492-B4910C7ADE9D}" type="presParOf" srcId="{802C42E1-EA50-4FDA-A70A-9A9B49527870}" destId="{C2D22E16-07AF-457F-BEB4-3FF4BFEF59A0}" srcOrd="2" destOrd="0" presId="urn:microsoft.com/office/officeart/2005/8/layout/gear1"/>
    <dgm:cxn modelId="{E53BEED5-B66A-49F4-BB2F-F3E69225E255}" type="presParOf" srcId="{802C42E1-EA50-4FDA-A70A-9A9B49527870}" destId="{1D12A5A6-E7E7-41AD-A05A-167602ACC348}" srcOrd="3" destOrd="0" presId="urn:microsoft.com/office/officeart/2005/8/layout/gear1"/>
    <dgm:cxn modelId="{E7034C75-EF01-4F4B-AC36-79F7A5C9E4CD}" type="presParOf" srcId="{802C42E1-EA50-4FDA-A70A-9A9B49527870}" destId="{F5832156-7054-4949-BEB1-244D13226F29}" srcOrd="4" destOrd="0" presId="urn:microsoft.com/office/officeart/2005/8/layout/gear1"/>
    <dgm:cxn modelId="{E5F0F48A-3B61-430B-9D23-D913EDD8BA92}" type="presParOf" srcId="{802C42E1-EA50-4FDA-A70A-9A9B49527870}" destId="{2DEE3AED-38E0-4333-BD6B-776DE659F86E}" srcOrd="5" destOrd="0" presId="urn:microsoft.com/office/officeart/2005/8/layout/gear1"/>
    <dgm:cxn modelId="{0DB09DCA-03DC-4559-85BF-3644ABC4E8AB}" type="presParOf" srcId="{802C42E1-EA50-4FDA-A70A-9A9B49527870}" destId="{C30FE42E-5492-4AB0-8F22-83E0BABC6726}" srcOrd="6" destOrd="0" presId="urn:microsoft.com/office/officeart/2005/8/layout/gear1"/>
    <dgm:cxn modelId="{F438DA50-53F5-4B55-B9EB-B24A359EF62B}" type="presParOf" srcId="{802C42E1-EA50-4FDA-A70A-9A9B49527870}" destId="{640722B7-11AD-4DAA-8008-1A4D2B15DBF1}" srcOrd="7" destOrd="0" presId="urn:microsoft.com/office/officeart/2005/8/layout/gear1"/>
    <dgm:cxn modelId="{CAD83930-F0F4-4428-A193-AC36B4EB160C}" type="presParOf" srcId="{802C42E1-EA50-4FDA-A70A-9A9B49527870}" destId="{E100B439-3A54-4A1E-AC9E-9995D63651C1}" srcOrd="8" destOrd="0" presId="urn:microsoft.com/office/officeart/2005/8/layout/gear1"/>
    <dgm:cxn modelId="{79814CA1-E9F8-4E4A-8554-D7F6AF68634D}" type="presParOf" srcId="{802C42E1-EA50-4FDA-A70A-9A9B49527870}" destId="{928F53E3-A09F-4DD1-B4F7-EFA984B9B5AC}" srcOrd="9" destOrd="0" presId="urn:microsoft.com/office/officeart/2005/8/layout/gear1"/>
    <dgm:cxn modelId="{46856DFD-9D15-4BAD-861E-24A2A2BB8A6D}" type="presParOf" srcId="{802C42E1-EA50-4FDA-A70A-9A9B49527870}" destId="{AF74E2E1-C07B-4294-BE32-BD24CBF318AE}" srcOrd="10" destOrd="0" presId="urn:microsoft.com/office/officeart/2005/8/layout/gear1"/>
    <dgm:cxn modelId="{7C052D9A-E665-42BC-A468-9D24ADAD3897}" type="presParOf" srcId="{802C42E1-EA50-4FDA-A70A-9A9B49527870}" destId="{0D22A3C4-9C93-4ED0-9552-D4BDB8BB658D}" srcOrd="11" destOrd="0" presId="urn:microsoft.com/office/officeart/2005/8/layout/gear1"/>
    <dgm:cxn modelId="{98B8570A-A12C-42C3-97AF-E17A38885084}" type="presParOf" srcId="{802C42E1-EA50-4FDA-A70A-9A9B49527870}" destId="{280FC5FB-7D34-4916-AC76-879BEB0B5A3D}" srcOrd="12" destOrd="0" presId="urn:microsoft.com/office/officeart/2005/8/layout/gear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6E1974B-AEE6-48EE-9628-7C045BC0AD39}"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02C6ED4E-2238-4F89-BF63-22CCCA2C5390}">
      <dgm:prSet phldrT="[Text]" custT="1"/>
      <dgm:spPr>
        <a:solidFill>
          <a:srgbClr val="50ADE4"/>
        </a:solidFill>
      </dgm:spPr>
      <dgm:t>
        <a:bodyPr/>
        <a:lstStyle/>
        <a:p>
          <a:r>
            <a:rPr lang="fr-CH" sz="2000" dirty="0" smtClean="0"/>
            <a:t>Examine les documents qui lui sont attribués</a:t>
          </a:r>
          <a:endParaRPr lang="en-US" sz="2000" dirty="0"/>
        </a:p>
      </dgm:t>
    </dgm:pt>
    <dgm:pt modelId="{5C65B1A0-F6DA-4CBC-89E9-1D42EC23EBFE}" type="parTrans" cxnId="{7A672A6B-CB98-446C-B501-65519FB76E1A}">
      <dgm:prSet/>
      <dgm:spPr/>
      <dgm:t>
        <a:bodyPr/>
        <a:lstStyle/>
        <a:p>
          <a:endParaRPr lang="en-US"/>
        </a:p>
      </dgm:t>
    </dgm:pt>
    <dgm:pt modelId="{61BCF29E-B2F6-49C4-91D5-528624022C2D}" type="sibTrans" cxnId="{7A672A6B-CB98-446C-B501-65519FB76E1A}">
      <dgm:prSet/>
      <dgm:spPr/>
      <dgm:t>
        <a:bodyPr/>
        <a:lstStyle/>
        <a:p>
          <a:endParaRPr lang="en-US"/>
        </a:p>
      </dgm:t>
    </dgm:pt>
    <dgm:pt modelId="{ADA61121-BFD7-4464-9D77-CBB4005DD99F}">
      <dgm:prSet phldrT="[Text]" custT="1"/>
      <dgm:spPr>
        <a:solidFill>
          <a:srgbClr val="50ADE4"/>
        </a:solidFill>
      </dgm:spPr>
      <dgm:t>
        <a:bodyPr/>
        <a:lstStyle/>
        <a:p>
          <a:r>
            <a:rPr lang="fr-CH" sz="1600" dirty="0" smtClean="0"/>
            <a:t>Prépare des projets de décision, de résolution et un rapport destiné à la plénière (PL) </a:t>
          </a:r>
          <a:endParaRPr lang="en-US" sz="1600" dirty="0"/>
        </a:p>
      </dgm:t>
    </dgm:pt>
    <dgm:pt modelId="{BD6A6C3B-F541-4E85-8AA1-E879E115BD37}" type="parTrans" cxnId="{F1326326-9B42-4728-B8C7-2980794AF726}">
      <dgm:prSet/>
      <dgm:spPr/>
      <dgm:t>
        <a:bodyPr/>
        <a:lstStyle/>
        <a:p>
          <a:endParaRPr lang="en-US"/>
        </a:p>
      </dgm:t>
    </dgm:pt>
    <dgm:pt modelId="{AD5F6BD6-2A00-4D5C-9B15-6FEEB08EDC13}" type="sibTrans" cxnId="{F1326326-9B42-4728-B8C7-2980794AF726}">
      <dgm:prSet/>
      <dgm:spPr/>
      <dgm:t>
        <a:bodyPr/>
        <a:lstStyle/>
        <a:p>
          <a:endParaRPr lang="en-US"/>
        </a:p>
      </dgm:t>
    </dgm:pt>
    <dgm:pt modelId="{6A46F5A6-0419-475C-BF96-21D41AB8ABEA}">
      <dgm:prSet phldrT="[Text]" custT="1"/>
      <dgm:spPr>
        <a:solidFill>
          <a:srgbClr val="50ADE4"/>
        </a:solidFill>
      </dgm:spPr>
      <dgm:t>
        <a:bodyPr/>
        <a:lstStyle/>
        <a:p>
          <a:r>
            <a:rPr lang="fr-CH" sz="2000" dirty="0" smtClean="0"/>
            <a:t>Ne se réunit pas pendant une plénière</a:t>
          </a:r>
          <a:endParaRPr lang="en-US" sz="2000" dirty="0"/>
        </a:p>
      </dgm:t>
    </dgm:pt>
    <dgm:pt modelId="{D29FE3D4-08D0-4DF9-B12E-8F5563B64A1E}" type="parTrans" cxnId="{6DF4BF49-5216-400B-B961-2A024DE0BC3A}">
      <dgm:prSet/>
      <dgm:spPr/>
      <dgm:t>
        <a:bodyPr/>
        <a:lstStyle/>
        <a:p>
          <a:endParaRPr lang="en-US"/>
        </a:p>
      </dgm:t>
    </dgm:pt>
    <dgm:pt modelId="{D4870088-993E-4CF7-9312-A9F70539CF46}" type="sibTrans" cxnId="{6DF4BF49-5216-400B-B961-2A024DE0BC3A}">
      <dgm:prSet/>
      <dgm:spPr/>
      <dgm:t>
        <a:bodyPr/>
        <a:lstStyle/>
        <a:p>
          <a:endParaRPr lang="en-US"/>
        </a:p>
      </dgm:t>
    </dgm:pt>
    <dgm:pt modelId="{392A6B9B-33B0-452A-923D-2D7C84E2D394}">
      <dgm:prSet phldrT="[Text]" custT="1"/>
      <dgm:spPr>
        <a:solidFill>
          <a:srgbClr val="50ADE4"/>
        </a:solidFill>
      </dgm:spPr>
      <dgm:t>
        <a:bodyPr/>
        <a:lstStyle/>
        <a:p>
          <a:r>
            <a:rPr lang="fr-CH" sz="2000" dirty="0" smtClean="0"/>
            <a:t>Pas de </a:t>
          </a:r>
          <a:br>
            <a:rPr lang="fr-CH" sz="2000" dirty="0" smtClean="0"/>
          </a:br>
          <a:r>
            <a:rPr lang="fr-CH" sz="2000" dirty="0" smtClean="0"/>
            <a:t>compte rendu</a:t>
          </a:r>
          <a:endParaRPr lang="en-US" sz="2000" dirty="0"/>
        </a:p>
      </dgm:t>
    </dgm:pt>
    <dgm:pt modelId="{4B18CD57-0316-4BF1-9B3C-E2F6E880BA7C}" type="parTrans" cxnId="{9AD315FF-33F4-42CC-B894-1B2442F06D09}">
      <dgm:prSet/>
      <dgm:spPr/>
      <dgm:t>
        <a:bodyPr/>
        <a:lstStyle/>
        <a:p>
          <a:endParaRPr lang="en-US"/>
        </a:p>
      </dgm:t>
    </dgm:pt>
    <dgm:pt modelId="{7220FBC2-F43F-4235-8A0D-700A935FD873}" type="sibTrans" cxnId="{9AD315FF-33F4-42CC-B894-1B2442F06D09}">
      <dgm:prSet/>
      <dgm:spPr/>
      <dgm:t>
        <a:bodyPr/>
        <a:lstStyle/>
        <a:p>
          <a:endParaRPr lang="en-US"/>
        </a:p>
      </dgm:t>
    </dgm:pt>
    <dgm:pt modelId="{A5F626FC-9516-41FB-966A-6CE7A4043F0E}">
      <dgm:prSet phldrT="[Text]" custT="1"/>
      <dgm:spPr>
        <a:solidFill>
          <a:srgbClr val="50ADE4"/>
        </a:solidFill>
      </dgm:spPr>
      <dgm:t>
        <a:bodyPr/>
        <a:lstStyle/>
        <a:p>
          <a:r>
            <a:rPr lang="fr-CH" sz="2000" dirty="0" smtClean="0"/>
            <a:t>Présidence: mandat de deux ans</a:t>
          </a:r>
          <a:endParaRPr lang="en-US" sz="2000" dirty="0"/>
        </a:p>
      </dgm:t>
    </dgm:pt>
    <dgm:pt modelId="{23B4BA01-614F-418B-9A52-8632C23D6A09}" type="parTrans" cxnId="{0B58EFEB-789A-4060-B065-B9A5CD14820D}">
      <dgm:prSet/>
      <dgm:spPr/>
      <dgm:t>
        <a:bodyPr/>
        <a:lstStyle/>
        <a:p>
          <a:endParaRPr lang="en-US"/>
        </a:p>
      </dgm:t>
    </dgm:pt>
    <dgm:pt modelId="{136156F3-4A75-4554-B9CE-1388A0DF7467}" type="sibTrans" cxnId="{0B58EFEB-789A-4060-B065-B9A5CD14820D}">
      <dgm:prSet/>
      <dgm:spPr/>
      <dgm:t>
        <a:bodyPr/>
        <a:lstStyle/>
        <a:p>
          <a:endParaRPr lang="en-US"/>
        </a:p>
      </dgm:t>
    </dgm:pt>
    <dgm:pt modelId="{783E0578-605F-4A40-B430-E16E46C2C9F6}">
      <dgm:prSet phldrT="[Text]" custT="1"/>
      <dgm:spPr>
        <a:solidFill>
          <a:srgbClr val="50ADE4"/>
        </a:solidFill>
      </dgm:spPr>
      <dgm:t>
        <a:bodyPr/>
        <a:lstStyle/>
        <a:p>
          <a:r>
            <a:rPr lang="fr-CH" sz="2000" dirty="0" smtClean="0"/>
            <a:t>Diffusion des débats sur l'Internet</a:t>
          </a:r>
          <a:endParaRPr lang="en-US" sz="2000" dirty="0"/>
        </a:p>
      </dgm:t>
    </dgm:pt>
    <dgm:pt modelId="{7BCED41B-AC95-4F3E-BFD0-B56501C40A5E}" type="sibTrans" cxnId="{EC931ADE-CCA0-4AE4-8C69-8A061AE95FF1}">
      <dgm:prSet/>
      <dgm:spPr/>
      <dgm:t>
        <a:bodyPr/>
        <a:lstStyle/>
        <a:p>
          <a:endParaRPr lang="en-US"/>
        </a:p>
      </dgm:t>
    </dgm:pt>
    <dgm:pt modelId="{D89C107F-DD82-44D7-9FA4-7DC1FDCF5C61}" type="parTrans" cxnId="{EC931ADE-CCA0-4AE4-8C69-8A061AE95FF1}">
      <dgm:prSet/>
      <dgm:spPr/>
      <dgm:t>
        <a:bodyPr/>
        <a:lstStyle/>
        <a:p>
          <a:endParaRPr lang="en-US"/>
        </a:p>
      </dgm:t>
    </dgm:pt>
    <dgm:pt modelId="{4065B3BB-F7B6-4C8B-A452-A4F25573A8D7}">
      <dgm:prSet custT="1"/>
      <dgm:spPr>
        <a:solidFill>
          <a:srgbClr val="50ADE4"/>
        </a:solidFill>
      </dgm:spPr>
      <dgm:t>
        <a:bodyPr/>
        <a:lstStyle/>
        <a:p>
          <a:r>
            <a:rPr lang="fr-CH" sz="2000" dirty="0" smtClean="0"/>
            <a:t>Pas de pouvoir décisionnel final</a:t>
          </a:r>
          <a:endParaRPr lang="en-US" sz="2000" dirty="0"/>
        </a:p>
      </dgm:t>
    </dgm:pt>
    <dgm:pt modelId="{4C0E763D-F7AC-429C-8A71-1E9A861792B2}" type="parTrans" cxnId="{89C4A700-DDA2-4284-9D2D-5CDD6134648E}">
      <dgm:prSet/>
      <dgm:spPr/>
      <dgm:t>
        <a:bodyPr/>
        <a:lstStyle/>
        <a:p>
          <a:endParaRPr lang="en-US"/>
        </a:p>
      </dgm:t>
    </dgm:pt>
    <dgm:pt modelId="{9FA2B49A-B2B2-43C3-9969-A4870B5665B7}" type="sibTrans" cxnId="{89C4A700-DDA2-4284-9D2D-5CDD6134648E}">
      <dgm:prSet/>
      <dgm:spPr/>
      <dgm:t>
        <a:bodyPr/>
        <a:lstStyle/>
        <a:p>
          <a:endParaRPr lang="en-US"/>
        </a:p>
      </dgm:t>
    </dgm:pt>
    <dgm:pt modelId="{BB522DAF-8B47-4091-B436-4F3BAD9E96E8}">
      <dgm:prSet custT="1"/>
      <dgm:spPr>
        <a:solidFill>
          <a:srgbClr val="50ADE4"/>
        </a:solidFill>
      </dgm:spPr>
      <dgm:t>
        <a:bodyPr/>
        <a:lstStyle/>
        <a:p>
          <a:r>
            <a:rPr lang="fr-CH" sz="2000" dirty="0" smtClean="0"/>
            <a:t>Pas de vote</a:t>
          </a:r>
          <a:endParaRPr lang="en-US" sz="2000" dirty="0"/>
        </a:p>
      </dgm:t>
    </dgm:pt>
    <dgm:pt modelId="{FB25BF86-C2B9-48B9-A680-F69181E08F4A}" type="parTrans" cxnId="{79B7AFE0-B2F4-4EEA-82C9-4450001A1B3B}">
      <dgm:prSet/>
      <dgm:spPr/>
      <dgm:t>
        <a:bodyPr/>
        <a:lstStyle/>
        <a:p>
          <a:endParaRPr lang="en-US"/>
        </a:p>
      </dgm:t>
    </dgm:pt>
    <dgm:pt modelId="{1DC07AC7-7A78-4C2A-A3B4-0143EB5792A2}" type="sibTrans" cxnId="{79B7AFE0-B2F4-4EEA-82C9-4450001A1B3B}">
      <dgm:prSet/>
      <dgm:spPr/>
      <dgm:t>
        <a:bodyPr/>
        <a:lstStyle/>
        <a:p>
          <a:endParaRPr lang="en-US"/>
        </a:p>
      </dgm:t>
    </dgm:pt>
    <dgm:pt modelId="{2C9CA3D5-3B0F-4EA3-898B-B3443563D4FE}" type="pres">
      <dgm:prSet presAssocID="{C6E1974B-AEE6-48EE-9628-7C045BC0AD39}" presName="diagram" presStyleCnt="0">
        <dgm:presLayoutVars>
          <dgm:dir/>
          <dgm:resizeHandles val="exact"/>
        </dgm:presLayoutVars>
      </dgm:prSet>
      <dgm:spPr/>
      <dgm:t>
        <a:bodyPr/>
        <a:lstStyle/>
        <a:p>
          <a:endParaRPr lang="en-US"/>
        </a:p>
      </dgm:t>
    </dgm:pt>
    <dgm:pt modelId="{C92264DC-697F-4737-AA3F-7AF4DD45EAC6}" type="pres">
      <dgm:prSet presAssocID="{A5F626FC-9516-41FB-966A-6CE7A4043F0E}" presName="node" presStyleLbl="node1" presStyleIdx="0" presStyleCnt="8">
        <dgm:presLayoutVars>
          <dgm:bulletEnabled val="1"/>
        </dgm:presLayoutVars>
      </dgm:prSet>
      <dgm:spPr/>
      <dgm:t>
        <a:bodyPr/>
        <a:lstStyle/>
        <a:p>
          <a:endParaRPr lang="en-US"/>
        </a:p>
      </dgm:t>
    </dgm:pt>
    <dgm:pt modelId="{AE99B0F1-AAF4-4E66-96AA-EC153A4806AE}" type="pres">
      <dgm:prSet presAssocID="{136156F3-4A75-4554-B9CE-1388A0DF7467}" presName="sibTrans" presStyleCnt="0"/>
      <dgm:spPr/>
    </dgm:pt>
    <dgm:pt modelId="{485ACBC1-F44E-4B8D-A5E2-910E88CE6D1E}" type="pres">
      <dgm:prSet presAssocID="{02C6ED4E-2238-4F89-BF63-22CCCA2C5390}" presName="node" presStyleLbl="node1" presStyleIdx="1" presStyleCnt="8">
        <dgm:presLayoutVars>
          <dgm:bulletEnabled val="1"/>
        </dgm:presLayoutVars>
      </dgm:prSet>
      <dgm:spPr/>
      <dgm:t>
        <a:bodyPr/>
        <a:lstStyle/>
        <a:p>
          <a:endParaRPr lang="en-US"/>
        </a:p>
      </dgm:t>
    </dgm:pt>
    <dgm:pt modelId="{F1892022-EC5F-4F9A-8B2B-5518ACE882B6}" type="pres">
      <dgm:prSet presAssocID="{61BCF29E-B2F6-49C4-91D5-528624022C2D}" presName="sibTrans" presStyleCnt="0"/>
      <dgm:spPr/>
    </dgm:pt>
    <dgm:pt modelId="{5A0B06B3-D7BD-42A1-A9D5-4992FD56784A}" type="pres">
      <dgm:prSet presAssocID="{ADA61121-BFD7-4464-9D77-CBB4005DD99F}" presName="node" presStyleLbl="node1" presStyleIdx="2" presStyleCnt="8">
        <dgm:presLayoutVars>
          <dgm:bulletEnabled val="1"/>
        </dgm:presLayoutVars>
      </dgm:prSet>
      <dgm:spPr/>
      <dgm:t>
        <a:bodyPr/>
        <a:lstStyle/>
        <a:p>
          <a:endParaRPr lang="en-US"/>
        </a:p>
      </dgm:t>
    </dgm:pt>
    <dgm:pt modelId="{0E78F912-7FEE-4836-AB14-DA468F3B3E56}" type="pres">
      <dgm:prSet presAssocID="{AD5F6BD6-2A00-4D5C-9B15-6FEEB08EDC13}" presName="sibTrans" presStyleCnt="0"/>
      <dgm:spPr/>
    </dgm:pt>
    <dgm:pt modelId="{5FC1BB19-A970-45A6-AE7E-537A03CD2C79}" type="pres">
      <dgm:prSet presAssocID="{6A46F5A6-0419-475C-BF96-21D41AB8ABEA}" presName="node" presStyleLbl="node1" presStyleIdx="3" presStyleCnt="8">
        <dgm:presLayoutVars>
          <dgm:bulletEnabled val="1"/>
        </dgm:presLayoutVars>
      </dgm:prSet>
      <dgm:spPr/>
      <dgm:t>
        <a:bodyPr/>
        <a:lstStyle/>
        <a:p>
          <a:endParaRPr lang="en-US"/>
        </a:p>
      </dgm:t>
    </dgm:pt>
    <dgm:pt modelId="{AE9ACF92-2B78-4A3D-AE5F-8B4E7CC7E7E1}" type="pres">
      <dgm:prSet presAssocID="{D4870088-993E-4CF7-9312-A9F70539CF46}" presName="sibTrans" presStyleCnt="0"/>
      <dgm:spPr/>
    </dgm:pt>
    <dgm:pt modelId="{9F7EDC03-06F7-45A1-8A6F-7CD7C3D5D61A}" type="pres">
      <dgm:prSet presAssocID="{783E0578-605F-4A40-B430-E16E46C2C9F6}" presName="node" presStyleLbl="node1" presStyleIdx="4" presStyleCnt="8">
        <dgm:presLayoutVars>
          <dgm:bulletEnabled val="1"/>
        </dgm:presLayoutVars>
      </dgm:prSet>
      <dgm:spPr/>
      <dgm:t>
        <a:bodyPr/>
        <a:lstStyle/>
        <a:p>
          <a:endParaRPr lang="en-US"/>
        </a:p>
      </dgm:t>
    </dgm:pt>
    <dgm:pt modelId="{97B503A4-21C5-4A81-AAA5-056EB56139A2}" type="pres">
      <dgm:prSet presAssocID="{7BCED41B-AC95-4F3E-BFD0-B56501C40A5E}" presName="sibTrans" presStyleCnt="0"/>
      <dgm:spPr/>
    </dgm:pt>
    <dgm:pt modelId="{640C2293-EEE7-4DB5-BEBF-A13DA1E530AA}" type="pres">
      <dgm:prSet presAssocID="{4065B3BB-F7B6-4C8B-A452-A4F25573A8D7}" presName="node" presStyleLbl="node1" presStyleIdx="5" presStyleCnt="8">
        <dgm:presLayoutVars>
          <dgm:bulletEnabled val="1"/>
        </dgm:presLayoutVars>
      </dgm:prSet>
      <dgm:spPr/>
      <dgm:t>
        <a:bodyPr/>
        <a:lstStyle/>
        <a:p>
          <a:endParaRPr lang="en-US"/>
        </a:p>
      </dgm:t>
    </dgm:pt>
    <dgm:pt modelId="{9CE22090-703F-40EA-895C-9BAD233397E6}" type="pres">
      <dgm:prSet presAssocID="{9FA2B49A-B2B2-43C3-9969-A4870B5665B7}" presName="sibTrans" presStyleCnt="0"/>
      <dgm:spPr/>
    </dgm:pt>
    <dgm:pt modelId="{7062035E-42A0-42F5-8912-4B32CDC4A092}" type="pres">
      <dgm:prSet presAssocID="{BB522DAF-8B47-4091-B436-4F3BAD9E96E8}" presName="node" presStyleLbl="node1" presStyleIdx="6" presStyleCnt="8">
        <dgm:presLayoutVars>
          <dgm:bulletEnabled val="1"/>
        </dgm:presLayoutVars>
      </dgm:prSet>
      <dgm:spPr/>
      <dgm:t>
        <a:bodyPr/>
        <a:lstStyle/>
        <a:p>
          <a:endParaRPr lang="en-US"/>
        </a:p>
      </dgm:t>
    </dgm:pt>
    <dgm:pt modelId="{96FEC0B7-5775-419D-81B7-8427FD2D18D0}" type="pres">
      <dgm:prSet presAssocID="{1DC07AC7-7A78-4C2A-A3B4-0143EB5792A2}" presName="sibTrans" presStyleCnt="0"/>
      <dgm:spPr/>
    </dgm:pt>
    <dgm:pt modelId="{F4964656-E928-4B28-AB42-CB46FE17892E}" type="pres">
      <dgm:prSet presAssocID="{392A6B9B-33B0-452A-923D-2D7C84E2D394}" presName="node" presStyleLbl="node1" presStyleIdx="7" presStyleCnt="8">
        <dgm:presLayoutVars>
          <dgm:bulletEnabled val="1"/>
        </dgm:presLayoutVars>
      </dgm:prSet>
      <dgm:spPr/>
      <dgm:t>
        <a:bodyPr/>
        <a:lstStyle/>
        <a:p>
          <a:endParaRPr lang="en-US"/>
        </a:p>
      </dgm:t>
    </dgm:pt>
  </dgm:ptLst>
  <dgm:cxnLst>
    <dgm:cxn modelId="{F1326326-9B42-4728-B8C7-2980794AF726}" srcId="{C6E1974B-AEE6-48EE-9628-7C045BC0AD39}" destId="{ADA61121-BFD7-4464-9D77-CBB4005DD99F}" srcOrd="2" destOrd="0" parTransId="{BD6A6C3B-F541-4E85-8AA1-E879E115BD37}" sibTransId="{AD5F6BD6-2A00-4D5C-9B15-6FEEB08EDC13}"/>
    <dgm:cxn modelId="{6DF4BF49-5216-400B-B961-2A024DE0BC3A}" srcId="{C6E1974B-AEE6-48EE-9628-7C045BC0AD39}" destId="{6A46F5A6-0419-475C-BF96-21D41AB8ABEA}" srcOrd="3" destOrd="0" parTransId="{D29FE3D4-08D0-4DF9-B12E-8F5563B64A1E}" sibTransId="{D4870088-993E-4CF7-9312-A9F70539CF46}"/>
    <dgm:cxn modelId="{CA2361B0-E1CC-4148-84B8-DE6CD1F54930}" type="presOf" srcId="{A5F626FC-9516-41FB-966A-6CE7A4043F0E}" destId="{C92264DC-697F-4737-AA3F-7AF4DD45EAC6}" srcOrd="0" destOrd="0" presId="urn:microsoft.com/office/officeart/2005/8/layout/default"/>
    <dgm:cxn modelId="{00F9AA2F-16E1-42B6-AD37-AA8C4871E121}" type="presOf" srcId="{4065B3BB-F7B6-4C8B-A452-A4F25573A8D7}" destId="{640C2293-EEE7-4DB5-BEBF-A13DA1E530AA}" srcOrd="0" destOrd="0" presId="urn:microsoft.com/office/officeart/2005/8/layout/default"/>
    <dgm:cxn modelId="{7A672A6B-CB98-446C-B501-65519FB76E1A}" srcId="{C6E1974B-AEE6-48EE-9628-7C045BC0AD39}" destId="{02C6ED4E-2238-4F89-BF63-22CCCA2C5390}" srcOrd="1" destOrd="0" parTransId="{5C65B1A0-F6DA-4CBC-89E9-1D42EC23EBFE}" sibTransId="{61BCF29E-B2F6-49C4-91D5-528624022C2D}"/>
    <dgm:cxn modelId="{99ACC1FD-0E2F-47D8-B1FA-CC397AFD2F68}" type="presOf" srcId="{02C6ED4E-2238-4F89-BF63-22CCCA2C5390}" destId="{485ACBC1-F44E-4B8D-A5E2-910E88CE6D1E}" srcOrd="0" destOrd="0" presId="urn:microsoft.com/office/officeart/2005/8/layout/default"/>
    <dgm:cxn modelId="{0B58EFEB-789A-4060-B065-B9A5CD14820D}" srcId="{C6E1974B-AEE6-48EE-9628-7C045BC0AD39}" destId="{A5F626FC-9516-41FB-966A-6CE7A4043F0E}" srcOrd="0" destOrd="0" parTransId="{23B4BA01-614F-418B-9A52-8632C23D6A09}" sibTransId="{136156F3-4A75-4554-B9CE-1388A0DF7467}"/>
    <dgm:cxn modelId="{79B7AFE0-B2F4-4EEA-82C9-4450001A1B3B}" srcId="{C6E1974B-AEE6-48EE-9628-7C045BC0AD39}" destId="{BB522DAF-8B47-4091-B436-4F3BAD9E96E8}" srcOrd="6" destOrd="0" parTransId="{FB25BF86-C2B9-48B9-A680-F69181E08F4A}" sibTransId="{1DC07AC7-7A78-4C2A-A3B4-0143EB5792A2}"/>
    <dgm:cxn modelId="{FA4DC0D2-7FE1-41FB-97DA-CE1B10E7F601}" type="presOf" srcId="{783E0578-605F-4A40-B430-E16E46C2C9F6}" destId="{9F7EDC03-06F7-45A1-8A6F-7CD7C3D5D61A}" srcOrd="0" destOrd="0" presId="urn:microsoft.com/office/officeart/2005/8/layout/default"/>
    <dgm:cxn modelId="{C1D0568A-6AE1-4BF8-A0F4-E7680152046D}" type="presOf" srcId="{6A46F5A6-0419-475C-BF96-21D41AB8ABEA}" destId="{5FC1BB19-A970-45A6-AE7E-537A03CD2C79}" srcOrd="0" destOrd="0" presId="urn:microsoft.com/office/officeart/2005/8/layout/default"/>
    <dgm:cxn modelId="{EC931ADE-CCA0-4AE4-8C69-8A061AE95FF1}" srcId="{C6E1974B-AEE6-48EE-9628-7C045BC0AD39}" destId="{783E0578-605F-4A40-B430-E16E46C2C9F6}" srcOrd="4" destOrd="0" parTransId="{D89C107F-DD82-44D7-9FA4-7DC1FDCF5C61}" sibTransId="{7BCED41B-AC95-4F3E-BFD0-B56501C40A5E}"/>
    <dgm:cxn modelId="{CA2B8C7A-AB53-4484-B98C-DAC66BD955FF}" type="presOf" srcId="{ADA61121-BFD7-4464-9D77-CBB4005DD99F}" destId="{5A0B06B3-D7BD-42A1-A9D5-4992FD56784A}" srcOrd="0" destOrd="0" presId="urn:microsoft.com/office/officeart/2005/8/layout/default"/>
    <dgm:cxn modelId="{37B11C24-3A7B-46BA-92FE-77964C3A37B0}" type="presOf" srcId="{C6E1974B-AEE6-48EE-9628-7C045BC0AD39}" destId="{2C9CA3D5-3B0F-4EA3-898B-B3443563D4FE}" srcOrd="0" destOrd="0" presId="urn:microsoft.com/office/officeart/2005/8/layout/default"/>
    <dgm:cxn modelId="{9AD315FF-33F4-42CC-B894-1B2442F06D09}" srcId="{C6E1974B-AEE6-48EE-9628-7C045BC0AD39}" destId="{392A6B9B-33B0-452A-923D-2D7C84E2D394}" srcOrd="7" destOrd="0" parTransId="{4B18CD57-0316-4BF1-9B3C-E2F6E880BA7C}" sibTransId="{7220FBC2-F43F-4235-8A0D-700A935FD873}"/>
    <dgm:cxn modelId="{EDD1C31C-0015-4573-B0F1-3198DAC4BC10}" type="presOf" srcId="{392A6B9B-33B0-452A-923D-2D7C84E2D394}" destId="{F4964656-E928-4B28-AB42-CB46FE17892E}" srcOrd="0" destOrd="0" presId="urn:microsoft.com/office/officeart/2005/8/layout/default"/>
    <dgm:cxn modelId="{FE1C30A4-7A31-42AE-84DC-62A2D1A7A3C4}" type="presOf" srcId="{BB522DAF-8B47-4091-B436-4F3BAD9E96E8}" destId="{7062035E-42A0-42F5-8912-4B32CDC4A092}" srcOrd="0" destOrd="0" presId="urn:microsoft.com/office/officeart/2005/8/layout/default"/>
    <dgm:cxn modelId="{89C4A700-DDA2-4284-9D2D-5CDD6134648E}" srcId="{C6E1974B-AEE6-48EE-9628-7C045BC0AD39}" destId="{4065B3BB-F7B6-4C8B-A452-A4F25573A8D7}" srcOrd="5" destOrd="0" parTransId="{4C0E763D-F7AC-429C-8A71-1E9A861792B2}" sibTransId="{9FA2B49A-B2B2-43C3-9969-A4870B5665B7}"/>
    <dgm:cxn modelId="{CEE257D0-B70F-49E1-B27E-3707F2520E70}" type="presParOf" srcId="{2C9CA3D5-3B0F-4EA3-898B-B3443563D4FE}" destId="{C92264DC-697F-4737-AA3F-7AF4DD45EAC6}" srcOrd="0" destOrd="0" presId="urn:microsoft.com/office/officeart/2005/8/layout/default"/>
    <dgm:cxn modelId="{3803B916-E59C-46DD-9D99-7D043A4A5BCB}" type="presParOf" srcId="{2C9CA3D5-3B0F-4EA3-898B-B3443563D4FE}" destId="{AE99B0F1-AAF4-4E66-96AA-EC153A4806AE}" srcOrd="1" destOrd="0" presId="urn:microsoft.com/office/officeart/2005/8/layout/default"/>
    <dgm:cxn modelId="{98E1C474-007E-4510-9741-E14608AE2F43}" type="presParOf" srcId="{2C9CA3D5-3B0F-4EA3-898B-B3443563D4FE}" destId="{485ACBC1-F44E-4B8D-A5E2-910E88CE6D1E}" srcOrd="2" destOrd="0" presId="urn:microsoft.com/office/officeart/2005/8/layout/default"/>
    <dgm:cxn modelId="{0281AE73-9ADF-4886-ACCB-CDBE5881763F}" type="presParOf" srcId="{2C9CA3D5-3B0F-4EA3-898B-B3443563D4FE}" destId="{F1892022-EC5F-4F9A-8B2B-5518ACE882B6}" srcOrd="3" destOrd="0" presId="urn:microsoft.com/office/officeart/2005/8/layout/default"/>
    <dgm:cxn modelId="{C2151559-F341-46C3-B292-5E8CF03AF0EC}" type="presParOf" srcId="{2C9CA3D5-3B0F-4EA3-898B-B3443563D4FE}" destId="{5A0B06B3-D7BD-42A1-A9D5-4992FD56784A}" srcOrd="4" destOrd="0" presId="urn:microsoft.com/office/officeart/2005/8/layout/default"/>
    <dgm:cxn modelId="{AB90DE70-37AC-4BC8-944C-1F3D39306398}" type="presParOf" srcId="{2C9CA3D5-3B0F-4EA3-898B-B3443563D4FE}" destId="{0E78F912-7FEE-4836-AB14-DA468F3B3E56}" srcOrd="5" destOrd="0" presId="urn:microsoft.com/office/officeart/2005/8/layout/default"/>
    <dgm:cxn modelId="{DF2B63AF-A565-4EBE-8D57-F8E247EA4CF8}" type="presParOf" srcId="{2C9CA3D5-3B0F-4EA3-898B-B3443563D4FE}" destId="{5FC1BB19-A970-45A6-AE7E-537A03CD2C79}" srcOrd="6" destOrd="0" presId="urn:microsoft.com/office/officeart/2005/8/layout/default"/>
    <dgm:cxn modelId="{2717768B-2A32-4C02-96E9-52F640EB3D31}" type="presParOf" srcId="{2C9CA3D5-3B0F-4EA3-898B-B3443563D4FE}" destId="{AE9ACF92-2B78-4A3D-AE5F-8B4E7CC7E7E1}" srcOrd="7" destOrd="0" presId="urn:microsoft.com/office/officeart/2005/8/layout/default"/>
    <dgm:cxn modelId="{0BA18F83-8094-45DF-898A-614D0C2FAC81}" type="presParOf" srcId="{2C9CA3D5-3B0F-4EA3-898B-B3443563D4FE}" destId="{9F7EDC03-06F7-45A1-8A6F-7CD7C3D5D61A}" srcOrd="8" destOrd="0" presId="urn:microsoft.com/office/officeart/2005/8/layout/default"/>
    <dgm:cxn modelId="{B9AAB4DB-167A-417E-B6A2-5770C44C9DB8}" type="presParOf" srcId="{2C9CA3D5-3B0F-4EA3-898B-B3443563D4FE}" destId="{97B503A4-21C5-4A81-AAA5-056EB56139A2}" srcOrd="9" destOrd="0" presId="urn:microsoft.com/office/officeart/2005/8/layout/default"/>
    <dgm:cxn modelId="{1B69F76E-5490-4401-A5A4-4835C50EB7FA}" type="presParOf" srcId="{2C9CA3D5-3B0F-4EA3-898B-B3443563D4FE}" destId="{640C2293-EEE7-4DB5-BEBF-A13DA1E530AA}" srcOrd="10" destOrd="0" presId="urn:microsoft.com/office/officeart/2005/8/layout/default"/>
    <dgm:cxn modelId="{C4D107AF-FACB-42A7-BCD5-0496E3D74D2F}" type="presParOf" srcId="{2C9CA3D5-3B0F-4EA3-898B-B3443563D4FE}" destId="{9CE22090-703F-40EA-895C-9BAD233397E6}" srcOrd="11" destOrd="0" presId="urn:microsoft.com/office/officeart/2005/8/layout/default"/>
    <dgm:cxn modelId="{D6638F0A-F0DE-436B-8210-C7800E9528A3}" type="presParOf" srcId="{2C9CA3D5-3B0F-4EA3-898B-B3443563D4FE}" destId="{7062035E-42A0-42F5-8912-4B32CDC4A092}" srcOrd="12" destOrd="0" presId="urn:microsoft.com/office/officeart/2005/8/layout/default"/>
    <dgm:cxn modelId="{134B60EC-2443-48AB-8678-0C1EA22198B2}" type="presParOf" srcId="{2C9CA3D5-3B0F-4EA3-898B-B3443563D4FE}" destId="{96FEC0B7-5775-419D-81B7-8427FD2D18D0}" srcOrd="13" destOrd="0" presId="urn:microsoft.com/office/officeart/2005/8/layout/default"/>
    <dgm:cxn modelId="{73591533-4369-415D-96DB-B40693D84F43}" type="presParOf" srcId="{2C9CA3D5-3B0F-4EA3-898B-B3443563D4FE}" destId="{F4964656-E928-4B28-AB42-CB46FE17892E}" srcOrd="1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E1779F75-A010-4CEA-AD1C-926E373286E5}"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C38C0341-B4F3-4BDF-AD0F-821827D3E417}">
      <dgm:prSet phldrT="[Text]" custT="1"/>
      <dgm:spPr>
        <a:solidFill>
          <a:srgbClr val="50ADE4"/>
        </a:solidFill>
      </dgm:spPr>
      <dgm:t>
        <a:bodyPr/>
        <a:lstStyle/>
        <a:p>
          <a:r>
            <a:rPr lang="fr-CH" sz="2000" dirty="0" smtClean="0"/>
            <a:t>Composition: Président et Vice-Président du Conseil; Président et </a:t>
          </a:r>
          <a:br>
            <a:rPr lang="fr-CH" sz="2000" dirty="0" smtClean="0"/>
          </a:br>
          <a:r>
            <a:rPr lang="fr-CH" sz="2000" dirty="0" smtClean="0"/>
            <a:t>Vice-Présidents de la Commission permanente</a:t>
          </a:r>
          <a:endParaRPr lang="en-US" sz="2000" dirty="0"/>
        </a:p>
      </dgm:t>
    </dgm:pt>
    <dgm:pt modelId="{401F7A05-AD32-46CF-82F3-B2B9041EF611}" type="parTrans" cxnId="{418A314B-5FBC-438C-A36A-760DE3241DC6}">
      <dgm:prSet/>
      <dgm:spPr/>
      <dgm:t>
        <a:bodyPr/>
        <a:lstStyle/>
        <a:p>
          <a:endParaRPr lang="en-US"/>
        </a:p>
      </dgm:t>
    </dgm:pt>
    <dgm:pt modelId="{846EC0FB-7FF7-445A-B6A2-CC5355E32668}" type="sibTrans" cxnId="{418A314B-5FBC-438C-A36A-760DE3241DC6}">
      <dgm:prSet/>
      <dgm:spPr/>
      <dgm:t>
        <a:bodyPr/>
        <a:lstStyle/>
        <a:p>
          <a:endParaRPr lang="en-US"/>
        </a:p>
      </dgm:t>
    </dgm:pt>
    <dgm:pt modelId="{4661B401-DBBE-4FED-A63E-15F019226331}">
      <dgm:prSet phldrT="[Text]" custT="1"/>
      <dgm:spPr>
        <a:solidFill>
          <a:srgbClr val="50ADE4"/>
        </a:solidFill>
      </dgm:spPr>
      <dgm:t>
        <a:bodyPr/>
        <a:lstStyle/>
        <a:p>
          <a:r>
            <a:rPr lang="fr-CH" sz="2000" dirty="0" smtClean="0"/>
            <a:t>Dans la pratique: les Présidents des groupes de travail du Conseil sont aussi invités à participer </a:t>
          </a:r>
          <a:endParaRPr lang="en-US" sz="2000" dirty="0"/>
        </a:p>
      </dgm:t>
    </dgm:pt>
    <dgm:pt modelId="{BD338F16-BE0A-46DC-A716-553ABC5B75D6}" type="parTrans" cxnId="{98454626-3427-419B-8CF6-BBFD9A013C9B}">
      <dgm:prSet/>
      <dgm:spPr/>
      <dgm:t>
        <a:bodyPr/>
        <a:lstStyle/>
        <a:p>
          <a:endParaRPr lang="en-US"/>
        </a:p>
      </dgm:t>
    </dgm:pt>
    <dgm:pt modelId="{559EBDA4-1410-4814-8C66-CD56669F2869}" type="sibTrans" cxnId="{98454626-3427-419B-8CF6-BBFD9A013C9B}">
      <dgm:prSet/>
      <dgm:spPr/>
      <dgm:t>
        <a:bodyPr/>
        <a:lstStyle/>
        <a:p>
          <a:endParaRPr lang="en-US"/>
        </a:p>
      </dgm:t>
    </dgm:pt>
    <dgm:pt modelId="{8AFC18BF-BAE1-4EFC-92B1-A24D30B37939}">
      <dgm:prSet phldrT="[Text]" custT="1"/>
      <dgm:spPr>
        <a:solidFill>
          <a:srgbClr val="50ADE4"/>
        </a:solidFill>
      </dgm:spPr>
      <dgm:t>
        <a:bodyPr/>
        <a:lstStyle/>
        <a:p>
          <a:r>
            <a:rPr lang="fr-CH" sz="2000" dirty="0" smtClean="0"/>
            <a:t>Responsabilités: assure le bon déroulement des travaux du Conseil et établit le calendrier des séances</a:t>
          </a:r>
          <a:endParaRPr lang="en-US" sz="2000" dirty="0"/>
        </a:p>
      </dgm:t>
    </dgm:pt>
    <dgm:pt modelId="{9451AEF3-CEE0-49B4-BC10-F57757F2D83F}" type="parTrans" cxnId="{16C06A11-DB8A-41FC-B8EF-7F6176F304D2}">
      <dgm:prSet/>
      <dgm:spPr/>
      <dgm:t>
        <a:bodyPr/>
        <a:lstStyle/>
        <a:p>
          <a:endParaRPr lang="en-US"/>
        </a:p>
      </dgm:t>
    </dgm:pt>
    <dgm:pt modelId="{2FBB6FEF-353F-4E02-836C-1B8B5958C751}" type="sibTrans" cxnId="{16C06A11-DB8A-41FC-B8EF-7F6176F304D2}">
      <dgm:prSet/>
      <dgm:spPr/>
      <dgm:t>
        <a:bodyPr/>
        <a:lstStyle/>
        <a:p>
          <a:endParaRPr lang="en-US"/>
        </a:p>
      </dgm:t>
    </dgm:pt>
    <dgm:pt modelId="{6FFDC919-EBB3-42E4-BE2D-889C343C4785}">
      <dgm:prSet phldrT="[Text]" custT="1"/>
      <dgm:spPr>
        <a:solidFill>
          <a:srgbClr val="50ADE4"/>
        </a:solidFill>
      </dgm:spPr>
      <dgm:t>
        <a:bodyPr/>
        <a:lstStyle/>
        <a:p>
          <a:r>
            <a:rPr lang="fr-CH" sz="2000" dirty="0" smtClean="0"/>
            <a:t>Tient environ 4 réunions pendant la session</a:t>
          </a:r>
          <a:endParaRPr lang="en-US" sz="2000" dirty="0"/>
        </a:p>
      </dgm:t>
    </dgm:pt>
    <dgm:pt modelId="{7B773424-C64D-459F-955F-7EFC46A1A751}" type="parTrans" cxnId="{E9687AF3-5EF1-4A9A-8230-C37E3D36B622}">
      <dgm:prSet/>
      <dgm:spPr/>
      <dgm:t>
        <a:bodyPr/>
        <a:lstStyle/>
        <a:p>
          <a:endParaRPr lang="en-US"/>
        </a:p>
      </dgm:t>
    </dgm:pt>
    <dgm:pt modelId="{70ECF4BA-95BC-4FB1-B837-838F19083000}" type="sibTrans" cxnId="{E9687AF3-5EF1-4A9A-8230-C37E3D36B622}">
      <dgm:prSet/>
      <dgm:spPr/>
      <dgm:t>
        <a:bodyPr/>
        <a:lstStyle/>
        <a:p>
          <a:endParaRPr lang="en-US"/>
        </a:p>
      </dgm:t>
    </dgm:pt>
    <dgm:pt modelId="{E3FBA460-2A39-4184-B097-4CE91C1697EA}" type="pres">
      <dgm:prSet presAssocID="{E1779F75-A010-4CEA-AD1C-926E373286E5}" presName="diagram" presStyleCnt="0">
        <dgm:presLayoutVars>
          <dgm:dir/>
          <dgm:resizeHandles val="exact"/>
        </dgm:presLayoutVars>
      </dgm:prSet>
      <dgm:spPr/>
      <dgm:t>
        <a:bodyPr/>
        <a:lstStyle/>
        <a:p>
          <a:endParaRPr lang="en-US"/>
        </a:p>
      </dgm:t>
    </dgm:pt>
    <dgm:pt modelId="{AAA26F5F-2630-406F-B529-4F9E1A3E6757}" type="pres">
      <dgm:prSet presAssocID="{C38C0341-B4F3-4BDF-AD0F-821827D3E417}" presName="node" presStyleLbl="node1" presStyleIdx="0" presStyleCnt="4">
        <dgm:presLayoutVars>
          <dgm:bulletEnabled val="1"/>
        </dgm:presLayoutVars>
      </dgm:prSet>
      <dgm:spPr/>
      <dgm:t>
        <a:bodyPr/>
        <a:lstStyle/>
        <a:p>
          <a:endParaRPr lang="en-US"/>
        </a:p>
      </dgm:t>
    </dgm:pt>
    <dgm:pt modelId="{AAACDE71-23C7-4110-871F-1F17B368A3BC}" type="pres">
      <dgm:prSet presAssocID="{846EC0FB-7FF7-445A-B6A2-CC5355E32668}" presName="sibTrans" presStyleCnt="0"/>
      <dgm:spPr/>
    </dgm:pt>
    <dgm:pt modelId="{0C4A0A87-5E0C-4CF0-9B54-C74F81F1844D}" type="pres">
      <dgm:prSet presAssocID="{4661B401-DBBE-4FED-A63E-15F019226331}" presName="node" presStyleLbl="node1" presStyleIdx="1" presStyleCnt="4" custLinFactNeighborX="2162" custLinFactNeighborY="-9479">
        <dgm:presLayoutVars>
          <dgm:bulletEnabled val="1"/>
        </dgm:presLayoutVars>
      </dgm:prSet>
      <dgm:spPr/>
      <dgm:t>
        <a:bodyPr/>
        <a:lstStyle/>
        <a:p>
          <a:endParaRPr lang="en-US"/>
        </a:p>
      </dgm:t>
    </dgm:pt>
    <dgm:pt modelId="{4ADCB946-2F26-4C79-945B-369FAB75BD38}" type="pres">
      <dgm:prSet presAssocID="{559EBDA4-1410-4814-8C66-CD56669F2869}" presName="sibTrans" presStyleCnt="0"/>
      <dgm:spPr/>
    </dgm:pt>
    <dgm:pt modelId="{036B0F42-AA80-4F70-B896-DFC84738E072}" type="pres">
      <dgm:prSet presAssocID="{8AFC18BF-BAE1-4EFC-92B1-A24D30B37939}" presName="node" presStyleLbl="node1" presStyleIdx="2" presStyleCnt="4" custLinFactNeighborX="-721">
        <dgm:presLayoutVars>
          <dgm:bulletEnabled val="1"/>
        </dgm:presLayoutVars>
      </dgm:prSet>
      <dgm:spPr/>
      <dgm:t>
        <a:bodyPr/>
        <a:lstStyle/>
        <a:p>
          <a:endParaRPr lang="en-US"/>
        </a:p>
      </dgm:t>
    </dgm:pt>
    <dgm:pt modelId="{F618D4F3-715D-4BF3-BA7E-60A2B69A8854}" type="pres">
      <dgm:prSet presAssocID="{2FBB6FEF-353F-4E02-836C-1B8B5958C751}" presName="sibTrans" presStyleCnt="0"/>
      <dgm:spPr/>
    </dgm:pt>
    <dgm:pt modelId="{38CC3AD7-4B18-4249-8B01-A05F4DB1590C}" type="pres">
      <dgm:prSet presAssocID="{6FFDC919-EBB3-42E4-BE2D-889C343C4785}" presName="node" presStyleLbl="node1" presStyleIdx="3" presStyleCnt="4">
        <dgm:presLayoutVars>
          <dgm:bulletEnabled val="1"/>
        </dgm:presLayoutVars>
      </dgm:prSet>
      <dgm:spPr/>
      <dgm:t>
        <a:bodyPr/>
        <a:lstStyle/>
        <a:p>
          <a:endParaRPr lang="en-US"/>
        </a:p>
      </dgm:t>
    </dgm:pt>
  </dgm:ptLst>
  <dgm:cxnLst>
    <dgm:cxn modelId="{16C06A11-DB8A-41FC-B8EF-7F6176F304D2}" srcId="{E1779F75-A010-4CEA-AD1C-926E373286E5}" destId="{8AFC18BF-BAE1-4EFC-92B1-A24D30B37939}" srcOrd="2" destOrd="0" parTransId="{9451AEF3-CEE0-49B4-BC10-F57757F2D83F}" sibTransId="{2FBB6FEF-353F-4E02-836C-1B8B5958C751}"/>
    <dgm:cxn modelId="{4DFAB999-0757-4CDA-9C62-9CFDBC22365D}" type="presOf" srcId="{C38C0341-B4F3-4BDF-AD0F-821827D3E417}" destId="{AAA26F5F-2630-406F-B529-4F9E1A3E6757}" srcOrd="0" destOrd="0" presId="urn:microsoft.com/office/officeart/2005/8/layout/default"/>
    <dgm:cxn modelId="{70636DB7-8391-4024-963F-7CF3DA44877B}" type="presOf" srcId="{4661B401-DBBE-4FED-A63E-15F019226331}" destId="{0C4A0A87-5E0C-4CF0-9B54-C74F81F1844D}" srcOrd="0" destOrd="0" presId="urn:microsoft.com/office/officeart/2005/8/layout/default"/>
    <dgm:cxn modelId="{98454626-3427-419B-8CF6-BBFD9A013C9B}" srcId="{E1779F75-A010-4CEA-AD1C-926E373286E5}" destId="{4661B401-DBBE-4FED-A63E-15F019226331}" srcOrd="1" destOrd="0" parTransId="{BD338F16-BE0A-46DC-A716-553ABC5B75D6}" sibTransId="{559EBDA4-1410-4814-8C66-CD56669F2869}"/>
    <dgm:cxn modelId="{7DC33497-F06A-4852-9FA3-DD86F2BD7B68}" type="presOf" srcId="{E1779F75-A010-4CEA-AD1C-926E373286E5}" destId="{E3FBA460-2A39-4184-B097-4CE91C1697EA}" srcOrd="0" destOrd="0" presId="urn:microsoft.com/office/officeart/2005/8/layout/default"/>
    <dgm:cxn modelId="{E9687AF3-5EF1-4A9A-8230-C37E3D36B622}" srcId="{E1779F75-A010-4CEA-AD1C-926E373286E5}" destId="{6FFDC919-EBB3-42E4-BE2D-889C343C4785}" srcOrd="3" destOrd="0" parTransId="{7B773424-C64D-459F-955F-7EFC46A1A751}" sibTransId="{70ECF4BA-95BC-4FB1-B837-838F19083000}"/>
    <dgm:cxn modelId="{95F18F70-4F68-460E-A707-6FC876B8D22A}" type="presOf" srcId="{6FFDC919-EBB3-42E4-BE2D-889C343C4785}" destId="{38CC3AD7-4B18-4249-8B01-A05F4DB1590C}" srcOrd="0" destOrd="0" presId="urn:microsoft.com/office/officeart/2005/8/layout/default"/>
    <dgm:cxn modelId="{E2B756E8-D423-45EC-9460-7D21C27CC051}" type="presOf" srcId="{8AFC18BF-BAE1-4EFC-92B1-A24D30B37939}" destId="{036B0F42-AA80-4F70-B896-DFC84738E072}" srcOrd="0" destOrd="0" presId="urn:microsoft.com/office/officeart/2005/8/layout/default"/>
    <dgm:cxn modelId="{418A314B-5FBC-438C-A36A-760DE3241DC6}" srcId="{E1779F75-A010-4CEA-AD1C-926E373286E5}" destId="{C38C0341-B4F3-4BDF-AD0F-821827D3E417}" srcOrd="0" destOrd="0" parTransId="{401F7A05-AD32-46CF-82F3-B2B9041EF611}" sibTransId="{846EC0FB-7FF7-445A-B6A2-CC5355E32668}"/>
    <dgm:cxn modelId="{C28318FE-6F01-408D-90BA-E00D25BA0A2F}" type="presParOf" srcId="{E3FBA460-2A39-4184-B097-4CE91C1697EA}" destId="{AAA26F5F-2630-406F-B529-4F9E1A3E6757}" srcOrd="0" destOrd="0" presId="urn:microsoft.com/office/officeart/2005/8/layout/default"/>
    <dgm:cxn modelId="{15CF8DC5-461A-40FE-BD81-F813619E539B}" type="presParOf" srcId="{E3FBA460-2A39-4184-B097-4CE91C1697EA}" destId="{AAACDE71-23C7-4110-871F-1F17B368A3BC}" srcOrd="1" destOrd="0" presId="urn:microsoft.com/office/officeart/2005/8/layout/default"/>
    <dgm:cxn modelId="{4D71FEEB-81BD-459A-9E89-5D634AD8DA64}" type="presParOf" srcId="{E3FBA460-2A39-4184-B097-4CE91C1697EA}" destId="{0C4A0A87-5E0C-4CF0-9B54-C74F81F1844D}" srcOrd="2" destOrd="0" presId="urn:microsoft.com/office/officeart/2005/8/layout/default"/>
    <dgm:cxn modelId="{15E21D42-2004-4CE6-8F28-5546B2C1BD41}" type="presParOf" srcId="{E3FBA460-2A39-4184-B097-4CE91C1697EA}" destId="{4ADCB946-2F26-4C79-945B-369FAB75BD38}" srcOrd="3" destOrd="0" presId="urn:microsoft.com/office/officeart/2005/8/layout/default"/>
    <dgm:cxn modelId="{AD917CE9-DB8B-488A-92F2-87FD2F463959}" type="presParOf" srcId="{E3FBA460-2A39-4184-B097-4CE91C1697EA}" destId="{036B0F42-AA80-4F70-B896-DFC84738E072}" srcOrd="4" destOrd="0" presId="urn:microsoft.com/office/officeart/2005/8/layout/default"/>
    <dgm:cxn modelId="{4E1EDC87-4FC9-435D-BFDD-B80ABA8A6DC2}" type="presParOf" srcId="{E3FBA460-2A39-4184-B097-4CE91C1697EA}" destId="{F618D4F3-715D-4BF3-BA7E-60A2B69A8854}" srcOrd="5" destOrd="0" presId="urn:microsoft.com/office/officeart/2005/8/layout/default"/>
    <dgm:cxn modelId="{61151FDD-0E8E-4A1B-BC69-33373CF83646}" type="presParOf" srcId="{E3FBA460-2A39-4184-B097-4CE91C1697EA}" destId="{38CC3AD7-4B18-4249-8B01-A05F4DB1590C}"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D16D5CB0-C88D-45C9-8F6A-996052601A36}" type="doc">
      <dgm:prSet loTypeId="urn:microsoft.com/office/officeart/2005/8/layout/lProcess2" loCatId="relationship" qsTypeId="urn:microsoft.com/office/officeart/2005/8/quickstyle/simple1" qsCatId="simple" csTypeId="urn:microsoft.com/office/officeart/2005/8/colors/accent1_2" csCatId="accent1" phldr="1"/>
      <dgm:spPr/>
      <dgm:t>
        <a:bodyPr/>
        <a:lstStyle/>
        <a:p>
          <a:endParaRPr lang="en-US"/>
        </a:p>
      </dgm:t>
    </dgm:pt>
    <dgm:pt modelId="{90AB8C00-CD08-47EC-B356-B010E8CE9138}">
      <dgm:prSet phldrT="[Text]" custT="1"/>
      <dgm:spPr>
        <a:solidFill>
          <a:srgbClr val="50ADE4">
            <a:alpha val="70000"/>
          </a:srgbClr>
        </a:solidFill>
      </dgm:spPr>
      <dgm:t>
        <a:bodyPr/>
        <a:lstStyle/>
        <a:p>
          <a:r>
            <a:rPr lang="fr-CH" sz="3200" dirty="0" smtClean="0">
              <a:solidFill>
                <a:schemeClr val="bg1"/>
              </a:solidFill>
            </a:rPr>
            <a:t>Contributions</a:t>
          </a:r>
          <a:endParaRPr lang="en-US" sz="3200" dirty="0">
            <a:solidFill>
              <a:schemeClr val="bg1"/>
            </a:solidFill>
          </a:endParaRPr>
        </a:p>
      </dgm:t>
    </dgm:pt>
    <dgm:pt modelId="{8DE348E8-C446-4E3F-B3D5-63057AAEB174}" type="parTrans" cxnId="{5E27982E-A17A-47AD-BEC2-97F16D9100B1}">
      <dgm:prSet/>
      <dgm:spPr/>
      <dgm:t>
        <a:bodyPr/>
        <a:lstStyle/>
        <a:p>
          <a:endParaRPr lang="en-US"/>
        </a:p>
      </dgm:t>
    </dgm:pt>
    <dgm:pt modelId="{B8B39F61-F95F-4EF9-B1EF-D735542F7CC1}" type="sibTrans" cxnId="{5E27982E-A17A-47AD-BEC2-97F16D9100B1}">
      <dgm:prSet/>
      <dgm:spPr/>
      <dgm:t>
        <a:bodyPr/>
        <a:lstStyle/>
        <a:p>
          <a:endParaRPr lang="en-US"/>
        </a:p>
      </dgm:t>
    </dgm:pt>
    <dgm:pt modelId="{3BD855DF-ECED-46A3-9440-06F671ECFBBE}">
      <dgm:prSet phldrT="[Text]" custT="1"/>
      <dgm:spPr>
        <a:solidFill>
          <a:srgbClr val="50ADE4"/>
        </a:solidFill>
      </dgm:spPr>
      <dgm:t>
        <a:bodyPr/>
        <a:lstStyle/>
        <a:p>
          <a:r>
            <a:rPr lang="fr-CH" sz="3600" dirty="0" smtClean="0"/>
            <a:t>DOC</a:t>
          </a:r>
          <a:endParaRPr lang="en-US" sz="3600" dirty="0"/>
        </a:p>
      </dgm:t>
    </dgm:pt>
    <dgm:pt modelId="{4A81B552-CFE8-493D-A9D6-13EB4E6FF8CB}" type="parTrans" cxnId="{48037BF1-41DE-4F01-B840-2F182243BF85}">
      <dgm:prSet/>
      <dgm:spPr/>
      <dgm:t>
        <a:bodyPr/>
        <a:lstStyle/>
        <a:p>
          <a:endParaRPr lang="en-US"/>
        </a:p>
      </dgm:t>
    </dgm:pt>
    <dgm:pt modelId="{CD2260D5-8672-4003-B2E3-86D5AB17C73D}" type="sibTrans" cxnId="{48037BF1-41DE-4F01-B840-2F182243BF85}">
      <dgm:prSet/>
      <dgm:spPr/>
      <dgm:t>
        <a:bodyPr/>
        <a:lstStyle/>
        <a:p>
          <a:endParaRPr lang="en-US"/>
        </a:p>
      </dgm:t>
    </dgm:pt>
    <dgm:pt modelId="{14448640-66FE-4A39-9294-53F59B57C4EB}">
      <dgm:prSet phldrT="[Text]" custT="1"/>
      <dgm:spPr>
        <a:solidFill>
          <a:srgbClr val="50ADE4"/>
        </a:solidFill>
      </dgm:spPr>
      <dgm:t>
        <a:bodyPr/>
        <a:lstStyle/>
        <a:p>
          <a:r>
            <a:rPr lang="fr-CH" sz="3600" dirty="0" smtClean="0"/>
            <a:t>ADM</a:t>
          </a:r>
          <a:endParaRPr lang="en-US" sz="3600" dirty="0"/>
        </a:p>
      </dgm:t>
    </dgm:pt>
    <dgm:pt modelId="{08D34F8E-C349-4BB9-8F44-D06822214594}" type="parTrans" cxnId="{5C917B0A-41F3-4BEF-A912-0C4EB16C833D}">
      <dgm:prSet/>
      <dgm:spPr/>
      <dgm:t>
        <a:bodyPr/>
        <a:lstStyle/>
        <a:p>
          <a:endParaRPr lang="en-US"/>
        </a:p>
      </dgm:t>
    </dgm:pt>
    <dgm:pt modelId="{23658E6C-2BEE-44F5-AA62-0D5C49F18DB6}" type="sibTrans" cxnId="{5C917B0A-41F3-4BEF-A912-0C4EB16C833D}">
      <dgm:prSet/>
      <dgm:spPr/>
      <dgm:t>
        <a:bodyPr/>
        <a:lstStyle/>
        <a:p>
          <a:endParaRPr lang="en-US"/>
        </a:p>
      </dgm:t>
    </dgm:pt>
    <dgm:pt modelId="{9E5A8C8F-AAE9-4077-8E5E-F07CFD6B57F5}">
      <dgm:prSet phldrT="[Text]" custT="1"/>
      <dgm:spPr>
        <a:solidFill>
          <a:srgbClr val="50ADE4">
            <a:alpha val="70000"/>
          </a:srgbClr>
        </a:solidFill>
      </dgm:spPr>
      <dgm:t>
        <a:bodyPr/>
        <a:lstStyle/>
        <a:p>
          <a:r>
            <a:rPr lang="fr-CH" sz="3200" dirty="0" smtClean="0">
              <a:solidFill>
                <a:schemeClr val="bg1"/>
              </a:solidFill>
            </a:rPr>
            <a:t>Documents </a:t>
          </a:r>
          <a:br>
            <a:rPr lang="fr-CH" sz="3200" dirty="0" smtClean="0">
              <a:solidFill>
                <a:schemeClr val="bg1"/>
              </a:solidFill>
            </a:rPr>
          </a:br>
          <a:r>
            <a:rPr lang="fr-CH" sz="3200" dirty="0" smtClean="0">
              <a:solidFill>
                <a:schemeClr val="bg1"/>
              </a:solidFill>
            </a:rPr>
            <a:t>de session</a:t>
          </a:r>
          <a:endParaRPr lang="en-US" sz="3200" dirty="0">
            <a:solidFill>
              <a:schemeClr val="bg1"/>
            </a:solidFill>
          </a:endParaRPr>
        </a:p>
      </dgm:t>
    </dgm:pt>
    <dgm:pt modelId="{6D469285-A697-4C11-93CF-09EFE27CE0E9}" type="parTrans" cxnId="{D7A0E1E2-006A-4CAF-9871-794A4524F267}">
      <dgm:prSet/>
      <dgm:spPr/>
      <dgm:t>
        <a:bodyPr/>
        <a:lstStyle/>
        <a:p>
          <a:endParaRPr lang="en-US"/>
        </a:p>
      </dgm:t>
    </dgm:pt>
    <dgm:pt modelId="{20772E0F-1403-41E0-8F33-5421D5F3495A}" type="sibTrans" cxnId="{D7A0E1E2-006A-4CAF-9871-794A4524F267}">
      <dgm:prSet/>
      <dgm:spPr/>
      <dgm:t>
        <a:bodyPr/>
        <a:lstStyle/>
        <a:p>
          <a:endParaRPr lang="en-US"/>
        </a:p>
      </dgm:t>
    </dgm:pt>
    <dgm:pt modelId="{527B6BCE-C2F5-4441-BC56-998108A9E566}">
      <dgm:prSet phldrT="[Text]" custT="1"/>
      <dgm:spPr>
        <a:solidFill>
          <a:srgbClr val="50ADE4"/>
        </a:solidFill>
      </dgm:spPr>
      <dgm:t>
        <a:bodyPr/>
        <a:lstStyle/>
        <a:p>
          <a:r>
            <a:rPr lang="fr-CH" sz="3600" dirty="0" smtClean="0"/>
            <a:t>DT</a:t>
          </a:r>
          <a:endParaRPr lang="en-US" sz="3600" dirty="0"/>
        </a:p>
      </dgm:t>
    </dgm:pt>
    <dgm:pt modelId="{B9070EE4-BEBB-4D6E-A0EF-244FA310F794}" type="parTrans" cxnId="{42ED4287-5E87-42D5-B65E-DAF816A56E99}">
      <dgm:prSet/>
      <dgm:spPr/>
      <dgm:t>
        <a:bodyPr/>
        <a:lstStyle/>
        <a:p>
          <a:endParaRPr lang="en-US"/>
        </a:p>
      </dgm:t>
    </dgm:pt>
    <dgm:pt modelId="{534C2074-2A10-4076-85CE-DF76A87D61FE}" type="sibTrans" cxnId="{42ED4287-5E87-42D5-B65E-DAF816A56E99}">
      <dgm:prSet/>
      <dgm:spPr/>
      <dgm:t>
        <a:bodyPr/>
        <a:lstStyle/>
        <a:p>
          <a:endParaRPr lang="en-US"/>
        </a:p>
      </dgm:t>
    </dgm:pt>
    <dgm:pt modelId="{09DA9AB6-340A-4CC2-B033-FCC17C264F97}">
      <dgm:prSet phldrT="[Text]" custT="1"/>
      <dgm:spPr>
        <a:solidFill>
          <a:srgbClr val="50ADE4"/>
        </a:solidFill>
      </dgm:spPr>
      <dgm:t>
        <a:bodyPr/>
        <a:lstStyle/>
        <a:p>
          <a:r>
            <a:rPr lang="fr-CH" sz="3600" dirty="0" smtClean="0"/>
            <a:t>DL</a:t>
          </a:r>
          <a:endParaRPr lang="en-US" sz="3600" dirty="0"/>
        </a:p>
      </dgm:t>
    </dgm:pt>
    <dgm:pt modelId="{82FAF584-F728-442D-AD40-8F6A6E1400E2}" type="parTrans" cxnId="{C743EFE5-5033-4081-9B0F-80E9129FB140}">
      <dgm:prSet/>
      <dgm:spPr/>
      <dgm:t>
        <a:bodyPr/>
        <a:lstStyle/>
        <a:p>
          <a:endParaRPr lang="en-US"/>
        </a:p>
      </dgm:t>
    </dgm:pt>
    <dgm:pt modelId="{F007F10F-2FE7-4DCB-AC23-A9D5DD8E865E}" type="sibTrans" cxnId="{C743EFE5-5033-4081-9B0F-80E9129FB140}">
      <dgm:prSet/>
      <dgm:spPr/>
      <dgm:t>
        <a:bodyPr/>
        <a:lstStyle/>
        <a:p>
          <a:endParaRPr lang="en-US"/>
        </a:p>
      </dgm:t>
    </dgm:pt>
    <dgm:pt modelId="{4CE37668-3DE6-4BDF-8E2E-AA150A957BD3}">
      <dgm:prSet phldrT="[Text]" custT="1"/>
      <dgm:spPr>
        <a:solidFill>
          <a:srgbClr val="50ADE4">
            <a:alpha val="70000"/>
          </a:srgbClr>
        </a:solidFill>
      </dgm:spPr>
      <dgm:t>
        <a:bodyPr/>
        <a:lstStyle/>
        <a:p>
          <a:r>
            <a:rPr lang="fr-CH" sz="3200" dirty="0" smtClean="0">
              <a:solidFill>
                <a:schemeClr val="bg1"/>
              </a:solidFill>
            </a:rPr>
            <a:t>Documents finals</a:t>
          </a:r>
          <a:endParaRPr lang="en-US" sz="3200" dirty="0">
            <a:solidFill>
              <a:schemeClr val="bg1"/>
            </a:solidFill>
          </a:endParaRPr>
        </a:p>
      </dgm:t>
    </dgm:pt>
    <dgm:pt modelId="{367F25B7-1771-4B71-8F99-5083A7A2283D}" type="parTrans" cxnId="{567C9A87-5FF7-4607-A9D4-FDC4FB783459}">
      <dgm:prSet/>
      <dgm:spPr/>
      <dgm:t>
        <a:bodyPr/>
        <a:lstStyle/>
        <a:p>
          <a:endParaRPr lang="en-US"/>
        </a:p>
      </dgm:t>
    </dgm:pt>
    <dgm:pt modelId="{0FFE917E-5383-4FF0-AB6E-115261FB3AFC}" type="sibTrans" cxnId="{567C9A87-5FF7-4607-A9D4-FDC4FB783459}">
      <dgm:prSet/>
      <dgm:spPr/>
      <dgm:t>
        <a:bodyPr/>
        <a:lstStyle/>
        <a:p>
          <a:endParaRPr lang="en-US"/>
        </a:p>
      </dgm:t>
    </dgm:pt>
    <dgm:pt modelId="{EC0372C6-1DE0-4816-B387-941508159394}">
      <dgm:prSet phldrT="[Text]" custT="1"/>
      <dgm:spPr>
        <a:solidFill>
          <a:srgbClr val="50ADE4"/>
        </a:solidFill>
      </dgm:spPr>
      <dgm:t>
        <a:bodyPr/>
        <a:lstStyle/>
        <a:p>
          <a:r>
            <a:rPr lang="fr-CH" sz="2800" dirty="0" smtClean="0"/>
            <a:t>Résolutions et </a:t>
          </a:r>
          <a:br>
            <a:rPr lang="fr-CH" sz="2800" dirty="0" smtClean="0"/>
          </a:br>
          <a:r>
            <a:rPr lang="fr-CH" sz="2800" dirty="0" smtClean="0"/>
            <a:t>Décisions</a:t>
          </a:r>
          <a:endParaRPr lang="en-US" sz="2800" dirty="0"/>
        </a:p>
      </dgm:t>
    </dgm:pt>
    <dgm:pt modelId="{32836E20-8E86-46B0-8000-76FE6033ECE7}" type="parTrans" cxnId="{1940C568-C8A6-41D6-85A9-39E84B3207F2}">
      <dgm:prSet/>
      <dgm:spPr/>
      <dgm:t>
        <a:bodyPr/>
        <a:lstStyle/>
        <a:p>
          <a:endParaRPr lang="en-US"/>
        </a:p>
      </dgm:t>
    </dgm:pt>
    <dgm:pt modelId="{B8992203-5120-4662-AF3A-9723E2436B80}" type="sibTrans" cxnId="{1940C568-C8A6-41D6-85A9-39E84B3207F2}">
      <dgm:prSet/>
      <dgm:spPr/>
      <dgm:t>
        <a:bodyPr/>
        <a:lstStyle/>
        <a:p>
          <a:endParaRPr lang="en-US"/>
        </a:p>
      </dgm:t>
    </dgm:pt>
    <dgm:pt modelId="{C446DB98-3DB5-4C76-A3B3-80D5DD09270D}">
      <dgm:prSet phldrT="[Text]" custT="1"/>
      <dgm:spPr>
        <a:solidFill>
          <a:srgbClr val="50ADE4"/>
        </a:solidFill>
      </dgm:spPr>
      <dgm:t>
        <a:bodyPr/>
        <a:lstStyle/>
        <a:p>
          <a:r>
            <a:rPr lang="fr-CH" sz="2800" dirty="0" smtClean="0"/>
            <a:t>Comptes rendus</a:t>
          </a:r>
          <a:endParaRPr lang="en-US" sz="2800" dirty="0"/>
        </a:p>
      </dgm:t>
    </dgm:pt>
    <dgm:pt modelId="{48C7C0F5-59A8-46EC-980F-882C65154509}" type="parTrans" cxnId="{B76A63A6-C9CF-420E-ABEC-F5A2F8F09568}">
      <dgm:prSet/>
      <dgm:spPr/>
      <dgm:t>
        <a:bodyPr/>
        <a:lstStyle/>
        <a:p>
          <a:endParaRPr lang="en-US"/>
        </a:p>
      </dgm:t>
    </dgm:pt>
    <dgm:pt modelId="{F8349673-04A3-4622-A2B2-3B9834D43A15}" type="sibTrans" cxnId="{B76A63A6-C9CF-420E-ABEC-F5A2F8F09568}">
      <dgm:prSet/>
      <dgm:spPr/>
      <dgm:t>
        <a:bodyPr/>
        <a:lstStyle/>
        <a:p>
          <a:endParaRPr lang="en-US"/>
        </a:p>
      </dgm:t>
    </dgm:pt>
    <dgm:pt modelId="{F6C6EA7A-AEAB-464B-88F0-C7C9C6A29119}">
      <dgm:prSet phldrT="[Text]" custT="1"/>
      <dgm:spPr>
        <a:solidFill>
          <a:srgbClr val="50ADE4"/>
        </a:solidFill>
      </dgm:spPr>
      <dgm:t>
        <a:bodyPr/>
        <a:lstStyle/>
        <a:p>
          <a:r>
            <a:rPr lang="fr-CH" sz="3600" dirty="0" smtClean="0"/>
            <a:t>INF</a:t>
          </a:r>
          <a:endParaRPr lang="en-US" sz="3600" dirty="0"/>
        </a:p>
      </dgm:t>
    </dgm:pt>
    <dgm:pt modelId="{D33AF948-1A9E-452D-8A83-D9B6AF62F8E4}" type="parTrans" cxnId="{33F0C35B-F157-415B-9375-2610E2389DF3}">
      <dgm:prSet/>
      <dgm:spPr/>
      <dgm:t>
        <a:bodyPr/>
        <a:lstStyle/>
        <a:p>
          <a:endParaRPr lang="en-US"/>
        </a:p>
      </dgm:t>
    </dgm:pt>
    <dgm:pt modelId="{A016785C-4CE5-454E-A1C4-2DC1054A9A7C}" type="sibTrans" cxnId="{33F0C35B-F157-415B-9375-2610E2389DF3}">
      <dgm:prSet/>
      <dgm:spPr/>
      <dgm:t>
        <a:bodyPr/>
        <a:lstStyle/>
        <a:p>
          <a:endParaRPr lang="en-US"/>
        </a:p>
      </dgm:t>
    </dgm:pt>
    <dgm:pt modelId="{FFE41EC1-6818-4683-B6DB-E791553991ED}">
      <dgm:prSet custT="1"/>
      <dgm:spPr>
        <a:solidFill>
          <a:srgbClr val="50ADE4"/>
        </a:solidFill>
      </dgm:spPr>
      <dgm:t>
        <a:bodyPr/>
        <a:lstStyle/>
        <a:p>
          <a:r>
            <a:rPr lang="fr-CH" sz="3600" dirty="0" smtClean="0"/>
            <a:t>DOC</a:t>
          </a:r>
          <a:endParaRPr lang="en-US" sz="3600" dirty="0"/>
        </a:p>
      </dgm:t>
    </dgm:pt>
    <dgm:pt modelId="{701D7CC8-939B-4FA3-85AF-0E25FC481904}" type="parTrans" cxnId="{E40EE580-CB00-4BE0-86CE-C204A881C3D1}">
      <dgm:prSet/>
      <dgm:spPr/>
      <dgm:t>
        <a:bodyPr/>
        <a:lstStyle/>
        <a:p>
          <a:endParaRPr lang="en-GB"/>
        </a:p>
      </dgm:t>
    </dgm:pt>
    <dgm:pt modelId="{7CBB89E2-315C-4434-B8BC-5E9124C52177}" type="sibTrans" cxnId="{E40EE580-CB00-4BE0-86CE-C204A881C3D1}">
      <dgm:prSet/>
      <dgm:spPr/>
      <dgm:t>
        <a:bodyPr/>
        <a:lstStyle/>
        <a:p>
          <a:endParaRPr lang="en-GB"/>
        </a:p>
      </dgm:t>
    </dgm:pt>
    <dgm:pt modelId="{CC68AD6D-F9C5-43F7-BEDD-987C3468AF2E}" type="pres">
      <dgm:prSet presAssocID="{D16D5CB0-C88D-45C9-8F6A-996052601A36}" presName="theList" presStyleCnt="0">
        <dgm:presLayoutVars>
          <dgm:dir/>
          <dgm:animLvl val="lvl"/>
          <dgm:resizeHandles val="exact"/>
        </dgm:presLayoutVars>
      </dgm:prSet>
      <dgm:spPr/>
      <dgm:t>
        <a:bodyPr/>
        <a:lstStyle/>
        <a:p>
          <a:endParaRPr lang="en-US"/>
        </a:p>
      </dgm:t>
    </dgm:pt>
    <dgm:pt modelId="{CE08D97D-F91D-441D-8527-32EBE4F9E8E3}" type="pres">
      <dgm:prSet presAssocID="{90AB8C00-CD08-47EC-B356-B010E8CE9138}" presName="compNode" presStyleCnt="0"/>
      <dgm:spPr/>
    </dgm:pt>
    <dgm:pt modelId="{BEC73BFC-5A3F-4A23-AAD5-E7515BEA0F31}" type="pres">
      <dgm:prSet presAssocID="{90AB8C00-CD08-47EC-B356-B010E8CE9138}" presName="aNode" presStyleLbl="bgShp" presStyleIdx="0" presStyleCnt="3"/>
      <dgm:spPr/>
      <dgm:t>
        <a:bodyPr/>
        <a:lstStyle/>
        <a:p>
          <a:endParaRPr lang="en-US"/>
        </a:p>
      </dgm:t>
    </dgm:pt>
    <dgm:pt modelId="{E555BBCB-9464-4B5A-86C1-2A4CA8CECB43}" type="pres">
      <dgm:prSet presAssocID="{90AB8C00-CD08-47EC-B356-B010E8CE9138}" presName="textNode" presStyleLbl="bgShp" presStyleIdx="0" presStyleCnt="3"/>
      <dgm:spPr/>
      <dgm:t>
        <a:bodyPr/>
        <a:lstStyle/>
        <a:p>
          <a:endParaRPr lang="en-US"/>
        </a:p>
      </dgm:t>
    </dgm:pt>
    <dgm:pt modelId="{1737561E-A2AB-4655-968D-BD8E8ED600A1}" type="pres">
      <dgm:prSet presAssocID="{90AB8C00-CD08-47EC-B356-B010E8CE9138}" presName="compChildNode" presStyleCnt="0"/>
      <dgm:spPr/>
    </dgm:pt>
    <dgm:pt modelId="{9458A997-FD65-435C-9FA8-44CE0945BDF4}" type="pres">
      <dgm:prSet presAssocID="{90AB8C00-CD08-47EC-B356-B010E8CE9138}" presName="theInnerList" presStyleCnt="0"/>
      <dgm:spPr/>
    </dgm:pt>
    <dgm:pt modelId="{A89CD62A-D8C3-474D-B4EB-E7EAC4094D6A}" type="pres">
      <dgm:prSet presAssocID="{3BD855DF-ECED-46A3-9440-06F671ECFBBE}" presName="childNode" presStyleLbl="node1" presStyleIdx="0" presStyleCnt="8">
        <dgm:presLayoutVars>
          <dgm:bulletEnabled val="1"/>
        </dgm:presLayoutVars>
      </dgm:prSet>
      <dgm:spPr/>
      <dgm:t>
        <a:bodyPr/>
        <a:lstStyle/>
        <a:p>
          <a:endParaRPr lang="en-US"/>
        </a:p>
      </dgm:t>
    </dgm:pt>
    <dgm:pt modelId="{AD88E52E-D7C5-4AC0-8D94-7AB4CCA77029}" type="pres">
      <dgm:prSet presAssocID="{3BD855DF-ECED-46A3-9440-06F671ECFBBE}" presName="aSpace2" presStyleCnt="0"/>
      <dgm:spPr/>
    </dgm:pt>
    <dgm:pt modelId="{C8361D5E-2F3B-4F6A-87D2-C0A522BE6B1A}" type="pres">
      <dgm:prSet presAssocID="{14448640-66FE-4A39-9294-53F59B57C4EB}" presName="childNode" presStyleLbl="node1" presStyleIdx="1" presStyleCnt="8">
        <dgm:presLayoutVars>
          <dgm:bulletEnabled val="1"/>
        </dgm:presLayoutVars>
      </dgm:prSet>
      <dgm:spPr/>
      <dgm:t>
        <a:bodyPr/>
        <a:lstStyle/>
        <a:p>
          <a:endParaRPr lang="en-US"/>
        </a:p>
      </dgm:t>
    </dgm:pt>
    <dgm:pt modelId="{93EFF8BD-1288-4E45-92A9-B9CB8A91F2E0}" type="pres">
      <dgm:prSet presAssocID="{14448640-66FE-4A39-9294-53F59B57C4EB}" presName="aSpace2" presStyleCnt="0"/>
      <dgm:spPr/>
    </dgm:pt>
    <dgm:pt modelId="{AA8BEB3E-9D52-44FC-A912-178C8D8A7E35}" type="pres">
      <dgm:prSet presAssocID="{F6C6EA7A-AEAB-464B-88F0-C7C9C6A29119}" presName="childNode" presStyleLbl="node1" presStyleIdx="2" presStyleCnt="8">
        <dgm:presLayoutVars>
          <dgm:bulletEnabled val="1"/>
        </dgm:presLayoutVars>
      </dgm:prSet>
      <dgm:spPr/>
      <dgm:t>
        <a:bodyPr/>
        <a:lstStyle/>
        <a:p>
          <a:endParaRPr lang="en-US"/>
        </a:p>
      </dgm:t>
    </dgm:pt>
    <dgm:pt modelId="{539E5E41-B674-436B-9EA0-5CE49E710205}" type="pres">
      <dgm:prSet presAssocID="{90AB8C00-CD08-47EC-B356-B010E8CE9138}" presName="aSpace" presStyleCnt="0"/>
      <dgm:spPr/>
    </dgm:pt>
    <dgm:pt modelId="{CA8B2F61-E8E7-4244-A739-936E90656F1B}" type="pres">
      <dgm:prSet presAssocID="{9E5A8C8F-AAE9-4077-8E5E-F07CFD6B57F5}" presName="compNode" presStyleCnt="0"/>
      <dgm:spPr/>
    </dgm:pt>
    <dgm:pt modelId="{0040F783-6FCF-43AC-9E14-614E6A8A724D}" type="pres">
      <dgm:prSet presAssocID="{9E5A8C8F-AAE9-4077-8E5E-F07CFD6B57F5}" presName="aNode" presStyleLbl="bgShp" presStyleIdx="1" presStyleCnt="3"/>
      <dgm:spPr/>
      <dgm:t>
        <a:bodyPr/>
        <a:lstStyle/>
        <a:p>
          <a:endParaRPr lang="en-US"/>
        </a:p>
      </dgm:t>
    </dgm:pt>
    <dgm:pt modelId="{1B80FB1A-75B8-44BB-A563-52E5CD48A5FA}" type="pres">
      <dgm:prSet presAssocID="{9E5A8C8F-AAE9-4077-8E5E-F07CFD6B57F5}" presName="textNode" presStyleLbl="bgShp" presStyleIdx="1" presStyleCnt="3"/>
      <dgm:spPr/>
      <dgm:t>
        <a:bodyPr/>
        <a:lstStyle/>
        <a:p>
          <a:endParaRPr lang="en-US"/>
        </a:p>
      </dgm:t>
    </dgm:pt>
    <dgm:pt modelId="{507E1B37-A822-44D8-9F0B-0E616128746C}" type="pres">
      <dgm:prSet presAssocID="{9E5A8C8F-AAE9-4077-8E5E-F07CFD6B57F5}" presName="compChildNode" presStyleCnt="0"/>
      <dgm:spPr/>
    </dgm:pt>
    <dgm:pt modelId="{A82194D3-1523-4D69-BCDA-387D1B23FECC}" type="pres">
      <dgm:prSet presAssocID="{9E5A8C8F-AAE9-4077-8E5E-F07CFD6B57F5}" presName="theInnerList" presStyleCnt="0"/>
      <dgm:spPr/>
    </dgm:pt>
    <dgm:pt modelId="{B04C34E3-F8BF-412B-B36E-7A4C4471797F}" type="pres">
      <dgm:prSet presAssocID="{527B6BCE-C2F5-4441-BC56-998108A9E566}" presName="childNode" presStyleLbl="node1" presStyleIdx="3" presStyleCnt="8">
        <dgm:presLayoutVars>
          <dgm:bulletEnabled val="1"/>
        </dgm:presLayoutVars>
      </dgm:prSet>
      <dgm:spPr/>
      <dgm:t>
        <a:bodyPr/>
        <a:lstStyle/>
        <a:p>
          <a:endParaRPr lang="en-US"/>
        </a:p>
      </dgm:t>
    </dgm:pt>
    <dgm:pt modelId="{6CD207C5-BC4F-417A-8AF2-E8BED8BDF5C3}" type="pres">
      <dgm:prSet presAssocID="{527B6BCE-C2F5-4441-BC56-998108A9E566}" presName="aSpace2" presStyleCnt="0"/>
      <dgm:spPr/>
    </dgm:pt>
    <dgm:pt modelId="{C365D037-64D9-4D64-9C30-94BCEFC50161}" type="pres">
      <dgm:prSet presAssocID="{09DA9AB6-340A-4CC2-B033-FCC17C264F97}" presName="childNode" presStyleLbl="node1" presStyleIdx="4" presStyleCnt="8">
        <dgm:presLayoutVars>
          <dgm:bulletEnabled val="1"/>
        </dgm:presLayoutVars>
      </dgm:prSet>
      <dgm:spPr/>
      <dgm:t>
        <a:bodyPr/>
        <a:lstStyle/>
        <a:p>
          <a:endParaRPr lang="en-US"/>
        </a:p>
      </dgm:t>
    </dgm:pt>
    <dgm:pt modelId="{97CF448E-6FFA-4929-90A0-E4AB69423339}" type="pres">
      <dgm:prSet presAssocID="{09DA9AB6-340A-4CC2-B033-FCC17C264F97}" presName="aSpace2" presStyleCnt="0"/>
      <dgm:spPr/>
    </dgm:pt>
    <dgm:pt modelId="{51317678-AD24-446A-9002-5222CDD66CAF}" type="pres">
      <dgm:prSet presAssocID="{FFE41EC1-6818-4683-B6DB-E791553991ED}" presName="childNode" presStyleLbl="node1" presStyleIdx="5" presStyleCnt="8">
        <dgm:presLayoutVars>
          <dgm:bulletEnabled val="1"/>
        </dgm:presLayoutVars>
      </dgm:prSet>
      <dgm:spPr/>
      <dgm:t>
        <a:bodyPr/>
        <a:lstStyle/>
        <a:p>
          <a:endParaRPr lang="en-GB"/>
        </a:p>
      </dgm:t>
    </dgm:pt>
    <dgm:pt modelId="{BFF45DD3-2F9C-4F20-A811-BD90D31DC4E8}" type="pres">
      <dgm:prSet presAssocID="{9E5A8C8F-AAE9-4077-8E5E-F07CFD6B57F5}" presName="aSpace" presStyleCnt="0"/>
      <dgm:spPr/>
    </dgm:pt>
    <dgm:pt modelId="{C8A95328-581C-4B6E-BB07-B7637FF7560D}" type="pres">
      <dgm:prSet presAssocID="{4CE37668-3DE6-4BDF-8E2E-AA150A957BD3}" presName="compNode" presStyleCnt="0"/>
      <dgm:spPr/>
    </dgm:pt>
    <dgm:pt modelId="{5BD68AAF-9BBF-4D2A-9538-17BC27BE7F99}" type="pres">
      <dgm:prSet presAssocID="{4CE37668-3DE6-4BDF-8E2E-AA150A957BD3}" presName="aNode" presStyleLbl="bgShp" presStyleIdx="2" presStyleCnt="3" custLinFactNeighborY="-4756"/>
      <dgm:spPr/>
      <dgm:t>
        <a:bodyPr/>
        <a:lstStyle/>
        <a:p>
          <a:endParaRPr lang="en-US"/>
        </a:p>
      </dgm:t>
    </dgm:pt>
    <dgm:pt modelId="{10686496-7E5F-4592-997B-CB68D15CA375}" type="pres">
      <dgm:prSet presAssocID="{4CE37668-3DE6-4BDF-8E2E-AA150A957BD3}" presName="textNode" presStyleLbl="bgShp" presStyleIdx="2" presStyleCnt="3"/>
      <dgm:spPr/>
      <dgm:t>
        <a:bodyPr/>
        <a:lstStyle/>
        <a:p>
          <a:endParaRPr lang="en-US"/>
        </a:p>
      </dgm:t>
    </dgm:pt>
    <dgm:pt modelId="{EB5BC076-F1C2-41A5-9D49-1955B0E1B3EC}" type="pres">
      <dgm:prSet presAssocID="{4CE37668-3DE6-4BDF-8E2E-AA150A957BD3}" presName="compChildNode" presStyleCnt="0"/>
      <dgm:spPr/>
    </dgm:pt>
    <dgm:pt modelId="{7C4A6B5B-9DCC-4461-BD55-8E07937F1389}" type="pres">
      <dgm:prSet presAssocID="{4CE37668-3DE6-4BDF-8E2E-AA150A957BD3}" presName="theInnerList" presStyleCnt="0"/>
      <dgm:spPr/>
    </dgm:pt>
    <dgm:pt modelId="{A01CEC54-16B7-4F0D-887A-E6A5284CF5A3}" type="pres">
      <dgm:prSet presAssocID="{EC0372C6-1DE0-4816-B387-941508159394}" presName="childNode" presStyleLbl="node1" presStyleIdx="6" presStyleCnt="8">
        <dgm:presLayoutVars>
          <dgm:bulletEnabled val="1"/>
        </dgm:presLayoutVars>
      </dgm:prSet>
      <dgm:spPr/>
      <dgm:t>
        <a:bodyPr/>
        <a:lstStyle/>
        <a:p>
          <a:endParaRPr lang="en-US"/>
        </a:p>
      </dgm:t>
    </dgm:pt>
    <dgm:pt modelId="{48B3A0D0-BB66-4F8F-9016-AE697548B940}" type="pres">
      <dgm:prSet presAssocID="{EC0372C6-1DE0-4816-B387-941508159394}" presName="aSpace2" presStyleCnt="0"/>
      <dgm:spPr/>
    </dgm:pt>
    <dgm:pt modelId="{7FD328F3-FCB5-4ABD-A0AD-9EEA91C93A88}" type="pres">
      <dgm:prSet presAssocID="{C446DB98-3DB5-4C76-A3B3-80D5DD09270D}" presName="childNode" presStyleLbl="node1" presStyleIdx="7" presStyleCnt="8">
        <dgm:presLayoutVars>
          <dgm:bulletEnabled val="1"/>
        </dgm:presLayoutVars>
      </dgm:prSet>
      <dgm:spPr/>
      <dgm:t>
        <a:bodyPr/>
        <a:lstStyle/>
        <a:p>
          <a:endParaRPr lang="en-US"/>
        </a:p>
      </dgm:t>
    </dgm:pt>
  </dgm:ptLst>
  <dgm:cxnLst>
    <dgm:cxn modelId="{AD97EA29-9A02-40FE-A5E9-F10DDDFD4467}" type="presOf" srcId="{9E5A8C8F-AAE9-4077-8E5E-F07CFD6B57F5}" destId="{0040F783-6FCF-43AC-9E14-614E6A8A724D}" srcOrd="0" destOrd="0" presId="urn:microsoft.com/office/officeart/2005/8/layout/lProcess2"/>
    <dgm:cxn modelId="{2436D0AB-74AD-4B71-82D9-2F481ED7F849}" type="presOf" srcId="{C446DB98-3DB5-4C76-A3B3-80D5DD09270D}" destId="{7FD328F3-FCB5-4ABD-A0AD-9EEA91C93A88}" srcOrd="0" destOrd="0" presId="urn:microsoft.com/office/officeart/2005/8/layout/lProcess2"/>
    <dgm:cxn modelId="{C3F66FE2-48F3-41BD-A2BB-677208B41FE5}" type="presOf" srcId="{90AB8C00-CD08-47EC-B356-B010E8CE9138}" destId="{E555BBCB-9464-4B5A-86C1-2A4CA8CECB43}" srcOrd="1" destOrd="0" presId="urn:microsoft.com/office/officeart/2005/8/layout/lProcess2"/>
    <dgm:cxn modelId="{5E27982E-A17A-47AD-BEC2-97F16D9100B1}" srcId="{D16D5CB0-C88D-45C9-8F6A-996052601A36}" destId="{90AB8C00-CD08-47EC-B356-B010E8CE9138}" srcOrd="0" destOrd="0" parTransId="{8DE348E8-C446-4E3F-B3D5-63057AAEB174}" sibTransId="{B8B39F61-F95F-4EF9-B1EF-D735542F7CC1}"/>
    <dgm:cxn modelId="{D8513936-2260-4C60-BE31-1FE84FB1BF81}" type="presOf" srcId="{4CE37668-3DE6-4BDF-8E2E-AA150A957BD3}" destId="{10686496-7E5F-4592-997B-CB68D15CA375}" srcOrd="1" destOrd="0" presId="urn:microsoft.com/office/officeart/2005/8/layout/lProcess2"/>
    <dgm:cxn modelId="{33F0C35B-F157-415B-9375-2610E2389DF3}" srcId="{90AB8C00-CD08-47EC-B356-B010E8CE9138}" destId="{F6C6EA7A-AEAB-464B-88F0-C7C9C6A29119}" srcOrd="2" destOrd="0" parTransId="{D33AF948-1A9E-452D-8A83-D9B6AF62F8E4}" sibTransId="{A016785C-4CE5-454E-A1C4-2DC1054A9A7C}"/>
    <dgm:cxn modelId="{B76A63A6-C9CF-420E-ABEC-F5A2F8F09568}" srcId="{4CE37668-3DE6-4BDF-8E2E-AA150A957BD3}" destId="{C446DB98-3DB5-4C76-A3B3-80D5DD09270D}" srcOrd="1" destOrd="0" parTransId="{48C7C0F5-59A8-46EC-980F-882C65154509}" sibTransId="{F8349673-04A3-4622-A2B2-3B9834D43A15}"/>
    <dgm:cxn modelId="{E40EE580-CB00-4BE0-86CE-C204A881C3D1}" srcId="{9E5A8C8F-AAE9-4077-8E5E-F07CFD6B57F5}" destId="{FFE41EC1-6818-4683-B6DB-E791553991ED}" srcOrd="2" destOrd="0" parTransId="{701D7CC8-939B-4FA3-85AF-0E25FC481904}" sibTransId="{7CBB89E2-315C-4434-B8BC-5E9124C52177}"/>
    <dgm:cxn modelId="{C743EFE5-5033-4081-9B0F-80E9129FB140}" srcId="{9E5A8C8F-AAE9-4077-8E5E-F07CFD6B57F5}" destId="{09DA9AB6-340A-4CC2-B033-FCC17C264F97}" srcOrd="1" destOrd="0" parTransId="{82FAF584-F728-442D-AD40-8F6A6E1400E2}" sibTransId="{F007F10F-2FE7-4DCB-AC23-A9D5DD8E865E}"/>
    <dgm:cxn modelId="{B4A1F628-6C70-4B6D-8FB2-D8BAA3FD92BB}" type="presOf" srcId="{90AB8C00-CD08-47EC-B356-B010E8CE9138}" destId="{BEC73BFC-5A3F-4A23-AAD5-E7515BEA0F31}" srcOrd="0" destOrd="0" presId="urn:microsoft.com/office/officeart/2005/8/layout/lProcess2"/>
    <dgm:cxn modelId="{00AD3EB5-DE2D-46D0-8134-9C0286F72728}" type="presOf" srcId="{3BD855DF-ECED-46A3-9440-06F671ECFBBE}" destId="{A89CD62A-D8C3-474D-B4EB-E7EAC4094D6A}" srcOrd="0" destOrd="0" presId="urn:microsoft.com/office/officeart/2005/8/layout/lProcess2"/>
    <dgm:cxn modelId="{13AEB84F-2DC3-428D-A7B5-C0752B55F87F}" type="presOf" srcId="{EC0372C6-1DE0-4816-B387-941508159394}" destId="{A01CEC54-16B7-4F0D-887A-E6A5284CF5A3}" srcOrd="0" destOrd="0" presId="urn:microsoft.com/office/officeart/2005/8/layout/lProcess2"/>
    <dgm:cxn modelId="{DB3E9199-7C19-4133-A255-E04CBFE429D1}" type="presOf" srcId="{4CE37668-3DE6-4BDF-8E2E-AA150A957BD3}" destId="{5BD68AAF-9BBF-4D2A-9538-17BC27BE7F99}" srcOrd="0" destOrd="0" presId="urn:microsoft.com/office/officeart/2005/8/layout/lProcess2"/>
    <dgm:cxn modelId="{D11ED2A6-9184-4ECC-9C34-933C7144F198}" type="presOf" srcId="{D16D5CB0-C88D-45C9-8F6A-996052601A36}" destId="{CC68AD6D-F9C5-43F7-BEDD-987C3468AF2E}" srcOrd="0" destOrd="0" presId="urn:microsoft.com/office/officeart/2005/8/layout/lProcess2"/>
    <dgm:cxn modelId="{9080E41D-1A01-4747-BEA0-5F206400AE45}" type="presOf" srcId="{FFE41EC1-6818-4683-B6DB-E791553991ED}" destId="{51317678-AD24-446A-9002-5222CDD66CAF}" srcOrd="0" destOrd="0" presId="urn:microsoft.com/office/officeart/2005/8/layout/lProcess2"/>
    <dgm:cxn modelId="{2374E29F-F3A4-402C-AC1F-D0E02BA4A8B8}" type="presOf" srcId="{F6C6EA7A-AEAB-464B-88F0-C7C9C6A29119}" destId="{AA8BEB3E-9D52-44FC-A912-178C8D8A7E35}" srcOrd="0" destOrd="0" presId="urn:microsoft.com/office/officeart/2005/8/layout/lProcess2"/>
    <dgm:cxn modelId="{4544D2E5-CB04-46AD-B7DB-3B0FA09B95FB}" type="presOf" srcId="{527B6BCE-C2F5-4441-BC56-998108A9E566}" destId="{B04C34E3-F8BF-412B-B36E-7A4C4471797F}" srcOrd="0" destOrd="0" presId="urn:microsoft.com/office/officeart/2005/8/layout/lProcess2"/>
    <dgm:cxn modelId="{567C9A87-5FF7-4607-A9D4-FDC4FB783459}" srcId="{D16D5CB0-C88D-45C9-8F6A-996052601A36}" destId="{4CE37668-3DE6-4BDF-8E2E-AA150A957BD3}" srcOrd="2" destOrd="0" parTransId="{367F25B7-1771-4B71-8F99-5083A7A2283D}" sibTransId="{0FFE917E-5383-4FF0-AB6E-115261FB3AFC}"/>
    <dgm:cxn modelId="{83824B3C-582B-4B67-8E11-50D47EA1F092}" type="presOf" srcId="{14448640-66FE-4A39-9294-53F59B57C4EB}" destId="{C8361D5E-2F3B-4F6A-87D2-C0A522BE6B1A}" srcOrd="0" destOrd="0" presId="urn:microsoft.com/office/officeart/2005/8/layout/lProcess2"/>
    <dgm:cxn modelId="{42ED4287-5E87-42D5-B65E-DAF816A56E99}" srcId="{9E5A8C8F-AAE9-4077-8E5E-F07CFD6B57F5}" destId="{527B6BCE-C2F5-4441-BC56-998108A9E566}" srcOrd="0" destOrd="0" parTransId="{B9070EE4-BEBB-4D6E-A0EF-244FA310F794}" sibTransId="{534C2074-2A10-4076-85CE-DF76A87D61FE}"/>
    <dgm:cxn modelId="{48037BF1-41DE-4F01-B840-2F182243BF85}" srcId="{90AB8C00-CD08-47EC-B356-B010E8CE9138}" destId="{3BD855DF-ECED-46A3-9440-06F671ECFBBE}" srcOrd="0" destOrd="0" parTransId="{4A81B552-CFE8-493D-A9D6-13EB4E6FF8CB}" sibTransId="{CD2260D5-8672-4003-B2E3-86D5AB17C73D}"/>
    <dgm:cxn modelId="{D7A0E1E2-006A-4CAF-9871-794A4524F267}" srcId="{D16D5CB0-C88D-45C9-8F6A-996052601A36}" destId="{9E5A8C8F-AAE9-4077-8E5E-F07CFD6B57F5}" srcOrd="1" destOrd="0" parTransId="{6D469285-A697-4C11-93CF-09EFE27CE0E9}" sibTransId="{20772E0F-1403-41E0-8F33-5421D5F3495A}"/>
    <dgm:cxn modelId="{C93BFB98-9670-405A-B1A9-F778271368B9}" type="presOf" srcId="{09DA9AB6-340A-4CC2-B033-FCC17C264F97}" destId="{C365D037-64D9-4D64-9C30-94BCEFC50161}" srcOrd="0" destOrd="0" presId="urn:microsoft.com/office/officeart/2005/8/layout/lProcess2"/>
    <dgm:cxn modelId="{1940C568-C8A6-41D6-85A9-39E84B3207F2}" srcId="{4CE37668-3DE6-4BDF-8E2E-AA150A957BD3}" destId="{EC0372C6-1DE0-4816-B387-941508159394}" srcOrd="0" destOrd="0" parTransId="{32836E20-8E86-46B0-8000-76FE6033ECE7}" sibTransId="{B8992203-5120-4662-AF3A-9723E2436B80}"/>
    <dgm:cxn modelId="{5C917B0A-41F3-4BEF-A912-0C4EB16C833D}" srcId="{90AB8C00-CD08-47EC-B356-B010E8CE9138}" destId="{14448640-66FE-4A39-9294-53F59B57C4EB}" srcOrd="1" destOrd="0" parTransId="{08D34F8E-C349-4BB9-8F44-D06822214594}" sibTransId="{23658E6C-2BEE-44F5-AA62-0D5C49F18DB6}"/>
    <dgm:cxn modelId="{21976FA9-0494-481C-B242-6BE10EB7029E}" type="presOf" srcId="{9E5A8C8F-AAE9-4077-8E5E-F07CFD6B57F5}" destId="{1B80FB1A-75B8-44BB-A563-52E5CD48A5FA}" srcOrd="1" destOrd="0" presId="urn:microsoft.com/office/officeart/2005/8/layout/lProcess2"/>
    <dgm:cxn modelId="{8F3AF89C-0C6C-4C68-A8F4-C28F7FBC8B3C}" type="presParOf" srcId="{CC68AD6D-F9C5-43F7-BEDD-987C3468AF2E}" destId="{CE08D97D-F91D-441D-8527-32EBE4F9E8E3}" srcOrd="0" destOrd="0" presId="urn:microsoft.com/office/officeart/2005/8/layout/lProcess2"/>
    <dgm:cxn modelId="{1ED6768B-6DF1-4647-8018-C0E78F798022}" type="presParOf" srcId="{CE08D97D-F91D-441D-8527-32EBE4F9E8E3}" destId="{BEC73BFC-5A3F-4A23-AAD5-E7515BEA0F31}" srcOrd="0" destOrd="0" presId="urn:microsoft.com/office/officeart/2005/8/layout/lProcess2"/>
    <dgm:cxn modelId="{F731DD3C-4980-4DB7-9486-4128767A4C73}" type="presParOf" srcId="{CE08D97D-F91D-441D-8527-32EBE4F9E8E3}" destId="{E555BBCB-9464-4B5A-86C1-2A4CA8CECB43}" srcOrd="1" destOrd="0" presId="urn:microsoft.com/office/officeart/2005/8/layout/lProcess2"/>
    <dgm:cxn modelId="{ECDFD48D-10EF-40B9-BEDE-FCF1DF08ECCD}" type="presParOf" srcId="{CE08D97D-F91D-441D-8527-32EBE4F9E8E3}" destId="{1737561E-A2AB-4655-968D-BD8E8ED600A1}" srcOrd="2" destOrd="0" presId="urn:microsoft.com/office/officeart/2005/8/layout/lProcess2"/>
    <dgm:cxn modelId="{6A1366D4-07FC-4126-B0B9-6D80A6DED92E}" type="presParOf" srcId="{1737561E-A2AB-4655-968D-BD8E8ED600A1}" destId="{9458A997-FD65-435C-9FA8-44CE0945BDF4}" srcOrd="0" destOrd="0" presId="urn:microsoft.com/office/officeart/2005/8/layout/lProcess2"/>
    <dgm:cxn modelId="{189F35FC-D58F-4D29-A50E-CBA9B1D82B3E}" type="presParOf" srcId="{9458A997-FD65-435C-9FA8-44CE0945BDF4}" destId="{A89CD62A-D8C3-474D-B4EB-E7EAC4094D6A}" srcOrd="0" destOrd="0" presId="urn:microsoft.com/office/officeart/2005/8/layout/lProcess2"/>
    <dgm:cxn modelId="{21488A94-6E6C-435C-AB68-38F91C585E97}" type="presParOf" srcId="{9458A997-FD65-435C-9FA8-44CE0945BDF4}" destId="{AD88E52E-D7C5-4AC0-8D94-7AB4CCA77029}" srcOrd="1" destOrd="0" presId="urn:microsoft.com/office/officeart/2005/8/layout/lProcess2"/>
    <dgm:cxn modelId="{18A4D1A9-321E-4997-9F99-99ACBC57A971}" type="presParOf" srcId="{9458A997-FD65-435C-9FA8-44CE0945BDF4}" destId="{C8361D5E-2F3B-4F6A-87D2-C0A522BE6B1A}" srcOrd="2" destOrd="0" presId="urn:microsoft.com/office/officeart/2005/8/layout/lProcess2"/>
    <dgm:cxn modelId="{145182FD-12C0-4F51-A3E5-0E2DDF60C0AC}" type="presParOf" srcId="{9458A997-FD65-435C-9FA8-44CE0945BDF4}" destId="{93EFF8BD-1288-4E45-92A9-B9CB8A91F2E0}" srcOrd="3" destOrd="0" presId="urn:microsoft.com/office/officeart/2005/8/layout/lProcess2"/>
    <dgm:cxn modelId="{00DB4635-B35A-49BD-9D74-7C723B454753}" type="presParOf" srcId="{9458A997-FD65-435C-9FA8-44CE0945BDF4}" destId="{AA8BEB3E-9D52-44FC-A912-178C8D8A7E35}" srcOrd="4" destOrd="0" presId="urn:microsoft.com/office/officeart/2005/8/layout/lProcess2"/>
    <dgm:cxn modelId="{85DF486E-31D8-4832-8EF8-093C34E84F1C}" type="presParOf" srcId="{CC68AD6D-F9C5-43F7-BEDD-987C3468AF2E}" destId="{539E5E41-B674-436B-9EA0-5CE49E710205}" srcOrd="1" destOrd="0" presId="urn:microsoft.com/office/officeart/2005/8/layout/lProcess2"/>
    <dgm:cxn modelId="{A9208CCB-B576-42A0-A66E-2A9DBE124174}" type="presParOf" srcId="{CC68AD6D-F9C5-43F7-BEDD-987C3468AF2E}" destId="{CA8B2F61-E8E7-4244-A739-936E90656F1B}" srcOrd="2" destOrd="0" presId="urn:microsoft.com/office/officeart/2005/8/layout/lProcess2"/>
    <dgm:cxn modelId="{A36EC29D-8607-4EB9-A500-5F4ACAF85F50}" type="presParOf" srcId="{CA8B2F61-E8E7-4244-A739-936E90656F1B}" destId="{0040F783-6FCF-43AC-9E14-614E6A8A724D}" srcOrd="0" destOrd="0" presId="urn:microsoft.com/office/officeart/2005/8/layout/lProcess2"/>
    <dgm:cxn modelId="{672C2B66-28D7-4724-B8E5-4E3C550C1172}" type="presParOf" srcId="{CA8B2F61-E8E7-4244-A739-936E90656F1B}" destId="{1B80FB1A-75B8-44BB-A563-52E5CD48A5FA}" srcOrd="1" destOrd="0" presId="urn:microsoft.com/office/officeart/2005/8/layout/lProcess2"/>
    <dgm:cxn modelId="{5490DDC5-A8BD-40E7-961E-DFA5B9CB3E44}" type="presParOf" srcId="{CA8B2F61-E8E7-4244-A739-936E90656F1B}" destId="{507E1B37-A822-44D8-9F0B-0E616128746C}" srcOrd="2" destOrd="0" presId="urn:microsoft.com/office/officeart/2005/8/layout/lProcess2"/>
    <dgm:cxn modelId="{05B58FD2-BE54-4219-A8F3-CB0E07F17463}" type="presParOf" srcId="{507E1B37-A822-44D8-9F0B-0E616128746C}" destId="{A82194D3-1523-4D69-BCDA-387D1B23FECC}" srcOrd="0" destOrd="0" presId="urn:microsoft.com/office/officeart/2005/8/layout/lProcess2"/>
    <dgm:cxn modelId="{32C847E1-292C-45E6-9436-6A3AB1B38FB4}" type="presParOf" srcId="{A82194D3-1523-4D69-BCDA-387D1B23FECC}" destId="{B04C34E3-F8BF-412B-B36E-7A4C4471797F}" srcOrd="0" destOrd="0" presId="urn:microsoft.com/office/officeart/2005/8/layout/lProcess2"/>
    <dgm:cxn modelId="{80D7ACE2-A9A2-4AD1-BCBE-E226198B1878}" type="presParOf" srcId="{A82194D3-1523-4D69-BCDA-387D1B23FECC}" destId="{6CD207C5-BC4F-417A-8AF2-E8BED8BDF5C3}" srcOrd="1" destOrd="0" presId="urn:microsoft.com/office/officeart/2005/8/layout/lProcess2"/>
    <dgm:cxn modelId="{26AF52A2-8AF6-4B7F-8E3D-3B22E46A2488}" type="presParOf" srcId="{A82194D3-1523-4D69-BCDA-387D1B23FECC}" destId="{C365D037-64D9-4D64-9C30-94BCEFC50161}" srcOrd="2" destOrd="0" presId="urn:microsoft.com/office/officeart/2005/8/layout/lProcess2"/>
    <dgm:cxn modelId="{87964B2C-1C9E-44F9-9209-547F5EAD57D9}" type="presParOf" srcId="{A82194D3-1523-4D69-BCDA-387D1B23FECC}" destId="{97CF448E-6FFA-4929-90A0-E4AB69423339}" srcOrd="3" destOrd="0" presId="urn:microsoft.com/office/officeart/2005/8/layout/lProcess2"/>
    <dgm:cxn modelId="{CB237B74-1807-4A84-BDAA-FB17E54650C6}" type="presParOf" srcId="{A82194D3-1523-4D69-BCDA-387D1B23FECC}" destId="{51317678-AD24-446A-9002-5222CDD66CAF}" srcOrd="4" destOrd="0" presId="urn:microsoft.com/office/officeart/2005/8/layout/lProcess2"/>
    <dgm:cxn modelId="{8C7F7B05-91FA-4F47-A1A1-C5E1E983C373}" type="presParOf" srcId="{CC68AD6D-F9C5-43F7-BEDD-987C3468AF2E}" destId="{BFF45DD3-2F9C-4F20-A811-BD90D31DC4E8}" srcOrd="3" destOrd="0" presId="urn:microsoft.com/office/officeart/2005/8/layout/lProcess2"/>
    <dgm:cxn modelId="{CED3D747-41AE-4377-97E8-329E1D834D8A}" type="presParOf" srcId="{CC68AD6D-F9C5-43F7-BEDD-987C3468AF2E}" destId="{C8A95328-581C-4B6E-BB07-B7637FF7560D}" srcOrd="4" destOrd="0" presId="urn:microsoft.com/office/officeart/2005/8/layout/lProcess2"/>
    <dgm:cxn modelId="{CEE5F98E-2373-4EE0-BC12-BAFAE4DDA1C5}" type="presParOf" srcId="{C8A95328-581C-4B6E-BB07-B7637FF7560D}" destId="{5BD68AAF-9BBF-4D2A-9538-17BC27BE7F99}" srcOrd="0" destOrd="0" presId="urn:microsoft.com/office/officeart/2005/8/layout/lProcess2"/>
    <dgm:cxn modelId="{F59016E5-7A6F-4B92-AB4E-1E9C9E05598F}" type="presParOf" srcId="{C8A95328-581C-4B6E-BB07-B7637FF7560D}" destId="{10686496-7E5F-4592-997B-CB68D15CA375}" srcOrd="1" destOrd="0" presId="urn:microsoft.com/office/officeart/2005/8/layout/lProcess2"/>
    <dgm:cxn modelId="{F5567E2A-76D6-4763-AABF-5A23A8E8A06C}" type="presParOf" srcId="{C8A95328-581C-4B6E-BB07-B7637FF7560D}" destId="{EB5BC076-F1C2-41A5-9D49-1955B0E1B3EC}" srcOrd="2" destOrd="0" presId="urn:microsoft.com/office/officeart/2005/8/layout/lProcess2"/>
    <dgm:cxn modelId="{594C39CF-706E-482B-897C-4F347953F219}" type="presParOf" srcId="{EB5BC076-F1C2-41A5-9D49-1955B0E1B3EC}" destId="{7C4A6B5B-9DCC-4461-BD55-8E07937F1389}" srcOrd="0" destOrd="0" presId="urn:microsoft.com/office/officeart/2005/8/layout/lProcess2"/>
    <dgm:cxn modelId="{FB975CD0-7D71-499E-9CC2-E0524549F6DE}" type="presParOf" srcId="{7C4A6B5B-9DCC-4461-BD55-8E07937F1389}" destId="{A01CEC54-16B7-4F0D-887A-E6A5284CF5A3}" srcOrd="0" destOrd="0" presId="urn:microsoft.com/office/officeart/2005/8/layout/lProcess2"/>
    <dgm:cxn modelId="{CEC0808F-FD84-4BEB-B7EE-A5AD70609C10}" type="presParOf" srcId="{7C4A6B5B-9DCC-4461-BD55-8E07937F1389}" destId="{48B3A0D0-BB66-4F8F-9016-AE697548B940}" srcOrd="1" destOrd="0" presId="urn:microsoft.com/office/officeart/2005/8/layout/lProcess2"/>
    <dgm:cxn modelId="{098C6DBA-6D9F-4EC4-BE2D-F233DCC6CB4E}" type="presParOf" srcId="{7C4A6B5B-9DCC-4461-BD55-8E07937F1389}" destId="{7FD328F3-FCB5-4ABD-A0AD-9EEA91C93A88}" srcOrd="2"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D141A933-3B42-4532-BB98-907C176C7802}" type="doc">
      <dgm:prSet loTypeId="urn:microsoft.com/office/officeart/2005/8/layout/hierarchy4" loCatId="list" qsTypeId="urn:microsoft.com/office/officeart/2005/8/quickstyle/simple1" qsCatId="simple" csTypeId="urn:microsoft.com/office/officeart/2005/8/colors/accent1_2" csCatId="accent1" phldr="1"/>
      <dgm:spPr/>
      <dgm:t>
        <a:bodyPr/>
        <a:lstStyle/>
        <a:p>
          <a:endParaRPr lang="en-US"/>
        </a:p>
      </dgm:t>
    </dgm:pt>
    <dgm:pt modelId="{28E97DCE-8E2F-42A6-972C-767CA2E8C2E2}">
      <dgm:prSet phldrT="[Text]" custT="1"/>
      <dgm:spPr>
        <a:xfrm>
          <a:off x="1387" y="0"/>
          <a:ext cx="1352847" cy="2721787"/>
        </a:xfrm>
        <a:prstGeom prst="roundRect">
          <a:avLst>
            <a:gd name="adj" fmla="val 10000"/>
          </a:avLst>
        </a:prstGeom>
        <a:solidFill>
          <a:srgbClr val="50ADE4"/>
        </a:solidFill>
        <a:ln w="25400" cap="flat" cmpd="sng" algn="ctr">
          <a:solidFill>
            <a:sysClr val="window" lastClr="FFFFFF">
              <a:hueOff val="0"/>
              <a:satOff val="0"/>
              <a:lumOff val="0"/>
              <a:alphaOff val="0"/>
            </a:sysClr>
          </a:solidFill>
          <a:prstDash val="solid"/>
        </a:ln>
        <a:effectLst/>
      </dgm:spPr>
      <dgm:t>
        <a:bodyPr/>
        <a:lstStyle/>
        <a:p>
          <a:r>
            <a:rPr lang="fr-CH" sz="1600" dirty="0" smtClean="0"/>
            <a:t>Délégations des Etats Membres</a:t>
          </a:r>
          <a:endParaRPr lang="en-US" sz="1600" dirty="0">
            <a:solidFill>
              <a:sysClr val="window" lastClr="FFFFFF"/>
            </a:solidFill>
            <a:latin typeface="Calibri"/>
            <a:ea typeface="+mn-ea"/>
            <a:cs typeface="+mn-cs"/>
          </a:endParaRPr>
        </a:p>
      </dgm:t>
    </dgm:pt>
    <dgm:pt modelId="{E2F9BDF9-CEAD-4236-9678-AD20ACE4DB6E}" type="parTrans" cxnId="{D653A378-99BC-41C2-BAE7-227790D9D3D0}">
      <dgm:prSet/>
      <dgm:spPr/>
      <dgm:t>
        <a:bodyPr/>
        <a:lstStyle/>
        <a:p>
          <a:endParaRPr lang="en-US"/>
        </a:p>
      </dgm:t>
    </dgm:pt>
    <dgm:pt modelId="{E3B726E9-FCF0-4745-ACA7-4807E1679A63}" type="sibTrans" cxnId="{D653A378-99BC-41C2-BAE7-227790D9D3D0}">
      <dgm:prSet/>
      <dgm:spPr/>
      <dgm:t>
        <a:bodyPr/>
        <a:lstStyle/>
        <a:p>
          <a:endParaRPr lang="en-US"/>
        </a:p>
      </dgm:t>
    </dgm:pt>
    <dgm:pt modelId="{469EA9F6-7E28-4A30-B6D9-DD58247EDFA2}">
      <dgm:prSet phldrT="[Text]" custT="1"/>
      <dgm:spPr>
        <a:xfrm>
          <a:off x="1581513" y="0"/>
          <a:ext cx="1352847" cy="2721787"/>
        </a:xfrm>
        <a:prstGeom prst="roundRect">
          <a:avLst>
            <a:gd name="adj" fmla="val 10000"/>
          </a:avLst>
        </a:prstGeom>
        <a:solidFill>
          <a:srgbClr val="50ADE4"/>
        </a:solidFill>
        <a:ln w="25400" cap="flat" cmpd="sng" algn="ctr">
          <a:solidFill>
            <a:sysClr val="window" lastClr="FFFFFF">
              <a:hueOff val="0"/>
              <a:satOff val="0"/>
              <a:lumOff val="0"/>
              <a:alphaOff val="0"/>
            </a:sysClr>
          </a:solidFill>
          <a:prstDash val="solid"/>
        </a:ln>
        <a:effectLst/>
      </dgm:spPr>
      <dgm:t>
        <a:bodyPr/>
        <a:lstStyle/>
        <a:p>
          <a:r>
            <a:rPr lang="fr-CH" sz="1400" dirty="0" smtClean="0"/>
            <a:t>Délégations des Etats Membres ayant le statut d'observateur, y compris l'Etat de Palestine</a:t>
          </a:r>
          <a:endParaRPr lang="en-US" sz="1400" dirty="0">
            <a:solidFill>
              <a:sysClr val="window" lastClr="FFFFFF"/>
            </a:solidFill>
            <a:latin typeface="Calibri"/>
            <a:ea typeface="+mn-ea"/>
            <a:cs typeface="+mn-cs"/>
          </a:endParaRPr>
        </a:p>
      </dgm:t>
    </dgm:pt>
    <dgm:pt modelId="{21869397-6DD4-46C0-92B3-B8AB7E25185F}" type="parTrans" cxnId="{908EA98D-7E76-49A4-8DC6-C58BB6950108}">
      <dgm:prSet/>
      <dgm:spPr/>
      <dgm:t>
        <a:bodyPr/>
        <a:lstStyle/>
        <a:p>
          <a:endParaRPr lang="en-US"/>
        </a:p>
      </dgm:t>
    </dgm:pt>
    <dgm:pt modelId="{EAF36457-0D35-47E5-946A-593C803E9D42}" type="sibTrans" cxnId="{908EA98D-7E76-49A4-8DC6-C58BB6950108}">
      <dgm:prSet/>
      <dgm:spPr/>
      <dgm:t>
        <a:bodyPr/>
        <a:lstStyle/>
        <a:p>
          <a:endParaRPr lang="en-US"/>
        </a:p>
      </dgm:t>
    </dgm:pt>
    <dgm:pt modelId="{4CD44A74-22A9-4157-A7E9-E18D06CECB99}">
      <dgm:prSet custT="1"/>
      <dgm:spPr>
        <a:xfrm>
          <a:off x="4741765" y="0"/>
          <a:ext cx="1352847" cy="2721787"/>
        </a:xfrm>
        <a:prstGeom prst="roundRect">
          <a:avLst>
            <a:gd name="adj" fmla="val 10000"/>
          </a:avLst>
        </a:prstGeom>
        <a:solidFill>
          <a:srgbClr val="50ADE4"/>
        </a:solidFill>
        <a:ln w="25400" cap="flat" cmpd="sng" algn="ctr">
          <a:solidFill>
            <a:sysClr val="window" lastClr="FFFFFF">
              <a:hueOff val="0"/>
              <a:satOff val="0"/>
              <a:lumOff val="0"/>
              <a:alphaOff val="0"/>
            </a:sysClr>
          </a:solidFill>
          <a:prstDash val="solid"/>
        </a:ln>
        <a:effectLst/>
      </dgm:spPr>
      <dgm:t>
        <a:bodyPr/>
        <a:lstStyle/>
        <a:p>
          <a:r>
            <a:rPr lang="fr-CH" sz="1400" dirty="0" smtClean="0"/>
            <a:t>Membres des Secteurs ayant le statut d'observateur</a:t>
          </a:r>
          <a:endParaRPr lang="en-US" sz="1400" dirty="0">
            <a:solidFill>
              <a:sysClr val="window" lastClr="FFFFFF"/>
            </a:solidFill>
            <a:latin typeface="Calibri"/>
            <a:ea typeface="+mn-ea"/>
            <a:cs typeface="+mn-cs"/>
          </a:endParaRPr>
        </a:p>
      </dgm:t>
    </dgm:pt>
    <dgm:pt modelId="{73B6B5A8-1D92-4E2E-B925-6A307996EFBD}" type="parTrans" cxnId="{3C38C81C-E666-4B98-AD01-2C0A50789B19}">
      <dgm:prSet/>
      <dgm:spPr/>
      <dgm:t>
        <a:bodyPr/>
        <a:lstStyle/>
        <a:p>
          <a:endParaRPr lang="en-US"/>
        </a:p>
      </dgm:t>
    </dgm:pt>
    <dgm:pt modelId="{84E93AFB-7470-438E-AA3F-C2AE7BED85DB}" type="sibTrans" cxnId="{3C38C81C-E666-4B98-AD01-2C0A50789B19}">
      <dgm:prSet/>
      <dgm:spPr/>
      <dgm:t>
        <a:bodyPr/>
        <a:lstStyle/>
        <a:p>
          <a:endParaRPr lang="en-US"/>
        </a:p>
      </dgm:t>
    </dgm:pt>
    <dgm:pt modelId="{15BD45FC-7A14-4810-A65A-C3C241CF02A0}">
      <dgm:prSet custT="1"/>
      <dgm:spPr>
        <a:xfrm>
          <a:off x="4741765" y="0"/>
          <a:ext cx="1352847" cy="2721787"/>
        </a:xfrm>
        <a:solidFill>
          <a:srgbClr val="50ADE4"/>
        </a:solidFill>
        <a:ln w="25400" cap="flat" cmpd="sng" algn="ctr">
          <a:solidFill>
            <a:sysClr val="window" lastClr="FFFFFF">
              <a:hueOff val="0"/>
              <a:satOff val="0"/>
              <a:lumOff val="0"/>
              <a:alphaOff val="0"/>
            </a:sysClr>
          </a:solidFill>
          <a:prstDash val="solid"/>
        </a:ln>
        <a:effectLst/>
      </dgm:spPr>
      <dgm:t>
        <a:bodyPr/>
        <a:lstStyle/>
        <a:p>
          <a:r>
            <a:rPr lang="fr-CH" sz="1400" dirty="0" smtClean="0"/>
            <a:t>Organisations régionales de télécom-munication (RTO)</a:t>
          </a:r>
          <a:endParaRPr lang="en-US" sz="1400" dirty="0">
            <a:solidFill>
              <a:sysClr val="window" lastClr="FFFFFF"/>
            </a:solidFill>
            <a:latin typeface="Calibri"/>
            <a:ea typeface="+mn-ea"/>
            <a:cs typeface="+mn-cs"/>
          </a:endParaRPr>
        </a:p>
      </dgm:t>
    </dgm:pt>
    <dgm:pt modelId="{CDF8A0E0-6071-49FA-89F1-36733691B4E3}" type="parTrans" cxnId="{3A5C2143-09B4-479C-93E2-DC019D358976}">
      <dgm:prSet/>
      <dgm:spPr/>
      <dgm:t>
        <a:bodyPr/>
        <a:lstStyle/>
        <a:p>
          <a:endParaRPr lang="en-US"/>
        </a:p>
      </dgm:t>
    </dgm:pt>
    <dgm:pt modelId="{D0307187-1088-4C6A-9457-4B9184DC7EDE}" type="sibTrans" cxnId="{3A5C2143-09B4-479C-93E2-DC019D358976}">
      <dgm:prSet/>
      <dgm:spPr/>
      <dgm:t>
        <a:bodyPr/>
        <a:lstStyle/>
        <a:p>
          <a:endParaRPr lang="en-US"/>
        </a:p>
      </dgm:t>
    </dgm:pt>
    <dgm:pt modelId="{4A694FBB-3F9F-4401-B7EE-C289FDDBB5F0}">
      <dgm:prSet custT="1"/>
      <dgm:spPr>
        <a:xfrm>
          <a:off x="4741765" y="0"/>
          <a:ext cx="1352847" cy="2721787"/>
        </a:xfrm>
        <a:solidFill>
          <a:srgbClr val="50ADE4"/>
        </a:solidFill>
        <a:ln w="25400" cap="flat" cmpd="sng" algn="ctr">
          <a:solidFill>
            <a:sysClr val="window" lastClr="FFFFFF">
              <a:hueOff val="0"/>
              <a:satOff val="0"/>
              <a:lumOff val="0"/>
              <a:alphaOff val="0"/>
            </a:sysClr>
          </a:solidFill>
          <a:prstDash val="solid"/>
        </a:ln>
        <a:effectLst/>
      </dgm:spPr>
      <dgm:t>
        <a:bodyPr/>
        <a:lstStyle/>
        <a:p>
          <a:r>
            <a:rPr lang="fr-CH" sz="1400" dirty="0" smtClean="0"/>
            <a:t>Organisation des Nations Unies et institutions spécialisées</a:t>
          </a:r>
          <a:endParaRPr lang="en-US" sz="1400" dirty="0">
            <a:solidFill>
              <a:sysClr val="window" lastClr="FFFFFF"/>
            </a:solidFill>
            <a:latin typeface="Calibri"/>
            <a:ea typeface="+mn-ea"/>
            <a:cs typeface="+mn-cs"/>
          </a:endParaRPr>
        </a:p>
      </dgm:t>
    </dgm:pt>
    <dgm:pt modelId="{08A68C65-64F3-456B-B390-9D940B20595B}" type="parTrans" cxnId="{9A827AB1-40FC-4868-A3E6-DA1B35D2113D}">
      <dgm:prSet/>
      <dgm:spPr/>
      <dgm:t>
        <a:bodyPr/>
        <a:lstStyle/>
        <a:p>
          <a:endParaRPr lang="en-US"/>
        </a:p>
      </dgm:t>
    </dgm:pt>
    <dgm:pt modelId="{044EFE10-5689-4CAE-AD9B-331EBDB61109}" type="sibTrans" cxnId="{9A827AB1-40FC-4868-A3E6-DA1B35D2113D}">
      <dgm:prSet/>
      <dgm:spPr/>
      <dgm:t>
        <a:bodyPr/>
        <a:lstStyle/>
        <a:p>
          <a:endParaRPr lang="en-US"/>
        </a:p>
      </dgm:t>
    </dgm:pt>
    <dgm:pt modelId="{8553C5E3-D667-4784-AFB9-425480F2C077}" type="pres">
      <dgm:prSet presAssocID="{D141A933-3B42-4532-BB98-907C176C7802}" presName="Name0" presStyleCnt="0">
        <dgm:presLayoutVars>
          <dgm:chPref val="1"/>
          <dgm:dir/>
          <dgm:animOne val="branch"/>
          <dgm:animLvl val="lvl"/>
          <dgm:resizeHandles/>
        </dgm:presLayoutVars>
      </dgm:prSet>
      <dgm:spPr/>
      <dgm:t>
        <a:bodyPr/>
        <a:lstStyle/>
        <a:p>
          <a:endParaRPr lang="en-US"/>
        </a:p>
      </dgm:t>
    </dgm:pt>
    <dgm:pt modelId="{20943427-32C2-48B5-8AD4-19BC514858DA}" type="pres">
      <dgm:prSet presAssocID="{28E97DCE-8E2F-42A6-972C-767CA2E8C2E2}" presName="vertOne" presStyleCnt="0"/>
      <dgm:spPr/>
    </dgm:pt>
    <dgm:pt modelId="{A0A6AC46-66E1-4338-8A2B-9209E8D9E3DF}" type="pres">
      <dgm:prSet presAssocID="{28E97DCE-8E2F-42A6-972C-767CA2E8C2E2}" presName="txOne" presStyleLbl="node0" presStyleIdx="0" presStyleCnt="5">
        <dgm:presLayoutVars>
          <dgm:chPref val="3"/>
        </dgm:presLayoutVars>
      </dgm:prSet>
      <dgm:spPr/>
      <dgm:t>
        <a:bodyPr/>
        <a:lstStyle/>
        <a:p>
          <a:endParaRPr lang="en-US"/>
        </a:p>
      </dgm:t>
    </dgm:pt>
    <dgm:pt modelId="{56FA71C7-CFE5-4EB3-8CED-36F99E37C38E}" type="pres">
      <dgm:prSet presAssocID="{28E97DCE-8E2F-42A6-972C-767CA2E8C2E2}" presName="horzOne" presStyleCnt="0"/>
      <dgm:spPr/>
    </dgm:pt>
    <dgm:pt modelId="{ABED1EDE-4511-410D-B779-044A0589A015}" type="pres">
      <dgm:prSet presAssocID="{E3B726E9-FCF0-4745-ACA7-4807E1679A63}" presName="sibSpaceOne" presStyleCnt="0"/>
      <dgm:spPr/>
    </dgm:pt>
    <dgm:pt modelId="{A98852D1-B841-49F0-829A-3AA4698DA09F}" type="pres">
      <dgm:prSet presAssocID="{469EA9F6-7E28-4A30-B6D9-DD58247EDFA2}" presName="vertOne" presStyleCnt="0"/>
      <dgm:spPr/>
    </dgm:pt>
    <dgm:pt modelId="{DE6F0853-AAF0-4843-A83D-311482E9C1CF}" type="pres">
      <dgm:prSet presAssocID="{469EA9F6-7E28-4A30-B6D9-DD58247EDFA2}" presName="txOne" presStyleLbl="node0" presStyleIdx="1" presStyleCnt="5">
        <dgm:presLayoutVars>
          <dgm:chPref val="3"/>
        </dgm:presLayoutVars>
      </dgm:prSet>
      <dgm:spPr/>
      <dgm:t>
        <a:bodyPr/>
        <a:lstStyle/>
        <a:p>
          <a:endParaRPr lang="en-US"/>
        </a:p>
      </dgm:t>
    </dgm:pt>
    <dgm:pt modelId="{3FED1D16-FE44-4032-A10C-3657DE71293D}" type="pres">
      <dgm:prSet presAssocID="{469EA9F6-7E28-4A30-B6D9-DD58247EDFA2}" presName="horzOne" presStyleCnt="0"/>
      <dgm:spPr/>
    </dgm:pt>
    <dgm:pt modelId="{60AA6FDD-05C9-4779-97FD-3271DA06A950}" type="pres">
      <dgm:prSet presAssocID="{EAF36457-0D35-47E5-946A-593C803E9D42}" presName="sibSpaceOne" presStyleCnt="0"/>
      <dgm:spPr/>
    </dgm:pt>
    <dgm:pt modelId="{2FF2DE7E-7281-4566-88DA-5F4520AE436D}" type="pres">
      <dgm:prSet presAssocID="{4CD44A74-22A9-4157-A7E9-E18D06CECB99}" presName="vertOne" presStyleCnt="0"/>
      <dgm:spPr/>
    </dgm:pt>
    <dgm:pt modelId="{2A25BCA8-CA9B-49D6-90A7-63F09A7054BD}" type="pres">
      <dgm:prSet presAssocID="{4CD44A74-22A9-4157-A7E9-E18D06CECB99}" presName="txOne" presStyleLbl="node0" presStyleIdx="2" presStyleCnt="5" custLinFactX="17087" custLinFactNeighborX="100000">
        <dgm:presLayoutVars>
          <dgm:chPref val="3"/>
        </dgm:presLayoutVars>
      </dgm:prSet>
      <dgm:spPr/>
      <dgm:t>
        <a:bodyPr/>
        <a:lstStyle/>
        <a:p>
          <a:endParaRPr lang="en-US"/>
        </a:p>
      </dgm:t>
    </dgm:pt>
    <dgm:pt modelId="{4FEE0579-6529-4522-B3DA-4D0A3189391D}" type="pres">
      <dgm:prSet presAssocID="{4CD44A74-22A9-4157-A7E9-E18D06CECB99}" presName="horzOne" presStyleCnt="0"/>
      <dgm:spPr/>
    </dgm:pt>
    <dgm:pt modelId="{5CB0565B-F98B-45A1-89AB-C7E361CEBB18}" type="pres">
      <dgm:prSet presAssocID="{84E93AFB-7470-438E-AA3F-C2AE7BED85DB}" presName="sibSpaceOne" presStyleCnt="0"/>
      <dgm:spPr/>
    </dgm:pt>
    <dgm:pt modelId="{0EAF6F5B-52D1-4BFB-A50D-67CE8A06A467}" type="pres">
      <dgm:prSet presAssocID="{15BD45FC-7A14-4810-A65A-C3C241CF02A0}" presName="vertOne" presStyleCnt="0"/>
      <dgm:spPr/>
    </dgm:pt>
    <dgm:pt modelId="{FAF26000-BE77-4121-92B6-D71285B41381}" type="pres">
      <dgm:prSet presAssocID="{15BD45FC-7A14-4810-A65A-C3C241CF02A0}" presName="txOne" presStyleLbl="node0" presStyleIdx="3" presStyleCnt="5" custLinFactX="15302" custLinFactNeighborX="100000" custLinFactNeighborY="777">
        <dgm:presLayoutVars>
          <dgm:chPref val="3"/>
        </dgm:presLayoutVars>
      </dgm:prSet>
      <dgm:spPr>
        <a:prstGeom prst="roundRect">
          <a:avLst>
            <a:gd name="adj" fmla="val 10000"/>
          </a:avLst>
        </a:prstGeom>
      </dgm:spPr>
      <dgm:t>
        <a:bodyPr/>
        <a:lstStyle/>
        <a:p>
          <a:endParaRPr lang="en-US"/>
        </a:p>
      </dgm:t>
    </dgm:pt>
    <dgm:pt modelId="{49E78B35-D3C4-46F0-B44A-1B86165102B9}" type="pres">
      <dgm:prSet presAssocID="{15BD45FC-7A14-4810-A65A-C3C241CF02A0}" presName="horzOne" presStyleCnt="0"/>
      <dgm:spPr/>
    </dgm:pt>
    <dgm:pt modelId="{7865BBA3-47A7-4460-A56C-DB1D76DE7B09}" type="pres">
      <dgm:prSet presAssocID="{D0307187-1088-4C6A-9457-4B9184DC7EDE}" presName="sibSpaceOne" presStyleCnt="0"/>
      <dgm:spPr/>
    </dgm:pt>
    <dgm:pt modelId="{D5FE4F38-4AE0-4E82-A2B9-511519E8ED53}" type="pres">
      <dgm:prSet presAssocID="{4A694FBB-3F9F-4401-B7EE-C289FDDBB5F0}" presName="vertOne" presStyleCnt="0"/>
      <dgm:spPr/>
    </dgm:pt>
    <dgm:pt modelId="{BA62D0E2-DA3A-4A67-AD15-62C4AE104316}" type="pres">
      <dgm:prSet presAssocID="{4A694FBB-3F9F-4401-B7EE-C289FDDBB5F0}" presName="txOne" presStyleLbl="node0" presStyleIdx="4" presStyleCnt="5" custLinFactX="-100000" custLinFactNeighborX="-134900">
        <dgm:presLayoutVars>
          <dgm:chPref val="3"/>
        </dgm:presLayoutVars>
      </dgm:prSet>
      <dgm:spPr/>
      <dgm:t>
        <a:bodyPr/>
        <a:lstStyle/>
        <a:p>
          <a:endParaRPr lang="en-US"/>
        </a:p>
      </dgm:t>
    </dgm:pt>
    <dgm:pt modelId="{76216E21-EB2B-4C0D-BDCF-EF4C375198C4}" type="pres">
      <dgm:prSet presAssocID="{4A694FBB-3F9F-4401-B7EE-C289FDDBB5F0}" presName="horzOne" presStyleCnt="0"/>
      <dgm:spPr/>
    </dgm:pt>
  </dgm:ptLst>
  <dgm:cxnLst>
    <dgm:cxn modelId="{9A86BAFE-62D1-4126-BF40-FCEFF4BE30E6}" type="presOf" srcId="{4A694FBB-3F9F-4401-B7EE-C289FDDBB5F0}" destId="{BA62D0E2-DA3A-4A67-AD15-62C4AE104316}" srcOrd="0" destOrd="0" presId="urn:microsoft.com/office/officeart/2005/8/layout/hierarchy4"/>
    <dgm:cxn modelId="{8984F344-655D-4C24-A3C9-95484162E597}" type="presOf" srcId="{D141A933-3B42-4532-BB98-907C176C7802}" destId="{8553C5E3-D667-4784-AFB9-425480F2C077}" srcOrd="0" destOrd="0" presId="urn:microsoft.com/office/officeart/2005/8/layout/hierarchy4"/>
    <dgm:cxn modelId="{D653A378-99BC-41C2-BAE7-227790D9D3D0}" srcId="{D141A933-3B42-4532-BB98-907C176C7802}" destId="{28E97DCE-8E2F-42A6-972C-767CA2E8C2E2}" srcOrd="0" destOrd="0" parTransId="{E2F9BDF9-CEAD-4236-9678-AD20ACE4DB6E}" sibTransId="{E3B726E9-FCF0-4745-ACA7-4807E1679A63}"/>
    <dgm:cxn modelId="{F5003792-F920-4A75-BC55-D3EB5259CE0A}" type="presOf" srcId="{28E97DCE-8E2F-42A6-972C-767CA2E8C2E2}" destId="{A0A6AC46-66E1-4338-8A2B-9209E8D9E3DF}" srcOrd="0" destOrd="0" presId="urn:microsoft.com/office/officeart/2005/8/layout/hierarchy4"/>
    <dgm:cxn modelId="{266492A4-1692-45A7-9D04-2371B2B26E99}" type="presOf" srcId="{15BD45FC-7A14-4810-A65A-C3C241CF02A0}" destId="{FAF26000-BE77-4121-92B6-D71285B41381}" srcOrd="0" destOrd="0" presId="urn:microsoft.com/office/officeart/2005/8/layout/hierarchy4"/>
    <dgm:cxn modelId="{3C38C81C-E666-4B98-AD01-2C0A50789B19}" srcId="{D141A933-3B42-4532-BB98-907C176C7802}" destId="{4CD44A74-22A9-4157-A7E9-E18D06CECB99}" srcOrd="2" destOrd="0" parTransId="{73B6B5A8-1D92-4E2E-B925-6A307996EFBD}" sibTransId="{84E93AFB-7470-438E-AA3F-C2AE7BED85DB}"/>
    <dgm:cxn modelId="{4C770E3E-9590-409A-A2A4-CF3D061D0803}" type="presOf" srcId="{469EA9F6-7E28-4A30-B6D9-DD58247EDFA2}" destId="{DE6F0853-AAF0-4843-A83D-311482E9C1CF}" srcOrd="0" destOrd="0" presId="urn:microsoft.com/office/officeart/2005/8/layout/hierarchy4"/>
    <dgm:cxn modelId="{4D18AD7D-7A2A-4622-AAF3-D3C5D058B2C2}" type="presOf" srcId="{4CD44A74-22A9-4157-A7E9-E18D06CECB99}" destId="{2A25BCA8-CA9B-49D6-90A7-63F09A7054BD}" srcOrd="0" destOrd="0" presId="urn:microsoft.com/office/officeart/2005/8/layout/hierarchy4"/>
    <dgm:cxn modelId="{3A5C2143-09B4-479C-93E2-DC019D358976}" srcId="{D141A933-3B42-4532-BB98-907C176C7802}" destId="{15BD45FC-7A14-4810-A65A-C3C241CF02A0}" srcOrd="3" destOrd="0" parTransId="{CDF8A0E0-6071-49FA-89F1-36733691B4E3}" sibTransId="{D0307187-1088-4C6A-9457-4B9184DC7EDE}"/>
    <dgm:cxn modelId="{908EA98D-7E76-49A4-8DC6-C58BB6950108}" srcId="{D141A933-3B42-4532-BB98-907C176C7802}" destId="{469EA9F6-7E28-4A30-B6D9-DD58247EDFA2}" srcOrd="1" destOrd="0" parTransId="{21869397-6DD4-46C0-92B3-B8AB7E25185F}" sibTransId="{EAF36457-0D35-47E5-946A-593C803E9D42}"/>
    <dgm:cxn modelId="{9A827AB1-40FC-4868-A3E6-DA1B35D2113D}" srcId="{D141A933-3B42-4532-BB98-907C176C7802}" destId="{4A694FBB-3F9F-4401-B7EE-C289FDDBB5F0}" srcOrd="4" destOrd="0" parTransId="{08A68C65-64F3-456B-B390-9D940B20595B}" sibTransId="{044EFE10-5689-4CAE-AD9B-331EBDB61109}"/>
    <dgm:cxn modelId="{68C15E08-B7E6-49E5-9187-E6E3226863B2}" type="presParOf" srcId="{8553C5E3-D667-4784-AFB9-425480F2C077}" destId="{20943427-32C2-48B5-8AD4-19BC514858DA}" srcOrd="0" destOrd="0" presId="urn:microsoft.com/office/officeart/2005/8/layout/hierarchy4"/>
    <dgm:cxn modelId="{F9CDE628-1F99-4094-93DC-BCA5105A1B31}" type="presParOf" srcId="{20943427-32C2-48B5-8AD4-19BC514858DA}" destId="{A0A6AC46-66E1-4338-8A2B-9209E8D9E3DF}" srcOrd="0" destOrd="0" presId="urn:microsoft.com/office/officeart/2005/8/layout/hierarchy4"/>
    <dgm:cxn modelId="{D7C24D58-C349-482C-946F-0D23983C38EA}" type="presParOf" srcId="{20943427-32C2-48B5-8AD4-19BC514858DA}" destId="{56FA71C7-CFE5-4EB3-8CED-36F99E37C38E}" srcOrd="1" destOrd="0" presId="urn:microsoft.com/office/officeart/2005/8/layout/hierarchy4"/>
    <dgm:cxn modelId="{0F89192E-8A81-429D-B894-58709324C09E}" type="presParOf" srcId="{8553C5E3-D667-4784-AFB9-425480F2C077}" destId="{ABED1EDE-4511-410D-B779-044A0589A015}" srcOrd="1" destOrd="0" presId="urn:microsoft.com/office/officeart/2005/8/layout/hierarchy4"/>
    <dgm:cxn modelId="{4D4E2FE6-6B35-4C9A-8528-ADFD39734102}" type="presParOf" srcId="{8553C5E3-D667-4784-AFB9-425480F2C077}" destId="{A98852D1-B841-49F0-829A-3AA4698DA09F}" srcOrd="2" destOrd="0" presId="urn:microsoft.com/office/officeart/2005/8/layout/hierarchy4"/>
    <dgm:cxn modelId="{930CA791-AB68-4D8D-9919-CF2866F77B30}" type="presParOf" srcId="{A98852D1-B841-49F0-829A-3AA4698DA09F}" destId="{DE6F0853-AAF0-4843-A83D-311482E9C1CF}" srcOrd="0" destOrd="0" presId="urn:microsoft.com/office/officeart/2005/8/layout/hierarchy4"/>
    <dgm:cxn modelId="{4ADB566E-BDB5-4368-97D8-56638A7D97FE}" type="presParOf" srcId="{A98852D1-B841-49F0-829A-3AA4698DA09F}" destId="{3FED1D16-FE44-4032-A10C-3657DE71293D}" srcOrd="1" destOrd="0" presId="urn:microsoft.com/office/officeart/2005/8/layout/hierarchy4"/>
    <dgm:cxn modelId="{F9F19EBC-E484-43A3-BE02-16FA913AA39A}" type="presParOf" srcId="{8553C5E3-D667-4784-AFB9-425480F2C077}" destId="{60AA6FDD-05C9-4779-97FD-3271DA06A950}" srcOrd="3" destOrd="0" presId="urn:microsoft.com/office/officeart/2005/8/layout/hierarchy4"/>
    <dgm:cxn modelId="{6F872615-84EE-4D3A-9523-779F45C3DE4F}" type="presParOf" srcId="{8553C5E3-D667-4784-AFB9-425480F2C077}" destId="{2FF2DE7E-7281-4566-88DA-5F4520AE436D}" srcOrd="4" destOrd="0" presId="urn:microsoft.com/office/officeart/2005/8/layout/hierarchy4"/>
    <dgm:cxn modelId="{DA838117-9B2F-4E8E-8CAC-EA59822E17BC}" type="presParOf" srcId="{2FF2DE7E-7281-4566-88DA-5F4520AE436D}" destId="{2A25BCA8-CA9B-49D6-90A7-63F09A7054BD}" srcOrd="0" destOrd="0" presId="urn:microsoft.com/office/officeart/2005/8/layout/hierarchy4"/>
    <dgm:cxn modelId="{74C03CB5-57EF-4B6A-BB62-BE6171FF628E}" type="presParOf" srcId="{2FF2DE7E-7281-4566-88DA-5F4520AE436D}" destId="{4FEE0579-6529-4522-B3DA-4D0A3189391D}" srcOrd="1" destOrd="0" presId="urn:microsoft.com/office/officeart/2005/8/layout/hierarchy4"/>
    <dgm:cxn modelId="{8DB18AE0-A036-478C-A601-55026BA58688}" type="presParOf" srcId="{8553C5E3-D667-4784-AFB9-425480F2C077}" destId="{5CB0565B-F98B-45A1-89AB-C7E361CEBB18}" srcOrd="5" destOrd="0" presId="urn:microsoft.com/office/officeart/2005/8/layout/hierarchy4"/>
    <dgm:cxn modelId="{D28140DC-F58E-4D03-8149-59706BA9EB5A}" type="presParOf" srcId="{8553C5E3-D667-4784-AFB9-425480F2C077}" destId="{0EAF6F5B-52D1-4BFB-A50D-67CE8A06A467}" srcOrd="6" destOrd="0" presId="urn:microsoft.com/office/officeart/2005/8/layout/hierarchy4"/>
    <dgm:cxn modelId="{524F1486-1975-4ECC-B156-BD80C76095A0}" type="presParOf" srcId="{0EAF6F5B-52D1-4BFB-A50D-67CE8A06A467}" destId="{FAF26000-BE77-4121-92B6-D71285B41381}" srcOrd="0" destOrd="0" presId="urn:microsoft.com/office/officeart/2005/8/layout/hierarchy4"/>
    <dgm:cxn modelId="{F83F86F9-C042-4B5D-9FE8-9578CEB24833}" type="presParOf" srcId="{0EAF6F5B-52D1-4BFB-A50D-67CE8A06A467}" destId="{49E78B35-D3C4-46F0-B44A-1B86165102B9}" srcOrd="1" destOrd="0" presId="urn:microsoft.com/office/officeart/2005/8/layout/hierarchy4"/>
    <dgm:cxn modelId="{26620C76-DCD8-4E16-ADD1-EDB716BF4D0B}" type="presParOf" srcId="{8553C5E3-D667-4784-AFB9-425480F2C077}" destId="{7865BBA3-47A7-4460-A56C-DB1D76DE7B09}" srcOrd="7" destOrd="0" presId="urn:microsoft.com/office/officeart/2005/8/layout/hierarchy4"/>
    <dgm:cxn modelId="{64557190-26E6-4893-BA7A-CBBAB7F17BE2}" type="presParOf" srcId="{8553C5E3-D667-4784-AFB9-425480F2C077}" destId="{D5FE4F38-4AE0-4E82-A2B9-511519E8ED53}" srcOrd="8" destOrd="0" presId="urn:microsoft.com/office/officeart/2005/8/layout/hierarchy4"/>
    <dgm:cxn modelId="{13FC04C3-6260-4D20-AD30-0EDF4CA73622}" type="presParOf" srcId="{D5FE4F38-4AE0-4E82-A2B9-511519E8ED53}" destId="{BA62D0E2-DA3A-4A67-AD15-62C4AE104316}" srcOrd="0" destOrd="0" presId="urn:microsoft.com/office/officeart/2005/8/layout/hierarchy4"/>
    <dgm:cxn modelId="{5231BA29-8194-47C9-B2F7-F78D1B223DBF}" type="presParOf" srcId="{D5FE4F38-4AE0-4E82-A2B9-511519E8ED53}" destId="{76216E21-EB2B-4C0D-BDCF-EF4C375198C4}" srcOrd="1" destOrd="0" presId="urn:microsoft.com/office/officeart/2005/8/layout/hierarchy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82B70B8-46A2-425F-943C-7B9813DCF965}" type="doc">
      <dgm:prSet loTypeId="urn:microsoft.com/office/officeart/2005/8/layout/vList5" loCatId="list" qsTypeId="urn:microsoft.com/office/officeart/2005/8/quickstyle/simple4" qsCatId="simple" csTypeId="urn:microsoft.com/office/officeart/2005/8/colors/accent1_2" csCatId="accent1" phldr="1"/>
      <dgm:spPr/>
      <dgm:t>
        <a:bodyPr/>
        <a:lstStyle/>
        <a:p>
          <a:endParaRPr lang="en-US"/>
        </a:p>
      </dgm:t>
    </dgm:pt>
    <dgm:pt modelId="{C58AA9B2-4EC4-4DBB-8003-0C2BD0841036}">
      <dgm:prSet phldrT="[Text]" custT="1"/>
      <dgm:spPr>
        <a:solidFill>
          <a:srgbClr val="50ADE4"/>
        </a:solidFill>
      </dgm:spPr>
      <dgm:t>
        <a:bodyPr/>
        <a:lstStyle/>
        <a:p>
          <a:r>
            <a:rPr lang="fr-CH" sz="1600" b="1" dirty="0" smtClean="0"/>
            <a:t>Région A </a:t>
          </a:r>
          <a:br>
            <a:rPr lang="fr-CH" sz="1600" b="1" dirty="0" smtClean="0"/>
          </a:br>
          <a:r>
            <a:rPr lang="fr-CH" sz="1600" b="1" dirty="0" smtClean="0"/>
            <a:t>(Amériques, 9 sièges)</a:t>
          </a:r>
          <a:endParaRPr lang="en-US" sz="1600" dirty="0"/>
        </a:p>
      </dgm:t>
    </dgm:pt>
    <dgm:pt modelId="{EA252AC3-E11A-4378-9206-C450E1EE643D}" type="parTrans" cxnId="{09E98C43-7F07-4470-BEE3-4521B5551C4F}">
      <dgm:prSet/>
      <dgm:spPr/>
      <dgm:t>
        <a:bodyPr/>
        <a:lstStyle/>
        <a:p>
          <a:endParaRPr lang="en-US"/>
        </a:p>
      </dgm:t>
    </dgm:pt>
    <dgm:pt modelId="{23CBD2FE-CEA0-40A4-B3BB-ECE79399A437}" type="sibTrans" cxnId="{09E98C43-7F07-4470-BEE3-4521B5551C4F}">
      <dgm:prSet/>
      <dgm:spPr/>
      <dgm:t>
        <a:bodyPr/>
        <a:lstStyle/>
        <a:p>
          <a:endParaRPr lang="en-US"/>
        </a:p>
      </dgm:t>
    </dgm:pt>
    <dgm:pt modelId="{A4828A79-4E88-4DC5-AC86-8504A1DCBD56}">
      <dgm:prSet phldrT="[Text]" custT="1"/>
      <dgm:spPr>
        <a:solidFill>
          <a:srgbClr val="50ADE4"/>
        </a:solidFill>
      </dgm:spPr>
      <dgm:t>
        <a:bodyPr/>
        <a:lstStyle/>
        <a:p>
          <a:r>
            <a:rPr lang="fr-CH" sz="1600" b="1" dirty="0" smtClean="0"/>
            <a:t>Région B</a:t>
          </a:r>
          <a:br>
            <a:rPr lang="fr-CH" sz="1600" b="1" dirty="0" smtClean="0"/>
          </a:br>
          <a:r>
            <a:rPr lang="fr-CH" sz="1600" b="1" dirty="0" smtClean="0"/>
            <a:t> (Europe occidentale, 8 sièges)</a:t>
          </a:r>
          <a:endParaRPr lang="en-US" sz="1600" dirty="0"/>
        </a:p>
      </dgm:t>
    </dgm:pt>
    <dgm:pt modelId="{A810885A-E076-4437-8F39-A8FC10802884}" type="parTrans" cxnId="{4501E80A-4977-45D4-B868-4E70A60E697E}">
      <dgm:prSet/>
      <dgm:spPr/>
      <dgm:t>
        <a:bodyPr/>
        <a:lstStyle/>
        <a:p>
          <a:endParaRPr lang="en-US"/>
        </a:p>
      </dgm:t>
    </dgm:pt>
    <dgm:pt modelId="{9A4CBA08-5DCA-4216-BC24-4134C5F79BC6}" type="sibTrans" cxnId="{4501E80A-4977-45D4-B868-4E70A60E697E}">
      <dgm:prSet/>
      <dgm:spPr/>
      <dgm:t>
        <a:bodyPr/>
        <a:lstStyle/>
        <a:p>
          <a:endParaRPr lang="en-US"/>
        </a:p>
      </dgm:t>
    </dgm:pt>
    <dgm:pt modelId="{8223147B-8BB3-48F2-96BB-205E7F9342D8}">
      <dgm:prSet phldrT="[Text]" custT="1"/>
      <dgm:spPr>
        <a:solidFill>
          <a:srgbClr val="84C5EC"/>
        </a:solidFill>
      </dgm:spPr>
      <dgm:t>
        <a:bodyPr anchor="ctr" anchorCtr="1"/>
        <a:lstStyle/>
        <a:p>
          <a:pPr rtl="0"/>
          <a:r>
            <a:rPr lang="fr-CH" sz="1200" b="0" u="none" dirty="0" smtClean="0">
              <a:solidFill>
                <a:schemeClr val="bg1"/>
              </a:solidFill>
            </a:rPr>
            <a:t>Allemagne, Espagne, France, Grèce, Italie, Lituanie, Suisse, Turquie</a:t>
          </a:r>
          <a:r>
            <a:rPr lang="en-US" sz="1200" b="0" u="none" dirty="0" smtClean="0">
              <a:solidFill>
                <a:schemeClr val="bg1"/>
              </a:solidFill>
            </a:rPr>
            <a:t> </a:t>
          </a:r>
          <a:endParaRPr lang="en-US" sz="1200" b="0" u="none" dirty="0">
            <a:solidFill>
              <a:schemeClr val="bg1"/>
            </a:solidFill>
          </a:endParaRPr>
        </a:p>
      </dgm:t>
    </dgm:pt>
    <dgm:pt modelId="{C3CDE3EA-4223-4E29-8421-711A64429DA6}" type="parTrans" cxnId="{9EB5B919-A69E-4E87-B08A-CEE79426E19B}">
      <dgm:prSet/>
      <dgm:spPr/>
      <dgm:t>
        <a:bodyPr/>
        <a:lstStyle/>
        <a:p>
          <a:endParaRPr lang="en-US"/>
        </a:p>
      </dgm:t>
    </dgm:pt>
    <dgm:pt modelId="{AC579960-72FB-4A15-A5CE-1B643FB857C2}" type="sibTrans" cxnId="{9EB5B919-A69E-4E87-B08A-CEE79426E19B}">
      <dgm:prSet/>
      <dgm:spPr/>
      <dgm:t>
        <a:bodyPr/>
        <a:lstStyle/>
        <a:p>
          <a:endParaRPr lang="en-US"/>
        </a:p>
      </dgm:t>
    </dgm:pt>
    <dgm:pt modelId="{B5C713B0-AACD-4BAC-8724-9FC558A06D87}">
      <dgm:prSet phldrT="[Text]" custT="1"/>
      <dgm:spPr>
        <a:solidFill>
          <a:srgbClr val="84C5EC"/>
        </a:solidFill>
      </dgm:spPr>
      <dgm:t>
        <a:bodyPr anchor="ctr" anchorCtr="1"/>
        <a:lstStyle/>
        <a:p>
          <a:pPr algn="l" rtl="0"/>
          <a:r>
            <a:rPr lang="fr-CH" sz="1200" b="0" u="none" dirty="0" smtClean="0">
              <a:solidFill>
                <a:schemeClr val="bg1"/>
              </a:solidFill>
            </a:rPr>
            <a:t>Azerbaïdjan, Bulgarie, Fédération de Russie, Pologne, Roumanie</a:t>
          </a:r>
          <a:endParaRPr lang="en-US" sz="1200" b="0" u="none" dirty="0">
            <a:solidFill>
              <a:schemeClr val="bg1"/>
            </a:solidFill>
          </a:endParaRPr>
        </a:p>
      </dgm:t>
    </dgm:pt>
    <dgm:pt modelId="{E45D7F11-DADA-4D7C-9D6A-8927B748407C}" type="parTrans" cxnId="{6C9E496E-D5E7-4E84-9D63-845BD0DFD8C1}">
      <dgm:prSet/>
      <dgm:spPr/>
      <dgm:t>
        <a:bodyPr/>
        <a:lstStyle/>
        <a:p>
          <a:endParaRPr lang="en-US"/>
        </a:p>
      </dgm:t>
    </dgm:pt>
    <dgm:pt modelId="{4CC776AD-FF0C-406B-815D-E8B2204F64C1}" type="sibTrans" cxnId="{6C9E496E-D5E7-4E84-9D63-845BD0DFD8C1}">
      <dgm:prSet/>
      <dgm:spPr/>
      <dgm:t>
        <a:bodyPr/>
        <a:lstStyle/>
        <a:p>
          <a:endParaRPr lang="en-US"/>
        </a:p>
      </dgm:t>
    </dgm:pt>
    <dgm:pt modelId="{E1ABBDF1-8593-491F-B095-8DD6743E5ADD}">
      <dgm:prSet custT="1"/>
      <dgm:spPr>
        <a:solidFill>
          <a:srgbClr val="50ADE4">
            <a:alpha val="70000"/>
          </a:srgbClr>
        </a:solidFill>
      </dgm:spPr>
      <dgm:t>
        <a:bodyPr anchor="ctr" anchorCtr="1"/>
        <a:lstStyle/>
        <a:p>
          <a:r>
            <a:rPr lang="fr-CH" sz="1200" b="0" u="none" dirty="0" smtClean="0">
              <a:solidFill>
                <a:schemeClr val="bg1"/>
              </a:solidFill>
            </a:rPr>
            <a:t>Argentine, Brésil, Canada, Costa Rica, Cuba, Etats‑Unis, Mexique, Paraguay, Venezuela</a:t>
          </a:r>
          <a:r>
            <a:rPr lang="es-ES_tradnl" sz="1200" b="0" u="none" dirty="0" smtClean="0">
              <a:solidFill>
                <a:schemeClr val="bg1"/>
              </a:solidFill>
            </a:rPr>
            <a:t> </a:t>
          </a:r>
          <a:endParaRPr lang="en-US" sz="1200" b="0" u="none" dirty="0">
            <a:solidFill>
              <a:schemeClr val="bg1"/>
            </a:solidFill>
          </a:endParaRPr>
        </a:p>
      </dgm:t>
    </dgm:pt>
    <dgm:pt modelId="{8E1F79D0-3F9A-4A82-BF5E-9B197CCA908D}" type="parTrans" cxnId="{058A006E-4132-4D76-8A7C-842700FF2FFA}">
      <dgm:prSet/>
      <dgm:spPr/>
      <dgm:t>
        <a:bodyPr/>
        <a:lstStyle/>
        <a:p>
          <a:endParaRPr lang="en-US"/>
        </a:p>
      </dgm:t>
    </dgm:pt>
    <dgm:pt modelId="{AF9C7705-DA14-4EB9-B557-9A8E918594DB}" type="sibTrans" cxnId="{058A006E-4132-4D76-8A7C-842700FF2FFA}">
      <dgm:prSet/>
      <dgm:spPr/>
      <dgm:t>
        <a:bodyPr/>
        <a:lstStyle/>
        <a:p>
          <a:endParaRPr lang="en-US"/>
        </a:p>
      </dgm:t>
    </dgm:pt>
    <dgm:pt modelId="{8EDCC779-F26E-45BD-AE6E-5016A7C376A7}">
      <dgm:prSet phldrT="[Text]" custT="1"/>
      <dgm:spPr>
        <a:solidFill>
          <a:srgbClr val="50ADE4"/>
        </a:solidFill>
      </dgm:spPr>
      <dgm:t>
        <a:bodyPr/>
        <a:lstStyle/>
        <a:p>
          <a:pPr rtl="0"/>
          <a:r>
            <a:rPr lang="fr-CH" sz="1600" b="1" dirty="0" smtClean="0"/>
            <a:t>Région C </a:t>
          </a:r>
          <a:br>
            <a:rPr lang="fr-CH" sz="1600" b="1" dirty="0" smtClean="0"/>
          </a:br>
          <a:r>
            <a:rPr lang="fr-CH" sz="1600" b="1" dirty="0" smtClean="0"/>
            <a:t>(Europe orientale et Asie septentrionale, 5 sièges)</a:t>
          </a:r>
          <a:endParaRPr lang="en-US" sz="1600" dirty="0"/>
        </a:p>
      </dgm:t>
    </dgm:pt>
    <dgm:pt modelId="{7185FA33-CE01-4D6D-8724-94F662A4EA85}" type="parTrans" cxnId="{018611D3-D631-4801-9E3A-BCFE3EA84EAC}">
      <dgm:prSet/>
      <dgm:spPr/>
      <dgm:t>
        <a:bodyPr/>
        <a:lstStyle/>
        <a:p>
          <a:endParaRPr lang="en-US"/>
        </a:p>
      </dgm:t>
    </dgm:pt>
    <dgm:pt modelId="{90A8FF79-E75C-488C-B1DB-A45F2324F2C9}" type="sibTrans" cxnId="{018611D3-D631-4801-9E3A-BCFE3EA84EAC}">
      <dgm:prSet/>
      <dgm:spPr/>
      <dgm:t>
        <a:bodyPr/>
        <a:lstStyle/>
        <a:p>
          <a:endParaRPr lang="en-US"/>
        </a:p>
      </dgm:t>
    </dgm:pt>
    <dgm:pt modelId="{3714568B-3B3E-44B6-AC97-419BDC65CC69}">
      <dgm:prSet phldrT="[Text]" custT="1"/>
      <dgm:spPr>
        <a:solidFill>
          <a:srgbClr val="50ADE4"/>
        </a:solidFill>
      </dgm:spPr>
      <dgm:t>
        <a:bodyPr/>
        <a:lstStyle/>
        <a:p>
          <a:pPr rtl="0"/>
          <a:r>
            <a:rPr lang="fr-CH" sz="1600" b="1" dirty="0" smtClean="0"/>
            <a:t>Région D</a:t>
          </a:r>
          <a:br>
            <a:rPr lang="fr-CH" sz="1600" b="1" dirty="0" smtClean="0"/>
          </a:br>
          <a:r>
            <a:rPr lang="fr-CH" sz="1600" b="1" dirty="0" smtClean="0"/>
            <a:t> (Afrique, 13 sièges)</a:t>
          </a:r>
          <a:endParaRPr lang="en-US" sz="1600" dirty="0"/>
        </a:p>
      </dgm:t>
    </dgm:pt>
    <dgm:pt modelId="{CBA5E26E-EA47-4546-9544-BB9D5E2A3475}" type="parTrans" cxnId="{A60125C6-2DC8-40BB-B641-0D8AC51D0B4D}">
      <dgm:prSet/>
      <dgm:spPr/>
      <dgm:t>
        <a:bodyPr/>
        <a:lstStyle/>
        <a:p>
          <a:endParaRPr lang="en-US"/>
        </a:p>
      </dgm:t>
    </dgm:pt>
    <dgm:pt modelId="{57176933-62C2-47D5-BE6A-659759A8A4EC}" type="sibTrans" cxnId="{A60125C6-2DC8-40BB-B641-0D8AC51D0B4D}">
      <dgm:prSet/>
      <dgm:spPr/>
      <dgm:t>
        <a:bodyPr/>
        <a:lstStyle/>
        <a:p>
          <a:endParaRPr lang="en-US"/>
        </a:p>
      </dgm:t>
    </dgm:pt>
    <dgm:pt modelId="{0E1EA074-9730-416A-BA26-FB80860A28EB}">
      <dgm:prSet custT="1"/>
      <dgm:spPr>
        <a:solidFill>
          <a:srgbClr val="84C5EC"/>
        </a:solidFill>
      </dgm:spPr>
      <dgm:t>
        <a:bodyPr anchor="ctr" anchorCtr="1"/>
        <a:lstStyle/>
        <a:p>
          <a:pPr rtl="0"/>
          <a:r>
            <a:rPr lang="fr-CH" sz="1200" b="0" u="none" dirty="0" smtClean="0">
              <a:solidFill>
                <a:schemeClr val="bg1"/>
              </a:solidFill>
            </a:rPr>
            <a:t>Algérie, Burkina Faso, Egypte, Ghana, Kenya, Mali, Maroc, Nigéria, Ouganda, Rwanda, Sénégal, Tanzanie, Tunisie</a:t>
          </a:r>
          <a:endParaRPr lang="en-US" sz="1200" b="0" u="none" dirty="0">
            <a:solidFill>
              <a:schemeClr val="bg1"/>
            </a:solidFill>
          </a:endParaRPr>
        </a:p>
      </dgm:t>
    </dgm:pt>
    <dgm:pt modelId="{6BC8A85F-CE1A-4540-8871-AA29A634F648}" type="parTrans" cxnId="{00C2F7CC-CA6A-4197-8CB7-B12E507EE350}">
      <dgm:prSet/>
      <dgm:spPr/>
      <dgm:t>
        <a:bodyPr/>
        <a:lstStyle/>
        <a:p>
          <a:endParaRPr lang="en-US"/>
        </a:p>
      </dgm:t>
    </dgm:pt>
    <dgm:pt modelId="{FA18121A-57D1-40D0-A285-A3A43A592106}" type="sibTrans" cxnId="{00C2F7CC-CA6A-4197-8CB7-B12E507EE350}">
      <dgm:prSet/>
      <dgm:spPr/>
      <dgm:t>
        <a:bodyPr/>
        <a:lstStyle/>
        <a:p>
          <a:endParaRPr lang="en-US"/>
        </a:p>
      </dgm:t>
    </dgm:pt>
    <dgm:pt modelId="{7DE5D124-FD58-4434-A466-51B1B8E98FED}">
      <dgm:prSet custT="1"/>
      <dgm:spPr>
        <a:solidFill>
          <a:srgbClr val="50ADE4"/>
        </a:solidFill>
      </dgm:spPr>
      <dgm:t>
        <a:bodyPr/>
        <a:lstStyle/>
        <a:p>
          <a:pPr rtl="0"/>
          <a:r>
            <a:rPr lang="fr-CH" sz="1600" b="1" dirty="0" smtClean="0"/>
            <a:t>Région E </a:t>
          </a:r>
          <a:br>
            <a:rPr lang="fr-CH" sz="1600" b="1" dirty="0" smtClean="0"/>
          </a:br>
          <a:r>
            <a:rPr lang="fr-CH" sz="1600" b="1" dirty="0" smtClean="0"/>
            <a:t>(Asie et Australasie, 13 sièges)</a:t>
          </a:r>
          <a:endParaRPr lang="en-US" sz="1600" dirty="0"/>
        </a:p>
      </dgm:t>
    </dgm:pt>
    <dgm:pt modelId="{1DED96A3-7B5D-492F-8723-04949EA884CD}" type="parTrans" cxnId="{6746FF60-2649-46F2-8968-F0D323841C15}">
      <dgm:prSet/>
      <dgm:spPr/>
      <dgm:t>
        <a:bodyPr/>
        <a:lstStyle/>
        <a:p>
          <a:endParaRPr lang="en-US"/>
        </a:p>
      </dgm:t>
    </dgm:pt>
    <dgm:pt modelId="{BFD7C12C-EF27-4367-8356-D4A75641FB7B}" type="sibTrans" cxnId="{6746FF60-2649-46F2-8968-F0D323841C15}">
      <dgm:prSet/>
      <dgm:spPr/>
      <dgm:t>
        <a:bodyPr/>
        <a:lstStyle/>
        <a:p>
          <a:endParaRPr lang="en-US"/>
        </a:p>
      </dgm:t>
    </dgm:pt>
    <dgm:pt modelId="{528201ED-B6A7-4BF0-B593-0D9C55F887A7}">
      <dgm:prSet custT="1"/>
      <dgm:spPr>
        <a:solidFill>
          <a:srgbClr val="84C5EC"/>
        </a:solidFill>
      </dgm:spPr>
      <dgm:t>
        <a:bodyPr anchor="ctr" anchorCtr="1"/>
        <a:lstStyle/>
        <a:p>
          <a:pPr rtl="0"/>
          <a:r>
            <a:rPr lang="fr-CH" sz="1200" b="0" u="none" dirty="0" smtClean="0">
              <a:solidFill>
                <a:schemeClr val="bg1"/>
              </a:solidFill>
            </a:rPr>
            <a:t>Arabie saoudite, Australie, Bangladesh, Chine, Corée (République de), Emirats arabes unis, Inde, Indonésie, Japon, Koweït, Pakistan, Philippines, Thaïlande</a:t>
          </a:r>
          <a:endParaRPr lang="en-US" sz="1200" b="0" u="none" dirty="0">
            <a:solidFill>
              <a:schemeClr val="bg1"/>
            </a:solidFill>
          </a:endParaRPr>
        </a:p>
      </dgm:t>
    </dgm:pt>
    <dgm:pt modelId="{CB1051B2-FB14-4B8B-BB20-DB87D380DB41}" type="parTrans" cxnId="{812175B6-CAA0-40BA-A3FB-157D31588B3B}">
      <dgm:prSet/>
      <dgm:spPr/>
      <dgm:t>
        <a:bodyPr/>
        <a:lstStyle/>
        <a:p>
          <a:endParaRPr lang="en-US"/>
        </a:p>
      </dgm:t>
    </dgm:pt>
    <dgm:pt modelId="{B87791FE-13F0-499C-A7C2-907E19F734B4}" type="sibTrans" cxnId="{812175B6-CAA0-40BA-A3FB-157D31588B3B}">
      <dgm:prSet/>
      <dgm:spPr/>
      <dgm:t>
        <a:bodyPr/>
        <a:lstStyle/>
        <a:p>
          <a:endParaRPr lang="en-US"/>
        </a:p>
      </dgm:t>
    </dgm:pt>
    <dgm:pt modelId="{6EBD968B-F2D3-45D1-8D5A-AAC1AB3E5746}" type="pres">
      <dgm:prSet presAssocID="{782B70B8-46A2-425F-943C-7B9813DCF965}" presName="Name0" presStyleCnt="0">
        <dgm:presLayoutVars>
          <dgm:dir/>
          <dgm:animLvl val="lvl"/>
          <dgm:resizeHandles val="exact"/>
        </dgm:presLayoutVars>
      </dgm:prSet>
      <dgm:spPr/>
      <dgm:t>
        <a:bodyPr/>
        <a:lstStyle/>
        <a:p>
          <a:endParaRPr lang="en-US"/>
        </a:p>
      </dgm:t>
    </dgm:pt>
    <dgm:pt modelId="{8461433A-8F61-4C6A-8DB0-93AEF2D93957}" type="pres">
      <dgm:prSet presAssocID="{C58AA9B2-4EC4-4DBB-8003-0C2BD0841036}" presName="linNode" presStyleCnt="0"/>
      <dgm:spPr/>
    </dgm:pt>
    <dgm:pt modelId="{5F940085-485F-4B8B-8D2D-8E779017F0CC}" type="pres">
      <dgm:prSet presAssocID="{C58AA9B2-4EC4-4DBB-8003-0C2BD0841036}" presName="parentText" presStyleLbl="node1" presStyleIdx="0" presStyleCnt="5">
        <dgm:presLayoutVars>
          <dgm:chMax val="1"/>
          <dgm:bulletEnabled val="1"/>
        </dgm:presLayoutVars>
      </dgm:prSet>
      <dgm:spPr/>
      <dgm:t>
        <a:bodyPr/>
        <a:lstStyle/>
        <a:p>
          <a:endParaRPr lang="en-US"/>
        </a:p>
      </dgm:t>
    </dgm:pt>
    <dgm:pt modelId="{6152D807-A65B-4273-A905-953FB2A5E90B}" type="pres">
      <dgm:prSet presAssocID="{C58AA9B2-4EC4-4DBB-8003-0C2BD0841036}" presName="descendantText" presStyleLbl="alignAccFollowNode1" presStyleIdx="0" presStyleCnt="5">
        <dgm:presLayoutVars>
          <dgm:bulletEnabled val="1"/>
        </dgm:presLayoutVars>
      </dgm:prSet>
      <dgm:spPr/>
      <dgm:t>
        <a:bodyPr/>
        <a:lstStyle/>
        <a:p>
          <a:endParaRPr lang="en-US"/>
        </a:p>
      </dgm:t>
    </dgm:pt>
    <dgm:pt modelId="{9BF5A1C3-3A61-4689-A34F-04A2B459163D}" type="pres">
      <dgm:prSet presAssocID="{23CBD2FE-CEA0-40A4-B3BB-ECE79399A437}" presName="sp" presStyleCnt="0"/>
      <dgm:spPr/>
    </dgm:pt>
    <dgm:pt modelId="{12DC34E9-9BBE-48AA-A80A-5FEC510F5523}" type="pres">
      <dgm:prSet presAssocID="{A4828A79-4E88-4DC5-AC86-8504A1DCBD56}" presName="linNode" presStyleCnt="0"/>
      <dgm:spPr/>
    </dgm:pt>
    <dgm:pt modelId="{9F6457DA-3A25-4144-A802-9F28262FA3AA}" type="pres">
      <dgm:prSet presAssocID="{A4828A79-4E88-4DC5-AC86-8504A1DCBD56}" presName="parentText" presStyleLbl="node1" presStyleIdx="1" presStyleCnt="5">
        <dgm:presLayoutVars>
          <dgm:chMax val="1"/>
          <dgm:bulletEnabled val="1"/>
        </dgm:presLayoutVars>
      </dgm:prSet>
      <dgm:spPr/>
      <dgm:t>
        <a:bodyPr/>
        <a:lstStyle/>
        <a:p>
          <a:endParaRPr lang="en-US"/>
        </a:p>
      </dgm:t>
    </dgm:pt>
    <dgm:pt modelId="{1BA13F4A-4825-41B5-9494-924E431ABE97}" type="pres">
      <dgm:prSet presAssocID="{A4828A79-4E88-4DC5-AC86-8504A1DCBD56}" presName="descendantText" presStyleLbl="alignAccFollowNode1" presStyleIdx="1" presStyleCnt="5">
        <dgm:presLayoutVars>
          <dgm:bulletEnabled val="1"/>
        </dgm:presLayoutVars>
      </dgm:prSet>
      <dgm:spPr/>
      <dgm:t>
        <a:bodyPr/>
        <a:lstStyle/>
        <a:p>
          <a:endParaRPr lang="en-US"/>
        </a:p>
      </dgm:t>
    </dgm:pt>
    <dgm:pt modelId="{3BF32C2E-6F1B-47BB-B6DD-2602341D9B03}" type="pres">
      <dgm:prSet presAssocID="{9A4CBA08-5DCA-4216-BC24-4134C5F79BC6}" presName="sp" presStyleCnt="0"/>
      <dgm:spPr/>
    </dgm:pt>
    <dgm:pt modelId="{8DDD6109-5F79-40D9-96EC-BF8D370623AE}" type="pres">
      <dgm:prSet presAssocID="{8EDCC779-F26E-45BD-AE6E-5016A7C376A7}" presName="linNode" presStyleCnt="0"/>
      <dgm:spPr/>
    </dgm:pt>
    <dgm:pt modelId="{401C2939-CA92-4647-A04F-CC7695C7D68C}" type="pres">
      <dgm:prSet presAssocID="{8EDCC779-F26E-45BD-AE6E-5016A7C376A7}" presName="parentText" presStyleLbl="node1" presStyleIdx="2" presStyleCnt="5">
        <dgm:presLayoutVars>
          <dgm:chMax val="1"/>
          <dgm:bulletEnabled val="1"/>
        </dgm:presLayoutVars>
      </dgm:prSet>
      <dgm:spPr/>
      <dgm:t>
        <a:bodyPr/>
        <a:lstStyle/>
        <a:p>
          <a:endParaRPr lang="en-US"/>
        </a:p>
      </dgm:t>
    </dgm:pt>
    <dgm:pt modelId="{843E3E43-12EA-4CCC-B6AA-A2E13BE09BEA}" type="pres">
      <dgm:prSet presAssocID="{8EDCC779-F26E-45BD-AE6E-5016A7C376A7}" presName="descendantText" presStyleLbl="alignAccFollowNode1" presStyleIdx="2" presStyleCnt="5">
        <dgm:presLayoutVars>
          <dgm:bulletEnabled val="1"/>
        </dgm:presLayoutVars>
      </dgm:prSet>
      <dgm:spPr/>
      <dgm:t>
        <a:bodyPr/>
        <a:lstStyle/>
        <a:p>
          <a:endParaRPr lang="en-US"/>
        </a:p>
      </dgm:t>
    </dgm:pt>
    <dgm:pt modelId="{0C4580D9-0A5A-4A2C-BECE-D9DBC07237CD}" type="pres">
      <dgm:prSet presAssocID="{90A8FF79-E75C-488C-B1DB-A45F2324F2C9}" presName="sp" presStyleCnt="0"/>
      <dgm:spPr/>
    </dgm:pt>
    <dgm:pt modelId="{E1DBB7D7-A369-424B-98F7-2E234DE41FBE}" type="pres">
      <dgm:prSet presAssocID="{3714568B-3B3E-44B6-AC97-419BDC65CC69}" presName="linNode" presStyleCnt="0"/>
      <dgm:spPr/>
    </dgm:pt>
    <dgm:pt modelId="{74BF2541-3862-4E5D-972B-C5166372C2A2}" type="pres">
      <dgm:prSet presAssocID="{3714568B-3B3E-44B6-AC97-419BDC65CC69}" presName="parentText" presStyleLbl="node1" presStyleIdx="3" presStyleCnt="5">
        <dgm:presLayoutVars>
          <dgm:chMax val="1"/>
          <dgm:bulletEnabled val="1"/>
        </dgm:presLayoutVars>
      </dgm:prSet>
      <dgm:spPr/>
      <dgm:t>
        <a:bodyPr/>
        <a:lstStyle/>
        <a:p>
          <a:endParaRPr lang="en-US"/>
        </a:p>
      </dgm:t>
    </dgm:pt>
    <dgm:pt modelId="{2D23BBC8-0FE5-42F7-BB95-E55B51844EA8}" type="pres">
      <dgm:prSet presAssocID="{3714568B-3B3E-44B6-AC97-419BDC65CC69}" presName="descendantText" presStyleLbl="alignAccFollowNode1" presStyleIdx="3" presStyleCnt="5">
        <dgm:presLayoutVars>
          <dgm:bulletEnabled val="1"/>
        </dgm:presLayoutVars>
      </dgm:prSet>
      <dgm:spPr/>
      <dgm:t>
        <a:bodyPr/>
        <a:lstStyle/>
        <a:p>
          <a:endParaRPr lang="en-US"/>
        </a:p>
      </dgm:t>
    </dgm:pt>
    <dgm:pt modelId="{6B4DAB52-7010-47EF-9400-314EB389F228}" type="pres">
      <dgm:prSet presAssocID="{57176933-62C2-47D5-BE6A-659759A8A4EC}" presName="sp" presStyleCnt="0"/>
      <dgm:spPr/>
    </dgm:pt>
    <dgm:pt modelId="{9918638A-8A50-4417-B543-822D2E50BAA8}" type="pres">
      <dgm:prSet presAssocID="{7DE5D124-FD58-4434-A466-51B1B8E98FED}" presName="linNode" presStyleCnt="0"/>
      <dgm:spPr/>
    </dgm:pt>
    <dgm:pt modelId="{DEAFB8C5-6005-4526-8B32-890BD3A81642}" type="pres">
      <dgm:prSet presAssocID="{7DE5D124-FD58-4434-A466-51B1B8E98FED}" presName="parentText" presStyleLbl="node1" presStyleIdx="4" presStyleCnt="5">
        <dgm:presLayoutVars>
          <dgm:chMax val="1"/>
          <dgm:bulletEnabled val="1"/>
        </dgm:presLayoutVars>
      </dgm:prSet>
      <dgm:spPr/>
      <dgm:t>
        <a:bodyPr/>
        <a:lstStyle/>
        <a:p>
          <a:endParaRPr lang="en-US"/>
        </a:p>
      </dgm:t>
    </dgm:pt>
    <dgm:pt modelId="{AAA69D06-24F0-438D-96BC-3AE5F19C2E98}" type="pres">
      <dgm:prSet presAssocID="{7DE5D124-FD58-4434-A466-51B1B8E98FED}" presName="descendantText" presStyleLbl="alignAccFollowNode1" presStyleIdx="4" presStyleCnt="5">
        <dgm:presLayoutVars>
          <dgm:bulletEnabled val="1"/>
        </dgm:presLayoutVars>
      </dgm:prSet>
      <dgm:spPr/>
      <dgm:t>
        <a:bodyPr/>
        <a:lstStyle/>
        <a:p>
          <a:endParaRPr lang="en-US"/>
        </a:p>
      </dgm:t>
    </dgm:pt>
  </dgm:ptLst>
  <dgm:cxnLst>
    <dgm:cxn modelId="{41626AA9-5779-4A6A-ADE9-B81775CF7DE0}" type="presOf" srcId="{3714568B-3B3E-44B6-AC97-419BDC65CC69}" destId="{74BF2541-3862-4E5D-972B-C5166372C2A2}" srcOrd="0" destOrd="0" presId="urn:microsoft.com/office/officeart/2005/8/layout/vList5"/>
    <dgm:cxn modelId="{09E98C43-7F07-4470-BEE3-4521B5551C4F}" srcId="{782B70B8-46A2-425F-943C-7B9813DCF965}" destId="{C58AA9B2-4EC4-4DBB-8003-0C2BD0841036}" srcOrd="0" destOrd="0" parTransId="{EA252AC3-E11A-4378-9206-C450E1EE643D}" sibTransId="{23CBD2FE-CEA0-40A4-B3BB-ECE79399A437}"/>
    <dgm:cxn modelId="{2EE644E8-BA20-421F-A29F-D98C25F333B4}" type="presOf" srcId="{528201ED-B6A7-4BF0-B593-0D9C55F887A7}" destId="{AAA69D06-24F0-438D-96BC-3AE5F19C2E98}" srcOrd="0" destOrd="0" presId="urn:microsoft.com/office/officeart/2005/8/layout/vList5"/>
    <dgm:cxn modelId="{ED26E9C0-BBC5-4AF3-ABC7-641DECA68066}" type="presOf" srcId="{B5C713B0-AACD-4BAC-8724-9FC558A06D87}" destId="{843E3E43-12EA-4CCC-B6AA-A2E13BE09BEA}" srcOrd="0" destOrd="0" presId="urn:microsoft.com/office/officeart/2005/8/layout/vList5"/>
    <dgm:cxn modelId="{A60125C6-2DC8-40BB-B641-0D8AC51D0B4D}" srcId="{782B70B8-46A2-425F-943C-7B9813DCF965}" destId="{3714568B-3B3E-44B6-AC97-419BDC65CC69}" srcOrd="3" destOrd="0" parTransId="{CBA5E26E-EA47-4546-9544-BB9D5E2A3475}" sibTransId="{57176933-62C2-47D5-BE6A-659759A8A4EC}"/>
    <dgm:cxn modelId="{E1B54463-87CE-4012-8541-2D16BF1D1BF2}" type="presOf" srcId="{0E1EA074-9730-416A-BA26-FB80860A28EB}" destId="{2D23BBC8-0FE5-42F7-BB95-E55B51844EA8}" srcOrd="0" destOrd="0" presId="urn:microsoft.com/office/officeart/2005/8/layout/vList5"/>
    <dgm:cxn modelId="{33736DB1-06BF-4446-ADFC-44164603D950}" type="presOf" srcId="{A4828A79-4E88-4DC5-AC86-8504A1DCBD56}" destId="{9F6457DA-3A25-4144-A802-9F28262FA3AA}" srcOrd="0" destOrd="0" presId="urn:microsoft.com/office/officeart/2005/8/layout/vList5"/>
    <dgm:cxn modelId="{00C2F7CC-CA6A-4197-8CB7-B12E507EE350}" srcId="{3714568B-3B3E-44B6-AC97-419BDC65CC69}" destId="{0E1EA074-9730-416A-BA26-FB80860A28EB}" srcOrd="0" destOrd="0" parTransId="{6BC8A85F-CE1A-4540-8871-AA29A634F648}" sibTransId="{FA18121A-57D1-40D0-A285-A3A43A592106}"/>
    <dgm:cxn modelId="{ADB6A866-0B64-497E-B48C-7EEE8E49AC33}" type="presOf" srcId="{7DE5D124-FD58-4434-A466-51B1B8E98FED}" destId="{DEAFB8C5-6005-4526-8B32-890BD3A81642}" srcOrd="0" destOrd="0" presId="urn:microsoft.com/office/officeart/2005/8/layout/vList5"/>
    <dgm:cxn modelId="{018611D3-D631-4801-9E3A-BCFE3EA84EAC}" srcId="{782B70B8-46A2-425F-943C-7B9813DCF965}" destId="{8EDCC779-F26E-45BD-AE6E-5016A7C376A7}" srcOrd="2" destOrd="0" parTransId="{7185FA33-CE01-4D6D-8724-94F662A4EA85}" sibTransId="{90A8FF79-E75C-488C-B1DB-A45F2324F2C9}"/>
    <dgm:cxn modelId="{9EB5B919-A69E-4E87-B08A-CEE79426E19B}" srcId="{A4828A79-4E88-4DC5-AC86-8504A1DCBD56}" destId="{8223147B-8BB3-48F2-96BB-205E7F9342D8}" srcOrd="0" destOrd="0" parTransId="{C3CDE3EA-4223-4E29-8421-711A64429DA6}" sibTransId="{AC579960-72FB-4A15-A5CE-1B643FB857C2}"/>
    <dgm:cxn modelId="{058A006E-4132-4D76-8A7C-842700FF2FFA}" srcId="{C58AA9B2-4EC4-4DBB-8003-0C2BD0841036}" destId="{E1ABBDF1-8593-491F-B095-8DD6743E5ADD}" srcOrd="0" destOrd="0" parTransId="{8E1F79D0-3F9A-4A82-BF5E-9B197CCA908D}" sibTransId="{AF9C7705-DA14-4EB9-B557-9A8E918594DB}"/>
    <dgm:cxn modelId="{4CA6A5A8-BE07-4F73-9136-154892E75814}" type="presOf" srcId="{8223147B-8BB3-48F2-96BB-205E7F9342D8}" destId="{1BA13F4A-4825-41B5-9494-924E431ABE97}" srcOrd="0" destOrd="0" presId="urn:microsoft.com/office/officeart/2005/8/layout/vList5"/>
    <dgm:cxn modelId="{6CDBEEE8-6D02-4100-8DCD-F2456C37B10B}" type="presOf" srcId="{8EDCC779-F26E-45BD-AE6E-5016A7C376A7}" destId="{401C2939-CA92-4647-A04F-CC7695C7D68C}" srcOrd="0" destOrd="0" presId="urn:microsoft.com/office/officeart/2005/8/layout/vList5"/>
    <dgm:cxn modelId="{4501E80A-4977-45D4-B868-4E70A60E697E}" srcId="{782B70B8-46A2-425F-943C-7B9813DCF965}" destId="{A4828A79-4E88-4DC5-AC86-8504A1DCBD56}" srcOrd="1" destOrd="0" parTransId="{A810885A-E076-4437-8F39-A8FC10802884}" sibTransId="{9A4CBA08-5DCA-4216-BC24-4134C5F79BC6}"/>
    <dgm:cxn modelId="{6746FF60-2649-46F2-8968-F0D323841C15}" srcId="{782B70B8-46A2-425F-943C-7B9813DCF965}" destId="{7DE5D124-FD58-4434-A466-51B1B8E98FED}" srcOrd="4" destOrd="0" parTransId="{1DED96A3-7B5D-492F-8723-04949EA884CD}" sibTransId="{BFD7C12C-EF27-4367-8356-D4A75641FB7B}"/>
    <dgm:cxn modelId="{6C9E496E-D5E7-4E84-9D63-845BD0DFD8C1}" srcId="{8EDCC779-F26E-45BD-AE6E-5016A7C376A7}" destId="{B5C713B0-AACD-4BAC-8724-9FC558A06D87}" srcOrd="0" destOrd="0" parTransId="{E45D7F11-DADA-4D7C-9D6A-8927B748407C}" sibTransId="{4CC776AD-FF0C-406B-815D-E8B2204F64C1}"/>
    <dgm:cxn modelId="{D753CD6F-5850-4994-A1F0-B2EF98EC1E6A}" type="presOf" srcId="{E1ABBDF1-8593-491F-B095-8DD6743E5ADD}" destId="{6152D807-A65B-4273-A905-953FB2A5E90B}" srcOrd="0" destOrd="0" presId="urn:microsoft.com/office/officeart/2005/8/layout/vList5"/>
    <dgm:cxn modelId="{812175B6-CAA0-40BA-A3FB-157D31588B3B}" srcId="{7DE5D124-FD58-4434-A466-51B1B8E98FED}" destId="{528201ED-B6A7-4BF0-B593-0D9C55F887A7}" srcOrd="0" destOrd="0" parTransId="{CB1051B2-FB14-4B8B-BB20-DB87D380DB41}" sibTransId="{B87791FE-13F0-499C-A7C2-907E19F734B4}"/>
    <dgm:cxn modelId="{0C230CBE-2F54-4258-A59A-3BC5F7B433D9}" type="presOf" srcId="{C58AA9B2-4EC4-4DBB-8003-0C2BD0841036}" destId="{5F940085-485F-4B8B-8D2D-8E779017F0CC}" srcOrd="0" destOrd="0" presId="urn:microsoft.com/office/officeart/2005/8/layout/vList5"/>
    <dgm:cxn modelId="{555CD55B-E2B2-4B5B-A0FD-CBC0FBEE2EB0}" type="presOf" srcId="{782B70B8-46A2-425F-943C-7B9813DCF965}" destId="{6EBD968B-F2D3-45D1-8D5A-AAC1AB3E5746}" srcOrd="0" destOrd="0" presId="urn:microsoft.com/office/officeart/2005/8/layout/vList5"/>
    <dgm:cxn modelId="{B8094F71-5C40-4297-87F2-228EFFE14A15}" type="presParOf" srcId="{6EBD968B-F2D3-45D1-8D5A-AAC1AB3E5746}" destId="{8461433A-8F61-4C6A-8DB0-93AEF2D93957}" srcOrd="0" destOrd="0" presId="urn:microsoft.com/office/officeart/2005/8/layout/vList5"/>
    <dgm:cxn modelId="{3EF343AB-F860-423A-B486-69251283605D}" type="presParOf" srcId="{8461433A-8F61-4C6A-8DB0-93AEF2D93957}" destId="{5F940085-485F-4B8B-8D2D-8E779017F0CC}" srcOrd="0" destOrd="0" presId="urn:microsoft.com/office/officeart/2005/8/layout/vList5"/>
    <dgm:cxn modelId="{E2B2BBB3-2628-4AD3-A0F3-FC1AE6B1DBB3}" type="presParOf" srcId="{8461433A-8F61-4C6A-8DB0-93AEF2D93957}" destId="{6152D807-A65B-4273-A905-953FB2A5E90B}" srcOrd="1" destOrd="0" presId="urn:microsoft.com/office/officeart/2005/8/layout/vList5"/>
    <dgm:cxn modelId="{DD683DD5-8248-47CC-A1DD-9ACA4FA6537D}" type="presParOf" srcId="{6EBD968B-F2D3-45D1-8D5A-AAC1AB3E5746}" destId="{9BF5A1C3-3A61-4689-A34F-04A2B459163D}" srcOrd="1" destOrd="0" presId="urn:microsoft.com/office/officeart/2005/8/layout/vList5"/>
    <dgm:cxn modelId="{0DC5AECB-086F-4D81-9503-EFF5E1845D0E}" type="presParOf" srcId="{6EBD968B-F2D3-45D1-8D5A-AAC1AB3E5746}" destId="{12DC34E9-9BBE-48AA-A80A-5FEC510F5523}" srcOrd="2" destOrd="0" presId="urn:microsoft.com/office/officeart/2005/8/layout/vList5"/>
    <dgm:cxn modelId="{49FF0B98-EF92-430F-9F3B-BFD5326F04EE}" type="presParOf" srcId="{12DC34E9-9BBE-48AA-A80A-5FEC510F5523}" destId="{9F6457DA-3A25-4144-A802-9F28262FA3AA}" srcOrd="0" destOrd="0" presId="urn:microsoft.com/office/officeart/2005/8/layout/vList5"/>
    <dgm:cxn modelId="{2079E6DC-528A-4827-AD35-EE7D8A6F2399}" type="presParOf" srcId="{12DC34E9-9BBE-48AA-A80A-5FEC510F5523}" destId="{1BA13F4A-4825-41B5-9494-924E431ABE97}" srcOrd="1" destOrd="0" presId="urn:microsoft.com/office/officeart/2005/8/layout/vList5"/>
    <dgm:cxn modelId="{5C465F05-5DC6-41E7-909C-E1B4960D6A33}" type="presParOf" srcId="{6EBD968B-F2D3-45D1-8D5A-AAC1AB3E5746}" destId="{3BF32C2E-6F1B-47BB-B6DD-2602341D9B03}" srcOrd="3" destOrd="0" presId="urn:microsoft.com/office/officeart/2005/8/layout/vList5"/>
    <dgm:cxn modelId="{97F33724-6763-4FFF-8CCA-485CDE4670E9}" type="presParOf" srcId="{6EBD968B-F2D3-45D1-8D5A-AAC1AB3E5746}" destId="{8DDD6109-5F79-40D9-96EC-BF8D370623AE}" srcOrd="4" destOrd="0" presId="urn:microsoft.com/office/officeart/2005/8/layout/vList5"/>
    <dgm:cxn modelId="{7517068A-AA76-4581-B9E9-D629BA874D3B}" type="presParOf" srcId="{8DDD6109-5F79-40D9-96EC-BF8D370623AE}" destId="{401C2939-CA92-4647-A04F-CC7695C7D68C}" srcOrd="0" destOrd="0" presId="urn:microsoft.com/office/officeart/2005/8/layout/vList5"/>
    <dgm:cxn modelId="{D857D123-DE4D-4294-AEF5-3C95E6AE4422}" type="presParOf" srcId="{8DDD6109-5F79-40D9-96EC-BF8D370623AE}" destId="{843E3E43-12EA-4CCC-B6AA-A2E13BE09BEA}" srcOrd="1" destOrd="0" presId="urn:microsoft.com/office/officeart/2005/8/layout/vList5"/>
    <dgm:cxn modelId="{7B437873-C486-48DE-B62F-C55B727A8DBE}" type="presParOf" srcId="{6EBD968B-F2D3-45D1-8D5A-AAC1AB3E5746}" destId="{0C4580D9-0A5A-4A2C-BECE-D9DBC07237CD}" srcOrd="5" destOrd="0" presId="urn:microsoft.com/office/officeart/2005/8/layout/vList5"/>
    <dgm:cxn modelId="{1D2E339B-5D20-432E-A618-E9089F48133D}" type="presParOf" srcId="{6EBD968B-F2D3-45D1-8D5A-AAC1AB3E5746}" destId="{E1DBB7D7-A369-424B-98F7-2E234DE41FBE}" srcOrd="6" destOrd="0" presId="urn:microsoft.com/office/officeart/2005/8/layout/vList5"/>
    <dgm:cxn modelId="{AAE92B83-2545-46DD-A5C9-F202B7829E0F}" type="presParOf" srcId="{E1DBB7D7-A369-424B-98F7-2E234DE41FBE}" destId="{74BF2541-3862-4E5D-972B-C5166372C2A2}" srcOrd="0" destOrd="0" presId="urn:microsoft.com/office/officeart/2005/8/layout/vList5"/>
    <dgm:cxn modelId="{DAFC8D61-7AE9-4B48-BF26-B897876A7FCD}" type="presParOf" srcId="{E1DBB7D7-A369-424B-98F7-2E234DE41FBE}" destId="{2D23BBC8-0FE5-42F7-BB95-E55B51844EA8}" srcOrd="1" destOrd="0" presId="urn:microsoft.com/office/officeart/2005/8/layout/vList5"/>
    <dgm:cxn modelId="{BF593CF8-202F-47A2-9C72-E45FA639E46E}" type="presParOf" srcId="{6EBD968B-F2D3-45D1-8D5A-AAC1AB3E5746}" destId="{6B4DAB52-7010-47EF-9400-314EB389F228}" srcOrd="7" destOrd="0" presId="urn:microsoft.com/office/officeart/2005/8/layout/vList5"/>
    <dgm:cxn modelId="{C942A221-B236-4B2C-8376-CBA952575D19}" type="presParOf" srcId="{6EBD968B-F2D3-45D1-8D5A-AAC1AB3E5746}" destId="{9918638A-8A50-4417-B543-822D2E50BAA8}" srcOrd="8" destOrd="0" presId="urn:microsoft.com/office/officeart/2005/8/layout/vList5"/>
    <dgm:cxn modelId="{744981AE-FE94-4E1B-8AAD-0D899E5B7CBD}" type="presParOf" srcId="{9918638A-8A50-4417-B543-822D2E50BAA8}" destId="{DEAFB8C5-6005-4526-8B32-890BD3A81642}" srcOrd="0" destOrd="0" presId="urn:microsoft.com/office/officeart/2005/8/layout/vList5"/>
    <dgm:cxn modelId="{2B56B7D7-E756-42B7-AC12-3B0D0F1E54D8}" type="presParOf" srcId="{9918638A-8A50-4417-B543-822D2E50BAA8}" destId="{AAA69D06-24F0-438D-96BC-3AE5F19C2E98}"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02AD3B8A-76E7-4AF4-931B-2AD94206A4DF}"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n-US"/>
        </a:p>
      </dgm:t>
    </dgm:pt>
    <dgm:pt modelId="{5143D25A-854B-4BBA-AF3C-A1CB541CA2B4}">
      <dgm:prSet phldrT="[Text]"/>
      <dgm:spPr>
        <a:solidFill>
          <a:srgbClr val="50ADE4"/>
        </a:solidFill>
      </dgm:spPr>
      <dgm:t>
        <a:bodyPr/>
        <a:lstStyle/>
        <a:p>
          <a:r>
            <a:rPr lang="fr-CH" dirty="0" smtClean="0"/>
            <a:t>5 groupes de travail du Conseil et </a:t>
          </a:r>
          <a:br>
            <a:rPr lang="fr-CH" dirty="0" smtClean="0"/>
          </a:br>
          <a:r>
            <a:rPr lang="fr-CH" dirty="0" smtClean="0"/>
            <a:t>1 groupe d’experts</a:t>
          </a:r>
          <a:endParaRPr lang="en-US" dirty="0">
            <a:latin typeface="+mj-lt"/>
          </a:endParaRPr>
        </a:p>
      </dgm:t>
    </dgm:pt>
    <dgm:pt modelId="{34146F79-4968-4A7C-BFB8-AD21DE32AA5C}" type="parTrans" cxnId="{D46628E0-96D6-4D92-866F-E1882AB2A740}">
      <dgm:prSet/>
      <dgm:spPr/>
      <dgm:t>
        <a:bodyPr/>
        <a:lstStyle/>
        <a:p>
          <a:endParaRPr lang="en-US"/>
        </a:p>
      </dgm:t>
    </dgm:pt>
    <dgm:pt modelId="{90FB2B70-9375-40E2-B983-346A61CEAE48}" type="sibTrans" cxnId="{D46628E0-96D6-4D92-866F-E1882AB2A740}">
      <dgm:prSet/>
      <dgm:spPr/>
      <dgm:t>
        <a:bodyPr/>
        <a:lstStyle/>
        <a:p>
          <a:endParaRPr lang="en-US"/>
        </a:p>
      </dgm:t>
    </dgm:pt>
    <dgm:pt modelId="{B5FCA203-2E37-401B-B7F7-6E448A68E9B6}">
      <dgm:prSet phldrT="[Text]"/>
      <dgm:spPr>
        <a:solidFill>
          <a:srgbClr val="50ADE4"/>
        </a:solidFill>
      </dgm:spPr>
      <dgm:t>
        <a:bodyPr/>
        <a:lstStyle/>
        <a:p>
          <a:r>
            <a:rPr lang="fr-CH" dirty="0" smtClean="0"/>
            <a:t>Président et Vice-Président élus pour un mandat d'un an</a:t>
          </a:r>
          <a:endParaRPr lang="en-US" dirty="0">
            <a:latin typeface="+mj-lt"/>
          </a:endParaRPr>
        </a:p>
      </dgm:t>
    </dgm:pt>
    <dgm:pt modelId="{BB22CADC-03D4-4699-B7A9-EA26ED067757}" type="parTrans" cxnId="{6FB49AC6-555F-4727-9E75-34FAAFEBA910}">
      <dgm:prSet/>
      <dgm:spPr/>
      <dgm:t>
        <a:bodyPr/>
        <a:lstStyle/>
        <a:p>
          <a:endParaRPr lang="en-US"/>
        </a:p>
      </dgm:t>
    </dgm:pt>
    <dgm:pt modelId="{B5775831-4E36-4B1D-9831-07C69CBA9004}" type="sibTrans" cxnId="{6FB49AC6-555F-4727-9E75-34FAAFEBA910}">
      <dgm:prSet/>
      <dgm:spPr/>
      <dgm:t>
        <a:bodyPr/>
        <a:lstStyle/>
        <a:p>
          <a:endParaRPr lang="en-US"/>
        </a:p>
      </dgm:t>
    </dgm:pt>
    <dgm:pt modelId="{3495E107-98B2-407B-9396-51CBA4BF8860}">
      <dgm:prSet phldrT="[Text]"/>
      <dgm:spPr>
        <a:solidFill>
          <a:srgbClr val="50ADE4"/>
        </a:solidFill>
      </dgm:spPr>
      <dgm:t>
        <a:bodyPr/>
        <a:lstStyle/>
        <a:p>
          <a:r>
            <a:rPr lang="fr-CH" dirty="0" smtClean="0"/>
            <a:t>Peut procéder à des consultations pendant l'année</a:t>
          </a:r>
          <a:endParaRPr lang="en-US" dirty="0">
            <a:latin typeface="+mj-lt"/>
          </a:endParaRPr>
        </a:p>
      </dgm:t>
    </dgm:pt>
    <dgm:pt modelId="{FDED349B-CFD0-44B2-8B9E-9B8E4A2A3C6D}" type="parTrans" cxnId="{CD9B599F-F82F-4DF1-864F-22271BD961A6}">
      <dgm:prSet/>
      <dgm:spPr/>
      <dgm:t>
        <a:bodyPr/>
        <a:lstStyle/>
        <a:p>
          <a:endParaRPr lang="en-US"/>
        </a:p>
      </dgm:t>
    </dgm:pt>
    <dgm:pt modelId="{ADF40A1D-41AD-421C-AB48-F76D32AE6EBB}" type="sibTrans" cxnId="{CD9B599F-F82F-4DF1-864F-22271BD961A6}">
      <dgm:prSet/>
      <dgm:spPr/>
      <dgm:t>
        <a:bodyPr/>
        <a:lstStyle/>
        <a:p>
          <a:endParaRPr lang="en-US"/>
        </a:p>
      </dgm:t>
    </dgm:pt>
    <dgm:pt modelId="{E3387D69-4525-41CB-AEE0-FF7FFAF995C0}">
      <dgm:prSet phldrT="[Text]"/>
      <dgm:spPr>
        <a:solidFill>
          <a:srgbClr val="50ADE4"/>
        </a:solidFill>
      </dgm:spPr>
      <dgm:t>
        <a:bodyPr/>
        <a:lstStyle/>
        <a:p>
          <a:r>
            <a:rPr lang="fr-CH" dirty="0" smtClean="0"/>
            <a:t>Une session ordinaire annuelle de 8 ou 9 jours</a:t>
          </a:r>
          <a:endParaRPr lang="en-US" dirty="0">
            <a:latin typeface="+mn-lt"/>
          </a:endParaRPr>
        </a:p>
      </dgm:t>
    </dgm:pt>
    <dgm:pt modelId="{239199E5-2B44-454F-BA65-02C0BDAE1D2E}" type="parTrans" cxnId="{B5FFA49D-A70B-4F79-8B4F-F963BB2D516D}">
      <dgm:prSet/>
      <dgm:spPr/>
      <dgm:t>
        <a:bodyPr/>
        <a:lstStyle/>
        <a:p>
          <a:endParaRPr lang="en-US"/>
        </a:p>
      </dgm:t>
    </dgm:pt>
    <dgm:pt modelId="{59E353A1-7F28-483A-A234-2367771ABC7C}" type="sibTrans" cxnId="{B5FFA49D-A70B-4F79-8B4F-F963BB2D516D}">
      <dgm:prSet/>
      <dgm:spPr/>
      <dgm:t>
        <a:bodyPr/>
        <a:lstStyle/>
        <a:p>
          <a:endParaRPr lang="en-US"/>
        </a:p>
      </dgm:t>
    </dgm:pt>
    <dgm:pt modelId="{D0675EDA-6B1D-4A90-B2B0-ADF3D7A44F6F}">
      <dgm:prSet/>
      <dgm:spPr>
        <a:solidFill>
          <a:srgbClr val="50ADE4"/>
        </a:solidFill>
      </dgm:spPr>
      <dgm:t>
        <a:bodyPr/>
        <a:lstStyle/>
        <a:p>
          <a:r>
            <a:rPr lang="fr-CH" dirty="0" smtClean="0"/>
            <a:t>Peut prendre des décisions par correspondance dans l'intervalle qui sépare deux sessions</a:t>
          </a:r>
          <a:endParaRPr lang="en-US" dirty="0">
            <a:latin typeface="+mj-lt"/>
          </a:endParaRPr>
        </a:p>
      </dgm:t>
    </dgm:pt>
    <dgm:pt modelId="{1E4C81E9-2D64-4DBC-8AEB-4594E396B6EA}" type="parTrans" cxnId="{095C2352-E46C-471B-A2DE-4DA5BB4708D5}">
      <dgm:prSet/>
      <dgm:spPr/>
      <dgm:t>
        <a:bodyPr/>
        <a:lstStyle/>
        <a:p>
          <a:endParaRPr lang="en-US"/>
        </a:p>
      </dgm:t>
    </dgm:pt>
    <dgm:pt modelId="{A465E84B-E76E-4C17-9D5D-92DFD6B73B18}" type="sibTrans" cxnId="{095C2352-E46C-471B-A2DE-4DA5BB4708D5}">
      <dgm:prSet/>
      <dgm:spPr/>
      <dgm:t>
        <a:bodyPr/>
        <a:lstStyle/>
        <a:p>
          <a:endParaRPr lang="en-US"/>
        </a:p>
      </dgm:t>
    </dgm:pt>
    <dgm:pt modelId="{086E4293-8842-4E82-A539-E64E1F631318}" type="pres">
      <dgm:prSet presAssocID="{02AD3B8A-76E7-4AF4-931B-2AD94206A4DF}" presName="Name0" presStyleCnt="0">
        <dgm:presLayoutVars>
          <dgm:dir/>
          <dgm:resizeHandles val="exact"/>
        </dgm:presLayoutVars>
      </dgm:prSet>
      <dgm:spPr/>
      <dgm:t>
        <a:bodyPr/>
        <a:lstStyle/>
        <a:p>
          <a:endParaRPr lang="en-US"/>
        </a:p>
      </dgm:t>
    </dgm:pt>
    <dgm:pt modelId="{4A342B98-D9E7-4F3D-8E47-3275785112F7}" type="pres">
      <dgm:prSet presAssocID="{B5FCA203-2E37-401B-B7F7-6E448A68E9B6}" presName="node" presStyleLbl="node1" presStyleIdx="0" presStyleCnt="5" custLinFactNeighborY="-191">
        <dgm:presLayoutVars>
          <dgm:bulletEnabled val="1"/>
        </dgm:presLayoutVars>
      </dgm:prSet>
      <dgm:spPr/>
      <dgm:t>
        <a:bodyPr/>
        <a:lstStyle/>
        <a:p>
          <a:endParaRPr lang="en-US"/>
        </a:p>
      </dgm:t>
    </dgm:pt>
    <dgm:pt modelId="{FC8412C1-5CD0-4F79-B8DF-FE84BF0C5B53}" type="pres">
      <dgm:prSet presAssocID="{B5775831-4E36-4B1D-9831-07C69CBA9004}" presName="sibTrans" presStyleCnt="0"/>
      <dgm:spPr/>
    </dgm:pt>
    <dgm:pt modelId="{A3A1F216-7EB5-4F62-A9E9-7EE0A278D47F}" type="pres">
      <dgm:prSet presAssocID="{E3387D69-4525-41CB-AEE0-FF7FFAF995C0}" presName="node" presStyleLbl="node1" presStyleIdx="1" presStyleCnt="5" custLinFactNeighborY="-191">
        <dgm:presLayoutVars>
          <dgm:bulletEnabled val="1"/>
        </dgm:presLayoutVars>
      </dgm:prSet>
      <dgm:spPr/>
      <dgm:t>
        <a:bodyPr/>
        <a:lstStyle/>
        <a:p>
          <a:endParaRPr lang="en-US"/>
        </a:p>
      </dgm:t>
    </dgm:pt>
    <dgm:pt modelId="{1918B5EB-A932-415C-A9EB-0CCBE2CBEEA0}" type="pres">
      <dgm:prSet presAssocID="{59E353A1-7F28-483A-A234-2367771ABC7C}" presName="sibTrans" presStyleCnt="0"/>
      <dgm:spPr/>
    </dgm:pt>
    <dgm:pt modelId="{286EDE1B-6696-405D-87A1-3E346A7E836B}" type="pres">
      <dgm:prSet presAssocID="{5143D25A-854B-4BBA-AF3C-A1CB541CA2B4}" presName="node" presStyleLbl="node1" presStyleIdx="2" presStyleCnt="5" custLinFactNeighborY="-191">
        <dgm:presLayoutVars>
          <dgm:bulletEnabled val="1"/>
        </dgm:presLayoutVars>
      </dgm:prSet>
      <dgm:spPr/>
      <dgm:t>
        <a:bodyPr/>
        <a:lstStyle/>
        <a:p>
          <a:endParaRPr lang="en-US"/>
        </a:p>
      </dgm:t>
    </dgm:pt>
    <dgm:pt modelId="{FDBBF822-01B6-4E62-B1F8-3D3F188C92AC}" type="pres">
      <dgm:prSet presAssocID="{90FB2B70-9375-40E2-B983-346A61CEAE48}" presName="sibTrans" presStyleCnt="0"/>
      <dgm:spPr/>
    </dgm:pt>
    <dgm:pt modelId="{B44A2408-D33E-494D-B1A9-0A4797D83E02}" type="pres">
      <dgm:prSet presAssocID="{3495E107-98B2-407B-9396-51CBA4BF8860}" presName="node" presStyleLbl="node1" presStyleIdx="3" presStyleCnt="5" custLinFactNeighborY="-191">
        <dgm:presLayoutVars>
          <dgm:bulletEnabled val="1"/>
        </dgm:presLayoutVars>
      </dgm:prSet>
      <dgm:spPr/>
      <dgm:t>
        <a:bodyPr/>
        <a:lstStyle/>
        <a:p>
          <a:endParaRPr lang="en-US"/>
        </a:p>
      </dgm:t>
    </dgm:pt>
    <dgm:pt modelId="{D486E798-469B-4249-844C-E268D310CE5D}" type="pres">
      <dgm:prSet presAssocID="{ADF40A1D-41AD-421C-AB48-F76D32AE6EBB}" presName="sibTrans" presStyleCnt="0"/>
      <dgm:spPr/>
    </dgm:pt>
    <dgm:pt modelId="{7A2D3F0D-CF61-40FB-9CFA-AD6D37FF3497}" type="pres">
      <dgm:prSet presAssocID="{D0675EDA-6B1D-4A90-B2B0-ADF3D7A44F6F}" presName="node" presStyleLbl="node1" presStyleIdx="4" presStyleCnt="5" custLinFactNeighborY="-191">
        <dgm:presLayoutVars>
          <dgm:bulletEnabled val="1"/>
        </dgm:presLayoutVars>
      </dgm:prSet>
      <dgm:spPr/>
      <dgm:t>
        <a:bodyPr/>
        <a:lstStyle/>
        <a:p>
          <a:endParaRPr lang="en-US"/>
        </a:p>
      </dgm:t>
    </dgm:pt>
  </dgm:ptLst>
  <dgm:cxnLst>
    <dgm:cxn modelId="{1A9C1260-2960-4CCE-9F5C-F0C00F7217EE}" type="presOf" srcId="{3495E107-98B2-407B-9396-51CBA4BF8860}" destId="{B44A2408-D33E-494D-B1A9-0A4797D83E02}" srcOrd="0" destOrd="0" presId="urn:microsoft.com/office/officeart/2005/8/layout/hList6"/>
    <dgm:cxn modelId="{B5FFA49D-A70B-4F79-8B4F-F963BB2D516D}" srcId="{02AD3B8A-76E7-4AF4-931B-2AD94206A4DF}" destId="{E3387D69-4525-41CB-AEE0-FF7FFAF995C0}" srcOrd="1" destOrd="0" parTransId="{239199E5-2B44-454F-BA65-02C0BDAE1D2E}" sibTransId="{59E353A1-7F28-483A-A234-2367771ABC7C}"/>
    <dgm:cxn modelId="{2C319E84-6ED9-435F-BDE4-12E25C7F80B9}" type="presOf" srcId="{B5FCA203-2E37-401B-B7F7-6E448A68E9B6}" destId="{4A342B98-D9E7-4F3D-8E47-3275785112F7}" srcOrd="0" destOrd="0" presId="urn:microsoft.com/office/officeart/2005/8/layout/hList6"/>
    <dgm:cxn modelId="{C8A841A1-55F7-4EF0-8E36-264322DF6266}" type="presOf" srcId="{E3387D69-4525-41CB-AEE0-FF7FFAF995C0}" destId="{A3A1F216-7EB5-4F62-A9E9-7EE0A278D47F}" srcOrd="0" destOrd="0" presId="urn:microsoft.com/office/officeart/2005/8/layout/hList6"/>
    <dgm:cxn modelId="{095C2352-E46C-471B-A2DE-4DA5BB4708D5}" srcId="{02AD3B8A-76E7-4AF4-931B-2AD94206A4DF}" destId="{D0675EDA-6B1D-4A90-B2B0-ADF3D7A44F6F}" srcOrd="4" destOrd="0" parTransId="{1E4C81E9-2D64-4DBC-8AEB-4594E396B6EA}" sibTransId="{A465E84B-E76E-4C17-9D5D-92DFD6B73B18}"/>
    <dgm:cxn modelId="{2BB147AC-A4B7-4B43-B0B3-89D6590EEA7E}" type="presOf" srcId="{5143D25A-854B-4BBA-AF3C-A1CB541CA2B4}" destId="{286EDE1B-6696-405D-87A1-3E346A7E836B}" srcOrd="0" destOrd="0" presId="urn:microsoft.com/office/officeart/2005/8/layout/hList6"/>
    <dgm:cxn modelId="{66CDCB43-F6DD-410B-B145-8DDAACBBB319}" type="presOf" srcId="{02AD3B8A-76E7-4AF4-931B-2AD94206A4DF}" destId="{086E4293-8842-4E82-A539-E64E1F631318}" srcOrd="0" destOrd="0" presId="urn:microsoft.com/office/officeart/2005/8/layout/hList6"/>
    <dgm:cxn modelId="{D46628E0-96D6-4D92-866F-E1882AB2A740}" srcId="{02AD3B8A-76E7-4AF4-931B-2AD94206A4DF}" destId="{5143D25A-854B-4BBA-AF3C-A1CB541CA2B4}" srcOrd="2" destOrd="0" parTransId="{34146F79-4968-4A7C-BFB8-AD21DE32AA5C}" sibTransId="{90FB2B70-9375-40E2-B983-346A61CEAE48}"/>
    <dgm:cxn modelId="{6FB49AC6-555F-4727-9E75-34FAAFEBA910}" srcId="{02AD3B8A-76E7-4AF4-931B-2AD94206A4DF}" destId="{B5FCA203-2E37-401B-B7F7-6E448A68E9B6}" srcOrd="0" destOrd="0" parTransId="{BB22CADC-03D4-4699-B7A9-EA26ED067757}" sibTransId="{B5775831-4E36-4B1D-9831-07C69CBA9004}"/>
    <dgm:cxn modelId="{7B049EC3-BC1F-4A11-92BF-3DB1F6CC79DE}" type="presOf" srcId="{D0675EDA-6B1D-4A90-B2B0-ADF3D7A44F6F}" destId="{7A2D3F0D-CF61-40FB-9CFA-AD6D37FF3497}" srcOrd="0" destOrd="0" presId="urn:microsoft.com/office/officeart/2005/8/layout/hList6"/>
    <dgm:cxn modelId="{CD9B599F-F82F-4DF1-864F-22271BD961A6}" srcId="{02AD3B8A-76E7-4AF4-931B-2AD94206A4DF}" destId="{3495E107-98B2-407B-9396-51CBA4BF8860}" srcOrd="3" destOrd="0" parTransId="{FDED349B-CFD0-44B2-8B9E-9B8E4A2A3C6D}" sibTransId="{ADF40A1D-41AD-421C-AB48-F76D32AE6EBB}"/>
    <dgm:cxn modelId="{6F2B86BC-801C-4345-8DF6-CC7330596E33}" type="presParOf" srcId="{086E4293-8842-4E82-A539-E64E1F631318}" destId="{4A342B98-D9E7-4F3D-8E47-3275785112F7}" srcOrd="0" destOrd="0" presId="urn:microsoft.com/office/officeart/2005/8/layout/hList6"/>
    <dgm:cxn modelId="{12A2E038-DC0E-4934-9532-F8A4ADE1B9BD}" type="presParOf" srcId="{086E4293-8842-4E82-A539-E64E1F631318}" destId="{FC8412C1-5CD0-4F79-B8DF-FE84BF0C5B53}" srcOrd="1" destOrd="0" presId="urn:microsoft.com/office/officeart/2005/8/layout/hList6"/>
    <dgm:cxn modelId="{82D7BBDD-3FB9-4909-ACFB-727F734E455B}" type="presParOf" srcId="{086E4293-8842-4E82-A539-E64E1F631318}" destId="{A3A1F216-7EB5-4F62-A9E9-7EE0A278D47F}" srcOrd="2" destOrd="0" presId="urn:microsoft.com/office/officeart/2005/8/layout/hList6"/>
    <dgm:cxn modelId="{208BEAC2-E2ED-447E-ADDA-54F7E45C24FA}" type="presParOf" srcId="{086E4293-8842-4E82-A539-E64E1F631318}" destId="{1918B5EB-A932-415C-A9EB-0CCBE2CBEEA0}" srcOrd="3" destOrd="0" presId="urn:microsoft.com/office/officeart/2005/8/layout/hList6"/>
    <dgm:cxn modelId="{427EF1B3-268E-4C8C-9DBD-3069F25911F6}" type="presParOf" srcId="{086E4293-8842-4E82-A539-E64E1F631318}" destId="{286EDE1B-6696-405D-87A1-3E346A7E836B}" srcOrd="4" destOrd="0" presId="urn:microsoft.com/office/officeart/2005/8/layout/hList6"/>
    <dgm:cxn modelId="{508C96E6-31DA-4FBE-A232-02B713C3F3A8}" type="presParOf" srcId="{086E4293-8842-4E82-A539-E64E1F631318}" destId="{FDBBF822-01B6-4E62-B1F8-3D3F188C92AC}" srcOrd="5" destOrd="0" presId="urn:microsoft.com/office/officeart/2005/8/layout/hList6"/>
    <dgm:cxn modelId="{A98BBD1B-EB83-4405-8085-8B43D340AF49}" type="presParOf" srcId="{086E4293-8842-4E82-A539-E64E1F631318}" destId="{B44A2408-D33E-494D-B1A9-0A4797D83E02}" srcOrd="6" destOrd="0" presId="urn:microsoft.com/office/officeart/2005/8/layout/hList6"/>
    <dgm:cxn modelId="{D90C007A-69B1-4A3D-95A6-D6C760F9EDF0}" type="presParOf" srcId="{086E4293-8842-4E82-A539-E64E1F631318}" destId="{D486E798-469B-4249-844C-E268D310CE5D}" srcOrd="7" destOrd="0" presId="urn:microsoft.com/office/officeart/2005/8/layout/hList6"/>
    <dgm:cxn modelId="{191850D6-F41C-4290-9CF8-41614595BE88}" type="presParOf" srcId="{086E4293-8842-4E82-A539-E64E1F631318}" destId="{7A2D3F0D-CF61-40FB-9CFA-AD6D37FF3497}" srcOrd="8"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9826EF9-47AD-46FF-9475-387F62D59E1A}"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n-US"/>
        </a:p>
      </dgm:t>
    </dgm:pt>
    <dgm:pt modelId="{56C2A3C7-9E82-459E-958A-9EF255D7A03B}">
      <dgm:prSet phldrT="[Text]" custT="1"/>
      <dgm:spPr>
        <a:solidFill>
          <a:srgbClr val="50ADE4"/>
        </a:solidFill>
      </dgm:spPr>
      <dgm:t>
        <a:bodyPr/>
        <a:lstStyle/>
        <a:p>
          <a:r>
            <a:rPr lang="fr-CH" sz="2400" dirty="0" smtClean="0"/>
            <a:t>Créés par le Conseil pour traiter de questions et de priorités spécifiques</a:t>
          </a:r>
          <a:endParaRPr lang="en-US" sz="2400" dirty="0">
            <a:latin typeface="+mj-lt"/>
          </a:endParaRPr>
        </a:p>
      </dgm:t>
    </dgm:pt>
    <dgm:pt modelId="{DD1D322D-3C68-4DE9-A2F3-04F9C22FF025}" type="parTrans" cxnId="{C7EE742D-43E2-4951-8216-26FF6A03EE77}">
      <dgm:prSet/>
      <dgm:spPr/>
      <dgm:t>
        <a:bodyPr/>
        <a:lstStyle/>
        <a:p>
          <a:endParaRPr lang="en-US"/>
        </a:p>
      </dgm:t>
    </dgm:pt>
    <dgm:pt modelId="{B309D105-1E40-4BFD-906B-57CD8958FF94}" type="sibTrans" cxnId="{C7EE742D-43E2-4951-8216-26FF6A03EE77}">
      <dgm:prSet/>
      <dgm:spPr/>
      <dgm:t>
        <a:bodyPr/>
        <a:lstStyle/>
        <a:p>
          <a:endParaRPr lang="en-US"/>
        </a:p>
      </dgm:t>
    </dgm:pt>
    <dgm:pt modelId="{EBFB6C7B-1AB5-44FE-8423-243DB1E9C07D}">
      <dgm:prSet phldrT="[Text]" custT="1"/>
      <dgm:spPr>
        <a:solidFill>
          <a:srgbClr val="50ADE4"/>
        </a:solidFill>
      </dgm:spPr>
      <dgm:t>
        <a:bodyPr/>
        <a:lstStyle/>
        <a:p>
          <a:r>
            <a:rPr lang="fr-CH" sz="2400" dirty="0" smtClean="0"/>
            <a:t>Présidents et Vice-Présidents élus par le Conseil</a:t>
          </a:r>
          <a:endParaRPr lang="en-US" sz="2400" dirty="0">
            <a:latin typeface="+mj-lt"/>
          </a:endParaRPr>
        </a:p>
      </dgm:t>
    </dgm:pt>
    <dgm:pt modelId="{0E350E86-684A-48C6-A8B1-4BC6252AF966}" type="parTrans" cxnId="{4807E685-ACB9-4800-90DA-9DC664CEF374}">
      <dgm:prSet/>
      <dgm:spPr/>
      <dgm:t>
        <a:bodyPr/>
        <a:lstStyle/>
        <a:p>
          <a:endParaRPr lang="en-US"/>
        </a:p>
      </dgm:t>
    </dgm:pt>
    <dgm:pt modelId="{966462C1-5D32-4719-AD6C-B335EF5DCCA8}" type="sibTrans" cxnId="{4807E685-ACB9-4800-90DA-9DC664CEF374}">
      <dgm:prSet/>
      <dgm:spPr/>
      <dgm:t>
        <a:bodyPr/>
        <a:lstStyle/>
        <a:p>
          <a:endParaRPr lang="en-US"/>
        </a:p>
      </dgm:t>
    </dgm:pt>
    <dgm:pt modelId="{AF332957-5FF0-431F-B62A-CF360EB89BB7}">
      <dgm:prSet phldrT="[Text]" custT="1"/>
      <dgm:spPr>
        <a:solidFill>
          <a:srgbClr val="50ADE4"/>
        </a:solidFill>
      </dgm:spPr>
      <dgm:t>
        <a:bodyPr/>
        <a:lstStyle/>
        <a:p>
          <a:r>
            <a:rPr lang="fr-CH" sz="2000" dirty="0" smtClean="0"/>
            <a:t>Se réunissent deux fois par an dans le cadre de la série de réunions des groupes de travail</a:t>
          </a:r>
          <a:endParaRPr lang="en-US" sz="2000" dirty="0">
            <a:latin typeface="+mj-lt"/>
          </a:endParaRPr>
        </a:p>
      </dgm:t>
    </dgm:pt>
    <dgm:pt modelId="{65522B6C-7124-4148-98B9-7A562112173B}" type="parTrans" cxnId="{14F7C3E3-33C5-4E43-9C33-4EA49417596B}">
      <dgm:prSet/>
      <dgm:spPr/>
      <dgm:t>
        <a:bodyPr/>
        <a:lstStyle/>
        <a:p>
          <a:endParaRPr lang="en-US"/>
        </a:p>
      </dgm:t>
    </dgm:pt>
    <dgm:pt modelId="{3E2BD17E-9BAE-4C42-9EBF-EB324AD7591E}" type="sibTrans" cxnId="{14F7C3E3-33C5-4E43-9C33-4EA49417596B}">
      <dgm:prSet/>
      <dgm:spPr/>
      <dgm:t>
        <a:bodyPr/>
        <a:lstStyle/>
        <a:p>
          <a:endParaRPr lang="en-US"/>
        </a:p>
      </dgm:t>
    </dgm:pt>
    <dgm:pt modelId="{D264C6A3-0FE0-4B6D-A378-23914C608EAD}">
      <dgm:prSet phldrT="[Text]" custT="1"/>
      <dgm:spPr>
        <a:solidFill>
          <a:srgbClr val="50ADE4"/>
        </a:solidFill>
      </dgm:spPr>
      <dgm:t>
        <a:bodyPr/>
        <a:lstStyle/>
        <a:p>
          <a:r>
            <a:rPr lang="fr-CH" sz="2400" dirty="0" smtClean="0"/>
            <a:t>Présentent un rapport au Conseil</a:t>
          </a:r>
          <a:endParaRPr lang="en-US" sz="2400" dirty="0">
            <a:latin typeface="+mj-lt"/>
          </a:endParaRPr>
        </a:p>
      </dgm:t>
    </dgm:pt>
    <dgm:pt modelId="{5471AA10-F9E6-4C9B-8B90-A07687A38481}" type="parTrans" cxnId="{C508B90D-D1D7-4637-B444-9D649ACA3998}">
      <dgm:prSet/>
      <dgm:spPr/>
      <dgm:t>
        <a:bodyPr/>
        <a:lstStyle/>
        <a:p>
          <a:endParaRPr lang="en-US"/>
        </a:p>
      </dgm:t>
    </dgm:pt>
    <dgm:pt modelId="{57290F38-D885-4B0A-BD43-94B9E4BFD62F}" type="sibTrans" cxnId="{C508B90D-D1D7-4637-B444-9D649ACA3998}">
      <dgm:prSet/>
      <dgm:spPr/>
      <dgm:t>
        <a:bodyPr/>
        <a:lstStyle/>
        <a:p>
          <a:endParaRPr lang="en-US"/>
        </a:p>
      </dgm:t>
    </dgm:pt>
    <dgm:pt modelId="{7ED5E938-48D3-4726-AB3C-57E37F79AB3B}" type="pres">
      <dgm:prSet presAssocID="{19826EF9-47AD-46FF-9475-387F62D59E1A}" presName="Name0" presStyleCnt="0">
        <dgm:presLayoutVars>
          <dgm:dir/>
          <dgm:resizeHandles val="exact"/>
        </dgm:presLayoutVars>
      </dgm:prSet>
      <dgm:spPr/>
      <dgm:t>
        <a:bodyPr/>
        <a:lstStyle/>
        <a:p>
          <a:endParaRPr lang="en-US"/>
        </a:p>
      </dgm:t>
    </dgm:pt>
    <dgm:pt modelId="{ECD6E82C-51D7-4D23-B437-1C716CE45579}" type="pres">
      <dgm:prSet presAssocID="{56C2A3C7-9E82-459E-958A-9EF255D7A03B}" presName="node" presStyleLbl="node1" presStyleIdx="0" presStyleCnt="4">
        <dgm:presLayoutVars>
          <dgm:bulletEnabled val="1"/>
        </dgm:presLayoutVars>
      </dgm:prSet>
      <dgm:spPr/>
      <dgm:t>
        <a:bodyPr/>
        <a:lstStyle/>
        <a:p>
          <a:endParaRPr lang="en-US"/>
        </a:p>
      </dgm:t>
    </dgm:pt>
    <dgm:pt modelId="{CEB4D9BB-452F-49B4-9FFA-2735D7327A03}" type="pres">
      <dgm:prSet presAssocID="{B309D105-1E40-4BFD-906B-57CD8958FF94}" presName="sibTrans" presStyleCnt="0"/>
      <dgm:spPr/>
    </dgm:pt>
    <dgm:pt modelId="{14D1CE33-8A1D-45D4-872B-5EB53C2BDF86}" type="pres">
      <dgm:prSet presAssocID="{EBFB6C7B-1AB5-44FE-8423-243DB1E9C07D}" presName="node" presStyleLbl="node1" presStyleIdx="1" presStyleCnt="4">
        <dgm:presLayoutVars>
          <dgm:bulletEnabled val="1"/>
        </dgm:presLayoutVars>
      </dgm:prSet>
      <dgm:spPr/>
      <dgm:t>
        <a:bodyPr/>
        <a:lstStyle/>
        <a:p>
          <a:endParaRPr lang="en-US"/>
        </a:p>
      </dgm:t>
    </dgm:pt>
    <dgm:pt modelId="{AA474501-2BA7-4570-AF08-5E1F70B7842E}" type="pres">
      <dgm:prSet presAssocID="{966462C1-5D32-4719-AD6C-B335EF5DCCA8}" presName="sibTrans" presStyleCnt="0"/>
      <dgm:spPr/>
    </dgm:pt>
    <dgm:pt modelId="{EACCE512-E847-4EE7-951A-37FC58AE8328}" type="pres">
      <dgm:prSet presAssocID="{AF332957-5FF0-431F-B62A-CF360EB89BB7}" presName="node" presStyleLbl="node1" presStyleIdx="2" presStyleCnt="4">
        <dgm:presLayoutVars>
          <dgm:bulletEnabled val="1"/>
        </dgm:presLayoutVars>
      </dgm:prSet>
      <dgm:spPr/>
      <dgm:t>
        <a:bodyPr/>
        <a:lstStyle/>
        <a:p>
          <a:endParaRPr lang="en-US"/>
        </a:p>
      </dgm:t>
    </dgm:pt>
    <dgm:pt modelId="{BFA4553A-AEE0-4215-B248-FA7287481836}" type="pres">
      <dgm:prSet presAssocID="{3E2BD17E-9BAE-4C42-9EBF-EB324AD7591E}" presName="sibTrans" presStyleCnt="0"/>
      <dgm:spPr/>
    </dgm:pt>
    <dgm:pt modelId="{06B7CEE6-9FCB-4CB7-B843-274235DDF29E}" type="pres">
      <dgm:prSet presAssocID="{D264C6A3-0FE0-4B6D-A378-23914C608EAD}" presName="node" presStyleLbl="node1" presStyleIdx="3" presStyleCnt="4" custLinFactNeighborX="1359" custLinFactNeighborY="-5249">
        <dgm:presLayoutVars>
          <dgm:bulletEnabled val="1"/>
        </dgm:presLayoutVars>
      </dgm:prSet>
      <dgm:spPr/>
      <dgm:t>
        <a:bodyPr/>
        <a:lstStyle/>
        <a:p>
          <a:endParaRPr lang="en-US"/>
        </a:p>
      </dgm:t>
    </dgm:pt>
  </dgm:ptLst>
  <dgm:cxnLst>
    <dgm:cxn modelId="{FDB6D5AF-CFE4-43DE-82A8-054AEACE219C}" type="presOf" srcId="{19826EF9-47AD-46FF-9475-387F62D59E1A}" destId="{7ED5E938-48D3-4726-AB3C-57E37F79AB3B}" srcOrd="0" destOrd="0" presId="urn:microsoft.com/office/officeart/2005/8/layout/hList6"/>
    <dgm:cxn modelId="{EC0C964E-D021-4F1B-81A5-327EF4B59BAF}" type="presOf" srcId="{AF332957-5FF0-431F-B62A-CF360EB89BB7}" destId="{EACCE512-E847-4EE7-951A-37FC58AE8328}" srcOrd="0" destOrd="0" presId="urn:microsoft.com/office/officeart/2005/8/layout/hList6"/>
    <dgm:cxn modelId="{B2BB50F2-0C21-44B7-9758-39C4E6EC650B}" type="presOf" srcId="{56C2A3C7-9E82-459E-958A-9EF255D7A03B}" destId="{ECD6E82C-51D7-4D23-B437-1C716CE45579}" srcOrd="0" destOrd="0" presId="urn:microsoft.com/office/officeart/2005/8/layout/hList6"/>
    <dgm:cxn modelId="{14F7C3E3-33C5-4E43-9C33-4EA49417596B}" srcId="{19826EF9-47AD-46FF-9475-387F62D59E1A}" destId="{AF332957-5FF0-431F-B62A-CF360EB89BB7}" srcOrd="2" destOrd="0" parTransId="{65522B6C-7124-4148-98B9-7A562112173B}" sibTransId="{3E2BD17E-9BAE-4C42-9EBF-EB324AD7591E}"/>
    <dgm:cxn modelId="{A6A32582-3701-47DC-8201-0D6CEF3E0A36}" type="presOf" srcId="{EBFB6C7B-1AB5-44FE-8423-243DB1E9C07D}" destId="{14D1CE33-8A1D-45D4-872B-5EB53C2BDF86}" srcOrd="0" destOrd="0" presId="urn:microsoft.com/office/officeart/2005/8/layout/hList6"/>
    <dgm:cxn modelId="{4807E685-ACB9-4800-90DA-9DC664CEF374}" srcId="{19826EF9-47AD-46FF-9475-387F62D59E1A}" destId="{EBFB6C7B-1AB5-44FE-8423-243DB1E9C07D}" srcOrd="1" destOrd="0" parTransId="{0E350E86-684A-48C6-A8B1-4BC6252AF966}" sibTransId="{966462C1-5D32-4719-AD6C-B335EF5DCCA8}"/>
    <dgm:cxn modelId="{C7EE742D-43E2-4951-8216-26FF6A03EE77}" srcId="{19826EF9-47AD-46FF-9475-387F62D59E1A}" destId="{56C2A3C7-9E82-459E-958A-9EF255D7A03B}" srcOrd="0" destOrd="0" parTransId="{DD1D322D-3C68-4DE9-A2F3-04F9C22FF025}" sibTransId="{B309D105-1E40-4BFD-906B-57CD8958FF94}"/>
    <dgm:cxn modelId="{C508B90D-D1D7-4637-B444-9D649ACA3998}" srcId="{19826EF9-47AD-46FF-9475-387F62D59E1A}" destId="{D264C6A3-0FE0-4B6D-A378-23914C608EAD}" srcOrd="3" destOrd="0" parTransId="{5471AA10-F9E6-4C9B-8B90-A07687A38481}" sibTransId="{57290F38-D885-4B0A-BD43-94B9E4BFD62F}"/>
    <dgm:cxn modelId="{C0377700-C9B1-4B80-B23D-4A562529A6E3}" type="presOf" srcId="{D264C6A3-0FE0-4B6D-A378-23914C608EAD}" destId="{06B7CEE6-9FCB-4CB7-B843-274235DDF29E}" srcOrd="0" destOrd="0" presId="urn:microsoft.com/office/officeart/2005/8/layout/hList6"/>
    <dgm:cxn modelId="{09BCEC52-22FB-492B-8FA4-544B3207DA10}" type="presParOf" srcId="{7ED5E938-48D3-4726-AB3C-57E37F79AB3B}" destId="{ECD6E82C-51D7-4D23-B437-1C716CE45579}" srcOrd="0" destOrd="0" presId="urn:microsoft.com/office/officeart/2005/8/layout/hList6"/>
    <dgm:cxn modelId="{58C94684-5734-4472-91D8-210E897ABA20}" type="presParOf" srcId="{7ED5E938-48D3-4726-AB3C-57E37F79AB3B}" destId="{CEB4D9BB-452F-49B4-9FFA-2735D7327A03}" srcOrd="1" destOrd="0" presId="urn:microsoft.com/office/officeart/2005/8/layout/hList6"/>
    <dgm:cxn modelId="{64753F06-FDBD-4C43-9945-349C5FCA5B96}" type="presParOf" srcId="{7ED5E938-48D3-4726-AB3C-57E37F79AB3B}" destId="{14D1CE33-8A1D-45D4-872B-5EB53C2BDF86}" srcOrd="2" destOrd="0" presId="urn:microsoft.com/office/officeart/2005/8/layout/hList6"/>
    <dgm:cxn modelId="{972B1DA6-AE7B-470E-9451-E68E8AED656D}" type="presParOf" srcId="{7ED5E938-48D3-4726-AB3C-57E37F79AB3B}" destId="{AA474501-2BA7-4570-AF08-5E1F70B7842E}" srcOrd="3" destOrd="0" presId="urn:microsoft.com/office/officeart/2005/8/layout/hList6"/>
    <dgm:cxn modelId="{609849A4-6C36-4976-97DD-E67F0F776B30}" type="presParOf" srcId="{7ED5E938-48D3-4726-AB3C-57E37F79AB3B}" destId="{EACCE512-E847-4EE7-951A-37FC58AE8328}" srcOrd="4" destOrd="0" presId="urn:microsoft.com/office/officeart/2005/8/layout/hList6"/>
    <dgm:cxn modelId="{49159667-78FC-4C5B-B684-77733BA4D565}" type="presParOf" srcId="{7ED5E938-48D3-4726-AB3C-57E37F79AB3B}" destId="{BFA4553A-AEE0-4215-B248-FA7287481836}" srcOrd="5" destOrd="0" presId="urn:microsoft.com/office/officeart/2005/8/layout/hList6"/>
    <dgm:cxn modelId="{795562ED-B7C9-4AE6-BB6E-4AC63D077B3E}" type="presParOf" srcId="{7ED5E938-48D3-4726-AB3C-57E37F79AB3B}" destId="{06B7CEE6-9FCB-4CB7-B843-274235DDF29E}" srcOrd="6"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F5018A3-D39D-44B8-AC13-1E1B4AE12869}"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2A923484-652D-45B1-A02D-F9BFDFCAD8AD}">
      <dgm:prSet phldrT="[Text]" custT="1"/>
      <dgm:spPr>
        <a:solidFill>
          <a:srgbClr val="50ADE4">
            <a:alpha val="70000"/>
          </a:srgbClr>
        </a:solidFill>
      </dgm:spPr>
      <dgm:t>
        <a:bodyPr lIns="180000" tIns="180000" rIns="180000" bIns="180000" anchor="t"/>
        <a:lstStyle/>
        <a:p>
          <a:r>
            <a:rPr lang="fr-CH" sz="6000" dirty="0" smtClean="0">
              <a:solidFill>
                <a:schemeClr val="bg1"/>
              </a:solidFill>
            </a:rPr>
            <a:t>Etats Membres du Conseil</a:t>
          </a:r>
          <a:endParaRPr lang="en-US" sz="6000" dirty="0">
            <a:solidFill>
              <a:schemeClr val="bg1"/>
            </a:solidFill>
          </a:endParaRPr>
        </a:p>
      </dgm:t>
    </dgm:pt>
    <dgm:pt modelId="{E0D6A452-9D47-4C3D-80B1-9A694612B9BC}" type="parTrans" cxnId="{D8492094-7BC1-45C0-A6BF-3A6319C04E80}">
      <dgm:prSet/>
      <dgm:spPr/>
      <dgm:t>
        <a:bodyPr/>
        <a:lstStyle/>
        <a:p>
          <a:endParaRPr lang="en-US"/>
        </a:p>
      </dgm:t>
    </dgm:pt>
    <dgm:pt modelId="{18AA0391-9C0D-4D9A-B3A7-DC4B50A4F6CB}" type="sibTrans" cxnId="{D8492094-7BC1-45C0-A6BF-3A6319C04E80}">
      <dgm:prSet/>
      <dgm:spPr/>
      <dgm:t>
        <a:bodyPr/>
        <a:lstStyle/>
        <a:p>
          <a:endParaRPr lang="en-US"/>
        </a:p>
      </dgm:t>
    </dgm:pt>
    <dgm:pt modelId="{AD68D987-8989-4538-9DB6-485AC1FC6966}">
      <dgm:prSet phldrT="[Text]" custT="1"/>
      <dgm:spPr>
        <a:solidFill>
          <a:srgbClr val="50ADE4">
            <a:alpha val="70000"/>
          </a:srgbClr>
        </a:solidFill>
      </dgm:spPr>
      <dgm:t>
        <a:bodyPr lIns="108000" tIns="108000" rIns="108000" bIns="108000" anchor="t"/>
        <a:lstStyle/>
        <a:p>
          <a:r>
            <a:rPr lang="fr-CH" sz="6000" dirty="0" smtClean="0">
              <a:solidFill>
                <a:schemeClr val="bg1"/>
              </a:solidFill>
            </a:rPr>
            <a:t>Observateurs</a:t>
          </a:r>
          <a:endParaRPr lang="en-US" sz="6000" dirty="0">
            <a:solidFill>
              <a:schemeClr val="bg1"/>
            </a:solidFill>
          </a:endParaRPr>
        </a:p>
      </dgm:t>
    </dgm:pt>
    <dgm:pt modelId="{11C54BD4-F623-4A60-9188-4D2ED2A06D69}" type="parTrans" cxnId="{C4963132-1F5C-4863-B911-8C5825DB7B7D}">
      <dgm:prSet/>
      <dgm:spPr/>
      <dgm:t>
        <a:bodyPr/>
        <a:lstStyle/>
        <a:p>
          <a:endParaRPr lang="en-US"/>
        </a:p>
      </dgm:t>
    </dgm:pt>
    <dgm:pt modelId="{AB1630B8-C000-49A5-BF02-7551DB30FD9F}" type="sibTrans" cxnId="{C4963132-1F5C-4863-B911-8C5825DB7B7D}">
      <dgm:prSet/>
      <dgm:spPr/>
      <dgm:t>
        <a:bodyPr/>
        <a:lstStyle/>
        <a:p>
          <a:endParaRPr lang="en-US"/>
        </a:p>
      </dgm:t>
    </dgm:pt>
    <dgm:pt modelId="{09D94FC7-999A-4F27-9E8E-129D4E62CE3F}">
      <dgm:prSet phldrT="[Text]"/>
      <dgm:spPr>
        <a:solidFill>
          <a:srgbClr val="50ADE4"/>
        </a:solidFill>
      </dgm:spPr>
      <dgm:t>
        <a:bodyPr/>
        <a:lstStyle/>
        <a:p>
          <a:r>
            <a:rPr lang="fr-CH" dirty="0" smtClean="0"/>
            <a:t>Etats Membres ayant le statut d'observateur</a:t>
          </a:r>
          <a:endParaRPr lang="en-US" dirty="0"/>
        </a:p>
      </dgm:t>
    </dgm:pt>
    <dgm:pt modelId="{4D10A3FB-BF2A-4CF8-92A3-B0B4DDE1D60C}" type="parTrans" cxnId="{C23FCF27-DA7D-4C80-9A3C-3C254A594644}">
      <dgm:prSet/>
      <dgm:spPr/>
      <dgm:t>
        <a:bodyPr/>
        <a:lstStyle/>
        <a:p>
          <a:endParaRPr lang="en-US"/>
        </a:p>
      </dgm:t>
    </dgm:pt>
    <dgm:pt modelId="{33002F50-EE9A-402B-9920-976C06876F8C}" type="sibTrans" cxnId="{C23FCF27-DA7D-4C80-9A3C-3C254A594644}">
      <dgm:prSet/>
      <dgm:spPr/>
      <dgm:t>
        <a:bodyPr/>
        <a:lstStyle/>
        <a:p>
          <a:endParaRPr lang="en-US"/>
        </a:p>
      </dgm:t>
    </dgm:pt>
    <dgm:pt modelId="{445375F7-6C83-496D-B230-2CBD43D22075}">
      <dgm:prSet phldrT="[Text]"/>
      <dgm:spPr>
        <a:solidFill>
          <a:srgbClr val="50ADE4"/>
        </a:solidFill>
      </dgm:spPr>
      <dgm:t>
        <a:bodyPr/>
        <a:lstStyle/>
        <a:p>
          <a:r>
            <a:rPr lang="fr-CH" dirty="0" smtClean="0"/>
            <a:t>Etat de Palestine</a:t>
          </a:r>
          <a:endParaRPr lang="en-US" dirty="0"/>
        </a:p>
      </dgm:t>
    </dgm:pt>
    <dgm:pt modelId="{82AA2E75-65ED-425B-BEB0-CA47374B536F}" type="parTrans" cxnId="{3FF8D7C4-8FBC-40CB-BCA3-B9BD1BE4CAFE}">
      <dgm:prSet/>
      <dgm:spPr/>
      <dgm:t>
        <a:bodyPr/>
        <a:lstStyle/>
        <a:p>
          <a:endParaRPr lang="en-US"/>
        </a:p>
      </dgm:t>
    </dgm:pt>
    <dgm:pt modelId="{28BAB8DB-E5D7-406D-8C7C-2300824B7A25}" type="sibTrans" cxnId="{3FF8D7C4-8FBC-40CB-BCA3-B9BD1BE4CAFE}">
      <dgm:prSet/>
      <dgm:spPr/>
      <dgm:t>
        <a:bodyPr/>
        <a:lstStyle/>
        <a:p>
          <a:endParaRPr lang="en-US"/>
        </a:p>
      </dgm:t>
    </dgm:pt>
    <dgm:pt modelId="{D6D0B787-E752-462E-9F84-9BC3DDA06777}">
      <dgm:prSet phldrT="[Text]"/>
      <dgm:spPr>
        <a:solidFill>
          <a:srgbClr val="50ADE4"/>
        </a:solidFill>
      </dgm:spPr>
      <dgm:t>
        <a:bodyPr/>
        <a:lstStyle/>
        <a:p>
          <a:r>
            <a:rPr lang="fr-CH" dirty="0" smtClean="0"/>
            <a:t>Membres des Secteurs ayant le statut d'observateur </a:t>
          </a:r>
          <a:br>
            <a:rPr lang="fr-CH" dirty="0" smtClean="0"/>
          </a:br>
          <a:r>
            <a:rPr lang="fr-CH" dirty="0" smtClean="0"/>
            <a:t>(3 par Secteur)</a:t>
          </a:r>
          <a:endParaRPr lang="en-US" u="none" dirty="0"/>
        </a:p>
      </dgm:t>
    </dgm:pt>
    <dgm:pt modelId="{03A23E4B-B05E-40D6-9FF8-752473753724}" type="parTrans" cxnId="{B0C1D9EB-7E32-438D-9299-DD52881D01ED}">
      <dgm:prSet/>
      <dgm:spPr/>
      <dgm:t>
        <a:bodyPr/>
        <a:lstStyle/>
        <a:p>
          <a:endParaRPr lang="en-US"/>
        </a:p>
      </dgm:t>
    </dgm:pt>
    <dgm:pt modelId="{F9B973C0-7D74-4233-80EC-BA0FC48D5DE3}" type="sibTrans" cxnId="{B0C1D9EB-7E32-438D-9299-DD52881D01ED}">
      <dgm:prSet/>
      <dgm:spPr/>
      <dgm:t>
        <a:bodyPr/>
        <a:lstStyle/>
        <a:p>
          <a:endParaRPr lang="en-US"/>
        </a:p>
      </dgm:t>
    </dgm:pt>
    <dgm:pt modelId="{711E29EC-94C0-49FE-BEDE-E13EBA52D6A3}">
      <dgm:prSet phldrT="[Text]"/>
      <dgm:spPr>
        <a:solidFill>
          <a:srgbClr val="50ADE4"/>
        </a:solidFill>
      </dgm:spPr>
      <dgm:t>
        <a:bodyPr/>
        <a:lstStyle/>
        <a:p>
          <a:r>
            <a:rPr lang="fr-CH" dirty="0" smtClean="0"/>
            <a:t>6 organisations régionales de télécommunication</a:t>
          </a:r>
          <a:endParaRPr lang="en-US" dirty="0"/>
        </a:p>
      </dgm:t>
    </dgm:pt>
    <dgm:pt modelId="{E70AE401-2DFB-4F40-A8E3-A77EB40A90F4}" type="parTrans" cxnId="{84A8A927-6D66-465C-8D02-558148861CCA}">
      <dgm:prSet/>
      <dgm:spPr/>
      <dgm:t>
        <a:bodyPr/>
        <a:lstStyle/>
        <a:p>
          <a:endParaRPr lang="en-US"/>
        </a:p>
      </dgm:t>
    </dgm:pt>
    <dgm:pt modelId="{04E5F1F8-1007-4830-85B3-FC0849DD1C65}" type="sibTrans" cxnId="{84A8A927-6D66-465C-8D02-558148861CCA}">
      <dgm:prSet/>
      <dgm:spPr/>
      <dgm:t>
        <a:bodyPr/>
        <a:lstStyle/>
        <a:p>
          <a:endParaRPr lang="en-US"/>
        </a:p>
      </dgm:t>
    </dgm:pt>
    <dgm:pt modelId="{B0156E64-C655-4EE9-8DB3-5C4C0B85183F}">
      <dgm:prSet phldrT="[Text]"/>
      <dgm:spPr>
        <a:solidFill>
          <a:srgbClr val="50ADE4"/>
        </a:solidFill>
      </dgm:spPr>
      <dgm:t>
        <a:bodyPr/>
        <a:lstStyle/>
        <a:p>
          <a:r>
            <a:rPr lang="fr-CH" dirty="0" smtClean="0"/>
            <a:t>Organisation des Nations Unies</a:t>
          </a:r>
          <a:endParaRPr lang="en-US" dirty="0"/>
        </a:p>
      </dgm:t>
    </dgm:pt>
    <dgm:pt modelId="{ECE7FE03-A3FC-43D2-A39E-61F938C255C0}" type="parTrans" cxnId="{9271B3CC-DC8B-4EE2-A999-4B3C7D3B2432}">
      <dgm:prSet/>
      <dgm:spPr/>
      <dgm:t>
        <a:bodyPr/>
        <a:lstStyle/>
        <a:p>
          <a:endParaRPr lang="en-US"/>
        </a:p>
      </dgm:t>
    </dgm:pt>
    <dgm:pt modelId="{DED0982B-2724-454A-80FF-07495F3BA16C}" type="sibTrans" cxnId="{9271B3CC-DC8B-4EE2-A999-4B3C7D3B2432}">
      <dgm:prSet/>
      <dgm:spPr/>
      <dgm:t>
        <a:bodyPr/>
        <a:lstStyle/>
        <a:p>
          <a:endParaRPr lang="en-US"/>
        </a:p>
      </dgm:t>
    </dgm:pt>
    <dgm:pt modelId="{2F930D20-1476-4A13-BD23-1B6F0CCA6515}">
      <dgm:prSet/>
      <dgm:spPr>
        <a:solidFill>
          <a:srgbClr val="50ADE4"/>
        </a:solidFill>
      </dgm:spPr>
      <dgm:t>
        <a:bodyPr/>
        <a:lstStyle/>
        <a:p>
          <a:r>
            <a:rPr lang="fr-CH" dirty="0" smtClean="0"/>
            <a:t>Institutions spécialisées</a:t>
          </a:r>
          <a:br>
            <a:rPr lang="fr-CH" dirty="0" smtClean="0"/>
          </a:br>
          <a:r>
            <a:rPr lang="fr-CH" dirty="0" smtClean="0"/>
            <a:t> (si le débat porte sur des questions d'intérêt commun)</a:t>
          </a:r>
          <a:endParaRPr lang="en-US" dirty="0"/>
        </a:p>
      </dgm:t>
    </dgm:pt>
    <dgm:pt modelId="{DAC62874-8417-4638-9D93-34013519FE1D}" type="parTrans" cxnId="{A24EA4B9-431A-424B-BC3F-82EF1EC7B8A4}">
      <dgm:prSet/>
      <dgm:spPr/>
      <dgm:t>
        <a:bodyPr/>
        <a:lstStyle/>
        <a:p>
          <a:endParaRPr lang="en-US"/>
        </a:p>
      </dgm:t>
    </dgm:pt>
    <dgm:pt modelId="{3D6D9635-C991-4C10-AAAA-9AA73C754F4A}" type="sibTrans" cxnId="{A24EA4B9-431A-424B-BC3F-82EF1EC7B8A4}">
      <dgm:prSet/>
      <dgm:spPr/>
      <dgm:t>
        <a:bodyPr/>
        <a:lstStyle/>
        <a:p>
          <a:endParaRPr lang="en-US"/>
        </a:p>
      </dgm:t>
    </dgm:pt>
    <dgm:pt modelId="{11BEAE45-8BF1-4ACC-AE54-AE88B33C0110}" type="pres">
      <dgm:prSet presAssocID="{2F5018A3-D39D-44B8-AC13-1E1B4AE12869}" presName="theList" presStyleCnt="0">
        <dgm:presLayoutVars>
          <dgm:dir/>
          <dgm:animLvl val="lvl"/>
          <dgm:resizeHandles val="exact"/>
        </dgm:presLayoutVars>
      </dgm:prSet>
      <dgm:spPr/>
      <dgm:t>
        <a:bodyPr/>
        <a:lstStyle/>
        <a:p>
          <a:endParaRPr lang="en-US"/>
        </a:p>
      </dgm:t>
    </dgm:pt>
    <dgm:pt modelId="{D408D648-3677-4528-AF36-5B5670BCEF32}" type="pres">
      <dgm:prSet presAssocID="{2A923484-652D-45B1-A02D-F9BFDFCAD8AD}" presName="compNode" presStyleCnt="0"/>
      <dgm:spPr/>
    </dgm:pt>
    <dgm:pt modelId="{E85A187C-3BAC-4383-AEAD-E38389E03B32}" type="pres">
      <dgm:prSet presAssocID="{2A923484-652D-45B1-A02D-F9BFDFCAD8AD}" presName="aNode" presStyleLbl="bgShp" presStyleIdx="0" presStyleCnt="2" custScaleX="81678" custScaleY="100000" custLinFactNeighborX="-8203" custLinFactNeighborY="434"/>
      <dgm:spPr/>
      <dgm:t>
        <a:bodyPr/>
        <a:lstStyle/>
        <a:p>
          <a:endParaRPr lang="en-US"/>
        </a:p>
      </dgm:t>
    </dgm:pt>
    <dgm:pt modelId="{463ECD69-121D-4E32-AA60-95BEE1C340A7}" type="pres">
      <dgm:prSet presAssocID="{2A923484-652D-45B1-A02D-F9BFDFCAD8AD}" presName="textNode" presStyleLbl="bgShp" presStyleIdx="0" presStyleCnt="2"/>
      <dgm:spPr/>
      <dgm:t>
        <a:bodyPr/>
        <a:lstStyle/>
        <a:p>
          <a:endParaRPr lang="en-US"/>
        </a:p>
      </dgm:t>
    </dgm:pt>
    <dgm:pt modelId="{4F4F4A66-F613-4355-99C8-8308271C1BA5}" type="pres">
      <dgm:prSet presAssocID="{2A923484-652D-45B1-A02D-F9BFDFCAD8AD}" presName="compChildNode" presStyleCnt="0"/>
      <dgm:spPr/>
    </dgm:pt>
    <dgm:pt modelId="{3DABBFAE-BCC2-4149-8218-AC23AC95874C}" type="pres">
      <dgm:prSet presAssocID="{2A923484-652D-45B1-A02D-F9BFDFCAD8AD}" presName="theInnerList" presStyleCnt="0"/>
      <dgm:spPr/>
    </dgm:pt>
    <dgm:pt modelId="{80A7A075-072A-4659-9271-384ADB784649}" type="pres">
      <dgm:prSet presAssocID="{2A923484-652D-45B1-A02D-F9BFDFCAD8AD}" presName="aSpace" presStyleCnt="0"/>
      <dgm:spPr/>
    </dgm:pt>
    <dgm:pt modelId="{5C14DE60-1564-4B44-98DA-B50077B11C39}" type="pres">
      <dgm:prSet presAssocID="{AD68D987-8989-4538-9DB6-485AC1FC6966}" presName="compNode" presStyleCnt="0"/>
      <dgm:spPr/>
    </dgm:pt>
    <dgm:pt modelId="{3A55C899-8BD1-4864-81AE-D9F31162E967}" type="pres">
      <dgm:prSet presAssocID="{AD68D987-8989-4538-9DB6-485AC1FC6966}" presName="aNode" presStyleLbl="bgShp" presStyleIdx="1" presStyleCnt="2" custScaleX="110000" custScaleY="100000"/>
      <dgm:spPr/>
      <dgm:t>
        <a:bodyPr/>
        <a:lstStyle/>
        <a:p>
          <a:endParaRPr lang="en-US"/>
        </a:p>
      </dgm:t>
    </dgm:pt>
    <dgm:pt modelId="{EAE2E243-E54D-477A-8A42-19899ED46FE9}" type="pres">
      <dgm:prSet presAssocID="{AD68D987-8989-4538-9DB6-485AC1FC6966}" presName="textNode" presStyleLbl="bgShp" presStyleIdx="1" presStyleCnt="2"/>
      <dgm:spPr/>
      <dgm:t>
        <a:bodyPr/>
        <a:lstStyle/>
        <a:p>
          <a:endParaRPr lang="en-US"/>
        </a:p>
      </dgm:t>
    </dgm:pt>
    <dgm:pt modelId="{02B42CF3-44FA-4B82-AAAC-66B8383B1839}" type="pres">
      <dgm:prSet presAssocID="{AD68D987-8989-4538-9DB6-485AC1FC6966}" presName="compChildNode" presStyleCnt="0"/>
      <dgm:spPr/>
    </dgm:pt>
    <dgm:pt modelId="{261BEA9E-8D81-4C14-B4A8-7460A62B6226}" type="pres">
      <dgm:prSet presAssocID="{AD68D987-8989-4538-9DB6-485AC1FC6966}" presName="theInnerList" presStyleCnt="0"/>
      <dgm:spPr/>
    </dgm:pt>
    <dgm:pt modelId="{20355B3B-A391-4CFE-B2F4-54F1E8F3F51F}" type="pres">
      <dgm:prSet presAssocID="{09D94FC7-999A-4F27-9E8E-129D4E62CE3F}" presName="childNode" presStyleLbl="node1" presStyleIdx="0" presStyleCnt="6" custScaleX="90909" custScaleY="112544" custLinFactY="-76975" custLinFactNeighborX="-314" custLinFactNeighborY="-100000">
        <dgm:presLayoutVars>
          <dgm:bulletEnabled val="1"/>
        </dgm:presLayoutVars>
      </dgm:prSet>
      <dgm:spPr/>
      <dgm:t>
        <a:bodyPr/>
        <a:lstStyle/>
        <a:p>
          <a:endParaRPr lang="en-US"/>
        </a:p>
      </dgm:t>
    </dgm:pt>
    <dgm:pt modelId="{FDD9931F-E59E-4CEA-B991-4EC2F76F35EB}" type="pres">
      <dgm:prSet presAssocID="{09D94FC7-999A-4F27-9E8E-129D4E62CE3F}" presName="aSpace2" presStyleCnt="0"/>
      <dgm:spPr/>
    </dgm:pt>
    <dgm:pt modelId="{EB666CF3-A37E-4D61-AC0C-40C491B2409A}" type="pres">
      <dgm:prSet presAssocID="{445375F7-6C83-496D-B230-2CBD43D22075}" presName="childNode" presStyleLbl="node1" presStyleIdx="1" presStyleCnt="6" custScaleX="90909" custScaleY="134665" custLinFactY="-56437" custLinFactNeighborX="-314" custLinFactNeighborY="-100000">
        <dgm:presLayoutVars>
          <dgm:bulletEnabled val="1"/>
        </dgm:presLayoutVars>
      </dgm:prSet>
      <dgm:spPr/>
      <dgm:t>
        <a:bodyPr/>
        <a:lstStyle/>
        <a:p>
          <a:endParaRPr lang="en-US"/>
        </a:p>
      </dgm:t>
    </dgm:pt>
    <dgm:pt modelId="{7E555DAC-31E2-4205-9F06-CBB4E9DB3098}" type="pres">
      <dgm:prSet presAssocID="{445375F7-6C83-496D-B230-2CBD43D22075}" presName="aSpace2" presStyleCnt="0"/>
      <dgm:spPr/>
    </dgm:pt>
    <dgm:pt modelId="{83D27DA4-78E8-4216-8AA5-97F69B1000C7}" type="pres">
      <dgm:prSet presAssocID="{D6D0B787-E752-462E-9F84-9BC3DDA06777}" presName="childNode" presStyleLbl="node1" presStyleIdx="2" presStyleCnt="6" custScaleX="90909" custScaleY="109126" custLinFactY="-30180" custLinFactNeighborY="-100000">
        <dgm:presLayoutVars>
          <dgm:bulletEnabled val="1"/>
        </dgm:presLayoutVars>
      </dgm:prSet>
      <dgm:spPr/>
      <dgm:t>
        <a:bodyPr/>
        <a:lstStyle/>
        <a:p>
          <a:endParaRPr lang="en-US"/>
        </a:p>
      </dgm:t>
    </dgm:pt>
    <dgm:pt modelId="{CE377B38-E228-4668-92BB-9C83BCF2B172}" type="pres">
      <dgm:prSet presAssocID="{D6D0B787-E752-462E-9F84-9BC3DDA06777}" presName="aSpace2" presStyleCnt="0"/>
      <dgm:spPr/>
    </dgm:pt>
    <dgm:pt modelId="{1BF25786-EDFE-4AB4-88DB-B6A36B47C6F0}" type="pres">
      <dgm:prSet presAssocID="{711E29EC-94C0-49FE-BEDE-E13EBA52D6A3}" presName="childNode" presStyleLbl="node1" presStyleIdx="3" presStyleCnt="6" custScaleX="90909" custScaleY="123316" custLinFactY="-4354" custLinFactNeighborX="314" custLinFactNeighborY="-100000">
        <dgm:presLayoutVars>
          <dgm:bulletEnabled val="1"/>
        </dgm:presLayoutVars>
      </dgm:prSet>
      <dgm:spPr/>
      <dgm:t>
        <a:bodyPr/>
        <a:lstStyle/>
        <a:p>
          <a:endParaRPr lang="en-US"/>
        </a:p>
      </dgm:t>
    </dgm:pt>
    <dgm:pt modelId="{AA758635-686E-4C6C-9CBF-45E60EC9FF00}" type="pres">
      <dgm:prSet presAssocID="{711E29EC-94C0-49FE-BEDE-E13EBA52D6A3}" presName="aSpace2" presStyleCnt="0"/>
      <dgm:spPr/>
    </dgm:pt>
    <dgm:pt modelId="{F923C330-9739-42B6-90D2-72E2DFD29A4F}" type="pres">
      <dgm:prSet presAssocID="{B0156E64-C655-4EE9-8DB3-5C4C0B85183F}" presName="childNode" presStyleLbl="node1" presStyleIdx="4" presStyleCnt="6" custScaleX="90909" custScaleY="90909" custLinFactNeighborY="-96229">
        <dgm:presLayoutVars>
          <dgm:bulletEnabled val="1"/>
        </dgm:presLayoutVars>
      </dgm:prSet>
      <dgm:spPr/>
      <dgm:t>
        <a:bodyPr/>
        <a:lstStyle/>
        <a:p>
          <a:endParaRPr lang="en-US"/>
        </a:p>
      </dgm:t>
    </dgm:pt>
    <dgm:pt modelId="{4C15BB79-3BA6-4260-8029-52A36A38EA77}" type="pres">
      <dgm:prSet presAssocID="{B0156E64-C655-4EE9-8DB3-5C4C0B85183F}" presName="aSpace2" presStyleCnt="0"/>
      <dgm:spPr/>
    </dgm:pt>
    <dgm:pt modelId="{16622A02-E66F-4C4D-8C26-56BE99D64B85}" type="pres">
      <dgm:prSet presAssocID="{2F930D20-1476-4A13-BD23-1B6F0CCA6515}" presName="childNode" presStyleLbl="node1" presStyleIdx="5" presStyleCnt="6" custScaleX="90909" custScaleY="106645" custLinFactNeighborX="239" custLinFactNeighborY="-13432">
        <dgm:presLayoutVars>
          <dgm:bulletEnabled val="1"/>
        </dgm:presLayoutVars>
      </dgm:prSet>
      <dgm:spPr/>
      <dgm:t>
        <a:bodyPr/>
        <a:lstStyle/>
        <a:p>
          <a:endParaRPr lang="en-US"/>
        </a:p>
      </dgm:t>
    </dgm:pt>
  </dgm:ptLst>
  <dgm:cxnLst>
    <dgm:cxn modelId="{D8492094-7BC1-45C0-A6BF-3A6319C04E80}" srcId="{2F5018A3-D39D-44B8-AC13-1E1B4AE12869}" destId="{2A923484-652D-45B1-A02D-F9BFDFCAD8AD}" srcOrd="0" destOrd="0" parTransId="{E0D6A452-9D47-4C3D-80B1-9A694612B9BC}" sibTransId="{18AA0391-9C0D-4D9A-B3A7-DC4B50A4F6CB}"/>
    <dgm:cxn modelId="{FAF41EA6-D170-47C3-96C6-92F6AABA26FE}" type="presOf" srcId="{AD68D987-8989-4538-9DB6-485AC1FC6966}" destId="{3A55C899-8BD1-4864-81AE-D9F31162E967}" srcOrd="0" destOrd="0" presId="urn:microsoft.com/office/officeart/2005/8/layout/lProcess2"/>
    <dgm:cxn modelId="{C23FCF27-DA7D-4C80-9A3C-3C254A594644}" srcId="{AD68D987-8989-4538-9DB6-485AC1FC6966}" destId="{09D94FC7-999A-4F27-9E8E-129D4E62CE3F}" srcOrd="0" destOrd="0" parTransId="{4D10A3FB-BF2A-4CF8-92A3-B0B4DDE1D60C}" sibTransId="{33002F50-EE9A-402B-9920-976C06876F8C}"/>
    <dgm:cxn modelId="{CC729FEA-2983-408A-9D16-EB8DB566D0C4}" type="presOf" srcId="{2A923484-652D-45B1-A02D-F9BFDFCAD8AD}" destId="{463ECD69-121D-4E32-AA60-95BEE1C340A7}" srcOrd="1" destOrd="0" presId="urn:microsoft.com/office/officeart/2005/8/layout/lProcess2"/>
    <dgm:cxn modelId="{CE0B4BCF-D564-4D78-9987-97B99B4782F9}" type="presOf" srcId="{2F930D20-1476-4A13-BD23-1B6F0CCA6515}" destId="{16622A02-E66F-4C4D-8C26-56BE99D64B85}" srcOrd="0" destOrd="0" presId="urn:microsoft.com/office/officeart/2005/8/layout/lProcess2"/>
    <dgm:cxn modelId="{4313363E-95EB-4A63-8E9E-7C2148BBD61B}" type="presOf" srcId="{B0156E64-C655-4EE9-8DB3-5C4C0B85183F}" destId="{F923C330-9739-42B6-90D2-72E2DFD29A4F}" srcOrd="0" destOrd="0" presId="urn:microsoft.com/office/officeart/2005/8/layout/lProcess2"/>
    <dgm:cxn modelId="{603B635D-ED4E-4847-871D-BEEF5FB697FD}" type="presOf" srcId="{2A923484-652D-45B1-A02D-F9BFDFCAD8AD}" destId="{E85A187C-3BAC-4383-AEAD-E38389E03B32}" srcOrd="0" destOrd="0" presId="urn:microsoft.com/office/officeart/2005/8/layout/lProcess2"/>
    <dgm:cxn modelId="{AD74C419-09D8-41B3-9F78-51DD0C68EDD7}" type="presOf" srcId="{445375F7-6C83-496D-B230-2CBD43D22075}" destId="{EB666CF3-A37E-4D61-AC0C-40C491B2409A}" srcOrd="0" destOrd="0" presId="urn:microsoft.com/office/officeart/2005/8/layout/lProcess2"/>
    <dgm:cxn modelId="{9271B3CC-DC8B-4EE2-A999-4B3C7D3B2432}" srcId="{AD68D987-8989-4538-9DB6-485AC1FC6966}" destId="{B0156E64-C655-4EE9-8DB3-5C4C0B85183F}" srcOrd="4" destOrd="0" parTransId="{ECE7FE03-A3FC-43D2-A39E-61F938C255C0}" sibTransId="{DED0982B-2724-454A-80FF-07495F3BA16C}"/>
    <dgm:cxn modelId="{015E071C-3660-4302-B679-B47AC360193C}" type="presOf" srcId="{711E29EC-94C0-49FE-BEDE-E13EBA52D6A3}" destId="{1BF25786-EDFE-4AB4-88DB-B6A36B47C6F0}" srcOrd="0" destOrd="0" presId="urn:microsoft.com/office/officeart/2005/8/layout/lProcess2"/>
    <dgm:cxn modelId="{FC80658F-14D2-4730-8F10-E23B55C26B75}" type="presOf" srcId="{AD68D987-8989-4538-9DB6-485AC1FC6966}" destId="{EAE2E243-E54D-477A-8A42-19899ED46FE9}" srcOrd="1" destOrd="0" presId="urn:microsoft.com/office/officeart/2005/8/layout/lProcess2"/>
    <dgm:cxn modelId="{A24EA4B9-431A-424B-BC3F-82EF1EC7B8A4}" srcId="{AD68D987-8989-4538-9DB6-485AC1FC6966}" destId="{2F930D20-1476-4A13-BD23-1B6F0CCA6515}" srcOrd="5" destOrd="0" parTransId="{DAC62874-8417-4638-9D93-34013519FE1D}" sibTransId="{3D6D9635-C991-4C10-AAAA-9AA73C754F4A}"/>
    <dgm:cxn modelId="{5BFB0882-68BE-434A-AA00-2754AF76D1E8}" type="presOf" srcId="{D6D0B787-E752-462E-9F84-9BC3DDA06777}" destId="{83D27DA4-78E8-4216-8AA5-97F69B1000C7}" srcOrd="0" destOrd="0" presId="urn:microsoft.com/office/officeart/2005/8/layout/lProcess2"/>
    <dgm:cxn modelId="{B0C1D9EB-7E32-438D-9299-DD52881D01ED}" srcId="{AD68D987-8989-4538-9DB6-485AC1FC6966}" destId="{D6D0B787-E752-462E-9F84-9BC3DDA06777}" srcOrd="2" destOrd="0" parTransId="{03A23E4B-B05E-40D6-9FF8-752473753724}" sibTransId="{F9B973C0-7D74-4233-80EC-BA0FC48D5DE3}"/>
    <dgm:cxn modelId="{EF30D184-BB44-47CE-B58A-0C26F8D47875}" type="presOf" srcId="{2F5018A3-D39D-44B8-AC13-1E1B4AE12869}" destId="{11BEAE45-8BF1-4ACC-AE54-AE88B33C0110}" srcOrd="0" destOrd="0" presId="urn:microsoft.com/office/officeart/2005/8/layout/lProcess2"/>
    <dgm:cxn modelId="{15C8DCD1-BFD6-4C1E-B843-AA18B6D0A70B}" type="presOf" srcId="{09D94FC7-999A-4F27-9E8E-129D4E62CE3F}" destId="{20355B3B-A391-4CFE-B2F4-54F1E8F3F51F}" srcOrd="0" destOrd="0" presId="urn:microsoft.com/office/officeart/2005/8/layout/lProcess2"/>
    <dgm:cxn modelId="{84A8A927-6D66-465C-8D02-558148861CCA}" srcId="{AD68D987-8989-4538-9DB6-485AC1FC6966}" destId="{711E29EC-94C0-49FE-BEDE-E13EBA52D6A3}" srcOrd="3" destOrd="0" parTransId="{E70AE401-2DFB-4F40-A8E3-A77EB40A90F4}" sibTransId="{04E5F1F8-1007-4830-85B3-FC0849DD1C65}"/>
    <dgm:cxn modelId="{C4963132-1F5C-4863-B911-8C5825DB7B7D}" srcId="{2F5018A3-D39D-44B8-AC13-1E1B4AE12869}" destId="{AD68D987-8989-4538-9DB6-485AC1FC6966}" srcOrd="1" destOrd="0" parTransId="{11C54BD4-F623-4A60-9188-4D2ED2A06D69}" sibTransId="{AB1630B8-C000-49A5-BF02-7551DB30FD9F}"/>
    <dgm:cxn modelId="{3FF8D7C4-8FBC-40CB-BCA3-B9BD1BE4CAFE}" srcId="{AD68D987-8989-4538-9DB6-485AC1FC6966}" destId="{445375F7-6C83-496D-B230-2CBD43D22075}" srcOrd="1" destOrd="0" parTransId="{82AA2E75-65ED-425B-BEB0-CA47374B536F}" sibTransId="{28BAB8DB-E5D7-406D-8C7C-2300824B7A25}"/>
    <dgm:cxn modelId="{44C35C91-3754-4B10-8099-934EF5C252EA}" type="presParOf" srcId="{11BEAE45-8BF1-4ACC-AE54-AE88B33C0110}" destId="{D408D648-3677-4528-AF36-5B5670BCEF32}" srcOrd="0" destOrd="0" presId="urn:microsoft.com/office/officeart/2005/8/layout/lProcess2"/>
    <dgm:cxn modelId="{24671026-44A0-40EE-8422-4E727B788C2D}" type="presParOf" srcId="{D408D648-3677-4528-AF36-5B5670BCEF32}" destId="{E85A187C-3BAC-4383-AEAD-E38389E03B32}" srcOrd="0" destOrd="0" presId="urn:microsoft.com/office/officeart/2005/8/layout/lProcess2"/>
    <dgm:cxn modelId="{37D04C4F-DA73-44AB-A70F-E66FDE907F75}" type="presParOf" srcId="{D408D648-3677-4528-AF36-5B5670BCEF32}" destId="{463ECD69-121D-4E32-AA60-95BEE1C340A7}" srcOrd="1" destOrd="0" presId="urn:microsoft.com/office/officeart/2005/8/layout/lProcess2"/>
    <dgm:cxn modelId="{0B450012-8274-4EA3-8DC1-727FC544488A}" type="presParOf" srcId="{D408D648-3677-4528-AF36-5B5670BCEF32}" destId="{4F4F4A66-F613-4355-99C8-8308271C1BA5}" srcOrd="2" destOrd="0" presId="urn:microsoft.com/office/officeart/2005/8/layout/lProcess2"/>
    <dgm:cxn modelId="{F7DE2E17-BB1B-4B00-A99B-6D72A32BF82D}" type="presParOf" srcId="{4F4F4A66-F613-4355-99C8-8308271C1BA5}" destId="{3DABBFAE-BCC2-4149-8218-AC23AC95874C}" srcOrd="0" destOrd="0" presId="urn:microsoft.com/office/officeart/2005/8/layout/lProcess2"/>
    <dgm:cxn modelId="{DC3D7B3A-1212-40FE-960B-8E4FC43B12A1}" type="presParOf" srcId="{11BEAE45-8BF1-4ACC-AE54-AE88B33C0110}" destId="{80A7A075-072A-4659-9271-384ADB784649}" srcOrd="1" destOrd="0" presId="urn:microsoft.com/office/officeart/2005/8/layout/lProcess2"/>
    <dgm:cxn modelId="{2FE772EE-1B02-4C35-8609-7CADFEDC2817}" type="presParOf" srcId="{11BEAE45-8BF1-4ACC-AE54-AE88B33C0110}" destId="{5C14DE60-1564-4B44-98DA-B50077B11C39}" srcOrd="2" destOrd="0" presId="urn:microsoft.com/office/officeart/2005/8/layout/lProcess2"/>
    <dgm:cxn modelId="{F12CD7B8-47B2-41E0-BCA2-3C4A2614F101}" type="presParOf" srcId="{5C14DE60-1564-4B44-98DA-B50077B11C39}" destId="{3A55C899-8BD1-4864-81AE-D9F31162E967}" srcOrd="0" destOrd="0" presId="urn:microsoft.com/office/officeart/2005/8/layout/lProcess2"/>
    <dgm:cxn modelId="{21A34AF8-A62B-4C87-8222-0B759C19D0A3}" type="presParOf" srcId="{5C14DE60-1564-4B44-98DA-B50077B11C39}" destId="{EAE2E243-E54D-477A-8A42-19899ED46FE9}" srcOrd="1" destOrd="0" presId="urn:microsoft.com/office/officeart/2005/8/layout/lProcess2"/>
    <dgm:cxn modelId="{1AC178CF-D5C4-4A44-91F5-DDEC09F18C33}" type="presParOf" srcId="{5C14DE60-1564-4B44-98DA-B50077B11C39}" destId="{02B42CF3-44FA-4B82-AAAC-66B8383B1839}" srcOrd="2" destOrd="0" presId="urn:microsoft.com/office/officeart/2005/8/layout/lProcess2"/>
    <dgm:cxn modelId="{444570D6-48D3-4FCD-9734-E9942BB5DEA8}" type="presParOf" srcId="{02B42CF3-44FA-4B82-AAAC-66B8383B1839}" destId="{261BEA9E-8D81-4C14-B4A8-7460A62B6226}" srcOrd="0" destOrd="0" presId="urn:microsoft.com/office/officeart/2005/8/layout/lProcess2"/>
    <dgm:cxn modelId="{241E689A-C982-4938-9565-F3A130612522}" type="presParOf" srcId="{261BEA9E-8D81-4C14-B4A8-7460A62B6226}" destId="{20355B3B-A391-4CFE-B2F4-54F1E8F3F51F}" srcOrd="0" destOrd="0" presId="urn:microsoft.com/office/officeart/2005/8/layout/lProcess2"/>
    <dgm:cxn modelId="{D1A55165-7FF3-4A9A-AC8C-FEC526CEB2B6}" type="presParOf" srcId="{261BEA9E-8D81-4C14-B4A8-7460A62B6226}" destId="{FDD9931F-E59E-4CEA-B991-4EC2F76F35EB}" srcOrd="1" destOrd="0" presId="urn:microsoft.com/office/officeart/2005/8/layout/lProcess2"/>
    <dgm:cxn modelId="{39CA0AA0-EE20-4C4D-84E5-AE4FE726DC82}" type="presParOf" srcId="{261BEA9E-8D81-4C14-B4A8-7460A62B6226}" destId="{EB666CF3-A37E-4D61-AC0C-40C491B2409A}" srcOrd="2" destOrd="0" presId="urn:microsoft.com/office/officeart/2005/8/layout/lProcess2"/>
    <dgm:cxn modelId="{91CC4DF3-A7E7-47AB-9308-4D334BB4DE7C}" type="presParOf" srcId="{261BEA9E-8D81-4C14-B4A8-7460A62B6226}" destId="{7E555DAC-31E2-4205-9F06-CBB4E9DB3098}" srcOrd="3" destOrd="0" presId="urn:microsoft.com/office/officeart/2005/8/layout/lProcess2"/>
    <dgm:cxn modelId="{AC379D52-2676-49DC-8206-ABAE69ACA2AD}" type="presParOf" srcId="{261BEA9E-8D81-4C14-B4A8-7460A62B6226}" destId="{83D27DA4-78E8-4216-8AA5-97F69B1000C7}" srcOrd="4" destOrd="0" presId="urn:microsoft.com/office/officeart/2005/8/layout/lProcess2"/>
    <dgm:cxn modelId="{B54DC06A-7A19-463C-85A9-29E305795623}" type="presParOf" srcId="{261BEA9E-8D81-4C14-B4A8-7460A62B6226}" destId="{CE377B38-E228-4668-92BB-9C83BCF2B172}" srcOrd="5" destOrd="0" presId="urn:microsoft.com/office/officeart/2005/8/layout/lProcess2"/>
    <dgm:cxn modelId="{754BB041-F5FA-422D-9CBA-8A574D49B0AD}" type="presParOf" srcId="{261BEA9E-8D81-4C14-B4A8-7460A62B6226}" destId="{1BF25786-EDFE-4AB4-88DB-B6A36B47C6F0}" srcOrd="6" destOrd="0" presId="urn:microsoft.com/office/officeart/2005/8/layout/lProcess2"/>
    <dgm:cxn modelId="{2314C762-0F7A-4315-933E-02638E9A7CB3}" type="presParOf" srcId="{261BEA9E-8D81-4C14-B4A8-7460A62B6226}" destId="{AA758635-686E-4C6C-9CBF-45E60EC9FF00}" srcOrd="7" destOrd="0" presId="urn:microsoft.com/office/officeart/2005/8/layout/lProcess2"/>
    <dgm:cxn modelId="{A8337901-39ED-4919-8894-DAA56860EF97}" type="presParOf" srcId="{261BEA9E-8D81-4C14-B4A8-7460A62B6226}" destId="{F923C330-9739-42B6-90D2-72E2DFD29A4F}" srcOrd="8" destOrd="0" presId="urn:microsoft.com/office/officeart/2005/8/layout/lProcess2"/>
    <dgm:cxn modelId="{5CABE8CF-3D8B-41AB-BBDD-8F313B250C17}" type="presParOf" srcId="{261BEA9E-8D81-4C14-B4A8-7460A62B6226}" destId="{4C15BB79-3BA6-4260-8029-52A36A38EA77}" srcOrd="9" destOrd="0" presId="urn:microsoft.com/office/officeart/2005/8/layout/lProcess2"/>
    <dgm:cxn modelId="{41D568D0-F02F-4C17-BA93-B0CB609DCB50}" type="presParOf" srcId="{261BEA9E-8D81-4C14-B4A8-7460A62B6226}" destId="{16622A02-E66F-4C4D-8C26-56BE99D64B85}" srcOrd="10"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DAFC7C1-9A97-4FEE-8524-3130D39F4198}" type="doc">
      <dgm:prSet loTypeId="urn:microsoft.com/office/officeart/2008/layout/RadialCluster" loCatId="cycle" qsTypeId="urn:microsoft.com/office/officeart/2005/8/quickstyle/simple1" qsCatId="simple" csTypeId="urn:microsoft.com/office/officeart/2005/8/colors/accent1_2" csCatId="accent1" phldr="1"/>
      <dgm:spPr/>
      <dgm:t>
        <a:bodyPr/>
        <a:lstStyle/>
        <a:p>
          <a:endParaRPr lang="en-US"/>
        </a:p>
      </dgm:t>
    </dgm:pt>
    <dgm:pt modelId="{8EA608FA-DCFB-4E6F-ADE7-FF5DE0B9B22C}">
      <dgm:prSet phldrT="[Text]" custT="1"/>
      <dgm:spPr>
        <a:solidFill>
          <a:srgbClr val="50ADE4"/>
        </a:solidFill>
      </dgm:spPr>
      <dgm:t>
        <a:bodyPr/>
        <a:lstStyle/>
        <a:p>
          <a:r>
            <a:rPr lang="fr-CH" sz="1800" dirty="0" smtClean="0"/>
            <a:t>Avant-projet d'ordre du jour de la session annuelle du Conseil</a:t>
          </a:r>
          <a:endParaRPr lang="en-US" sz="1800" dirty="0"/>
        </a:p>
      </dgm:t>
    </dgm:pt>
    <dgm:pt modelId="{6A09C05B-52EF-4419-85C0-BF098752B050}" type="parTrans" cxnId="{39A4DE00-3BB0-416C-AEDF-0047BDD82516}">
      <dgm:prSet/>
      <dgm:spPr/>
      <dgm:t>
        <a:bodyPr/>
        <a:lstStyle/>
        <a:p>
          <a:endParaRPr lang="en-US"/>
        </a:p>
      </dgm:t>
    </dgm:pt>
    <dgm:pt modelId="{811C8188-B2A6-4100-973C-FB6BA2F0F2E5}" type="sibTrans" cxnId="{39A4DE00-3BB0-416C-AEDF-0047BDD82516}">
      <dgm:prSet/>
      <dgm:spPr/>
      <dgm:t>
        <a:bodyPr/>
        <a:lstStyle/>
        <a:p>
          <a:endParaRPr lang="en-US"/>
        </a:p>
      </dgm:t>
    </dgm:pt>
    <dgm:pt modelId="{51CB316A-8EE6-4410-8809-665BE4E4DA0B}">
      <dgm:prSet phldrT="[Text]" custT="1"/>
      <dgm:spPr>
        <a:solidFill>
          <a:srgbClr val="50ADE4"/>
        </a:solidFill>
      </dgm:spPr>
      <dgm:t>
        <a:bodyPr/>
        <a:lstStyle/>
        <a:p>
          <a:r>
            <a:rPr lang="fr-CH" sz="1400" dirty="0" smtClean="0"/>
            <a:t>Rapport des Groupes de travail du Conseil</a:t>
          </a:r>
          <a:endParaRPr lang="en-US" sz="1400" dirty="0"/>
        </a:p>
      </dgm:t>
    </dgm:pt>
    <dgm:pt modelId="{FB1E1653-12B5-4FFC-B80A-33E4EC1F4534}" type="parTrans" cxnId="{3818C63E-9AB2-4B8D-80A7-14EA08842A77}">
      <dgm:prSet/>
      <dgm:spPr>
        <a:ln>
          <a:solidFill>
            <a:srgbClr val="50ADE4"/>
          </a:solidFill>
        </a:ln>
      </dgm:spPr>
      <dgm:t>
        <a:bodyPr/>
        <a:lstStyle/>
        <a:p>
          <a:endParaRPr lang="en-US"/>
        </a:p>
      </dgm:t>
    </dgm:pt>
    <dgm:pt modelId="{EE89EC94-F726-41C3-AEE4-EB6B2A9173F4}" type="sibTrans" cxnId="{3818C63E-9AB2-4B8D-80A7-14EA08842A77}">
      <dgm:prSet/>
      <dgm:spPr/>
      <dgm:t>
        <a:bodyPr/>
        <a:lstStyle/>
        <a:p>
          <a:endParaRPr lang="en-US"/>
        </a:p>
      </dgm:t>
    </dgm:pt>
    <dgm:pt modelId="{5BEA2DEB-1BC6-45DF-A762-B5AEEB5CBBC3}">
      <dgm:prSet phldrT="[Text]" custT="1"/>
      <dgm:spPr>
        <a:solidFill>
          <a:srgbClr val="50ADE4"/>
        </a:solidFill>
      </dgm:spPr>
      <dgm:t>
        <a:bodyPr/>
        <a:lstStyle/>
        <a:p>
          <a:r>
            <a:rPr lang="fr-CH" sz="1400" dirty="0" smtClean="0"/>
            <a:t>Points proposés par les Etats Membres</a:t>
          </a:r>
          <a:endParaRPr lang="en-US" sz="1400" dirty="0"/>
        </a:p>
      </dgm:t>
    </dgm:pt>
    <dgm:pt modelId="{056A21E0-C2C3-4EA3-854F-253A7663A1BB}" type="parTrans" cxnId="{322DAE5A-ED04-4573-A517-F0B72CBE8D05}">
      <dgm:prSet/>
      <dgm:spPr>
        <a:ln>
          <a:solidFill>
            <a:srgbClr val="50ADE4"/>
          </a:solidFill>
        </a:ln>
      </dgm:spPr>
      <dgm:t>
        <a:bodyPr/>
        <a:lstStyle/>
        <a:p>
          <a:endParaRPr lang="en-US"/>
        </a:p>
      </dgm:t>
    </dgm:pt>
    <dgm:pt modelId="{F02D6C92-4CEB-4431-A395-ABCE0ABE1DFA}" type="sibTrans" cxnId="{322DAE5A-ED04-4573-A517-F0B72CBE8D05}">
      <dgm:prSet/>
      <dgm:spPr/>
      <dgm:t>
        <a:bodyPr/>
        <a:lstStyle/>
        <a:p>
          <a:endParaRPr lang="en-US"/>
        </a:p>
      </dgm:t>
    </dgm:pt>
    <dgm:pt modelId="{3C8803CD-E59B-4984-8884-33253F31A68A}">
      <dgm:prSet phldrT="[Text]" custT="1"/>
      <dgm:spPr>
        <a:solidFill>
          <a:srgbClr val="50ADE4"/>
        </a:solidFill>
      </dgm:spPr>
      <dgm:t>
        <a:bodyPr/>
        <a:lstStyle/>
        <a:p>
          <a:r>
            <a:rPr lang="fr-CH" sz="1400" dirty="0" smtClean="0"/>
            <a:t>Rapport du Secrétariat sur demande de la Conférence de plénipotentiaires et du Conseil</a:t>
          </a:r>
          <a:endParaRPr lang="en-US" sz="1400" dirty="0"/>
        </a:p>
      </dgm:t>
    </dgm:pt>
    <dgm:pt modelId="{017A6676-92BB-4DFA-AABE-FDF5BE2F5828}" type="parTrans" cxnId="{47DBB73E-BFA9-4E5E-BA54-5C95FAC23340}">
      <dgm:prSet/>
      <dgm:spPr>
        <a:ln>
          <a:solidFill>
            <a:srgbClr val="50ADE4"/>
          </a:solidFill>
        </a:ln>
      </dgm:spPr>
      <dgm:t>
        <a:bodyPr/>
        <a:lstStyle/>
        <a:p>
          <a:endParaRPr lang="en-US"/>
        </a:p>
      </dgm:t>
    </dgm:pt>
    <dgm:pt modelId="{31B29C99-4760-445E-82FA-F33CEC532108}" type="sibTrans" cxnId="{47DBB73E-BFA9-4E5E-BA54-5C95FAC23340}">
      <dgm:prSet/>
      <dgm:spPr/>
      <dgm:t>
        <a:bodyPr/>
        <a:lstStyle/>
        <a:p>
          <a:endParaRPr lang="en-US"/>
        </a:p>
      </dgm:t>
    </dgm:pt>
    <dgm:pt modelId="{F49D9487-4877-4FDE-8257-0216305AEEE1}">
      <dgm:prSet phldrT="[Text]"/>
      <dgm:spPr>
        <a:solidFill>
          <a:srgbClr val="50ADE4"/>
        </a:solidFill>
      </dgm:spPr>
      <dgm:t>
        <a:bodyPr/>
        <a:lstStyle/>
        <a:p>
          <a:r>
            <a:rPr lang="fr-CH" dirty="0" smtClean="0"/>
            <a:t>Points requis au titre de l‘Article 4 du Règlement intérieur du Conseil</a:t>
          </a:r>
          <a:endParaRPr lang="en-US" dirty="0"/>
        </a:p>
      </dgm:t>
    </dgm:pt>
    <dgm:pt modelId="{7FD3A1CE-E20F-43F9-BD40-DA446D276CAF}" type="parTrans" cxnId="{0C20895C-299E-4F99-AF15-670BAAC39E72}">
      <dgm:prSet/>
      <dgm:spPr>
        <a:ln>
          <a:solidFill>
            <a:srgbClr val="50ADE4"/>
          </a:solidFill>
        </a:ln>
      </dgm:spPr>
      <dgm:t>
        <a:bodyPr/>
        <a:lstStyle/>
        <a:p>
          <a:endParaRPr lang="en-US"/>
        </a:p>
      </dgm:t>
    </dgm:pt>
    <dgm:pt modelId="{C935004D-C1FC-42E2-848D-37F896388A31}" type="sibTrans" cxnId="{0C20895C-299E-4F99-AF15-670BAAC39E72}">
      <dgm:prSet/>
      <dgm:spPr/>
      <dgm:t>
        <a:bodyPr/>
        <a:lstStyle/>
        <a:p>
          <a:endParaRPr lang="en-US"/>
        </a:p>
      </dgm:t>
    </dgm:pt>
    <dgm:pt modelId="{3AD4989C-86D7-4B77-BF98-4999652187A8}">
      <dgm:prSet phldrT="[Text]" custT="1"/>
      <dgm:spPr>
        <a:solidFill>
          <a:srgbClr val="50ADE4"/>
        </a:solidFill>
      </dgm:spPr>
      <dgm:t>
        <a:bodyPr/>
        <a:lstStyle/>
        <a:p>
          <a:r>
            <a:rPr lang="fr-CH" sz="1400" dirty="0" smtClean="0"/>
            <a:t>Points proposés par une Conférence ou un Secteur de l'Union</a:t>
          </a:r>
          <a:endParaRPr lang="en-US" sz="1400" dirty="0"/>
        </a:p>
      </dgm:t>
    </dgm:pt>
    <dgm:pt modelId="{B50C9593-BD58-46A5-B203-A6F661B23AE7}" type="parTrans" cxnId="{DBA6055B-F917-4BD5-B5B7-9C00584B1A73}">
      <dgm:prSet/>
      <dgm:spPr>
        <a:ln>
          <a:solidFill>
            <a:srgbClr val="50ADE4"/>
          </a:solidFill>
        </a:ln>
      </dgm:spPr>
      <dgm:t>
        <a:bodyPr/>
        <a:lstStyle/>
        <a:p>
          <a:endParaRPr lang="en-US"/>
        </a:p>
      </dgm:t>
    </dgm:pt>
    <dgm:pt modelId="{B1FE3108-8EE5-41F8-86DF-F4E435D3619D}" type="sibTrans" cxnId="{DBA6055B-F917-4BD5-B5B7-9C00584B1A73}">
      <dgm:prSet/>
      <dgm:spPr/>
      <dgm:t>
        <a:bodyPr/>
        <a:lstStyle/>
        <a:p>
          <a:endParaRPr lang="en-US"/>
        </a:p>
      </dgm:t>
    </dgm:pt>
    <dgm:pt modelId="{75C9A58D-3A2D-416D-A2E1-FAA7B9EC0A29}">
      <dgm:prSet phldrT="[Text]" custT="1"/>
      <dgm:spPr>
        <a:solidFill>
          <a:srgbClr val="50ADE4"/>
        </a:solidFill>
      </dgm:spPr>
      <dgm:t>
        <a:bodyPr/>
        <a:lstStyle/>
        <a:p>
          <a:r>
            <a:rPr lang="fr-CH" sz="1400" dirty="0" smtClean="0"/>
            <a:t>Points proposés par l'Organisation des Nations Unies ou une de ses institutions spécialisées</a:t>
          </a:r>
          <a:endParaRPr lang="en-US" sz="1400" dirty="0"/>
        </a:p>
      </dgm:t>
    </dgm:pt>
    <dgm:pt modelId="{768E1672-3077-41E1-B26A-CE129AED2A10}" type="parTrans" cxnId="{DC8AAACB-7967-4A59-97DF-1D6AE727306E}">
      <dgm:prSet/>
      <dgm:spPr>
        <a:ln>
          <a:solidFill>
            <a:srgbClr val="50ADE4"/>
          </a:solidFill>
        </a:ln>
      </dgm:spPr>
      <dgm:t>
        <a:bodyPr/>
        <a:lstStyle/>
        <a:p>
          <a:endParaRPr lang="en-US"/>
        </a:p>
      </dgm:t>
    </dgm:pt>
    <dgm:pt modelId="{50E5BF3C-6BBA-4D7B-B849-B5AAF6302D2C}" type="sibTrans" cxnId="{DC8AAACB-7967-4A59-97DF-1D6AE727306E}">
      <dgm:prSet/>
      <dgm:spPr/>
      <dgm:t>
        <a:bodyPr/>
        <a:lstStyle/>
        <a:p>
          <a:endParaRPr lang="en-US"/>
        </a:p>
      </dgm:t>
    </dgm:pt>
    <dgm:pt modelId="{7021B073-662F-4260-99C5-37A0177FF95F}" type="pres">
      <dgm:prSet presAssocID="{FDAFC7C1-9A97-4FEE-8524-3130D39F4198}" presName="Name0" presStyleCnt="0">
        <dgm:presLayoutVars>
          <dgm:chMax val="1"/>
          <dgm:chPref val="1"/>
          <dgm:dir/>
          <dgm:animOne val="branch"/>
          <dgm:animLvl val="lvl"/>
        </dgm:presLayoutVars>
      </dgm:prSet>
      <dgm:spPr/>
      <dgm:t>
        <a:bodyPr/>
        <a:lstStyle/>
        <a:p>
          <a:endParaRPr lang="en-US"/>
        </a:p>
      </dgm:t>
    </dgm:pt>
    <dgm:pt modelId="{13C89A94-16B6-4DCF-AAC1-CDC858E1EFD4}" type="pres">
      <dgm:prSet presAssocID="{8EA608FA-DCFB-4E6F-ADE7-FF5DE0B9B22C}" presName="singleCycle" presStyleCnt="0"/>
      <dgm:spPr/>
      <dgm:t>
        <a:bodyPr/>
        <a:lstStyle/>
        <a:p>
          <a:endParaRPr lang="en-US"/>
        </a:p>
      </dgm:t>
    </dgm:pt>
    <dgm:pt modelId="{9A54D6B4-C158-4D59-8062-12185BC1A43D}" type="pres">
      <dgm:prSet presAssocID="{8EA608FA-DCFB-4E6F-ADE7-FF5DE0B9B22C}" presName="singleCenter" presStyleLbl="node1" presStyleIdx="0" presStyleCnt="7" custScaleX="107532">
        <dgm:presLayoutVars>
          <dgm:chMax val="7"/>
          <dgm:chPref val="7"/>
        </dgm:presLayoutVars>
      </dgm:prSet>
      <dgm:spPr/>
      <dgm:t>
        <a:bodyPr/>
        <a:lstStyle/>
        <a:p>
          <a:endParaRPr lang="en-US"/>
        </a:p>
      </dgm:t>
    </dgm:pt>
    <dgm:pt modelId="{C672158F-533D-4BBD-BF17-FF2657EB77C5}" type="pres">
      <dgm:prSet presAssocID="{7FD3A1CE-E20F-43F9-BD40-DA446D276CAF}" presName="Name56" presStyleLbl="parChTrans1D2" presStyleIdx="0" presStyleCnt="6"/>
      <dgm:spPr/>
      <dgm:t>
        <a:bodyPr/>
        <a:lstStyle/>
        <a:p>
          <a:endParaRPr lang="en-US"/>
        </a:p>
      </dgm:t>
    </dgm:pt>
    <dgm:pt modelId="{5CD59124-9FBA-4720-BF5A-0A18ED4E82BF}" type="pres">
      <dgm:prSet presAssocID="{F49D9487-4877-4FDE-8257-0216305AEEE1}" presName="text0" presStyleLbl="node1" presStyleIdx="1" presStyleCnt="7" custScaleX="163435">
        <dgm:presLayoutVars>
          <dgm:bulletEnabled val="1"/>
        </dgm:presLayoutVars>
      </dgm:prSet>
      <dgm:spPr>
        <a:prstGeom prst="roundRect">
          <a:avLst/>
        </a:prstGeom>
      </dgm:spPr>
      <dgm:t>
        <a:bodyPr/>
        <a:lstStyle/>
        <a:p>
          <a:endParaRPr lang="en-US"/>
        </a:p>
      </dgm:t>
    </dgm:pt>
    <dgm:pt modelId="{BB0D7146-E520-4189-86DE-5BC40756C2BB}" type="pres">
      <dgm:prSet presAssocID="{FB1E1653-12B5-4FFC-B80A-33E4EC1F4534}" presName="Name56" presStyleLbl="parChTrans1D2" presStyleIdx="1" presStyleCnt="6"/>
      <dgm:spPr/>
      <dgm:t>
        <a:bodyPr/>
        <a:lstStyle/>
        <a:p>
          <a:endParaRPr lang="en-US"/>
        </a:p>
      </dgm:t>
    </dgm:pt>
    <dgm:pt modelId="{53FF85F4-9E8E-4244-9DB7-CE0373DEE240}" type="pres">
      <dgm:prSet presAssocID="{51CB316A-8EE6-4410-8809-665BE4E4DA0B}" presName="text0" presStyleLbl="node1" presStyleIdx="2" presStyleCnt="7" custScaleX="162361">
        <dgm:presLayoutVars>
          <dgm:bulletEnabled val="1"/>
        </dgm:presLayoutVars>
      </dgm:prSet>
      <dgm:spPr/>
      <dgm:t>
        <a:bodyPr/>
        <a:lstStyle/>
        <a:p>
          <a:endParaRPr lang="en-US"/>
        </a:p>
      </dgm:t>
    </dgm:pt>
    <dgm:pt modelId="{CC0626CB-6767-46BC-B840-1F32DB115BC8}" type="pres">
      <dgm:prSet presAssocID="{056A21E0-C2C3-4EA3-854F-253A7663A1BB}" presName="Name56" presStyleLbl="parChTrans1D2" presStyleIdx="2" presStyleCnt="6"/>
      <dgm:spPr/>
      <dgm:t>
        <a:bodyPr/>
        <a:lstStyle/>
        <a:p>
          <a:endParaRPr lang="en-US"/>
        </a:p>
      </dgm:t>
    </dgm:pt>
    <dgm:pt modelId="{9813DE04-8DE9-4423-8F42-11EEFB4A2050}" type="pres">
      <dgm:prSet presAssocID="{5BEA2DEB-1BC6-45DF-A762-B5AEEB5CBBC3}" presName="text0" presStyleLbl="node1" presStyleIdx="3" presStyleCnt="7" custScaleX="160689">
        <dgm:presLayoutVars>
          <dgm:bulletEnabled val="1"/>
        </dgm:presLayoutVars>
      </dgm:prSet>
      <dgm:spPr/>
      <dgm:t>
        <a:bodyPr/>
        <a:lstStyle/>
        <a:p>
          <a:endParaRPr lang="en-US"/>
        </a:p>
      </dgm:t>
    </dgm:pt>
    <dgm:pt modelId="{25D806EF-6DA1-43A9-B357-D7373DD3A37F}" type="pres">
      <dgm:prSet presAssocID="{017A6676-92BB-4DFA-AABE-FDF5BE2F5828}" presName="Name56" presStyleLbl="parChTrans1D2" presStyleIdx="3" presStyleCnt="6"/>
      <dgm:spPr/>
      <dgm:t>
        <a:bodyPr/>
        <a:lstStyle/>
        <a:p>
          <a:endParaRPr lang="en-US"/>
        </a:p>
      </dgm:t>
    </dgm:pt>
    <dgm:pt modelId="{F89D35B5-B7A0-4A2D-B37B-A929C2BCF183}" type="pres">
      <dgm:prSet presAssocID="{3C8803CD-E59B-4984-8884-33253F31A68A}" presName="text0" presStyleLbl="node1" presStyleIdx="4" presStyleCnt="7" custScaleX="160246" custScaleY="121424">
        <dgm:presLayoutVars>
          <dgm:bulletEnabled val="1"/>
        </dgm:presLayoutVars>
      </dgm:prSet>
      <dgm:spPr/>
      <dgm:t>
        <a:bodyPr/>
        <a:lstStyle/>
        <a:p>
          <a:endParaRPr lang="en-US"/>
        </a:p>
      </dgm:t>
    </dgm:pt>
    <dgm:pt modelId="{2197B30F-BCB8-4786-8397-358DE4EF6D4D}" type="pres">
      <dgm:prSet presAssocID="{B50C9593-BD58-46A5-B203-A6F661B23AE7}" presName="Name56" presStyleLbl="parChTrans1D2" presStyleIdx="4" presStyleCnt="6"/>
      <dgm:spPr/>
      <dgm:t>
        <a:bodyPr/>
        <a:lstStyle/>
        <a:p>
          <a:endParaRPr lang="en-US"/>
        </a:p>
      </dgm:t>
    </dgm:pt>
    <dgm:pt modelId="{4010D759-A839-4057-8278-7D213D888159}" type="pres">
      <dgm:prSet presAssocID="{3AD4989C-86D7-4B77-BF98-4999652187A8}" presName="text0" presStyleLbl="node1" presStyleIdx="5" presStyleCnt="7" custScaleX="160551">
        <dgm:presLayoutVars>
          <dgm:bulletEnabled val="1"/>
        </dgm:presLayoutVars>
      </dgm:prSet>
      <dgm:spPr/>
      <dgm:t>
        <a:bodyPr/>
        <a:lstStyle/>
        <a:p>
          <a:endParaRPr lang="en-US"/>
        </a:p>
      </dgm:t>
    </dgm:pt>
    <dgm:pt modelId="{0822F984-BF20-4906-871A-56041ED40026}" type="pres">
      <dgm:prSet presAssocID="{768E1672-3077-41E1-B26A-CE129AED2A10}" presName="Name56" presStyleLbl="parChTrans1D2" presStyleIdx="5" presStyleCnt="6"/>
      <dgm:spPr/>
      <dgm:t>
        <a:bodyPr/>
        <a:lstStyle/>
        <a:p>
          <a:endParaRPr lang="en-US"/>
        </a:p>
      </dgm:t>
    </dgm:pt>
    <dgm:pt modelId="{DF29D48D-66BE-4A6D-B0F9-C66F3925C9AF}" type="pres">
      <dgm:prSet presAssocID="{75C9A58D-3A2D-416D-A2E1-FAA7B9EC0A29}" presName="text0" presStyleLbl="node1" presStyleIdx="6" presStyleCnt="7" custScaleX="161525">
        <dgm:presLayoutVars>
          <dgm:bulletEnabled val="1"/>
        </dgm:presLayoutVars>
      </dgm:prSet>
      <dgm:spPr/>
      <dgm:t>
        <a:bodyPr/>
        <a:lstStyle/>
        <a:p>
          <a:endParaRPr lang="en-US"/>
        </a:p>
      </dgm:t>
    </dgm:pt>
  </dgm:ptLst>
  <dgm:cxnLst>
    <dgm:cxn modelId="{C5268130-F949-4FE8-AADA-55CD0DA5D597}" type="presOf" srcId="{5BEA2DEB-1BC6-45DF-A762-B5AEEB5CBBC3}" destId="{9813DE04-8DE9-4423-8F42-11EEFB4A2050}" srcOrd="0" destOrd="0" presId="urn:microsoft.com/office/officeart/2008/layout/RadialCluster"/>
    <dgm:cxn modelId="{315043A4-AFC7-45B2-B689-3E873710DBF0}" type="presOf" srcId="{75C9A58D-3A2D-416D-A2E1-FAA7B9EC0A29}" destId="{DF29D48D-66BE-4A6D-B0F9-C66F3925C9AF}" srcOrd="0" destOrd="0" presId="urn:microsoft.com/office/officeart/2008/layout/RadialCluster"/>
    <dgm:cxn modelId="{3818C63E-9AB2-4B8D-80A7-14EA08842A77}" srcId="{8EA608FA-DCFB-4E6F-ADE7-FF5DE0B9B22C}" destId="{51CB316A-8EE6-4410-8809-665BE4E4DA0B}" srcOrd="1" destOrd="0" parTransId="{FB1E1653-12B5-4FFC-B80A-33E4EC1F4534}" sibTransId="{EE89EC94-F726-41C3-AEE4-EB6B2A9173F4}"/>
    <dgm:cxn modelId="{47DBB73E-BFA9-4E5E-BA54-5C95FAC23340}" srcId="{8EA608FA-DCFB-4E6F-ADE7-FF5DE0B9B22C}" destId="{3C8803CD-E59B-4984-8884-33253F31A68A}" srcOrd="3" destOrd="0" parTransId="{017A6676-92BB-4DFA-AABE-FDF5BE2F5828}" sibTransId="{31B29C99-4760-445E-82FA-F33CEC532108}"/>
    <dgm:cxn modelId="{12681A04-7E2E-4C14-B5BF-C0A55EA21641}" type="presOf" srcId="{768E1672-3077-41E1-B26A-CE129AED2A10}" destId="{0822F984-BF20-4906-871A-56041ED40026}" srcOrd="0" destOrd="0" presId="urn:microsoft.com/office/officeart/2008/layout/RadialCluster"/>
    <dgm:cxn modelId="{6488C76A-93B6-4F54-8287-AE10404BD720}" type="presOf" srcId="{FB1E1653-12B5-4FFC-B80A-33E4EC1F4534}" destId="{BB0D7146-E520-4189-86DE-5BC40756C2BB}" srcOrd="0" destOrd="0" presId="urn:microsoft.com/office/officeart/2008/layout/RadialCluster"/>
    <dgm:cxn modelId="{6DAE3E0B-9A75-4800-847B-89BB74D27E11}" type="presOf" srcId="{FDAFC7C1-9A97-4FEE-8524-3130D39F4198}" destId="{7021B073-662F-4260-99C5-37A0177FF95F}" srcOrd="0" destOrd="0" presId="urn:microsoft.com/office/officeart/2008/layout/RadialCluster"/>
    <dgm:cxn modelId="{39A4DE00-3BB0-416C-AEDF-0047BDD82516}" srcId="{FDAFC7C1-9A97-4FEE-8524-3130D39F4198}" destId="{8EA608FA-DCFB-4E6F-ADE7-FF5DE0B9B22C}" srcOrd="0" destOrd="0" parTransId="{6A09C05B-52EF-4419-85C0-BF098752B050}" sibTransId="{811C8188-B2A6-4100-973C-FB6BA2F0F2E5}"/>
    <dgm:cxn modelId="{0C20895C-299E-4F99-AF15-670BAAC39E72}" srcId="{8EA608FA-DCFB-4E6F-ADE7-FF5DE0B9B22C}" destId="{F49D9487-4877-4FDE-8257-0216305AEEE1}" srcOrd="0" destOrd="0" parTransId="{7FD3A1CE-E20F-43F9-BD40-DA446D276CAF}" sibTransId="{C935004D-C1FC-42E2-848D-37F896388A31}"/>
    <dgm:cxn modelId="{CF6D6214-462E-4BE4-B73C-AE0793BC562B}" type="presOf" srcId="{8EA608FA-DCFB-4E6F-ADE7-FF5DE0B9B22C}" destId="{9A54D6B4-C158-4D59-8062-12185BC1A43D}" srcOrd="0" destOrd="0" presId="urn:microsoft.com/office/officeart/2008/layout/RadialCluster"/>
    <dgm:cxn modelId="{831A566B-2CD7-471B-81A3-95859B2D0228}" type="presOf" srcId="{056A21E0-C2C3-4EA3-854F-253A7663A1BB}" destId="{CC0626CB-6767-46BC-B840-1F32DB115BC8}" srcOrd="0" destOrd="0" presId="urn:microsoft.com/office/officeart/2008/layout/RadialCluster"/>
    <dgm:cxn modelId="{BBDDF385-A5DA-43AA-9BF5-D4F6F26A2A62}" type="presOf" srcId="{017A6676-92BB-4DFA-AABE-FDF5BE2F5828}" destId="{25D806EF-6DA1-43A9-B357-D7373DD3A37F}" srcOrd="0" destOrd="0" presId="urn:microsoft.com/office/officeart/2008/layout/RadialCluster"/>
    <dgm:cxn modelId="{DBA6055B-F917-4BD5-B5B7-9C00584B1A73}" srcId="{8EA608FA-DCFB-4E6F-ADE7-FF5DE0B9B22C}" destId="{3AD4989C-86D7-4B77-BF98-4999652187A8}" srcOrd="4" destOrd="0" parTransId="{B50C9593-BD58-46A5-B203-A6F661B23AE7}" sibTransId="{B1FE3108-8EE5-41F8-86DF-F4E435D3619D}"/>
    <dgm:cxn modelId="{17DA8EE0-4BBD-470D-8ECA-C8C8026AE233}" type="presOf" srcId="{51CB316A-8EE6-4410-8809-665BE4E4DA0B}" destId="{53FF85F4-9E8E-4244-9DB7-CE0373DEE240}" srcOrd="0" destOrd="0" presId="urn:microsoft.com/office/officeart/2008/layout/RadialCluster"/>
    <dgm:cxn modelId="{47EDD8D0-1A3C-4E15-A9A5-F26B1207ED2F}" type="presOf" srcId="{7FD3A1CE-E20F-43F9-BD40-DA446D276CAF}" destId="{C672158F-533D-4BBD-BF17-FF2657EB77C5}" srcOrd="0" destOrd="0" presId="urn:microsoft.com/office/officeart/2008/layout/RadialCluster"/>
    <dgm:cxn modelId="{65CAA15F-8670-462E-B1AD-D92008CDD062}" type="presOf" srcId="{3AD4989C-86D7-4B77-BF98-4999652187A8}" destId="{4010D759-A839-4057-8278-7D213D888159}" srcOrd="0" destOrd="0" presId="urn:microsoft.com/office/officeart/2008/layout/RadialCluster"/>
    <dgm:cxn modelId="{DC8AAACB-7967-4A59-97DF-1D6AE727306E}" srcId="{8EA608FA-DCFB-4E6F-ADE7-FF5DE0B9B22C}" destId="{75C9A58D-3A2D-416D-A2E1-FAA7B9EC0A29}" srcOrd="5" destOrd="0" parTransId="{768E1672-3077-41E1-B26A-CE129AED2A10}" sibTransId="{50E5BF3C-6BBA-4D7B-B849-B5AAF6302D2C}"/>
    <dgm:cxn modelId="{19EF397C-95FF-4763-B40C-1D22F62CC8AA}" type="presOf" srcId="{F49D9487-4877-4FDE-8257-0216305AEEE1}" destId="{5CD59124-9FBA-4720-BF5A-0A18ED4E82BF}" srcOrd="0" destOrd="0" presId="urn:microsoft.com/office/officeart/2008/layout/RadialCluster"/>
    <dgm:cxn modelId="{322DAE5A-ED04-4573-A517-F0B72CBE8D05}" srcId="{8EA608FA-DCFB-4E6F-ADE7-FF5DE0B9B22C}" destId="{5BEA2DEB-1BC6-45DF-A762-B5AEEB5CBBC3}" srcOrd="2" destOrd="0" parTransId="{056A21E0-C2C3-4EA3-854F-253A7663A1BB}" sibTransId="{F02D6C92-4CEB-4431-A395-ABCE0ABE1DFA}"/>
    <dgm:cxn modelId="{9624DD77-5F73-46D2-ADEA-D279C3F566F9}" type="presOf" srcId="{3C8803CD-E59B-4984-8884-33253F31A68A}" destId="{F89D35B5-B7A0-4A2D-B37B-A929C2BCF183}" srcOrd="0" destOrd="0" presId="urn:microsoft.com/office/officeart/2008/layout/RadialCluster"/>
    <dgm:cxn modelId="{1C227162-7BD0-41BF-A688-4E3C90C9AA31}" type="presOf" srcId="{B50C9593-BD58-46A5-B203-A6F661B23AE7}" destId="{2197B30F-BCB8-4786-8397-358DE4EF6D4D}" srcOrd="0" destOrd="0" presId="urn:microsoft.com/office/officeart/2008/layout/RadialCluster"/>
    <dgm:cxn modelId="{AEF66261-C654-47A6-8A50-74EE63AA706B}" type="presParOf" srcId="{7021B073-662F-4260-99C5-37A0177FF95F}" destId="{13C89A94-16B6-4DCF-AAC1-CDC858E1EFD4}" srcOrd="0" destOrd="0" presId="urn:microsoft.com/office/officeart/2008/layout/RadialCluster"/>
    <dgm:cxn modelId="{8AB1C094-9009-4660-AED7-9147107D5467}" type="presParOf" srcId="{13C89A94-16B6-4DCF-AAC1-CDC858E1EFD4}" destId="{9A54D6B4-C158-4D59-8062-12185BC1A43D}" srcOrd="0" destOrd="0" presId="urn:microsoft.com/office/officeart/2008/layout/RadialCluster"/>
    <dgm:cxn modelId="{B483EC54-8BE7-48EE-A548-936F9F6FDB42}" type="presParOf" srcId="{13C89A94-16B6-4DCF-AAC1-CDC858E1EFD4}" destId="{C672158F-533D-4BBD-BF17-FF2657EB77C5}" srcOrd="1" destOrd="0" presId="urn:microsoft.com/office/officeart/2008/layout/RadialCluster"/>
    <dgm:cxn modelId="{8499DFB1-818F-44F2-A3B9-313EFFA3FEC3}" type="presParOf" srcId="{13C89A94-16B6-4DCF-AAC1-CDC858E1EFD4}" destId="{5CD59124-9FBA-4720-BF5A-0A18ED4E82BF}" srcOrd="2" destOrd="0" presId="urn:microsoft.com/office/officeart/2008/layout/RadialCluster"/>
    <dgm:cxn modelId="{B2B318FF-072D-4A39-B652-499E2F04FF29}" type="presParOf" srcId="{13C89A94-16B6-4DCF-AAC1-CDC858E1EFD4}" destId="{BB0D7146-E520-4189-86DE-5BC40756C2BB}" srcOrd="3" destOrd="0" presId="urn:microsoft.com/office/officeart/2008/layout/RadialCluster"/>
    <dgm:cxn modelId="{7198B362-D44B-411C-BFF5-3F2259BEB68A}" type="presParOf" srcId="{13C89A94-16B6-4DCF-AAC1-CDC858E1EFD4}" destId="{53FF85F4-9E8E-4244-9DB7-CE0373DEE240}" srcOrd="4" destOrd="0" presId="urn:microsoft.com/office/officeart/2008/layout/RadialCluster"/>
    <dgm:cxn modelId="{0080C6CF-5646-4986-B1DB-738D2FD29C0B}" type="presParOf" srcId="{13C89A94-16B6-4DCF-AAC1-CDC858E1EFD4}" destId="{CC0626CB-6767-46BC-B840-1F32DB115BC8}" srcOrd="5" destOrd="0" presId="urn:microsoft.com/office/officeart/2008/layout/RadialCluster"/>
    <dgm:cxn modelId="{DA0A8D12-48B2-4533-B11A-0800B98FE2E8}" type="presParOf" srcId="{13C89A94-16B6-4DCF-AAC1-CDC858E1EFD4}" destId="{9813DE04-8DE9-4423-8F42-11EEFB4A2050}" srcOrd="6" destOrd="0" presId="urn:microsoft.com/office/officeart/2008/layout/RadialCluster"/>
    <dgm:cxn modelId="{14E15FE0-9B17-4040-B80B-CD2F28427569}" type="presParOf" srcId="{13C89A94-16B6-4DCF-AAC1-CDC858E1EFD4}" destId="{25D806EF-6DA1-43A9-B357-D7373DD3A37F}" srcOrd="7" destOrd="0" presId="urn:microsoft.com/office/officeart/2008/layout/RadialCluster"/>
    <dgm:cxn modelId="{05583530-2186-43F9-A18B-18425F2C9794}" type="presParOf" srcId="{13C89A94-16B6-4DCF-AAC1-CDC858E1EFD4}" destId="{F89D35B5-B7A0-4A2D-B37B-A929C2BCF183}" srcOrd="8" destOrd="0" presId="urn:microsoft.com/office/officeart/2008/layout/RadialCluster"/>
    <dgm:cxn modelId="{3B3AF874-A09D-494E-953B-0C13AD4B13C9}" type="presParOf" srcId="{13C89A94-16B6-4DCF-AAC1-CDC858E1EFD4}" destId="{2197B30F-BCB8-4786-8397-358DE4EF6D4D}" srcOrd="9" destOrd="0" presId="urn:microsoft.com/office/officeart/2008/layout/RadialCluster"/>
    <dgm:cxn modelId="{5DB8CE1D-347C-47C7-877F-D52538202A07}" type="presParOf" srcId="{13C89A94-16B6-4DCF-AAC1-CDC858E1EFD4}" destId="{4010D759-A839-4057-8278-7D213D888159}" srcOrd="10" destOrd="0" presId="urn:microsoft.com/office/officeart/2008/layout/RadialCluster"/>
    <dgm:cxn modelId="{ED91BC60-098D-4645-8270-C1A6DBF2CAEF}" type="presParOf" srcId="{13C89A94-16B6-4DCF-AAC1-CDC858E1EFD4}" destId="{0822F984-BF20-4906-871A-56041ED40026}" srcOrd="11" destOrd="0" presId="urn:microsoft.com/office/officeart/2008/layout/RadialCluster"/>
    <dgm:cxn modelId="{A9CFB0E5-2FDE-4A89-9DE2-96316A635A55}" type="presParOf" srcId="{13C89A94-16B6-4DCF-AAC1-CDC858E1EFD4}" destId="{DF29D48D-66BE-4A6D-B0F9-C66F3925C9AF}" srcOrd="12" destOrd="0" presId="urn:microsoft.com/office/officeart/2008/layout/RadialCluster"/>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C15CBA9-2760-4765-8927-B89D35863AF6}"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US"/>
        </a:p>
      </dgm:t>
    </dgm:pt>
    <dgm:pt modelId="{71270DD8-F1BF-4C84-A451-C4ACE4F806DF}">
      <dgm:prSet phldrT="[Text]"/>
      <dgm:spPr>
        <a:solidFill>
          <a:srgbClr val="50ADE4"/>
        </a:solidFill>
      </dgm:spPr>
      <dgm:t>
        <a:bodyPr/>
        <a:lstStyle/>
        <a:p>
          <a:r>
            <a:rPr lang="fr-CH" dirty="0" smtClean="0"/>
            <a:t>- 3 mois</a:t>
          </a:r>
          <a:endParaRPr lang="en-US" dirty="0"/>
        </a:p>
      </dgm:t>
    </dgm:pt>
    <dgm:pt modelId="{45782DE8-32A0-4C4F-B2D3-21E638A9A6D5}" type="parTrans" cxnId="{66A68A50-21A1-4F83-8AB3-90F3EC570CAC}">
      <dgm:prSet/>
      <dgm:spPr/>
      <dgm:t>
        <a:bodyPr/>
        <a:lstStyle/>
        <a:p>
          <a:endParaRPr lang="en-US"/>
        </a:p>
      </dgm:t>
    </dgm:pt>
    <dgm:pt modelId="{50B94FA5-0201-4525-AABB-5B58C9272CB7}" type="sibTrans" cxnId="{66A68A50-21A1-4F83-8AB3-90F3EC570CAC}">
      <dgm:prSet/>
      <dgm:spPr>
        <a:solidFill>
          <a:srgbClr val="84C5EC"/>
        </a:solidFill>
      </dgm:spPr>
      <dgm:t>
        <a:bodyPr/>
        <a:lstStyle/>
        <a:p>
          <a:endParaRPr lang="en-US" dirty="0"/>
        </a:p>
      </dgm:t>
    </dgm:pt>
    <dgm:pt modelId="{F45ED4CF-A9FC-43B9-B122-BD069D57D905}">
      <dgm:prSet phldrT="[Text]"/>
      <dgm:spPr>
        <a:ln>
          <a:solidFill>
            <a:srgbClr val="50ADE4"/>
          </a:solidFill>
        </a:ln>
      </dgm:spPr>
      <dgm:t>
        <a:bodyPr/>
        <a:lstStyle/>
        <a:p>
          <a:r>
            <a:rPr lang="fr-CH" dirty="0" smtClean="0">
              <a:solidFill>
                <a:srgbClr val="50ADE4"/>
              </a:solidFill>
            </a:rPr>
            <a:t>Envoi de l'invitation </a:t>
          </a:r>
          <a:br>
            <a:rPr lang="fr-CH" dirty="0" smtClean="0">
              <a:solidFill>
                <a:srgbClr val="50ADE4"/>
              </a:solidFill>
            </a:rPr>
          </a:br>
          <a:r>
            <a:rPr lang="fr-CH" dirty="0" smtClean="0">
              <a:solidFill>
                <a:srgbClr val="50ADE4"/>
              </a:solidFill>
            </a:rPr>
            <a:t>et de </a:t>
          </a:r>
          <a:br>
            <a:rPr lang="fr-CH" dirty="0" smtClean="0">
              <a:solidFill>
                <a:srgbClr val="50ADE4"/>
              </a:solidFill>
            </a:rPr>
          </a:br>
          <a:r>
            <a:rPr lang="fr-CH" dirty="0" smtClean="0">
              <a:solidFill>
                <a:srgbClr val="50ADE4"/>
              </a:solidFill>
            </a:rPr>
            <a:t>l'avant-projet d'ordre du jour</a:t>
          </a:r>
          <a:endParaRPr lang="en-US" dirty="0">
            <a:solidFill>
              <a:srgbClr val="50ADE4"/>
            </a:solidFill>
          </a:endParaRPr>
        </a:p>
      </dgm:t>
    </dgm:pt>
    <dgm:pt modelId="{CF966800-D286-427C-A0BB-D5FCB360B744}" type="parTrans" cxnId="{B1C1B21C-5E54-42BB-8FDE-9FF1BFF387C3}">
      <dgm:prSet/>
      <dgm:spPr/>
      <dgm:t>
        <a:bodyPr/>
        <a:lstStyle/>
        <a:p>
          <a:endParaRPr lang="en-US"/>
        </a:p>
      </dgm:t>
    </dgm:pt>
    <dgm:pt modelId="{F43474AD-29DF-4946-8513-16F2F14DAFD5}" type="sibTrans" cxnId="{B1C1B21C-5E54-42BB-8FDE-9FF1BFF387C3}">
      <dgm:prSet/>
      <dgm:spPr/>
      <dgm:t>
        <a:bodyPr/>
        <a:lstStyle/>
        <a:p>
          <a:endParaRPr lang="en-US"/>
        </a:p>
      </dgm:t>
    </dgm:pt>
    <dgm:pt modelId="{E4DD9624-578E-4E50-A329-58FD3E97C124}">
      <dgm:prSet phldrT="[Text]"/>
      <dgm:spPr>
        <a:solidFill>
          <a:srgbClr val="50ADE4"/>
        </a:solidFill>
      </dgm:spPr>
      <dgm:t>
        <a:bodyPr/>
        <a:lstStyle/>
        <a:p>
          <a:r>
            <a:rPr lang="fr-CH" dirty="0" smtClean="0"/>
            <a:t>- 2 mois/</a:t>
          </a:r>
          <a:br>
            <a:rPr lang="fr-CH" dirty="0" smtClean="0"/>
          </a:br>
          <a:r>
            <a:rPr lang="fr-CH" dirty="0" smtClean="0"/>
            <a:t>8 semaines </a:t>
          </a:r>
          <a:endParaRPr lang="en-US" dirty="0"/>
        </a:p>
      </dgm:t>
    </dgm:pt>
    <dgm:pt modelId="{C8401B30-EAE5-4CC6-8141-A3E4944680FF}" type="parTrans" cxnId="{23BF11FB-C4C0-4728-BF91-DDBF2E2C2C80}">
      <dgm:prSet/>
      <dgm:spPr/>
      <dgm:t>
        <a:bodyPr/>
        <a:lstStyle/>
        <a:p>
          <a:endParaRPr lang="en-US"/>
        </a:p>
      </dgm:t>
    </dgm:pt>
    <dgm:pt modelId="{0D43730E-8BA9-4737-BF98-31CD7B1734C5}" type="sibTrans" cxnId="{23BF11FB-C4C0-4728-BF91-DDBF2E2C2C80}">
      <dgm:prSet/>
      <dgm:spPr>
        <a:solidFill>
          <a:srgbClr val="84C5EC"/>
        </a:solidFill>
      </dgm:spPr>
      <dgm:t>
        <a:bodyPr/>
        <a:lstStyle/>
        <a:p>
          <a:endParaRPr lang="en-US" dirty="0"/>
        </a:p>
      </dgm:t>
    </dgm:pt>
    <dgm:pt modelId="{F80DB52F-2DF5-4566-A272-E2657DD20C1C}">
      <dgm:prSet phldrT="[Text]"/>
      <dgm:spPr>
        <a:solidFill>
          <a:srgbClr val="50ADE4"/>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fr-CH" dirty="0" smtClean="0"/>
            <a:t>-  7 semaines</a:t>
          </a:r>
          <a:endParaRPr lang="en-US" dirty="0"/>
        </a:p>
      </dgm:t>
    </dgm:pt>
    <dgm:pt modelId="{EF8489C5-C727-4F2F-A995-3C218CB3ACBC}" type="parTrans" cxnId="{B76CD486-303F-4E24-9CEA-9E49B08CE399}">
      <dgm:prSet/>
      <dgm:spPr/>
      <dgm:t>
        <a:bodyPr/>
        <a:lstStyle/>
        <a:p>
          <a:endParaRPr lang="en-US"/>
        </a:p>
      </dgm:t>
    </dgm:pt>
    <dgm:pt modelId="{9D753BD3-79F3-4F2E-84F6-31D9504E938D}" type="sibTrans" cxnId="{B76CD486-303F-4E24-9CEA-9E49B08CE399}">
      <dgm:prSet/>
      <dgm:spPr>
        <a:solidFill>
          <a:srgbClr val="84C5EC"/>
        </a:solidFill>
      </dgm:spPr>
      <dgm:t>
        <a:bodyPr/>
        <a:lstStyle/>
        <a:p>
          <a:endParaRPr lang="en-US" dirty="0"/>
        </a:p>
      </dgm:t>
    </dgm:pt>
    <dgm:pt modelId="{FC4F64A6-66BC-4817-B6DD-6FB2D64DDD80}">
      <dgm:prSet phldrT="[Text]"/>
      <dgm:spPr>
        <a:ln>
          <a:solidFill>
            <a:srgbClr val="50ADE4"/>
          </a:solidFill>
        </a:ln>
      </dgm:spPr>
      <dgm:t>
        <a:bodyPr/>
        <a:lstStyle/>
        <a:p>
          <a:r>
            <a:rPr lang="fr-CH" dirty="0" smtClean="0">
              <a:solidFill>
                <a:srgbClr val="50ADE4"/>
              </a:solidFill>
            </a:rPr>
            <a:t>Publication par le Secrétaire  général des documents ayant des incidences financières</a:t>
          </a:r>
          <a:endParaRPr lang="en-US" dirty="0">
            <a:solidFill>
              <a:srgbClr val="50ADE4"/>
            </a:solidFill>
          </a:endParaRPr>
        </a:p>
      </dgm:t>
    </dgm:pt>
    <dgm:pt modelId="{EE0A03AE-5E42-441F-81A3-466043A0F2F6}" type="parTrans" cxnId="{64C8509D-FCA9-40E3-A116-9BD56CA7B0DD}">
      <dgm:prSet/>
      <dgm:spPr/>
      <dgm:t>
        <a:bodyPr/>
        <a:lstStyle/>
        <a:p>
          <a:endParaRPr lang="en-US"/>
        </a:p>
      </dgm:t>
    </dgm:pt>
    <dgm:pt modelId="{78852902-0D34-4ECB-A6C8-BC6062B142A3}" type="sibTrans" cxnId="{64C8509D-FCA9-40E3-A116-9BD56CA7B0DD}">
      <dgm:prSet/>
      <dgm:spPr/>
      <dgm:t>
        <a:bodyPr/>
        <a:lstStyle/>
        <a:p>
          <a:endParaRPr lang="en-US"/>
        </a:p>
      </dgm:t>
    </dgm:pt>
    <dgm:pt modelId="{F08A2F33-9506-4540-88CF-0B523A956703}">
      <dgm:prSet phldrT="[Text]"/>
      <dgm:spPr>
        <a:ln>
          <a:solidFill>
            <a:srgbClr val="50ADE4"/>
          </a:solidFill>
        </a:ln>
      </dgm:spPr>
      <dgm:t>
        <a:bodyPr/>
        <a:lstStyle/>
        <a:p>
          <a:pPr marL="118872" marR="0" indent="-118872" defTabSz="914400" eaLnBrk="1" fontAlgn="auto" latinLnBrk="0" hangingPunct="1">
            <a:lnSpc>
              <a:spcPct val="100000"/>
            </a:lnSpc>
            <a:spcBef>
              <a:spcPts val="0"/>
            </a:spcBef>
            <a:spcAft>
              <a:spcPts val="0"/>
            </a:spcAft>
            <a:buClrTx/>
            <a:buSzTx/>
            <a:buFontTx/>
            <a:buNone/>
            <a:tabLst/>
            <a:defRPr/>
          </a:pPr>
          <a:r>
            <a:rPr lang="fr-CH" dirty="0" smtClean="0">
              <a:solidFill>
                <a:srgbClr val="50ADE4"/>
              </a:solidFill>
            </a:rPr>
            <a:t>Publication du projet de budget biennal</a:t>
          </a:r>
          <a:endParaRPr lang="en-US" dirty="0">
            <a:solidFill>
              <a:srgbClr val="50ADE4"/>
            </a:solidFill>
          </a:endParaRPr>
        </a:p>
      </dgm:t>
    </dgm:pt>
    <dgm:pt modelId="{EC02250E-276D-4CFB-8EA7-248E362C6FFA}" type="parTrans" cxnId="{9E5F9B02-B1E5-438C-B4F4-CFFF11A78DEF}">
      <dgm:prSet/>
      <dgm:spPr/>
      <dgm:t>
        <a:bodyPr/>
        <a:lstStyle/>
        <a:p>
          <a:endParaRPr lang="en-US"/>
        </a:p>
      </dgm:t>
    </dgm:pt>
    <dgm:pt modelId="{38538196-7CA9-42AB-95F8-BB851256BA17}" type="sibTrans" cxnId="{9E5F9B02-B1E5-438C-B4F4-CFFF11A78DEF}">
      <dgm:prSet/>
      <dgm:spPr/>
      <dgm:t>
        <a:bodyPr/>
        <a:lstStyle/>
        <a:p>
          <a:endParaRPr lang="en-US"/>
        </a:p>
      </dgm:t>
    </dgm:pt>
    <dgm:pt modelId="{CF15A457-1BBC-480B-A444-66D45C5DEA00}">
      <dgm:prSet phldrT="[Text]"/>
      <dgm:spPr>
        <a:solidFill>
          <a:srgbClr val="50ADE4"/>
        </a:solidFill>
      </dgm:spPr>
      <dgm:t>
        <a:bodyPr/>
        <a:lstStyle/>
        <a:p>
          <a:pPr marR="0" eaLnBrk="1" fontAlgn="auto" latinLnBrk="0" hangingPunct="1">
            <a:buClrTx/>
            <a:buSzTx/>
            <a:buFontTx/>
            <a:tabLst/>
            <a:defRPr/>
          </a:pPr>
          <a:r>
            <a:rPr lang="fr-CH" dirty="0" smtClean="0"/>
            <a:t>-  4 semaines</a:t>
          </a:r>
          <a:endParaRPr lang="en-US" dirty="0"/>
        </a:p>
      </dgm:t>
    </dgm:pt>
    <dgm:pt modelId="{ADCDC136-0FAB-47F4-9D96-CC7352341EE9}" type="parTrans" cxnId="{BBE0940B-38B3-4DC4-BEF1-D18C46C8F4C1}">
      <dgm:prSet/>
      <dgm:spPr/>
      <dgm:t>
        <a:bodyPr/>
        <a:lstStyle/>
        <a:p>
          <a:endParaRPr lang="en-US"/>
        </a:p>
      </dgm:t>
    </dgm:pt>
    <dgm:pt modelId="{0D7B9F17-84EA-42B1-9AA6-1E1ADA76AB45}" type="sibTrans" cxnId="{BBE0940B-38B3-4DC4-BEF1-D18C46C8F4C1}">
      <dgm:prSet/>
      <dgm:spPr/>
      <dgm:t>
        <a:bodyPr/>
        <a:lstStyle/>
        <a:p>
          <a:endParaRPr lang="en-US"/>
        </a:p>
      </dgm:t>
    </dgm:pt>
    <dgm:pt modelId="{23237CA5-92F5-4BF9-904F-2F471BA8AEC3}">
      <dgm:prSet phldrT="[Text]"/>
      <dgm:spPr>
        <a:ln>
          <a:solidFill>
            <a:srgbClr val="50ADE4"/>
          </a:solidFill>
        </a:ln>
      </dgm:spPr>
      <dgm:t>
        <a:bodyPr/>
        <a:lstStyle/>
        <a:p>
          <a:pPr marR="0" eaLnBrk="1" fontAlgn="auto" latinLnBrk="0" hangingPunct="1">
            <a:buClrTx/>
            <a:buSzTx/>
            <a:buFontTx/>
            <a:tabLst/>
            <a:defRPr/>
          </a:pPr>
          <a:r>
            <a:rPr lang="fr-CH" dirty="0" smtClean="0">
              <a:solidFill>
                <a:srgbClr val="50ADE4"/>
              </a:solidFill>
            </a:rPr>
            <a:t>Publication de documents par le Secrétaire général</a:t>
          </a:r>
          <a:endParaRPr lang="en-US" dirty="0">
            <a:solidFill>
              <a:srgbClr val="50ADE4"/>
            </a:solidFill>
          </a:endParaRPr>
        </a:p>
      </dgm:t>
    </dgm:pt>
    <dgm:pt modelId="{3F3DEB94-382D-4D89-B77E-31C824D680D4}" type="parTrans" cxnId="{3154341D-E54D-4033-ABF8-05A6EACAF798}">
      <dgm:prSet/>
      <dgm:spPr/>
      <dgm:t>
        <a:bodyPr/>
        <a:lstStyle/>
        <a:p>
          <a:endParaRPr lang="en-US"/>
        </a:p>
      </dgm:t>
    </dgm:pt>
    <dgm:pt modelId="{DC922ACF-8D75-422A-A101-9B16466E8327}" type="sibTrans" cxnId="{3154341D-E54D-4033-ABF8-05A6EACAF798}">
      <dgm:prSet/>
      <dgm:spPr/>
      <dgm:t>
        <a:bodyPr/>
        <a:lstStyle/>
        <a:p>
          <a:endParaRPr lang="en-US"/>
        </a:p>
      </dgm:t>
    </dgm:pt>
    <dgm:pt modelId="{55544EC5-F4D7-4969-BB63-3430C7343FE6}">
      <dgm:prSet phldrT="[Text]"/>
      <dgm:spPr>
        <a:ln>
          <a:solidFill>
            <a:srgbClr val="50ADE4"/>
          </a:solidFill>
        </a:ln>
      </dgm:spPr>
      <dgm:t>
        <a:bodyPr/>
        <a:lstStyle/>
        <a:p>
          <a:r>
            <a:rPr lang="fr-CH" dirty="0" smtClean="0">
              <a:solidFill>
                <a:srgbClr val="50ADE4"/>
              </a:solidFill>
            </a:rPr>
            <a:t>Les contributions des Etats membres doivent parvenir au Secrétariat </a:t>
          </a:r>
          <a:r>
            <a:rPr lang="fr-FR" dirty="0" smtClean="0">
              <a:solidFill>
                <a:srgbClr val="50ADE4"/>
              </a:solidFill>
            </a:rPr>
            <a:t>afin que leur traduction  puisse être assurée dans les délais voulus et qu'elles puissent être examinées de manière approfondie par les délégations</a:t>
          </a:r>
          <a:endParaRPr lang="en-US" dirty="0">
            <a:solidFill>
              <a:srgbClr val="50ADE4"/>
            </a:solidFill>
          </a:endParaRPr>
        </a:p>
      </dgm:t>
    </dgm:pt>
    <dgm:pt modelId="{54130F9E-96A5-473D-8147-9518CE19AA5F}">
      <dgm:prSet phldrT="[Text]"/>
      <dgm:spPr>
        <a:solidFill>
          <a:srgbClr val="50ADE4"/>
        </a:solidFill>
      </dgm:spPr>
      <dgm:t>
        <a:bodyPr/>
        <a:lstStyle/>
        <a:p>
          <a:r>
            <a:rPr lang="fr-CH" dirty="0" smtClean="0"/>
            <a:t>- 14 jours calendaires</a:t>
          </a:r>
          <a:endParaRPr lang="en-US" dirty="0"/>
        </a:p>
      </dgm:t>
    </dgm:pt>
    <dgm:pt modelId="{35105D2C-4502-42F3-8B1E-F29408F7E564}" type="sibTrans" cxnId="{01C1481E-166F-4B64-AB0A-324C8D47CB2D}">
      <dgm:prSet/>
      <dgm:spPr>
        <a:solidFill>
          <a:srgbClr val="84C5EC"/>
        </a:solidFill>
      </dgm:spPr>
      <dgm:t>
        <a:bodyPr/>
        <a:lstStyle/>
        <a:p>
          <a:endParaRPr lang="en-US" dirty="0"/>
        </a:p>
      </dgm:t>
    </dgm:pt>
    <dgm:pt modelId="{DFCDE3FA-B4EC-45AA-9EBE-9DEBDA51DF00}" type="parTrans" cxnId="{01C1481E-166F-4B64-AB0A-324C8D47CB2D}">
      <dgm:prSet/>
      <dgm:spPr/>
      <dgm:t>
        <a:bodyPr/>
        <a:lstStyle/>
        <a:p>
          <a:endParaRPr lang="en-US"/>
        </a:p>
      </dgm:t>
    </dgm:pt>
    <dgm:pt modelId="{FDCD1858-331C-4FEB-8D3C-9524EF72E476}" type="sibTrans" cxnId="{CE718630-193D-4474-B9BA-45368DEF2625}">
      <dgm:prSet/>
      <dgm:spPr/>
      <dgm:t>
        <a:bodyPr/>
        <a:lstStyle/>
        <a:p>
          <a:endParaRPr lang="en-US"/>
        </a:p>
      </dgm:t>
    </dgm:pt>
    <dgm:pt modelId="{D490786B-7471-47F8-B9F8-6DC7148B23A4}" type="parTrans" cxnId="{CE718630-193D-4474-B9BA-45368DEF2625}">
      <dgm:prSet/>
      <dgm:spPr/>
      <dgm:t>
        <a:bodyPr/>
        <a:lstStyle/>
        <a:p>
          <a:endParaRPr lang="en-US"/>
        </a:p>
      </dgm:t>
    </dgm:pt>
    <dgm:pt modelId="{48FB66AE-EA31-45BA-8386-091818EF47BC}">
      <dgm:prSet phldrT="[Text]"/>
      <dgm:spPr>
        <a:ln>
          <a:solidFill>
            <a:srgbClr val="50ADE4"/>
          </a:solidFill>
        </a:ln>
      </dgm:spPr>
      <dgm:t>
        <a:bodyPr/>
        <a:lstStyle/>
        <a:p>
          <a:endParaRPr lang="en-US" dirty="0">
            <a:solidFill>
              <a:srgbClr val="50ADE4"/>
            </a:solidFill>
          </a:endParaRPr>
        </a:p>
      </dgm:t>
    </dgm:pt>
    <dgm:pt modelId="{2B80708D-37EF-468F-8438-1A31CD726432}" type="parTrans" cxnId="{04E647DA-D185-4409-8D9C-0D05AB8A5946}">
      <dgm:prSet/>
      <dgm:spPr/>
      <dgm:t>
        <a:bodyPr/>
        <a:lstStyle/>
        <a:p>
          <a:endParaRPr lang="en-US"/>
        </a:p>
      </dgm:t>
    </dgm:pt>
    <dgm:pt modelId="{ADCD5E77-DC77-46E3-9DE3-3BCCFDA5CE33}" type="sibTrans" cxnId="{04E647DA-D185-4409-8D9C-0D05AB8A5946}">
      <dgm:prSet/>
      <dgm:spPr/>
      <dgm:t>
        <a:bodyPr/>
        <a:lstStyle/>
        <a:p>
          <a:endParaRPr lang="en-US"/>
        </a:p>
      </dgm:t>
    </dgm:pt>
    <dgm:pt modelId="{FF32193C-48FD-41D7-9BF8-BCBD7714F0D7}">
      <dgm:prSet/>
      <dgm:spPr/>
      <dgm:t>
        <a:bodyPr/>
        <a:lstStyle/>
        <a:p>
          <a:r>
            <a:rPr lang="en-US" dirty="0" smtClean="0">
              <a:solidFill>
                <a:srgbClr val="50ADE4"/>
              </a:solidFill>
            </a:rPr>
            <a:t>Nouveaux points de l</a:t>
          </a:r>
          <a:r>
            <a:rPr lang="fr-CH" dirty="0" smtClean="0">
              <a:solidFill>
                <a:srgbClr val="50ADE4"/>
              </a:solidFill>
            </a:rPr>
            <a:t>'</a:t>
          </a:r>
          <a:r>
            <a:rPr lang="en-US" dirty="0" smtClean="0">
              <a:solidFill>
                <a:srgbClr val="50ADE4"/>
              </a:solidFill>
            </a:rPr>
            <a:t>ordre </a:t>
          </a:r>
          <a:br>
            <a:rPr lang="en-US" dirty="0" smtClean="0">
              <a:solidFill>
                <a:srgbClr val="50ADE4"/>
              </a:solidFill>
            </a:rPr>
          </a:br>
          <a:r>
            <a:rPr lang="en-US" dirty="0" smtClean="0">
              <a:solidFill>
                <a:srgbClr val="50ADE4"/>
              </a:solidFill>
            </a:rPr>
            <a:t>du jour à communiquer au Secrétaire général</a:t>
          </a:r>
          <a:endParaRPr lang="en-US" dirty="0">
            <a:solidFill>
              <a:srgbClr val="50ADE4"/>
            </a:solidFill>
          </a:endParaRPr>
        </a:p>
      </dgm:t>
    </dgm:pt>
    <dgm:pt modelId="{CC9E5E2D-09E1-4A9A-9F53-33A19F403782}" type="parTrans" cxnId="{2ABE93D8-86B9-4707-AD88-CDF278CEDC1D}">
      <dgm:prSet/>
      <dgm:spPr/>
      <dgm:t>
        <a:bodyPr/>
        <a:lstStyle/>
        <a:p>
          <a:endParaRPr lang="en-US"/>
        </a:p>
      </dgm:t>
    </dgm:pt>
    <dgm:pt modelId="{FB4EECDA-A0C1-421F-832E-7DFF2330CA5A}" type="sibTrans" cxnId="{2ABE93D8-86B9-4707-AD88-CDF278CEDC1D}">
      <dgm:prSet/>
      <dgm:spPr/>
      <dgm:t>
        <a:bodyPr/>
        <a:lstStyle/>
        <a:p>
          <a:endParaRPr lang="en-US"/>
        </a:p>
      </dgm:t>
    </dgm:pt>
    <dgm:pt modelId="{0CC7ED5B-7CA7-4C1A-B830-9FA73FC6BC53}">
      <dgm:prSet/>
      <dgm:spPr/>
      <dgm:t>
        <a:bodyPr/>
        <a:lstStyle/>
        <a:p>
          <a:r>
            <a:rPr lang="fr-CH" dirty="0" smtClean="0">
              <a:solidFill>
                <a:srgbClr val="50ADE4"/>
              </a:solidFill>
            </a:rPr>
            <a:t>Mise à disposition du projet de programme de gestion du temps</a:t>
          </a:r>
          <a:endParaRPr lang="en-US" dirty="0">
            <a:solidFill>
              <a:srgbClr val="50ADE4"/>
            </a:solidFill>
          </a:endParaRPr>
        </a:p>
      </dgm:t>
    </dgm:pt>
    <dgm:pt modelId="{24C2BF27-7075-44B2-925B-B38E045F2F19}" type="parTrans" cxnId="{CC9AE672-74C1-47E9-B966-41BD0C3C9BE3}">
      <dgm:prSet/>
      <dgm:spPr/>
      <dgm:t>
        <a:bodyPr/>
        <a:lstStyle/>
        <a:p>
          <a:endParaRPr lang="en-US"/>
        </a:p>
      </dgm:t>
    </dgm:pt>
    <dgm:pt modelId="{9DF3E7BF-6BCC-456D-811A-96268386347C}" type="sibTrans" cxnId="{CC9AE672-74C1-47E9-B966-41BD0C3C9BE3}">
      <dgm:prSet/>
      <dgm:spPr/>
      <dgm:t>
        <a:bodyPr/>
        <a:lstStyle/>
        <a:p>
          <a:endParaRPr lang="en-US"/>
        </a:p>
      </dgm:t>
    </dgm:pt>
    <dgm:pt modelId="{35438B75-CE7A-4596-9208-FC7BA9EEF17D}" type="pres">
      <dgm:prSet presAssocID="{8C15CBA9-2760-4765-8927-B89D35863AF6}" presName="linearFlow" presStyleCnt="0">
        <dgm:presLayoutVars>
          <dgm:dir/>
          <dgm:animLvl val="lvl"/>
          <dgm:resizeHandles val="exact"/>
        </dgm:presLayoutVars>
      </dgm:prSet>
      <dgm:spPr/>
      <dgm:t>
        <a:bodyPr/>
        <a:lstStyle/>
        <a:p>
          <a:endParaRPr lang="en-US"/>
        </a:p>
      </dgm:t>
    </dgm:pt>
    <dgm:pt modelId="{FEBE0928-C360-44ED-9F3C-147765B58465}" type="pres">
      <dgm:prSet presAssocID="{71270DD8-F1BF-4C84-A451-C4ACE4F806DF}" presName="composite" presStyleCnt="0"/>
      <dgm:spPr/>
    </dgm:pt>
    <dgm:pt modelId="{68D8E296-9A32-4BAD-B211-9C9C359F1793}" type="pres">
      <dgm:prSet presAssocID="{71270DD8-F1BF-4C84-A451-C4ACE4F806DF}" presName="parTx" presStyleLbl="node1" presStyleIdx="0" presStyleCnt="5">
        <dgm:presLayoutVars>
          <dgm:chMax val="0"/>
          <dgm:chPref val="0"/>
          <dgm:bulletEnabled val="1"/>
        </dgm:presLayoutVars>
      </dgm:prSet>
      <dgm:spPr/>
      <dgm:t>
        <a:bodyPr/>
        <a:lstStyle/>
        <a:p>
          <a:endParaRPr lang="en-US"/>
        </a:p>
      </dgm:t>
    </dgm:pt>
    <dgm:pt modelId="{EC62D6E2-5E1A-4420-A391-110FBC7087DD}" type="pres">
      <dgm:prSet presAssocID="{71270DD8-F1BF-4C84-A451-C4ACE4F806DF}" presName="parSh" presStyleLbl="node1" presStyleIdx="0" presStyleCnt="5"/>
      <dgm:spPr/>
      <dgm:t>
        <a:bodyPr/>
        <a:lstStyle/>
        <a:p>
          <a:endParaRPr lang="en-US"/>
        </a:p>
      </dgm:t>
    </dgm:pt>
    <dgm:pt modelId="{D19E4D14-F52E-425D-A2A9-C5750BED126A}" type="pres">
      <dgm:prSet presAssocID="{71270DD8-F1BF-4C84-A451-C4ACE4F806DF}" presName="desTx" presStyleLbl="fgAcc1" presStyleIdx="0" presStyleCnt="5" custLinFactNeighborY="1850">
        <dgm:presLayoutVars>
          <dgm:bulletEnabled val="1"/>
        </dgm:presLayoutVars>
      </dgm:prSet>
      <dgm:spPr/>
      <dgm:t>
        <a:bodyPr/>
        <a:lstStyle/>
        <a:p>
          <a:endParaRPr lang="en-US"/>
        </a:p>
      </dgm:t>
    </dgm:pt>
    <dgm:pt modelId="{E3CFE579-10DB-4844-A492-057C1D009EEC}" type="pres">
      <dgm:prSet presAssocID="{50B94FA5-0201-4525-AABB-5B58C9272CB7}" presName="sibTrans" presStyleLbl="sibTrans2D1" presStyleIdx="0" presStyleCnt="4"/>
      <dgm:spPr/>
      <dgm:t>
        <a:bodyPr/>
        <a:lstStyle/>
        <a:p>
          <a:endParaRPr lang="en-US"/>
        </a:p>
      </dgm:t>
    </dgm:pt>
    <dgm:pt modelId="{3A9F5E53-5E6D-4CF2-9D18-0C537B8F84EE}" type="pres">
      <dgm:prSet presAssocID="{50B94FA5-0201-4525-AABB-5B58C9272CB7}" presName="connTx" presStyleLbl="sibTrans2D1" presStyleIdx="0" presStyleCnt="4"/>
      <dgm:spPr/>
      <dgm:t>
        <a:bodyPr/>
        <a:lstStyle/>
        <a:p>
          <a:endParaRPr lang="en-US"/>
        </a:p>
      </dgm:t>
    </dgm:pt>
    <dgm:pt modelId="{5A847885-A59B-44D1-93C0-90948F31B361}" type="pres">
      <dgm:prSet presAssocID="{E4DD9624-578E-4E50-A329-58FD3E97C124}" presName="composite" presStyleCnt="0"/>
      <dgm:spPr/>
    </dgm:pt>
    <dgm:pt modelId="{FB70C430-E5CA-4308-B751-C0AA7E0B7ADE}" type="pres">
      <dgm:prSet presAssocID="{E4DD9624-578E-4E50-A329-58FD3E97C124}" presName="parTx" presStyleLbl="node1" presStyleIdx="0" presStyleCnt="5">
        <dgm:presLayoutVars>
          <dgm:chMax val="0"/>
          <dgm:chPref val="0"/>
          <dgm:bulletEnabled val="1"/>
        </dgm:presLayoutVars>
      </dgm:prSet>
      <dgm:spPr/>
      <dgm:t>
        <a:bodyPr/>
        <a:lstStyle/>
        <a:p>
          <a:endParaRPr lang="en-US"/>
        </a:p>
      </dgm:t>
    </dgm:pt>
    <dgm:pt modelId="{5C203DA7-56D4-4580-BF84-C9DC62B0CADA}" type="pres">
      <dgm:prSet presAssocID="{E4DD9624-578E-4E50-A329-58FD3E97C124}" presName="parSh" presStyleLbl="node1" presStyleIdx="1" presStyleCnt="5"/>
      <dgm:spPr/>
      <dgm:t>
        <a:bodyPr/>
        <a:lstStyle/>
        <a:p>
          <a:endParaRPr lang="en-US"/>
        </a:p>
      </dgm:t>
    </dgm:pt>
    <dgm:pt modelId="{879B1D92-7EC3-4314-8F53-44685B2F6339}" type="pres">
      <dgm:prSet presAssocID="{E4DD9624-578E-4E50-A329-58FD3E97C124}" presName="desTx" presStyleLbl="fgAcc1" presStyleIdx="1" presStyleCnt="5" custLinFactNeighborY="1850">
        <dgm:presLayoutVars>
          <dgm:bulletEnabled val="1"/>
        </dgm:presLayoutVars>
      </dgm:prSet>
      <dgm:spPr/>
      <dgm:t>
        <a:bodyPr/>
        <a:lstStyle/>
        <a:p>
          <a:endParaRPr lang="en-US"/>
        </a:p>
      </dgm:t>
    </dgm:pt>
    <dgm:pt modelId="{D2DEF392-A6CF-41BB-B965-3BB2EFEF42AC}" type="pres">
      <dgm:prSet presAssocID="{0D43730E-8BA9-4737-BF98-31CD7B1734C5}" presName="sibTrans" presStyleLbl="sibTrans2D1" presStyleIdx="1" presStyleCnt="4"/>
      <dgm:spPr/>
      <dgm:t>
        <a:bodyPr/>
        <a:lstStyle/>
        <a:p>
          <a:endParaRPr lang="en-US"/>
        </a:p>
      </dgm:t>
    </dgm:pt>
    <dgm:pt modelId="{310B4EAE-D87D-4EC2-891D-2DF0ED3A9E3E}" type="pres">
      <dgm:prSet presAssocID="{0D43730E-8BA9-4737-BF98-31CD7B1734C5}" presName="connTx" presStyleLbl="sibTrans2D1" presStyleIdx="1" presStyleCnt="4"/>
      <dgm:spPr/>
      <dgm:t>
        <a:bodyPr/>
        <a:lstStyle/>
        <a:p>
          <a:endParaRPr lang="en-US"/>
        </a:p>
      </dgm:t>
    </dgm:pt>
    <dgm:pt modelId="{A7608650-044C-4E8D-9AF1-6C2BF478E8C3}" type="pres">
      <dgm:prSet presAssocID="{F80DB52F-2DF5-4566-A272-E2657DD20C1C}" presName="composite" presStyleCnt="0"/>
      <dgm:spPr/>
    </dgm:pt>
    <dgm:pt modelId="{AEE60DFA-844E-4E3E-8B36-C213ACC3C8B6}" type="pres">
      <dgm:prSet presAssocID="{F80DB52F-2DF5-4566-A272-E2657DD20C1C}" presName="parTx" presStyleLbl="node1" presStyleIdx="1" presStyleCnt="5">
        <dgm:presLayoutVars>
          <dgm:chMax val="0"/>
          <dgm:chPref val="0"/>
          <dgm:bulletEnabled val="1"/>
        </dgm:presLayoutVars>
      </dgm:prSet>
      <dgm:spPr/>
      <dgm:t>
        <a:bodyPr/>
        <a:lstStyle/>
        <a:p>
          <a:endParaRPr lang="en-US"/>
        </a:p>
      </dgm:t>
    </dgm:pt>
    <dgm:pt modelId="{FC6EE2F1-EA4A-489B-9840-CEF9E525BD1D}" type="pres">
      <dgm:prSet presAssocID="{F80DB52F-2DF5-4566-A272-E2657DD20C1C}" presName="parSh" presStyleLbl="node1" presStyleIdx="2" presStyleCnt="5" custLinFactNeighborX="-7682"/>
      <dgm:spPr/>
      <dgm:t>
        <a:bodyPr/>
        <a:lstStyle/>
        <a:p>
          <a:endParaRPr lang="en-US"/>
        </a:p>
      </dgm:t>
    </dgm:pt>
    <dgm:pt modelId="{3E3CFCEB-4EA9-46E9-B606-DF06B6542DCB}" type="pres">
      <dgm:prSet presAssocID="{F80DB52F-2DF5-4566-A272-E2657DD20C1C}" presName="desTx" presStyleLbl="fgAcc1" presStyleIdx="2" presStyleCnt="5" custLinFactNeighborX="-11778" custLinFactNeighborY="1850">
        <dgm:presLayoutVars>
          <dgm:bulletEnabled val="1"/>
        </dgm:presLayoutVars>
      </dgm:prSet>
      <dgm:spPr/>
      <dgm:t>
        <a:bodyPr/>
        <a:lstStyle/>
        <a:p>
          <a:endParaRPr lang="en-US"/>
        </a:p>
      </dgm:t>
    </dgm:pt>
    <dgm:pt modelId="{4C4771A8-AF07-4EBC-B66B-AF70C1BE4759}" type="pres">
      <dgm:prSet presAssocID="{9D753BD3-79F3-4F2E-84F6-31D9504E938D}" presName="sibTrans" presStyleLbl="sibTrans2D1" presStyleIdx="2" presStyleCnt="4" custScaleX="18914" custLinFactNeighborX="-72530"/>
      <dgm:spPr/>
      <dgm:t>
        <a:bodyPr/>
        <a:lstStyle/>
        <a:p>
          <a:endParaRPr lang="en-US"/>
        </a:p>
      </dgm:t>
    </dgm:pt>
    <dgm:pt modelId="{CCDCD447-6799-4CA9-87E9-2A21405B1178}" type="pres">
      <dgm:prSet presAssocID="{9D753BD3-79F3-4F2E-84F6-31D9504E938D}" presName="connTx" presStyleLbl="sibTrans2D1" presStyleIdx="2" presStyleCnt="4"/>
      <dgm:spPr/>
      <dgm:t>
        <a:bodyPr/>
        <a:lstStyle/>
        <a:p>
          <a:endParaRPr lang="en-US"/>
        </a:p>
      </dgm:t>
    </dgm:pt>
    <dgm:pt modelId="{EFF1E013-4D59-4674-9838-69A234E2F8F6}" type="pres">
      <dgm:prSet presAssocID="{54130F9E-96A5-473D-8147-9518CE19AA5F}" presName="composite" presStyleCnt="0"/>
      <dgm:spPr/>
    </dgm:pt>
    <dgm:pt modelId="{1C4EA231-3510-464B-BA2C-4565F5112B7A}" type="pres">
      <dgm:prSet presAssocID="{54130F9E-96A5-473D-8147-9518CE19AA5F}" presName="parTx" presStyleLbl="node1" presStyleIdx="2" presStyleCnt="5">
        <dgm:presLayoutVars>
          <dgm:chMax val="0"/>
          <dgm:chPref val="0"/>
          <dgm:bulletEnabled val="1"/>
        </dgm:presLayoutVars>
      </dgm:prSet>
      <dgm:spPr/>
      <dgm:t>
        <a:bodyPr/>
        <a:lstStyle/>
        <a:p>
          <a:endParaRPr lang="en-US"/>
        </a:p>
      </dgm:t>
    </dgm:pt>
    <dgm:pt modelId="{C9AA8CC7-9216-4D53-913B-BE4836988FFF}" type="pres">
      <dgm:prSet presAssocID="{54130F9E-96A5-473D-8147-9518CE19AA5F}" presName="parSh" presStyleLbl="node1" presStyleIdx="3" presStyleCnt="5" custLinFactX="23907" custLinFactNeighborX="100000" custLinFactNeighborY="-5345"/>
      <dgm:spPr/>
      <dgm:t>
        <a:bodyPr/>
        <a:lstStyle/>
        <a:p>
          <a:endParaRPr lang="en-US"/>
        </a:p>
      </dgm:t>
    </dgm:pt>
    <dgm:pt modelId="{ECF3B430-0311-4986-A813-903786A4FE05}" type="pres">
      <dgm:prSet presAssocID="{54130F9E-96A5-473D-8147-9518CE19AA5F}" presName="desTx" presStyleLbl="fgAcc1" presStyleIdx="3" presStyleCnt="5" custLinFactX="23907" custLinFactNeighborX="100000" custLinFactNeighborY="165">
        <dgm:presLayoutVars>
          <dgm:bulletEnabled val="1"/>
        </dgm:presLayoutVars>
      </dgm:prSet>
      <dgm:spPr/>
      <dgm:t>
        <a:bodyPr/>
        <a:lstStyle/>
        <a:p>
          <a:endParaRPr lang="en-US"/>
        </a:p>
      </dgm:t>
    </dgm:pt>
    <dgm:pt modelId="{8F5933F9-A140-44E8-B612-5DF10BEDF347}" type="pres">
      <dgm:prSet presAssocID="{35105D2C-4502-42F3-8B1E-F29408F7E564}" presName="sibTrans" presStyleLbl="sibTrans2D1" presStyleIdx="3" presStyleCnt="4" custAng="11025295" custScaleX="102429" custScaleY="90910" custLinFactNeighborX="3681"/>
      <dgm:spPr/>
      <dgm:t>
        <a:bodyPr/>
        <a:lstStyle/>
        <a:p>
          <a:endParaRPr lang="en-US"/>
        </a:p>
      </dgm:t>
    </dgm:pt>
    <dgm:pt modelId="{BF645BE6-4FD4-4D04-8B89-D2831AFA4AE9}" type="pres">
      <dgm:prSet presAssocID="{35105D2C-4502-42F3-8B1E-F29408F7E564}" presName="connTx" presStyleLbl="sibTrans2D1" presStyleIdx="3" presStyleCnt="4"/>
      <dgm:spPr/>
      <dgm:t>
        <a:bodyPr/>
        <a:lstStyle/>
        <a:p>
          <a:endParaRPr lang="en-US"/>
        </a:p>
      </dgm:t>
    </dgm:pt>
    <dgm:pt modelId="{8D9EB0BF-EE6E-478E-B983-F411E1D9ABEB}" type="pres">
      <dgm:prSet presAssocID="{CF15A457-1BBC-480B-A444-66D45C5DEA00}" presName="composite" presStyleCnt="0"/>
      <dgm:spPr/>
    </dgm:pt>
    <dgm:pt modelId="{E547F8E3-703D-498D-947C-99D942EFEEE2}" type="pres">
      <dgm:prSet presAssocID="{CF15A457-1BBC-480B-A444-66D45C5DEA00}" presName="parTx" presStyleLbl="node1" presStyleIdx="3" presStyleCnt="5">
        <dgm:presLayoutVars>
          <dgm:chMax val="0"/>
          <dgm:chPref val="0"/>
          <dgm:bulletEnabled val="1"/>
        </dgm:presLayoutVars>
      </dgm:prSet>
      <dgm:spPr/>
      <dgm:t>
        <a:bodyPr/>
        <a:lstStyle/>
        <a:p>
          <a:endParaRPr lang="en-US"/>
        </a:p>
      </dgm:t>
    </dgm:pt>
    <dgm:pt modelId="{B988B8E6-FA25-4CC3-BF15-1BA6C3E24A46}" type="pres">
      <dgm:prSet presAssocID="{CF15A457-1BBC-480B-A444-66D45C5DEA00}" presName="parSh" presStyleLbl="node1" presStyleIdx="4" presStyleCnt="5" custScaleY="90909" custLinFactX="-83175" custLinFactNeighborX="-100000" custLinFactNeighborY="-16486"/>
      <dgm:spPr/>
      <dgm:t>
        <a:bodyPr/>
        <a:lstStyle/>
        <a:p>
          <a:endParaRPr lang="en-US"/>
        </a:p>
      </dgm:t>
    </dgm:pt>
    <dgm:pt modelId="{CD2704B2-EB7E-4052-AA6B-0273635B5AB2}" type="pres">
      <dgm:prSet presAssocID="{CF15A457-1BBC-480B-A444-66D45C5DEA00}" presName="desTx" presStyleLbl="fgAcc1" presStyleIdx="4" presStyleCnt="5" custScaleY="90909" custLinFactX="-83175" custLinFactNeighborX="-100000" custLinFactNeighborY="-3348">
        <dgm:presLayoutVars>
          <dgm:bulletEnabled val="1"/>
        </dgm:presLayoutVars>
      </dgm:prSet>
      <dgm:spPr/>
      <dgm:t>
        <a:bodyPr/>
        <a:lstStyle/>
        <a:p>
          <a:endParaRPr lang="en-US"/>
        </a:p>
      </dgm:t>
    </dgm:pt>
  </dgm:ptLst>
  <dgm:cxnLst>
    <dgm:cxn modelId="{01C1481E-166F-4B64-AB0A-324C8D47CB2D}" srcId="{8C15CBA9-2760-4765-8927-B89D35863AF6}" destId="{54130F9E-96A5-473D-8147-9518CE19AA5F}" srcOrd="3" destOrd="0" parTransId="{DFCDE3FA-B4EC-45AA-9EBE-9DEBDA51DF00}" sibTransId="{35105D2C-4502-42F3-8B1E-F29408F7E564}"/>
    <dgm:cxn modelId="{BBE0940B-38B3-4DC4-BEF1-D18C46C8F4C1}" srcId="{8C15CBA9-2760-4765-8927-B89D35863AF6}" destId="{CF15A457-1BBC-480B-A444-66D45C5DEA00}" srcOrd="4" destOrd="0" parTransId="{ADCDC136-0FAB-47F4-9D96-CC7352341EE9}" sibTransId="{0D7B9F17-84EA-42B1-9AA6-1E1ADA76AB45}"/>
    <dgm:cxn modelId="{66A68A50-21A1-4F83-8AB3-90F3EC570CAC}" srcId="{8C15CBA9-2760-4765-8927-B89D35863AF6}" destId="{71270DD8-F1BF-4C84-A451-C4ACE4F806DF}" srcOrd="0" destOrd="0" parTransId="{45782DE8-32A0-4C4F-B2D3-21E638A9A6D5}" sibTransId="{50B94FA5-0201-4525-AABB-5B58C9272CB7}"/>
    <dgm:cxn modelId="{CC9AE672-74C1-47E9-B966-41BD0C3C9BE3}" srcId="{CF15A457-1BBC-480B-A444-66D45C5DEA00}" destId="{0CC7ED5B-7CA7-4C1A-B830-9FA73FC6BC53}" srcOrd="1" destOrd="0" parTransId="{24C2BF27-7075-44B2-925B-B38E045F2F19}" sibTransId="{9DF3E7BF-6BCC-456D-811A-96268386347C}"/>
    <dgm:cxn modelId="{04E647DA-D185-4409-8D9C-0D05AB8A5946}" srcId="{E4DD9624-578E-4E50-A329-58FD3E97C124}" destId="{48FB66AE-EA31-45BA-8386-091818EF47BC}" srcOrd="2" destOrd="0" parTransId="{2B80708D-37EF-468F-8438-1A31CD726432}" sibTransId="{ADCD5E77-DC77-46E3-9DE3-3BCCFDA5CE33}"/>
    <dgm:cxn modelId="{56DB37E7-A49D-4D1D-BD35-CAA15C06D728}" type="presOf" srcId="{48FB66AE-EA31-45BA-8386-091818EF47BC}" destId="{879B1D92-7EC3-4314-8F53-44685B2F6339}" srcOrd="0" destOrd="2" presId="urn:microsoft.com/office/officeart/2005/8/layout/process3"/>
    <dgm:cxn modelId="{283051EF-1B62-4708-975A-AFCBF60BEDE1}" type="presOf" srcId="{E4DD9624-578E-4E50-A329-58FD3E97C124}" destId="{FB70C430-E5CA-4308-B751-C0AA7E0B7ADE}" srcOrd="0" destOrd="0" presId="urn:microsoft.com/office/officeart/2005/8/layout/process3"/>
    <dgm:cxn modelId="{5CEACA7E-B228-4F8E-AAA5-4E762C9FC65B}" type="presOf" srcId="{50B94FA5-0201-4525-AABB-5B58C9272CB7}" destId="{3A9F5E53-5E6D-4CF2-9D18-0C537B8F84EE}" srcOrd="1" destOrd="0" presId="urn:microsoft.com/office/officeart/2005/8/layout/process3"/>
    <dgm:cxn modelId="{B1F53979-FA7F-4D28-B37C-E566AF4671A7}" type="presOf" srcId="{55544EC5-F4D7-4969-BB63-3430C7343FE6}" destId="{ECF3B430-0311-4986-A813-903786A4FE05}" srcOrd="0" destOrd="0" presId="urn:microsoft.com/office/officeart/2005/8/layout/process3"/>
    <dgm:cxn modelId="{E0538C8B-5036-4628-9D4A-8A430CC35EC5}" type="presOf" srcId="{35105D2C-4502-42F3-8B1E-F29408F7E564}" destId="{8F5933F9-A140-44E8-B612-5DF10BEDF347}" srcOrd="0" destOrd="0" presId="urn:microsoft.com/office/officeart/2005/8/layout/process3"/>
    <dgm:cxn modelId="{287425A2-8F91-4978-8460-0F18DF5BFF76}" type="presOf" srcId="{0D43730E-8BA9-4737-BF98-31CD7B1734C5}" destId="{310B4EAE-D87D-4EC2-891D-2DF0ED3A9E3E}" srcOrd="1" destOrd="0" presId="urn:microsoft.com/office/officeart/2005/8/layout/process3"/>
    <dgm:cxn modelId="{08B38193-9C74-4D21-8834-B0C11EB11C03}" type="presOf" srcId="{F80DB52F-2DF5-4566-A272-E2657DD20C1C}" destId="{AEE60DFA-844E-4E3E-8B36-C213ACC3C8B6}" srcOrd="0" destOrd="0" presId="urn:microsoft.com/office/officeart/2005/8/layout/process3"/>
    <dgm:cxn modelId="{B76CD486-303F-4E24-9CEA-9E49B08CE399}" srcId="{8C15CBA9-2760-4765-8927-B89D35863AF6}" destId="{F80DB52F-2DF5-4566-A272-E2657DD20C1C}" srcOrd="2" destOrd="0" parTransId="{EF8489C5-C727-4F2F-A995-3C218CB3ACBC}" sibTransId="{9D753BD3-79F3-4F2E-84F6-31D9504E938D}"/>
    <dgm:cxn modelId="{E850C5DF-D436-49FC-926E-5AA24FDB75CB}" type="presOf" srcId="{F45ED4CF-A9FC-43B9-B122-BD069D57D905}" destId="{D19E4D14-F52E-425D-A2A9-C5750BED126A}" srcOrd="0" destOrd="0" presId="urn:microsoft.com/office/officeart/2005/8/layout/process3"/>
    <dgm:cxn modelId="{9706A0CA-F250-4854-9CF8-335265B55D37}" type="presOf" srcId="{CF15A457-1BBC-480B-A444-66D45C5DEA00}" destId="{B988B8E6-FA25-4CC3-BF15-1BA6C3E24A46}" srcOrd="1" destOrd="0" presId="urn:microsoft.com/office/officeart/2005/8/layout/process3"/>
    <dgm:cxn modelId="{19560208-98B6-44B5-B458-8DBE2CA4BFBB}" type="presOf" srcId="{50B94FA5-0201-4525-AABB-5B58C9272CB7}" destId="{E3CFE579-10DB-4844-A492-057C1D009EEC}" srcOrd="0" destOrd="0" presId="urn:microsoft.com/office/officeart/2005/8/layout/process3"/>
    <dgm:cxn modelId="{1E4367BE-C13E-4B0B-90E6-E37B5DB00514}" type="presOf" srcId="{54130F9E-96A5-473D-8147-9518CE19AA5F}" destId="{1C4EA231-3510-464B-BA2C-4565F5112B7A}" srcOrd="0" destOrd="0" presId="urn:microsoft.com/office/officeart/2005/8/layout/process3"/>
    <dgm:cxn modelId="{2ABE93D8-86B9-4707-AD88-CDF278CEDC1D}" srcId="{E4DD9624-578E-4E50-A329-58FD3E97C124}" destId="{FF32193C-48FD-41D7-9BF8-BCBD7714F0D7}" srcOrd="1" destOrd="0" parTransId="{CC9E5E2D-09E1-4A9A-9F53-33A19F403782}" sibTransId="{FB4EECDA-A0C1-421F-832E-7DFF2330CA5A}"/>
    <dgm:cxn modelId="{28B62C20-53CB-43F4-90AB-8DE11BA8C5AB}" type="presOf" srcId="{E4DD9624-578E-4E50-A329-58FD3E97C124}" destId="{5C203DA7-56D4-4580-BF84-C9DC62B0CADA}" srcOrd="1" destOrd="0" presId="urn:microsoft.com/office/officeart/2005/8/layout/process3"/>
    <dgm:cxn modelId="{3154341D-E54D-4033-ABF8-05A6EACAF798}" srcId="{CF15A457-1BBC-480B-A444-66D45C5DEA00}" destId="{23237CA5-92F5-4BF9-904F-2F471BA8AEC3}" srcOrd="0" destOrd="0" parTransId="{3F3DEB94-382D-4D89-B77E-31C824D680D4}" sibTransId="{DC922ACF-8D75-422A-A101-9B16466E8327}"/>
    <dgm:cxn modelId="{2D0EE213-311F-42E0-8642-B279C9B1BFA2}" type="presOf" srcId="{0D43730E-8BA9-4737-BF98-31CD7B1734C5}" destId="{D2DEF392-A6CF-41BB-B965-3BB2EFEF42AC}" srcOrd="0" destOrd="0" presId="urn:microsoft.com/office/officeart/2005/8/layout/process3"/>
    <dgm:cxn modelId="{23BF11FB-C4C0-4728-BF91-DDBF2E2C2C80}" srcId="{8C15CBA9-2760-4765-8927-B89D35863AF6}" destId="{E4DD9624-578E-4E50-A329-58FD3E97C124}" srcOrd="1" destOrd="0" parTransId="{C8401B30-EAE5-4CC6-8141-A3E4944680FF}" sibTransId="{0D43730E-8BA9-4737-BF98-31CD7B1734C5}"/>
    <dgm:cxn modelId="{199595BA-7A78-4065-BB4D-8DD6108D6923}" type="presOf" srcId="{9D753BD3-79F3-4F2E-84F6-31D9504E938D}" destId="{4C4771A8-AF07-4EBC-B66B-AF70C1BE4759}" srcOrd="0" destOrd="0" presId="urn:microsoft.com/office/officeart/2005/8/layout/process3"/>
    <dgm:cxn modelId="{F07BB1DE-19B2-4BAB-AE4C-93C17543D53B}" type="presOf" srcId="{CF15A457-1BBC-480B-A444-66D45C5DEA00}" destId="{E547F8E3-703D-498D-947C-99D942EFEEE2}" srcOrd="0" destOrd="0" presId="urn:microsoft.com/office/officeart/2005/8/layout/process3"/>
    <dgm:cxn modelId="{1FDEC6D7-95BB-41DD-B263-CF1A755E9926}" type="presOf" srcId="{0CC7ED5B-7CA7-4C1A-B830-9FA73FC6BC53}" destId="{CD2704B2-EB7E-4052-AA6B-0273635B5AB2}" srcOrd="0" destOrd="1" presId="urn:microsoft.com/office/officeart/2005/8/layout/process3"/>
    <dgm:cxn modelId="{9B9F5086-05D2-4312-B176-DD2F74C1FB08}" type="presOf" srcId="{FC4F64A6-66BC-4817-B6DD-6FB2D64DDD80}" destId="{879B1D92-7EC3-4314-8F53-44685B2F6339}" srcOrd="0" destOrd="0" presId="urn:microsoft.com/office/officeart/2005/8/layout/process3"/>
    <dgm:cxn modelId="{F0E2F0C3-7B47-4170-A979-50805C3E2C9C}" type="presOf" srcId="{71270DD8-F1BF-4C84-A451-C4ACE4F806DF}" destId="{68D8E296-9A32-4BAD-B211-9C9C359F1793}" srcOrd="0" destOrd="0" presId="urn:microsoft.com/office/officeart/2005/8/layout/process3"/>
    <dgm:cxn modelId="{40D79CCC-57A2-402E-848D-BCC535A1677D}" type="presOf" srcId="{F08A2F33-9506-4540-88CF-0B523A956703}" destId="{3E3CFCEB-4EA9-46E9-B606-DF06B6542DCB}" srcOrd="0" destOrd="0" presId="urn:microsoft.com/office/officeart/2005/8/layout/process3"/>
    <dgm:cxn modelId="{766B6B93-27C0-43EF-9310-92ECB8E7B3C4}" type="presOf" srcId="{23237CA5-92F5-4BF9-904F-2F471BA8AEC3}" destId="{CD2704B2-EB7E-4052-AA6B-0273635B5AB2}" srcOrd="0" destOrd="0" presId="urn:microsoft.com/office/officeart/2005/8/layout/process3"/>
    <dgm:cxn modelId="{8E850128-4A67-4229-AFBC-174D09E2FE71}" type="presOf" srcId="{F80DB52F-2DF5-4566-A272-E2657DD20C1C}" destId="{FC6EE2F1-EA4A-489B-9840-CEF9E525BD1D}" srcOrd="1" destOrd="0" presId="urn:microsoft.com/office/officeart/2005/8/layout/process3"/>
    <dgm:cxn modelId="{483CD4D9-622C-4E85-918F-2EEBEC88F9E4}" type="presOf" srcId="{8C15CBA9-2760-4765-8927-B89D35863AF6}" destId="{35438B75-CE7A-4596-9208-FC7BA9EEF17D}" srcOrd="0" destOrd="0" presId="urn:microsoft.com/office/officeart/2005/8/layout/process3"/>
    <dgm:cxn modelId="{64C8509D-FCA9-40E3-A116-9BD56CA7B0DD}" srcId="{E4DD9624-578E-4E50-A329-58FD3E97C124}" destId="{FC4F64A6-66BC-4817-B6DD-6FB2D64DDD80}" srcOrd="0" destOrd="0" parTransId="{EE0A03AE-5E42-441F-81A3-466043A0F2F6}" sibTransId="{78852902-0D34-4ECB-A6C8-BC6062B142A3}"/>
    <dgm:cxn modelId="{32E6D9C9-083B-489E-87F1-75E19C8EABC3}" type="presOf" srcId="{9D753BD3-79F3-4F2E-84F6-31D9504E938D}" destId="{CCDCD447-6799-4CA9-87E9-2A21405B1178}" srcOrd="1" destOrd="0" presId="urn:microsoft.com/office/officeart/2005/8/layout/process3"/>
    <dgm:cxn modelId="{0C5C74CC-3A15-4497-92D9-B5A00B7C5D40}" type="presOf" srcId="{71270DD8-F1BF-4C84-A451-C4ACE4F806DF}" destId="{EC62D6E2-5E1A-4420-A391-110FBC7087DD}" srcOrd="1" destOrd="0" presId="urn:microsoft.com/office/officeart/2005/8/layout/process3"/>
    <dgm:cxn modelId="{894A220E-2BA8-4FE8-8BBA-96422F74567D}" type="presOf" srcId="{35105D2C-4502-42F3-8B1E-F29408F7E564}" destId="{BF645BE6-4FD4-4D04-8B89-D2831AFA4AE9}" srcOrd="1" destOrd="0" presId="urn:microsoft.com/office/officeart/2005/8/layout/process3"/>
    <dgm:cxn modelId="{C0251B95-E7C9-45E3-AA38-D903416F4AA3}" type="presOf" srcId="{FF32193C-48FD-41D7-9BF8-BCBD7714F0D7}" destId="{879B1D92-7EC3-4314-8F53-44685B2F6339}" srcOrd="0" destOrd="1" presId="urn:microsoft.com/office/officeart/2005/8/layout/process3"/>
    <dgm:cxn modelId="{CE718630-193D-4474-B9BA-45368DEF2625}" srcId="{54130F9E-96A5-473D-8147-9518CE19AA5F}" destId="{55544EC5-F4D7-4969-BB63-3430C7343FE6}" srcOrd="0" destOrd="0" parTransId="{D490786B-7471-47F8-B9F8-6DC7148B23A4}" sibTransId="{FDCD1858-331C-4FEB-8D3C-9524EF72E476}"/>
    <dgm:cxn modelId="{B1C1B21C-5E54-42BB-8FDE-9FF1BFF387C3}" srcId="{71270DD8-F1BF-4C84-A451-C4ACE4F806DF}" destId="{F45ED4CF-A9FC-43B9-B122-BD069D57D905}" srcOrd="0" destOrd="0" parTransId="{CF966800-D286-427C-A0BB-D5FCB360B744}" sibTransId="{F43474AD-29DF-4946-8513-16F2F14DAFD5}"/>
    <dgm:cxn modelId="{4A7213E3-106D-44E5-90FB-F3D01867279E}" type="presOf" srcId="{54130F9E-96A5-473D-8147-9518CE19AA5F}" destId="{C9AA8CC7-9216-4D53-913B-BE4836988FFF}" srcOrd="1" destOrd="0" presId="urn:microsoft.com/office/officeart/2005/8/layout/process3"/>
    <dgm:cxn modelId="{9E5F9B02-B1E5-438C-B4F4-CFFF11A78DEF}" srcId="{F80DB52F-2DF5-4566-A272-E2657DD20C1C}" destId="{F08A2F33-9506-4540-88CF-0B523A956703}" srcOrd="0" destOrd="0" parTransId="{EC02250E-276D-4CFB-8EA7-248E362C6FFA}" sibTransId="{38538196-7CA9-42AB-95F8-BB851256BA17}"/>
    <dgm:cxn modelId="{AE0866D5-BFE9-4161-9C52-33D9C97D5CD8}" type="presParOf" srcId="{35438B75-CE7A-4596-9208-FC7BA9EEF17D}" destId="{FEBE0928-C360-44ED-9F3C-147765B58465}" srcOrd="0" destOrd="0" presId="urn:microsoft.com/office/officeart/2005/8/layout/process3"/>
    <dgm:cxn modelId="{AEF2F0EF-81DD-4BA3-A686-45CAC9E84C8B}" type="presParOf" srcId="{FEBE0928-C360-44ED-9F3C-147765B58465}" destId="{68D8E296-9A32-4BAD-B211-9C9C359F1793}" srcOrd="0" destOrd="0" presId="urn:microsoft.com/office/officeart/2005/8/layout/process3"/>
    <dgm:cxn modelId="{0793C8AD-21CF-4040-917D-7F40CDB8E898}" type="presParOf" srcId="{FEBE0928-C360-44ED-9F3C-147765B58465}" destId="{EC62D6E2-5E1A-4420-A391-110FBC7087DD}" srcOrd="1" destOrd="0" presId="urn:microsoft.com/office/officeart/2005/8/layout/process3"/>
    <dgm:cxn modelId="{6A85BFE8-580E-48C9-8554-86F63A0C75C2}" type="presParOf" srcId="{FEBE0928-C360-44ED-9F3C-147765B58465}" destId="{D19E4D14-F52E-425D-A2A9-C5750BED126A}" srcOrd="2" destOrd="0" presId="urn:microsoft.com/office/officeart/2005/8/layout/process3"/>
    <dgm:cxn modelId="{0CE51F44-275B-4B19-90FC-8563D53B8D56}" type="presParOf" srcId="{35438B75-CE7A-4596-9208-FC7BA9EEF17D}" destId="{E3CFE579-10DB-4844-A492-057C1D009EEC}" srcOrd="1" destOrd="0" presId="urn:microsoft.com/office/officeart/2005/8/layout/process3"/>
    <dgm:cxn modelId="{99603236-6EAE-4BC7-84FA-F15E72E00185}" type="presParOf" srcId="{E3CFE579-10DB-4844-A492-057C1D009EEC}" destId="{3A9F5E53-5E6D-4CF2-9D18-0C537B8F84EE}" srcOrd="0" destOrd="0" presId="urn:microsoft.com/office/officeart/2005/8/layout/process3"/>
    <dgm:cxn modelId="{D9E4F486-5CE7-481C-9493-594AF75C5908}" type="presParOf" srcId="{35438B75-CE7A-4596-9208-FC7BA9EEF17D}" destId="{5A847885-A59B-44D1-93C0-90948F31B361}" srcOrd="2" destOrd="0" presId="urn:microsoft.com/office/officeart/2005/8/layout/process3"/>
    <dgm:cxn modelId="{05FE7551-1EC8-451B-B700-BF7F01D79863}" type="presParOf" srcId="{5A847885-A59B-44D1-93C0-90948F31B361}" destId="{FB70C430-E5CA-4308-B751-C0AA7E0B7ADE}" srcOrd="0" destOrd="0" presId="urn:microsoft.com/office/officeart/2005/8/layout/process3"/>
    <dgm:cxn modelId="{6A043FFB-0E26-413F-9CF8-018FFD3F834E}" type="presParOf" srcId="{5A847885-A59B-44D1-93C0-90948F31B361}" destId="{5C203DA7-56D4-4580-BF84-C9DC62B0CADA}" srcOrd="1" destOrd="0" presId="urn:microsoft.com/office/officeart/2005/8/layout/process3"/>
    <dgm:cxn modelId="{C71337CC-A15C-4C3B-BD6C-2757DED901F1}" type="presParOf" srcId="{5A847885-A59B-44D1-93C0-90948F31B361}" destId="{879B1D92-7EC3-4314-8F53-44685B2F6339}" srcOrd="2" destOrd="0" presId="urn:microsoft.com/office/officeart/2005/8/layout/process3"/>
    <dgm:cxn modelId="{11788039-4734-4950-8A50-450E287FD7BD}" type="presParOf" srcId="{35438B75-CE7A-4596-9208-FC7BA9EEF17D}" destId="{D2DEF392-A6CF-41BB-B965-3BB2EFEF42AC}" srcOrd="3" destOrd="0" presId="urn:microsoft.com/office/officeart/2005/8/layout/process3"/>
    <dgm:cxn modelId="{A8CA7FEA-826D-49EE-B97F-A25A05E27AD3}" type="presParOf" srcId="{D2DEF392-A6CF-41BB-B965-3BB2EFEF42AC}" destId="{310B4EAE-D87D-4EC2-891D-2DF0ED3A9E3E}" srcOrd="0" destOrd="0" presId="urn:microsoft.com/office/officeart/2005/8/layout/process3"/>
    <dgm:cxn modelId="{834C2F23-DD53-488D-B5C6-5A0CC390332D}" type="presParOf" srcId="{35438B75-CE7A-4596-9208-FC7BA9EEF17D}" destId="{A7608650-044C-4E8D-9AF1-6C2BF478E8C3}" srcOrd="4" destOrd="0" presId="urn:microsoft.com/office/officeart/2005/8/layout/process3"/>
    <dgm:cxn modelId="{AA4D6D8D-089B-4E97-910B-4442064C6B48}" type="presParOf" srcId="{A7608650-044C-4E8D-9AF1-6C2BF478E8C3}" destId="{AEE60DFA-844E-4E3E-8B36-C213ACC3C8B6}" srcOrd="0" destOrd="0" presId="urn:microsoft.com/office/officeart/2005/8/layout/process3"/>
    <dgm:cxn modelId="{2938E9DC-FF5E-43DE-8477-09E0ED9F6AD1}" type="presParOf" srcId="{A7608650-044C-4E8D-9AF1-6C2BF478E8C3}" destId="{FC6EE2F1-EA4A-489B-9840-CEF9E525BD1D}" srcOrd="1" destOrd="0" presId="urn:microsoft.com/office/officeart/2005/8/layout/process3"/>
    <dgm:cxn modelId="{BA12BC1B-4AC1-46C6-A3B6-465487A69D87}" type="presParOf" srcId="{A7608650-044C-4E8D-9AF1-6C2BF478E8C3}" destId="{3E3CFCEB-4EA9-46E9-B606-DF06B6542DCB}" srcOrd="2" destOrd="0" presId="urn:microsoft.com/office/officeart/2005/8/layout/process3"/>
    <dgm:cxn modelId="{CB433BD7-154C-428F-9C43-C1F12A5ACC27}" type="presParOf" srcId="{35438B75-CE7A-4596-9208-FC7BA9EEF17D}" destId="{4C4771A8-AF07-4EBC-B66B-AF70C1BE4759}" srcOrd="5" destOrd="0" presId="urn:microsoft.com/office/officeart/2005/8/layout/process3"/>
    <dgm:cxn modelId="{2A4852C5-5748-433F-BF7D-4FF5B86CDCD9}" type="presParOf" srcId="{4C4771A8-AF07-4EBC-B66B-AF70C1BE4759}" destId="{CCDCD447-6799-4CA9-87E9-2A21405B1178}" srcOrd="0" destOrd="0" presId="urn:microsoft.com/office/officeart/2005/8/layout/process3"/>
    <dgm:cxn modelId="{286A1E33-5693-4F3C-BFCB-BB0136E3CB06}" type="presParOf" srcId="{35438B75-CE7A-4596-9208-FC7BA9EEF17D}" destId="{EFF1E013-4D59-4674-9838-69A234E2F8F6}" srcOrd="6" destOrd="0" presId="urn:microsoft.com/office/officeart/2005/8/layout/process3"/>
    <dgm:cxn modelId="{5FFF0FBB-D205-4568-B01E-32DD7A4F0644}" type="presParOf" srcId="{EFF1E013-4D59-4674-9838-69A234E2F8F6}" destId="{1C4EA231-3510-464B-BA2C-4565F5112B7A}" srcOrd="0" destOrd="0" presId="urn:microsoft.com/office/officeart/2005/8/layout/process3"/>
    <dgm:cxn modelId="{A0F6E272-E68D-484A-BE9E-C73D893AC7B9}" type="presParOf" srcId="{EFF1E013-4D59-4674-9838-69A234E2F8F6}" destId="{C9AA8CC7-9216-4D53-913B-BE4836988FFF}" srcOrd="1" destOrd="0" presId="urn:microsoft.com/office/officeart/2005/8/layout/process3"/>
    <dgm:cxn modelId="{ADC8D38F-72F1-42D6-B7DD-11BF861A4EF8}" type="presParOf" srcId="{EFF1E013-4D59-4674-9838-69A234E2F8F6}" destId="{ECF3B430-0311-4986-A813-903786A4FE05}" srcOrd="2" destOrd="0" presId="urn:microsoft.com/office/officeart/2005/8/layout/process3"/>
    <dgm:cxn modelId="{7AA85BB8-30E5-4005-A874-866D201E5EA4}" type="presParOf" srcId="{35438B75-CE7A-4596-9208-FC7BA9EEF17D}" destId="{8F5933F9-A140-44E8-B612-5DF10BEDF347}" srcOrd="7" destOrd="0" presId="urn:microsoft.com/office/officeart/2005/8/layout/process3"/>
    <dgm:cxn modelId="{C09979E2-910C-497E-9A21-E04080A78586}" type="presParOf" srcId="{8F5933F9-A140-44E8-B612-5DF10BEDF347}" destId="{BF645BE6-4FD4-4D04-8B89-D2831AFA4AE9}" srcOrd="0" destOrd="0" presId="urn:microsoft.com/office/officeart/2005/8/layout/process3"/>
    <dgm:cxn modelId="{C3101E00-8DE7-4810-915E-8DADCFDCDA00}" type="presParOf" srcId="{35438B75-CE7A-4596-9208-FC7BA9EEF17D}" destId="{8D9EB0BF-EE6E-478E-B983-F411E1D9ABEB}" srcOrd="8" destOrd="0" presId="urn:microsoft.com/office/officeart/2005/8/layout/process3"/>
    <dgm:cxn modelId="{400D2F40-FFCF-473A-8791-2303148DF6B8}" type="presParOf" srcId="{8D9EB0BF-EE6E-478E-B983-F411E1D9ABEB}" destId="{E547F8E3-703D-498D-947C-99D942EFEEE2}" srcOrd="0" destOrd="0" presId="urn:microsoft.com/office/officeart/2005/8/layout/process3"/>
    <dgm:cxn modelId="{DA30F83B-3C72-4E7F-9262-871CD60CD8C1}" type="presParOf" srcId="{8D9EB0BF-EE6E-478E-B983-F411E1D9ABEB}" destId="{B988B8E6-FA25-4CC3-BF15-1BA6C3E24A46}" srcOrd="1" destOrd="0" presId="urn:microsoft.com/office/officeart/2005/8/layout/process3"/>
    <dgm:cxn modelId="{381F3F17-4461-4385-ADA9-298854DD8E85}" type="presParOf" srcId="{8D9EB0BF-EE6E-478E-B983-F411E1D9ABEB}" destId="{CD2704B2-EB7E-4052-AA6B-0273635B5AB2}" srcOrd="2" destOrd="0" presId="urn:microsoft.com/office/officeart/2005/8/layout/process3"/>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5046569-4344-4D1D-85CE-87CA8C004516}" type="doc">
      <dgm:prSet loTypeId="urn:microsoft.com/office/officeart/2005/8/layout/hProcess9" loCatId="process" qsTypeId="urn:microsoft.com/office/officeart/2005/8/quickstyle/simple1" qsCatId="simple" csTypeId="urn:microsoft.com/office/officeart/2005/8/colors/accent1_2" csCatId="accent1" phldr="1"/>
      <dgm:spPr/>
    </dgm:pt>
    <dgm:pt modelId="{A3D6EC8B-157D-48B5-BB64-3CCC1422A71D}">
      <dgm:prSet phldrT="[Text]"/>
      <dgm:spPr>
        <a:xfrm>
          <a:off x="943471" y="428710"/>
          <a:ext cx="898010" cy="571614"/>
        </a:xfrm>
        <a:prstGeom prst="roundRect">
          <a:avLst/>
        </a:prstGeom>
        <a:solidFill>
          <a:srgbClr val="50ADE4"/>
        </a:solidFill>
        <a:ln w="25400" cap="flat" cmpd="sng" algn="ctr">
          <a:solidFill>
            <a:sysClr val="window" lastClr="FFFFFF">
              <a:hueOff val="0"/>
              <a:satOff val="0"/>
              <a:lumOff val="0"/>
              <a:alphaOff val="0"/>
            </a:sysClr>
          </a:solidFill>
          <a:prstDash val="solid"/>
        </a:ln>
        <a:effectLst/>
      </dgm:spPr>
      <dgm:t>
        <a:bodyPr/>
        <a:lstStyle/>
        <a:p>
          <a:r>
            <a:rPr lang="fr-CH" dirty="0" smtClean="0"/>
            <a:t>Séance plénière inaugurale</a:t>
          </a:r>
          <a:endParaRPr lang="en-US" dirty="0">
            <a:solidFill>
              <a:sysClr val="window" lastClr="FFFFFF"/>
            </a:solidFill>
            <a:latin typeface="Calibri"/>
            <a:ea typeface="+mn-ea"/>
            <a:cs typeface="+mn-cs"/>
          </a:endParaRPr>
        </a:p>
      </dgm:t>
    </dgm:pt>
    <dgm:pt modelId="{4468C386-CF5A-4ACE-B347-B820721BD2D1}" type="parTrans" cxnId="{313DAB73-62CA-4363-B499-D3CAE2B9A858}">
      <dgm:prSet/>
      <dgm:spPr/>
      <dgm:t>
        <a:bodyPr/>
        <a:lstStyle/>
        <a:p>
          <a:endParaRPr lang="en-US"/>
        </a:p>
      </dgm:t>
    </dgm:pt>
    <dgm:pt modelId="{8F7899BA-A37B-4E87-8008-035005C66ABC}" type="sibTrans" cxnId="{313DAB73-62CA-4363-B499-D3CAE2B9A858}">
      <dgm:prSet/>
      <dgm:spPr/>
      <dgm:t>
        <a:bodyPr/>
        <a:lstStyle/>
        <a:p>
          <a:endParaRPr lang="en-US"/>
        </a:p>
      </dgm:t>
    </dgm:pt>
    <dgm:pt modelId="{2DC9C4ED-E9E4-4543-8EB7-72DD6BB9D873}">
      <dgm:prSet phldrT="[Text]"/>
      <dgm:spPr>
        <a:xfrm>
          <a:off x="1886382" y="428710"/>
          <a:ext cx="898010" cy="571614"/>
        </a:xfrm>
        <a:prstGeom prst="roundRect">
          <a:avLst/>
        </a:prstGeom>
        <a:solidFill>
          <a:srgbClr val="50ADE4"/>
        </a:solidFill>
        <a:ln w="25400" cap="flat" cmpd="sng" algn="ctr">
          <a:solidFill>
            <a:sysClr val="window" lastClr="FFFFFF">
              <a:hueOff val="0"/>
              <a:satOff val="0"/>
              <a:lumOff val="0"/>
              <a:alphaOff val="0"/>
            </a:sysClr>
          </a:solidFill>
          <a:prstDash val="solid"/>
        </a:ln>
        <a:effectLst/>
      </dgm:spPr>
      <dgm:t>
        <a:bodyPr/>
        <a:lstStyle/>
        <a:p>
          <a:r>
            <a:rPr lang="fr-CH" dirty="0" smtClean="0"/>
            <a:t>Séances plénières</a:t>
          </a:r>
          <a:endParaRPr lang="en-US" dirty="0">
            <a:solidFill>
              <a:sysClr val="window" lastClr="FFFFFF"/>
            </a:solidFill>
            <a:latin typeface="Calibri"/>
            <a:ea typeface="+mn-ea"/>
            <a:cs typeface="+mn-cs"/>
          </a:endParaRPr>
        </a:p>
      </dgm:t>
    </dgm:pt>
    <dgm:pt modelId="{538CD8CA-C907-4747-8B64-C4AD5FEA61A1}" type="parTrans" cxnId="{6B236AC8-5206-478B-AA1C-A58289C8E87B}">
      <dgm:prSet/>
      <dgm:spPr/>
      <dgm:t>
        <a:bodyPr/>
        <a:lstStyle/>
        <a:p>
          <a:endParaRPr lang="en-US"/>
        </a:p>
      </dgm:t>
    </dgm:pt>
    <dgm:pt modelId="{94575070-259F-48CD-B2DE-F5BCC0C49E66}" type="sibTrans" cxnId="{6B236AC8-5206-478B-AA1C-A58289C8E87B}">
      <dgm:prSet/>
      <dgm:spPr/>
      <dgm:t>
        <a:bodyPr/>
        <a:lstStyle/>
        <a:p>
          <a:endParaRPr lang="en-US"/>
        </a:p>
      </dgm:t>
    </dgm:pt>
    <dgm:pt modelId="{A9D2D394-C13F-47F6-9620-60A5BE96BA36}">
      <dgm:prSet phldrT="[Text]"/>
      <dgm:spPr>
        <a:xfrm>
          <a:off x="2829293" y="428710"/>
          <a:ext cx="898010" cy="571614"/>
        </a:xfrm>
        <a:prstGeom prst="roundRect">
          <a:avLst/>
        </a:prstGeom>
        <a:solidFill>
          <a:srgbClr val="50ADE4"/>
        </a:solidFill>
        <a:ln w="25400" cap="flat" cmpd="sng" algn="ctr">
          <a:solidFill>
            <a:sysClr val="window" lastClr="FFFFFF">
              <a:hueOff val="0"/>
              <a:satOff val="0"/>
              <a:lumOff val="0"/>
              <a:alphaOff val="0"/>
            </a:sysClr>
          </a:solidFill>
          <a:prstDash val="solid"/>
        </a:ln>
        <a:effectLst/>
      </dgm:spPr>
      <dgm:t>
        <a:bodyPr/>
        <a:lstStyle/>
        <a:p>
          <a:r>
            <a:rPr lang="fr-CH" dirty="0" smtClean="0"/>
            <a:t>Commission permanente de l'administration et de la gestion (Commission permanente)</a:t>
          </a:r>
          <a:endParaRPr lang="en-US" dirty="0">
            <a:solidFill>
              <a:sysClr val="window" lastClr="FFFFFF"/>
            </a:solidFill>
            <a:latin typeface="Calibri"/>
            <a:ea typeface="+mn-ea"/>
            <a:cs typeface="+mn-cs"/>
          </a:endParaRPr>
        </a:p>
      </dgm:t>
    </dgm:pt>
    <dgm:pt modelId="{46BE21B0-F631-4B12-91D6-CC670AC68079}" type="parTrans" cxnId="{C19927C8-1020-4109-B584-DC1B33520EB9}">
      <dgm:prSet/>
      <dgm:spPr/>
      <dgm:t>
        <a:bodyPr/>
        <a:lstStyle/>
        <a:p>
          <a:endParaRPr lang="en-US"/>
        </a:p>
      </dgm:t>
    </dgm:pt>
    <dgm:pt modelId="{F01F07D8-5CD2-407C-90B7-3FA08E77C4F6}" type="sibTrans" cxnId="{C19927C8-1020-4109-B584-DC1B33520EB9}">
      <dgm:prSet/>
      <dgm:spPr/>
      <dgm:t>
        <a:bodyPr/>
        <a:lstStyle/>
        <a:p>
          <a:endParaRPr lang="en-US"/>
        </a:p>
      </dgm:t>
    </dgm:pt>
    <dgm:pt modelId="{9543EE12-67EB-4AD7-AD2B-42C490E0DC5F}">
      <dgm:prSet phldrT="[Text]"/>
      <dgm:spPr>
        <a:xfrm>
          <a:off x="3772204" y="428710"/>
          <a:ext cx="898010" cy="571614"/>
        </a:xfrm>
        <a:prstGeom prst="roundRect">
          <a:avLst/>
        </a:prstGeom>
        <a:solidFill>
          <a:srgbClr val="50ADE4"/>
        </a:solidFill>
        <a:ln w="25400" cap="flat" cmpd="sng" algn="ctr">
          <a:solidFill>
            <a:sysClr val="window" lastClr="FFFFFF">
              <a:hueOff val="0"/>
              <a:satOff val="0"/>
              <a:lumOff val="0"/>
              <a:alphaOff val="0"/>
            </a:sysClr>
          </a:solidFill>
          <a:prstDash val="solid"/>
        </a:ln>
        <a:effectLst/>
      </dgm:spPr>
      <dgm:t>
        <a:bodyPr/>
        <a:lstStyle/>
        <a:p>
          <a:r>
            <a:rPr lang="fr-CH" dirty="0" smtClean="0"/>
            <a:t>Réunions de la Commission de direction</a:t>
          </a:r>
          <a:endParaRPr lang="en-US" dirty="0">
            <a:solidFill>
              <a:sysClr val="window" lastClr="FFFFFF"/>
            </a:solidFill>
            <a:latin typeface="Calibri"/>
            <a:ea typeface="+mn-ea"/>
            <a:cs typeface="+mn-cs"/>
          </a:endParaRPr>
        </a:p>
      </dgm:t>
    </dgm:pt>
    <dgm:pt modelId="{655D236A-8B6B-4D4E-8073-16968E7D0A31}" type="parTrans" cxnId="{D0938DFB-3531-4620-9074-93BEE62A16B1}">
      <dgm:prSet/>
      <dgm:spPr/>
      <dgm:t>
        <a:bodyPr/>
        <a:lstStyle/>
        <a:p>
          <a:endParaRPr lang="en-US"/>
        </a:p>
      </dgm:t>
    </dgm:pt>
    <dgm:pt modelId="{60A1A835-2979-4A35-8C4D-55D75184690C}" type="sibTrans" cxnId="{D0938DFB-3531-4620-9074-93BEE62A16B1}">
      <dgm:prSet/>
      <dgm:spPr/>
      <dgm:t>
        <a:bodyPr/>
        <a:lstStyle/>
        <a:p>
          <a:endParaRPr lang="en-US"/>
        </a:p>
      </dgm:t>
    </dgm:pt>
    <dgm:pt modelId="{95FE6F81-13AA-43D4-97BF-980E55A01379}">
      <dgm:prSet phldrT="[Text]"/>
      <dgm:spPr>
        <a:xfrm>
          <a:off x="4715115" y="428710"/>
          <a:ext cx="898010" cy="571614"/>
        </a:xfrm>
        <a:prstGeom prst="roundRect">
          <a:avLst/>
        </a:prstGeom>
        <a:solidFill>
          <a:srgbClr val="50ADE4"/>
        </a:solidFill>
        <a:ln w="25400" cap="flat" cmpd="sng" algn="ctr">
          <a:solidFill>
            <a:sysClr val="window" lastClr="FFFFFF">
              <a:hueOff val="0"/>
              <a:satOff val="0"/>
              <a:lumOff val="0"/>
              <a:alphaOff val="0"/>
            </a:sysClr>
          </a:solidFill>
          <a:prstDash val="solid"/>
        </a:ln>
        <a:effectLst/>
      </dgm:spPr>
      <dgm:t>
        <a:bodyPr/>
        <a:lstStyle/>
        <a:p>
          <a:r>
            <a:rPr lang="fr-CH" dirty="0" smtClean="0"/>
            <a:t>Groupe de rédaction </a:t>
          </a:r>
          <a:br>
            <a:rPr lang="fr-CH" dirty="0" smtClean="0"/>
          </a:br>
          <a:r>
            <a:rPr lang="fr-CH" dirty="0" smtClean="0"/>
            <a:t>ad hoc</a:t>
          </a:r>
          <a:endParaRPr lang="en-US" dirty="0">
            <a:solidFill>
              <a:sysClr val="window" lastClr="FFFFFF"/>
            </a:solidFill>
            <a:latin typeface="Calibri"/>
            <a:ea typeface="+mn-ea"/>
            <a:cs typeface="+mn-cs"/>
          </a:endParaRPr>
        </a:p>
      </dgm:t>
    </dgm:pt>
    <dgm:pt modelId="{1989F3A5-46B1-450C-A6F8-864EAE949460}" type="parTrans" cxnId="{97F51A55-EA44-4D23-8666-654B9D11AA50}">
      <dgm:prSet/>
      <dgm:spPr/>
      <dgm:t>
        <a:bodyPr/>
        <a:lstStyle/>
        <a:p>
          <a:endParaRPr lang="en-US"/>
        </a:p>
      </dgm:t>
    </dgm:pt>
    <dgm:pt modelId="{269EF484-1717-4D37-82DB-E13A27C41995}" type="sibTrans" cxnId="{97F51A55-EA44-4D23-8666-654B9D11AA50}">
      <dgm:prSet/>
      <dgm:spPr/>
      <dgm:t>
        <a:bodyPr/>
        <a:lstStyle/>
        <a:p>
          <a:endParaRPr lang="en-US"/>
        </a:p>
      </dgm:t>
    </dgm:pt>
    <dgm:pt modelId="{3DF9D68D-EEC0-40D2-B2F0-EBBE8E898A31}">
      <dgm:prSet phldrT="[Text]"/>
      <dgm:spPr>
        <a:xfrm>
          <a:off x="560" y="428710"/>
          <a:ext cx="898010" cy="571614"/>
        </a:xfrm>
        <a:prstGeom prst="roundRect">
          <a:avLst/>
        </a:prstGeom>
        <a:solidFill>
          <a:srgbClr val="50ADE4"/>
        </a:solidFill>
        <a:ln w="25400" cap="flat" cmpd="sng" algn="ctr">
          <a:solidFill>
            <a:sysClr val="window" lastClr="FFFFFF">
              <a:hueOff val="0"/>
              <a:satOff val="0"/>
              <a:lumOff val="0"/>
              <a:alphaOff val="0"/>
            </a:sysClr>
          </a:solidFill>
          <a:prstDash val="solid"/>
        </a:ln>
        <a:effectLst/>
      </dgm:spPr>
      <dgm:t>
        <a:bodyPr/>
        <a:lstStyle/>
        <a:p>
          <a:r>
            <a:rPr lang="fr-CH" dirty="0" smtClean="0"/>
            <a:t>Réunion informelle</a:t>
          </a:r>
          <a:endParaRPr lang="en-US" dirty="0">
            <a:solidFill>
              <a:sysClr val="window" lastClr="FFFFFF"/>
            </a:solidFill>
            <a:latin typeface="Calibri"/>
            <a:ea typeface="+mn-ea"/>
            <a:cs typeface="+mn-cs"/>
          </a:endParaRPr>
        </a:p>
      </dgm:t>
    </dgm:pt>
    <dgm:pt modelId="{B553B100-C837-4E1B-A24E-FAE7E9513F88}" type="parTrans" cxnId="{1F63352A-7CD1-41CF-8BDF-FD92B37A38CF}">
      <dgm:prSet/>
      <dgm:spPr/>
      <dgm:t>
        <a:bodyPr/>
        <a:lstStyle/>
        <a:p>
          <a:endParaRPr lang="en-US"/>
        </a:p>
      </dgm:t>
    </dgm:pt>
    <dgm:pt modelId="{1DEB539A-B107-44F6-9462-13E3F898CB1A}" type="sibTrans" cxnId="{1F63352A-7CD1-41CF-8BDF-FD92B37A38CF}">
      <dgm:prSet/>
      <dgm:spPr/>
      <dgm:t>
        <a:bodyPr/>
        <a:lstStyle/>
        <a:p>
          <a:endParaRPr lang="en-US"/>
        </a:p>
      </dgm:t>
    </dgm:pt>
    <dgm:pt modelId="{A87A49FE-3900-4B89-B301-EEB9593C27F3}" type="pres">
      <dgm:prSet presAssocID="{85046569-4344-4D1D-85CE-87CA8C004516}" presName="CompostProcess" presStyleCnt="0">
        <dgm:presLayoutVars>
          <dgm:dir/>
          <dgm:resizeHandles val="exact"/>
        </dgm:presLayoutVars>
      </dgm:prSet>
      <dgm:spPr/>
    </dgm:pt>
    <dgm:pt modelId="{7D7CECC0-47B2-4039-8435-47D8AFD6A5FC}" type="pres">
      <dgm:prSet presAssocID="{85046569-4344-4D1D-85CE-87CA8C004516}" presName="arrow" presStyleLbl="bgShp" presStyleIdx="0" presStyleCnt="1" custScaleX="117647"/>
      <dgm:spPr>
        <a:xfrm>
          <a:off x="1" y="0"/>
          <a:ext cx="6556594" cy="1429035"/>
        </a:xfrm>
        <a:prstGeom prst="rightArrow">
          <a:avLst/>
        </a:prstGeom>
        <a:solidFill>
          <a:srgbClr val="50ADE4">
            <a:alpha val="70000"/>
          </a:srgbClr>
        </a:solidFill>
        <a:ln>
          <a:noFill/>
        </a:ln>
        <a:effectLst/>
      </dgm:spPr>
    </dgm:pt>
    <dgm:pt modelId="{C2AAECDE-2383-478B-B832-9981B4DC83B2}" type="pres">
      <dgm:prSet presAssocID="{85046569-4344-4D1D-85CE-87CA8C004516}" presName="linearProcess" presStyleCnt="0"/>
      <dgm:spPr/>
    </dgm:pt>
    <dgm:pt modelId="{86687177-8F5C-4FE3-9A33-6FD09263C3A6}" type="pres">
      <dgm:prSet presAssocID="{3DF9D68D-EEC0-40D2-B2F0-EBBE8E898A31}" presName="textNode" presStyleLbl="node1" presStyleIdx="0" presStyleCnt="6">
        <dgm:presLayoutVars>
          <dgm:bulletEnabled val="1"/>
        </dgm:presLayoutVars>
      </dgm:prSet>
      <dgm:spPr/>
      <dgm:t>
        <a:bodyPr/>
        <a:lstStyle/>
        <a:p>
          <a:endParaRPr lang="en-US"/>
        </a:p>
      </dgm:t>
    </dgm:pt>
    <dgm:pt modelId="{440D78BA-0F8C-4B1B-9186-B946F6D6AB53}" type="pres">
      <dgm:prSet presAssocID="{1DEB539A-B107-44F6-9462-13E3F898CB1A}" presName="sibTrans" presStyleCnt="0"/>
      <dgm:spPr/>
    </dgm:pt>
    <dgm:pt modelId="{C05F0491-2B93-4247-A5C7-4C54C817E1FF}" type="pres">
      <dgm:prSet presAssocID="{A3D6EC8B-157D-48B5-BB64-3CCC1422A71D}" presName="textNode" presStyleLbl="node1" presStyleIdx="1" presStyleCnt="6">
        <dgm:presLayoutVars>
          <dgm:bulletEnabled val="1"/>
        </dgm:presLayoutVars>
      </dgm:prSet>
      <dgm:spPr>
        <a:prstGeom prst="roundRect">
          <a:avLst/>
        </a:prstGeom>
      </dgm:spPr>
      <dgm:t>
        <a:bodyPr/>
        <a:lstStyle/>
        <a:p>
          <a:endParaRPr lang="en-US"/>
        </a:p>
      </dgm:t>
    </dgm:pt>
    <dgm:pt modelId="{0F3102E5-D235-4CA9-BF3B-5741ABE02A15}" type="pres">
      <dgm:prSet presAssocID="{8F7899BA-A37B-4E87-8008-035005C66ABC}" presName="sibTrans" presStyleCnt="0"/>
      <dgm:spPr/>
    </dgm:pt>
    <dgm:pt modelId="{2F8F22E8-20BC-4047-8BFF-5169322D1978}" type="pres">
      <dgm:prSet presAssocID="{2DC9C4ED-E9E4-4543-8EB7-72DD6BB9D873}" presName="textNode" presStyleLbl="node1" presStyleIdx="2" presStyleCnt="6">
        <dgm:presLayoutVars>
          <dgm:bulletEnabled val="1"/>
        </dgm:presLayoutVars>
      </dgm:prSet>
      <dgm:spPr>
        <a:prstGeom prst="roundRect">
          <a:avLst/>
        </a:prstGeom>
      </dgm:spPr>
      <dgm:t>
        <a:bodyPr/>
        <a:lstStyle/>
        <a:p>
          <a:endParaRPr lang="en-US"/>
        </a:p>
      </dgm:t>
    </dgm:pt>
    <dgm:pt modelId="{B7DFFB09-6881-430B-92F3-D500AADFC4C6}" type="pres">
      <dgm:prSet presAssocID="{94575070-259F-48CD-B2DE-F5BCC0C49E66}" presName="sibTrans" presStyleCnt="0"/>
      <dgm:spPr/>
    </dgm:pt>
    <dgm:pt modelId="{1B70C4DC-E3CB-4769-8DF0-3F09735DEC0F}" type="pres">
      <dgm:prSet presAssocID="{A9D2D394-C13F-47F6-9620-60A5BE96BA36}" presName="textNode" presStyleLbl="node1" presStyleIdx="3" presStyleCnt="6">
        <dgm:presLayoutVars>
          <dgm:bulletEnabled val="1"/>
        </dgm:presLayoutVars>
      </dgm:prSet>
      <dgm:spPr>
        <a:prstGeom prst="roundRect">
          <a:avLst/>
        </a:prstGeom>
      </dgm:spPr>
      <dgm:t>
        <a:bodyPr/>
        <a:lstStyle/>
        <a:p>
          <a:endParaRPr lang="en-US"/>
        </a:p>
      </dgm:t>
    </dgm:pt>
    <dgm:pt modelId="{72D4E8F5-EDF5-4F14-B6BD-13213C8174DD}" type="pres">
      <dgm:prSet presAssocID="{F01F07D8-5CD2-407C-90B7-3FA08E77C4F6}" presName="sibTrans" presStyleCnt="0"/>
      <dgm:spPr/>
    </dgm:pt>
    <dgm:pt modelId="{B0B2C6E3-E9A2-4A96-88C9-DE334F1C6F8F}" type="pres">
      <dgm:prSet presAssocID="{9543EE12-67EB-4AD7-AD2B-42C490E0DC5F}" presName="textNode" presStyleLbl="node1" presStyleIdx="4" presStyleCnt="6">
        <dgm:presLayoutVars>
          <dgm:bulletEnabled val="1"/>
        </dgm:presLayoutVars>
      </dgm:prSet>
      <dgm:spPr>
        <a:prstGeom prst="roundRect">
          <a:avLst/>
        </a:prstGeom>
      </dgm:spPr>
      <dgm:t>
        <a:bodyPr/>
        <a:lstStyle/>
        <a:p>
          <a:endParaRPr lang="en-US"/>
        </a:p>
      </dgm:t>
    </dgm:pt>
    <dgm:pt modelId="{4EE7ACBA-A82D-4E8D-BFD9-4187FA99A64A}" type="pres">
      <dgm:prSet presAssocID="{60A1A835-2979-4A35-8C4D-55D75184690C}" presName="sibTrans" presStyleCnt="0"/>
      <dgm:spPr/>
    </dgm:pt>
    <dgm:pt modelId="{CAAC4DB1-6A37-4420-A9CF-DFC470FAD6C6}" type="pres">
      <dgm:prSet presAssocID="{95FE6F81-13AA-43D4-97BF-980E55A01379}" presName="textNode" presStyleLbl="node1" presStyleIdx="5" presStyleCnt="6">
        <dgm:presLayoutVars>
          <dgm:bulletEnabled val="1"/>
        </dgm:presLayoutVars>
      </dgm:prSet>
      <dgm:spPr>
        <a:prstGeom prst="roundRect">
          <a:avLst/>
        </a:prstGeom>
      </dgm:spPr>
      <dgm:t>
        <a:bodyPr/>
        <a:lstStyle/>
        <a:p>
          <a:endParaRPr lang="en-US"/>
        </a:p>
      </dgm:t>
    </dgm:pt>
  </dgm:ptLst>
  <dgm:cxnLst>
    <dgm:cxn modelId="{6B236AC8-5206-478B-AA1C-A58289C8E87B}" srcId="{85046569-4344-4D1D-85CE-87CA8C004516}" destId="{2DC9C4ED-E9E4-4543-8EB7-72DD6BB9D873}" srcOrd="2" destOrd="0" parTransId="{538CD8CA-C907-4747-8B64-C4AD5FEA61A1}" sibTransId="{94575070-259F-48CD-B2DE-F5BCC0C49E66}"/>
    <dgm:cxn modelId="{BC0FD56F-859E-4EAA-A123-CBEF0FD4764A}" type="presOf" srcId="{2DC9C4ED-E9E4-4543-8EB7-72DD6BB9D873}" destId="{2F8F22E8-20BC-4047-8BFF-5169322D1978}" srcOrd="0" destOrd="0" presId="urn:microsoft.com/office/officeart/2005/8/layout/hProcess9"/>
    <dgm:cxn modelId="{F52CCF0B-726B-47EE-A94B-217BC472D64E}" type="presOf" srcId="{9543EE12-67EB-4AD7-AD2B-42C490E0DC5F}" destId="{B0B2C6E3-E9A2-4A96-88C9-DE334F1C6F8F}" srcOrd="0" destOrd="0" presId="urn:microsoft.com/office/officeart/2005/8/layout/hProcess9"/>
    <dgm:cxn modelId="{C19927C8-1020-4109-B584-DC1B33520EB9}" srcId="{85046569-4344-4D1D-85CE-87CA8C004516}" destId="{A9D2D394-C13F-47F6-9620-60A5BE96BA36}" srcOrd="3" destOrd="0" parTransId="{46BE21B0-F631-4B12-91D6-CC670AC68079}" sibTransId="{F01F07D8-5CD2-407C-90B7-3FA08E77C4F6}"/>
    <dgm:cxn modelId="{D0938DFB-3531-4620-9074-93BEE62A16B1}" srcId="{85046569-4344-4D1D-85CE-87CA8C004516}" destId="{9543EE12-67EB-4AD7-AD2B-42C490E0DC5F}" srcOrd="4" destOrd="0" parTransId="{655D236A-8B6B-4D4E-8073-16968E7D0A31}" sibTransId="{60A1A835-2979-4A35-8C4D-55D75184690C}"/>
    <dgm:cxn modelId="{313DAB73-62CA-4363-B499-D3CAE2B9A858}" srcId="{85046569-4344-4D1D-85CE-87CA8C004516}" destId="{A3D6EC8B-157D-48B5-BB64-3CCC1422A71D}" srcOrd="1" destOrd="0" parTransId="{4468C386-CF5A-4ACE-B347-B820721BD2D1}" sibTransId="{8F7899BA-A37B-4E87-8008-035005C66ABC}"/>
    <dgm:cxn modelId="{87CCC978-48CB-4A08-9865-9CEB0959A583}" type="presOf" srcId="{85046569-4344-4D1D-85CE-87CA8C004516}" destId="{A87A49FE-3900-4B89-B301-EEB9593C27F3}" srcOrd="0" destOrd="0" presId="urn:microsoft.com/office/officeart/2005/8/layout/hProcess9"/>
    <dgm:cxn modelId="{FD24B091-8A43-425B-ABC8-307EBF05207A}" type="presOf" srcId="{95FE6F81-13AA-43D4-97BF-980E55A01379}" destId="{CAAC4DB1-6A37-4420-A9CF-DFC470FAD6C6}" srcOrd="0" destOrd="0" presId="urn:microsoft.com/office/officeart/2005/8/layout/hProcess9"/>
    <dgm:cxn modelId="{97F51A55-EA44-4D23-8666-654B9D11AA50}" srcId="{85046569-4344-4D1D-85CE-87CA8C004516}" destId="{95FE6F81-13AA-43D4-97BF-980E55A01379}" srcOrd="5" destOrd="0" parTransId="{1989F3A5-46B1-450C-A6F8-864EAE949460}" sibTransId="{269EF484-1717-4D37-82DB-E13A27C41995}"/>
    <dgm:cxn modelId="{B8C36969-386F-4943-A0C3-E57AF4A4F335}" type="presOf" srcId="{A9D2D394-C13F-47F6-9620-60A5BE96BA36}" destId="{1B70C4DC-E3CB-4769-8DF0-3F09735DEC0F}" srcOrd="0" destOrd="0" presId="urn:microsoft.com/office/officeart/2005/8/layout/hProcess9"/>
    <dgm:cxn modelId="{8136772B-5DD4-4601-85F2-F38D32448206}" type="presOf" srcId="{3DF9D68D-EEC0-40D2-B2F0-EBBE8E898A31}" destId="{86687177-8F5C-4FE3-9A33-6FD09263C3A6}" srcOrd="0" destOrd="0" presId="urn:microsoft.com/office/officeart/2005/8/layout/hProcess9"/>
    <dgm:cxn modelId="{01273ED4-9F2B-44CD-AEC7-C769CC4C8588}" type="presOf" srcId="{A3D6EC8B-157D-48B5-BB64-3CCC1422A71D}" destId="{C05F0491-2B93-4247-A5C7-4C54C817E1FF}" srcOrd="0" destOrd="0" presId="urn:microsoft.com/office/officeart/2005/8/layout/hProcess9"/>
    <dgm:cxn modelId="{1F63352A-7CD1-41CF-8BDF-FD92B37A38CF}" srcId="{85046569-4344-4D1D-85CE-87CA8C004516}" destId="{3DF9D68D-EEC0-40D2-B2F0-EBBE8E898A31}" srcOrd="0" destOrd="0" parTransId="{B553B100-C837-4E1B-A24E-FAE7E9513F88}" sibTransId="{1DEB539A-B107-44F6-9462-13E3F898CB1A}"/>
    <dgm:cxn modelId="{1F83E832-AC1D-40EB-8D97-14467E0074E7}" type="presParOf" srcId="{A87A49FE-3900-4B89-B301-EEB9593C27F3}" destId="{7D7CECC0-47B2-4039-8435-47D8AFD6A5FC}" srcOrd="0" destOrd="0" presId="urn:microsoft.com/office/officeart/2005/8/layout/hProcess9"/>
    <dgm:cxn modelId="{D7837233-6989-480F-83DB-7BBBE625F0FE}" type="presParOf" srcId="{A87A49FE-3900-4B89-B301-EEB9593C27F3}" destId="{C2AAECDE-2383-478B-B832-9981B4DC83B2}" srcOrd="1" destOrd="0" presId="urn:microsoft.com/office/officeart/2005/8/layout/hProcess9"/>
    <dgm:cxn modelId="{3B7FEDC0-91B9-4AC8-8F80-28B4CC0EAB3E}" type="presParOf" srcId="{C2AAECDE-2383-478B-B832-9981B4DC83B2}" destId="{86687177-8F5C-4FE3-9A33-6FD09263C3A6}" srcOrd="0" destOrd="0" presId="urn:microsoft.com/office/officeart/2005/8/layout/hProcess9"/>
    <dgm:cxn modelId="{EE27D066-78FC-4F12-BDA7-462A11691D07}" type="presParOf" srcId="{C2AAECDE-2383-478B-B832-9981B4DC83B2}" destId="{440D78BA-0F8C-4B1B-9186-B946F6D6AB53}" srcOrd="1" destOrd="0" presId="urn:microsoft.com/office/officeart/2005/8/layout/hProcess9"/>
    <dgm:cxn modelId="{FA233413-FBD5-4043-B8B1-92DA2E423132}" type="presParOf" srcId="{C2AAECDE-2383-478B-B832-9981B4DC83B2}" destId="{C05F0491-2B93-4247-A5C7-4C54C817E1FF}" srcOrd="2" destOrd="0" presId="urn:microsoft.com/office/officeart/2005/8/layout/hProcess9"/>
    <dgm:cxn modelId="{78661A12-C165-48E0-8B71-2D7399BE739F}" type="presParOf" srcId="{C2AAECDE-2383-478B-B832-9981B4DC83B2}" destId="{0F3102E5-D235-4CA9-BF3B-5741ABE02A15}" srcOrd="3" destOrd="0" presId="urn:microsoft.com/office/officeart/2005/8/layout/hProcess9"/>
    <dgm:cxn modelId="{D4DC62C4-02A7-4399-AC91-229C158A588F}" type="presParOf" srcId="{C2AAECDE-2383-478B-B832-9981B4DC83B2}" destId="{2F8F22E8-20BC-4047-8BFF-5169322D1978}" srcOrd="4" destOrd="0" presId="urn:microsoft.com/office/officeart/2005/8/layout/hProcess9"/>
    <dgm:cxn modelId="{0A39765C-E3AF-4872-88B2-E0808CFAD09F}" type="presParOf" srcId="{C2AAECDE-2383-478B-B832-9981B4DC83B2}" destId="{B7DFFB09-6881-430B-92F3-D500AADFC4C6}" srcOrd="5" destOrd="0" presId="urn:microsoft.com/office/officeart/2005/8/layout/hProcess9"/>
    <dgm:cxn modelId="{D3963E11-342C-425F-8BE2-B64D381BAC47}" type="presParOf" srcId="{C2AAECDE-2383-478B-B832-9981B4DC83B2}" destId="{1B70C4DC-E3CB-4769-8DF0-3F09735DEC0F}" srcOrd="6" destOrd="0" presId="urn:microsoft.com/office/officeart/2005/8/layout/hProcess9"/>
    <dgm:cxn modelId="{7EFB9290-CB43-4A51-88FE-FA2D0816AF30}" type="presParOf" srcId="{C2AAECDE-2383-478B-B832-9981B4DC83B2}" destId="{72D4E8F5-EDF5-4F14-B6BD-13213C8174DD}" srcOrd="7" destOrd="0" presId="urn:microsoft.com/office/officeart/2005/8/layout/hProcess9"/>
    <dgm:cxn modelId="{4F6EF93D-5F9E-4C4F-BCAA-F54B98100B87}" type="presParOf" srcId="{C2AAECDE-2383-478B-B832-9981B4DC83B2}" destId="{B0B2C6E3-E9A2-4A96-88C9-DE334F1C6F8F}" srcOrd="8" destOrd="0" presId="urn:microsoft.com/office/officeart/2005/8/layout/hProcess9"/>
    <dgm:cxn modelId="{2D7D611A-A65F-44FE-92FF-32CF8F0A6419}" type="presParOf" srcId="{C2AAECDE-2383-478B-B832-9981B4DC83B2}" destId="{4EE7ACBA-A82D-4E8D-BFD9-4187FA99A64A}" srcOrd="9" destOrd="0" presId="urn:microsoft.com/office/officeart/2005/8/layout/hProcess9"/>
    <dgm:cxn modelId="{A8753C4E-8195-4CBB-BD0C-F050CCD61C1E}" type="presParOf" srcId="{C2AAECDE-2383-478B-B832-9981B4DC83B2}" destId="{CAAC4DB1-6A37-4420-A9CF-DFC470FAD6C6}" srcOrd="10"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A840E52-8DC8-484C-B254-C05C6AFCF4B8}"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311C4A94-6BD1-4F67-B1FB-EF8B2C66D555}">
      <dgm:prSet phldrT="[Text]" custT="1"/>
      <dgm:spPr>
        <a:solidFill>
          <a:srgbClr val="50ADE4"/>
        </a:solidFill>
      </dgm:spPr>
      <dgm:t>
        <a:bodyPr/>
        <a:lstStyle/>
        <a:p>
          <a:r>
            <a:rPr lang="fr-CH" sz="3200" dirty="0" smtClean="0"/>
            <a:t>Election du Président et du Vice-Président du Conseil et de la Commission permanente</a:t>
          </a:r>
          <a:endParaRPr lang="en-US" sz="3200" dirty="0"/>
        </a:p>
      </dgm:t>
    </dgm:pt>
    <dgm:pt modelId="{E8D2B075-9AEA-438B-B5C4-E24DE1FE47AA}" type="parTrans" cxnId="{B552A671-1BD3-4373-824B-5CC20A411696}">
      <dgm:prSet/>
      <dgm:spPr/>
      <dgm:t>
        <a:bodyPr/>
        <a:lstStyle/>
        <a:p>
          <a:endParaRPr lang="en-US"/>
        </a:p>
      </dgm:t>
    </dgm:pt>
    <dgm:pt modelId="{85717A76-3F9D-433F-A041-972B764EAA95}" type="sibTrans" cxnId="{B552A671-1BD3-4373-824B-5CC20A411696}">
      <dgm:prSet/>
      <dgm:spPr/>
      <dgm:t>
        <a:bodyPr/>
        <a:lstStyle/>
        <a:p>
          <a:endParaRPr lang="en-US"/>
        </a:p>
      </dgm:t>
    </dgm:pt>
    <dgm:pt modelId="{4CB39625-FFD1-4949-8F08-7A88862EF0C7}">
      <dgm:prSet phldrT="[Text]" custT="1"/>
      <dgm:spPr>
        <a:solidFill>
          <a:srgbClr val="50ADE4"/>
        </a:solidFill>
      </dgm:spPr>
      <dgm:t>
        <a:bodyPr/>
        <a:lstStyle/>
        <a:p>
          <a:r>
            <a:rPr lang="fr-CH" sz="3200" dirty="0" smtClean="0"/>
            <a:t>Adoption de l'ordre du jour et attribution </a:t>
          </a:r>
          <a:br>
            <a:rPr lang="fr-CH" sz="3200" dirty="0" smtClean="0"/>
          </a:br>
          <a:r>
            <a:rPr lang="fr-CH" sz="3200" dirty="0" smtClean="0"/>
            <a:t>des documents </a:t>
          </a:r>
          <a:endParaRPr lang="en-US" sz="3200" dirty="0"/>
        </a:p>
      </dgm:t>
    </dgm:pt>
    <dgm:pt modelId="{50F302B8-3247-414F-868B-016B9B4D8280}" type="parTrans" cxnId="{3EBEB530-0676-42B2-AA17-D3972366754C}">
      <dgm:prSet/>
      <dgm:spPr/>
      <dgm:t>
        <a:bodyPr/>
        <a:lstStyle/>
        <a:p>
          <a:endParaRPr lang="en-US"/>
        </a:p>
      </dgm:t>
    </dgm:pt>
    <dgm:pt modelId="{5DC746A0-DD8E-464D-94A2-28E643835824}" type="sibTrans" cxnId="{3EBEB530-0676-42B2-AA17-D3972366754C}">
      <dgm:prSet/>
      <dgm:spPr/>
      <dgm:t>
        <a:bodyPr/>
        <a:lstStyle/>
        <a:p>
          <a:endParaRPr lang="en-US"/>
        </a:p>
      </dgm:t>
    </dgm:pt>
    <dgm:pt modelId="{C28AE581-2379-4F72-9129-549A12FEDB3F}" type="pres">
      <dgm:prSet presAssocID="{CA840E52-8DC8-484C-B254-C05C6AFCF4B8}" presName="diagram" presStyleCnt="0">
        <dgm:presLayoutVars>
          <dgm:dir/>
          <dgm:resizeHandles val="exact"/>
        </dgm:presLayoutVars>
      </dgm:prSet>
      <dgm:spPr/>
      <dgm:t>
        <a:bodyPr/>
        <a:lstStyle/>
        <a:p>
          <a:endParaRPr lang="en-US"/>
        </a:p>
      </dgm:t>
    </dgm:pt>
    <dgm:pt modelId="{B028B1D0-58E9-4222-BF7E-589B1D0277E0}" type="pres">
      <dgm:prSet presAssocID="{311C4A94-6BD1-4F67-B1FB-EF8B2C66D555}" presName="node" presStyleLbl="node1" presStyleIdx="0" presStyleCnt="2" custLinFactNeighborX="1126" custLinFactNeighborY="1251">
        <dgm:presLayoutVars>
          <dgm:bulletEnabled val="1"/>
        </dgm:presLayoutVars>
      </dgm:prSet>
      <dgm:spPr/>
      <dgm:t>
        <a:bodyPr/>
        <a:lstStyle/>
        <a:p>
          <a:endParaRPr lang="en-US"/>
        </a:p>
      </dgm:t>
    </dgm:pt>
    <dgm:pt modelId="{F55BDE81-567D-4DA4-8E15-1A3AEB52A0A1}" type="pres">
      <dgm:prSet presAssocID="{85717A76-3F9D-433F-A041-972B764EAA95}" presName="sibTrans" presStyleCnt="0"/>
      <dgm:spPr/>
    </dgm:pt>
    <dgm:pt modelId="{D81B464D-66C7-4A1D-A304-C15440717684}" type="pres">
      <dgm:prSet presAssocID="{4CB39625-FFD1-4949-8F08-7A88862EF0C7}" presName="node" presStyleLbl="node1" presStyleIdx="1" presStyleCnt="2">
        <dgm:presLayoutVars>
          <dgm:bulletEnabled val="1"/>
        </dgm:presLayoutVars>
      </dgm:prSet>
      <dgm:spPr/>
      <dgm:t>
        <a:bodyPr/>
        <a:lstStyle/>
        <a:p>
          <a:endParaRPr lang="en-US"/>
        </a:p>
      </dgm:t>
    </dgm:pt>
  </dgm:ptLst>
  <dgm:cxnLst>
    <dgm:cxn modelId="{516A8700-06BA-42BF-AC25-667EB3D22361}" type="presOf" srcId="{311C4A94-6BD1-4F67-B1FB-EF8B2C66D555}" destId="{B028B1D0-58E9-4222-BF7E-589B1D0277E0}" srcOrd="0" destOrd="0" presId="urn:microsoft.com/office/officeart/2005/8/layout/default"/>
    <dgm:cxn modelId="{831EFE13-5E19-451D-BD1B-3CEC6580C799}" type="presOf" srcId="{4CB39625-FFD1-4949-8F08-7A88862EF0C7}" destId="{D81B464D-66C7-4A1D-A304-C15440717684}" srcOrd="0" destOrd="0" presId="urn:microsoft.com/office/officeart/2005/8/layout/default"/>
    <dgm:cxn modelId="{B552A671-1BD3-4373-824B-5CC20A411696}" srcId="{CA840E52-8DC8-484C-B254-C05C6AFCF4B8}" destId="{311C4A94-6BD1-4F67-B1FB-EF8B2C66D555}" srcOrd="0" destOrd="0" parTransId="{E8D2B075-9AEA-438B-B5C4-E24DE1FE47AA}" sibTransId="{85717A76-3F9D-433F-A041-972B764EAA95}"/>
    <dgm:cxn modelId="{3EBEB530-0676-42B2-AA17-D3972366754C}" srcId="{CA840E52-8DC8-484C-B254-C05C6AFCF4B8}" destId="{4CB39625-FFD1-4949-8F08-7A88862EF0C7}" srcOrd="1" destOrd="0" parTransId="{50F302B8-3247-414F-868B-016B9B4D8280}" sibTransId="{5DC746A0-DD8E-464D-94A2-28E643835824}"/>
    <dgm:cxn modelId="{00BEAA26-8716-48D6-A937-1EE4F218CD62}" type="presOf" srcId="{CA840E52-8DC8-484C-B254-C05C6AFCF4B8}" destId="{C28AE581-2379-4F72-9129-549A12FEDB3F}" srcOrd="0" destOrd="0" presId="urn:microsoft.com/office/officeart/2005/8/layout/default"/>
    <dgm:cxn modelId="{A8980E10-4633-41DF-B6A3-34FE3C4AF92B}" type="presParOf" srcId="{C28AE581-2379-4F72-9129-549A12FEDB3F}" destId="{B028B1D0-58E9-4222-BF7E-589B1D0277E0}" srcOrd="0" destOrd="0" presId="urn:microsoft.com/office/officeart/2005/8/layout/default"/>
    <dgm:cxn modelId="{66E53057-7D24-481B-B3F0-2E5C73CB4D6C}" type="presParOf" srcId="{C28AE581-2379-4F72-9129-549A12FEDB3F}" destId="{F55BDE81-567D-4DA4-8E15-1A3AEB52A0A1}" srcOrd="1" destOrd="0" presId="urn:microsoft.com/office/officeart/2005/8/layout/default"/>
    <dgm:cxn modelId="{6A063DE0-CF28-47BD-A26D-C5C78C2CEC98}" type="presParOf" srcId="{C28AE581-2379-4F72-9129-549A12FEDB3F}" destId="{D81B464D-66C7-4A1D-A304-C15440717684}" srcOrd="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01685E-9EBA-4D56-BAB6-1CF345E2409C}">
      <dsp:nvSpPr>
        <dsp:cNvPr id="0" name=""/>
        <dsp:cNvSpPr/>
      </dsp:nvSpPr>
      <dsp:spPr>
        <a:xfrm>
          <a:off x="1937859" y="1083744"/>
          <a:ext cx="1380106" cy="1380106"/>
        </a:xfrm>
        <a:prstGeom prst="gear9">
          <a:avLst/>
        </a:prstGeom>
        <a:solidFill>
          <a:srgbClr val="50ADE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fr-CH" sz="900" kern="1200" dirty="0" smtClean="0"/>
            <a:t>Conférence de plénipotentiaires</a:t>
          </a:r>
          <a:endParaRPr lang="en-US" sz="900" kern="1200" dirty="0"/>
        </a:p>
      </dsp:txBody>
      <dsp:txXfrm>
        <a:off x="2215322" y="1407027"/>
        <a:ext cx="825180" cy="709403"/>
      </dsp:txXfrm>
    </dsp:sp>
    <dsp:sp modelId="{1D12A5A6-E7E7-41AD-A05A-167602ACC348}">
      <dsp:nvSpPr>
        <dsp:cNvPr id="0" name=""/>
        <dsp:cNvSpPr/>
      </dsp:nvSpPr>
      <dsp:spPr>
        <a:xfrm>
          <a:off x="1160862" y="802970"/>
          <a:ext cx="1003713" cy="1003713"/>
        </a:xfrm>
        <a:prstGeom prst="gear6">
          <a:avLst/>
        </a:prstGeom>
        <a:solidFill>
          <a:srgbClr val="50ADE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fr-CH" sz="900" kern="1200" dirty="0" smtClean="0"/>
            <a:t>Conseil</a:t>
          </a:r>
          <a:endParaRPr lang="en-US" sz="900" kern="1200" dirty="0"/>
        </a:p>
      </dsp:txBody>
      <dsp:txXfrm>
        <a:off x="1413550" y="1057185"/>
        <a:ext cx="498337" cy="495283"/>
      </dsp:txXfrm>
    </dsp:sp>
    <dsp:sp modelId="{C30FE42E-5492-4AB0-8F22-83E0BABC6726}">
      <dsp:nvSpPr>
        <dsp:cNvPr id="0" name=""/>
        <dsp:cNvSpPr/>
      </dsp:nvSpPr>
      <dsp:spPr>
        <a:xfrm rot="20700000">
          <a:off x="1723044" y="110510"/>
          <a:ext cx="983434" cy="983434"/>
        </a:xfrm>
        <a:prstGeom prst="gear6">
          <a:avLst/>
        </a:prstGeom>
        <a:solidFill>
          <a:srgbClr val="50ADE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fr-CH" sz="900" kern="1200" dirty="0" smtClean="0"/>
            <a:t>Groupes de travail du Conseil</a:t>
          </a:r>
          <a:endParaRPr lang="en-US" sz="900" kern="1200" dirty="0"/>
        </a:p>
      </dsp:txBody>
      <dsp:txXfrm rot="-20700000">
        <a:off x="1938740" y="326206"/>
        <a:ext cx="552042" cy="552042"/>
      </dsp:txXfrm>
    </dsp:sp>
    <dsp:sp modelId="{AF74E2E1-C07B-4294-BE32-BD24CBF318AE}">
      <dsp:nvSpPr>
        <dsp:cNvPr id="0" name=""/>
        <dsp:cNvSpPr/>
      </dsp:nvSpPr>
      <dsp:spPr>
        <a:xfrm>
          <a:off x="1840249" y="930662"/>
          <a:ext cx="1766535" cy="1766535"/>
        </a:xfrm>
        <a:prstGeom prst="circularArrow">
          <a:avLst>
            <a:gd name="adj1" fmla="val 4687"/>
            <a:gd name="adj2" fmla="val 299029"/>
            <a:gd name="adj3" fmla="val 2455051"/>
            <a:gd name="adj4" fmla="val 15999843"/>
            <a:gd name="adj5" fmla="val 5469"/>
          </a:avLst>
        </a:prstGeom>
        <a:solidFill>
          <a:srgbClr val="50ADE4">
            <a:alpha val="70000"/>
          </a:srgbClr>
        </a:solidFill>
        <a:ln>
          <a:noFill/>
        </a:ln>
        <a:effectLst/>
      </dsp:spPr>
      <dsp:style>
        <a:lnRef idx="0">
          <a:scrgbClr r="0" g="0" b="0"/>
        </a:lnRef>
        <a:fillRef idx="1">
          <a:scrgbClr r="0" g="0" b="0"/>
        </a:fillRef>
        <a:effectRef idx="0">
          <a:scrgbClr r="0" g="0" b="0"/>
        </a:effectRef>
        <a:fontRef idx="minor">
          <a:schemeClr val="lt1"/>
        </a:fontRef>
      </dsp:style>
    </dsp:sp>
    <dsp:sp modelId="{0D22A3C4-9C93-4ED0-9552-D4BDB8BB658D}">
      <dsp:nvSpPr>
        <dsp:cNvPr id="0" name=""/>
        <dsp:cNvSpPr/>
      </dsp:nvSpPr>
      <dsp:spPr>
        <a:xfrm>
          <a:off x="983106" y="588118"/>
          <a:ext cx="1283498" cy="1283498"/>
        </a:xfrm>
        <a:prstGeom prst="leftCircularArrow">
          <a:avLst>
            <a:gd name="adj1" fmla="val 6452"/>
            <a:gd name="adj2" fmla="val 429999"/>
            <a:gd name="adj3" fmla="val 10489124"/>
            <a:gd name="adj4" fmla="val 14837806"/>
            <a:gd name="adj5" fmla="val 7527"/>
          </a:avLst>
        </a:prstGeom>
        <a:solidFill>
          <a:srgbClr val="50ADE4">
            <a:alpha val="70000"/>
          </a:srgbClr>
        </a:solidFill>
        <a:ln>
          <a:noFill/>
        </a:ln>
        <a:effectLst/>
      </dsp:spPr>
      <dsp:style>
        <a:lnRef idx="0">
          <a:scrgbClr r="0" g="0" b="0"/>
        </a:lnRef>
        <a:fillRef idx="1">
          <a:scrgbClr r="0" g="0" b="0"/>
        </a:fillRef>
        <a:effectRef idx="0">
          <a:scrgbClr r="0" g="0" b="0"/>
        </a:effectRef>
        <a:fontRef idx="minor">
          <a:schemeClr val="lt1"/>
        </a:fontRef>
      </dsp:style>
    </dsp:sp>
    <dsp:sp modelId="{280FC5FB-7D34-4916-AC76-879BEB0B5A3D}">
      <dsp:nvSpPr>
        <dsp:cNvPr id="0" name=""/>
        <dsp:cNvSpPr/>
      </dsp:nvSpPr>
      <dsp:spPr>
        <a:xfrm>
          <a:off x="1495565" y="-97666"/>
          <a:ext cx="1383870" cy="1383870"/>
        </a:xfrm>
        <a:prstGeom prst="circularArrow">
          <a:avLst>
            <a:gd name="adj1" fmla="val 5984"/>
            <a:gd name="adj2" fmla="val 394124"/>
            <a:gd name="adj3" fmla="val 13313824"/>
            <a:gd name="adj4" fmla="val 10508221"/>
            <a:gd name="adj5" fmla="val 6981"/>
          </a:avLst>
        </a:prstGeom>
        <a:solidFill>
          <a:srgbClr val="50ADE4">
            <a:alpha val="70000"/>
          </a:srgb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2944283" cy="498295"/>
          </a:xfrm>
          <a:prstGeom prst="rect">
            <a:avLst/>
          </a:prstGeom>
        </p:spPr>
        <p:txBody>
          <a:bodyPr vert="horz" lIns="91431" tIns="45715" rIns="91431" bIns="45715" rtlCol="0"/>
          <a:lstStyle>
            <a:lvl1pPr algn="l">
              <a:defRPr sz="1200"/>
            </a:lvl1pPr>
          </a:lstStyle>
          <a:p>
            <a:endParaRPr lang="en-US" dirty="0"/>
          </a:p>
        </p:txBody>
      </p:sp>
      <p:sp>
        <p:nvSpPr>
          <p:cNvPr id="3" name="Date Placeholder 2"/>
          <p:cNvSpPr>
            <a:spLocks noGrp="1"/>
          </p:cNvSpPr>
          <p:nvPr>
            <p:ph type="dt" sz="quarter" idx="1"/>
          </p:nvPr>
        </p:nvSpPr>
        <p:spPr>
          <a:xfrm>
            <a:off x="3848646" y="1"/>
            <a:ext cx="2944283" cy="498295"/>
          </a:xfrm>
          <a:prstGeom prst="rect">
            <a:avLst/>
          </a:prstGeom>
        </p:spPr>
        <p:txBody>
          <a:bodyPr vert="horz" lIns="91431" tIns="45715" rIns="91431" bIns="45715" rtlCol="0"/>
          <a:lstStyle>
            <a:lvl1pPr algn="r">
              <a:defRPr sz="1200"/>
            </a:lvl1pPr>
          </a:lstStyle>
          <a:p>
            <a:fld id="{72EBD070-6B8B-451E-B636-DB9B8FCC17A4}" type="datetimeFigureOut">
              <a:rPr lang="en-US" smtClean="0"/>
              <a:t>5/12/2017</a:t>
            </a:fld>
            <a:endParaRPr lang="en-US" dirty="0"/>
          </a:p>
        </p:txBody>
      </p:sp>
      <p:sp>
        <p:nvSpPr>
          <p:cNvPr id="4" name="Footer Placeholder 3"/>
          <p:cNvSpPr>
            <a:spLocks noGrp="1"/>
          </p:cNvSpPr>
          <p:nvPr>
            <p:ph type="ftr" sz="quarter" idx="2"/>
          </p:nvPr>
        </p:nvSpPr>
        <p:spPr>
          <a:xfrm>
            <a:off x="2" y="9433109"/>
            <a:ext cx="2944283" cy="498294"/>
          </a:xfrm>
          <a:prstGeom prst="rect">
            <a:avLst/>
          </a:prstGeom>
        </p:spPr>
        <p:txBody>
          <a:bodyPr vert="horz" lIns="91431" tIns="45715" rIns="91431" bIns="4571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48646" y="9433109"/>
            <a:ext cx="2944283" cy="498294"/>
          </a:xfrm>
          <a:prstGeom prst="rect">
            <a:avLst/>
          </a:prstGeom>
        </p:spPr>
        <p:txBody>
          <a:bodyPr vert="horz" lIns="91431" tIns="45715" rIns="91431" bIns="45715" rtlCol="0" anchor="b"/>
          <a:lstStyle>
            <a:lvl1pPr algn="r">
              <a:defRPr sz="1200"/>
            </a:lvl1pPr>
          </a:lstStyle>
          <a:p>
            <a:fld id="{73DD3E04-C47C-4909-93D2-779EAA5DD373}" type="slidenum">
              <a:rPr lang="en-US" smtClean="0"/>
              <a:t>‹#›</a:t>
            </a:fld>
            <a:endParaRPr lang="en-US" dirty="0"/>
          </a:p>
        </p:txBody>
      </p:sp>
    </p:spTree>
    <p:extLst>
      <p:ext uri="{BB962C8B-B14F-4D97-AF65-F5344CB8AC3E}">
        <p14:creationId xmlns:p14="http://schemas.microsoft.com/office/powerpoint/2010/main" val="20464064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024" cy="497126"/>
          </a:xfrm>
          <a:prstGeom prst="rect">
            <a:avLst/>
          </a:prstGeom>
        </p:spPr>
        <p:txBody>
          <a:bodyPr vert="horz" lIns="91431" tIns="45715" rIns="91431" bIns="45715" rtlCol="0"/>
          <a:lstStyle>
            <a:lvl1pPr algn="l">
              <a:defRPr sz="1200"/>
            </a:lvl1pPr>
          </a:lstStyle>
          <a:p>
            <a:endParaRPr lang="en-US" dirty="0"/>
          </a:p>
        </p:txBody>
      </p:sp>
      <p:sp>
        <p:nvSpPr>
          <p:cNvPr id="3" name="Date Placeholder 2"/>
          <p:cNvSpPr>
            <a:spLocks noGrp="1"/>
          </p:cNvSpPr>
          <p:nvPr>
            <p:ph type="dt" idx="1"/>
          </p:nvPr>
        </p:nvSpPr>
        <p:spPr>
          <a:xfrm>
            <a:off x="3847890" y="1"/>
            <a:ext cx="2945024" cy="497126"/>
          </a:xfrm>
          <a:prstGeom prst="rect">
            <a:avLst/>
          </a:prstGeom>
        </p:spPr>
        <p:txBody>
          <a:bodyPr vert="horz" lIns="91431" tIns="45715" rIns="91431" bIns="45715" rtlCol="0"/>
          <a:lstStyle>
            <a:lvl1pPr algn="r">
              <a:defRPr sz="1200"/>
            </a:lvl1pPr>
          </a:lstStyle>
          <a:p>
            <a:fld id="{53685F8A-B0AC-4684-9006-2AE7A7C704B4}" type="datetimeFigureOut">
              <a:rPr lang="en-US" smtClean="0"/>
              <a:t>5/12/2017</a:t>
            </a:fld>
            <a:endParaRPr lang="en-US" dirty="0"/>
          </a:p>
        </p:txBody>
      </p:sp>
      <p:sp>
        <p:nvSpPr>
          <p:cNvPr id="4" name="Slide Image Placeholder 3"/>
          <p:cNvSpPr>
            <a:spLocks noGrp="1" noRot="1" noChangeAspect="1"/>
          </p:cNvSpPr>
          <p:nvPr>
            <p:ph type="sldImg" idx="2"/>
          </p:nvPr>
        </p:nvSpPr>
        <p:spPr>
          <a:xfrm>
            <a:off x="419100" y="1241425"/>
            <a:ext cx="5956300" cy="3351213"/>
          </a:xfrm>
          <a:prstGeom prst="rect">
            <a:avLst/>
          </a:prstGeom>
          <a:noFill/>
          <a:ln w="12700">
            <a:solidFill>
              <a:prstClr val="black"/>
            </a:solidFill>
          </a:ln>
        </p:spPr>
        <p:txBody>
          <a:bodyPr vert="horz" lIns="91431" tIns="45715" rIns="91431" bIns="45715" rtlCol="0" anchor="ctr"/>
          <a:lstStyle/>
          <a:p>
            <a:endParaRPr lang="en-US" dirty="0"/>
          </a:p>
        </p:txBody>
      </p:sp>
      <p:sp>
        <p:nvSpPr>
          <p:cNvPr id="5" name="Notes Placeholder 4"/>
          <p:cNvSpPr>
            <a:spLocks noGrp="1"/>
          </p:cNvSpPr>
          <p:nvPr>
            <p:ph type="body" sz="quarter" idx="3"/>
          </p:nvPr>
        </p:nvSpPr>
        <p:spPr>
          <a:xfrm>
            <a:off x="679134" y="4779081"/>
            <a:ext cx="5436235" cy="3910300"/>
          </a:xfrm>
          <a:prstGeom prst="rect">
            <a:avLst/>
          </a:prstGeom>
        </p:spPr>
        <p:txBody>
          <a:bodyPr vert="horz" lIns="91431" tIns="45715" rIns="91431" bIns="457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34274"/>
            <a:ext cx="2945024" cy="497126"/>
          </a:xfrm>
          <a:prstGeom prst="rect">
            <a:avLst/>
          </a:prstGeom>
        </p:spPr>
        <p:txBody>
          <a:bodyPr vert="horz" lIns="91431" tIns="45715" rIns="91431" bIns="457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47890" y="9434274"/>
            <a:ext cx="2945024" cy="497126"/>
          </a:xfrm>
          <a:prstGeom prst="rect">
            <a:avLst/>
          </a:prstGeom>
        </p:spPr>
        <p:txBody>
          <a:bodyPr vert="horz" lIns="91431" tIns="45715" rIns="91431" bIns="45715" rtlCol="0" anchor="b"/>
          <a:lstStyle>
            <a:lvl1pPr algn="r">
              <a:defRPr sz="1200"/>
            </a:lvl1pPr>
          </a:lstStyle>
          <a:p>
            <a:fld id="{58AE5703-4480-4DAC-8685-4FB0D45CE3FC}" type="slidenum">
              <a:rPr lang="en-US" smtClean="0"/>
              <a:t>‹#›</a:t>
            </a:fld>
            <a:endParaRPr lang="en-US" dirty="0"/>
          </a:p>
        </p:txBody>
      </p:sp>
    </p:spTree>
    <p:extLst>
      <p:ext uri="{BB962C8B-B14F-4D97-AF65-F5344CB8AC3E}">
        <p14:creationId xmlns:p14="http://schemas.microsoft.com/office/powerpoint/2010/main" val="5524438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mailto:membership@itu.int"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mailto:travel@itu.int"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AE5703-4480-4DAC-8685-4FB0D45CE3FC}" type="slidenum">
              <a:rPr lang="en-US" smtClean="0"/>
              <a:t>1</a:t>
            </a:fld>
            <a:endParaRPr lang="en-US" dirty="0"/>
          </a:p>
        </p:txBody>
      </p:sp>
    </p:spTree>
    <p:extLst>
      <p:ext uri="{BB962C8B-B14F-4D97-AF65-F5344CB8AC3E}">
        <p14:creationId xmlns:p14="http://schemas.microsoft.com/office/powerpoint/2010/main" val="24368192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20" indent="-285720">
              <a:spcBef>
                <a:spcPct val="0"/>
              </a:spcBef>
              <a:spcAft>
                <a:spcPts val="600"/>
              </a:spcAft>
              <a:buFontTx/>
              <a:buChar char="-"/>
            </a:pPr>
            <a:r>
              <a:rPr lang="fr-CH" sz="1200" kern="1200" dirty="0" smtClean="0">
                <a:solidFill>
                  <a:schemeClr val="tx1"/>
                </a:solidFill>
                <a:effectLst/>
                <a:latin typeface="+mn-lt"/>
                <a:ea typeface="+mn-ea"/>
                <a:cs typeface="+mn-cs"/>
              </a:rPr>
              <a:t>Le Secrétaire général prépare un avant-projet d'ordre du jour, qui contient les points retenus au cours d'une session précédente du Conseil, par une PP, une conférence, un Secteur de l'Union, un groupe de travail du Conseil ou tout autre point proposé par un Etat Membre de l'Union</a:t>
            </a:r>
            <a:r>
              <a:rPr lang="fr-CH" b="0" dirty="0" smtClean="0">
                <a:solidFill>
                  <a:schemeClr val="tx2"/>
                </a:solidFill>
              </a:rPr>
              <a:t>.</a:t>
            </a:r>
          </a:p>
          <a:p>
            <a:pPr marL="0" indent="0">
              <a:spcBef>
                <a:spcPct val="0"/>
              </a:spcBef>
              <a:spcAft>
                <a:spcPts val="600"/>
              </a:spcAft>
              <a:buFontTx/>
              <a:buNone/>
            </a:pPr>
            <a:endParaRPr lang="fr-CH" b="0" dirty="0" smtClean="0">
              <a:solidFill>
                <a:schemeClr val="tx2"/>
              </a:solidFill>
            </a:endParaRPr>
          </a:p>
          <a:p>
            <a:pPr marL="285720" indent="-285720">
              <a:spcBef>
                <a:spcPts val="600"/>
              </a:spcBef>
              <a:buFontTx/>
              <a:buChar char="-"/>
            </a:pPr>
            <a:r>
              <a:rPr lang="fr-CH" sz="1200" kern="1200" dirty="0" smtClean="0">
                <a:solidFill>
                  <a:schemeClr val="tx1"/>
                </a:solidFill>
                <a:effectLst/>
                <a:latin typeface="+mn-lt"/>
                <a:ea typeface="+mn-ea"/>
                <a:cs typeface="+mn-cs"/>
              </a:rPr>
              <a:t>"Avant la session, le Secrétaire général établit un projet final d'ordre du jour contenant également tous les autres points proposés par des Etats Membres de l'Union, par une conférence ou un Secteur de l'Union, par l'Organisation des Nations Unies ou par l'une de ses institutions spécialisées et qui lui ont été communiqués huit semaines au moins avant l'ouverture de la session". (Article 4, paragraphe 3 du Règlement intérieur du Conseil)</a:t>
            </a:r>
            <a:endParaRPr lang="fr-CH" b="0" dirty="0" smtClean="0">
              <a:solidFill>
                <a:schemeClr val="tx2"/>
              </a:solidFill>
            </a:endParaRPr>
          </a:p>
        </p:txBody>
      </p:sp>
      <p:sp>
        <p:nvSpPr>
          <p:cNvPr id="4" name="Slide Number Placeholder 3"/>
          <p:cNvSpPr>
            <a:spLocks noGrp="1"/>
          </p:cNvSpPr>
          <p:nvPr>
            <p:ph type="sldNum" sz="quarter" idx="10"/>
          </p:nvPr>
        </p:nvSpPr>
        <p:spPr/>
        <p:txBody>
          <a:bodyPr/>
          <a:lstStyle/>
          <a:p>
            <a:fld id="{58AE5703-4480-4DAC-8685-4FB0D45CE3FC}" type="slidenum">
              <a:rPr lang="en-US" smtClean="0"/>
              <a:t>10</a:t>
            </a:fld>
            <a:endParaRPr lang="en-US" dirty="0"/>
          </a:p>
        </p:txBody>
      </p:sp>
    </p:spTree>
    <p:extLst>
      <p:ext uri="{BB962C8B-B14F-4D97-AF65-F5344CB8AC3E}">
        <p14:creationId xmlns:p14="http://schemas.microsoft.com/office/powerpoint/2010/main" val="29584192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20" indent="-285720">
              <a:spcBef>
                <a:spcPct val="0"/>
              </a:spcBef>
              <a:buFontTx/>
              <a:buChar char="-"/>
            </a:pPr>
            <a:r>
              <a:rPr lang="fr-CH" sz="1200" kern="1200" dirty="0" smtClean="0">
                <a:solidFill>
                  <a:schemeClr val="tx1"/>
                </a:solidFill>
                <a:effectLst/>
                <a:latin typeface="+mn-lt"/>
                <a:ea typeface="+mn-ea"/>
                <a:cs typeface="+mn-cs"/>
              </a:rPr>
              <a:t>Les Etats Membres du Conseil reçoivent environ trois mois à l'avance une invitation, à laquelle est joint l'avant-projet d'ordre du jour</a:t>
            </a:r>
            <a:r>
              <a:rPr lang="fr-CH" b="0" dirty="0" smtClean="0">
                <a:solidFill>
                  <a:schemeClr val="tx2"/>
                </a:solidFill>
              </a:rPr>
              <a:t>. </a:t>
            </a:r>
          </a:p>
          <a:p>
            <a:pPr marL="285720" indent="-285720">
              <a:spcBef>
                <a:spcPct val="0"/>
              </a:spcBef>
              <a:buFontTx/>
              <a:buChar char="-"/>
            </a:pPr>
            <a:r>
              <a:rPr lang="fr-CH" sz="1200" kern="1200" dirty="0" smtClean="0">
                <a:solidFill>
                  <a:schemeClr val="tx1"/>
                </a:solidFill>
                <a:effectLst/>
                <a:latin typeface="+mn-lt"/>
                <a:ea typeface="+mn-ea"/>
                <a:cs typeface="+mn-cs"/>
              </a:rPr>
              <a:t>Le programme de gestion du temps est communiqué environ un mois à l'avance</a:t>
            </a:r>
            <a:r>
              <a:rPr lang="fr-CH" b="0" dirty="0" smtClean="0">
                <a:solidFill>
                  <a:schemeClr val="tx2"/>
                </a:solidFill>
              </a:rPr>
              <a:t>.</a:t>
            </a:r>
            <a:endParaRPr lang="fr-CH" b="0" u="sng" dirty="0" smtClean="0">
              <a:solidFill>
                <a:srgbClr val="FF0000"/>
              </a:solidFill>
            </a:endParaRPr>
          </a:p>
          <a:p>
            <a:pPr marL="285720" indent="-285720">
              <a:spcBef>
                <a:spcPct val="0"/>
              </a:spcBef>
              <a:buFontTx/>
              <a:buChar char="-"/>
            </a:pPr>
            <a:r>
              <a:rPr lang="fr-CH" sz="1200" kern="1200" dirty="0" smtClean="0">
                <a:solidFill>
                  <a:schemeClr val="tx1"/>
                </a:solidFill>
                <a:effectLst/>
                <a:latin typeface="+mn-lt"/>
                <a:ea typeface="+mn-ea"/>
                <a:cs typeface="+mn-cs"/>
              </a:rPr>
              <a:t>Les documents préparés par le Secrétariat sont examinés par une commission interne et doivent être communiqués au moins deux mois à l'avance (pour les documents ayant des incidences financières, à l'exception du projet de budget, il faut compter sept semaines, conformément à la Décision 5) ou quatre semaines à l'avance (pour les autres documents). A ce propos, voir l‘Article 20 du Règlement</a:t>
            </a:r>
            <a:r>
              <a:rPr lang="fr-CH" b="0" dirty="0" smtClean="0">
                <a:solidFill>
                  <a:schemeClr val="tx2"/>
                </a:solidFill>
              </a:rPr>
              <a:t>.  </a:t>
            </a:r>
          </a:p>
          <a:p>
            <a:pPr marL="285720" indent="-285720">
              <a:spcBef>
                <a:spcPct val="0"/>
              </a:spcBef>
              <a:buFontTx/>
              <a:buChar char="-"/>
            </a:pPr>
            <a:r>
              <a:rPr lang="fr-CH" sz="1200" kern="1200" dirty="0" smtClean="0">
                <a:solidFill>
                  <a:schemeClr val="tx1"/>
                </a:solidFill>
                <a:effectLst/>
                <a:latin typeface="+mn-lt"/>
                <a:ea typeface="+mn-ea"/>
                <a:cs typeface="+mn-cs"/>
              </a:rPr>
              <a:t>Article 4, paragraphe 3 du Règlement intérieur du Conseil: "Avant la session, le Secrétaire général établit un projet final d'ordre du jour contenant également tous les autres points proposés par des Etats Membres de l'Union, par une conférence ou un Secteur de l'Union, par l'Organisation des Nations Unies ou par l'une de ses institutions spécialisées et qui lui ont été communiqués huit semaines au moins avant l'ouverture de la session".</a:t>
            </a:r>
            <a:endParaRPr lang="fr-CH" b="0" dirty="0" smtClean="0">
              <a:solidFill>
                <a:schemeClr val="tx2"/>
              </a:solidFill>
            </a:endParaRPr>
          </a:p>
          <a:p>
            <a:pPr marL="285720" indent="-285720">
              <a:spcBef>
                <a:spcPct val="0"/>
              </a:spcBef>
              <a:buFontTx/>
              <a:buChar char="-"/>
            </a:pPr>
            <a:r>
              <a:rPr lang="fr-CH" sz="1200" kern="1200" dirty="0" smtClean="0">
                <a:solidFill>
                  <a:schemeClr val="tx1"/>
                </a:solidFill>
                <a:effectLst/>
                <a:latin typeface="+mn-lt"/>
                <a:ea typeface="+mn-ea"/>
                <a:cs typeface="+mn-cs"/>
              </a:rPr>
              <a:t>Les contributions des Etats Membres doivent être soumises au plus tard 14 jours calendaires avant l'ouverture de la session du Conseil, afin que la traduction puisse être assurée dans les délais voulus et qu'elles puissent être examinées de manière approfondie (Décision 556 (MOD) du Conseil)</a:t>
            </a:r>
            <a:r>
              <a:rPr lang="fr-CH" b="0" dirty="0" smtClean="0">
                <a:solidFill>
                  <a:schemeClr val="tx2"/>
                </a:solidFill>
              </a:rPr>
              <a:t>.  </a:t>
            </a:r>
          </a:p>
          <a:p>
            <a:pPr marL="285720" indent="-285720">
              <a:spcBef>
                <a:spcPct val="0"/>
              </a:spcBef>
              <a:buFontTx/>
              <a:buChar char="-"/>
            </a:pPr>
            <a:endParaRPr lang="fr-CH" b="0" dirty="0" smtClean="0">
              <a:solidFill>
                <a:schemeClr val="tx2"/>
              </a:solidFill>
            </a:endParaRPr>
          </a:p>
        </p:txBody>
      </p:sp>
      <p:sp>
        <p:nvSpPr>
          <p:cNvPr id="4" name="Slide Number Placeholder 3"/>
          <p:cNvSpPr>
            <a:spLocks noGrp="1"/>
          </p:cNvSpPr>
          <p:nvPr>
            <p:ph type="sldNum" sz="quarter" idx="10"/>
          </p:nvPr>
        </p:nvSpPr>
        <p:spPr/>
        <p:txBody>
          <a:bodyPr/>
          <a:lstStyle/>
          <a:p>
            <a:fld id="{58AE5703-4480-4DAC-8685-4FB0D45CE3FC}" type="slidenum">
              <a:rPr lang="en-US" smtClean="0"/>
              <a:t>11</a:t>
            </a:fld>
            <a:endParaRPr lang="en-US" dirty="0"/>
          </a:p>
        </p:txBody>
      </p:sp>
    </p:spTree>
    <p:extLst>
      <p:ext uri="{BB962C8B-B14F-4D97-AF65-F5344CB8AC3E}">
        <p14:creationId xmlns:p14="http://schemas.microsoft.com/office/powerpoint/2010/main" val="38118042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H" sz="1200" kern="1200" dirty="0" smtClean="0">
                <a:solidFill>
                  <a:schemeClr val="tx1"/>
                </a:solidFill>
                <a:effectLst/>
                <a:latin typeface="+mn-lt"/>
                <a:ea typeface="+mn-ea"/>
                <a:cs typeface="+mn-cs"/>
              </a:rPr>
              <a:t>Une brève réunion informelle réunissant les principaux contributeurs de l'UIT se tient la veille du début de la session annuelle du Conseil</a:t>
            </a:r>
            <a:r>
              <a:rPr lang="en-US" b="0" u="none" noProof="0" dirty="0" smtClean="0"/>
              <a:t>.  </a:t>
            </a:r>
          </a:p>
          <a:p>
            <a:r>
              <a:rPr lang="fr-CH" sz="1200" kern="1200" dirty="0" smtClean="0">
                <a:solidFill>
                  <a:schemeClr val="tx1"/>
                </a:solidFill>
                <a:effectLst/>
                <a:latin typeface="+mn-lt"/>
                <a:ea typeface="+mn-ea"/>
                <a:cs typeface="+mn-cs"/>
              </a:rPr>
              <a:t>La session du Conseil débute par une séance plénière inaugurale, suivie des séances plénières et des séances de la Commission permanente de l'administration et de la gestion (SC-ADM ou Commission permanente), qui examine les questions de personnel et les questions financières</a:t>
            </a:r>
            <a:r>
              <a:rPr lang="en-US" b="0" u="none" noProof="0" dirty="0" smtClean="0"/>
              <a:t>.</a:t>
            </a:r>
          </a:p>
          <a:p>
            <a:r>
              <a:rPr lang="fr-CH" sz="1200" kern="1200" dirty="0" smtClean="0">
                <a:solidFill>
                  <a:schemeClr val="tx1"/>
                </a:solidFill>
                <a:effectLst/>
                <a:latin typeface="+mn-lt"/>
                <a:ea typeface="+mn-ea"/>
                <a:cs typeface="+mn-cs"/>
              </a:rPr>
              <a:t>Le Conseil peut aussi constituer des commissions et des groupes de travail.</a:t>
            </a:r>
            <a:r>
              <a:rPr lang="en-US" b="0" u="none" noProof="0" dirty="0" smtClean="0"/>
              <a:t> </a:t>
            </a:r>
          </a:p>
          <a:p>
            <a:endParaRPr lang="fr-CH" b="0" u="none" dirty="0" smtClean="0"/>
          </a:p>
          <a:p>
            <a:r>
              <a:rPr lang="fr-CH" b="0" u="none" dirty="0" smtClean="0"/>
              <a:t> </a:t>
            </a:r>
            <a:endParaRPr lang="en-US" b="0" u="none" dirty="0"/>
          </a:p>
        </p:txBody>
      </p:sp>
      <p:sp>
        <p:nvSpPr>
          <p:cNvPr id="4" name="Slide Number Placeholder 3"/>
          <p:cNvSpPr>
            <a:spLocks noGrp="1"/>
          </p:cNvSpPr>
          <p:nvPr>
            <p:ph type="sldNum" sz="quarter" idx="10"/>
          </p:nvPr>
        </p:nvSpPr>
        <p:spPr/>
        <p:txBody>
          <a:bodyPr/>
          <a:lstStyle/>
          <a:p>
            <a:fld id="{58AE5703-4480-4DAC-8685-4FB0D45CE3FC}" type="slidenum">
              <a:rPr lang="en-US" smtClean="0"/>
              <a:t>12</a:t>
            </a:fld>
            <a:endParaRPr lang="en-US" dirty="0"/>
          </a:p>
        </p:txBody>
      </p:sp>
    </p:spTree>
    <p:extLst>
      <p:ext uri="{BB962C8B-B14F-4D97-AF65-F5344CB8AC3E}">
        <p14:creationId xmlns:p14="http://schemas.microsoft.com/office/powerpoint/2010/main" val="1603255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06">
              <a:defRPr/>
            </a:pPr>
            <a:r>
              <a:rPr lang="fr-CH" sz="1200" kern="1200" dirty="0" smtClean="0">
                <a:solidFill>
                  <a:schemeClr val="tx1"/>
                </a:solidFill>
                <a:effectLst/>
                <a:latin typeface="+mn-lt"/>
                <a:ea typeface="+mn-ea"/>
                <a:cs typeface="+mn-cs"/>
              </a:rPr>
              <a:t>Article 12, paragraphe 1 du Règlement: "Chaque session ordinaire du Conseil commence par une séance plénière inaugurale, au cours de laquelle le Conseil décide des questions d'organisation (...)."</a:t>
            </a:r>
            <a:r>
              <a:rPr lang="fr-CH" b="0" dirty="0" smtClean="0">
                <a:solidFill>
                  <a:schemeClr val="tx2"/>
                </a:solidFill>
              </a:rPr>
              <a:t> </a:t>
            </a:r>
          </a:p>
          <a:p>
            <a:pPr defTabSz="914306">
              <a:defRPr/>
            </a:pPr>
            <a:endParaRPr lang="fr-CH" b="0" dirty="0" smtClean="0">
              <a:solidFill>
                <a:schemeClr val="tx2"/>
              </a:solidFill>
            </a:endParaRPr>
          </a:p>
          <a:p>
            <a:pPr defTabSz="914306">
              <a:defRPr/>
            </a:pPr>
            <a:r>
              <a:rPr lang="fr-CH" sz="1200" kern="1200" dirty="0" smtClean="0">
                <a:solidFill>
                  <a:schemeClr val="tx1"/>
                </a:solidFill>
                <a:effectLst/>
                <a:latin typeface="+mn-lt"/>
                <a:ea typeface="+mn-ea"/>
                <a:cs typeface="+mn-cs"/>
              </a:rPr>
              <a:t>Ont lieu pendant la séance plénière inaugurale</a:t>
            </a:r>
            <a:r>
              <a:rPr lang="en-US" b="0" u="none" dirty="0" smtClean="0">
                <a:solidFill>
                  <a:schemeClr val="tx2"/>
                </a:solidFill>
              </a:rPr>
              <a:t>: </a:t>
            </a:r>
          </a:p>
          <a:p>
            <a:pPr defTabSz="914306">
              <a:defRPr/>
            </a:pPr>
            <a:r>
              <a:rPr lang="fr-CH" sz="1200" kern="1200" dirty="0" smtClean="0">
                <a:solidFill>
                  <a:schemeClr val="tx1"/>
                </a:solidFill>
                <a:effectLst/>
                <a:latin typeface="+mn-lt"/>
                <a:ea typeface="+mn-ea"/>
                <a:cs typeface="+mn-cs"/>
              </a:rPr>
              <a:t>l'élection du Président et du Vice-Président du Conseil, parmi les conseillers;</a:t>
            </a:r>
            <a:endParaRPr lang="en-US" b="0" u="none" dirty="0" smtClean="0">
              <a:solidFill>
                <a:schemeClr val="tx2"/>
              </a:solidFill>
            </a:endParaRPr>
          </a:p>
          <a:p>
            <a:pPr defTabSz="914306">
              <a:defRPr/>
            </a:pPr>
            <a:r>
              <a:rPr lang="fr-CH" sz="1200" kern="1200" dirty="0" smtClean="0">
                <a:solidFill>
                  <a:schemeClr val="tx1"/>
                </a:solidFill>
                <a:effectLst/>
                <a:latin typeface="+mn-lt"/>
                <a:ea typeface="+mn-ea"/>
                <a:cs typeface="+mn-cs"/>
              </a:rPr>
              <a:t>l'élection du Président et du Vice-Président de la Commission permanente (s'il y a lieu – suivant la pratique habituelle, ils sont élus pour un mandat de deux ans);</a:t>
            </a:r>
            <a:endParaRPr lang="en-US" b="0" u="none" dirty="0" smtClean="0">
              <a:solidFill>
                <a:schemeClr val="tx2"/>
              </a:solidFill>
            </a:endParaRPr>
          </a:p>
          <a:p>
            <a:pPr defTabSz="914306">
              <a:defRPr/>
            </a:pPr>
            <a:r>
              <a:rPr lang="fr-CH" sz="1200" kern="1200" dirty="0" smtClean="0">
                <a:solidFill>
                  <a:schemeClr val="tx1"/>
                </a:solidFill>
                <a:effectLst/>
                <a:latin typeface="+mn-lt"/>
                <a:ea typeface="+mn-ea"/>
                <a:cs typeface="+mn-cs"/>
              </a:rPr>
              <a:t>l'adoption du projet d'ordre du jour, publié en tant que Document 1;</a:t>
            </a:r>
            <a:endParaRPr lang="en-US" b="0" u="none" dirty="0" smtClean="0">
              <a:solidFill>
                <a:schemeClr val="tx2"/>
              </a:solidFill>
            </a:endParaRPr>
          </a:p>
          <a:p>
            <a:pPr defTabSz="914306">
              <a:defRPr/>
            </a:pPr>
            <a:r>
              <a:rPr lang="fr-CH" sz="1200" kern="1200" dirty="0" smtClean="0">
                <a:solidFill>
                  <a:schemeClr val="tx1"/>
                </a:solidFill>
                <a:effectLst/>
                <a:latin typeface="+mn-lt"/>
                <a:ea typeface="+mn-ea"/>
                <a:cs typeface="+mn-cs"/>
              </a:rPr>
              <a:t>l'approbation du projet d'attribution des documents et du projet de programme de gestion du temps.</a:t>
            </a:r>
            <a:endParaRPr lang="en-US" b="0" u="none" dirty="0" smtClean="0">
              <a:solidFill>
                <a:schemeClr val="tx2"/>
              </a:solidFill>
            </a:endParaRPr>
          </a:p>
          <a:p>
            <a:pPr defTabSz="914306">
              <a:defRPr/>
            </a:pPr>
            <a:endParaRPr lang="en-US" b="0" u="none" dirty="0" smtClean="0">
              <a:solidFill>
                <a:schemeClr val="tx2"/>
              </a:solidFill>
            </a:endParaRPr>
          </a:p>
          <a:p>
            <a:pPr defTabSz="914306">
              <a:defRPr/>
            </a:pPr>
            <a:r>
              <a:rPr lang="fr-CH" sz="1200" kern="1200" dirty="0" smtClean="0">
                <a:solidFill>
                  <a:schemeClr val="tx1"/>
                </a:solidFill>
                <a:effectLst/>
                <a:latin typeface="+mn-lt"/>
                <a:ea typeface="+mn-ea"/>
                <a:cs typeface="+mn-cs"/>
              </a:rPr>
              <a:t>Le Président prononce l'ouverture et la clôture de chaque séance plénière et dirige les débats.</a:t>
            </a:r>
            <a:endParaRPr lang="en-US" b="0" u="none" dirty="0" smtClean="0">
              <a:solidFill>
                <a:schemeClr val="tx2"/>
              </a:solidFill>
            </a:endParaRPr>
          </a:p>
          <a:p>
            <a:pPr defTabSz="914306">
              <a:defRPr/>
            </a:pPr>
            <a:endParaRPr lang="en-US" b="1" u="none" dirty="0" smtClean="0">
              <a:solidFill>
                <a:schemeClr val="tx2"/>
              </a:solidFill>
            </a:endParaRPr>
          </a:p>
          <a:p>
            <a:pPr defTabSz="914306">
              <a:defRPr/>
            </a:pPr>
            <a:endParaRPr lang="fr-CH" b="1" u="sng" dirty="0" smtClean="0">
              <a:solidFill>
                <a:schemeClr val="tx2"/>
              </a:solidFill>
            </a:endParaRPr>
          </a:p>
          <a:p>
            <a:pPr defTabSz="914306">
              <a:defRPr/>
            </a:pPr>
            <a:endParaRPr lang="fr-CH" b="1" u="sng" dirty="0" smtClean="0">
              <a:solidFill>
                <a:schemeClr val="tx2"/>
              </a:solidFill>
            </a:endParaRPr>
          </a:p>
          <a:p>
            <a:pPr defTabSz="914306">
              <a:defRPr/>
            </a:pPr>
            <a:endParaRPr lang="fr-CH" b="1" u="sng" dirty="0" smtClean="0">
              <a:solidFill>
                <a:schemeClr val="tx2"/>
              </a:solidFill>
            </a:endParaRPr>
          </a:p>
          <a:p>
            <a:pPr defTabSz="914306">
              <a:defRPr/>
            </a:pPr>
            <a:endParaRPr lang="en-US" dirty="0"/>
          </a:p>
        </p:txBody>
      </p:sp>
      <p:sp>
        <p:nvSpPr>
          <p:cNvPr id="4" name="Slide Number Placeholder 3"/>
          <p:cNvSpPr>
            <a:spLocks noGrp="1"/>
          </p:cNvSpPr>
          <p:nvPr>
            <p:ph type="sldNum" sz="quarter" idx="10"/>
          </p:nvPr>
        </p:nvSpPr>
        <p:spPr/>
        <p:txBody>
          <a:bodyPr/>
          <a:lstStyle/>
          <a:p>
            <a:fld id="{58AE5703-4480-4DAC-8685-4FB0D45CE3FC}" type="slidenum">
              <a:rPr lang="en-US" smtClean="0"/>
              <a:t>13</a:t>
            </a:fld>
            <a:endParaRPr lang="en-US" dirty="0"/>
          </a:p>
        </p:txBody>
      </p:sp>
    </p:spTree>
    <p:extLst>
      <p:ext uri="{BB962C8B-B14F-4D97-AF65-F5344CB8AC3E}">
        <p14:creationId xmlns:p14="http://schemas.microsoft.com/office/powerpoint/2010/main" val="9499118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20" indent="-285720">
              <a:spcBef>
                <a:spcPct val="0"/>
              </a:spcBef>
              <a:buFontTx/>
              <a:buChar char="-"/>
            </a:pPr>
            <a:r>
              <a:rPr lang="fr-CH" sz="1200" kern="1200" dirty="0" smtClean="0">
                <a:solidFill>
                  <a:schemeClr val="tx1"/>
                </a:solidFill>
                <a:effectLst/>
                <a:latin typeface="+mn-lt"/>
                <a:ea typeface="+mn-ea"/>
                <a:cs typeface="+mn-cs"/>
              </a:rPr>
              <a:t>Le principe de roulement géographique ne s'applique pas officiellement à l'élection du Président et du Vice-Président de la Commission permanente de l'administration et de la gestion (Commission permanente ). Depuis 2007, il est d'usage que le Président exerce un mandat de deux ans et qu'un des deux Vice-Présidents lui succède.</a:t>
            </a:r>
            <a:endParaRPr lang="fr-CH" b="0" dirty="0" smtClean="0">
              <a:solidFill>
                <a:schemeClr val="tx2"/>
              </a:solidFill>
            </a:endParaRPr>
          </a:p>
          <a:p>
            <a:pPr marL="285720" indent="-285720">
              <a:spcBef>
                <a:spcPct val="0"/>
              </a:spcBef>
              <a:buFontTx/>
              <a:buChar char="-"/>
            </a:pPr>
            <a:r>
              <a:rPr lang="fr-CH" sz="1200" kern="1200" dirty="0" smtClean="0">
                <a:solidFill>
                  <a:schemeClr val="tx1"/>
                </a:solidFill>
                <a:effectLst/>
                <a:latin typeface="+mn-lt"/>
                <a:ea typeface="+mn-ea"/>
                <a:cs typeface="+mn-cs"/>
              </a:rPr>
              <a:t>La Commission</a:t>
            </a:r>
            <a:r>
              <a:rPr lang="fr-CH" sz="1200" kern="1200" baseline="0" dirty="0" smtClean="0">
                <a:solidFill>
                  <a:schemeClr val="tx1"/>
                </a:solidFill>
                <a:effectLst/>
                <a:latin typeface="+mn-lt"/>
                <a:ea typeface="+mn-ea"/>
                <a:cs typeface="+mn-cs"/>
              </a:rPr>
              <a:t> permanente</a:t>
            </a:r>
            <a:r>
              <a:rPr lang="fr-CH" sz="1200" kern="1200" dirty="0" smtClean="0">
                <a:solidFill>
                  <a:schemeClr val="tx1"/>
                </a:solidFill>
                <a:effectLst/>
                <a:latin typeface="+mn-lt"/>
                <a:ea typeface="+mn-ea"/>
                <a:cs typeface="+mn-cs"/>
              </a:rPr>
              <a:t> examine les documents qui lui sont soumis par la Séance plénière inaugurale.</a:t>
            </a:r>
            <a:endParaRPr lang="fr-CH" b="0" dirty="0" smtClean="0">
              <a:solidFill>
                <a:schemeClr val="tx2"/>
              </a:solidFill>
            </a:endParaRPr>
          </a:p>
          <a:p>
            <a:pPr marL="285720" indent="-285720">
              <a:spcBef>
                <a:spcPct val="0"/>
              </a:spcBef>
              <a:buFontTx/>
              <a:buChar char="-"/>
            </a:pPr>
            <a:r>
              <a:rPr lang="fr-CH" sz="1200" kern="1200" dirty="0" smtClean="0">
                <a:solidFill>
                  <a:schemeClr val="tx1"/>
                </a:solidFill>
                <a:effectLst/>
                <a:latin typeface="+mn-lt"/>
                <a:ea typeface="+mn-ea"/>
                <a:cs typeface="+mn-cs"/>
              </a:rPr>
              <a:t>La Commission</a:t>
            </a:r>
            <a:r>
              <a:rPr lang="fr-CH" sz="1200" kern="1200" baseline="0" dirty="0" smtClean="0">
                <a:solidFill>
                  <a:schemeClr val="tx1"/>
                </a:solidFill>
                <a:effectLst/>
                <a:latin typeface="+mn-lt"/>
                <a:ea typeface="+mn-ea"/>
                <a:cs typeface="+mn-cs"/>
              </a:rPr>
              <a:t> permanente</a:t>
            </a:r>
            <a:r>
              <a:rPr lang="fr-CH" sz="1200" kern="1200" dirty="0" smtClean="0">
                <a:solidFill>
                  <a:schemeClr val="tx1"/>
                </a:solidFill>
                <a:effectLst/>
                <a:latin typeface="+mn-lt"/>
                <a:ea typeface="+mn-ea"/>
                <a:cs typeface="+mn-cs"/>
              </a:rPr>
              <a:t>  prépare des projets de résolution et de décision, ainsi qu'un rapport destiné à la plénière pour examen.</a:t>
            </a:r>
            <a:endParaRPr lang="fr-CH" b="0" dirty="0" smtClean="0">
              <a:solidFill>
                <a:schemeClr val="tx2"/>
              </a:solidFill>
            </a:endParaRPr>
          </a:p>
          <a:p>
            <a:pPr marL="285720" indent="-285720">
              <a:spcBef>
                <a:spcPct val="0"/>
              </a:spcBef>
              <a:buFontTx/>
              <a:buChar char="-"/>
            </a:pPr>
            <a:r>
              <a:rPr lang="fr-CH" sz="1200" kern="1200" dirty="0" smtClean="0">
                <a:solidFill>
                  <a:schemeClr val="tx1"/>
                </a:solidFill>
                <a:effectLst/>
                <a:latin typeface="+mn-lt"/>
                <a:ea typeface="+mn-ea"/>
                <a:cs typeface="+mn-cs"/>
              </a:rPr>
              <a:t>La Commission</a:t>
            </a:r>
            <a:r>
              <a:rPr lang="fr-CH" sz="1200" kern="1200" baseline="0" dirty="0" smtClean="0">
                <a:solidFill>
                  <a:schemeClr val="tx1"/>
                </a:solidFill>
                <a:effectLst/>
                <a:latin typeface="+mn-lt"/>
                <a:ea typeface="+mn-ea"/>
                <a:cs typeface="+mn-cs"/>
              </a:rPr>
              <a:t> permanente</a:t>
            </a:r>
            <a:r>
              <a:rPr lang="fr-CH" sz="1200" kern="1200" dirty="0" smtClean="0">
                <a:solidFill>
                  <a:schemeClr val="tx1"/>
                </a:solidFill>
                <a:effectLst/>
                <a:latin typeface="+mn-lt"/>
                <a:ea typeface="+mn-ea"/>
                <a:cs typeface="+mn-cs"/>
              </a:rPr>
              <a:t>  met tout en oeuvre pour obtenir un consensus. En l'absence de consensus, le rapport doit indiquer les vues exprimées par les différents participants (a contrario, pas de vote).</a:t>
            </a:r>
            <a:endParaRPr lang="fr-CH" b="0" dirty="0" smtClean="0">
              <a:solidFill>
                <a:schemeClr val="tx2"/>
              </a:solidFill>
            </a:endParaRPr>
          </a:p>
          <a:p>
            <a:pPr marL="285720" indent="-285720">
              <a:spcBef>
                <a:spcPct val="0"/>
              </a:spcBef>
              <a:buFontTx/>
              <a:buChar char="-"/>
            </a:pPr>
            <a:r>
              <a:rPr lang="fr-CH" sz="1200" kern="1200" dirty="0" smtClean="0">
                <a:solidFill>
                  <a:schemeClr val="tx1"/>
                </a:solidFill>
                <a:effectLst/>
                <a:latin typeface="+mn-lt"/>
                <a:ea typeface="+mn-ea"/>
                <a:cs typeface="+mn-cs"/>
              </a:rPr>
              <a:t>La Commission</a:t>
            </a:r>
            <a:r>
              <a:rPr lang="fr-CH" sz="1200" kern="1200" baseline="0" dirty="0" smtClean="0">
                <a:solidFill>
                  <a:schemeClr val="tx1"/>
                </a:solidFill>
                <a:effectLst/>
                <a:latin typeface="+mn-lt"/>
                <a:ea typeface="+mn-ea"/>
                <a:cs typeface="+mn-cs"/>
              </a:rPr>
              <a:t> permanente</a:t>
            </a:r>
            <a:r>
              <a:rPr lang="fr-CH" sz="1200" kern="1200" dirty="0" smtClean="0">
                <a:solidFill>
                  <a:schemeClr val="tx1"/>
                </a:solidFill>
                <a:effectLst/>
                <a:latin typeface="+mn-lt"/>
                <a:ea typeface="+mn-ea"/>
                <a:cs typeface="+mn-cs"/>
              </a:rPr>
              <a:t>  ne peut tenir de séance pendant une séance plénière (voir l'Article 12, paragraphe 6 du Règlement intérieur du Conseil).</a:t>
            </a:r>
            <a:endParaRPr lang="fr-CH" b="0" dirty="0" smtClean="0">
              <a:solidFill>
                <a:schemeClr val="tx2"/>
              </a:solidFill>
            </a:endParaRPr>
          </a:p>
          <a:p>
            <a:pPr marL="285720" indent="-285720">
              <a:spcBef>
                <a:spcPct val="0"/>
              </a:spcBef>
              <a:buFontTx/>
              <a:buChar char="-"/>
            </a:pPr>
            <a:r>
              <a:rPr lang="fr-CH" sz="1200" kern="1200" dirty="0" smtClean="0">
                <a:solidFill>
                  <a:schemeClr val="tx1"/>
                </a:solidFill>
                <a:effectLst/>
                <a:latin typeface="+mn-lt"/>
                <a:ea typeface="+mn-ea"/>
                <a:cs typeface="+mn-cs"/>
              </a:rPr>
              <a:t>Les débats sont diffusés sur l'Internet, à l'intention des Etats Membres et des Membres des Secteurs (voir l'Article 12, paragraphe 7 du Règlement</a:t>
            </a:r>
            <a:r>
              <a:rPr lang="fr-CH" sz="1200" kern="1200" baseline="0" dirty="0" smtClean="0">
                <a:solidFill>
                  <a:schemeClr val="tx1"/>
                </a:solidFill>
                <a:effectLst/>
                <a:latin typeface="+mn-lt"/>
                <a:ea typeface="+mn-ea"/>
                <a:cs typeface="+mn-cs"/>
              </a:rPr>
              <a:t> intérieur du Conseil</a:t>
            </a:r>
            <a:r>
              <a:rPr lang="fr-CH" sz="1200" kern="1200" dirty="0" smtClean="0">
                <a:solidFill>
                  <a:schemeClr val="tx1"/>
                </a:solidFill>
                <a:effectLst/>
                <a:latin typeface="+mn-lt"/>
                <a:ea typeface="+mn-ea"/>
                <a:cs typeface="+mn-cs"/>
              </a:rPr>
              <a:t>).</a:t>
            </a:r>
            <a:endParaRPr lang="fr-CH" b="0" dirty="0" smtClean="0">
              <a:solidFill>
                <a:schemeClr val="tx2"/>
              </a:solidFill>
            </a:endParaRPr>
          </a:p>
          <a:p>
            <a:pPr marL="285720" indent="-285720">
              <a:spcBef>
                <a:spcPct val="0"/>
              </a:spcBef>
              <a:buFontTx/>
              <a:buChar char="-"/>
            </a:pPr>
            <a:r>
              <a:rPr lang="fr-CH" sz="1200" kern="1200" dirty="0" smtClean="0">
                <a:solidFill>
                  <a:schemeClr val="tx1"/>
                </a:solidFill>
                <a:effectLst/>
                <a:latin typeface="+mn-lt"/>
                <a:ea typeface="+mn-ea"/>
                <a:cs typeface="+mn-cs"/>
              </a:rPr>
              <a:t>Les séances de la Commission</a:t>
            </a:r>
            <a:r>
              <a:rPr lang="fr-CH" sz="1200" kern="1200" baseline="0" dirty="0" smtClean="0">
                <a:solidFill>
                  <a:schemeClr val="tx1"/>
                </a:solidFill>
                <a:effectLst/>
                <a:latin typeface="+mn-lt"/>
                <a:ea typeface="+mn-ea"/>
                <a:cs typeface="+mn-cs"/>
              </a:rPr>
              <a:t> permanente </a:t>
            </a:r>
            <a:r>
              <a:rPr lang="fr-CH" sz="1200" kern="1200" dirty="0" smtClean="0">
                <a:solidFill>
                  <a:schemeClr val="tx1"/>
                </a:solidFill>
                <a:effectLst/>
                <a:latin typeface="+mn-lt"/>
                <a:ea typeface="+mn-ea"/>
                <a:cs typeface="+mn-cs"/>
              </a:rPr>
              <a:t>ne font pas l'objet de comptes rendus.</a:t>
            </a:r>
            <a:endParaRPr lang="fr-CH" b="0" dirty="0" smtClean="0">
              <a:solidFill>
                <a:schemeClr val="tx2"/>
              </a:solidFill>
            </a:endParaRPr>
          </a:p>
          <a:p>
            <a:pPr>
              <a:spcBef>
                <a:spcPct val="0"/>
              </a:spcBef>
              <a:buNone/>
            </a:pPr>
            <a:endParaRPr lang="fr-CH" b="1" dirty="0" smtClean="0">
              <a:solidFill>
                <a:schemeClr val="tx2"/>
              </a:solidFill>
            </a:endParaRPr>
          </a:p>
          <a:p>
            <a:endParaRPr lang="en-US" dirty="0"/>
          </a:p>
        </p:txBody>
      </p:sp>
      <p:sp>
        <p:nvSpPr>
          <p:cNvPr id="4" name="Slide Number Placeholder 3"/>
          <p:cNvSpPr>
            <a:spLocks noGrp="1"/>
          </p:cNvSpPr>
          <p:nvPr>
            <p:ph type="sldNum" sz="quarter" idx="10"/>
          </p:nvPr>
        </p:nvSpPr>
        <p:spPr/>
        <p:txBody>
          <a:bodyPr/>
          <a:lstStyle/>
          <a:p>
            <a:fld id="{58AE5703-4480-4DAC-8685-4FB0D45CE3FC}" type="slidenum">
              <a:rPr lang="en-US" smtClean="0"/>
              <a:t>14</a:t>
            </a:fld>
            <a:endParaRPr lang="en-US" dirty="0"/>
          </a:p>
        </p:txBody>
      </p:sp>
    </p:spTree>
    <p:extLst>
      <p:ext uri="{BB962C8B-B14F-4D97-AF65-F5344CB8AC3E}">
        <p14:creationId xmlns:p14="http://schemas.microsoft.com/office/powerpoint/2010/main" val="29823906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H" sz="1200" kern="1200" dirty="0" smtClean="0">
                <a:solidFill>
                  <a:schemeClr val="tx1"/>
                </a:solidFill>
                <a:effectLst/>
                <a:latin typeface="+mn-lt"/>
                <a:ea typeface="+mn-ea"/>
                <a:cs typeface="+mn-cs"/>
              </a:rPr>
              <a:t>La Commission de direction est composée du Président et du Vice-Président du Conseil, ainsi que du Président et </a:t>
            </a:r>
            <a:br>
              <a:rPr lang="fr-CH" sz="1200" kern="1200" dirty="0" smtClean="0">
                <a:solidFill>
                  <a:schemeClr val="tx1"/>
                </a:solidFill>
                <a:effectLst/>
                <a:latin typeface="+mn-lt"/>
                <a:ea typeface="+mn-ea"/>
                <a:cs typeface="+mn-cs"/>
              </a:rPr>
            </a:br>
            <a:r>
              <a:rPr lang="fr-CH" sz="1200" kern="1200" dirty="0" smtClean="0">
                <a:solidFill>
                  <a:schemeClr val="tx1"/>
                </a:solidFill>
                <a:effectLst/>
                <a:latin typeface="+mn-lt"/>
                <a:ea typeface="+mn-ea"/>
                <a:cs typeface="+mn-cs"/>
              </a:rPr>
              <a:t>des Vice-Présidents de la Commission permanente</a:t>
            </a:r>
            <a:r>
              <a:rPr lang="fr-CH" dirty="0" smtClean="0"/>
              <a:t>. </a:t>
            </a:r>
          </a:p>
          <a:p>
            <a:r>
              <a:rPr lang="fr-CH" sz="1200" kern="1200" dirty="0" smtClean="0">
                <a:solidFill>
                  <a:schemeClr val="tx1"/>
                </a:solidFill>
                <a:effectLst/>
                <a:latin typeface="+mn-lt"/>
                <a:ea typeface="+mn-ea"/>
                <a:cs typeface="+mn-cs"/>
              </a:rPr>
              <a:t>La Commission de direction est chargée de coordonner toutes les activités afférentes au bon déroulement des travaux du Conseil, ainsi que d'établir le calendrier des séances</a:t>
            </a:r>
            <a:r>
              <a:rPr lang="fr-CH" dirty="0" smtClean="0"/>
              <a:t>. </a:t>
            </a:r>
          </a:p>
          <a:p>
            <a:r>
              <a:rPr lang="fr-CH" sz="1200" kern="1200" dirty="0" smtClean="0">
                <a:solidFill>
                  <a:schemeClr val="tx1"/>
                </a:solidFill>
                <a:effectLst/>
                <a:latin typeface="+mn-lt"/>
                <a:ea typeface="+mn-ea"/>
                <a:cs typeface="+mn-cs"/>
              </a:rPr>
              <a:t>Dans la pratique, les Présidents des groupes de travail du Conseil sont aussi invités à participer</a:t>
            </a:r>
            <a:r>
              <a:rPr lang="fr-CH" dirty="0" smtClean="0"/>
              <a:t>. </a:t>
            </a:r>
          </a:p>
          <a:p>
            <a:r>
              <a:rPr lang="fr-CH" sz="1200" kern="1200" dirty="0" smtClean="0">
                <a:solidFill>
                  <a:schemeClr val="tx1"/>
                </a:solidFill>
                <a:effectLst/>
                <a:latin typeface="+mn-lt"/>
                <a:ea typeface="+mn-ea"/>
                <a:cs typeface="+mn-cs"/>
              </a:rPr>
              <a:t>La Commission de direction est assistée par le Secrétaire général en sa qualité de secrétaire du Conseil</a:t>
            </a:r>
            <a:r>
              <a:rPr lang="fr-CH" dirty="0" smtClean="0"/>
              <a:t>.    </a:t>
            </a:r>
            <a:endParaRPr lang="en-US" dirty="0"/>
          </a:p>
        </p:txBody>
      </p:sp>
      <p:sp>
        <p:nvSpPr>
          <p:cNvPr id="4" name="Slide Number Placeholder 3"/>
          <p:cNvSpPr>
            <a:spLocks noGrp="1"/>
          </p:cNvSpPr>
          <p:nvPr>
            <p:ph type="sldNum" sz="quarter" idx="10"/>
          </p:nvPr>
        </p:nvSpPr>
        <p:spPr/>
        <p:txBody>
          <a:bodyPr/>
          <a:lstStyle/>
          <a:p>
            <a:fld id="{58AE5703-4480-4DAC-8685-4FB0D45CE3FC}" type="slidenum">
              <a:rPr lang="en-US" smtClean="0"/>
              <a:t>15</a:t>
            </a:fld>
            <a:endParaRPr lang="en-US" dirty="0"/>
          </a:p>
        </p:txBody>
      </p:sp>
    </p:spTree>
    <p:extLst>
      <p:ext uri="{BB962C8B-B14F-4D97-AF65-F5344CB8AC3E}">
        <p14:creationId xmlns:p14="http://schemas.microsoft.com/office/powerpoint/2010/main" val="23477769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20" indent="-285720">
              <a:spcBef>
                <a:spcPct val="0"/>
              </a:spcBef>
              <a:buFontTx/>
              <a:buChar char="-"/>
            </a:pPr>
            <a:r>
              <a:rPr lang="fr-CH" sz="1200" kern="1200" dirty="0" smtClean="0">
                <a:solidFill>
                  <a:schemeClr val="tx1"/>
                </a:solidFill>
                <a:effectLst/>
                <a:latin typeface="+mn-lt"/>
                <a:ea typeface="+mn-ea"/>
                <a:cs typeface="+mn-cs"/>
              </a:rPr>
              <a:t>L'interprétation est assurée dans les six langues officielles de l'Union pour les séances plénières et les séances de la Commission permanente.</a:t>
            </a:r>
            <a:endParaRPr lang="fr-CH" b="0" dirty="0" smtClean="0">
              <a:solidFill>
                <a:schemeClr val="tx2"/>
              </a:solidFill>
            </a:endParaRPr>
          </a:p>
          <a:p>
            <a:pPr marL="285720" indent="-285720">
              <a:spcBef>
                <a:spcPct val="0"/>
              </a:spcBef>
              <a:buFontTx/>
              <a:buChar char="-"/>
            </a:pPr>
            <a:r>
              <a:rPr lang="fr-CH" sz="1200" kern="1200" dirty="0" smtClean="0">
                <a:solidFill>
                  <a:schemeClr val="tx1"/>
                </a:solidFill>
                <a:effectLst/>
                <a:latin typeface="+mn-lt"/>
                <a:ea typeface="+mn-ea"/>
                <a:cs typeface="+mn-cs"/>
              </a:rPr>
              <a:t>Le Président dirige les débats et veille à ce qu'ils soient limités au sujet en discussion; en outre, il est libre d'interrompre, s'il le juge bon, tout orateur qui s'écarterait de la question traitée</a:t>
            </a:r>
            <a:r>
              <a:rPr lang="fr-CH" b="0" baseline="0" dirty="0" smtClean="0">
                <a:solidFill>
                  <a:schemeClr val="tx2"/>
                </a:solidFill>
              </a:rPr>
              <a:t>.</a:t>
            </a:r>
            <a:r>
              <a:rPr lang="fr-CH" b="0" dirty="0" smtClean="0">
                <a:solidFill>
                  <a:schemeClr val="tx2"/>
                </a:solidFill>
              </a:rPr>
              <a:t>  </a:t>
            </a:r>
          </a:p>
          <a:p>
            <a:pPr marL="285720" indent="-285720">
              <a:spcBef>
                <a:spcPct val="0"/>
              </a:spcBef>
              <a:buFontTx/>
              <a:buChar char="-"/>
            </a:pPr>
            <a:r>
              <a:rPr lang="fr-CH" sz="1200" kern="1200" dirty="0" smtClean="0">
                <a:solidFill>
                  <a:schemeClr val="tx1"/>
                </a:solidFill>
                <a:effectLst/>
                <a:latin typeface="+mn-lt"/>
                <a:ea typeface="+mn-ea"/>
                <a:cs typeface="+mn-cs"/>
              </a:rPr>
              <a:t>Les Etats Membres du Conseil présentent leur contribution</a:t>
            </a:r>
            <a:r>
              <a:rPr lang="fr-CH" b="0" dirty="0" smtClean="0">
                <a:solidFill>
                  <a:schemeClr val="tx2"/>
                </a:solidFill>
              </a:rPr>
              <a:t>.</a:t>
            </a:r>
          </a:p>
          <a:p>
            <a:pPr marL="285720" indent="-285720">
              <a:spcBef>
                <a:spcPct val="0"/>
              </a:spcBef>
              <a:buFontTx/>
              <a:buChar char="-"/>
            </a:pPr>
            <a:r>
              <a:rPr lang="fr-CH" sz="1200" kern="1200" dirty="0" smtClean="0">
                <a:solidFill>
                  <a:schemeClr val="tx1"/>
                </a:solidFill>
                <a:effectLst/>
                <a:latin typeface="+mn-lt"/>
                <a:ea typeface="+mn-ea"/>
                <a:cs typeface="+mn-cs"/>
              </a:rPr>
              <a:t>Les représentants des Etats Membres du Conseil ont le droit de prendre la parole, et, par conséquent, le droit de répondre</a:t>
            </a:r>
            <a:r>
              <a:rPr lang="fr-CH" b="0" baseline="0" dirty="0" smtClean="0">
                <a:solidFill>
                  <a:schemeClr val="tx2"/>
                </a:solidFill>
              </a:rPr>
              <a:t>.</a:t>
            </a:r>
          </a:p>
          <a:p>
            <a:pPr marL="285720" indent="-285720" defTabSz="915680">
              <a:spcBef>
                <a:spcPct val="0"/>
              </a:spcBef>
              <a:buFontTx/>
              <a:buChar char="-"/>
              <a:defRPr/>
            </a:pPr>
            <a:r>
              <a:rPr lang="fr-CH" sz="1200" kern="1200" dirty="0" smtClean="0">
                <a:solidFill>
                  <a:schemeClr val="tx1"/>
                </a:solidFill>
                <a:effectLst/>
                <a:latin typeface="+mn-lt"/>
                <a:ea typeface="+mn-ea"/>
                <a:cs typeface="+mn-cs"/>
              </a:rPr>
              <a:t>Les observateurs représentant l'Organisation des Nations Unies ou l'une de ses institutions spécialisées peuvent prendre part aux débats.</a:t>
            </a:r>
            <a:endParaRPr lang="fr-CH" dirty="0">
              <a:solidFill>
                <a:srgbClr val="50ADE4"/>
              </a:solidFill>
            </a:endParaRPr>
          </a:p>
          <a:p>
            <a:pPr marL="285720" indent="-285720">
              <a:spcBef>
                <a:spcPct val="0"/>
              </a:spcBef>
              <a:buFontTx/>
              <a:buChar char="-"/>
            </a:pPr>
            <a:r>
              <a:rPr lang="fr-CH" sz="1200" kern="1200" dirty="0" smtClean="0">
                <a:solidFill>
                  <a:schemeClr val="tx1"/>
                </a:solidFill>
                <a:effectLst/>
                <a:latin typeface="+mn-lt"/>
                <a:ea typeface="+mn-ea"/>
                <a:cs typeface="+mn-cs"/>
              </a:rPr>
              <a:t>Les Etats Membres ayant le statut d'observateur obtiennent la parole seulement après que les Etats membres du Conseil auront achevé leur déclaration; ils ne s'expriment qu'une fois sur un point de l'ordre du jour (mais pas sur un document), conformément aux Articles 7 et 11 du Règlement intérieur du Conseil.</a:t>
            </a:r>
            <a:endParaRPr lang="fr-CH" b="0" dirty="0" smtClean="0">
              <a:solidFill>
                <a:schemeClr val="tx2"/>
              </a:solidFill>
            </a:endParaRPr>
          </a:p>
          <a:p>
            <a:pPr marL="285720" indent="-285720">
              <a:spcBef>
                <a:spcPct val="0"/>
              </a:spcBef>
              <a:buFontTx/>
              <a:buChar char="-"/>
            </a:pPr>
            <a:r>
              <a:rPr lang="fr-CH" sz="1200" kern="1200" dirty="0" smtClean="0">
                <a:solidFill>
                  <a:schemeClr val="tx1"/>
                </a:solidFill>
                <a:effectLst/>
                <a:latin typeface="+mn-lt"/>
                <a:ea typeface="+mn-ea"/>
                <a:cs typeface="+mn-cs"/>
              </a:rPr>
              <a:t>Aucune contribution, que ce soit sous forme écrite ou sous forme verbale, ne peut être soumise par les Membres des Secteurs ayant le statut d'observateur.</a:t>
            </a:r>
            <a:r>
              <a:rPr lang="fr-CH" b="0" dirty="0" smtClean="0">
                <a:solidFill>
                  <a:schemeClr val="tx2"/>
                </a:solidFill>
              </a:rPr>
              <a:t>   </a:t>
            </a:r>
          </a:p>
          <a:p>
            <a:pPr marL="285720" indent="-285720">
              <a:spcBef>
                <a:spcPct val="0"/>
              </a:spcBef>
              <a:buFontTx/>
              <a:buChar char="-"/>
            </a:pPr>
            <a:endParaRPr lang="fr-CH" b="1" dirty="0" smtClean="0">
              <a:solidFill>
                <a:schemeClr val="tx2"/>
              </a:solidFill>
            </a:endParaRPr>
          </a:p>
          <a:p>
            <a:pPr marL="285720" indent="-285720">
              <a:spcBef>
                <a:spcPct val="0"/>
              </a:spcBef>
              <a:buFontTx/>
              <a:buChar char="-"/>
            </a:pPr>
            <a:endParaRPr lang="fr-CH" b="1" dirty="0" smtClean="0">
              <a:solidFill>
                <a:schemeClr val="tx2"/>
              </a:solidFill>
            </a:endParaRPr>
          </a:p>
          <a:p>
            <a:endParaRPr lang="en-US" dirty="0"/>
          </a:p>
        </p:txBody>
      </p:sp>
      <p:sp>
        <p:nvSpPr>
          <p:cNvPr id="4" name="Slide Number Placeholder 3"/>
          <p:cNvSpPr>
            <a:spLocks noGrp="1"/>
          </p:cNvSpPr>
          <p:nvPr>
            <p:ph type="sldNum" sz="quarter" idx="10"/>
          </p:nvPr>
        </p:nvSpPr>
        <p:spPr/>
        <p:txBody>
          <a:bodyPr/>
          <a:lstStyle/>
          <a:p>
            <a:fld id="{58AE5703-4480-4DAC-8685-4FB0D45CE3FC}" type="slidenum">
              <a:rPr lang="en-US" smtClean="0"/>
              <a:t>16</a:t>
            </a:fld>
            <a:endParaRPr lang="en-US" dirty="0"/>
          </a:p>
        </p:txBody>
      </p:sp>
    </p:spTree>
    <p:extLst>
      <p:ext uri="{BB962C8B-B14F-4D97-AF65-F5344CB8AC3E}">
        <p14:creationId xmlns:p14="http://schemas.microsoft.com/office/powerpoint/2010/main" val="28045000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ct val="0"/>
              </a:spcBef>
            </a:pPr>
            <a:r>
              <a:rPr lang="en-US" b="0" noProof="0" dirty="0" smtClean="0">
                <a:solidFill>
                  <a:schemeClr val="tx2"/>
                </a:solidFill>
              </a:rPr>
              <a:t>1.	</a:t>
            </a:r>
          </a:p>
          <a:p>
            <a:pPr marL="742875" lvl="1" indent="-285720">
              <a:spcBef>
                <a:spcPct val="0"/>
              </a:spcBef>
              <a:buFont typeface="Arial" panose="020B0604020202020204" pitchFamily="34" charset="0"/>
              <a:buChar char="•"/>
            </a:pPr>
            <a:r>
              <a:rPr lang="fr-CH" sz="1200" kern="1200" dirty="0" smtClean="0">
                <a:solidFill>
                  <a:schemeClr val="tx1"/>
                </a:solidFill>
                <a:effectLst/>
                <a:latin typeface="+mn-lt"/>
                <a:ea typeface="+mn-ea"/>
                <a:cs typeface="+mn-cs"/>
              </a:rPr>
              <a:t>Seuls les Etats Membres du Conseil ont le droit de vote</a:t>
            </a:r>
            <a:r>
              <a:rPr lang="en-US" b="0" baseline="0" noProof="0" dirty="0" smtClean="0">
                <a:solidFill>
                  <a:schemeClr val="tx2"/>
                </a:solidFill>
              </a:rPr>
              <a:t>.</a:t>
            </a:r>
          </a:p>
          <a:p>
            <a:pPr marL="742875" lvl="1" indent="-285720">
              <a:spcBef>
                <a:spcPct val="0"/>
              </a:spcBef>
              <a:buFont typeface="Arial" panose="020B0604020202020204" pitchFamily="34" charset="0"/>
              <a:buChar char="•"/>
            </a:pPr>
            <a:r>
              <a:rPr lang="fr-CH" sz="1200" kern="1200" dirty="0" smtClean="0">
                <a:solidFill>
                  <a:schemeClr val="tx1"/>
                </a:solidFill>
                <a:effectLst/>
                <a:latin typeface="+mn-lt"/>
                <a:ea typeface="+mn-ea"/>
                <a:cs typeface="+mn-cs"/>
              </a:rPr>
              <a:t>Conditions: les Etats doivent être parties à la Constitution et à la Convention de l'UIT (1992) et ne doivent pas être en retard dans leurs paiements.</a:t>
            </a:r>
            <a:endParaRPr lang="en-US" b="0" baseline="0" noProof="0" dirty="0" smtClean="0">
              <a:solidFill>
                <a:schemeClr val="tx2"/>
              </a:solidFill>
            </a:endParaRPr>
          </a:p>
          <a:p>
            <a:pPr marL="742875" lvl="1" indent="-285720">
              <a:spcBef>
                <a:spcPct val="0"/>
              </a:spcBef>
              <a:buFont typeface="Arial" panose="020B0604020202020204" pitchFamily="34" charset="0"/>
              <a:buChar char="•"/>
            </a:pPr>
            <a:r>
              <a:rPr lang="fr-CH" sz="1200" kern="1200" dirty="0" smtClean="0">
                <a:solidFill>
                  <a:schemeClr val="tx1"/>
                </a:solidFill>
                <a:effectLst/>
                <a:latin typeface="+mn-lt"/>
                <a:ea typeface="+mn-ea"/>
                <a:cs typeface="+mn-cs"/>
              </a:rPr>
              <a:t>Les 48 Etats Membres du Conseil ont le droit de vote.</a:t>
            </a:r>
            <a:endParaRPr lang="en-US" b="0" baseline="0" noProof="0" dirty="0" smtClean="0">
              <a:solidFill>
                <a:schemeClr val="tx2"/>
              </a:solidFill>
            </a:endParaRPr>
          </a:p>
          <a:p>
            <a:pPr marL="742875" lvl="1" indent="-285720">
              <a:spcBef>
                <a:spcPct val="0"/>
              </a:spcBef>
              <a:buFont typeface="Arial" panose="020B0604020202020204" pitchFamily="34" charset="0"/>
              <a:buChar char="•"/>
            </a:pPr>
            <a:r>
              <a:rPr lang="fr-CH" sz="1200" kern="1200" dirty="0" smtClean="0">
                <a:solidFill>
                  <a:schemeClr val="tx1"/>
                </a:solidFill>
                <a:effectLst/>
                <a:latin typeface="+mn-lt"/>
                <a:ea typeface="+mn-ea"/>
                <a:cs typeface="+mn-cs"/>
              </a:rPr>
              <a:t>Le vote par procuration n'est pas autorisé au Conseil.</a:t>
            </a:r>
            <a:endParaRPr lang="en-US" b="0" baseline="0" noProof="0" dirty="0" smtClean="0">
              <a:solidFill>
                <a:schemeClr val="tx2"/>
              </a:solidFill>
            </a:endParaRPr>
          </a:p>
          <a:p>
            <a:pPr>
              <a:spcBef>
                <a:spcPct val="0"/>
              </a:spcBef>
            </a:pPr>
            <a:r>
              <a:rPr lang="en-US" b="0" baseline="0" noProof="0" dirty="0" smtClean="0">
                <a:solidFill>
                  <a:schemeClr val="tx2"/>
                </a:solidFill>
              </a:rPr>
              <a:t>2.</a:t>
            </a:r>
          </a:p>
          <a:p>
            <a:pPr marL="628586" lvl="1" indent="-171433">
              <a:spcBef>
                <a:spcPct val="0"/>
              </a:spcBef>
              <a:buFont typeface="Arial" panose="020B0604020202020204" pitchFamily="34" charset="0"/>
              <a:buChar char="•"/>
            </a:pPr>
            <a:r>
              <a:rPr lang="fr-CH" sz="1200" kern="1200" dirty="0" smtClean="0">
                <a:solidFill>
                  <a:schemeClr val="tx1"/>
                </a:solidFill>
                <a:effectLst/>
                <a:latin typeface="+mn-lt"/>
                <a:ea typeface="+mn-ea"/>
                <a:cs typeface="+mn-cs"/>
              </a:rPr>
              <a:t>Il est exceptionnel que le Conseil procède à un vote. Le processus décisionnel habituel au Conseil est le consensus ou l'absence d'objection sérieuse</a:t>
            </a:r>
            <a:r>
              <a:rPr lang="en-US" b="0" baseline="0" noProof="0" dirty="0" smtClean="0">
                <a:solidFill>
                  <a:schemeClr val="tx2"/>
                </a:solidFill>
              </a:rPr>
              <a:t>.</a:t>
            </a:r>
          </a:p>
          <a:p>
            <a:pPr marL="628586" lvl="1" indent="-171433">
              <a:spcBef>
                <a:spcPct val="0"/>
              </a:spcBef>
              <a:buFont typeface="Arial" panose="020B0604020202020204" pitchFamily="34" charset="0"/>
              <a:buChar char="•"/>
            </a:pPr>
            <a:r>
              <a:rPr lang="fr-CH" sz="1200" kern="1200" dirty="0" smtClean="0">
                <a:solidFill>
                  <a:schemeClr val="tx1"/>
                </a:solidFill>
                <a:effectLst/>
                <a:latin typeface="+mn-lt"/>
                <a:ea typeface="+mn-ea"/>
                <a:cs typeface="+mn-cs"/>
              </a:rPr>
              <a:t>Ni la Commission permanente de l'administration et de la gestion ni les groupes de travail ne votent. En l'absence de consensus, la question est examinée en plénière</a:t>
            </a:r>
            <a:r>
              <a:rPr lang="en-US" b="0" baseline="0" noProof="0" dirty="0" smtClean="0">
                <a:solidFill>
                  <a:schemeClr val="tx2"/>
                </a:solidFill>
              </a:rPr>
              <a:t>.</a:t>
            </a:r>
          </a:p>
          <a:p>
            <a:pPr>
              <a:spcBef>
                <a:spcPct val="0"/>
              </a:spcBef>
            </a:pPr>
            <a:r>
              <a:rPr lang="en-US" b="0" baseline="0" noProof="0" dirty="0" smtClean="0">
                <a:solidFill>
                  <a:schemeClr val="tx2"/>
                </a:solidFill>
              </a:rPr>
              <a:t>3.</a:t>
            </a:r>
          </a:p>
          <a:p>
            <a:pPr marL="628586" lvl="1" indent="-171433">
              <a:spcBef>
                <a:spcPct val="0"/>
              </a:spcBef>
              <a:spcAft>
                <a:spcPts val="600"/>
              </a:spcAft>
              <a:buFont typeface="Arial" panose="020B0604020202020204" pitchFamily="34" charset="0"/>
              <a:buChar char="•"/>
            </a:pPr>
            <a:r>
              <a:rPr lang="fr-CH" sz="1200" kern="1200" dirty="0" smtClean="0">
                <a:solidFill>
                  <a:schemeClr val="tx1"/>
                </a:solidFill>
                <a:effectLst/>
                <a:latin typeface="+mn-lt"/>
                <a:ea typeface="+mn-ea"/>
                <a:cs typeface="+mn-cs"/>
              </a:rPr>
              <a:t>Pour qu'un vote ait lieu valablement à une séance plénière, il faut qu'au moins deux tiers (2/3) des Etats Membres du Conseil ayant le droit de vote, soit 32 Etats Membres du Conseil, soient représentés à cette </a:t>
            </a:r>
            <a:r>
              <a:rPr lang="fr-CH" sz="1200" u="sng" kern="1200" dirty="0" smtClean="0">
                <a:solidFill>
                  <a:schemeClr val="tx1"/>
                </a:solidFill>
                <a:effectLst/>
                <a:latin typeface="+mn-lt"/>
                <a:ea typeface="+mn-ea"/>
                <a:cs typeface="+mn-cs"/>
              </a:rPr>
              <a:t>séance</a:t>
            </a:r>
            <a:r>
              <a:rPr lang="fr-CH" sz="1200" kern="1200" dirty="0" smtClean="0">
                <a:solidFill>
                  <a:schemeClr val="tx1"/>
                </a:solidFill>
                <a:effectLst/>
                <a:latin typeface="+mn-lt"/>
                <a:ea typeface="+mn-ea"/>
                <a:cs typeface="+mn-cs"/>
              </a:rPr>
              <a:t> (et non à la session).</a:t>
            </a:r>
            <a:endParaRPr lang="en-US" b="0" u="none" baseline="0" noProof="0" dirty="0" smtClean="0">
              <a:solidFill>
                <a:schemeClr val="tx2"/>
              </a:solidFill>
            </a:endParaRPr>
          </a:p>
          <a:p>
            <a:pPr marL="228577" indent="-228577">
              <a:spcBef>
                <a:spcPct val="0"/>
              </a:spcBef>
              <a:buFont typeface="Arial" panose="020B0604020202020204" pitchFamily="34" charset="0"/>
              <a:buAutoNum type="arabicPeriod" startAt="4"/>
            </a:pPr>
            <a:r>
              <a:rPr lang="fr-CH" sz="1200" kern="1200" dirty="0" smtClean="0">
                <a:solidFill>
                  <a:schemeClr val="tx1"/>
                </a:solidFill>
                <a:effectLst/>
                <a:latin typeface="+mn-lt"/>
                <a:ea typeface="+mn-ea"/>
                <a:cs typeface="+mn-cs"/>
              </a:rPr>
              <a:t>Types de vote</a:t>
            </a:r>
            <a:endParaRPr lang="en-US" b="0" u="none" baseline="0" noProof="0" dirty="0" smtClean="0">
              <a:solidFill>
                <a:schemeClr val="tx2"/>
              </a:solidFill>
            </a:endParaRPr>
          </a:p>
          <a:p>
            <a:pPr marL="628586" lvl="1" indent="-171433">
              <a:spcBef>
                <a:spcPct val="0"/>
              </a:spcBef>
              <a:buFont typeface="Arial" panose="020B0604020202020204" pitchFamily="34" charset="0"/>
              <a:buChar char="•"/>
            </a:pPr>
            <a:r>
              <a:rPr lang="fr-CH" sz="1200" u="sng" kern="1200" dirty="0" smtClean="0">
                <a:solidFill>
                  <a:schemeClr val="tx1"/>
                </a:solidFill>
                <a:effectLst/>
                <a:latin typeface="+mn-lt"/>
                <a:ea typeface="+mn-ea"/>
                <a:cs typeface="+mn-cs"/>
              </a:rPr>
              <a:t>A main levée</a:t>
            </a:r>
            <a:endParaRPr lang="en-US" b="0" u="sng" baseline="0" noProof="0" dirty="0" smtClean="0">
              <a:solidFill>
                <a:schemeClr val="tx2"/>
              </a:solidFill>
            </a:endParaRPr>
          </a:p>
          <a:p>
            <a:pPr marL="1085739" lvl="2" indent="-171433">
              <a:spcBef>
                <a:spcPct val="0"/>
              </a:spcBef>
              <a:buFont typeface="Courier New" panose="02070309020205020404" pitchFamily="49" charset="0"/>
              <a:buChar char="o"/>
            </a:pPr>
            <a:r>
              <a:rPr lang="fr-CH" sz="1200" kern="1200" dirty="0" smtClean="0">
                <a:solidFill>
                  <a:schemeClr val="tx1"/>
                </a:solidFill>
                <a:effectLst/>
                <a:latin typeface="+mn-lt"/>
                <a:ea typeface="+mn-ea"/>
                <a:cs typeface="+mn-cs"/>
              </a:rPr>
              <a:t>En levant des pancartes de couleur blanche marquées d'un point rouge.</a:t>
            </a:r>
            <a:endParaRPr lang="en-US" b="0" u="none" baseline="0" noProof="0" dirty="0" smtClean="0">
              <a:solidFill>
                <a:schemeClr val="tx2"/>
              </a:solidFill>
            </a:endParaRPr>
          </a:p>
          <a:p>
            <a:pPr marL="628586" lvl="1" indent="-171433">
              <a:spcBef>
                <a:spcPct val="0"/>
              </a:spcBef>
              <a:buFont typeface="Arial" panose="020B0604020202020204" pitchFamily="34" charset="0"/>
              <a:buChar char="•"/>
            </a:pPr>
            <a:r>
              <a:rPr lang="fr-CH" sz="1200" u="sng" kern="1200" dirty="0" smtClean="0">
                <a:solidFill>
                  <a:schemeClr val="tx1"/>
                </a:solidFill>
                <a:effectLst/>
                <a:latin typeface="+mn-lt"/>
                <a:ea typeface="+mn-ea"/>
                <a:cs typeface="+mn-cs"/>
              </a:rPr>
              <a:t>Par appel nominal</a:t>
            </a:r>
            <a:endParaRPr lang="en-US" b="0" u="sng" baseline="0" noProof="0" dirty="0" smtClean="0">
              <a:solidFill>
                <a:schemeClr val="tx2"/>
              </a:solidFill>
            </a:endParaRPr>
          </a:p>
          <a:p>
            <a:pPr marL="1085739" lvl="2" indent="-171433">
              <a:spcBef>
                <a:spcPct val="0"/>
              </a:spcBef>
              <a:buFont typeface="Courier New" panose="02070309020205020404" pitchFamily="49" charset="0"/>
              <a:buChar char="o"/>
            </a:pPr>
            <a:r>
              <a:rPr lang="fr-CH" sz="1200" kern="1200" dirty="0" smtClean="0">
                <a:solidFill>
                  <a:schemeClr val="tx1"/>
                </a:solidFill>
                <a:effectLst/>
                <a:latin typeface="+mn-lt"/>
                <a:ea typeface="+mn-ea"/>
                <a:cs typeface="+mn-cs"/>
              </a:rPr>
              <a:t>Sur demande d'au moins un des conseillers présents et ayant le droit de vote</a:t>
            </a:r>
            <a:r>
              <a:rPr lang="en-US" b="0" u="none" baseline="0" noProof="0" dirty="0" smtClean="0">
                <a:solidFill>
                  <a:schemeClr val="tx2"/>
                </a:solidFill>
              </a:rPr>
              <a:t>. </a:t>
            </a:r>
          </a:p>
          <a:p>
            <a:pPr marL="1085739" lvl="2" indent="-171433">
              <a:spcBef>
                <a:spcPct val="0"/>
              </a:spcBef>
              <a:buFont typeface="Courier New" panose="02070309020205020404" pitchFamily="49" charset="0"/>
              <a:buChar char="o"/>
            </a:pPr>
            <a:r>
              <a:rPr lang="fr-CH" sz="1200" kern="1200" dirty="0" smtClean="0">
                <a:solidFill>
                  <a:schemeClr val="tx1"/>
                </a:solidFill>
                <a:effectLst/>
                <a:latin typeface="+mn-lt"/>
                <a:ea typeface="+mn-ea"/>
                <a:cs typeface="+mn-cs"/>
              </a:rPr>
              <a:t>Dans l'ordre alphabétique français</a:t>
            </a:r>
            <a:r>
              <a:rPr lang="en-US" b="0" u="none" baseline="0" noProof="0" dirty="0" smtClean="0">
                <a:solidFill>
                  <a:schemeClr val="tx2"/>
                </a:solidFill>
              </a:rPr>
              <a:t>.</a:t>
            </a:r>
          </a:p>
          <a:p>
            <a:pPr marL="1085739" lvl="2" indent="-171433">
              <a:spcBef>
                <a:spcPct val="0"/>
              </a:spcBef>
              <a:buFont typeface="Courier New" panose="02070309020205020404" pitchFamily="49" charset="0"/>
              <a:buChar char="o"/>
            </a:pPr>
            <a:r>
              <a:rPr lang="fr-CH" sz="1200" kern="1200" dirty="0" smtClean="0">
                <a:solidFill>
                  <a:schemeClr val="tx1"/>
                </a:solidFill>
                <a:effectLst/>
                <a:latin typeface="+mn-lt"/>
                <a:ea typeface="+mn-ea"/>
                <a:cs typeface="+mn-cs"/>
              </a:rPr>
              <a:t>Jusqu'à présent, ce type de vote n'a jamais été utilisé à l'UIT. Les délégués préfèrent le vote à main levée (qui est plus rapide et moins formel) ou au scrutin secret quand le vote porte sur une question "sensible"</a:t>
            </a:r>
            <a:r>
              <a:rPr lang="en-US" b="0" u="none" baseline="0" noProof="0" dirty="0" smtClean="0">
                <a:solidFill>
                  <a:schemeClr val="tx2"/>
                </a:solidFill>
              </a:rPr>
              <a:t>.</a:t>
            </a:r>
          </a:p>
          <a:p>
            <a:pPr marL="628586" lvl="1" indent="-171433">
              <a:spcBef>
                <a:spcPct val="0"/>
              </a:spcBef>
              <a:buFont typeface="Arial" panose="020B0604020202020204" pitchFamily="34" charset="0"/>
              <a:buChar char="•"/>
            </a:pPr>
            <a:r>
              <a:rPr lang="fr-CH" sz="1200" u="sng" kern="1200" dirty="0" smtClean="0">
                <a:solidFill>
                  <a:schemeClr val="tx1"/>
                </a:solidFill>
                <a:effectLst/>
                <a:latin typeface="+mn-lt"/>
                <a:ea typeface="+mn-ea"/>
                <a:cs typeface="+mn-cs"/>
              </a:rPr>
              <a:t>A la majorité</a:t>
            </a:r>
            <a:endParaRPr lang="en-US" b="0" u="sng" baseline="0" noProof="0" dirty="0" smtClean="0">
              <a:solidFill>
                <a:schemeClr val="tx2"/>
              </a:solidFill>
            </a:endParaRPr>
          </a:p>
          <a:p>
            <a:pPr marL="1085739" lvl="2" indent="-171433">
              <a:spcBef>
                <a:spcPct val="0"/>
              </a:spcBef>
              <a:buFont typeface="Courier New" panose="02070309020205020404" pitchFamily="49" charset="0"/>
              <a:buChar char="o"/>
            </a:pPr>
            <a:r>
              <a:rPr lang="fr-CH" sz="1200" kern="1200" dirty="0" smtClean="0">
                <a:solidFill>
                  <a:schemeClr val="tx1"/>
                </a:solidFill>
                <a:effectLst/>
                <a:latin typeface="+mn-lt"/>
                <a:ea typeface="+mn-ea"/>
                <a:cs typeface="+mn-cs"/>
              </a:rPr>
              <a:t>A la majorité des conseillers votant (pour ou contre). Les abstentions ne sont pas prises en considération dans le décompte des voix nécessaires pour constituer la majorité.</a:t>
            </a:r>
            <a:endParaRPr lang="en-US" b="0" u="none" baseline="0" noProof="0" dirty="0" smtClean="0">
              <a:solidFill>
                <a:schemeClr val="tx2"/>
              </a:solidFill>
            </a:endParaRPr>
          </a:p>
          <a:p>
            <a:pPr marL="1085739" lvl="2" indent="-171433">
              <a:spcBef>
                <a:spcPct val="0"/>
              </a:spcBef>
              <a:buFont typeface="Courier New" panose="02070309020205020404" pitchFamily="49" charset="0"/>
              <a:buChar char="o"/>
            </a:pPr>
            <a:r>
              <a:rPr lang="fr-CH" sz="1200" kern="1200" dirty="0" smtClean="0">
                <a:solidFill>
                  <a:schemeClr val="tx1"/>
                </a:solidFill>
                <a:effectLst/>
                <a:latin typeface="+mn-lt"/>
                <a:ea typeface="+mn-ea"/>
                <a:cs typeface="+mn-cs"/>
              </a:rPr>
              <a:t>Aucun texte n'est adopté s'il n'a recueilli le vote favorable d'au moins la moitié des conseillers présents habilités à voter (au plus: 24).</a:t>
            </a:r>
            <a:endParaRPr lang="en-US" b="0" u="none" baseline="0" noProof="0" dirty="0" smtClean="0">
              <a:solidFill>
                <a:schemeClr val="tx2"/>
              </a:solidFill>
            </a:endParaRPr>
          </a:p>
          <a:p>
            <a:pPr marL="1085739" lvl="2" indent="-171433">
              <a:spcBef>
                <a:spcPct val="0"/>
              </a:spcBef>
              <a:buFont typeface="Courier New" panose="02070309020205020404" pitchFamily="49" charset="0"/>
              <a:buChar char="o"/>
            </a:pPr>
            <a:r>
              <a:rPr lang="fr-CH" sz="1200" kern="1200" dirty="0" smtClean="0">
                <a:solidFill>
                  <a:schemeClr val="tx1"/>
                </a:solidFill>
                <a:effectLst/>
                <a:latin typeface="+mn-lt"/>
                <a:ea typeface="+mn-ea"/>
                <a:cs typeface="+mn-cs"/>
              </a:rPr>
              <a:t>En cas de partage des voix, la mesure est considérée comme rejetée</a:t>
            </a:r>
            <a:r>
              <a:rPr lang="en-US" b="0" u="none" baseline="0" noProof="0" dirty="0" smtClean="0">
                <a:solidFill>
                  <a:schemeClr val="tx2"/>
                </a:solidFill>
              </a:rPr>
              <a:t>.</a:t>
            </a:r>
            <a:endParaRPr lang="en-US" b="0" u="sng" baseline="0" noProof="0" dirty="0" smtClean="0">
              <a:solidFill>
                <a:schemeClr val="tx2"/>
              </a:solidFill>
            </a:endParaRPr>
          </a:p>
          <a:p>
            <a:pPr marL="628586" lvl="1" indent="-171433">
              <a:spcBef>
                <a:spcPct val="0"/>
              </a:spcBef>
              <a:buFont typeface="Arial" panose="020B0604020202020204" pitchFamily="34" charset="0"/>
              <a:buChar char="•"/>
            </a:pPr>
            <a:r>
              <a:rPr lang="fr-CH" sz="1200" u="sng" kern="1200" dirty="0" smtClean="0">
                <a:solidFill>
                  <a:schemeClr val="tx1"/>
                </a:solidFill>
                <a:effectLst/>
                <a:latin typeface="+mn-lt"/>
                <a:ea typeface="+mn-ea"/>
                <a:cs typeface="+mn-cs"/>
              </a:rPr>
              <a:t>Conséquences de l'abstention</a:t>
            </a:r>
            <a:endParaRPr lang="en-US" b="0" u="sng" noProof="0" dirty="0" smtClean="0">
              <a:solidFill>
                <a:schemeClr val="tx2"/>
              </a:solidFill>
            </a:endParaRPr>
          </a:p>
          <a:p>
            <a:pPr marL="1085739" lvl="2" indent="-171433">
              <a:spcBef>
                <a:spcPct val="0"/>
              </a:spcBef>
              <a:buFont typeface="Courier New" panose="02070309020205020404" pitchFamily="49" charset="0"/>
              <a:buChar char="o"/>
            </a:pPr>
            <a:r>
              <a:rPr lang="fr-CH" sz="1200" kern="1200" dirty="0" smtClean="0">
                <a:solidFill>
                  <a:schemeClr val="tx1"/>
                </a:solidFill>
                <a:effectLst/>
                <a:latin typeface="+mn-lt"/>
                <a:ea typeface="+mn-ea"/>
                <a:cs typeface="+mn-cs"/>
              </a:rPr>
              <a:t>Les abstentions ne sont pas prises en considération dans le décompte des voix nécessaires pour constituer la majorité.</a:t>
            </a:r>
            <a:endParaRPr lang="en-US" b="0" noProof="0" dirty="0" smtClean="0">
              <a:solidFill>
                <a:schemeClr val="tx2"/>
              </a:solidFill>
            </a:endParaRPr>
          </a:p>
          <a:p>
            <a:pPr marL="1085739" lvl="2" indent="-171433">
              <a:spcBef>
                <a:spcPct val="0"/>
              </a:spcBef>
              <a:buFont typeface="Courier New" panose="02070309020205020404" pitchFamily="49" charset="0"/>
              <a:buChar char="o"/>
            </a:pPr>
            <a:r>
              <a:rPr lang="fr-CH" sz="1200" kern="1200" dirty="0" smtClean="0">
                <a:solidFill>
                  <a:schemeClr val="tx1"/>
                </a:solidFill>
                <a:effectLst/>
                <a:latin typeface="+mn-lt"/>
                <a:ea typeface="+mn-ea"/>
                <a:cs typeface="+mn-cs"/>
              </a:rPr>
              <a:t>Au cas où le nombre des abstentions dépasse la moitié du nombre des suffrages exprimés (pour, contre ou s'abstenant), la mesure est renvoyée à l'examen d'une séance ultérieure (et non d'une session ultérieure) au cours de laquelle les abstentions n'entrent plus en ligne de compte.</a:t>
            </a:r>
            <a:endParaRPr lang="en-US" b="0" baseline="0" noProof="0" dirty="0" smtClean="0">
              <a:solidFill>
                <a:schemeClr val="tx2"/>
              </a:solidFill>
            </a:endParaRPr>
          </a:p>
          <a:p>
            <a:pPr marL="628586" lvl="1" indent="-171433">
              <a:spcBef>
                <a:spcPct val="0"/>
              </a:spcBef>
              <a:buFont typeface="Arial" panose="020B0604020202020204" pitchFamily="34" charset="0"/>
              <a:buChar char="•"/>
            </a:pPr>
            <a:r>
              <a:rPr lang="fr-CH" sz="1200" u="sng" kern="1200" dirty="0" smtClean="0">
                <a:solidFill>
                  <a:schemeClr val="tx1"/>
                </a:solidFill>
                <a:effectLst/>
                <a:latin typeface="+mn-lt"/>
                <a:ea typeface="+mn-ea"/>
                <a:cs typeface="+mn-cs"/>
              </a:rPr>
              <a:t>Interdiction d'interrompre un vote quand il est commencé</a:t>
            </a:r>
            <a:endParaRPr lang="en-US" b="0" u="sng" baseline="0" noProof="0" dirty="0" smtClean="0">
              <a:solidFill>
                <a:schemeClr val="tx2"/>
              </a:solidFill>
            </a:endParaRPr>
          </a:p>
          <a:p>
            <a:pPr marL="1085739" lvl="2" indent="-171433">
              <a:spcBef>
                <a:spcPct val="0"/>
              </a:spcBef>
              <a:buFont typeface="Courier New" panose="02070309020205020404" pitchFamily="49" charset="0"/>
              <a:buChar char="o"/>
            </a:pPr>
            <a:r>
              <a:rPr lang="fr-CH" sz="1200" kern="1200" dirty="0" smtClean="0">
                <a:solidFill>
                  <a:schemeClr val="tx1"/>
                </a:solidFill>
                <a:effectLst/>
                <a:latin typeface="+mn-lt"/>
                <a:ea typeface="+mn-ea"/>
                <a:cs typeface="+mn-cs"/>
              </a:rPr>
              <a:t>Quand le vote est commencé, aucune délégation ne peut l'interrompre, sauf pour soulever un point d'ordre relatif au déroulement du vote</a:t>
            </a:r>
            <a:r>
              <a:rPr lang="en-US" b="0" baseline="0" noProof="0" dirty="0" smtClean="0">
                <a:solidFill>
                  <a:schemeClr val="tx2"/>
                </a:solidFill>
              </a:rPr>
              <a:t>.</a:t>
            </a:r>
          </a:p>
          <a:p>
            <a:pPr marL="1085739" lvl="2" indent="-171433">
              <a:spcBef>
                <a:spcPct val="0"/>
              </a:spcBef>
              <a:buFont typeface="Courier New" panose="02070309020205020404" pitchFamily="49" charset="0"/>
              <a:buChar char="o"/>
            </a:pPr>
            <a:r>
              <a:rPr lang="fr-CH" sz="1200" kern="1200" dirty="0" smtClean="0">
                <a:solidFill>
                  <a:schemeClr val="tx1"/>
                </a:solidFill>
                <a:effectLst/>
                <a:latin typeface="+mn-lt"/>
                <a:ea typeface="+mn-ea"/>
                <a:cs typeface="+mn-cs"/>
              </a:rPr>
              <a:t>Le vote commence par la déclaration du président indiquant que le vote a commencé et il se termine par la déclaration du Président proclamant les résultats</a:t>
            </a:r>
            <a:r>
              <a:rPr lang="en-US" b="0" baseline="0" noProof="0" dirty="0" smtClean="0">
                <a:solidFill>
                  <a:schemeClr val="tx2"/>
                </a:solidFill>
              </a:rPr>
              <a:t>.</a:t>
            </a:r>
          </a:p>
          <a:p>
            <a:pPr marL="1085739" lvl="2" indent="-171433">
              <a:spcBef>
                <a:spcPct val="0"/>
              </a:spcBef>
              <a:buFont typeface="Courier New" panose="02070309020205020404" pitchFamily="49" charset="0"/>
              <a:buChar char="o"/>
            </a:pPr>
            <a:r>
              <a:rPr lang="fr-CH" sz="1200" kern="1200" dirty="0" smtClean="0">
                <a:solidFill>
                  <a:schemeClr val="tx1"/>
                </a:solidFill>
                <a:effectLst/>
                <a:latin typeface="+mn-lt"/>
                <a:ea typeface="+mn-ea"/>
                <a:cs typeface="+mn-cs"/>
              </a:rPr>
              <a:t>Le Président peut interrompre un vote</a:t>
            </a:r>
            <a:r>
              <a:rPr lang="en-US" b="0" baseline="0" noProof="0" dirty="0" smtClean="0">
                <a:solidFill>
                  <a:schemeClr val="tx2"/>
                </a:solidFill>
              </a:rPr>
              <a:t>. </a:t>
            </a:r>
          </a:p>
          <a:p>
            <a:pPr>
              <a:spcBef>
                <a:spcPct val="0"/>
              </a:spcBef>
            </a:pPr>
            <a:r>
              <a:rPr lang="en-US" b="0" baseline="0" noProof="0" dirty="0" smtClean="0">
                <a:solidFill>
                  <a:schemeClr val="tx2"/>
                </a:solidFill>
              </a:rPr>
              <a:t>5.</a:t>
            </a:r>
          </a:p>
          <a:p>
            <a:pPr marL="628586" lvl="1" indent="-171433">
              <a:spcBef>
                <a:spcPct val="0"/>
              </a:spcBef>
              <a:buFont typeface="Arial" panose="020B0604020202020204" pitchFamily="34" charset="0"/>
              <a:buChar char="•"/>
            </a:pPr>
            <a:r>
              <a:rPr lang="fr-CH" sz="1200" kern="1200" dirty="0" smtClean="0">
                <a:solidFill>
                  <a:schemeClr val="tx1"/>
                </a:solidFill>
                <a:effectLst/>
                <a:latin typeface="+mn-lt"/>
                <a:ea typeface="+mn-ea"/>
                <a:cs typeface="+mn-cs"/>
              </a:rPr>
              <a:t>En règle générale, les conclusions de la séance plénière font l'objet de résolutions et de décisions (aucune hiérarchie n'est établie entre ces deux instruments pour lesquels il n'existe pas de définition)</a:t>
            </a:r>
            <a:r>
              <a:rPr lang="en-US" b="0" baseline="0" noProof="0" dirty="0" smtClean="0">
                <a:solidFill>
                  <a:schemeClr val="tx2"/>
                </a:solidFill>
              </a:rPr>
              <a:t>. </a:t>
            </a:r>
          </a:p>
          <a:p>
            <a:pPr marL="628586" lvl="1" indent="-171433">
              <a:spcBef>
                <a:spcPct val="0"/>
              </a:spcBef>
              <a:buFont typeface="Arial" panose="020B0604020202020204" pitchFamily="34" charset="0"/>
              <a:buChar char="•"/>
            </a:pPr>
            <a:r>
              <a:rPr lang="fr-CH" sz="1200" kern="1200" dirty="0" smtClean="0">
                <a:solidFill>
                  <a:schemeClr val="tx1"/>
                </a:solidFill>
                <a:effectLst/>
                <a:latin typeface="+mn-lt"/>
                <a:ea typeface="+mn-ea"/>
                <a:cs typeface="+mn-cs"/>
              </a:rPr>
              <a:t>Toutefois, depuis 2007, le Conseil peut décider qu'une décision précise sera consignée dans le compte rendu de la séance plénière au cours de laquelle elle a été adoptée</a:t>
            </a:r>
            <a:r>
              <a:rPr lang="en-US" b="0" baseline="0" noProof="0" dirty="0" smtClean="0">
                <a:solidFill>
                  <a:schemeClr val="tx2"/>
                </a:solidFill>
              </a:rPr>
              <a:t>.</a:t>
            </a:r>
          </a:p>
          <a:p>
            <a:pPr marL="628586" lvl="1" indent="-171433">
              <a:spcBef>
                <a:spcPct val="0"/>
              </a:spcBef>
              <a:buFont typeface="Arial" panose="020B0604020202020204" pitchFamily="34" charset="0"/>
              <a:buChar char="•"/>
            </a:pPr>
            <a:r>
              <a:rPr lang="fr-CH" sz="1200" kern="1200" dirty="0" smtClean="0">
                <a:solidFill>
                  <a:schemeClr val="tx1"/>
                </a:solidFill>
                <a:effectLst/>
                <a:latin typeface="+mn-lt"/>
                <a:ea typeface="+mn-ea"/>
                <a:cs typeface="+mn-cs"/>
              </a:rPr>
              <a:t>Cette pratique est de plus en plus courante.</a:t>
            </a:r>
            <a:endParaRPr lang="en-US" b="0" baseline="0" noProof="0" dirty="0" smtClean="0">
              <a:solidFill>
                <a:schemeClr val="tx2"/>
              </a:solidFill>
            </a:endParaRPr>
          </a:p>
          <a:p>
            <a:pPr marL="628586" lvl="1" indent="-171433">
              <a:spcBef>
                <a:spcPct val="0"/>
              </a:spcBef>
              <a:buFont typeface="Arial" panose="020B0604020202020204" pitchFamily="34" charset="0"/>
              <a:buChar char="•"/>
            </a:pPr>
            <a:r>
              <a:rPr lang="fr-CH" sz="1200" kern="1200" dirty="0" smtClean="0">
                <a:solidFill>
                  <a:schemeClr val="tx1"/>
                </a:solidFill>
                <a:effectLst/>
                <a:latin typeface="+mn-lt"/>
                <a:ea typeface="+mn-ea"/>
                <a:cs typeface="+mn-cs"/>
              </a:rPr>
              <a:t>Cela montre à quel point il est important que le Président formule des conclusions qui soient claires.</a:t>
            </a:r>
            <a:endParaRPr lang="en-US" b="0" baseline="0" noProof="0" dirty="0" smtClean="0">
              <a:solidFill>
                <a:schemeClr val="tx2"/>
              </a:solidFill>
            </a:endParaRPr>
          </a:p>
          <a:p>
            <a:pPr marL="628586" lvl="1" indent="-171433">
              <a:spcBef>
                <a:spcPct val="0"/>
              </a:spcBef>
              <a:buFont typeface="Arial" panose="020B0604020202020204" pitchFamily="34" charset="0"/>
              <a:buChar char="•"/>
            </a:pPr>
            <a:r>
              <a:rPr lang="fr-CH" sz="1200" kern="1200" dirty="0" smtClean="0">
                <a:solidFill>
                  <a:schemeClr val="tx1"/>
                </a:solidFill>
                <a:effectLst/>
                <a:latin typeface="+mn-lt"/>
                <a:ea typeface="+mn-ea"/>
                <a:cs typeface="+mn-cs"/>
              </a:rPr>
              <a:t>Aucune décision prise par le Conseil (quelle que soit sa forme et quel que soit le processus décisionnel à l'origine de la prise de décision – le vote ou le consensus) ne peut être reconsidérée au cours de la même session, à moins que la majorité des conseillers n'en décide autrement en séance plénière</a:t>
            </a:r>
            <a:r>
              <a:rPr lang="en-US" b="0" baseline="0" noProof="0" dirty="0" smtClean="0">
                <a:solidFill>
                  <a:schemeClr val="tx2"/>
                </a:solidFill>
              </a:rPr>
              <a:t>. </a:t>
            </a:r>
            <a:endParaRPr lang="en-US" b="0" noProof="0" dirty="0" smtClean="0">
              <a:solidFill>
                <a:schemeClr val="tx2"/>
              </a:solidFill>
            </a:endParaRPr>
          </a:p>
          <a:p>
            <a:pPr marL="285720" indent="-285720">
              <a:spcBef>
                <a:spcPct val="0"/>
              </a:spcBef>
              <a:buFontTx/>
              <a:buChar char="-"/>
            </a:pPr>
            <a:endParaRPr lang="en-US" b="0" noProof="0" dirty="0" smtClean="0">
              <a:solidFill>
                <a:schemeClr val="tx2"/>
              </a:solidFill>
            </a:endParaRPr>
          </a:p>
          <a:p>
            <a:pPr marL="285720" indent="-285720">
              <a:spcBef>
                <a:spcPct val="0"/>
              </a:spcBef>
              <a:buFontTx/>
              <a:buChar char="-"/>
            </a:pPr>
            <a:endParaRPr lang="en-US" b="0" noProof="0" dirty="0" smtClean="0">
              <a:solidFill>
                <a:schemeClr val="tx2"/>
              </a:solidFill>
            </a:endParaRPr>
          </a:p>
          <a:p>
            <a:endParaRPr lang="en-US" b="0" noProof="0" dirty="0"/>
          </a:p>
        </p:txBody>
      </p:sp>
      <p:sp>
        <p:nvSpPr>
          <p:cNvPr id="4" name="Slide Number Placeholder 3"/>
          <p:cNvSpPr>
            <a:spLocks noGrp="1"/>
          </p:cNvSpPr>
          <p:nvPr>
            <p:ph type="sldNum" sz="quarter" idx="10"/>
          </p:nvPr>
        </p:nvSpPr>
        <p:spPr/>
        <p:txBody>
          <a:bodyPr/>
          <a:lstStyle/>
          <a:p>
            <a:fld id="{58AE5703-4480-4DAC-8685-4FB0D45CE3FC}" type="slidenum">
              <a:rPr lang="en-US" smtClean="0"/>
              <a:t>17</a:t>
            </a:fld>
            <a:endParaRPr lang="en-US" dirty="0"/>
          </a:p>
        </p:txBody>
      </p:sp>
    </p:spTree>
    <p:extLst>
      <p:ext uri="{BB962C8B-B14F-4D97-AF65-F5344CB8AC3E}">
        <p14:creationId xmlns:p14="http://schemas.microsoft.com/office/powerpoint/2010/main" val="32640822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20" indent="-285720">
              <a:spcBef>
                <a:spcPct val="0"/>
              </a:spcBef>
              <a:buFontTx/>
              <a:buChar char="-"/>
            </a:pPr>
            <a:r>
              <a:rPr lang="fr-CH" sz="1200" kern="1200" dirty="0" smtClean="0">
                <a:solidFill>
                  <a:schemeClr val="tx1"/>
                </a:solidFill>
                <a:effectLst/>
                <a:latin typeface="+mn-lt"/>
                <a:ea typeface="+mn-ea"/>
                <a:cs typeface="+mn-cs"/>
              </a:rPr>
              <a:t>A propos des documents de la session du Conseil</a:t>
            </a:r>
            <a:r>
              <a:rPr lang="fr-CH" b="0" dirty="0" smtClean="0">
                <a:solidFill>
                  <a:schemeClr val="tx2"/>
                </a:solidFill>
              </a:rPr>
              <a:t>. </a:t>
            </a:r>
          </a:p>
          <a:p>
            <a:pPr marL="285720" indent="-285720">
              <a:spcBef>
                <a:spcPct val="0"/>
              </a:spcBef>
              <a:buFontTx/>
              <a:buChar char="-"/>
            </a:pPr>
            <a:endParaRPr lang="fr-CH" b="0" dirty="0" smtClean="0">
              <a:solidFill>
                <a:schemeClr val="tx2"/>
              </a:solidFill>
            </a:endParaRPr>
          </a:p>
          <a:p>
            <a:pPr>
              <a:spcBef>
                <a:spcPct val="0"/>
              </a:spcBef>
            </a:pPr>
            <a:r>
              <a:rPr lang="fr-CH" sz="1200" u="sng" kern="1200" dirty="0" smtClean="0">
                <a:solidFill>
                  <a:schemeClr val="tx1"/>
                </a:solidFill>
                <a:effectLst/>
                <a:latin typeface="+mn-lt"/>
                <a:ea typeface="+mn-ea"/>
                <a:cs typeface="+mn-cs"/>
              </a:rPr>
              <a:t>Avant le début de la session, trois (3) types de documents sont mis à disposition</a:t>
            </a:r>
            <a:r>
              <a:rPr lang="fr-CH" b="0" dirty="0" smtClean="0">
                <a:solidFill>
                  <a:schemeClr val="tx2"/>
                </a:solidFill>
              </a:rPr>
              <a:t>:      </a:t>
            </a:r>
          </a:p>
          <a:p>
            <a:pPr marL="285720" indent="-285720">
              <a:spcBef>
                <a:spcPct val="0"/>
              </a:spcBef>
              <a:buFontTx/>
              <a:buChar char="-"/>
            </a:pPr>
            <a:endParaRPr lang="fr-CH" b="0" dirty="0" smtClean="0">
              <a:solidFill>
                <a:schemeClr val="tx2"/>
              </a:solidFill>
            </a:endParaRPr>
          </a:p>
          <a:p>
            <a:pPr marL="285720" indent="-285720">
              <a:spcBef>
                <a:spcPct val="0"/>
              </a:spcBef>
              <a:buFontTx/>
              <a:buChar char="-"/>
            </a:pPr>
            <a:r>
              <a:rPr lang="fr-CH" sz="1200" kern="1200" dirty="0" smtClean="0">
                <a:solidFill>
                  <a:schemeClr val="tx1"/>
                </a:solidFill>
                <a:effectLst/>
                <a:latin typeface="+mn-lt"/>
                <a:ea typeface="+mn-ea"/>
                <a:cs typeface="+mn-cs"/>
              </a:rPr>
              <a:t>C17/DOC: il s'agit de la principale série de documents du Conseil. Ces documents peuvent être soumis par un Etat Membre du Conseil, un Etat Membre ayant le statut d'observateur, le Secrétaire général de l'UIT, ou par le Président d'un groupe de travail ou d'une commission. Ils sont traduits dans les six langues officielles de l'Union. En règle générale, ils sont présentés par leur auteur pendant la session et font l'objet d'un examen</a:t>
            </a:r>
            <a:r>
              <a:rPr lang="fr-CH" b="0" dirty="0" smtClean="0">
                <a:solidFill>
                  <a:schemeClr val="tx2"/>
                </a:solidFill>
              </a:rPr>
              <a:t>. </a:t>
            </a:r>
          </a:p>
          <a:p>
            <a:pPr marL="285720" indent="-285720">
              <a:spcBef>
                <a:spcPct val="0"/>
              </a:spcBef>
              <a:buFontTx/>
              <a:buChar char="-"/>
            </a:pPr>
            <a:r>
              <a:rPr lang="fr-CH" sz="1200" kern="1200" dirty="0" smtClean="0">
                <a:solidFill>
                  <a:schemeClr val="tx1"/>
                </a:solidFill>
                <a:effectLst/>
                <a:latin typeface="+mn-lt"/>
                <a:ea typeface="+mn-ea"/>
                <a:cs typeface="+mn-cs"/>
              </a:rPr>
              <a:t>C17/INF: il s'agit de documents d'information, qui donnent des renseignements utiles. Il ne sont ni traduits ni examinés </a:t>
            </a:r>
            <a:r>
              <a:rPr lang="fr-CH" sz="1200" u="sng" kern="1200" dirty="0" smtClean="0">
                <a:solidFill>
                  <a:schemeClr val="tx1"/>
                </a:solidFill>
                <a:effectLst/>
                <a:latin typeface="+mn-lt"/>
                <a:ea typeface="+mn-ea"/>
                <a:cs typeface="+mn-cs"/>
              </a:rPr>
              <a:t>pendant</a:t>
            </a:r>
            <a:r>
              <a:rPr lang="fr-CH" sz="1200" kern="1200" dirty="0" smtClean="0">
                <a:solidFill>
                  <a:schemeClr val="tx1"/>
                </a:solidFill>
                <a:effectLst/>
                <a:latin typeface="+mn-lt"/>
                <a:ea typeface="+mn-ea"/>
                <a:cs typeface="+mn-cs"/>
              </a:rPr>
              <a:t> la session</a:t>
            </a:r>
            <a:r>
              <a:rPr lang="fr-CH" b="0" dirty="0" smtClean="0">
                <a:solidFill>
                  <a:schemeClr val="tx2"/>
                </a:solidFill>
              </a:rPr>
              <a:t>. Toutefois,</a:t>
            </a:r>
            <a:r>
              <a:rPr lang="fr-CH" b="0" baseline="0" dirty="0" smtClean="0">
                <a:solidFill>
                  <a:schemeClr val="tx2"/>
                </a:solidFill>
              </a:rPr>
              <a:t> conformément à la Décision 495 (MOD C16), un Etat Membre du Conseil peut demander de faire traduire un document INF. Cette demande doit être faite au plus tard cinq (5) jours calendaires après la publication du document sur le site du Conseil.</a:t>
            </a:r>
            <a:endParaRPr lang="fr-CH" b="0" dirty="0" smtClean="0">
              <a:solidFill>
                <a:schemeClr val="tx2"/>
              </a:solidFill>
            </a:endParaRPr>
          </a:p>
          <a:p>
            <a:pPr marL="285720" indent="-285720">
              <a:spcBef>
                <a:spcPct val="0"/>
              </a:spcBef>
              <a:buFontTx/>
              <a:buChar char="-"/>
            </a:pPr>
            <a:r>
              <a:rPr lang="fr-CH" sz="1200" kern="1200" dirty="0" smtClean="0">
                <a:solidFill>
                  <a:schemeClr val="tx1"/>
                </a:solidFill>
                <a:effectLst/>
                <a:latin typeface="+mn-lt"/>
                <a:ea typeface="+mn-ea"/>
                <a:cs typeface="+mn-cs"/>
              </a:rPr>
              <a:t>C17/ADM: il s'agit de documents administratifs d'ordre général, qui donnent des informations pratiques générales, telles que la liste des participants, le projet d'ordre du jour de la séance plénière inaugurale, etc</a:t>
            </a:r>
            <a:r>
              <a:rPr lang="fr-CH" b="0" dirty="0" smtClean="0">
                <a:solidFill>
                  <a:schemeClr val="tx2"/>
                </a:solidFill>
              </a:rPr>
              <a:t>.    </a:t>
            </a:r>
          </a:p>
          <a:p>
            <a:pPr>
              <a:spcBef>
                <a:spcPct val="0"/>
              </a:spcBef>
            </a:pPr>
            <a:endParaRPr lang="fr-CH" b="0" u="none" dirty="0" smtClean="0">
              <a:solidFill>
                <a:schemeClr val="tx2"/>
              </a:solidFill>
            </a:endParaRPr>
          </a:p>
          <a:p>
            <a:pPr>
              <a:spcBef>
                <a:spcPct val="0"/>
              </a:spcBef>
            </a:pPr>
            <a:r>
              <a:rPr lang="fr-CH" sz="1200" u="sng" kern="1200" dirty="0" smtClean="0">
                <a:solidFill>
                  <a:schemeClr val="tx1"/>
                </a:solidFill>
                <a:effectLst/>
                <a:latin typeface="+mn-lt"/>
                <a:ea typeface="+mn-ea"/>
                <a:cs typeface="+mn-cs"/>
              </a:rPr>
              <a:t>Pendant la session du Conseil, les documents suivants sont mis à disposition</a:t>
            </a:r>
            <a:r>
              <a:rPr lang="fr-CH" b="0" dirty="0" smtClean="0">
                <a:solidFill>
                  <a:schemeClr val="tx2"/>
                </a:solidFill>
              </a:rPr>
              <a:t>:  </a:t>
            </a:r>
          </a:p>
          <a:p>
            <a:pPr marL="285720" indent="-285720">
              <a:spcBef>
                <a:spcPct val="0"/>
              </a:spcBef>
              <a:buFontTx/>
              <a:buChar char="-"/>
            </a:pPr>
            <a:r>
              <a:rPr lang="fr-CH" sz="1200" kern="1200" dirty="0" smtClean="0">
                <a:solidFill>
                  <a:schemeClr val="tx1"/>
                </a:solidFill>
                <a:effectLst/>
                <a:latin typeface="+mn-lt"/>
                <a:ea typeface="+mn-ea"/>
                <a:cs typeface="+mn-cs"/>
              </a:rPr>
              <a:t>Document de travail temporaire (DT): il s'agit d'un projet de document, élaboré par la SC-ADM ou un groupe de travail, comme un projet de budget ou un projet de nouvelle résolution (par exemple, des informations supplémentaires sur un document).</a:t>
            </a:r>
            <a:endParaRPr lang="fr-CH" b="0" dirty="0" smtClean="0">
              <a:solidFill>
                <a:schemeClr val="tx2"/>
              </a:solidFill>
            </a:endParaRPr>
          </a:p>
          <a:p>
            <a:pPr marL="285720" indent="-285720">
              <a:spcBef>
                <a:spcPct val="0"/>
              </a:spcBef>
              <a:buFontTx/>
              <a:buChar char="-"/>
            </a:pPr>
            <a:r>
              <a:rPr lang="fr-CH" sz="1200" kern="1200" dirty="0" smtClean="0">
                <a:solidFill>
                  <a:schemeClr val="tx1"/>
                </a:solidFill>
                <a:effectLst/>
                <a:latin typeface="+mn-lt"/>
                <a:ea typeface="+mn-ea"/>
                <a:cs typeface="+mn-cs"/>
              </a:rPr>
              <a:t>Document de travail temporaire à distribution limitée (DL): il s'agit d'un document de travail temporaire destiné à un groupe restreint, par exemple un document destiné à la Commission de direction. Le DL peut aussi être utilisé pour convenir d'un texte au sein d'un groupe de travail restreint. Une fois le DL adopté, il peut devenir un document temporaire (DT).</a:t>
            </a:r>
            <a:r>
              <a:rPr lang="fr-CH" b="0" dirty="0" smtClean="0">
                <a:solidFill>
                  <a:schemeClr val="tx2"/>
                </a:solidFill>
              </a:rPr>
              <a:t> </a:t>
            </a:r>
          </a:p>
          <a:p>
            <a:pPr marL="285720" indent="-285720">
              <a:spcBef>
                <a:spcPct val="0"/>
              </a:spcBef>
              <a:buFontTx/>
              <a:buChar char="-"/>
            </a:pPr>
            <a:r>
              <a:rPr lang="fr-CH" sz="1200" kern="1200" dirty="0" smtClean="0">
                <a:solidFill>
                  <a:schemeClr val="tx1"/>
                </a:solidFill>
                <a:effectLst/>
                <a:latin typeface="+mn-lt"/>
                <a:ea typeface="+mn-ea"/>
                <a:cs typeface="+mn-cs"/>
              </a:rPr>
              <a:t>La Commission permanente rédige un rapport (C17/DOC) pendant la session du Conseil</a:t>
            </a:r>
            <a:r>
              <a:rPr lang="fr-CH" b="0" baseline="0" dirty="0" smtClean="0">
                <a:solidFill>
                  <a:schemeClr val="tx2"/>
                </a:solidFill>
              </a:rPr>
              <a:t>.</a:t>
            </a:r>
            <a:endParaRPr lang="fr-CH" b="0" dirty="0" smtClean="0">
              <a:solidFill>
                <a:schemeClr val="tx2"/>
              </a:solidFill>
            </a:endParaRPr>
          </a:p>
          <a:p>
            <a:pPr marL="285720" indent="-285720">
              <a:spcBef>
                <a:spcPct val="0"/>
              </a:spcBef>
              <a:buFontTx/>
              <a:buChar char="-"/>
            </a:pPr>
            <a:endParaRPr lang="fr-CH" b="0" dirty="0" smtClean="0">
              <a:solidFill>
                <a:schemeClr val="tx2"/>
              </a:solidFill>
            </a:endParaRPr>
          </a:p>
          <a:p>
            <a:pPr>
              <a:spcBef>
                <a:spcPct val="0"/>
              </a:spcBef>
            </a:pPr>
            <a:r>
              <a:rPr lang="fr-CH" sz="1200" u="sng" kern="1200" dirty="0" smtClean="0">
                <a:solidFill>
                  <a:schemeClr val="tx1"/>
                </a:solidFill>
                <a:effectLst/>
                <a:latin typeface="+mn-lt"/>
                <a:ea typeface="+mn-ea"/>
                <a:cs typeface="+mn-cs"/>
              </a:rPr>
              <a:t>Conclusions de la session</a:t>
            </a:r>
            <a:r>
              <a:rPr lang="fr-CH" b="0" dirty="0" smtClean="0">
                <a:solidFill>
                  <a:schemeClr val="tx2"/>
                </a:solidFill>
              </a:rPr>
              <a:t>:</a:t>
            </a:r>
          </a:p>
          <a:p>
            <a:pPr marL="285720" indent="-285720">
              <a:spcBef>
                <a:spcPct val="0"/>
              </a:spcBef>
              <a:buFontTx/>
              <a:buChar char="-"/>
            </a:pPr>
            <a:r>
              <a:rPr lang="fr-CH" sz="1200" kern="1200" dirty="0" smtClean="0">
                <a:solidFill>
                  <a:schemeClr val="tx1"/>
                </a:solidFill>
                <a:effectLst/>
                <a:latin typeface="+mn-lt"/>
                <a:ea typeface="+mn-ea"/>
                <a:cs typeface="+mn-cs"/>
              </a:rPr>
              <a:t>Le Conseil adopte des résolutions et des décisions, qui sont par la suite publiées dans l'édition annuelle des "Résolutions et Décisions du Conseil" (voir l‘Article 14, paragraphe 3 du Règlement)</a:t>
            </a:r>
            <a:r>
              <a:rPr lang="en-US" dirty="0" smtClean="0">
                <a:solidFill>
                  <a:schemeClr val="tx2"/>
                </a:solidFill>
                <a:cs typeface="Arial" panose="020B0604020202020204" pitchFamily="34" charset="0"/>
              </a:rPr>
              <a:t>. </a:t>
            </a:r>
            <a:r>
              <a:rPr lang="fr-CH" b="0" dirty="0" smtClean="0">
                <a:solidFill>
                  <a:schemeClr val="tx2"/>
                </a:solidFill>
              </a:rPr>
              <a:t> </a:t>
            </a:r>
          </a:p>
          <a:p>
            <a:pPr marL="285720" lvl="1" indent="-285720" defTabSz="914306">
              <a:spcBef>
                <a:spcPct val="0"/>
              </a:spcBef>
              <a:buFontTx/>
              <a:buChar char="-"/>
              <a:defRPr/>
            </a:pPr>
            <a:r>
              <a:rPr lang="fr-CH" sz="1200" kern="1200" dirty="0" smtClean="0">
                <a:solidFill>
                  <a:schemeClr val="tx1"/>
                </a:solidFill>
                <a:effectLst/>
                <a:latin typeface="+mn-lt"/>
                <a:ea typeface="+mn-ea"/>
                <a:cs typeface="+mn-cs"/>
              </a:rPr>
              <a:t>Certaines décisions sont aussi consignées dans les comptes rendus approuvés par le Président et distribués aux Etats Membres du Conseil, qui sont invités à formuler des commentaires (voir l‘Article 14, paragraphe 1 du Règlement)</a:t>
            </a:r>
            <a:r>
              <a:rPr lang="en-US" sz="2400" dirty="0" smtClean="0">
                <a:solidFill>
                  <a:schemeClr val="tx2"/>
                </a:solidFill>
                <a:cs typeface="Arial" panose="020B0604020202020204" pitchFamily="34" charset="0"/>
              </a:rPr>
              <a:t>.</a:t>
            </a:r>
            <a:endParaRPr lang="en-GB" sz="2400" dirty="0">
              <a:solidFill>
                <a:schemeClr val="tx2"/>
              </a:solidFill>
              <a:cs typeface="Arial" panose="020B0604020202020204" pitchFamily="34" charset="0"/>
            </a:endParaRPr>
          </a:p>
          <a:p>
            <a:pPr marL="285720" indent="-285720">
              <a:spcBef>
                <a:spcPct val="0"/>
              </a:spcBef>
              <a:buFontTx/>
              <a:buChar char="-"/>
            </a:pPr>
            <a:endParaRPr lang="fr-CH" b="0" dirty="0" smtClean="0">
              <a:solidFill>
                <a:schemeClr val="tx2"/>
              </a:solidFill>
            </a:endParaRPr>
          </a:p>
          <a:p>
            <a:pPr marL="285720" indent="-285720">
              <a:spcBef>
                <a:spcPct val="0"/>
              </a:spcBef>
              <a:buFontTx/>
              <a:buChar char="-"/>
            </a:pPr>
            <a:endParaRPr lang="fr-CH" b="0" dirty="0" smtClean="0">
              <a:solidFill>
                <a:schemeClr val="tx2"/>
              </a:solidFill>
            </a:endParaRPr>
          </a:p>
          <a:p>
            <a:endParaRPr lang="en-US" b="0" dirty="0"/>
          </a:p>
        </p:txBody>
      </p:sp>
      <p:sp>
        <p:nvSpPr>
          <p:cNvPr id="4" name="Slide Number Placeholder 3"/>
          <p:cNvSpPr>
            <a:spLocks noGrp="1"/>
          </p:cNvSpPr>
          <p:nvPr>
            <p:ph type="sldNum" sz="quarter" idx="10"/>
          </p:nvPr>
        </p:nvSpPr>
        <p:spPr/>
        <p:txBody>
          <a:bodyPr/>
          <a:lstStyle/>
          <a:p>
            <a:fld id="{58AE5703-4480-4DAC-8685-4FB0D45CE3FC}" type="slidenum">
              <a:rPr lang="en-US" smtClean="0"/>
              <a:t>18</a:t>
            </a:fld>
            <a:endParaRPr lang="en-US" dirty="0"/>
          </a:p>
        </p:txBody>
      </p:sp>
    </p:spTree>
    <p:extLst>
      <p:ext uri="{BB962C8B-B14F-4D97-AF65-F5344CB8AC3E}">
        <p14:creationId xmlns:p14="http://schemas.microsoft.com/office/powerpoint/2010/main" val="31651131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H" sz="1200" kern="1200" dirty="0" smtClean="0">
                <a:solidFill>
                  <a:schemeClr val="tx1"/>
                </a:solidFill>
                <a:effectLst/>
                <a:latin typeface="+mn-lt"/>
                <a:ea typeface="+mn-ea"/>
                <a:cs typeface="+mn-cs"/>
              </a:rPr>
              <a:t>A propos de la documentation et des questions de logistique.</a:t>
            </a:r>
            <a:endParaRPr lang="en-US" sz="1200" kern="1200" dirty="0" smtClean="0">
              <a:solidFill>
                <a:schemeClr val="tx1"/>
              </a:solidFill>
              <a:effectLst/>
              <a:latin typeface="+mn-lt"/>
              <a:ea typeface="+mn-ea"/>
              <a:cs typeface="+mn-cs"/>
            </a:endParaRPr>
          </a:p>
          <a:p>
            <a:r>
              <a:rPr lang="fr-CH" sz="1200" kern="1200" dirty="0" smtClean="0">
                <a:solidFill>
                  <a:schemeClr val="tx1"/>
                </a:solidFill>
                <a:effectLst/>
                <a:latin typeface="+mn-lt"/>
                <a:ea typeface="+mn-ea"/>
                <a:cs typeface="+mn-cs"/>
              </a:rPr>
              <a:t>La session de 2017 du Conseil se déroule sans document papier. Tous les documents sont disponibles sur le site web du Conseil et accessibles avec un mot de passe via votre compte TIES.</a:t>
            </a:r>
            <a:endParaRPr lang="en-US" sz="1200" kern="1200" dirty="0" smtClean="0">
              <a:solidFill>
                <a:schemeClr val="tx1"/>
              </a:solidFill>
              <a:effectLst/>
              <a:latin typeface="+mn-lt"/>
              <a:ea typeface="+mn-ea"/>
              <a:cs typeface="+mn-cs"/>
            </a:endParaRPr>
          </a:p>
          <a:p>
            <a:r>
              <a:rPr lang="fr-CH" sz="1200" kern="1200" dirty="0" smtClean="0">
                <a:solidFill>
                  <a:schemeClr val="tx1"/>
                </a:solidFill>
                <a:effectLst/>
                <a:latin typeface="+mn-lt"/>
                <a:ea typeface="+mn-ea"/>
                <a:cs typeface="+mn-cs"/>
              </a:rPr>
              <a:t>Si vous n'avez pas encore de compte TIES, veuillez faire une demande de création à l'adresse suivante: </a:t>
            </a:r>
            <a:r>
              <a:rPr lang="fr-CH" sz="1200" u="sng" kern="1200" dirty="0" smtClean="0">
                <a:solidFill>
                  <a:schemeClr val="tx1"/>
                </a:solidFill>
                <a:effectLst/>
                <a:latin typeface="+mn-lt"/>
                <a:ea typeface="+mn-ea"/>
                <a:cs typeface="+mn-cs"/>
                <a:hlinkClick r:id="rId3"/>
              </a:rPr>
              <a:t>membership@itu.int</a:t>
            </a:r>
            <a:r>
              <a:rPr lang="fr-CH" sz="1200" kern="1200" dirty="0" smtClean="0">
                <a:solidFill>
                  <a:schemeClr val="tx1"/>
                </a:solidFill>
                <a:effectLst/>
                <a:latin typeface="+mn-lt"/>
                <a:ea typeface="+mn-ea"/>
                <a:cs typeface="+mn-cs"/>
              </a:rPr>
              <a:t>.</a:t>
            </a:r>
            <a:endParaRPr lang="fr-CH" dirty="0" smtClean="0"/>
          </a:p>
          <a:p>
            <a:endParaRPr lang="fr-CH" dirty="0" smtClean="0"/>
          </a:p>
          <a:p>
            <a:r>
              <a:rPr lang="fr-CH" dirty="0" smtClean="0"/>
              <a:t>  </a:t>
            </a:r>
          </a:p>
          <a:p>
            <a:endParaRPr lang="fr-CH" dirty="0" smtClean="0"/>
          </a:p>
          <a:p>
            <a:r>
              <a:rPr lang="fr-CH" dirty="0" smtClean="0"/>
              <a:t>  </a:t>
            </a:r>
          </a:p>
          <a:p>
            <a:endParaRPr lang="fr-CH" dirty="0" smtClean="0"/>
          </a:p>
          <a:p>
            <a:endParaRPr lang="en-US" dirty="0"/>
          </a:p>
        </p:txBody>
      </p:sp>
      <p:sp>
        <p:nvSpPr>
          <p:cNvPr id="4" name="Slide Number Placeholder 3"/>
          <p:cNvSpPr>
            <a:spLocks noGrp="1"/>
          </p:cNvSpPr>
          <p:nvPr>
            <p:ph type="sldNum" sz="quarter" idx="10"/>
          </p:nvPr>
        </p:nvSpPr>
        <p:spPr/>
        <p:txBody>
          <a:bodyPr/>
          <a:lstStyle/>
          <a:p>
            <a:fld id="{58AE5703-4480-4DAC-8685-4FB0D45CE3FC}" type="slidenum">
              <a:rPr lang="en-US" smtClean="0"/>
              <a:t>19</a:t>
            </a:fld>
            <a:endParaRPr lang="en-US" dirty="0"/>
          </a:p>
        </p:txBody>
      </p:sp>
    </p:spTree>
    <p:extLst>
      <p:ext uri="{BB962C8B-B14F-4D97-AF65-F5344CB8AC3E}">
        <p14:creationId xmlns:p14="http://schemas.microsoft.com/office/powerpoint/2010/main" val="3609646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AE5703-4480-4DAC-8685-4FB0D45CE3FC}" type="slidenum">
              <a:rPr lang="en-US" smtClean="0"/>
              <a:t>2</a:t>
            </a:fld>
            <a:endParaRPr lang="en-US" dirty="0"/>
          </a:p>
        </p:txBody>
      </p:sp>
    </p:spTree>
    <p:extLst>
      <p:ext uri="{BB962C8B-B14F-4D97-AF65-F5344CB8AC3E}">
        <p14:creationId xmlns:p14="http://schemas.microsoft.com/office/powerpoint/2010/main" val="12663628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H" sz="1200" kern="1200" dirty="0" smtClean="0">
                <a:solidFill>
                  <a:schemeClr val="tx1"/>
                </a:solidFill>
                <a:effectLst/>
                <a:latin typeface="+mn-lt"/>
                <a:ea typeface="+mn-ea"/>
                <a:cs typeface="+mn-cs"/>
              </a:rPr>
              <a:t>Avant la session du Conseil, si vous souhaitez réserver une salle pour une réunion, veuillez vous adresser à l'équipe chargée de la gestion des salles.</a:t>
            </a:r>
            <a:endParaRPr lang="en-US" sz="1200" kern="1200" dirty="0" smtClean="0">
              <a:solidFill>
                <a:schemeClr val="tx1"/>
              </a:solidFill>
              <a:effectLst/>
              <a:latin typeface="+mn-lt"/>
              <a:ea typeface="+mn-ea"/>
              <a:cs typeface="+mn-cs"/>
            </a:endParaRPr>
          </a:p>
          <a:p>
            <a:r>
              <a:rPr lang="fr-CH" sz="1200" kern="1200" dirty="0" smtClean="0">
                <a:solidFill>
                  <a:schemeClr val="tx1"/>
                </a:solidFill>
                <a:effectLst/>
                <a:latin typeface="+mn-lt"/>
                <a:ea typeface="+mn-ea"/>
                <a:cs typeface="+mn-cs"/>
              </a:rPr>
              <a:t>Si vous souhaitez contribuer à l'organisation d'une pause-café ou organiser une réception, veuillez vous adresser au service du protocole.</a:t>
            </a:r>
            <a:r>
              <a:rPr lang="fr-CH" dirty="0" smtClean="0"/>
              <a:t>    </a:t>
            </a:r>
            <a:endParaRPr lang="en-US" dirty="0"/>
          </a:p>
        </p:txBody>
      </p:sp>
      <p:sp>
        <p:nvSpPr>
          <p:cNvPr id="4" name="Slide Number Placeholder 3"/>
          <p:cNvSpPr>
            <a:spLocks noGrp="1"/>
          </p:cNvSpPr>
          <p:nvPr>
            <p:ph type="sldNum" sz="quarter" idx="10"/>
          </p:nvPr>
        </p:nvSpPr>
        <p:spPr/>
        <p:txBody>
          <a:bodyPr/>
          <a:lstStyle/>
          <a:p>
            <a:fld id="{58AE5703-4480-4DAC-8685-4FB0D45CE3FC}" type="slidenum">
              <a:rPr lang="en-US" smtClean="0"/>
              <a:t>20</a:t>
            </a:fld>
            <a:endParaRPr lang="en-US" dirty="0"/>
          </a:p>
        </p:txBody>
      </p:sp>
    </p:spTree>
    <p:extLst>
      <p:ext uri="{BB962C8B-B14F-4D97-AF65-F5344CB8AC3E}">
        <p14:creationId xmlns:p14="http://schemas.microsoft.com/office/powerpoint/2010/main" val="3690121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H" sz="1200" kern="1200" dirty="0" smtClean="0">
                <a:solidFill>
                  <a:schemeClr val="tx1"/>
                </a:solidFill>
                <a:effectLst/>
                <a:latin typeface="+mn-lt"/>
                <a:ea typeface="+mn-ea"/>
                <a:cs typeface="+mn-cs"/>
              </a:rPr>
              <a:t>Si vous avez droit au paiement des frais de voyage, au titre du numéro 57 de la Convention de l'UIT, veuillez contacter la Section des voyages de l'UIT à l'adresse: </a:t>
            </a:r>
            <a:r>
              <a:rPr lang="fr-CH" sz="1200" u="sng" kern="1200" dirty="0" smtClean="0">
                <a:solidFill>
                  <a:schemeClr val="tx1"/>
                </a:solidFill>
                <a:effectLst/>
                <a:latin typeface="+mn-lt"/>
                <a:ea typeface="+mn-ea"/>
                <a:cs typeface="+mn-cs"/>
                <a:hlinkClick r:id="rId3"/>
              </a:rPr>
              <a:t>travel@itu.int</a:t>
            </a:r>
            <a:r>
              <a:rPr lang="fr-CH" sz="1200" kern="1200" dirty="0" smtClean="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58AE5703-4480-4DAC-8685-4FB0D45CE3FC}" type="slidenum">
              <a:rPr lang="en-US" smtClean="0"/>
              <a:t>21</a:t>
            </a:fld>
            <a:endParaRPr lang="en-US" dirty="0"/>
          </a:p>
        </p:txBody>
      </p:sp>
    </p:spTree>
    <p:extLst>
      <p:ext uri="{BB962C8B-B14F-4D97-AF65-F5344CB8AC3E}">
        <p14:creationId xmlns:p14="http://schemas.microsoft.com/office/powerpoint/2010/main" val="34471779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H" sz="1200" kern="1200" dirty="0" smtClean="0">
                <a:solidFill>
                  <a:schemeClr val="tx1"/>
                </a:solidFill>
                <a:effectLst/>
                <a:latin typeface="+mn-lt"/>
                <a:ea typeface="+mn-ea"/>
                <a:cs typeface="+mn-cs"/>
              </a:rPr>
              <a:t>L'attribution des sièges se fait comme suit</a:t>
            </a:r>
            <a:r>
              <a:rPr lang="fr-CH" dirty="0" smtClean="0"/>
              <a:t>: </a:t>
            </a:r>
          </a:p>
          <a:p>
            <a:endParaRPr lang="fr-CH" dirty="0" smtClean="0"/>
          </a:p>
          <a:p>
            <a:r>
              <a:rPr lang="fr-CH" sz="1200" kern="1200" dirty="0" smtClean="0">
                <a:solidFill>
                  <a:schemeClr val="tx1"/>
                </a:solidFill>
                <a:effectLst/>
                <a:latin typeface="+mn-lt"/>
                <a:ea typeface="+mn-ea"/>
                <a:cs typeface="+mn-cs"/>
              </a:rPr>
              <a:t>Les délégations des Etats Membres;</a:t>
            </a:r>
            <a:endParaRPr lang="en-US" sz="1200" kern="1200" dirty="0" smtClean="0">
              <a:solidFill>
                <a:schemeClr val="tx1"/>
              </a:solidFill>
              <a:effectLst/>
              <a:latin typeface="+mn-lt"/>
              <a:ea typeface="+mn-ea"/>
              <a:cs typeface="+mn-cs"/>
            </a:endParaRPr>
          </a:p>
          <a:p>
            <a:r>
              <a:rPr lang="fr-CH" sz="1200" kern="1200" dirty="0" smtClean="0">
                <a:solidFill>
                  <a:schemeClr val="tx1"/>
                </a:solidFill>
                <a:effectLst/>
                <a:latin typeface="+mn-lt"/>
                <a:ea typeface="+mn-ea"/>
                <a:cs typeface="+mn-cs"/>
              </a:rPr>
              <a:t>Les Etats Membres, suivis des délégations des Etats Membres ayant le statut d'observateur, dont celles de l'Etat de Palestine, de l'Organisation des Nations Unies et de ses institutions spécialisées, ainsi que des Membres des Secteurs ayant le statut d'observateur et des organisations régionales de télécommunication (RTO).</a:t>
            </a:r>
            <a:endParaRPr lang="en-US" sz="1200" kern="1200" dirty="0" smtClean="0">
              <a:solidFill>
                <a:schemeClr val="tx1"/>
              </a:solidFill>
              <a:effectLst/>
              <a:latin typeface="+mn-lt"/>
              <a:ea typeface="+mn-ea"/>
              <a:cs typeface="+mn-cs"/>
            </a:endParaRPr>
          </a:p>
          <a:p>
            <a:r>
              <a:rPr lang="fr-CH" sz="1200" kern="1200" dirty="0" smtClean="0">
                <a:solidFill>
                  <a:schemeClr val="tx1"/>
                </a:solidFill>
                <a:effectLst/>
                <a:latin typeface="+mn-lt"/>
                <a:ea typeface="+mn-ea"/>
                <a:cs typeface="+mn-cs"/>
              </a:rPr>
              <a:t>Toutes les délégations sont placées dans l'ordre alphabétique de leur nom en français (G 48).</a:t>
            </a:r>
            <a:endParaRPr lang="en-US" dirty="0"/>
          </a:p>
        </p:txBody>
      </p:sp>
      <p:sp>
        <p:nvSpPr>
          <p:cNvPr id="4" name="Slide Number Placeholder 3"/>
          <p:cNvSpPr>
            <a:spLocks noGrp="1"/>
          </p:cNvSpPr>
          <p:nvPr>
            <p:ph type="sldNum" sz="quarter" idx="10"/>
          </p:nvPr>
        </p:nvSpPr>
        <p:spPr/>
        <p:txBody>
          <a:bodyPr/>
          <a:lstStyle/>
          <a:p>
            <a:fld id="{58AE5703-4480-4DAC-8685-4FB0D45CE3FC}" type="slidenum">
              <a:rPr lang="en-US" smtClean="0"/>
              <a:t>22</a:t>
            </a:fld>
            <a:endParaRPr lang="en-US" dirty="0"/>
          </a:p>
        </p:txBody>
      </p:sp>
    </p:spTree>
    <p:extLst>
      <p:ext uri="{BB962C8B-B14F-4D97-AF65-F5344CB8AC3E}">
        <p14:creationId xmlns:p14="http://schemas.microsoft.com/office/powerpoint/2010/main" val="23375921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H" sz="1200" kern="1200" dirty="0" smtClean="0">
                <a:solidFill>
                  <a:schemeClr val="tx1"/>
                </a:solidFill>
                <a:effectLst/>
                <a:latin typeface="+mn-lt"/>
                <a:ea typeface="+mn-ea"/>
                <a:cs typeface="+mn-cs"/>
              </a:rPr>
              <a:t>Dans la salle</a:t>
            </a:r>
            <a:r>
              <a:rPr lang="fr-CH" dirty="0" smtClean="0"/>
              <a:t>, </a:t>
            </a:r>
          </a:p>
          <a:p>
            <a:endParaRPr lang="fr-CH" dirty="0" smtClean="0"/>
          </a:p>
          <a:p>
            <a:r>
              <a:rPr lang="fr-CH" sz="1200" kern="1200" dirty="0" smtClean="0">
                <a:solidFill>
                  <a:schemeClr val="tx1"/>
                </a:solidFill>
                <a:effectLst/>
                <a:latin typeface="+mn-lt"/>
                <a:ea typeface="+mn-ea"/>
                <a:cs typeface="+mn-cs"/>
              </a:rPr>
              <a:t>vous pouvez vous connecter au WiFi de l'UIT. Si vous avez besoin d'assistance technique, adressez-vous à nos collègues portant une casquette bleue.</a:t>
            </a:r>
            <a:r>
              <a:rPr lang="fr-CH" dirty="0" smtClean="0"/>
              <a:t>        </a:t>
            </a:r>
            <a:endParaRPr lang="en-US" dirty="0"/>
          </a:p>
        </p:txBody>
      </p:sp>
      <p:sp>
        <p:nvSpPr>
          <p:cNvPr id="4" name="Slide Number Placeholder 3"/>
          <p:cNvSpPr>
            <a:spLocks noGrp="1"/>
          </p:cNvSpPr>
          <p:nvPr>
            <p:ph type="sldNum" sz="quarter" idx="10"/>
          </p:nvPr>
        </p:nvSpPr>
        <p:spPr/>
        <p:txBody>
          <a:bodyPr/>
          <a:lstStyle/>
          <a:p>
            <a:fld id="{58AE5703-4480-4DAC-8685-4FB0D45CE3FC}" type="slidenum">
              <a:rPr lang="en-US" smtClean="0"/>
              <a:t>23</a:t>
            </a:fld>
            <a:endParaRPr lang="en-US" dirty="0"/>
          </a:p>
        </p:txBody>
      </p:sp>
    </p:spTree>
    <p:extLst>
      <p:ext uri="{BB962C8B-B14F-4D97-AF65-F5344CB8AC3E}">
        <p14:creationId xmlns:p14="http://schemas.microsoft.com/office/powerpoint/2010/main" val="16130607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fr-CH" sz="1200" kern="1200" dirty="0" smtClean="0">
                <a:solidFill>
                  <a:schemeClr val="tx1"/>
                </a:solidFill>
                <a:effectLst/>
                <a:latin typeface="+mn-lt"/>
                <a:ea typeface="+mn-ea"/>
                <a:cs typeface="+mn-cs"/>
              </a:rPr>
              <a:t>Les responsables de la sûreté et de la sécurité seront sur place et assureront leurs fonctions pendant toute la durée de la session du Conseil, soit du 15 au 25 mai 2017 (service 24 heures sur 24)</a:t>
            </a:r>
            <a:r>
              <a:rPr lang="en-US" dirty="0" smtClean="0"/>
              <a:t>.</a:t>
            </a:r>
            <a:endParaRPr lang="en-US" dirty="0"/>
          </a:p>
          <a:p>
            <a:r>
              <a:rPr lang="en-US" dirty="0"/>
              <a:t> </a:t>
            </a:r>
          </a:p>
          <a:p>
            <a:pPr lvl="0"/>
            <a:r>
              <a:rPr lang="fr-CH" sz="1200" kern="1200" dirty="0" smtClean="0">
                <a:solidFill>
                  <a:schemeClr val="tx1"/>
                </a:solidFill>
                <a:effectLst/>
                <a:latin typeface="+mn-lt"/>
                <a:ea typeface="+mn-ea"/>
                <a:cs typeface="+mn-cs"/>
              </a:rPr>
              <a:t>En cas d'incident relatif à la sûreté et à la sécurité, vous pouvez vous adresser en personne à un responsable de la sécurité, en face de la Salle Popov ou aux deux points d'accès de l'UIT (bâtiments Tour et Montbrillant)</a:t>
            </a:r>
            <a:r>
              <a:rPr lang="en-US" dirty="0" smtClean="0"/>
              <a:t>.</a:t>
            </a:r>
            <a:endParaRPr lang="en-US" dirty="0"/>
          </a:p>
          <a:p>
            <a:r>
              <a:rPr lang="en-US" dirty="0"/>
              <a:t> </a:t>
            </a:r>
          </a:p>
          <a:p>
            <a:pPr lvl="0"/>
            <a:r>
              <a:rPr lang="fr-CH" sz="1200" kern="1200" dirty="0" smtClean="0">
                <a:solidFill>
                  <a:schemeClr val="tx1"/>
                </a:solidFill>
                <a:effectLst/>
                <a:latin typeface="+mn-lt"/>
                <a:ea typeface="+mn-ea"/>
                <a:cs typeface="+mn-cs"/>
              </a:rPr>
              <a:t>Tous les responsables de la sûreté et de la sécurité ont suivi une formation aux premiers secours (par exemple, premiers secours, incendie, intervention en cas d'incident relatif à la sécurité, prise de contact avec les services d'urgence suisses, etc.) et sauront réagir de manière adéquate en cas de besoin</a:t>
            </a:r>
            <a:r>
              <a:rPr lang="en-US" dirty="0" smtClean="0"/>
              <a:t>.</a:t>
            </a:r>
            <a:endParaRPr lang="en-US" dirty="0"/>
          </a:p>
          <a:p>
            <a:r>
              <a:rPr lang="en-US" dirty="0"/>
              <a:t> </a:t>
            </a:r>
          </a:p>
          <a:p>
            <a:pPr lvl="0"/>
            <a:r>
              <a:rPr lang="fr-CH" sz="1200" kern="1200" dirty="0" smtClean="0">
                <a:solidFill>
                  <a:schemeClr val="tx1"/>
                </a:solidFill>
                <a:effectLst/>
                <a:latin typeface="+mn-lt"/>
                <a:ea typeface="+mn-ea"/>
                <a:cs typeface="+mn-cs"/>
              </a:rPr>
              <a:t>En cas d'urgence ou de problème relatif à la sûreté et à la sécurité, n'hésitez pas à contacter les services de sécurité en appelant le </a:t>
            </a:r>
            <a:r>
              <a:rPr lang="fr-CH" sz="1200" b="1" i="1" kern="1200" dirty="0" smtClean="0">
                <a:solidFill>
                  <a:schemeClr val="tx1"/>
                </a:solidFill>
                <a:effectLst/>
                <a:latin typeface="+mn-lt"/>
                <a:ea typeface="+mn-ea"/>
                <a:cs typeface="+mn-cs"/>
              </a:rPr>
              <a:t>#119</a:t>
            </a:r>
            <a:r>
              <a:rPr lang="fr-CH" sz="1200" kern="1200" dirty="0" smtClean="0">
                <a:solidFill>
                  <a:schemeClr val="tx1"/>
                </a:solidFill>
                <a:effectLst/>
                <a:latin typeface="+mn-lt"/>
                <a:ea typeface="+mn-ea"/>
                <a:cs typeface="+mn-cs"/>
              </a:rPr>
              <a:t> depuis un téléphone de l'UIT (ou en appuyant sur le bouton réservé aux urgences)</a:t>
            </a:r>
            <a:r>
              <a:rPr lang="en-US" dirty="0" smtClean="0"/>
              <a:t>.</a:t>
            </a:r>
            <a:endParaRPr lang="en-US" dirty="0"/>
          </a:p>
          <a:p>
            <a:r>
              <a:rPr lang="en-US" dirty="0"/>
              <a:t> </a:t>
            </a:r>
          </a:p>
          <a:p>
            <a:pPr lvl="0"/>
            <a:r>
              <a:rPr lang="fr-CH" sz="1200" kern="1200" dirty="0" smtClean="0">
                <a:solidFill>
                  <a:schemeClr val="tx1"/>
                </a:solidFill>
                <a:effectLst/>
                <a:latin typeface="+mn-lt"/>
                <a:ea typeface="+mn-ea"/>
                <a:cs typeface="+mn-cs"/>
              </a:rPr>
              <a:t>Le service médical de l'UIT est situé au rez-de-chaussée du bâtiment Varembé</a:t>
            </a:r>
            <a:r>
              <a:rPr lang="en-US" dirty="0" smtClean="0"/>
              <a:t>.</a:t>
            </a:r>
            <a:endParaRPr lang="en-US" dirty="0"/>
          </a:p>
          <a:p>
            <a:r>
              <a:rPr lang="en-US" dirty="0"/>
              <a:t> </a:t>
            </a:r>
          </a:p>
          <a:p>
            <a:pPr lvl="0"/>
            <a:r>
              <a:rPr lang="fr-CH" sz="1200" kern="1200" dirty="0" smtClean="0">
                <a:solidFill>
                  <a:schemeClr val="tx1"/>
                </a:solidFill>
                <a:effectLst/>
                <a:latin typeface="+mn-lt"/>
                <a:ea typeface="+mn-ea"/>
                <a:cs typeface="+mn-cs"/>
              </a:rPr>
              <a:t>Concernant les objets perdus ou trouvés, vous pouvez vous adresser aux services de sécurité aux points d'accès de l'UIT (à la Tour ou à Montbrillant)</a:t>
            </a:r>
            <a:r>
              <a:rPr lang="en-US" dirty="0" smtClean="0"/>
              <a:t>.</a:t>
            </a:r>
            <a:endParaRPr lang="en-US" dirty="0"/>
          </a:p>
          <a:p>
            <a:r>
              <a:rPr lang="en-US" dirty="0"/>
              <a:t> </a:t>
            </a:r>
          </a:p>
          <a:p>
            <a:endParaRPr lang="en-US" dirty="0"/>
          </a:p>
        </p:txBody>
      </p:sp>
      <p:sp>
        <p:nvSpPr>
          <p:cNvPr id="4" name="Slide Number Placeholder 3"/>
          <p:cNvSpPr>
            <a:spLocks noGrp="1"/>
          </p:cNvSpPr>
          <p:nvPr>
            <p:ph type="sldNum" sz="quarter" idx="10"/>
          </p:nvPr>
        </p:nvSpPr>
        <p:spPr/>
        <p:txBody>
          <a:bodyPr/>
          <a:lstStyle/>
          <a:p>
            <a:fld id="{58AE5703-4480-4DAC-8685-4FB0D45CE3FC}" type="slidenum">
              <a:rPr lang="en-US" smtClean="0"/>
              <a:t>24</a:t>
            </a:fld>
            <a:endParaRPr lang="en-US" dirty="0"/>
          </a:p>
        </p:txBody>
      </p:sp>
    </p:spTree>
    <p:extLst>
      <p:ext uri="{BB962C8B-B14F-4D97-AF65-F5344CB8AC3E}">
        <p14:creationId xmlns:p14="http://schemas.microsoft.com/office/powerpoint/2010/main" val="17256090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AE5703-4480-4DAC-8685-4FB0D45CE3FC}" type="slidenum">
              <a:rPr lang="en-US" smtClean="0"/>
              <a:t>25</a:t>
            </a:fld>
            <a:endParaRPr lang="en-US" dirty="0"/>
          </a:p>
        </p:txBody>
      </p:sp>
    </p:spTree>
    <p:extLst>
      <p:ext uri="{BB962C8B-B14F-4D97-AF65-F5344CB8AC3E}">
        <p14:creationId xmlns:p14="http://schemas.microsoft.com/office/powerpoint/2010/main" val="241525618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AE5703-4480-4DAC-8685-4FB0D45CE3FC}" type="slidenum">
              <a:rPr lang="en-US" smtClean="0"/>
              <a:t>26</a:t>
            </a:fld>
            <a:endParaRPr lang="en-US" dirty="0"/>
          </a:p>
        </p:txBody>
      </p:sp>
    </p:spTree>
    <p:extLst>
      <p:ext uri="{BB962C8B-B14F-4D97-AF65-F5344CB8AC3E}">
        <p14:creationId xmlns:p14="http://schemas.microsoft.com/office/powerpoint/2010/main" val="9391571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865" lvl="1" indent="-342865">
              <a:spcBef>
                <a:spcPct val="0"/>
              </a:spcBef>
              <a:buClr>
                <a:srgbClr val="0E438A"/>
              </a:buClr>
              <a:buSzPct val="110000"/>
              <a:buFont typeface="Wingdings" pitchFamily="2" charset="2"/>
              <a:buChar char="ü"/>
            </a:pPr>
            <a:r>
              <a:rPr lang="fr-CH" sz="1200" kern="1200" dirty="0" smtClean="0">
                <a:solidFill>
                  <a:schemeClr val="tx1"/>
                </a:solidFill>
                <a:effectLst/>
                <a:latin typeface="+mn-lt"/>
                <a:ea typeface="+mn-ea"/>
                <a:cs typeface="+mn-cs"/>
              </a:rPr>
              <a:t>Le Conseil agit en tant qu'organe directeur de l'Union au nom de la Conférence de plénipotentiaires (PP) dans les limites des pouvoirs délégués par celle-ci (CS 68)</a:t>
            </a:r>
            <a:r>
              <a:rPr lang="en-GB" b="0" dirty="0" smtClean="0">
                <a:solidFill>
                  <a:schemeClr val="tx2"/>
                </a:solidFill>
                <a:latin typeface="Arial" panose="020B0604020202020204" pitchFamily="34" charset="0"/>
                <a:cs typeface="Arial" panose="020B0604020202020204" pitchFamily="34" charset="0"/>
              </a:rPr>
              <a:t>. </a:t>
            </a:r>
          </a:p>
          <a:p>
            <a:pPr marL="342865" lvl="1" indent="-342865">
              <a:spcBef>
                <a:spcPct val="0"/>
              </a:spcBef>
              <a:buClr>
                <a:srgbClr val="0E438A"/>
              </a:buClr>
              <a:buSzPct val="110000"/>
              <a:buFont typeface="Wingdings" pitchFamily="2" charset="2"/>
              <a:buChar char="ü"/>
            </a:pPr>
            <a:r>
              <a:rPr lang="fr-CH" sz="1200" kern="1200" dirty="0" smtClean="0">
                <a:solidFill>
                  <a:schemeClr val="tx1"/>
                </a:solidFill>
                <a:effectLst/>
                <a:latin typeface="+mn-lt"/>
                <a:ea typeface="+mn-ea"/>
                <a:cs typeface="+mn-cs"/>
              </a:rPr>
              <a:t>Dans l'intervalle qui sépare les Conférences de plénipotentiaires, le Conseil supervise la gestion et l'administration globales de l'Union (CV 62)</a:t>
            </a:r>
            <a:r>
              <a:rPr lang="en-GB" b="0" dirty="0" smtClean="0">
                <a:solidFill>
                  <a:schemeClr val="tx2"/>
                </a:solidFill>
                <a:latin typeface="Arial" panose="020B0604020202020204" pitchFamily="34" charset="0"/>
                <a:cs typeface="Arial" panose="020B0604020202020204" pitchFamily="34" charset="0"/>
              </a:rPr>
              <a:t>.</a:t>
            </a:r>
          </a:p>
          <a:p>
            <a:pPr>
              <a:spcBef>
                <a:spcPct val="0"/>
              </a:spcBef>
              <a:buNone/>
            </a:pPr>
            <a:endParaRPr lang="en-US" b="0" dirty="0" smtClean="0">
              <a:solidFill>
                <a:schemeClr val="tx2"/>
              </a:solidFill>
            </a:endParaRPr>
          </a:p>
          <a:p>
            <a:pPr>
              <a:spcBef>
                <a:spcPct val="0"/>
              </a:spcBef>
              <a:buNone/>
            </a:pPr>
            <a:r>
              <a:rPr lang="fr-CH" sz="1200" kern="1200" dirty="0" smtClean="0">
                <a:solidFill>
                  <a:schemeClr val="tx1"/>
                </a:solidFill>
                <a:effectLst/>
                <a:latin typeface="+mn-lt"/>
                <a:ea typeface="+mn-ea"/>
                <a:cs typeface="+mn-cs"/>
              </a:rPr>
              <a:t>Le Conseil examine</a:t>
            </a:r>
            <a:r>
              <a:rPr lang="en-US" b="0" dirty="0" smtClean="0">
                <a:solidFill>
                  <a:schemeClr val="tx2"/>
                </a:solidFill>
              </a:rPr>
              <a:t>:</a:t>
            </a:r>
          </a:p>
          <a:p>
            <a:pPr lvl="1">
              <a:spcBef>
                <a:spcPct val="0"/>
              </a:spcBef>
              <a:buFont typeface="Wingdings" pitchFamily="2" charset="2"/>
              <a:buChar char="ü"/>
            </a:pPr>
            <a:r>
              <a:rPr lang="fr-CH" sz="1200" kern="1200" dirty="0" smtClean="0">
                <a:solidFill>
                  <a:schemeClr val="tx1"/>
                </a:solidFill>
                <a:effectLst/>
                <a:latin typeface="+mn-lt"/>
                <a:ea typeface="+mn-ea"/>
                <a:cs typeface="+mn-cs"/>
              </a:rPr>
              <a:t> les questions de politique générale, de stratégie et de planification</a:t>
            </a:r>
            <a:endParaRPr lang="en-US" b="0" dirty="0" smtClean="0">
              <a:solidFill>
                <a:schemeClr val="tx2"/>
              </a:solidFill>
            </a:endParaRPr>
          </a:p>
          <a:p>
            <a:pPr lvl="1">
              <a:spcBef>
                <a:spcPct val="0"/>
              </a:spcBef>
              <a:buFont typeface="Wingdings" pitchFamily="2" charset="2"/>
              <a:buChar char="ü"/>
            </a:pPr>
            <a:r>
              <a:rPr lang="fr-CH" sz="1200" kern="1200" dirty="0" smtClean="0">
                <a:solidFill>
                  <a:schemeClr val="tx1"/>
                </a:solidFill>
                <a:effectLst/>
                <a:latin typeface="+mn-lt"/>
                <a:ea typeface="+mn-ea"/>
                <a:cs typeface="+mn-cs"/>
              </a:rPr>
              <a:t> la préparation des grandes manifestations de l'UIT</a:t>
            </a:r>
            <a:endParaRPr lang="en-US" b="0" dirty="0" smtClean="0">
              <a:solidFill>
                <a:schemeClr val="tx2"/>
              </a:solidFill>
            </a:endParaRPr>
          </a:p>
          <a:p>
            <a:pPr lvl="1">
              <a:spcBef>
                <a:spcPct val="0"/>
              </a:spcBef>
              <a:buFont typeface="Wingdings" pitchFamily="2" charset="2"/>
              <a:buChar char="ü"/>
            </a:pPr>
            <a:r>
              <a:rPr lang="fr-CH" sz="1200" kern="1200" dirty="0" smtClean="0">
                <a:solidFill>
                  <a:schemeClr val="tx1"/>
                </a:solidFill>
                <a:effectLst/>
                <a:latin typeface="+mn-lt"/>
                <a:ea typeface="+mn-ea"/>
                <a:cs typeface="+mn-cs"/>
              </a:rPr>
              <a:t> la mise en oeuvre du plan stratégique et les activités de l'Union</a:t>
            </a:r>
            <a:endParaRPr lang="en-US" b="0" dirty="0" smtClean="0">
              <a:solidFill>
                <a:schemeClr val="tx2"/>
              </a:solidFill>
            </a:endParaRPr>
          </a:p>
          <a:p>
            <a:pPr lvl="1">
              <a:spcBef>
                <a:spcPct val="0"/>
              </a:spcBef>
              <a:buFont typeface="Wingdings" pitchFamily="2" charset="2"/>
              <a:buChar char="ü"/>
            </a:pPr>
            <a:r>
              <a:rPr lang="fr-CH" sz="1200" kern="1200" dirty="0" smtClean="0">
                <a:solidFill>
                  <a:schemeClr val="tx1"/>
                </a:solidFill>
                <a:effectLst/>
                <a:latin typeface="+mn-lt"/>
                <a:ea typeface="+mn-ea"/>
                <a:cs typeface="+mn-cs"/>
              </a:rPr>
              <a:t> les questions relatives aux Membres</a:t>
            </a:r>
            <a:endParaRPr lang="en-US" b="0" dirty="0" smtClean="0">
              <a:solidFill>
                <a:schemeClr val="tx2"/>
              </a:solidFill>
            </a:endParaRPr>
          </a:p>
          <a:p>
            <a:pPr>
              <a:spcBef>
                <a:spcPct val="0"/>
              </a:spcBef>
              <a:buNone/>
            </a:pPr>
            <a:endParaRPr lang="en-US" b="0" dirty="0" smtClean="0">
              <a:solidFill>
                <a:schemeClr val="tx2"/>
              </a:solidFill>
            </a:endParaRPr>
          </a:p>
          <a:p>
            <a:pPr>
              <a:spcBef>
                <a:spcPct val="0"/>
              </a:spcBef>
              <a:buNone/>
            </a:pPr>
            <a:r>
              <a:rPr lang="fr-CH" sz="1200" kern="1200" dirty="0" smtClean="0">
                <a:solidFill>
                  <a:schemeClr val="tx1"/>
                </a:solidFill>
                <a:effectLst/>
                <a:latin typeface="+mn-lt"/>
                <a:ea typeface="+mn-ea"/>
                <a:cs typeface="+mn-cs"/>
              </a:rPr>
              <a:t>En outre, il est chargé</a:t>
            </a:r>
            <a:r>
              <a:rPr lang="en-US" b="0" dirty="0" smtClean="0">
                <a:solidFill>
                  <a:schemeClr val="tx2"/>
                </a:solidFill>
              </a:rPr>
              <a:t>:</a:t>
            </a:r>
          </a:p>
          <a:p>
            <a:pPr lvl="1">
              <a:buFont typeface="Wingdings" pitchFamily="2" charset="2"/>
              <a:buChar char="ü"/>
            </a:pPr>
            <a:r>
              <a:rPr lang="fr-CH" sz="1200" kern="1200" dirty="0" smtClean="0">
                <a:solidFill>
                  <a:schemeClr val="tx1"/>
                </a:solidFill>
                <a:effectLst/>
                <a:latin typeface="+mn-lt"/>
                <a:ea typeface="+mn-ea"/>
                <a:cs typeface="+mn-cs"/>
              </a:rPr>
              <a:t> d'approuver le budget </a:t>
            </a:r>
            <a:r>
              <a:rPr lang="fr-CH" sz="1200" u="sng" kern="1200" dirty="0" smtClean="0">
                <a:solidFill>
                  <a:schemeClr val="tx1"/>
                </a:solidFill>
                <a:effectLst/>
                <a:latin typeface="+mn-lt"/>
                <a:ea typeface="+mn-ea"/>
                <a:cs typeface="+mn-cs"/>
              </a:rPr>
              <a:t>biennal</a:t>
            </a:r>
            <a:r>
              <a:rPr lang="en-US" b="0" dirty="0" smtClean="0">
                <a:solidFill>
                  <a:schemeClr val="tx2"/>
                </a:solidFill>
              </a:rPr>
              <a:t> </a:t>
            </a:r>
          </a:p>
          <a:p>
            <a:pPr lvl="1">
              <a:buFont typeface="Wingdings" pitchFamily="2" charset="2"/>
              <a:buChar char="ü"/>
            </a:pPr>
            <a:r>
              <a:rPr lang="fr-CH" sz="1200" kern="1200" dirty="0" smtClean="0">
                <a:solidFill>
                  <a:schemeClr val="tx1"/>
                </a:solidFill>
                <a:effectLst/>
                <a:latin typeface="+mn-lt"/>
                <a:ea typeface="+mn-ea"/>
                <a:cs typeface="+mn-cs"/>
              </a:rPr>
              <a:t> d'approuver les plans opérationnels glissants des Secteurs et du Secrétariat général</a:t>
            </a:r>
            <a:endParaRPr lang="en-US" b="0" dirty="0" smtClean="0">
              <a:solidFill>
                <a:schemeClr val="tx2"/>
              </a:solidFill>
            </a:endParaRPr>
          </a:p>
          <a:p>
            <a:pPr lvl="1">
              <a:buFont typeface="Wingdings" pitchFamily="2" charset="2"/>
              <a:buChar char="ü"/>
            </a:pPr>
            <a:r>
              <a:rPr lang="fr-CH" sz="1200" kern="1200" dirty="0" smtClean="0">
                <a:solidFill>
                  <a:schemeClr val="tx1"/>
                </a:solidFill>
                <a:effectLst/>
                <a:latin typeface="+mn-lt"/>
                <a:ea typeface="+mn-ea"/>
                <a:cs typeface="+mn-cs"/>
              </a:rPr>
              <a:t> d'examiner les recettes et les dépenses, ainsi que les rapports de gestion financière</a:t>
            </a:r>
            <a:endParaRPr lang="en-US" b="0" dirty="0" smtClean="0">
              <a:solidFill>
                <a:schemeClr val="tx2"/>
              </a:solidFill>
            </a:endParaRPr>
          </a:p>
          <a:p>
            <a:pPr lvl="1">
              <a:buFont typeface="Wingdings" pitchFamily="2" charset="2"/>
              <a:buChar char="ü"/>
            </a:pPr>
            <a:r>
              <a:rPr lang="fr-CH" sz="1200" kern="1200" dirty="0" smtClean="0">
                <a:solidFill>
                  <a:schemeClr val="tx1"/>
                </a:solidFill>
                <a:effectLst/>
                <a:latin typeface="+mn-lt"/>
                <a:ea typeface="+mn-ea"/>
                <a:cs typeface="+mn-cs"/>
              </a:rPr>
              <a:t> de traiter des questions de personnel, ainsi que de la mise en oeuvre du plan stratégique relatif aux ressources humaines</a:t>
            </a:r>
            <a:endParaRPr lang="en-US" b="0" dirty="0" smtClean="0">
              <a:solidFill>
                <a:schemeClr val="tx2"/>
              </a:solidFill>
            </a:endParaRPr>
          </a:p>
          <a:p>
            <a:pPr lvl="1">
              <a:buFont typeface="Wingdings" pitchFamily="2" charset="2"/>
              <a:buChar char="ü"/>
            </a:pPr>
            <a:endParaRPr lang="en-US" b="1" dirty="0" smtClean="0">
              <a:solidFill>
                <a:schemeClr val="tx2"/>
              </a:solidFill>
            </a:endParaRPr>
          </a:p>
          <a:p>
            <a:endParaRPr lang="en-US" dirty="0"/>
          </a:p>
        </p:txBody>
      </p:sp>
      <p:sp>
        <p:nvSpPr>
          <p:cNvPr id="4" name="Slide Number Placeholder 3"/>
          <p:cNvSpPr>
            <a:spLocks noGrp="1"/>
          </p:cNvSpPr>
          <p:nvPr>
            <p:ph type="sldNum" sz="quarter" idx="10"/>
          </p:nvPr>
        </p:nvSpPr>
        <p:spPr/>
        <p:txBody>
          <a:bodyPr/>
          <a:lstStyle/>
          <a:p>
            <a:fld id="{58AE5703-4480-4DAC-8685-4FB0D45CE3FC}" type="slidenum">
              <a:rPr lang="en-US" smtClean="0"/>
              <a:t>3</a:t>
            </a:fld>
            <a:endParaRPr lang="en-US" dirty="0"/>
          </a:p>
        </p:txBody>
      </p:sp>
    </p:spTree>
    <p:extLst>
      <p:ext uri="{BB962C8B-B14F-4D97-AF65-F5344CB8AC3E}">
        <p14:creationId xmlns:p14="http://schemas.microsoft.com/office/powerpoint/2010/main" val="10082865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H" sz="1200" kern="1200" dirty="0" smtClean="0">
                <a:solidFill>
                  <a:schemeClr val="tx1"/>
                </a:solidFill>
                <a:effectLst/>
                <a:latin typeface="+mn-lt"/>
                <a:ea typeface="+mn-ea"/>
                <a:cs typeface="+mn-cs"/>
              </a:rPr>
              <a:t>Le Conseil est composé de 48 Etats Membres, élus par la Conférence de plénipotentiaires</a:t>
            </a:r>
            <a:r>
              <a:rPr lang="fr-CH" dirty="0" smtClean="0"/>
              <a:t>. </a:t>
            </a:r>
          </a:p>
          <a:p>
            <a:r>
              <a:rPr lang="fr-CH" sz="1200" kern="1200" dirty="0" smtClean="0">
                <a:solidFill>
                  <a:schemeClr val="tx1"/>
                </a:solidFill>
                <a:effectLst/>
                <a:latin typeface="+mn-lt"/>
                <a:ea typeface="+mn-ea"/>
                <a:cs typeface="+mn-cs"/>
              </a:rPr>
              <a:t>Le nombre de sièges attribués à chaque région administrative de l'UIT est égal à 25% du nombre d'Etats Membres dans ladite région</a:t>
            </a:r>
            <a:r>
              <a:rPr lang="fr-CH" dirty="0" smtClean="0"/>
              <a:t>. </a:t>
            </a:r>
            <a:endParaRPr lang="en-US" dirty="0"/>
          </a:p>
        </p:txBody>
      </p:sp>
      <p:sp>
        <p:nvSpPr>
          <p:cNvPr id="4" name="Slide Number Placeholder 3"/>
          <p:cNvSpPr>
            <a:spLocks noGrp="1"/>
          </p:cNvSpPr>
          <p:nvPr>
            <p:ph type="sldNum" sz="quarter" idx="10"/>
          </p:nvPr>
        </p:nvSpPr>
        <p:spPr/>
        <p:txBody>
          <a:bodyPr/>
          <a:lstStyle/>
          <a:p>
            <a:fld id="{58AE5703-4480-4DAC-8685-4FB0D45CE3FC}" type="slidenum">
              <a:rPr lang="en-US" smtClean="0"/>
              <a:t>4</a:t>
            </a:fld>
            <a:endParaRPr lang="en-US" dirty="0"/>
          </a:p>
        </p:txBody>
      </p:sp>
    </p:spTree>
    <p:extLst>
      <p:ext uri="{BB962C8B-B14F-4D97-AF65-F5344CB8AC3E}">
        <p14:creationId xmlns:p14="http://schemas.microsoft.com/office/powerpoint/2010/main" val="8948221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H" sz="1200" kern="1200" dirty="0" smtClean="0">
                <a:solidFill>
                  <a:schemeClr val="tx1"/>
                </a:solidFill>
                <a:effectLst/>
                <a:latin typeface="+mn-lt"/>
                <a:ea typeface="+mn-ea"/>
                <a:cs typeface="+mn-cs"/>
              </a:rPr>
              <a:t>Les Etats Membres nouvellement élus à la Conférence de plénipotentiaires de 2014 (PP-14) sont: la Lituanie (Région B), l'Azerbaïdjan (Région C), l'Ouganda et la Tanzanie (Région D), ainsi que le Bangladesh et le Pakistan (Région E)</a:t>
            </a:r>
            <a:r>
              <a:rPr lang="en-US" b="0" u="none" baseline="0" dirty="0" smtClean="0"/>
              <a:t>.</a:t>
            </a:r>
          </a:p>
          <a:p>
            <a:endParaRPr lang="fr-CH" b="0" u="none" baseline="0" dirty="0" smtClean="0"/>
          </a:p>
          <a:p>
            <a:pPr marL="0" lvl="1" defTabSz="914306">
              <a:defRPr/>
            </a:pPr>
            <a:r>
              <a:rPr lang="fr-CH" sz="1200" kern="1200" dirty="0" smtClean="0">
                <a:solidFill>
                  <a:schemeClr val="tx1"/>
                </a:solidFill>
                <a:effectLst/>
                <a:latin typeface="+mn-lt"/>
                <a:ea typeface="+mn-ea"/>
                <a:cs typeface="+mn-cs"/>
              </a:rPr>
              <a:t>Au Conseil, les Etats Membres sont représentés par un Conseiller, soit "la personne désignée par un Etat Membre du Conseil en tant que son représentant" (voir la section "Définitions" du Règlement intérieur du Conseil). Le Conseiller est la personne à laquelle s'adresse le secrétariat de l'UIT pour les affaires relatives au Conseil</a:t>
            </a:r>
            <a:r>
              <a:rPr lang="en-GB" sz="2400" dirty="0" smtClean="0">
                <a:solidFill>
                  <a:schemeClr val="tx2"/>
                </a:solidFill>
                <a:cs typeface="Arial" panose="020B0604020202020204" pitchFamily="34" charset="0"/>
              </a:rPr>
              <a:t>. </a:t>
            </a:r>
            <a:endParaRPr lang="en-GB" sz="2400" dirty="0">
              <a:solidFill>
                <a:schemeClr val="tx2"/>
              </a:solidFill>
              <a:cs typeface="Arial" panose="020B0604020202020204" pitchFamily="34" charset="0"/>
            </a:endParaRPr>
          </a:p>
        </p:txBody>
      </p:sp>
      <p:sp>
        <p:nvSpPr>
          <p:cNvPr id="4" name="Slide Number Placeholder 3"/>
          <p:cNvSpPr>
            <a:spLocks noGrp="1"/>
          </p:cNvSpPr>
          <p:nvPr>
            <p:ph type="sldNum" sz="quarter" idx="10"/>
          </p:nvPr>
        </p:nvSpPr>
        <p:spPr/>
        <p:txBody>
          <a:bodyPr/>
          <a:lstStyle/>
          <a:p>
            <a:fld id="{58AE5703-4480-4DAC-8685-4FB0D45CE3FC}" type="slidenum">
              <a:rPr lang="en-US" smtClean="0"/>
              <a:t>5</a:t>
            </a:fld>
            <a:endParaRPr lang="en-US" dirty="0"/>
          </a:p>
        </p:txBody>
      </p:sp>
    </p:spTree>
    <p:extLst>
      <p:ext uri="{BB962C8B-B14F-4D97-AF65-F5344CB8AC3E}">
        <p14:creationId xmlns:p14="http://schemas.microsoft.com/office/powerpoint/2010/main" val="36971983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865" lvl="1" indent="-342865">
              <a:spcBef>
                <a:spcPct val="0"/>
              </a:spcBef>
              <a:buClr>
                <a:srgbClr val="0E438A"/>
              </a:buClr>
              <a:buSzPct val="110000"/>
              <a:buFont typeface="Arial" panose="020B0604020202020204" pitchFamily="34" charset="0"/>
              <a:buChar char="•"/>
            </a:pPr>
            <a:r>
              <a:rPr lang="fr-CH" sz="1200" kern="1200" dirty="0" smtClean="0">
                <a:solidFill>
                  <a:schemeClr val="tx1"/>
                </a:solidFill>
                <a:effectLst/>
                <a:latin typeface="+mn-lt"/>
                <a:ea typeface="+mn-ea"/>
                <a:cs typeface="+mn-cs"/>
              </a:rPr>
              <a:t>Le Président et le Vice-Président du Conseil sont élus pour un mandat d'un an (Article 9 du Règlement), suivant le principe de roulement géographique.</a:t>
            </a:r>
            <a:r>
              <a:rPr lang="en-GB" sz="2400" dirty="0" smtClean="0">
                <a:solidFill>
                  <a:schemeClr val="tx2"/>
                </a:solidFill>
                <a:cs typeface="Arial" panose="020B0604020202020204" pitchFamily="34" charset="0"/>
              </a:rPr>
              <a:t> </a:t>
            </a:r>
            <a:endParaRPr lang="en-GB" sz="2400" dirty="0">
              <a:solidFill>
                <a:schemeClr val="tx2"/>
              </a:solidFill>
              <a:cs typeface="Arial" panose="020B0604020202020204" pitchFamily="34" charset="0"/>
            </a:endParaRPr>
          </a:p>
          <a:p>
            <a:pPr marL="342865" lvl="1" indent="-342865" defTabSz="914306">
              <a:spcBef>
                <a:spcPct val="0"/>
              </a:spcBef>
              <a:buClr>
                <a:srgbClr val="0E438A"/>
              </a:buClr>
              <a:buSzPct val="110000"/>
              <a:buFont typeface="Arial" panose="020B0604020202020204" pitchFamily="34" charset="0"/>
              <a:buChar char="•"/>
              <a:defRPr/>
            </a:pPr>
            <a:r>
              <a:rPr lang="fr-CH" sz="1200" kern="1200" dirty="0" smtClean="0">
                <a:solidFill>
                  <a:schemeClr val="tx1"/>
                </a:solidFill>
                <a:effectLst/>
                <a:latin typeface="+mn-lt"/>
                <a:ea typeface="+mn-ea"/>
                <a:cs typeface="+mn-cs"/>
              </a:rPr>
              <a:t>Le Conseil se réunit une fois par an. A sa session de 2015, il a été décidé de réduire d'un jour la durée de la session du Conseil.  La</a:t>
            </a:r>
            <a:r>
              <a:rPr lang="fr-CH" sz="1200" kern="1200" baseline="0" dirty="0" smtClean="0">
                <a:solidFill>
                  <a:schemeClr val="tx1"/>
                </a:solidFill>
                <a:effectLst/>
                <a:latin typeface="+mn-lt"/>
                <a:ea typeface="+mn-ea"/>
                <a:cs typeface="+mn-cs"/>
              </a:rPr>
              <a:t> session 2016 du Conseil a décidé de </a:t>
            </a:r>
            <a:r>
              <a:rPr lang="fr-CH" sz="1200" kern="1200" baseline="0" dirty="0" err="1" smtClean="0">
                <a:solidFill>
                  <a:schemeClr val="tx1"/>
                </a:solidFill>
                <a:effectLst/>
                <a:latin typeface="+mn-lt"/>
                <a:ea typeface="+mn-ea"/>
                <a:cs typeface="+mn-cs"/>
              </a:rPr>
              <a:t>ré-instaurer</a:t>
            </a:r>
            <a:r>
              <a:rPr lang="fr-CH" sz="1200" kern="1200" baseline="0" dirty="0" smtClean="0">
                <a:solidFill>
                  <a:schemeClr val="tx1"/>
                </a:solidFill>
                <a:effectLst/>
                <a:latin typeface="+mn-lt"/>
                <a:ea typeface="+mn-ea"/>
                <a:cs typeface="+mn-cs"/>
              </a:rPr>
              <a:t> ce jour. </a:t>
            </a:r>
            <a:r>
              <a:rPr lang="fr-CH" sz="1200" kern="1200" dirty="0" smtClean="0">
                <a:solidFill>
                  <a:schemeClr val="tx1"/>
                </a:solidFill>
                <a:effectLst/>
                <a:latin typeface="+mn-lt"/>
                <a:ea typeface="+mn-ea"/>
                <a:cs typeface="+mn-cs"/>
              </a:rPr>
              <a:t>Ainsi, la session annuelle dure 9 jours en cas d'examen du budget et 8 jours dans le cas contraire. Les dates de la session sont fixées par le Conseil suivant un plan triennal glissant, conformément à la Résolution 77, telle qu'elle a été révisée à la PP-14 réunie à Busan.</a:t>
            </a:r>
            <a:endParaRPr lang="en-GB" sz="2400" dirty="0" smtClean="0">
              <a:solidFill>
                <a:schemeClr val="tx2"/>
              </a:solidFill>
              <a:cs typeface="Arial" panose="020B0604020202020204" pitchFamily="34" charset="0"/>
            </a:endParaRPr>
          </a:p>
          <a:p>
            <a:pPr marL="342865" lvl="1" indent="-342865">
              <a:spcBef>
                <a:spcPct val="0"/>
              </a:spcBef>
              <a:buClr>
                <a:srgbClr val="0E438A"/>
              </a:buClr>
              <a:buSzPct val="110000"/>
              <a:buFont typeface="Arial" panose="020B0604020202020204" pitchFamily="34" charset="0"/>
              <a:buChar char="•"/>
            </a:pPr>
            <a:r>
              <a:rPr lang="fr-CH" sz="1200" kern="1200" dirty="0" smtClean="0">
                <a:solidFill>
                  <a:schemeClr val="tx1"/>
                </a:solidFill>
                <a:effectLst/>
                <a:latin typeface="+mn-lt"/>
                <a:ea typeface="+mn-ea"/>
                <a:cs typeface="+mn-cs"/>
              </a:rPr>
              <a:t>La session annuelle réunit environ 250 participants.</a:t>
            </a:r>
            <a:endParaRPr lang="en-GB" sz="2400" dirty="0">
              <a:solidFill>
                <a:schemeClr val="tx2"/>
              </a:solidFill>
              <a:cs typeface="Arial" panose="020B0604020202020204" pitchFamily="34" charset="0"/>
            </a:endParaRPr>
          </a:p>
          <a:p>
            <a:pPr marL="342865" lvl="1" indent="-342865">
              <a:spcBef>
                <a:spcPct val="0"/>
              </a:spcBef>
              <a:buClr>
                <a:srgbClr val="0E438A"/>
              </a:buClr>
              <a:buSzPct val="110000"/>
              <a:buFont typeface="Arial" panose="020B0604020202020204" pitchFamily="34" charset="0"/>
              <a:buChar char="•"/>
            </a:pPr>
            <a:r>
              <a:rPr lang="fr-CH" sz="1200" kern="1200" dirty="0" smtClean="0">
                <a:solidFill>
                  <a:schemeClr val="tx1"/>
                </a:solidFill>
                <a:effectLst/>
                <a:latin typeface="+mn-lt"/>
                <a:ea typeface="+mn-ea"/>
                <a:cs typeface="+mn-cs"/>
              </a:rPr>
              <a:t>A l'heure actuelle, cinq (5) groupes de travail et un (1) Groupe d’experts apportent leur contribution aux travaux du Conseil portant sur des questions, des objectifs, des stratégies et des priorités essentiels.</a:t>
            </a:r>
            <a:r>
              <a:rPr lang="en-GB" sz="2400" dirty="0" smtClean="0">
                <a:solidFill>
                  <a:schemeClr val="tx2"/>
                </a:solidFill>
                <a:cs typeface="Arial" panose="020B0604020202020204" pitchFamily="34" charset="0"/>
              </a:rPr>
              <a:t> </a:t>
            </a:r>
            <a:endParaRPr lang="en-GB" sz="2400" dirty="0">
              <a:solidFill>
                <a:schemeClr val="tx2"/>
              </a:solidFill>
              <a:cs typeface="Arial" panose="020B0604020202020204" pitchFamily="34" charset="0"/>
            </a:endParaRPr>
          </a:p>
          <a:p>
            <a:pPr marL="342865" lvl="1" indent="-342865">
              <a:spcBef>
                <a:spcPct val="0"/>
              </a:spcBef>
              <a:buClr>
                <a:srgbClr val="0E438A"/>
              </a:buClr>
              <a:buSzPct val="110000"/>
              <a:buFont typeface="Arial" panose="020B0604020202020204" pitchFamily="34" charset="0"/>
              <a:buChar char="•"/>
            </a:pPr>
            <a:r>
              <a:rPr lang="fr-CH" sz="1200" kern="1200" dirty="0" smtClean="0">
                <a:solidFill>
                  <a:schemeClr val="tx1"/>
                </a:solidFill>
                <a:effectLst/>
                <a:latin typeface="+mn-lt"/>
                <a:ea typeface="+mn-ea"/>
                <a:cs typeface="+mn-cs"/>
              </a:rPr>
              <a:t>D'une manière générale, le Conseil ne prend de décision que lorsqu'il est en session, mais peut, à titre exceptionnel, décider en session qu'une décision sur une question particulière sera réglée par correspondance entre deux sessions.</a:t>
            </a:r>
            <a:endParaRPr lang="en-GB" sz="2400" dirty="0">
              <a:solidFill>
                <a:schemeClr val="tx2"/>
              </a:solidFill>
              <a:cs typeface="Arial" panose="020B0604020202020204" pitchFamily="34" charset="0"/>
            </a:endParaRPr>
          </a:p>
        </p:txBody>
      </p:sp>
      <p:sp>
        <p:nvSpPr>
          <p:cNvPr id="4" name="Slide Number Placeholder 3"/>
          <p:cNvSpPr>
            <a:spLocks noGrp="1"/>
          </p:cNvSpPr>
          <p:nvPr>
            <p:ph type="sldNum" sz="quarter" idx="10"/>
          </p:nvPr>
        </p:nvSpPr>
        <p:spPr/>
        <p:txBody>
          <a:bodyPr/>
          <a:lstStyle/>
          <a:p>
            <a:fld id="{58AE5703-4480-4DAC-8685-4FB0D45CE3FC}" type="slidenum">
              <a:rPr lang="en-US" smtClean="0"/>
              <a:t>6</a:t>
            </a:fld>
            <a:endParaRPr lang="en-US" dirty="0"/>
          </a:p>
        </p:txBody>
      </p:sp>
    </p:spTree>
    <p:extLst>
      <p:ext uri="{BB962C8B-B14F-4D97-AF65-F5344CB8AC3E}">
        <p14:creationId xmlns:p14="http://schemas.microsoft.com/office/powerpoint/2010/main" val="6970257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865" lvl="1" indent="-342865">
              <a:spcBef>
                <a:spcPct val="0"/>
              </a:spcBef>
              <a:buClr>
                <a:srgbClr val="0E438A"/>
              </a:buClr>
              <a:buSzPct val="110000"/>
              <a:buFont typeface="Arial" panose="020B0604020202020204" pitchFamily="34" charset="0"/>
              <a:buChar char="•"/>
            </a:pPr>
            <a:r>
              <a:rPr lang="fr-CH" sz="1200" kern="1200" dirty="0" smtClean="0">
                <a:solidFill>
                  <a:schemeClr val="tx1"/>
                </a:solidFill>
                <a:effectLst/>
                <a:latin typeface="+mn-lt"/>
                <a:ea typeface="+mn-ea"/>
                <a:cs typeface="+mn-cs"/>
              </a:rPr>
              <a:t>Le Conseil crée des groupes de travail sur la base des questions, objectifs, stratégies et priorités essentiels identifiés dans la Résolution 71.</a:t>
            </a:r>
            <a:r>
              <a:rPr lang="en-GB" sz="2400" dirty="0" smtClean="0">
                <a:solidFill>
                  <a:schemeClr val="tx2"/>
                </a:solidFill>
                <a:cs typeface="Arial" panose="020B0604020202020204" pitchFamily="34" charset="0"/>
              </a:rPr>
              <a:t> </a:t>
            </a:r>
            <a:endParaRPr lang="en-GB" sz="2400" dirty="0">
              <a:solidFill>
                <a:schemeClr val="tx2"/>
              </a:solidFill>
              <a:cs typeface="Arial" panose="020B0604020202020204" pitchFamily="34" charset="0"/>
            </a:endParaRPr>
          </a:p>
          <a:p>
            <a:pPr marL="342865" lvl="1" indent="-342865">
              <a:spcBef>
                <a:spcPct val="0"/>
              </a:spcBef>
              <a:buClr>
                <a:srgbClr val="0E438A"/>
              </a:buClr>
              <a:buSzPct val="110000"/>
              <a:buFont typeface="Arial" panose="020B0604020202020204" pitchFamily="34" charset="0"/>
              <a:buChar char="•"/>
            </a:pPr>
            <a:r>
              <a:rPr lang="fr-CH" sz="1200" kern="1200" dirty="0" smtClean="0">
                <a:solidFill>
                  <a:schemeClr val="tx1"/>
                </a:solidFill>
                <a:effectLst/>
                <a:latin typeface="+mn-lt"/>
                <a:ea typeface="+mn-ea"/>
                <a:cs typeface="+mn-cs"/>
              </a:rPr>
              <a:t>Le Président et le Vice-Président des groupes de travail du Conseil sont élus par le Conseil (Décision 11).</a:t>
            </a:r>
            <a:endParaRPr lang="en-GB" sz="2400" dirty="0">
              <a:solidFill>
                <a:schemeClr val="tx2"/>
              </a:solidFill>
              <a:cs typeface="Arial" panose="020B0604020202020204" pitchFamily="34" charset="0"/>
            </a:endParaRPr>
          </a:p>
          <a:p>
            <a:pPr marL="342865" lvl="1" indent="-342865">
              <a:spcBef>
                <a:spcPct val="0"/>
              </a:spcBef>
              <a:buClr>
                <a:srgbClr val="0E438A"/>
              </a:buClr>
              <a:buSzPct val="110000"/>
              <a:buFont typeface="Arial" panose="020B0604020202020204" pitchFamily="34" charset="0"/>
              <a:buChar char="•"/>
            </a:pPr>
            <a:r>
              <a:rPr lang="fr-CH" sz="1200" kern="1200" dirty="0" smtClean="0">
                <a:solidFill>
                  <a:schemeClr val="tx1"/>
                </a:solidFill>
                <a:effectLst/>
                <a:latin typeface="+mn-lt"/>
                <a:ea typeface="+mn-ea"/>
                <a:cs typeface="+mn-cs"/>
              </a:rPr>
              <a:t>La durée de leur mandat n'est pas limitée.</a:t>
            </a:r>
            <a:endParaRPr lang="en-GB" sz="2400" dirty="0">
              <a:solidFill>
                <a:schemeClr val="tx2"/>
              </a:solidFill>
              <a:cs typeface="Arial" panose="020B0604020202020204" pitchFamily="34" charset="0"/>
            </a:endParaRPr>
          </a:p>
          <a:p>
            <a:pPr marL="342865" lvl="1" indent="-342865">
              <a:spcBef>
                <a:spcPct val="0"/>
              </a:spcBef>
              <a:buClr>
                <a:srgbClr val="0E438A"/>
              </a:buClr>
              <a:buSzPct val="110000"/>
              <a:buFont typeface="Arial" panose="020B0604020202020204" pitchFamily="34" charset="0"/>
              <a:buChar char="•"/>
            </a:pPr>
            <a:r>
              <a:rPr lang="fr-CH" sz="1200" kern="1200" dirty="0" smtClean="0">
                <a:solidFill>
                  <a:schemeClr val="tx1"/>
                </a:solidFill>
                <a:effectLst/>
                <a:latin typeface="+mn-lt"/>
                <a:ea typeface="+mn-ea"/>
                <a:cs typeface="+mn-cs"/>
              </a:rPr>
              <a:t>Les groupes de travail du Conseil présentent au Conseil leurs rapports, qui peuvent contenir un projet de décision ou de résolution soumis pour approbation au Conseil.</a:t>
            </a:r>
            <a:endParaRPr lang="en-GB" sz="2400" dirty="0">
              <a:solidFill>
                <a:schemeClr val="tx2"/>
              </a:solidFill>
              <a:cs typeface="Arial" panose="020B0604020202020204" pitchFamily="34" charset="0"/>
            </a:endParaRPr>
          </a:p>
          <a:p>
            <a:pPr marL="342865" lvl="1" indent="-342865">
              <a:spcBef>
                <a:spcPct val="0"/>
              </a:spcBef>
              <a:buClr>
                <a:srgbClr val="0E438A"/>
              </a:buClr>
              <a:buSzPct val="110000"/>
              <a:buFont typeface="Arial" panose="020B0604020202020204" pitchFamily="34" charset="0"/>
              <a:buChar char="•"/>
            </a:pPr>
            <a:r>
              <a:rPr lang="fr-CH" sz="1200" kern="1200" dirty="0" smtClean="0">
                <a:solidFill>
                  <a:schemeClr val="tx1"/>
                </a:solidFill>
                <a:effectLst/>
                <a:latin typeface="+mn-lt"/>
                <a:ea typeface="+mn-ea"/>
                <a:cs typeface="+mn-cs"/>
              </a:rPr>
              <a:t>Deux séries de réunions des groupes de travail du Conseil ont lieu, en février et en octobre, afin de faire avancer les travaux.</a:t>
            </a:r>
            <a:r>
              <a:rPr lang="en-GB" sz="2400" dirty="0" smtClean="0">
                <a:solidFill>
                  <a:schemeClr val="tx2"/>
                </a:solidFill>
                <a:cs typeface="Arial" panose="020B0604020202020204" pitchFamily="34" charset="0"/>
              </a:rPr>
              <a:t>  </a:t>
            </a:r>
            <a:endParaRPr lang="en-GB" sz="2400" dirty="0">
              <a:solidFill>
                <a:schemeClr val="tx2"/>
              </a:solidFill>
              <a:cs typeface="Arial" panose="020B0604020202020204" pitchFamily="34" charset="0"/>
            </a:endParaRPr>
          </a:p>
          <a:p>
            <a:endParaRPr lang="en-US" dirty="0"/>
          </a:p>
          <a:p>
            <a:r>
              <a:rPr lang="fr-CH" sz="1200" kern="1200" dirty="0" smtClean="0">
                <a:solidFill>
                  <a:schemeClr val="tx1"/>
                </a:solidFill>
                <a:effectLst/>
                <a:latin typeface="+mn-lt"/>
                <a:ea typeface="+mn-ea"/>
                <a:cs typeface="+mn-cs"/>
              </a:rPr>
              <a:t>Conformément à la Décision 11, le Conseil doit</a:t>
            </a:r>
            <a:r>
              <a:rPr lang="en-US" dirty="0" smtClean="0"/>
              <a:t>:</a:t>
            </a:r>
            <a:endParaRPr lang="en-US" dirty="0"/>
          </a:p>
          <a:p>
            <a:pPr marL="171433" indent="-171433">
              <a:buFont typeface="Arial" panose="020B0604020202020204" pitchFamily="34" charset="0"/>
              <a:buChar char="•"/>
            </a:pPr>
            <a:r>
              <a:rPr lang="fr-CH" sz="1200" kern="1200" dirty="0" smtClean="0">
                <a:solidFill>
                  <a:schemeClr val="tx1"/>
                </a:solidFill>
                <a:effectLst/>
                <a:latin typeface="+mn-lt"/>
                <a:ea typeface="+mn-ea"/>
                <a:cs typeface="+mn-cs"/>
              </a:rPr>
              <a:t>décider du mandat et des méthodes de travail des groupes de travail, conformément au Règlement intérieur du Conseil</a:t>
            </a:r>
            <a:r>
              <a:rPr lang="en-US" dirty="0" smtClean="0"/>
              <a:t>;</a:t>
            </a:r>
            <a:endParaRPr lang="en-US" dirty="0"/>
          </a:p>
          <a:p>
            <a:pPr marL="171433" indent="-171433">
              <a:buFont typeface="Arial" panose="020B0604020202020204" pitchFamily="34" charset="0"/>
              <a:buChar char="•"/>
            </a:pPr>
            <a:r>
              <a:rPr lang="fr-CH" sz="1200" kern="1200" dirty="0" smtClean="0">
                <a:solidFill>
                  <a:schemeClr val="tx1"/>
                </a:solidFill>
                <a:effectLst/>
                <a:latin typeface="+mn-lt"/>
                <a:ea typeface="+mn-ea"/>
                <a:cs typeface="+mn-cs"/>
              </a:rPr>
              <a:t>décider de la direction des groupes de travail.</a:t>
            </a:r>
            <a:endParaRPr lang="en-US" dirty="0"/>
          </a:p>
          <a:p>
            <a:pPr marL="171433" indent="-171433">
              <a:buFont typeface="Arial" panose="020B0604020202020204" pitchFamily="34" charset="0"/>
              <a:buChar char="•"/>
            </a:pPr>
            <a:endParaRPr lang="en-US" dirty="0"/>
          </a:p>
          <a:p>
            <a:pPr rtl="0"/>
            <a:r>
              <a:rPr lang="fr-CH" sz="1200" kern="1200" dirty="0" smtClean="0">
                <a:solidFill>
                  <a:schemeClr val="tx1"/>
                </a:solidFill>
                <a:effectLst/>
                <a:latin typeface="+mn-lt"/>
                <a:ea typeface="+mn-ea"/>
                <a:cs typeface="+mn-cs"/>
              </a:rPr>
              <a:t>Conformément à la Décision</a:t>
            </a:r>
            <a:r>
              <a:rPr lang="fr-CH" sz="1200" kern="1200" baseline="0" dirty="0" smtClean="0">
                <a:solidFill>
                  <a:schemeClr val="tx1"/>
                </a:solidFill>
                <a:effectLst/>
                <a:latin typeface="+mn-lt"/>
                <a:ea typeface="+mn-ea"/>
                <a:cs typeface="+mn-cs"/>
              </a:rPr>
              <a:t> 584 (C15), les Présidents en exercice resteront en fonction jusqu’à la PP-18, et sont par ailleurs limité par un mandat de 4 ans non-renouvelable.</a:t>
            </a:r>
            <a:endParaRPr lang="en-US" b="0" dirty="0"/>
          </a:p>
        </p:txBody>
      </p:sp>
      <p:sp>
        <p:nvSpPr>
          <p:cNvPr id="4" name="Slide Number Placeholder 3"/>
          <p:cNvSpPr>
            <a:spLocks noGrp="1"/>
          </p:cNvSpPr>
          <p:nvPr>
            <p:ph type="sldNum" sz="quarter" idx="10"/>
          </p:nvPr>
        </p:nvSpPr>
        <p:spPr/>
        <p:txBody>
          <a:bodyPr/>
          <a:lstStyle/>
          <a:p>
            <a:fld id="{58AE5703-4480-4DAC-8685-4FB0D45CE3FC}" type="slidenum">
              <a:rPr lang="en-US" smtClean="0"/>
              <a:t>7</a:t>
            </a:fld>
            <a:endParaRPr lang="en-US" dirty="0"/>
          </a:p>
        </p:txBody>
      </p:sp>
    </p:spTree>
    <p:extLst>
      <p:ext uri="{BB962C8B-B14F-4D97-AF65-F5344CB8AC3E}">
        <p14:creationId xmlns:p14="http://schemas.microsoft.com/office/powerpoint/2010/main" val="24580536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AE5703-4480-4DAC-8685-4FB0D45CE3FC}" type="slidenum">
              <a:rPr lang="en-US" smtClean="0"/>
              <a:t>8</a:t>
            </a:fld>
            <a:endParaRPr lang="en-US" dirty="0"/>
          </a:p>
        </p:txBody>
      </p:sp>
    </p:spTree>
    <p:extLst>
      <p:ext uri="{BB962C8B-B14F-4D97-AF65-F5344CB8AC3E}">
        <p14:creationId xmlns:p14="http://schemas.microsoft.com/office/powerpoint/2010/main" val="16206005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865" lvl="1" indent="-342865">
              <a:spcBef>
                <a:spcPct val="0"/>
              </a:spcBef>
              <a:buClr>
                <a:srgbClr val="0E438A"/>
              </a:buClr>
              <a:buSzPct val="110000"/>
              <a:buFont typeface="Arial" panose="020B0604020202020204" pitchFamily="34" charset="0"/>
              <a:buChar char="•"/>
            </a:pPr>
            <a:r>
              <a:rPr lang="fr-CH" sz="1200" kern="1200" dirty="0" smtClean="0">
                <a:solidFill>
                  <a:schemeClr val="tx1"/>
                </a:solidFill>
                <a:effectLst/>
                <a:latin typeface="+mn-lt"/>
                <a:ea typeface="+mn-ea"/>
                <a:cs typeface="+mn-cs"/>
              </a:rPr>
              <a:t>Etats Membres du Conseil (CV 56)</a:t>
            </a:r>
            <a:r>
              <a:rPr lang="en-GB" sz="2400" dirty="0" smtClean="0">
                <a:solidFill>
                  <a:schemeClr val="tx2"/>
                </a:solidFill>
                <a:cs typeface="Arial" panose="020B0604020202020204" pitchFamily="34" charset="0"/>
              </a:rPr>
              <a:t> </a:t>
            </a:r>
            <a:endParaRPr lang="en-GB" sz="2400" dirty="0">
              <a:solidFill>
                <a:schemeClr val="tx2"/>
              </a:solidFill>
              <a:cs typeface="Arial" panose="020B0604020202020204" pitchFamily="34" charset="0"/>
            </a:endParaRPr>
          </a:p>
          <a:p>
            <a:pPr marL="342865" lvl="1" indent="-342865">
              <a:spcBef>
                <a:spcPct val="0"/>
              </a:spcBef>
              <a:buClr>
                <a:srgbClr val="0E438A"/>
              </a:buClr>
              <a:buSzPct val="110000"/>
              <a:buFont typeface="Arial" panose="020B0604020202020204" pitchFamily="34" charset="0"/>
              <a:buChar char="•"/>
            </a:pPr>
            <a:r>
              <a:rPr lang="fr-CH" sz="1200" kern="1200" dirty="0" smtClean="0">
                <a:solidFill>
                  <a:schemeClr val="tx1"/>
                </a:solidFill>
                <a:effectLst/>
                <a:latin typeface="+mn-lt"/>
                <a:ea typeface="+mn-ea"/>
                <a:cs typeface="+mn-cs"/>
              </a:rPr>
              <a:t>Observateurs (Article 7 du Règlement intérieur du Conseil)</a:t>
            </a:r>
            <a:endParaRPr lang="en-GB" b="0" dirty="0" smtClean="0">
              <a:solidFill>
                <a:schemeClr val="tx2"/>
              </a:solidFill>
              <a:cs typeface="Arial" panose="020B0604020202020204" pitchFamily="34" charset="0"/>
            </a:endParaRPr>
          </a:p>
          <a:p>
            <a:pPr marL="742875" lvl="2" indent="-285720">
              <a:spcBef>
                <a:spcPct val="0"/>
              </a:spcBef>
              <a:buClr>
                <a:srgbClr val="0E438A"/>
              </a:buClr>
              <a:buSzPct val="110000"/>
              <a:buFont typeface="Courier New" panose="02070309020205020404" pitchFamily="49" charset="0"/>
              <a:buChar char="o"/>
            </a:pPr>
            <a:r>
              <a:rPr lang="fr-CH" sz="1200" kern="1200" dirty="0" smtClean="0">
                <a:solidFill>
                  <a:schemeClr val="tx1"/>
                </a:solidFill>
                <a:effectLst/>
                <a:latin typeface="+mn-lt"/>
                <a:ea typeface="+mn-ea"/>
                <a:cs typeface="+mn-cs"/>
              </a:rPr>
              <a:t>Etats Membres ayant le statut d'observateur (CV 60A</a:t>
            </a:r>
            <a:r>
              <a:rPr lang="en-GB" b="0" dirty="0" smtClean="0">
                <a:solidFill>
                  <a:schemeClr val="tx2"/>
                </a:solidFill>
                <a:cs typeface="Arial" panose="020B0604020202020204" pitchFamily="34" charset="0"/>
              </a:rPr>
              <a:t>)</a:t>
            </a:r>
          </a:p>
          <a:p>
            <a:pPr marL="742875" lvl="2" indent="-285720">
              <a:spcBef>
                <a:spcPct val="0"/>
              </a:spcBef>
              <a:buClr>
                <a:srgbClr val="0E438A"/>
              </a:buClr>
              <a:buSzPct val="110000"/>
              <a:buFont typeface="Courier New" panose="02070309020205020404" pitchFamily="49" charset="0"/>
              <a:buChar char="o"/>
            </a:pPr>
            <a:r>
              <a:rPr lang="fr-CH" sz="1200" kern="1200" dirty="0" smtClean="0">
                <a:solidFill>
                  <a:schemeClr val="tx1"/>
                </a:solidFill>
                <a:effectLst/>
                <a:latin typeface="+mn-lt"/>
                <a:ea typeface="+mn-ea"/>
                <a:cs typeface="+mn-cs"/>
              </a:rPr>
              <a:t>Etat de Palestine (Résolution 99, Rév. Busan, 2014</a:t>
            </a:r>
            <a:r>
              <a:rPr lang="en-GB" b="0" dirty="0" smtClean="0">
                <a:solidFill>
                  <a:schemeClr val="tx2"/>
                </a:solidFill>
                <a:cs typeface="Arial" panose="020B0604020202020204" pitchFamily="34" charset="0"/>
              </a:rPr>
              <a:t>)</a:t>
            </a:r>
          </a:p>
          <a:p>
            <a:pPr marL="742875" lvl="2" indent="-285720">
              <a:spcBef>
                <a:spcPct val="0"/>
              </a:spcBef>
              <a:buClr>
                <a:srgbClr val="0E438A"/>
              </a:buClr>
              <a:buSzPct val="110000"/>
              <a:buFont typeface="Courier New" panose="02070309020205020404" pitchFamily="49" charset="0"/>
              <a:buChar char="o"/>
            </a:pPr>
            <a:r>
              <a:rPr lang="fr-CH" sz="1200" kern="1200" dirty="0" smtClean="0">
                <a:solidFill>
                  <a:schemeClr val="tx1"/>
                </a:solidFill>
                <a:effectLst/>
                <a:latin typeface="+mn-lt"/>
                <a:ea typeface="+mn-ea"/>
                <a:cs typeface="+mn-cs"/>
              </a:rPr>
              <a:t>Membres des Secteurs ayant le statut d'observateur (trois (3) par Secteur, Décision du Conseil 519</a:t>
            </a:r>
            <a:r>
              <a:rPr lang="en-GB" b="0" dirty="0" smtClean="0">
                <a:solidFill>
                  <a:schemeClr val="tx2"/>
                </a:solidFill>
                <a:cs typeface="Arial" panose="020B0604020202020204" pitchFamily="34" charset="0"/>
              </a:rPr>
              <a:t>)</a:t>
            </a:r>
          </a:p>
          <a:p>
            <a:pPr marL="742875" lvl="2" indent="-285720">
              <a:spcBef>
                <a:spcPct val="0"/>
              </a:spcBef>
              <a:buClr>
                <a:srgbClr val="0E438A"/>
              </a:buClr>
              <a:buSzPct val="110000"/>
              <a:buFont typeface="Courier New" panose="02070309020205020404" pitchFamily="49" charset="0"/>
              <a:buChar char="o"/>
            </a:pPr>
            <a:r>
              <a:rPr lang="fr-CH" sz="1200" kern="1200" dirty="0" smtClean="0">
                <a:solidFill>
                  <a:schemeClr val="tx1"/>
                </a:solidFill>
                <a:effectLst/>
                <a:latin typeface="+mn-lt"/>
                <a:ea typeface="+mn-ea"/>
                <a:cs typeface="+mn-cs"/>
              </a:rPr>
              <a:t>Six (6) organisations régionales de télécommunication (Décision du Conseil 519</a:t>
            </a:r>
            <a:r>
              <a:rPr lang="en-GB" b="0" dirty="0" smtClean="0">
                <a:solidFill>
                  <a:schemeClr val="tx2"/>
                </a:solidFill>
                <a:cs typeface="Arial" panose="020B0604020202020204" pitchFamily="34" charset="0"/>
              </a:rPr>
              <a:t>)</a:t>
            </a:r>
          </a:p>
          <a:p>
            <a:pPr marL="742875" lvl="2" indent="-285720">
              <a:spcBef>
                <a:spcPct val="0"/>
              </a:spcBef>
              <a:buClr>
                <a:srgbClr val="0E438A"/>
              </a:buClr>
              <a:buSzPct val="110000"/>
              <a:buFont typeface="Courier New" panose="02070309020205020404" pitchFamily="49" charset="0"/>
              <a:buChar char="o"/>
            </a:pPr>
            <a:r>
              <a:rPr lang="fr-CH" sz="1200" kern="1200" dirty="0" smtClean="0">
                <a:solidFill>
                  <a:schemeClr val="tx1"/>
                </a:solidFill>
                <a:effectLst/>
                <a:latin typeface="+mn-lt"/>
                <a:ea typeface="+mn-ea"/>
                <a:cs typeface="+mn-cs"/>
              </a:rPr>
              <a:t>Organisation des Nations Unies (Article 1 du Règlement intérieur du Conseil</a:t>
            </a:r>
            <a:r>
              <a:rPr lang="en-GB" b="0" dirty="0" smtClean="0">
                <a:solidFill>
                  <a:schemeClr val="tx2"/>
                </a:solidFill>
                <a:cs typeface="Arial" panose="020B0604020202020204" pitchFamily="34" charset="0"/>
              </a:rPr>
              <a:t>)</a:t>
            </a:r>
          </a:p>
          <a:p>
            <a:pPr marL="742875" lvl="2" indent="-285720">
              <a:spcBef>
                <a:spcPct val="0"/>
              </a:spcBef>
              <a:buClr>
                <a:srgbClr val="0E438A"/>
              </a:buClr>
              <a:buSzPct val="110000"/>
              <a:buFont typeface="Courier New" panose="02070309020205020404" pitchFamily="49" charset="0"/>
              <a:buChar char="o"/>
            </a:pPr>
            <a:r>
              <a:rPr lang="fr-CH" sz="1200" kern="1200" dirty="0" smtClean="0">
                <a:solidFill>
                  <a:schemeClr val="tx1"/>
                </a:solidFill>
                <a:effectLst/>
                <a:latin typeface="+mn-lt"/>
                <a:ea typeface="+mn-ea"/>
                <a:cs typeface="+mn-cs"/>
              </a:rPr>
              <a:t>Institutions spécialisées de l'Organisation des Nations Unies si des questions d'intérêt commun sont discutées (Article 7, paragraphe 1 du Règlement intérieur du Conseil</a:t>
            </a:r>
            <a:r>
              <a:rPr lang="en-GB" b="0" dirty="0" smtClean="0">
                <a:solidFill>
                  <a:schemeClr val="tx2"/>
                </a:solidFill>
                <a:cs typeface="Arial" panose="020B0604020202020204" pitchFamily="34" charset="0"/>
              </a:rPr>
              <a:t>)</a:t>
            </a:r>
          </a:p>
          <a:p>
            <a:endParaRPr lang="en-US" dirty="0"/>
          </a:p>
        </p:txBody>
      </p:sp>
      <p:sp>
        <p:nvSpPr>
          <p:cNvPr id="4" name="Slide Number Placeholder 3"/>
          <p:cNvSpPr>
            <a:spLocks noGrp="1"/>
          </p:cNvSpPr>
          <p:nvPr>
            <p:ph type="sldNum" sz="quarter" idx="10"/>
          </p:nvPr>
        </p:nvSpPr>
        <p:spPr/>
        <p:txBody>
          <a:bodyPr/>
          <a:lstStyle/>
          <a:p>
            <a:fld id="{58AE5703-4480-4DAC-8685-4FB0D45CE3FC}" type="slidenum">
              <a:rPr lang="en-US" smtClean="0"/>
              <a:t>9</a:t>
            </a:fld>
            <a:endParaRPr lang="en-US" dirty="0"/>
          </a:p>
        </p:txBody>
      </p:sp>
    </p:spTree>
    <p:extLst>
      <p:ext uri="{BB962C8B-B14F-4D97-AF65-F5344CB8AC3E}">
        <p14:creationId xmlns:p14="http://schemas.microsoft.com/office/powerpoint/2010/main" val="2335834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AFA6504-49A5-4788-A151-7B3AE372BCAD}" type="datetimeFigureOut">
              <a:rPr lang="en-US" smtClean="0"/>
              <a:t>5/12/2017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F08712-3B71-4BDC-A808-99BD0ADAB559}" type="slidenum">
              <a:rPr lang="en-US" smtClean="0"/>
              <a:t>‹#›</a:t>
            </a:fld>
            <a:endParaRPr lang="en-US" dirty="0"/>
          </a:p>
        </p:txBody>
      </p:sp>
    </p:spTree>
    <p:extLst>
      <p:ext uri="{BB962C8B-B14F-4D97-AF65-F5344CB8AC3E}">
        <p14:creationId xmlns:p14="http://schemas.microsoft.com/office/powerpoint/2010/main" val="275918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FA6504-49A5-4788-A151-7B3AE372BCAD}" type="datetimeFigureOut">
              <a:rPr lang="en-US" smtClean="0"/>
              <a:t>5/12/2017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F08712-3B71-4BDC-A808-99BD0ADAB559}" type="slidenum">
              <a:rPr lang="en-US" smtClean="0"/>
              <a:t>‹#›</a:t>
            </a:fld>
            <a:endParaRPr lang="en-US" dirty="0"/>
          </a:p>
        </p:txBody>
      </p:sp>
    </p:spTree>
    <p:extLst>
      <p:ext uri="{BB962C8B-B14F-4D97-AF65-F5344CB8AC3E}">
        <p14:creationId xmlns:p14="http://schemas.microsoft.com/office/powerpoint/2010/main" val="1871231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FA6504-49A5-4788-A151-7B3AE372BCAD}" type="datetimeFigureOut">
              <a:rPr lang="en-US" smtClean="0"/>
              <a:t>5/12/2017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F08712-3B71-4BDC-A808-99BD0ADAB559}" type="slidenum">
              <a:rPr lang="en-US" smtClean="0"/>
              <a:t>‹#›</a:t>
            </a:fld>
            <a:endParaRPr lang="en-US" dirty="0"/>
          </a:p>
        </p:txBody>
      </p:sp>
    </p:spTree>
    <p:extLst>
      <p:ext uri="{BB962C8B-B14F-4D97-AF65-F5344CB8AC3E}">
        <p14:creationId xmlns:p14="http://schemas.microsoft.com/office/powerpoint/2010/main" val="12955115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6"/>
            <a:ext cx="103632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09600" y="6356361"/>
            <a:ext cx="2844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fld id="{1DFB290D-5411-4E26-9BFF-2B5D962D5630}" type="datetimeFigureOut">
              <a:rPr lang="en-US" smtClean="0">
                <a:solidFill>
                  <a:prstClr val="black"/>
                </a:solidFill>
                <a:ea typeface="MS PGothic" pitchFamily="34" charset="-128"/>
              </a:rPr>
              <a:pPr defTabSz="609585" fontAlgn="base">
                <a:spcBef>
                  <a:spcPct val="0"/>
                </a:spcBef>
                <a:spcAft>
                  <a:spcPct val="0"/>
                </a:spcAft>
                <a:defRPr/>
              </a:pPr>
              <a:t>5/12/2017</a:t>
            </a:fld>
            <a:endParaRPr lang="en-US" dirty="0">
              <a:solidFill>
                <a:prstClr val="black"/>
              </a:solidFill>
              <a:ea typeface="MS PGothic" pitchFamily="34" charset="-128"/>
            </a:endParaRPr>
          </a:p>
        </p:txBody>
      </p:sp>
      <p:sp>
        <p:nvSpPr>
          <p:cNvPr id="5" name="Footer Placeholder 4"/>
          <p:cNvSpPr>
            <a:spLocks noGrp="1"/>
          </p:cNvSpPr>
          <p:nvPr>
            <p:ph type="ftr" sz="quarter" idx="11"/>
          </p:nvPr>
        </p:nvSpPr>
        <p:spPr>
          <a:xfrm>
            <a:off x="4165600" y="6356361"/>
            <a:ext cx="3860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endParaRPr lang="en-US" dirty="0">
              <a:solidFill>
                <a:prstClr val="black"/>
              </a:solidFill>
              <a:ea typeface="MS PGothic" pitchFamily="34" charset="-128"/>
            </a:endParaRPr>
          </a:p>
        </p:txBody>
      </p:sp>
      <p:sp>
        <p:nvSpPr>
          <p:cNvPr id="6" name="Slide Number Placeholder 5"/>
          <p:cNvSpPr>
            <a:spLocks noGrp="1"/>
          </p:cNvSpPr>
          <p:nvPr>
            <p:ph type="sldNum" sz="quarter" idx="12"/>
          </p:nvPr>
        </p:nvSpPr>
        <p:spPr>
          <a:xfrm>
            <a:off x="8737600" y="6356361"/>
            <a:ext cx="2844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fld id="{43DA1B33-6E74-4872-95A0-CB179DC79FA4}" type="slidenum">
              <a:rPr lang="en-US" smtClean="0">
                <a:solidFill>
                  <a:prstClr val="black"/>
                </a:solidFill>
                <a:ea typeface="MS PGothic" pitchFamily="34" charset="-128"/>
              </a:rPr>
              <a:pPr defTabSz="609585" fontAlgn="base">
                <a:spcBef>
                  <a:spcPct val="0"/>
                </a:spcBef>
                <a:spcAft>
                  <a:spcPct val="0"/>
                </a:spcAft>
                <a:defRPr/>
              </a:pPr>
              <a:t>‹#›</a:t>
            </a:fld>
            <a:endParaRPr lang="en-US" dirty="0">
              <a:solidFill>
                <a:prstClr val="black"/>
              </a:solidFill>
              <a:ea typeface="MS PGothic" pitchFamily="34" charset="-128"/>
            </a:endParaRPr>
          </a:p>
        </p:txBody>
      </p:sp>
    </p:spTree>
    <p:extLst>
      <p:ext uri="{BB962C8B-B14F-4D97-AF65-F5344CB8AC3E}">
        <p14:creationId xmlns:p14="http://schemas.microsoft.com/office/powerpoint/2010/main" val="2384542269"/>
      </p:ext>
    </p:extLst>
  </p:cSld>
  <p:clrMapOvr>
    <a:masterClrMapping/>
  </p:clrMapOvr>
  <mc:AlternateContent xmlns:mc="http://schemas.openxmlformats.org/markup-compatibility/2006" xmlns:p14="http://schemas.microsoft.com/office/powerpoint/2010/main">
    <mc:Choice Requires="p14">
      <p:transition spd="slow" p14:dur="2000" advClick="0" advTm="2000">
        <p:fade/>
      </p:transition>
    </mc:Choice>
    <mc:Fallback xmlns="">
      <p:transition spd="slow" advClick="0" advTm="2000">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609600" y="1600201"/>
            <a:ext cx="109728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09600" y="6356361"/>
            <a:ext cx="2844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fld id="{1C085537-A272-407F-8FA6-5BC178A916CB}" type="datetimeFigureOut">
              <a:rPr lang="en-US" smtClean="0">
                <a:solidFill>
                  <a:prstClr val="black"/>
                </a:solidFill>
                <a:ea typeface="MS PGothic" pitchFamily="34" charset="-128"/>
              </a:rPr>
              <a:pPr defTabSz="609585" fontAlgn="base">
                <a:spcBef>
                  <a:spcPct val="0"/>
                </a:spcBef>
                <a:spcAft>
                  <a:spcPct val="0"/>
                </a:spcAft>
                <a:defRPr/>
              </a:pPr>
              <a:t>5/12/2017</a:t>
            </a:fld>
            <a:endParaRPr lang="en-US" dirty="0">
              <a:solidFill>
                <a:prstClr val="black"/>
              </a:solidFill>
              <a:ea typeface="MS PGothic" pitchFamily="34" charset="-128"/>
            </a:endParaRPr>
          </a:p>
        </p:txBody>
      </p:sp>
      <p:sp>
        <p:nvSpPr>
          <p:cNvPr id="5" name="Footer Placeholder 4"/>
          <p:cNvSpPr>
            <a:spLocks noGrp="1"/>
          </p:cNvSpPr>
          <p:nvPr>
            <p:ph type="ftr" sz="quarter" idx="11"/>
          </p:nvPr>
        </p:nvSpPr>
        <p:spPr>
          <a:xfrm>
            <a:off x="4165600" y="6356361"/>
            <a:ext cx="3860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endParaRPr lang="en-US" dirty="0">
              <a:solidFill>
                <a:prstClr val="black"/>
              </a:solidFill>
              <a:ea typeface="MS PGothic" pitchFamily="34" charset="-128"/>
            </a:endParaRPr>
          </a:p>
        </p:txBody>
      </p:sp>
      <p:sp>
        <p:nvSpPr>
          <p:cNvPr id="6" name="Slide Number Placeholder 5"/>
          <p:cNvSpPr>
            <a:spLocks noGrp="1"/>
          </p:cNvSpPr>
          <p:nvPr>
            <p:ph type="sldNum" sz="quarter" idx="12"/>
          </p:nvPr>
        </p:nvSpPr>
        <p:spPr>
          <a:xfrm>
            <a:off x="8737600" y="6356361"/>
            <a:ext cx="2844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fld id="{A14FCF27-27D8-4D59-8801-30AAB98F7254}" type="slidenum">
              <a:rPr lang="en-US" smtClean="0">
                <a:solidFill>
                  <a:prstClr val="black"/>
                </a:solidFill>
                <a:ea typeface="MS PGothic" pitchFamily="34" charset="-128"/>
              </a:rPr>
              <a:pPr defTabSz="609585" fontAlgn="base">
                <a:spcBef>
                  <a:spcPct val="0"/>
                </a:spcBef>
                <a:spcAft>
                  <a:spcPct val="0"/>
                </a:spcAft>
                <a:defRPr/>
              </a:pPr>
              <a:t>‹#›</a:t>
            </a:fld>
            <a:endParaRPr lang="en-US" dirty="0">
              <a:solidFill>
                <a:prstClr val="black"/>
              </a:solidFill>
              <a:ea typeface="MS PGothic" pitchFamily="34" charset="-128"/>
            </a:endParaRPr>
          </a:p>
        </p:txBody>
      </p:sp>
    </p:spTree>
    <p:extLst>
      <p:ext uri="{BB962C8B-B14F-4D97-AF65-F5344CB8AC3E}">
        <p14:creationId xmlns:p14="http://schemas.microsoft.com/office/powerpoint/2010/main" val="413811401"/>
      </p:ext>
    </p:extLst>
  </p:cSld>
  <p:clrMapOvr>
    <a:masterClrMapping/>
  </p:clrMapOvr>
  <mc:AlternateContent xmlns:mc="http://schemas.openxmlformats.org/markup-compatibility/2006" xmlns:p14="http://schemas.microsoft.com/office/powerpoint/2010/main">
    <mc:Choice Requires="p14">
      <p:transition spd="slow" p14:dur="2000" advClick="0" advTm="2000">
        <p:fade/>
      </p:transition>
    </mc:Choice>
    <mc:Fallback xmlns="">
      <p:transition spd="slow" advClick="0" advTm="2000">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lstStyle>
            <a:lvl1pPr algn="l">
              <a:defRPr sz="5333"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buNone/>
              <a:defRPr sz="2667">
                <a:solidFill>
                  <a:schemeClr val="tx1">
                    <a:tint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09600" y="6356361"/>
            <a:ext cx="2844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fld id="{111E0955-4D58-4AD4-B9C3-CDBE13BB6388}" type="datetimeFigureOut">
              <a:rPr lang="en-US" smtClean="0">
                <a:solidFill>
                  <a:prstClr val="black"/>
                </a:solidFill>
                <a:ea typeface="MS PGothic" pitchFamily="34" charset="-128"/>
              </a:rPr>
              <a:pPr defTabSz="609585" fontAlgn="base">
                <a:spcBef>
                  <a:spcPct val="0"/>
                </a:spcBef>
                <a:spcAft>
                  <a:spcPct val="0"/>
                </a:spcAft>
                <a:defRPr/>
              </a:pPr>
              <a:t>5/12/2017</a:t>
            </a:fld>
            <a:endParaRPr lang="en-US" dirty="0">
              <a:solidFill>
                <a:prstClr val="black"/>
              </a:solidFill>
              <a:ea typeface="MS PGothic" pitchFamily="34" charset="-128"/>
            </a:endParaRPr>
          </a:p>
        </p:txBody>
      </p:sp>
      <p:sp>
        <p:nvSpPr>
          <p:cNvPr id="5" name="Footer Placeholder 4"/>
          <p:cNvSpPr>
            <a:spLocks noGrp="1"/>
          </p:cNvSpPr>
          <p:nvPr>
            <p:ph type="ftr" sz="quarter" idx="11"/>
          </p:nvPr>
        </p:nvSpPr>
        <p:spPr>
          <a:xfrm>
            <a:off x="4165600" y="6356361"/>
            <a:ext cx="3860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endParaRPr lang="en-US" dirty="0">
              <a:solidFill>
                <a:prstClr val="black"/>
              </a:solidFill>
              <a:ea typeface="MS PGothic" pitchFamily="34" charset="-128"/>
            </a:endParaRPr>
          </a:p>
        </p:txBody>
      </p:sp>
      <p:sp>
        <p:nvSpPr>
          <p:cNvPr id="6" name="Slide Number Placeholder 5"/>
          <p:cNvSpPr>
            <a:spLocks noGrp="1"/>
          </p:cNvSpPr>
          <p:nvPr>
            <p:ph type="sldNum" sz="quarter" idx="12"/>
          </p:nvPr>
        </p:nvSpPr>
        <p:spPr>
          <a:xfrm>
            <a:off x="8737600" y="6356361"/>
            <a:ext cx="2844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fld id="{0E78C668-0B0A-476F-B393-482AA2387B74}" type="slidenum">
              <a:rPr lang="en-US" smtClean="0">
                <a:solidFill>
                  <a:prstClr val="black"/>
                </a:solidFill>
                <a:ea typeface="MS PGothic" pitchFamily="34" charset="-128"/>
              </a:rPr>
              <a:pPr defTabSz="609585" fontAlgn="base">
                <a:spcBef>
                  <a:spcPct val="0"/>
                </a:spcBef>
                <a:spcAft>
                  <a:spcPct val="0"/>
                </a:spcAft>
                <a:defRPr/>
              </a:pPr>
              <a:t>‹#›</a:t>
            </a:fld>
            <a:endParaRPr lang="en-US" dirty="0">
              <a:solidFill>
                <a:prstClr val="black"/>
              </a:solidFill>
              <a:ea typeface="MS PGothic" pitchFamily="34" charset="-128"/>
            </a:endParaRPr>
          </a:p>
        </p:txBody>
      </p:sp>
    </p:spTree>
    <p:extLst>
      <p:ext uri="{BB962C8B-B14F-4D97-AF65-F5344CB8AC3E}">
        <p14:creationId xmlns:p14="http://schemas.microsoft.com/office/powerpoint/2010/main" val="4085522860"/>
      </p:ext>
    </p:extLst>
  </p:cSld>
  <p:clrMapOvr>
    <a:masterClrMapping/>
  </p:clrMapOvr>
  <mc:AlternateContent xmlns:mc="http://schemas.openxmlformats.org/markup-compatibility/2006" xmlns:p14="http://schemas.microsoft.com/office/powerpoint/2010/main">
    <mc:Choice Requires="p14">
      <p:transition spd="slow" p14:dur="2000" advClick="0" advTm="2000">
        <p:fade/>
      </p:transition>
    </mc:Choice>
    <mc:Fallback xmlns="">
      <p:transition spd="slow" advClick="0" advTm="2000">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200153"/>
            <a:ext cx="5384800" cy="3394075"/>
          </a:xfrm>
          <a:prstGeom prst="rect">
            <a:avLst/>
          </a:prstGeo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200153"/>
            <a:ext cx="5384800" cy="3394075"/>
          </a:xfrm>
          <a:prstGeom prst="rect">
            <a:avLst/>
          </a:prstGeo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09600" y="6356361"/>
            <a:ext cx="2844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fld id="{45B9DF90-A1DA-4366-8D1D-37F766D79EBB}" type="datetimeFigureOut">
              <a:rPr lang="en-US" smtClean="0">
                <a:solidFill>
                  <a:prstClr val="black"/>
                </a:solidFill>
                <a:ea typeface="MS PGothic" pitchFamily="34" charset="-128"/>
              </a:rPr>
              <a:pPr defTabSz="609585" fontAlgn="base">
                <a:spcBef>
                  <a:spcPct val="0"/>
                </a:spcBef>
                <a:spcAft>
                  <a:spcPct val="0"/>
                </a:spcAft>
                <a:defRPr/>
              </a:pPr>
              <a:t>5/12/2017</a:t>
            </a:fld>
            <a:endParaRPr lang="en-US" dirty="0">
              <a:solidFill>
                <a:prstClr val="black"/>
              </a:solidFill>
              <a:ea typeface="MS PGothic" pitchFamily="34" charset="-128"/>
            </a:endParaRPr>
          </a:p>
        </p:txBody>
      </p:sp>
      <p:sp>
        <p:nvSpPr>
          <p:cNvPr id="6" name="Footer Placeholder 5"/>
          <p:cNvSpPr>
            <a:spLocks noGrp="1"/>
          </p:cNvSpPr>
          <p:nvPr>
            <p:ph type="ftr" sz="quarter" idx="11"/>
          </p:nvPr>
        </p:nvSpPr>
        <p:spPr>
          <a:xfrm>
            <a:off x="4165600" y="6356361"/>
            <a:ext cx="3860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endParaRPr lang="en-US" dirty="0">
              <a:solidFill>
                <a:prstClr val="black"/>
              </a:solidFill>
              <a:ea typeface="MS PGothic" pitchFamily="34" charset="-128"/>
            </a:endParaRPr>
          </a:p>
        </p:txBody>
      </p:sp>
      <p:sp>
        <p:nvSpPr>
          <p:cNvPr id="7" name="Slide Number Placeholder 6"/>
          <p:cNvSpPr>
            <a:spLocks noGrp="1"/>
          </p:cNvSpPr>
          <p:nvPr>
            <p:ph type="sldNum" sz="quarter" idx="12"/>
          </p:nvPr>
        </p:nvSpPr>
        <p:spPr>
          <a:xfrm>
            <a:off x="8737600" y="6356361"/>
            <a:ext cx="2844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fld id="{E59ADC7B-A262-4872-AFA7-6252A8432131}" type="slidenum">
              <a:rPr lang="en-US" smtClean="0">
                <a:solidFill>
                  <a:prstClr val="black"/>
                </a:solidFill>
                <a:ea typeface="MS PGothic" pitchFamily="34" charset="-128"/>
              </a:rPr>
              <a:pPr defTabSz="609585" fontAlgn="base">
                <a:spcBef>
                  <a:spcPct val="0"/>
                </a:spcBef>
                <a:spcAft>
                  <a:spcPct val="0"/>
                </a:spcAft>
                <a:defRPr/>
              </a:pPr>
              <a:t>‹#›</a:t>
            </a:fld>
            <a:endParaRPr lang="en-US" dirty="0">
              <a:solidFill>
                <a:prstClr val="black"/>
              </a:solidFill>
              <a:ea typeface="MS PGothic" pitchFamily="34" charset="-128"/>
            </a:endParaRPr>
          </a:p>
        </p:txBody>
      </p:sp>
    </p:spTree>
    <p:extLst>
      <p:ext uri="{BB962C8B-B14F-4D97-AF65-F5344CB8AC3E}">
        <p14:creationId xmlns:p14="http://schemas.microsoft.com/office/powerpoint/2010/main" val="2936011515"/>
      </p:ext>
    </p:extLst>
  </p:cSld>
  <p:clrMapOvr>
    <a:masterClrMapping/>
  </p:clrMapOvr>
  <mc:AlternateContent xmlns:mc="http://schemas.openxmlformats.org/markup-compatibility/2006" xmlns:p14="http://schemas.microsoft.com/office/powerpoint/2010/main">
    <mc:Choice Requires="p14">
      <p:transition spd="slow" p14:dur="2000" advClick="0" advTm="2000">
        <p:fade/>
      </p:transition>
    </mc:Choice>
    <mc:Fallback xmlns="">
      <p:transition spd="slow" advClick="0" advTm="2000">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3"/>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78" y="1535113"/>
            <a:ext cx="5389033" cy="639763"/>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smtClean="0"/>
              <a:t>Click to edit Master text styles</a:t>
            </a:r>
          </a:p>
        </p:txBody>
      </p:sp>
      <p:sp>
        <p:nvSpPr>
          <p:cNvPr id="6" name="Content Placeholder 5"/>
          <p:cNvSpPr>
            <a:spLocks noGrp="1"/>
          </p:cNvSpPr>
          <p:nvPr>
            <p:ph sz="quarter" idx="4"/>
          </p:nvPr>
        </p:nvSpPr>
        <p:spPr>
          <a:xfrm>
            <a:off x="6193378" y="2174875"/>
            <a:ext cx="5389033" cy="3951288"/>
          </a:xfrm>
          <a:prstGeom prst="rect">
            <a:avLst/>
          </a:prstGeo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09600" y="6356361"/>
            <a:ext cx="2844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fld id="{415623F6-08C5-4049-B9E8-F2B97B973F8F}" type="datetimeFigureOut">
              <a:rPr lang="en-US" smtClean="0">
                <a:solidFill>
                  <a:prstClr val="black"/>
                </a:solidFill>
                <a:ea typeface="MS PGothic" pitchFamily="34" charset="-128"/>
              </a:rPr>
              <a:pPr defTabSz="609585" fontAlgn="base">
                <a:spcBef>
                  <a:spcPct val="0"/>
                </a:spcBef>
                <a:spcAft>
                  <a:spcPct val="0"/>
                </a:spcAft>
                <a:defRPr/>
              </a:pPr>
              <a:t>5/12/2017</a:t>
            </a:fld>
            <a:endParaRPr lang="en-US" dirty="0">
              <a:solidFill>
                <a:prstClr val="black"/>
              </a:solidFill>
              <a:ea typeface="MS PGothic" pitchFamily="34" charset="-128"/>
            </a:endParaRPr>
          </a:p>
        </p:txBody>
      </p:sp>
      <p:sp>
        <p:nvSpPr>
          <p:cNvPr id="8" name="Footer Placeholder 7"/>
          <p:cNvSpPr>
            <a:spLocks noGrp="1"/>
          </p:cNvSpPr>
          <p:nvPr>
            <p:ph type="ftr" sz="quarter" idx="11"/>
          </p:nvPr>
        </p:nvSpPr>
        <p:spPr>
          <a:xfrm>
            <a:off x="4165600" y="6356361"/>
            <a:ext cx="3860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endParaRPr lang="en-US" dirty="0">
              <a:solidFill>
                <a:prstClr val="black"/>
              </a:solidFill>
              <a:ea typeface="MS PGothic" pitchFamily="34" charset="-128"/>
            </a:endParaRPr>
          </a:p>
        </p:txBody>
      </p:sp>
      <p:sp>
        <p:nvSpPr>
          <p:cNvPr id="9" name="Slide Number Placeholder 8"/>
          <p:cNvSpPr>
            <a:spLocks noGrp="1"/>
          </p:cNvSpPr>
          <p:nvPr>
            <p:ph type="sldNum" sz="quarter" idx="12"/>
          </p:nvPr>
        </p:nvSpPr>
        <p:spPr>
          <a:xfrm>
            <a:off x="8737600" y="6356361"/>
            <a:ext cx="2844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fld id="{B32C321F-3483-4B97-BBB2-509326478FF1}" type="slidenum">
              <a:rPr lang="en-US" smtClean="0">
                <a:solidFill>
                  <a:prstClr val="black"/>
                </a:solidFill>
                <a:ea typeface="MS PGothic" pitchFamily="34" charset="-128"/>
              </a:rPr>
              <a:pPr defTabSz="609585" fontAlgn="base">
                <a:spcBef>
                  <a:spcPct val="0"/>
                </a:spcBef>
                <a:spcAft>
                  <a:spcPct val="0"/>
                </a:spcAft>
                <a:defRPr/>
              </a:pPr>
              <a:t>‹#›</a:t>
            </a:fld>
            <a:endParaRPr lang="en-US" dirty="0">
              <a:solidFill>
                <a:prstClr val="black"/>
              </a:solidFill>
              <a:ea typeface="MS PGothic" pitchFamily="34" charset="-128"/>
            </a:endParaRPr>
          </a:p>
        </p:txBody>
      </p:sp>
    </p:spTree>
    <p:extLst>
      <p:ext uri="{BB962C8B-B14F-4D97-AF65-F5344CB8AC3E}">
        <p14:creationId xmlns:p14="http://schemas.microsoft.com/office/powerpoint/2010/main" val="778285765"/>
      </p:ext>
    </p:extLst>
  </p:cSld>
  <p:clrMapOvr>
    <a:masterClrMapping/>
  </p:clrMapOvr>
  <mc:AlternateContent xmlns:mc="http://schemas.openxmlformats.org/markup-compatibility/2006" xmlns:p14="http://schemas.microsoft.com/office/powerpoint/2010/main">
    <mc:Choice Requires="p14">
      <p:transition spd="slow" p14:dur="2000" advClick="0" advTm="2000">
        <p:fade/>
      </p:transition>
    </mc:Choice>
    <mc:Fallback xmlns="">
      <p:transition spd="slow" advClick="0" advTm="2000">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09600" y="6356361"/>
            <a:ext cx="2844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fld id="{59A8BAAD-E8D5-4FDA-AE4B-99A51E36CA89}" type="datetimeFigureOut">
              <a:rPr lang="en-US" smtClean="0">
                <a:solidFill>
                  <a:prstClr val="black"/>
                </a:solidFill>
                <a:ea typeface="MS PGothic" pitchFamily="34" charset="-128"/>
              </a:rPr>
              <a:pPr defTabSz="609585" fontAlgn="base">
                <a:spcBef>
                  <a:spcPct val="0"/>
                </a:spcBef>
                <a:spcAft>
                  <a:spcPct val="0"/>
                </a:spcAft>
                <a:defRPr/>
              </a:pPr>
              <a:t>5/12/2017</a:t>
            </a:fld>
            <a:endParaRPr lang="en-US" dirty="0">
              <a:solidFill>
                <a:prstClr val="black"/>
              </a:solidFill>
              <a:ea typeface="MS PGothic" pitchFamily="34" charset="-128"/>
            </a:endParaRPr>
          </a:p>
        </p:txBody>
      </p:sp>
      <p:sp>
        <p:nvSpPr>
          <p:cNvPr id="4" name="Footer Placeholder 3"/>
          <p:cNvSpPr>
            <a:spLocks noGrp="1"/>
          </p:cNvSpPr>
          <p:nvPr>
            <p:ph type="ftr" sz="quarter" idx="11"/>
          </p:nvPr>
        </p:nvSpPr>
        <p:spPr>
          <a:xfrm>
            <a:off x="4165600" y="6356361"/>
            <a:ext cx="3860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endParaRPr lang="en-US" dirty="0">
              <a:solidFill>
                <a:prstClr val="black"/>
              </a:solidFill>
              <a:ea typeface="MS PGothic" pitchFamily="34" charset="-128"/>
            </a:endParaRPr>
          </a:p>
        </p:txBody>
      </p:sp>
      <p:sp>
        <p:nvSpPr>
          <p:cNvPr id="5" name="Slide Number Placeholder 4"/>
          <p:cNvSpPr>
            <a:spLocks noGrp="1"/>
          </p:cNvSpPr>
          <p:nvPr>
            <p:ph type="sldNum" sz="quarter" idx="12"/>
          </p:nvPr>
        </p:nvSpPr>
        <p:spPr>
          <a:xfrm>
            <a:off x="8737600" y="6356361"/>
            <a:ext cx="2844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fld id="{9A8ED3F1-9E73-4E60-A9DC-EBB4DF96C6F5}" type="slidenum">
              <a:rPr lang="en-US" smtClean="0">
                <a:solidFill>
                  <a:prstClr val="black"/>
                </a:solidFill>
                <a:ea typeface="MS PGothic" pitchFamily="34" charset="-128"/>
              </a:rPr>
              <a:pPr defTabSz="609585" fontAlgn="base">
                <a:spcBef>
                  <a:spcPct val="0"/>
                </a:spcBef>
                <a:spcAft>
                  <a:spcPct val="0"/>
                </a:spcAft>
                <a:defRPr/>
              </a:pPr>
              <a:t>‹#›</a:t>
            </a:fld>
            <a:endParaRPr lang="en-US" dirty="0">
              <a:solidFill>
                <a:prstClr val="black"/>
              </a:solidFill>
              <a:ea typeface="MS PGothic" pitchFamily="34" charset="-128"/>
            </a:endParaRPr>
          </a:p>
        </p:txBody>
      </p:sp>
    </p:spTree>
    <p:extLst>
      <p:ext uri="{BB962C8B-B14F-4D97-AF65-F5344CB8AC3E}">
        <p14:creationId xmlns:p14="http://schemas.microsoft.com/office/powerpoint/2010/main" val="1195633362"/>
      </p:ext>
    </p:extLst>
  </p:cSld>
  <p:clrMapOvr>
    <a:masterClrMapping/>
  </p:clrMapOvr>
  <mc:AlternateContent xmlns:mc="http://schemas.openxmlformats.org/markup-compatibility/2006" xmlns:p14="http://schemas.microsoft.com/office/powerpoint/2010/main">
    <mc:Choice Requires="p14">
      <p:transition spd="slow" p14:dur="2000" advClick="0" advTm="2000">
        <p:fade/>
      </p:transition>
    </mc:Choice>
    <mc:Fallback xmlns="">
      <p:transition spd="slow" advClick="0" advTm="2000">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9600" y="6356361"/>
            <a:ext cx="2844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fld id="{88727770-8DDC-4092-A73F-F906CFCABACF}" type="datetimeFigureOut">
              <a:rPr lang="en-US" smtClean="0">
                <a:solidFill>
                  <a:prstClr val="black"/>
                </a:solidFill>
                <a:ea typeface="MS PGothic" pitchFamily="34" charset="-128"/>
              </a:rPr>
              <a:pPr defTabSz="609585" fontAlgn="base">
                <a:spcBef>
                  <a:spcPct val="0"/>
                </a:spcBef>
                <a:spcAft>
                  <a:spcPct val="0"/>
                </a:spcAft>
                <a:defRPr/>
              </a:pPr>
              <a:t>5/12/2017</a:t>
            </a:fld>
            <a:endParaRPr lang="en-US" dirty="0">
              <a:solidFill>
                <a:prstClr val="black"/>
              </a:solidFill>
              <a:ea typeface="MS PGothic" pitchFamily="34" charset="-128"/>
            </a:endParaRPr>
          </a:p>
        </p:txBody>
      </p:sp>
      <p:sp>
        <p:nvSpPr>
          <p:cNvPr id="3" name="Footer Placeholder 2"/>
          <p:cNvSpPr>
            <a:spLocks noGrp="1"/>
          </p:cNvSpPr>
          <p:nvPr>
            <p:ph type="ftr" sz="quarter" idx="11"/>
          </p:nvPr>
        </p:nvSpPr>
        <p:spPr>
          <a:xfrm>
            <a:off x="4165600" y="6356361"/>
            <a:ext cx="3860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endParaRPr lang="en-US" dirty="0">
              <a:solidFill>
                <a:prstClr val="black"/>
              </a:solidFill>
              <a:ea typeface="MS PGothic" pitchFamily="34" charset="-128"/>
            </a:endParaRPr>
          </a:p>
        </p:txBody>
      </p:sp>
      <p:sp>
        <p:nvSpPr>
          <p:cNvPr id="4" name="Slide Number Placeholder 3"/>
          <p:cNvSpPr>
            <a:spLocks noGrp="1"/>
          </p:cNvSpPr>
          <p:nvPr>
            <p:ph type="sldNum" sz="quarter" idx="12"/>
          </p:nvPr>
        </p:nvSpPr>
        <p:spPr>
          <a:xfrm>
            <a:off x="8737600" y="6356361"/>
            <a:ext cx="2844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fld id="{4F680727-0A0D-4CA9-A952-289CE8CF7D4A}" type="slidenum">
              <a:rPr lang="en-US" smtClean="0">
                <a:solidFill>
                  <a:prstClr val="black"/>
                </a:solidFill>
                <a:ea typeface="MS PGothic" pitchFamily="34" charset="-128"/>
              </a:rPr>
              <a:pPr defTabSz="609585" fontAlgn="base">
                <a:spcBef>
                  <a:spcPct val="0"/>
                </a:spcBef>
                <a:spcAft>
                  <a:spcPct val="0"/>
                </a:spcAft>
                <a:defRPr/>
              </a:pPr>
              <a:t>‹#›</a:t>
            </a:fld>
            <a:endParaRPr lang="en-US" dirty="0">
              <a:solidFill>
                <a:prstClr val="black"/>
              </a:solidFill>
              <a:ea typeface="MS PGothic" pitchFamily="34" charset="-128"/>
            </a:endParaRPr>
          </a:p>
        </p:txBody>
      </p:sp>
    </p:spTree>
    <p:extLst>
      <p:ext uri="{BB962C8B-B14F-4D97-AF65-F5344CB8AC3E}">
        <p14:creationId xmlns:p14="http://schemas.microsoft.com/office/powerpoint/2010/main" val="2580422314"/>
      </p:ext>
    </p:extLst>
  </p:cSld>
  <p:clrMapOvr>
    <a:masterClrMapping/>
  </p:clrMapOvr>
  <mc:AlternateContent xmlns:mc="http://schemas.openxmlformats.org/markup-compatibility/2006" xmlns:p14="http://schemas.microsoft.com/office/powerpoint/2010/main">
    <mc:Choice Requires="p14">
      <p:transition spd="slow" p14:dur="2000" advClick="0" advTm="2000">
        <p:fade/>
      </p:transition>
    </mc:Choice>
    <mc:Fallback xmlns="">
      <p:transition spd="slow" advClick="0" advTm="2000">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21" y="273049"/>
            <a:ext cx="4011084" cy="1162051"/>
          </a:xfrm>
          <a:prstGeom prst="rect">
            <a:avLst/>
          </a:prstGeom>
        </p:spPr>
        <p:txBody>
          <a:bodyPr anchor="b"/>
          <a:lstStyle>
            <a:lvl1pPr algn="l">
              <a:defRPr sz="2667" b="1"/>
            </a:lvl1pPr>
          </a:lstStyle>
          <a:p>
            <a:r>
              <a:rPr lang="en-US" smtClean="0"/>
              <a:t>Click to edit Master title style</a:t>
            </a:r>
            <a:endParaRPr lang="en-US"/>
          </a:p>
        </p:txBody>
      </p:sp>
      <p:sp>
        <p:nvSpPr>
          <p:cNvPr id="3" name="Content Placeholder 2"/>
          <p:cNvSpPr>
            <a:spLocks noGrp="1"/>
          </p:cNvSpPr>
          <p:nvPr>
            <p:ph idx="1"/>
          </p:nvPr>
        </p:nvSpPr>
        <p:spPr>
          <a:xfrm>
            <a:off x="4766733" y="273061"/>
            <a:ext cx="6815667" cy="5853113"/>
          </a:xfrm>
          <a:prstGeom prst="rect">
            <a:avLst/>
          </a:prstGeo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21" y="1435104"/>
            <a:ext cx="4011084" cy="4691063"/>
          </a:xfrm>
          <a:prstGeom prst="rect">
            <a:avLst/>
          </a:prstGeo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smtClean="0"/>
              <a:t>Click to edit Master text styles</a:t>
            </a:r>
          </a:p>
        </p:txBody>
      </p:sp>
      <p:sp>
        <p:nvSpPr>
          <p:cNvPr id="5" name="Date Placeholder 4"/>
          <p:cNvSpPr>
            <a:spLocks noGrp="1"/>
          </p:cNvSpPr>
          <p:nvPr>
            <p:ph type="dt" sz="half" idx="10"/>
          </p:nvPr>
        </p:nvSpPr>
        <p:spPr>
          <a:xfrm>
            <a:off x="609600" y="6356361"/>
            <a:ext cx="2844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fld id="{8C62D7B7-1411-464D-888F-25239BB33297}" type="datetimeFigureOut">
              <a:rPr lang="en-US" smtClean="0">
                <a:solidFill>
                  <a:prstClr val="black"/>
                </a:solidFill>
                <a:ea typeface="MS PGothic" pitchFamily="34" charset="-128"/>
              </a:rPr>
              <a:pPr defTabSz="609585" fontAlgn="base">
                <a:spcBef>
                  <a:spcPct val="0"/>
                </a:spcBef>
                <a:spcAft>
                  <a:spcPct val="0"/>
                </a:spcAft>
                <a:defRPr/>
              </a:pPr>
              <a:t>5/12/2017</a:t>
            </a:fld>
            <a:endParaRPr lang="en-US" dirty="0">
              <a:solidFill>
                <a:prstClr val="black"/>
              </a:solidFill>
              <a:ea typeface="MS PGothic" pitchFamily="34" charset="-128"/>
            </a:endParaRPr>
          </a:p>
        </p:txBody>
      </p:sp>
      <p:sp>
        <p:nvSpPr>
          <p:cNvPr id="6" name="Footer Placeholder 5"/>
          <p:cNvSpPr>
            <a:spLocks noGrp="1"/>
          </p:cNvSpPr>
          <p:nvPr>
            <p:ph type="ftr" sz="quarter" idx="11"/>
          </p:nvPr>
        </p:nvSpPr>
        <p:spPr>
          <a:xfrm>
            <a:off x="4165600" y="6356361"/>
            <a:ext cx="3860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endParaRPr lang="en-US" dirty="0">
              <a:solidFill>
                <a:prstClr val="black"/>
              </a:solidFill>
              <a:ea typeface="MS PGothic" pitchFamily="34" charset="-128"/>
            </a:endParaRPr>
          </a:p>
        </p:txBody>
      </p:sp>
      <p:sp>
        <p:nvSpPr>
          <p:cNvPr id="7" name="Slide Number Placeholder 6"/>
          <p:cNvSpPr>
            <a:spLocks noGrp="1"/>
          </p:cNvSpPr>
          <p:nvPr>
            <p:ph type="sldNum" sz="quarter" idx="12"/>
          </p:nvPr>
        </p:nvSpPr>
        <p:spPr>
          <a:xfrm>
            <a:off x="8737600" y="6356361"/>
            <a:ext cx="2844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fld id="{FD54CF21-7F4F-439F-B984-4213265D11DC}" type="slidenum">
              <a:rPr lang="en-US" smtClean="0">
                <a:solidFill>
                  <a:prstClr val="black"/>
                </a:solidFill>
                <a:ea typeface="MS PGothic" pitchFamily="34" charset="-128"/>
              </a:rPr>
              <a:pPr defTabSz="609585" fontAlgn="base">
                <a:spcBef>
                  <a:spcPct val="0"/>
                </a:spcBef>
                <a:spcAft>
                  <a:spcPct val="0"/>
                </a:spcAft>
                <a:defRPr/>
              </a:pPr>
              <a:t>‹#›</a:t>
            </a:fld>
            <a:endParaRPr lang="en-US" dirty="0">
              <a:solidFill>
                <a:prstClr val="black"/>
              </a:solidFill>
              <a:ea typeface="MS PGothic" pitchFamily="34" charset="-128"/>
            </a:endParaRPr>
          </a:p>
        </p:txBody>
      </p:sp>
    </p:spTree>
    <p:extLst>
      <p:ext uri="{BB962C8B-B14F-4D97-AF65-F5344CB8AC3E}">
        <p14:creationId xmlns:p14="http://schemas.microsoft.com/office/powerpoint/2010/main" val="2296511965"/>
      </p:ext>
    </p:extLst>
  </p:cSld>
  <p:clrMapOvr>
    <a:masterClrMapping/>
  </p:clrMapOvr>
  <mc:AlternateContent xmlns:mc="http://schemas.openxmlformats.org/markup-compatibility/2006" xmlns:p14="http://schemas.microsoft.com/office/powerpoint/2010/main">
    <mc:Choice Requires="p14">
      <p:transition spd="slow" p14:dur="2000" advClick="0" advTm="2000">
        <p:fade/>
      </p:transition>
    </mc:Choice>
    <mc:Fallback xmlns="">
      <p:transition spd="slow" advClick="0" advTm="2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FA6504-49A5-4788-A151-7B3AE372BCAD}" type="datetimeFigureOut">
              <a:rPr lang="en-US" smtClean="0"/>
              <a:t>5/12/2017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F08712-3B71-4BDC-A808-99BD0ADAB559}" type="slidenum">
              <a:rPr lang="en-US" smtClean="0"/>
              <a:t>‹#›</a:t>
            </a:fld>
            <a:endParaRPr lang="en-US" dirty="0"/>
          </a:p>
        </p:txBody>
      </p:sp>
    </p:spTree>
    <p:extLst>
      <p:ext uri="{BB962C8B-B14F-4D97-AF65-F5344CB8AC3E}">
        <p14:creationId xmlns:p14="http://schemas.microsoft.com/office/powerpoint/2010/main" val="261612799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6739"/>
          </a:xfrm>
          <a:prstGeom prst="rect">
            <a:avLst/>
          </a:prstGeom>
        </p:spPr>
        <p:txBody>
          <a:bodyPr anchor="b"/>
          <a:lstStyle>
            <a:lvl1pPr algn="l">
              <a:defRPr sz="2667"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a:prstGeom prst="rect">
            <a:avLst/>
          </a:prstGeo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pPr lvl="0"/>
            <a:endParaRPr lang="en-US" noProof="0" dirty="0"/>
          </a:p>
        </p:txBody>
      </p:sp>
      <p:sp>
        <p:nvSpPr>
          <p:cNvPr id="4" name="Text Placeholder 3"/>
          <p:cNvSpPr>
            <a:spLocks noGrp="1"/>
          </p:cNvSpPr>
          <p:nvPr>
            <p:ph type="body" sz="half" idx="2"/>
          </p:nvPr>
        </p:nvSpPr>
        <p:spPr>
          <a:xfrm>
            <a:off x="2389717" y="5367347"/>
            <a:ext cx="7315200" cy="804863"/>
          </a:xfrm>
          <a:prstGeom prst="rect">
            <a:avLst/>
          </a:prstGeo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smtClean="0"/>
              <a:t>Click to edit Master text styles</a:t>
            </a:r>
          </a:p>
        </p:txBody>
      </p:sp>
      <p:sp>
        <p:nvSpPr>
          <p:cNvPr id="5" name="Date Placeholder 4"/>
          <p:cNvSpPr>
            <a:spLocks noGrp="1"/>
          </p:cNvSpPr>
          <p:nvPr>
            <p:ph type="dt" sz="half" idx="10"/>
          </p:nvPr>
        </p:nvSpPr>
        <p:spPr>
          <a:xfrm>
            <a:off x="609600" y="6356361"/>
            <a:ext cx="2844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fld id="{E6A63554-4BA9-4192-AB30-CD1245875F30}" type="datetimeFigureOut">
              <a:rPr lang="en-US" smtClean="0">
                <a:solidFill>
                  <a:prstClr val="black"/>
                </a:solidFill>
                <a:ea typeface="MS PGothic" pitchFamily="34" charset="-128"/>
              </a:rPr>
              <a:pPr defTabSz="609585" fontAlgn="base">
                <a:spcBef>
                  <a:spcPct val="0"/>
                </a:spcBef>
                <a:spcAft>
                  <a:spcPct val="0"/>
                </a:spcAft>
                <a:defRPr/>
              </a:pPr>
              <a:t>5/12/2017</a:t>
            </a:fld>
            <a:endParaRPr lang="en-US" dirty="0">
              <a:solidFill>
                <a:prstClr val="black"/>
              </a:solidFill>
              <a:ea typeface="MS PGothic" pitchFamily="34" charset="-128"/>
            </a:endParaRPr>
          </a:p>
        </p:txBody>
      </p:sp>
      <p:sp>
        <p:nvSpPr>
          <p:cNvPr id="6" name="Footer Placeholder 5"/>
          <p:cNvSpPr>
            <a:spLocks noGrp="1"/>
          </p:cNvSpPr>
          <p:nvPr>
            <p:ph type="ftr" sz="quarter" idx="11"/>
          </p:nvPr>
        </p:nvSpPr>
        <p:spPr>
          <a:xfrm>
            <a:off x="4165600" y="6356361"/>
            <a:ext cx="3860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endParaRPr lang="en-US" dirty="0">
              <a:solidFill>
                <a:prstClr val="black"/>
              </a:solidFill>
              <a:ea typeface="MS PGothic" pitchFamily="34" charset="-128"/>
            </a:endParaRPr>
          </a:p>
        </p:txBody>
      </p:sp>
      <p:sp>
        <p:nvSpPr>
          <p:cNvPr id="7" name="Slide Number Placeholder 6"/>
          <p:cNvSpPr>
            <a:spLocks noGrp="1"/>
          </p:cNvSpPr>
          <p:nvPr>
            <p:ph type="sldNum" sz="quarter" idx="12"/>
          </p:nvPr>
        </p:nvSpPr>
        <p:spPr>
          <a:xfrm>
            <a:off x="8737600" y="6356361"/>
            <a:ext cx="2844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fld id="{088E725D-CA5B-4D06-9572-ADD855E6C324}" type="slidenum">
              <a:rPr lang="en-US" smtClean="0">
                <a:solidFill>
                  <a:prstClr val="black"/>
                </a:solidFill>
                <a:ea typeface="MS PGothic" pitchFamily="34" charset="-128"/>
              </a:rPr>
              <a:pPr defTabSz="609585" fontAlgn="base">
                <a:spcBef>
                  <a:spcPct val="0"/>
                </a:spcBef>
                <a:spcAft>
                  <a:spcPct val="0"/>
                </a:spcAft>
                <a:defRPr/>
              </a:pPr>
              <a:t>‹#›</a:t>
            </a:fld>
            <a:endParaRPr lang="en-US" dirty="0">
              <a:solidFill>
                <a:prstClr val="black"/>
              </a:solidFill>
              <a:ea typeface="MS PGothic" pitchFamily="34" charset="-128"/>
            </a:endParaRPr>
          </a:p>
        </p:txBody>
      </p:sp>
    </p:spTree>
    <p:extLst>
      <p:ext uri="{BB962C8B-B14F-4D97-AF65-F5344CB8AC3E}">
        <p14:creationId xmlns:p14="http://schemas.microsoft.com/office/powerpoint/2010/main" val="3045431983"/>
      </p:ext>
    </p:extLst>
  </p:cSld>
  <p:clrMapOvr>
    <a:masterClrMapping/>
  </p:clrMapOvr>
  <mc:AlternateContent xmlns:mc="http://schemas.openxmlformats.org/markup-compatibility/2006" xmlns:p14="http://schemas.microsoft.com/office/powerpoint/2010/main">
    <mc:Choice Requires="p14">
      <p:transition spd="slow" p14:dur="2000" advClick="0" advTm="2000">
        <p:fade/>
      </p:transition>
    </mc:Choice>
    <mc:Fallback xmlns="">
      <p:transition spd="slow" advClick="0" advTm="2000">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600201"/>
            <a:ext cx="109728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09600" y="6356361"/>
            <a:ext cx="2844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fld id="{EE7FE71C-A716-4D9F-A6D5-1DFDB06DB3E3}" type="datetimeFigureOut">
              <a:rPr lang="en-US" smtClean="0">
                <a:solidFill>
                  <a:prstClr val="black"/>
                </a:solidFill>
                <a:ea typeface="MS PGothic" pitchFamily="34" charset="-128"/>
              </a:rPr>
              <a:pPr defTabSz="609585" fontAlgn="base">
                <a:spcBef>
                  <a:spcPct val="0"/>
                </a:spcBef>
                <a:spcAft>
                  <a:spcPct val="0"/>
                </a:spcAft>
                <a:defRPr/>
              </a:pPr>
              <a:t>5/12/2017</a:t>
            </a:fld>
            <a:endParaRPr lang="en-US" dirty="0">
              <a:solidFill>
                <a:prstClr val="black"/>
              </a:solidFill>
              <a:ea typeface="MS PGothic" pitchFamily="34" charset="-128"/>
            </a:endParaRPr>
          </a:p>
        </p:txBody>
      </p:sp>
      <p:sp>
        <p:nvSpPr>
          <p:cNvPr id="5" name="Footer Placeholder 4"/>
          <p:cNvSpPr>
            <a:spLocks noGrp="1"/>
          </p:cNvSpPr>
          <p:nvPr>
            <p:ph type="ftr" sz="quarter" idx="11"/>
          </p:nvPr>
        </p:nvSpPr>
        <p:spPr>
          <a:xfrm>
            <a:off x="4165600" y="6356361"/>
            <a:ext cx="3860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endParaRPr lang="en-US" dirty="0">
              <a:solidFill>
                <a:prstClr val="black"/>
              </a:solidFill>
              <a:ea typeface="MS PGothic" pitchFamily="34" charset="-128"/>
            </a:endParaRPr>
          </a:p>
        </p:txBody>
      </p:sp>
      <p:sp>
        <p:nvSpPr>
          <p:cNvPr id="6" name="Slide Number Placeholder 5"/>
          <p:cNvSpPr>
            <a:spLocks noGrp="1"/>
          </p:cNvSpPr>
          <p:nvPr>
            <p:ph type="sldNum" sz="quarter" idx="12"/>
          </p:nvPr>
        </p:nvSpPr>
        <p:spPr>
          <a:xfrm>
            <a:off x="8737600" y="6356361"/>
            <a:ext cx="2844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fld id="{1CA1EF98-E951-4C9A-B6C4-A86A2CBD4AEB}" type="slidenum">
              <a:rPr lang="en-US" smtClean="0">
                <a:solidFill>
                  <a:prstClr val="black"/>
                </a:solidFill>
                <a:ea typeface="MS PGothic" pitchFamily="34" charset="-128"/>
              </a:rPr>
              <a:pPr defTabSz="609585" fontAlgn="base">
                <a:spcBef>
                  <a:spcPct val="0"/>
                </a:spcBef>
                <a:spcAft>
                  <a:spcPct val="0"/>
                </a:spcAft>
                <a:defRPr/>
              </a:pPr>
              <a:t>‹#›</a:t>
            </a:fld>
            <a:endParaRPr lang="en-US" dirty="0">
              <a:solidFill>
                <a:prstClr val="black"/>
              </a:solidFill>
              <a:ea typeface="MS PGothic" pitchFamily="34" charset="-128"/>
            </a:endParaRPr>
          </a:p>
        </p:txBody>
      </p:sp>
    </p:spTree>
    <p:extLst>
      <p:ext uri="{BB962C8B-B14F-4D97-AF65-F5344CB8AC3E}">
        <p14:creationId xmlns:p14="http://schemas.microsoft.com/office/powerpoint/2010/main" val="4107816490"/>
      </p:ext>
    </p:extLst>
  </p:cSld>
  <p:clrMapOvr>
    <a:masterClrMapping/>
  </p:clrMapOvr>
  <mc:AlternateContent xmlns:mc="http://schemas.openxmlformats.org/markup-compatibility/2006" xmlns:p14="http://schemas.microsoft.com/office/powerpoint/2010/main">
    <mc:Choice Requires="p14">
      <p:transition spd="slow" p14:dur="2000" advClick="0" advTm="2000">
        <p:fade/>
      </p:transition>
    </mc:Choice>
    <mc:Fallback xmlns="">
      <p:transition spd="slow" advClick="0" advTm="2000">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06377"/>
            <a:ext cx="2743200" cy="4387851"/>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06377"/>
            <a:ext cx="8026400" cy="4387851"/>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09600" y="6356361"/>
            <a:ext cx="2844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fld id="{7B470EA5-900E-4C80-B6E0-2E00B80D1A6A}" type="datetimeFigureOut">
              <a:rPr lang="en-US" smtClean="0">
                <a:solidFill>
                  <a:prstClr val="black"/>
                </a:solidFill>
                <a:ea typeface="MS PGothic" pitchFamily="34" charset="-128"/>
              </a:rPr>
              <a:pPr defTabSz="609585" fontAlgn="base">
                <a:spcBef>
                  <a:spcPct val="0"/>
                </a:spcBef>
                <a:spcAft>
                  <a:spcPct val="0"/>
                </a:spcAft>
                <a:defRPr/>
              </a:pPr>
              <a:t>5/12/2017</a:t>
            </a:fld>
            <a:endParaRPr lang="en-US" dirty="0">
              <a:solidFill>
                <a:prstClr val="black"/>
              </a:solidFill>
              <a:ea typeface="MS PGothic" pitchFamily="34" charset="-128"/>
            </a:endParaRPr>
          </a:p>
        </p:txBody>
      </p:sp>
      <p:sp>
        <p:nvSpPr>
          <p:cNvPr id="5" name="Footer Placeholder 4"/>
          <p:cNvSpPr>
            <a:spLocks noGrp="1"/>
          </p:cNvSpPr>
          <p:nvPr>
            <p:ph type="ftr" sz="quarter" idx="11"/>
          </p:nvPr>
        </p:nvSpPr>
        <p:spPr>
          <a:xfrm>
            <a:off x="4165600" y="6356361"/>
            <a:ext cx="3860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endParaRPr lang="en-US" dirty="0">
              <a:solidFill>
                <a:prstClr val="black"/>
              </a:solidFill>
              <a:ea typeface="MS PGothic" pitchFamily="34" charset="-128"/>
            </a:endParaRPr>
          </a:p>
        </p:txBody>
      </p:sp>
      <p:sp>
        <p:nvSpPr>
          <p:cNvPr id="6" name="Slide Number Placeholder 5"/>
          <p:cNvSpPr>
            <a:spLocks noGrp="1"/>
          </p:cNvSpPr>
          <p:nvPr>
            <p:ph type="sldNum" sz="quarter" idx="12"/>
          </p:nvPr>
        </p:nvSpPr>
        <p:spPr>
          <a:xfrm>
            <a:off x="8737600" y="6356361"/>
            <a:ext cx="2844800" cy="366183"/>
          </a:xfrm>
          <a:prstGeom prst="rect">
            <a:avLst/>
          </a:prstGeom>
        </p:spPr>
        <p:txBody>
          <a:bodyPr vert="horz" wrap="square" lIns="91440" tIns="45720" rIns="91440" bIns="45720" numCol="1" anchor="t" anchorCtr="0" compatLnSpc="1">
            <a:prstTxWarp prst="textNoShape">
              <a:avLst/>
            </a:prstTxWarp>
          </a:bodyPr>
          <a:lstStyle>
            <a:lvl1pPr>
              <a:defRPr/>
            </a:lvl1pPr>
          </a:lstStyle>
          <a:p>
            <a:pPr defTabSz="609585" fontAlgn="base">
              <a:spcBef>
                <a:spcPct val="0"/>
              </a:spcBef>
              <a:spcAft>
                <a:spcPct val="0"/>
              </a:spcAft>
              <a:defRPr/>
            </a:pPr>
            <a:fld id="{4C435E3E-F75F-41D5-B51E-74ECC556B878}" type="slidenum">
              <a:rPr lang="en-US" smtClean="0">
                <a:solidFill>
                  <a:prstClr val="black"/>
                </a:solidFill>
                <a:ea typeface="MS PGothic" pitchFamily="34" charset="-128"/>
              </a:rPr>
              <a:pPr defTabSz="609585" fontAlgn="base">
                <a:spcBef>
                  <a:spcPct val="0"/>
                </a:spcBef>
                <a:spcAft>
                  <a:spcPct val="0"/>
                </a:spcAft>
                <a:defRPr/>
              </a:pPr>
              <a:t>‹#›</a:t>
            </a:fld>
            <a:endParaRPr lang="en-US" dirty="0">
              <a:solidFill>
                <a:prstClr val="black"/>
              </a:solidFill>
              <a:ea typeface="MS PGothic" pitchFamily="34" charset="-128"/>
            </a:endParaRPr>
          </a:p>
        </p:txBody>
      </p:sp>
    </p:spTree>
    <p:extLst>
      <p:ext uri="{BB962C8B-B14F-4D97-AF65-F5344CB8AC3E}">
        <p14:creationId xmlns:p14="http://schemas.microsoft.com/office/powerpoint/2010/main" val="2450157358"/>
      </p:ext>
    </p:extLst>
  </p:cSld>
  <p:clrMapOvr>
    <a:masterClrMapping/>
  </p:clrMapOvr>
  <mc:AlternateContent xmlns:mc="http://schemas.openxmlformats.org/markup-compatibility/2006" xmlns:p14="http://schemas.microsoft.com/office/powerpoint/2010/main">
    <mc:Choice Requires="p14">
      <p:transition spd="slow" p14:dur="2000" advClick="0" advTm="2000">
        <p:fade/>
      </p:transition>
    </mc:Choice>
    <mc:Fallback xmlns="">
      <p:transition spd="slow" advClick="0" advTm="2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FA6504-49A5-4788-A151-7B3AE372BCAD}" type="datetimeFigureOut">
              <a:rPr lang="en-US" smtClean="0"/>
              <a:t>5/12/2017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F08712-3B71-4BDC-A808-99BD0ADAB559}" type="slidenum">
              <a:rPr lang="en-US" smtClean="0"/>
              <a:t>‹#›</a:t>
            </a:fld>
            <a:endParaRPr lang="en-US" dirty="0"/>
          </a:p>
        </p:txBody>
      </p:sp>
    </p:spTree>
    <p:extLst>
      <p:ext uri="{BB962C8B-B14F-4D97-AF65-F5344CB8AC3E}">
        <p14:creationId xmlns:p14="http://schemas.microsoft.com/office/powerpoint/2010/main" val="2893190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AFA6504-49A5-4788-A151-7B3AE372BCAD}" type="datetimeFigureOut">
              <a:rPr lang="en-US" smtClean="0"/>
              <a:t>5/12/2017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3F08712-3B71-4BDC-A808-99BD0ADAB559}" type="slidenum">
              <a:rPr lang="en-US" smtClean="0"/>
              <a:t>‹#›</a:t>
            </a:fld>
            <a:endParaRPr lang="en-US" dirty="0"/>
          </a:p>
        </p:txBody>
      </p:sp>
    </p:spTree>
    <p:extLst>
      <p:ext uri="{BB962C8B-B14F-4D97-AF65-F5344CB8AC3E}">
        <p14:creationId xmlns:p14="http://schemas.microsoft.com/office/powerpoint/2010/main" val="132093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AFA6504-49A5-4788-A151-7B3AE372BCAD}" type="datetimeFigureOut">
              <a:rPr lang="en-US" smtClean="0"/>
              <a:t>5/12/2017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3F08712-3B71-4BDC-A808-99BD0ADAB559}" type="slidenum">
              <a:rPr lang="en-US" smtClean="0"/>
              <a:t>‹#›</a:t>
            </a:fld>
            <a:endParaRPr lang="en-US" dirty="0"/>
          </a:p>
        </p:txBody>
      </p:sp>
    </p:spTree>
    <p:extLst>
      <p:ext uri="{BB962C8B-B14F-4D97-AF65-F5344CB8AC3E}">
        <p14:creationId xmlns:p14="http://schemas.microsoft.com/office/powerpoint/2010/main" val="3954223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AFA6504-49A5-4788-A151-7B3AE372BCAD}" type="datetimeFigureOut">
              <a:rPr lang="en-US" smtClean="0"/>
              <a:t>5/12/2017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3F08712-3B71-4BDC-A808-99BD0ADAB559}" type="slidenum">
              <a:rPr lang="en-US" smtClean="0"/>
              <a:t>‹#›</a:t>
            </a:fld>
            <a:endParaRPr lang="en-US" dirty="0"/>
          </a:p>
        </p:txBody>
      </p:sp>
    </p:spTree>
    <p:extLst>
      <p:ext uri="{BB962C8B-B14F-4D97-AF65-F5344CB8AC3E}">
        <p14:creationId xmlns:p14="http://schemas.microsoft.com/office/powerpoint/2010/main" val="2660302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FA6504-49A5-4788-A151-7B3AE372BCAD}" type="datetimeFigureOut">
              <a:rPr lang="en-US" smtClean="0"/>
              <a:t>5/12/2017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3F08712-3B71-4BDC-A808-99BD0ADAB559}" type="slidenum">
              <a:rPr lang="en-US" smtClean="0"/>
              <a:t>‹#›</a:t>
            </a:fld>
            <a:endParaRPr lang="en-US" dirty="0"/>
          </a:p>
        </p:txBody>
      </p:sp>
    </p:spTree>
    <p:extLst>
      <p:ext uri="{BB962C8B-B14F-4D97-AF65-F5344CB8AC3E}">
        <p14:creationId xmlns:p14="http://schemas.microsoft.com/office/powerpoint/2010/main" val="25622769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FA6504-49A5-4788-A151-7B3AE372BCAD}" type="datetimeFigureOut">
              <a:rPr lang="en-US" smtClean="0"/>
              <a:t>5/12/2017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3F08712-3B71-4BDC-A808-99BD0ADAB559}" type="slidenum">
              <a:rPr lang="en-US" smtClean="0"/>
              <a:t>‹#›</a:t>
            </a:fld>
            <a:endParaRPr lang="en-US" dirty="0"/>
          </a:p>
        </p:txBody>
      </p:sp>
    </p:spTree>
    <p:extLst>
      <p:ext uri="{BB962C8B-B14F-4D97-AF65-F5344CB8AC3E}">
        <p14:creationId xmlns:p14="http://schemas.microsoft.com/office/powerpoint/2010/main" val="51399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FA6504-49A5-4788-A151-7B3AE372BCAD}" type="datetimeFigureOut">
              <a:rPr lang="en-US" smtClean="0"/>
              <a:t>5/12/2017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3F08712-3B71-4BDC-A808-99BD0ADAB559}" type="slidenum">
              <a:rPr lang="en-US" smtClean="0"/>
              <a:t>‹#›</a:t>
            </a:fld>
            <a:endParaRPr lang="en-US" dirty="0"/>
          </a:p>
        </p:txBody>
      </p:sp>
    </p:spTree>
    <p:extLst>
      <p:ext uri="{BB962C8B-B14F-4D97-AF65-F5344CB8AC3E}">
        <p14:creationId xmlns:p14="http://schemas.microsoft.com/office/powerpoint/2010/main" val="4064618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e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FA6504-49A5-4788-A151-7B3AE372BCAD}" type="datetimeFigureOut">
              <a:rPr lang="en-US" smtClean="0"/>
              <a:t>5/12/2017</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F08712-3B71-4BDC-A808-99BD0ADAB559}" type="slidenum">
              <a:rPr lang="en-US" smtClean="0"/>
              <a:t>‹#›</a:t>
            </a:fld>
            <a:endParaRPr lang="en-US" dirty="0"/>
          </a:p>
        </p:txBody>
      </p:sp>
    </p:spTree>
    <p:extLst>
      <p:ext uri="{BB962C8B-B14F-4D97-AF65-F5344CB8AC3E}">
        <p14:creationId xmlns:p14="http://schemas.microsoft.com/office/powerpoint/2010/main" val="24143632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0" y="6064898"/>
            <a:ext cx="12192000" cy="793101"/>
          </a:xfrm>
          <a:prstGeom prst="rect">
            <a:avLst/>
          </a:prstGeom>
          <a:solidFill>
            <a:srgbClr val="50ADE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 name="Picture 2"/>
          <p:cNvPicPr>
            <a:picLocks noChangeAspect="1"/>
          </p:cNvPicPr>
          <p:nvPr userDrawn="1"/>
        </p:nvPicPr>
        <p:blipFill>
          <a:blip r:embed="rId13"/>
          <a:stretch>
            <a:fillRect/>
          </a:stretch>
        </p:blipFill>
        <p:spPr>
          <a:xfrm>
            <a:off x="298579" y="6287714"/>
            <a:ext cx="2035836" cy="394639"/>
          </a:xfrm>
          <a:prstGeom prst="rect">
            <a:avLst/>
          </a:prstGeom>
        </p:spPr>
      </p:pic>
      <p:sp>
        <p:nvSpPr>
          <p:cNvPr id="4" name="TextBox 3"/>
          <p:cNvSpPr txBox="1"/>
          <p:nvPr userDrawn="1"/>
        </p:nvSpPr>
        <p:spPr>
          <a:xfrm>
            <a:off x="10982130" y="6313021"/>
            <a:ext cx="998376" cy="369332"/>
          </a:xfrm>
          <a:prstGeom prst="rect">
            <a:avLst/>
          </a:prstGeom>
          <a:noFill/>
        </p:spPr>
        <p:txBody>
          <a:bodyPr wrap="square" rtlCol="0">
            <a:spAutoFit/>
          </a:bodyPr>
          <a:lstStyle/>
          <a:p>
            <a:pPr algn="r"/>
            <a:fld id="{D86096D1-6DEF-B44C-A3D6-8FBCECAAC6FA}" type="slidenum">
              <a:rPr lang="en-US" smtClean="0"/>
              <a:t>‹#›</a:t>
            </a:fld>
            <a:endParaRPr lang="en-US" dirty="0"/>
          </a:p>
        </p:txBody>
      </p:sp>
    </p:spTree>
    <p:extLst>
      <p:ext uri="{BB962C8B-B14F-4D97-AF65-F5344CB8AC3E}">
        <p14:creationId xmlns:p14="http://schemas.microsoft.com/office/powerpoint/2010/main" val="39794038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advClick="0" advTm="2000">
        <p:fade/>
      </p:transition>
    </mc:Choice>
    <mc:Fallback xmlns="">
      <p:transition spd="slow" advClick="0" advTm="2000">
        <p:fade/>
      </p:transition>
    </mc:Fallback>
  </mc:AlternateContent>
  <p:timing>
    <p:tnLst>
      <p:par>
        <p:cTn id="1" dur="indefinite" restart="never" nodeType="tmRoot"/>
      </p:par>
    </p:tnLst>
  </p:timing>
  <p:txStyles>
    <p:titleStyle>
      <a:lvl1pPr algn="ctr" defTabSz="609585" rtl="0" eaLnBrk="0" fontAlgn="base" hangingPunct="0">
        <a:spcBef>
          <a:spcPct val="0"/>
        </a:spcBef>
        <a:spcAft>
          <a:spcPct val="0"/>
        </a:spcAft>
        <a:defRPr sz="5867" kern="1200">
          <a:solidFill>
            <a:schemeClr val="tx1"/>
          </a:solidFill>
          <a:latin typeface="+mj-lt"/>
          <a:ea typeface="MS PGothic" pitchFamily="34" charset="-128"/>
          <a:cs typeface="ＭＳ Ｐゴシック" charset="0"/>
        </a:defRPr>
      </a:lvl1pPr>
      <a:lvl2pPr algn="ctr" defTabSz="609585" rtl="0" eaLnBrk="0" fontAlgn="base" hangingPunct="0">
        <a:spcBef>
          <a:spcPct val="0"/>
        </a:spcBef>
        <a:spcAft>
          <a:spcPct val="0"/>
        </a:spcAft>
        <a:defRPr sz="5867">
          <a:solidFill>
            <a:schemeClr val="tx1"/>
          </a:solidFill>
          <a:latin typeface="Calibri" charset="0"/>
          <a:ea typeface="MS PGothic" pitchFamily="34" charset="-128"/>
          <a:cs typeface="ＭＳ Ｐゴシック" charset="0"/>
        </a:defRPr>
      </a:lvl2pPr>
      <a:lvl3pPr algn="ctr" defTabSz="609585" rtl="0" eaLnBrk="0" fontAlgn="base" hangingPunct="0">
        <a:spcBef>
          <a:spcPct val="0"/>
        </a:spcBef>
        <a:spcAft>
          <a:spcPct val="0"/>
        </a:spcAft>
        <a:defRPr sz="5867">
          <a:solidFill>
            <a:schemeClr val="tx1"/>
          </a:solidFill>
          <a:latin typeface="Calibri" charset="0"/>
          <a:ea typeface="MS PGothic" pitchFamily="34" charset="-128"/>
          <a:cs typeface="ＭＳ Ｐゴシック" charset="0"/>
        </a:defRPr>
      </a:lvl3pPr>
      <a:lvl4pPr algn="ctr" defTabSz="609585" rtl="0" eaLnBrk="0" fontAlgn="base" hangingPunct="0">
        <a:spcBef>
          <a:spcPct val="0"/>
        </a:spcBef>
        <a:spcAft>
          <a:spcPct val="0"/>
        </a:spcAft>
        <a:defRPr sz="5867">
          <a:solidFill>
            <a:schemeClr val="tx1"/>
          </a:solidFill>
          <a:latin typeface="Calibri" charset="0"/>
          <a:ea typeface="MS PGothic" pitchFamily="34" charset="-128"/>
          <a:cs typeface="ＭＳ Ｐゴシック" charset="0"/>
        </a:defRPr>
      </a:lvl4pPr>
      <a:lvl5pPr algn="ctr" defTabSz="609585" rtl="0" eaLnBrk="0" fontAlgn="base" hangingPunct="0">
        <a:spcBef>
          <a:spcPct val="0"/>
        </a:spcBef>
        <a:spcAft>
          <a:spcPct val="0"/>
        </a:spcAft>
        <a:defRPr sz="5867">
          <a:solidFill>
            <a:schemeClr val="tx1"/>
          </a:solidFill>
          <a:latin typeface="Calibri" charset="0"/>
          <a:ea typeface="MS PGothic" pitchFamily="34" charset="-128"/>
          <a:cs typeface="ＭＳ Ｐゴシック" charset="0"/>
        </a:defRPr>
      </a:lvl5pPr>
      <a:lvl6pPr marL="609585" algn="ctr" defTabSz="609585" rtl="0" fontAlgn="base">
        <a:spcBef>
          <a:spcPct val="0"/>
        </a:spcBef>
        <a:spcAft>
          <a:spcPct val="0"/>
        </a:spcAft>
        <a:defRPr sz="5867">
          <a:solidFill>
            <a:schemeClr val="tx1"/>
          </a:solidFill>
          <a:latin typeface="Calibri" charset="0"/>
          <a:ea typeface="ＭＳ Ｐゴシック" charset="0"/>
          <a:cs typeface="ＭＳ Ｐゴシック" charset="0"/>
        </a:defRPr>
      </a:lvl6pPr>
      <a:lvl7pPr marL="1219170" algn="ctr" defTabSz="609585" rtl="0" fontAlgn="base">
        <a:spcBef>
          <a:spcPct val="0"/>
        </a:spcBef>
        <a:spcAft>
          <a:spcPct val="0"/>
        </a:spcAft>
        <a:defRPr sz="5867">
          <a:solidFill>
            <a:schemeClr val="tx1"/>
          </a:solidFill>
          <a:latin typeface="Calibri" charset="0"/>
          <a:ea typeface="ＭＳ Ｐゴシック" charset="0"/>
          <a:cs typeface="ＭＳ Ｐゴシック" charset="0"/>
        </a:defRPr>
      </a:lvl7pPr>
      <a:lvl8pPr marL="1828754" algn="ctr" defTabSz="609585" rtl="0" fontAlgn="base">
        <a:spcBef>
          <a:spcPct val="0"/>
        </a:spcBef>
        <a:spcAft>
          <a:spcPct val="0"/>
        </a:spcAft>
        <a:defRPr sz="5867">
          <a:solidFill>
            <a:schemeClr val="tx1"/>
          </a:solidFill>
          <a:latin typeface="Calibri" charset="0"/>
          <a:ea typeface="ＭＳ Ｐゴシック" charset="0"/>
          <a:cs typeface="ＭＳ Ｐゴシック" charset="0"/>
        </a:defRPr>
      </a:lvl8pPr>
      <a:lvl9pPr marL="2438339" algn="ctr" defTabSz="609585" rtl="0" fontAlgn="base">
        <a:spcBef>
          <a:spcPct val="0"/>
        </a:spcBef>
        <a:spcAft>
          <a:spcPct val="0"/>
        </a:spcAft>
        <a:defRPr sz="5867">
          <a:solidFill>
            <a:schemeClr val="tx1"/>
          </a:solidFill>
          <a:latin typeface="Calibri" charset="0"/>
          <a:ea typeface="ＭＳ Ｐゴシック" charset="0"/>
          <a:cs typeface="ＭＳ Ｐゴシック" charset="0"/>
        </a:defRPr>
      </a:lvl9pPr>
    </p:titleStyle>
    <p:bodyStyle>
      <a:lvl1pPr marL="457189" indent="-457189" algn="l" defTabSz="609585" rtl="0" eaLnBrk="0" fontAlgn="base" hangingPunct="0">
        <a:spcBef>
          <a:spcPct val="20000"/>
        </a:spcBef>
        <a:spcAft>
          <a:spcPct val="0"/>
        </a:spcAft>
        <a:buFont typeface="Arial" charset="0"/>
        <a:buChar char="•"/>
        <a:defRPr sz="4267" kern="1200">
          <a:solidFill>
            <a:schemeClr val="tx1"/>
          </a:solidFill>
          <a:latin typeface="+mn-lt"/>
          <a:ea typeface="MS PGothic" pitchFamily="34" charset="-128"/>
          <a:cs typeface="ＭＳ Ｐゴシック" charset="0"/>
        </a:defRPr>
      </a:lvl1pPr>
      <a:lvl2pPr marL="990575" indent="-380990" algn="l" defTabSz="609585" rtl="0" eaLnBrk="0" fontAlgn="base" hangingPunct="0">
        <a:spcBef>
          <a:spcPct val="20000"/>
        </a:spcBef>
        <a:spcAft>
          <a:spcPct val="0"/>
        </a:spcAft>
        <a:buFont typeface="Arial" charset="0"/>
        <a:buChar char="–"/>
        <a:defRPr sz="3733" kern="1200">
          <a:solidFill>
            <a:schemeClr val="tx1"/>
          </a:solidFill>
          <a:latin typeface="+mn-lt"/>
          <a:ea typeface="MS PGothic" pitchFamily="34" charset="-128"/>
          <a:cs typeface="+mn-cs"/>
        </a:defRPr>
      </a:lvl2pPr>
      <a:lvl3pPr marL="1523962" indent="-304792" algn="l" defTabSz="609585"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mn-cs"/>
        </a:defRPr>
      </a:lvl3pPr>
      <a:lvl4pPr marL="2133547" indent="-304792" algn="l" defTabSz="609585" rtl="0" eaLnBrk="0" fontAlgn="base" hangingPunct="0">
        <a:spcBef>
          <a:spcPct val="20000"/>
        </a:spcBef>
        <a:spcAft>
          <a:spcPct val="0"/>
        </a:spcAft>
        <a:buFont typeface="Arial" charset="0"/>
        <a:buChar char="–"/>
        <a:defRPr sz="2667" kern="1200">
          <a:solidFill>
            <a:schemeClr val="tx1"/>
          </a:solidFill>
          <a:latin typeface="+mn-lt"/>
          <a:ea typeface="MS PGothic" pitchFamily="34" charset="-128"/>
          <a:cs typeface="+mn-cs"/>
        </a:defRPr>
      </a:lvl4pPr>
      <a:lvl5pPr marL="2743131" indent="-304792" algn="l" defTabSz="609585" rtl="0" eaLnBrk="0" fontAlgn="base" hangingPunct="0">
        <a:spcBef>
          <a:spcPct val="20000"/>
        </a:spcBef>
        <a:spcAft>
          <a:spcPct val="0"/>
        </a:spcAft>
        <a:buFont typeface="Arial" charset="0"/>
        <a:buChar char="»"/>
        <a:defRPr sz="2667" kern="1200">
          <a:solidFill>
            <a:schemeClr val="tx1"/>
          </a:solidFill>
          <a:latin typeface="+mn-lt"/>
          <a:ea typeface="MS PGothic" pitchFamily="34" charset="-128"/>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0.xml"/><Relationship Id="rId1" Type="http://schemas.openxmlformats.org/officeDocument/2006/relationships/slideLayout" Target="../slideLayouts/slideLayout13.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1.xml"/><Relationship Id="rId1" Type="http://schemas.openxmlformats.org/officeDocument/2006/relationships/slideLayout" Target="../slideLayouts/slideLayout13.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2.xml"/><Relationship Id="rId1" Type="http://schemas.openxmlformats.org/officeDocument/2006/relationships/slideLayout" Target="../slideLayouts/slideLayout13.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3.xml"/><Relationship Id="rId1" Type="http://schemas.openxmlformats.org/officeDocument/2006/relationships/slideLayout" Target="../slideLayouts/slideLayout13.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4.xml"/><Relationship Id="rId1" Type="http://schemas.openxmlformats.org/officeDocument/2006/relationships/slideLayout" Target="../slideLayouts/slideLayout13.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5.xml"/><Relationship Id="rId1" Type="http://schemas.openxmlformats.org/officeDocument/2006/relationships/slideLayout" Target="../slideLayouts/slideLayout13.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8.xml"/><Relationship Id="rId1" Type="http://schemas.openxmlformats.org/officeDocument/2006/relationships/slideLayout" Target="../slideLayouts/slideLayout13.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13.xml"/><Relationship Id="rId4" Type="http://schemas.openxmlformats.org/officeDocument/2006/relationships/hyperlink" Target="http://www.itu.int/TIE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0.xml"/><Relationship Id="rId1" Type="http://schemas.openxmlformats.org/officeDocument/2006/relationships/slideLayout" Target="../slideLayouts/slideLayout13.xml"/><Relationship Id="rId5" Type="http://schemas.openxmlformats.org/officeDocument/2006/relationships/hyperlink" Target="mailto:protocol@itu.int" TargetMode="External"/><Relationship Id="rId4" Type="http://schemas.openxmlformats.org/officeDocument/2006/relationships/hyperlink" Target="mailto:room.management@itu.int"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1.xml"/><Relationship Id="rId1" Type="http://schemas.openxmlformats.org/officeDocument/2006/relationships/slideLayout" Target="../slideLayouts/slideLayout13.xml"/><Relationship Id="rId5" Type="http://schemas.openxmlformats.org/officeDocument/2006/relationships/hyperlink" Target="mailto:christine.marechal@itu.int" TargetMode="External"/><Relationship Id="rId4" Type="http://schemas.openxmlformats.org/officeDocument/2006/relationships/hyperlink" Target="mailto:travel@itu.int" TargetMode="External"/></Relationships>
</file>

<file path=ppt/slides/_rels/slide22.xml.rels><?xml version="1.0" encoding="UTF-8" standalone="yes"?>
<Relationships xmlns="http://schemas.openxmlformats.org/package/2006/relationships"><Relationship Id="rId8" Type="http://schemas.microsoft.com/office/2007/relationships/diagramDrawing" Target="../diagrams/drawing13.xml"/><Relationship Id="rId3" Type="http://schemas.openxmlformats.org/officeDocument/2006/relationships/image" Target="../media/image8.png"/><Relationship Id="rId7" Type="http://schemas.openxmlformats.org/officeDocument/2006/relationships/diagramColors" Target="../diagrams/colors13.xml"/><Relationship Id="rId2" Type="http://schemas.openxmlformats.org/officeDocument/2006/relationships/notesSlide" Target="../notesSlides/notesSlide22.xml"/><Relationship Id="rId1" Type="http://schemas.openxmlformats.org/officeDocument/2006/relationships/slideLayout" Target="../slideLayouts/slideLayout13.xml"/><Relationship Id="rId6" Type="http://schemas.openxmlformats.org/officeDocument/2006/relationships/diagramQuickStyle" Target="../diagrams/quickStyle13.xml"/><Relationship Id="rId5" Type="http://schemas.openxmlformats.org/officeDocument/2006/relationships/diagramLayout" Target="../diagrams/layout13.xml"/><Relationship Id="rId4" Type="http://schemas.openxmlformats.org/officeDocument/2006/relationships/diagramData" Target="../diagrams/data13.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hyperlink" Target="mailto:gbs@itu.int" TargetMode="External"/><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hyperlink" Target="mailto:gbs@itu.int" TargetMode="External"/><Relationship Id="rId2" Type="http://schemas.openxmlformats.org/officeDocument/2006/relationships/notesSlide" Target="../notesSlides/notesSlide26.xml"/><Relationship Id="rId1" Type="http://schemas.openxmlformats.org/officeDocument/2006/relationships/slideLayout" Target="../slideLayouts/slideLayout13.xml"/><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1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1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1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9.xml"/><Relationship Id="rId1" Type="http://schemas.openxmlformats.org/officeDocument/2006/relationships/slideLayout" Target="../slideLayouts/slideLayout13.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50ADE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6" name="Picture 5"/>
          <p:cNvPicPr>
            <a:picLocks noChangeAspect="1"/>
          </p:cNvPicPr>
          <p:nvPr/>
        </p:nvPicPr>
        <p:blipFill>
          <a:blip r:embed="rId3"/>
          <a:stretch>
            <a:fillRect/>
          </a:stretch>
        </p:blipFill>
        <p:spPr>
          <a:xfrm>
            <a:off x="4362784" y="2613861"/>
            <a:ext cx="3683000" cy="723900"/>
          </a:xfrm>
          <a:prstGeom prst="rect">
            <a:avLst/>
          </a:prstGeom>
        </p:spPr>
      </p:pic>
    </p:spTree>
    <p:extLst>
      <p:ext uri="{BB962C8B-B14F-4D97-AF65-F5344CB8AC3E}">
        <p14:creationId xmlns:p14="http://schemas.microsoft.com/office/powerpoint/2010/main" val="2283094221"/>
      </p:ext>
    </p:extLst>
  </p:cSld>
  <p:clrMapOvr>
    <a:masterClrMapping/>
  </p:clrMapOvr>
  <p:transition spd="slow" advClick="0" advTm="1000">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92149" y="367041"/>
            <a:ext cx="9446834" cy="954107"/>
          </a:xfrm>
          <a:prstGeom prst="rect">
            <a:avLst/>
          </a:prstGeom>
          <a:noFill/>
        </p:spPr>
        <p:txBody>
          <a:bodyPr wrap="square" rtlCol="0">
            <a:spAutoFit/>
          </a:bodyPr>
          <a:lstStyle/>
          <a:p>
            <a:r>
              <a:rPr lang="fr-CH" sz="2800" b="1" dirty="0">
                <a:solidFill>
                  <a:srgbClr val="50ADE4"/>
                </a:solidFill>
                <a:latin typeface="Arial" panose="020B0604020202020204" pitchFamily="34" charset="0"/>
                <a:cs typeface="Arial" panose="020B0604020202020204" pitchFamily="34" charset="0"/>
              </a:rPr>
              <a:t>Comment le </a:t>
            </a:r>
            <a:r>
              <a:rPr lang="fr-CH" sz="2800" b="1" dirty="0" smtClean="0">
                <a:solidFill>
                  <a:srgbClr val="50ADE4"/>
                </a:solidFill>
                <a:latin typeface="Arial" panose="020B0604020202020204" pitchFamily="34" charset="0"/>
                <a:cs typeface="Arial" panose="020B0604020202020204" pitchFamily="34" charset="0"/>
              </a:rPr>
              <a:t>projet d'ordre </a:t>
            </a:r>
            <a:br>
              <a:rPr lang="fr-CH" sz="2800" b="1" dirty="0" smtClean="0">
                <a:solidFill>
                  <a:srgbClr val="50ADE4"/>
                </a:solidFill>
                <a:latin typeface="Arial" panose="020B0604020202020204" pitchFamily="34" charset="0"/>
                <a:cs typeface="Arial" panose="020B0604020202020204" pitchFamily="34" charset="0"/>
              </a:rPr>
            </a:br>
            <a:r>
              <a:rPr lang="fr-CH" sz="2800" b="1" dirty="0" smtClean="0">
                <a:solidFill>
                  <a:srgbClr val="50ADE4"/>
                </a:solidFill>
                <a:latin typeface="Arial" panose="020B0604020202020204" pitchFamily="34" charset="0"/>
                <a:cs typeface="Arial" panose="020B0604020202020204" pitchFamily="34" charset="0"/>
              </a:rPr>
              <a:t>du </a:t>
            </a:r>
            <a:r>
              <a:rPr lang="fr-CH" sz="2800" b="1" dirty="0">
                <a:solidFill>
                  <a:srgbClr val="50ADE4"/>
                </a:solidFill>
                <a:latin typeface="Arial" panose="020B0604020202020204" pitchFamily="34" charset="0"/>
                <a:cs typeface="Arial" panose="020B0604020202020204" pitchFamily="34" charset="0"/>
              </a:rPr>
              <a:t>jour est-il établi</a:t>
            </a:r>
            <a:r>
              <a:rPr lang="en-US" sz="2800" b="1" dirty="0">
                <a:solidFill>
                  <a:srgbClr val="50ADE4"/>
                </a:solidFill>
                <a:latin typeface="Arial" panose="020B0604020202020204" pitchFamily="34" charset="0"/>
                <a:cs typeface="Arial" panose="020B0604020202020204" pitchFamily="34" charset="0"/>
              </a:rPr>
              <a:t>?</a:t>
            </a:r>
          </a:p>
        </p:txBody>
      </p:sp>
      <p:graphicFrame>
        <p:nvGraphicFramePr>
          <p:cNvPr id="2" name="Diagram 1"/>
          <p:cNvGraphicFramePr/>
          <p:nvPr>
            <p:extLst>
              <p:ext uri="{D42A27DB-BD31-4B8C-83A1-F6EECF244321}">
                <p14:modId xmlns:p14="http://schemas.microsoft.com/office/powerpoint/2010/main" val="98880194"/>
              </p:ext>
            </p:extLst>
          </p:nvPr>
        </p:nvGraphicFramePr>
        <p:xfrm>
          <a:off x="2215938" y="844095"/>
          <a:ext cx="7760124" cy="54370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52031083"/>
      </p:ext>
    </p:extLst>
  </p:cSld>
  <p:clrMapOvr>
    <a:masterClrMapping/>
  </p:clrMapOvr>
  <mc:AlternateContent xmlns:mc="http://schemas.openxmlformats.org/markup-compatibility/2006" xmlns:p14="http://schemas.microsoft.com/office/powerpoint/2010/main">
    <mc:Choice Requires="p14">
      <p:transition spd="slow" p14:dur="2000" advClick="0" advTm="1000">
        <p:fade/>
      </p:transition>
    </mc:Choice>
    <mc:Fallback xmlns="">
      <p:transition spd="slow" advClick="0" advTm="2000">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743759" y="528693"/>
            <a:ext cx="9115858" cy="523220"/>
          </a:xfrm>
          <a:prstGeom prst="rect">
            <a:avLst/>
          </a:prstGeom>
          <a:noFill/>
        </p:spPr>
        <p:txBody>
          <a:bodyPr wrap="square" rtlCol="0">
            <a:spAutoFit/>
          </a:bodyPr>
          <a:lstStyle/>
          <a:p>
            <a:r>
              <a:rPr lang="fr-CH" sz="2800" b="1" dirty="0">
                <a:solidFill>
                  <a:srgbClr val="50ADE4"/>
                </a:solidFill>
                <a:latin typeface="Arial" panose="020B0604020202020204" pitchFamily="34" charset="0"/>
                <a:cs typeface="Arial" panose="020B0604020202020204" pitchFamily="34" charset="0"/>
              </a:rPr>
              <a:t>Grandes dates dans la </a:t>
            </a:r>
            <a:r>
              <a:rPr lang="fr-CH" sz="2800" b="1" dirty="0" smtClean="0">
                <a:solidFill>
                  <a:srgbClr val="50ADE4"/>
                </a:solidFill>
                <a:latin typeface="Arial" panose="020B0604020202020204" pitchFamily="34" charset="0"/>
                <a:cs typeface="Arial" panose="020B0604020202020204" pitchFamily="34" charset="0"/>
              </a:rPr>
              <a:t>préparation</a:t>
            </a:r>
            <a:endParaRPr lang="en-US" sz="2800" b="1" dirty="0">
              <a:solidFill>
                <a:srgbClr val="50ADE4"/>
              </a:solidFill>
              <a:latin typeface="Arial" panose="020B0604020202020204" pitchFamily="34" charset="0"/>
              <a:cs typeface="Arial" panose="020B0604020202020204" pitchFamily="34" charset="0"/>
            </a:endParaRPr>
          </a:p>
        </p:txBody>
      </p:sp>
      <p:graphicFrame>
        <p:nvGraphicFramePr>
          <p:cNvPr id="22" name="Diagram 21"/>
          <p:cNvGraphicFramePr/>
          <p:nvPr>
            <p:extLst>
              <p:ext uri="{D42A27DB-BD31-4B8C-83A1-F6EECF244321}">
                <p14:modId xmlns:p14="http://schemas.microsoft.com/office/powerpoint/2010/main" val="2949068754"/>
              </p:ext>
            </p:extLst>
          </p:nvPr>
        </p:nvGraphicFramePr>
        <p:xfrm>
          <a:off x="736600" y="719666"/>
          <a:ext cx="107061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96677823"/>
      </p:ext>
    </p:extLst>
  </p:cSld>
  <p:clrMapOvr>
    <a:masterClrMapping/>
  </p:clrMapOvr>
  <mc:AlternateContent xmlns:mc="http://schemas.openxmlformats.org/markup-compatibility/2006" xmlns:p14="http://schemas.microsoft.com/office/powerpoint/2010/main">
    <mc:Choice Requires="p14">
      <p:transition spd="slow" p14:dur="2000" advClick="0" advTm="1000">
        <p:fade/>
      </p:transition>
    </mc:Choice>
    <mc:Fallback xmlns="">
      <p:transition spd="slow" advClick="0" advTm="2000">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743759" y="528693"/>
            <a:ext cx="9115858" cy="523220"/>
          </a:xfrm>
          <a:prstGeom prst="rect">
            <a:avLst/>
          </a:prstGeom>
          <a:noFill/>
        </p:spPr>
        <p:txBody>
          <a:bodyPr wrap="square" rtlCol="0">
            <a:spAutoFit/>
          </a:bodyPr>
          <a:lstStyle/>
          <a:p>
            <a:r>
              <a:rPr lang="fr-CH" sz="2800" b="1" dirty="0">
                <a:solidFill>
                  <a:srgbClr val="50ADE4"/>
                </a:solidFill>
                <a:latin typeface="Arial" panose="020B0604020202020204" pitchFamily="34" charset="0"/>
                <a:cs typeface="Arial" panose="020B0604020202020204" pitchFamily="34" charset="0"/>
              </a:rPr>
              <a:t>Déroulement de la session annuelle à </a:t>
            </a:r>
            <a:r>
              <a:rPr lang="fr-CH" sz="2800" b="1" dirty="0" smtClean="0">
                <a:solidFill>
                  <a:srgbClr val="50ADE4"/>
                </a:solidFill>
                <a:latin typeface="Arial" panose="020B0604020202020204" pitchFamily="34" charset="0"/>
                <a:cs typeface="Arial" panose="020B0604020202020204" pitchFamily="34" charset="0"/>
              </a:rPr>
              <a:t>Genève</a:t>
            </a:r>
            <a:endParaRPr lang="en-US" sz="2800" b="1" dirty="0">
              <a:solidFill>
                <a:srgbClr val="50ADE4"/>
              </a:solidFill>
              <a:latin typeface="Arial" panose="020B0604020202020204" pitchFamily="34" charset="0"/>
              <a:cs typeface="Arial" panose="020B0604020202020204" pitchFamily="34" charset="0"/>
            </a:endParaRPr>
          </a:p>
        </p:txBody>
      </p:sp>
      <p:graphicFrame>
        <p:nvGraphicFramePr>
          <p:cNvPr id="6" name="Diagram 5"/>
          <p:cNvGraphicFramePr/>
          <p:nvPr>
            <p:extLst>
              <p:ext uri="{D42A27DB-BD31-4B8C-83A1-F6EECF244321}">
                <p14:modId xmlns:p14="http://schemas.microsoft.com/office/powerpoint/2010/main" val="1121942093"/>
              </p:ext>
            </p:extLst>
          </p:nvPr>
        </p:nvGraphicFramePr>
        <p:xfrm>
          <a:off x="1699438" y="1570383"/>
          <a:ext cx="8793125" cy="365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86930521"/>
      </p:ext>
    </p:extLst>
  </p:cSld>
  <p:clrMapOvr>
    <a:masterClrMapping/>
  </p:clrMapOvr>
  <p:transition spd="slow" advClick="0" advTm="1000">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743759" y="528693"/>
            <a:ext cx="9115858" cy="523220"/>
          </a:xfrm>
          <a:prstGeom prst="rect">
            <a:avLst/>
          </a:prstGeom>
          <a:noFill/>
        </p:spPr>
        <p:txBody>
          <a:bodyPr wrap="square" rtlCol="0">
            <a:spAutoFit/>
          </a:bodyPr>
          <a:lstStyle/>
          <a:p>
            <a:r>
              <a:rPr lang="fr-CH" sz="2800" b="1" dirty="0">
                <a:solidFill>
                  <a:srgbClr val="50ADE4"/>
                </a:solidFill>
                <a:latin typeface="Arial" panose="020B0604020202020204" pitchFamily="34" charset="0"/>
                <a:cs typeface="Arial" panose="020B0604020202020204" pitchFamily="34" charset="0"/>
              </a:rPr>
              <a:t>Séance plénière </a:t>
            </a:r>
            <a:r>
              <a:rPr lang="fr-CH" sz="2800" b="1" dirty="0" smtClean="0">
                <a:solidFill>
                  <a:srgbClr val="50ADE4"/>
                </a:solidFill>
                <a:latin typeface="Arial" panose="020B0604020202020204" pitchFamily="34" charset="0"/>
                <a:cs typeface="Arial" panose="020B0604020202020204" pitchFamily="34" charset="0"/>
              </a:rPr>
              <a:t>inaugurale</a:t>
            </a:r>
            <a:endParaRPr lang="en-US" sz="2800" b="1" dirty="0">
              <a:solidFill>
                <a:srgbClr val="50ADE4"/>
              </a:solidFill>
              <a:latin typeface="Arial" panose="020B0604020202020204" pitchFamily="34" charset="0"/>
              <a:cs typeface="Arial" panose="020B0604020202020204" pitchFamily="34" charset="0"/>
            </a:endParaRPr>
          </a:p>
        </p:txBody>
      </p:sp>
      <p:graphicFrame>
        <p:nvGraphicFramePr>
          <p:cNvPr id="7" name="Diagram 6"/>
          <p:cNvGraphicFramePr/>
          <p:nvPr>
            <p:extLst>
              <p:ext uri="{D42A27DB-BD31-4B8C-83A1-F6EECF244321}">
                <p14:modId xmlns:p14="http://schemas.microsoft.com/office/powerpoint/2010/main" val="1966898871"/>
              </p:ext>
            </p:extLst>
          </p:nvPr>
        </p:nvGraphicFramePr>
        <p:xfrm>
          <a:off x="1820180" y="1910097"/>
          <a:ext cx="8551640" cy="315129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76952630"/>
      </p:ext>
    </p:extLst>
  </p:cSld>
  <p:clrMapOvr>
    <a:masterClrMapping/>
  </p:clrMapOvr>
  <p:transition spd="slow" advClick="0" advTm="1000">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49286" y="1871540"/>
            <a:ext cx="9693427" cy="646331"/>
          </a:xfrm>
          <a:prstGeom prst="rect">
            <a:avLst/>
          </a:prstGeom>
        </p:spPr>
        <p:txBody>
          <a:bodyPr wrap="square">
            <a:spAutoFit/>
          </a:bodyPr>
          <a:lstStyle/>
          <a:p>
            <a:pPr>
              <a:spcBef>
                <a:spcPct val="0"/>
              </a:spcBef>
              <a:buNone/>
            </a:pPr>
            <a:endParaRPr lang="fr-CH" b="1" dirty="0">
              <a:solidFill>
                <a:schemeClr val="tx2"/>
              </a:solidFill>
            </a:endParaRPr>
          </a:p>
          <a:p>
            <a:pPr>
              <a:spcBef>
                <a:spcPct val="0"/>
              </a:spcBef>
              <a:buNone/>
            </a:pPr>
            <a:endParaRPr lang="en-US" b="1" dirty="0">
              <a:solidFill>
                <a:schemeClr val="tx2"/>
              </a:solidFill>
            </a:endParaRPr>
          </a:p>
        </p:txBody>
      </p:sp>
      <p:sp>
        <p:nvSpPr>
          <p:cNvPr id="12" name="TextBox 11"/>
          <p:cNvSpPr txBox="1"/>
          <p:nvPr/>
        </p:nvSpPr>
        <p:spPr>
          <a:xfrm>
            <a:off x="743759" y="528693"/>
            <a:ext cx="9115858" cy="954107"/>
          </a:xfrm>
          <a:prstGeom prst="rect">
            <a:avLst/>
          </a:prstGeom>
          <a:noFill/>
        </p:spPr>
        <p:txBody>
          <a:bodyPr wrap="square" rtlCol="0">
            <a:spAutoFit/>
          </a:bodyPr>
          <a:lstStyle/>
          <a:p>
            <a:r>
              <a:rPr lang="fr-CH" sz="2800" b="1" dirty="0">
                <a:solidFill>
                  <a:srgbClr val="50ADE4"/>
                </a:solidFill>
                <a:latin typeface="Arial" panose="020B0604020202020204" pitchFamily="34" charset="0"/>
                <a:cs typeface="Arial" panose="020B0604020202020204" pitchFamily="34" charset="0"/>
              </a:rPr>
              <a:t>Commission </a:t>
            </a:r>
            <a:r>
              <a:rPr lang="fr-CH" sz="2800" b="1" dirty="0" smtClean="0">
                <a:solidFill>
                  <a:srgbClr val="50ADE4"/>
                </a:solidFill>
                <a:latin typeface="Arial" panose="020B0604020202020204" pitchFamily="34" charset="0"/>
                <a:cs typeface="Arial" panose="020B0604020202020204" pitchFamily="34" charset="0"/>
              </a:rPr>
              <a:t>permanente</a:t>
            </a:r>
            <a:br>
              <a:rPr lang="fr-CH" sz="2800" b="1" dirty="0" smtClean="0">
                <a:solidFill>
                  <a:srgbClr val="50ADE4"/>
                </a:solidFill>
                <a:latin typeface="Arial" panose="020B0604020202020204" pitchFamily="34" charset="0"/>
                <a:cs typeface="Arial" panose="020B0604020202020204" pitchFamily="34" charset="0"/>
              </a:rPr>
            </a:br>
            <a:r>
              <a:rPr lang="fr-CH" sz="2800" b="1" dirty="0" smtClean="0">
                <a:solidFill>
                  <a:srgbClr val="50ADE4"/>
                </a:solidFill>
                <a:latin typeface="Arial" panose="020B0604020202020204" pitchFamily="34" charset="0"/>
                <a:cs typeface="Arial" panose="020B0604020202020204" pitchFamily="34" charset="0"/>
              </a:rPr>
              <a:t>(</a:t>
            </a:r>
            <a:r>
              <a:rPr lang="fr-CH" sz="2800" b="1" dirty="0">
                <a:solidFill>
                  <a:srgbClr val="50ADE4"/>
                </a:solidFill>
                <a:latin typeface="Arial" panose="020B0604020202020204" pitchFamily="34" charset="0"/>
                <a:cs typeface="Arial" panose="020B0604020202020204" pitchFamily="34" charset="0"/>
              </a:rPr>
              <a:t>Article 12 du Règlement intérieur du Conseil</a:t>
            </a:r>
            <a:r>
              <a:rPr lang="en-US" sz="2800" b="1" dirty="0">
                <a:solidFill>
                  <a:srgbClr val="50ADE4"/>
                </a:solidFill>
                <a:latin typeface="Arial" panose="020B0604020202020204" pitchFamily="34" charset="0"/>
                <a:cs typeface="Arial" panose="020B0604020202020204" pitchFamily="34" charset="0"/>
              </a:rPr>
              <a:t>) </a:t>
            </a:r>
          </a:p>
        </p:txBody>
      </p:sp>
      <p:graphicFrame>
        <p:nvGraphicFramePr>
          <p:cNvPr id="22" name="Diagram 21"/>
          <p:cNvGraphicFramePr/>
          <p:nvPr>
            <p:extLst>
              <p:ext uri="{D42A27DB-BD31-4B8C-83A1-F6EECF244321}">
                <p14:modId xmlns:p14="http://schemas.microsoft.com/office/powerpoint/2010/main" val="61067212"/>
              </p:ext>
            </p:extLst>
          </p:nvPr>
        </p:nvGraphicFramePr>
        <p:xfrm>
          <a:off x="2032000" y="1871540"/>
          <a:ext cx="8128000" cy="317567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20207293"/>
      </p:ext>
    </p:extLst>
  </p:cSld>
  <p:clrMapOvr>
    <a:masterClrMapping/>
  </p:clrMapOvr>
  <p:transition spd="slow" advClick="0" advTm="1000">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743759" y="528693"/>
            <a:ext cx="9115858" cy="523220"/>
          </a:xfrm>
          <a:prstGeom prst="rect">
            <a:avLst/>
          </a:prstGeom>
          <a:noFill/>
        </p:spPr>
        <p:txBody>
          <a:bodyPr wrap="square" rtlCol="0">
            <a:spAutoFit/>
          </a:bodyPr>
          <a:lstStyle/>
          <a:p>
            <a:r>
              <a:rPr lang="fr-CH" sz="2800" b="1" dirty="0">
                <a:solidFill>
                  <a:srgbClr val="50ADE4"/>
                </a:solidFill>
                <a:latin typeface="Arial" panose="020B0604020202020204" pitchFamily="34" charset="0"/>
                <a:cs typeface="Arial" panose="020B0604020202020204" pitchFamily="34" charset="0"/>
              </a:rPr>
              <a:t>Commission de </a:t>
            </a:r>
            <a:r>
              <a:rPr lang="fr-CH" sz="2800" b="1" dirty="0" smtClean="0">
                <a:solidFill>
                  <a:srgbClr val="50ADE4"/>
                </a:solidFill>
                <a:latin typeface="Arial" panose="020B0604020202020204" pitchFamily="34" charset="0"/>
                <a:cs typeface="Arial" panose="020B0604020202020204" pitchFamily="34" charset="0"/>
              </a:rPr>
              <a:t>direction</a:t>
            </a:r>
            <a:r>
              <a:rPr lang="en-US" sz="2800" b="1" dirty="0" smtClean="0">
                <a:solidFill>
                  <a:srgbClr val="50ADE4"/>
                </a:solidFill>
                <a:latin typeface="Arial" panose="020B0604020202020204" pitchFamily="34" charset="0"/>
                <a:cs typeface="Arial" panose="020B0604020202020204" pitchFamily="34" charset="0"/>
              </a:rPr>
              <a:t> </a:t>
            </a:r>
            <a:endParaRPr lang="en-US" sz="2800" b="1" dirty="0">
              <a:solidFill>
                <a:srgbClr val="50ADE4"/>
              </a:solidFill>
              <a:latin typeface="Arial" panose="020B0604020202020204" pitchFamily="34" charset="0"/>
              <a:cs typeface="Arial" panose="020B0604020202020204" pitchFamily="34" charset="0"/>
            </a:endParaRPr>
          </a:p>
        </p:txBody>
      </p:sp>
      <p:graphicFrame>
        <p:nvGraphicFramePr>
          <p:cNvPr id="10" name="Diagram 9"/>
          <p:cNvGraphicFramePr/>
          <p:nvPr>
            <p:extLst>
              <p:ext uri="{D42A27DB-BD31-4B8C-83A1-F6EECF244321}">
                <p14:modId xmlns:p14="http://schemas.microsoft.com/office/powerpoint/2010/main" val="1827612713"/>
              </p:ext>
            </p:extLst>
          </p:nvPr>
        </p:nvGraphicFramePr>
        <p:xfrm>
          <a:off x="1671320" y="1633001"/>
          <a:ext cx="8849360" cy="38811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38344914"/>
      </p:ext>
    </p:extLst>
  </p:cSld>
  <p:clrMapOvr>
    <a:masterClrMapping/>
  </p:clrMapOvr>
  <mc:AlternateContent xmlns:mc="http://schemas.openxmlformats.org/markup-compatibility/2006" xmlns:p14="http://schemas.microsoft.com/office/powerpoint/2010/main">
    <mc:Choice Requires="p14">
      <p:transition spd="slow" p14:dur="2000" advClick="0" advTm="1000">
        <p:fade/>
      </p:transition>
    </mc:Choice>
    <mc:Fallback xmlns="">
      <p:transition spd="slow" advClick="0" advTm="2000">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3670" y="2243535"/>
            <a:ext cx="2520701" cy="2520701"/>
          </a:xfrm>
          <a:prstGeom prst="rect">
            <a:avLst/>
          </a:prstGeom>
        </p:spPr>
      </p:pic>
      <p:sp>
        <p:nvSpPr>
          <p:cNvPr id="2" name="Rectangle 1"/>
          <p:cNvSpPr/>
          <p:nvPr/>
        </p:nvSpPr>
        <p:spPr>
          <a:xfrm>
            <a:off x="3517009" y="528693"/>
            <a:ext cx="7200000" cy="5186035"/>
          </a:xfrm>
          <a:prstGeom prst="rect">
            <a:avLst/>
          </a:prstGeom>
        </p:spPr>
        <p:txBody>
          <a:bodyPr wrap="square">
            <a:spAutoFit/>
          </a:bodyPr>
          <a:lstStyle/>
          <a:p>
            <a:pPr marL="285750" indent="-285750">
              <a:spcBef>
                <a:spcPct val="0"/>
              </a:spcBef>
              <a:spcAft>
                <a:spcPts val="600"/>
              </a:spcAft>
              <a:buFont typeface="Wingdings" panose="05000000000000000000" pitchFamily="2" charset="2"/>
              <a:buChar char="§"/>
            </a:pPr>
            <a:r>
              <a:rPr lang="fr-CH" dirty="0">
                <a:solidFill>
                  <a:srgbClr val="50ADE4"/>
                </a:solidFill>
              </a:rPr>
              <a:t>L'interprétation est assurée dans les six langues officielles de l'Union pour les séances plénières et la Commission permanente. Ces sessions sont diffusées sur le web.</a:t>
            </a:r>
          </a:p>
          <a:p>
            <a:pPr marL="285750" indent="-285750">
              <a:spcBef>
                <a:spcPct val="0"/>
              </a:spcBef>
              <a:spcAft>
                <a:spcPts val="600"/>
              </a:spcAft>
              <a:buFont typeface="Wingdings" panose="05000000000000000000" pitchFamily="2" charset="2"/>
              <a:buChar char="§"/>
            </a:pPr>
            <a:r>
              <a:rPr lang="fr-CH" dirty="0">
                <a:solidFill>
                  <a:srgbClr val="50ADE4"/>
                </a:solidFill>
              </a:rPr>
              <a:t>Le Président dirige les débats et veille à ce qu'ils soient limités au sujet en discussion. </a:t>
            </a:r>
          </a:p>
          <a:p>
            <a:pPr marL="285750" indent="-285750">
              <a:spcBef>
                <a:spcPct val="0"/>
              </a:spcBef>
              <a:spcAft>
                <a:spcPts val="600"/>
              </a:spcAft>
              <a:buFont typeface="Wingdings" panose="05000000000000000000" pitchFamily="2" charset="2"/>
              <a:buChar char="§"/>
            </a:pPr>
            <a:r>
              <a:rPr lang="fr-CH" dirty="0">
                <a:solidFill>
                  <a:srgbClr val="50ADE4"/>
                </a:solidFill>
              </a:rPr>
              <a:t>Les Etats Membres du Conseil présentent les contributions soumises au </a:t>
            </a:r>
            <a:r>
              <a:rPr lang="fr-CH" dirty="0" smtClean="0">
                <a:solidFill>
                  <a:srgbClr val="50ADE4"/>
                </a:solidFill>
              </a:rPr>
              <a:t>préalable.</a:t>
            </a:r>
            <a:endParaRPr lang="fr-CH" dirty="0">
              <a:solidFill>
                <a:srgbClr val="50ADE4"/>
              </a:solidFill>
            </a:endParaRPr>
          </a:p>
          <a:p>
            <a:pPr marL="285750" indent="-285750">
              <a:spcBef>
                <a:spcPct val="0"/>
              </a:spcBef>
              <a:spcAft>
                <a:spcPts val="600"/>
              </a:spcAft>
              <a:buFont typeface="Wingdings" panose="05000000000000000000" pitchFamily="2" charset="2"/>
              <a:buChar char="§"/>
            </a:pPr>
            <a:r>
              <a:rPr lang="fr-CH" dirty="0">
                <a:solidFill>
                  <a:srgbClr val="50ADE4"/>
                </a:solidFill>
              </a:rPr>
              <a:t>Les observateurs représentant l'Organisation des Nations Unies ou l'une de ses institutions spécialisées peuvent prendre part aux </a:t>
            </a:r>
            <a:r>
              <a:rPr lang="fr-CH" dirty="0" smtClean="0">
                <a:solidFill>
                  <a:srgbClr val="50ADE4"/>
                </a:solidFill>
              </a:rPr>
              <a:t>débats.</a:t>
            </a:r>
            <a:endParaRPr lang="fr-CH" dirty="0">
              <a:solidFill>
                <a:srgbClr val="50ADE4"/>
              </a:solidFill>
            </a:endParaRPr>
          </a:p>
          <a:p>
            <a:pPr marL="285750" indent="-285750">
              <a:spcBef>
                <a:spcPct val="0"/>
              </a:spcBef>
              <a:spcAft>
                <a:spcPts val="600"/>
              </a:spcAft>
              <a:buFont typeface="Wingdings" panose="05000000000000000000" pitchFamily="2" charset="2"/>
              <a:buChar char="§"/>
            </a:pPr>
            <a:r>
              <a:rPr lang="fr-CH" dirty="0">
                <a:solidFill>
                  <a:srgbClr val="50ADE4"/>
                </a:solidFill>
              </a:rPr>
              <a:t>Les Etats Membres ayant le statut d'observateur obtiennent la parole seulement après que les Etats Membres du Conseil ont achevé leur déclaration; ils ne s'expriment qu'une fois sur un point de l'ordre du jour (mais non sur un document), et conformément aux </a:t>
            </a:r>
            <a:r>
              <a:rPr lang="fr-CH" dirty="0" smtClean="0">
                <a:solidFill>
                  <a:srgbClr val="50ADE4"/>
                </a:solidFill>
              </a:rPr>
              <a:t>Articles </a:t>
            </a:r>
            <a:r>
              <a:rPr lang="fr-CH" dirty="0">
                <a:solidFill>
                  <a:srgbClr val="50ADE4"/>
                </a:solidFill>
              </a:rPr>
              <a:t>7 et 11 du Règlement intérieur du Conseil</a:t>
            </a:r>
            <a:r>
              <a:rPr lang="fr-CH" dirty="0" smtClean="0">
                <a:solidFill>
                  <a:srgbClr val="50ADE4"/>
                </a:solidFill>
              </a:rPr>
              <a:t>.</a:t>
            </a:r>
            <a:endParaRPr lang="fr-CH" dirty="0">
              <a:solidFill>
                <a:srgbClr val="50ADE4"/>
              </a:solidFill>
            </a:endParaRPr>
          </a:p>
          <a:p>
            <a:pPr marL="285750" indent="-285750">
              <a:spcBef>
                <a:spcPct val="0"/>
              </a:spcBef>
              <a:spcAft>
                <a:spcPts val="600"/>
              </a:spcAft>
              <a:buFont typeface="Wingdings" panose="05000000000000000000" pitchFamily="2" charset="2"/>
              <a:buChar char="§"/>
            </a:pPr>
            <a:r>
              <a:rPr lang="fr-CH" dirty="0">
                <a:solidFill>
                  <a:srgbClr val="50ADE4"/>
                </a:solidFill>
              </a:rPr>
              <a:t>Aucune contribution, que ce soit sous forme écrite ou sous forme verbale, ne peut être soumise par les Membres des Secteurs ayant le statut d'observateur.</a:t>
            </a:r>
          </a:p>
        </p:txBody>
      </p:sp>
      <p:sp>
        <p:nvSpPr>
          <p:cNvPr id="12" name="TextBox 11"/>
          <p:cNvSpPr txBox="1"/>
          <p:nvPr/>
        </p:nvSpPr>
        <p:spPr>
          <a:xfrm>
            <a:off x="743759" y="528693"/>
            <a:ext cx="9115858" cy="523220"/>
          </a:xfrm>
          <a:prstGeom prst="rect">
            <a:avLst/>
          </a:prstGeom>
          <a:noFill/>
        </p:spPr>
        <p:txBody>
          <a:bodyPr wrap="square" rtlCol="0">
            <a:spAutoFit/>
          </a:bodyPr>
          <a:lstStyle/>
          <a:p>
            <a:r>
              <a:rPr lang="fr-CH" sz="2800" b="1" dirty="0">
                <a:solidFill>
                  <a:srgbClr val="50ADE4"/>
                </a:solidFill>
                <a:latin typeface="Arial" panose="020B0604020202020204" pitchFamily="34" charset="0"/>
                <a:cs typeface="Arial" panose="020B0604020202020204" pitchFamily="34" charset="0"/>
              </a:rPr>
              <a:t>Débat</a:t>
            </a:r>
            <a:r>
              <a:rPr lang="en-US" sz="2800" b="1" dirty="0" smtClean="0">
                <a:solidFill>
                  <a:srgbClr val="50ADE4"/>
                </a:solidFill>
                <a:latin typeface="Arial" panose="020B0604020202020204" pitchFamily="34" charset="0"/>
                <a:cs typeface="Arial" panose="020B0604020202020204" pitchFamily="34" charset="0"/>
              </a:rPr>
              <a:t>s</a:t>
            </a:r>
            <a:endParaRPr lang="en-US" sz="2800" b="1" dirty="0">
              <a:solidFill>
                <a:srgbClr val="50ADE4"/>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10766057"/>
      </p:ext>
    </p:extLst>
  </p:cSld>
  <p:clrMapOvr>
    <a:masterClrMapping/>
  </p:clrMapOvr>
  <p:transition spd="slow" advClick="0" advTm="1000">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29604" y="1496605"/>
            <a:ext cx="6990473" cy="4031873"/>
          </a:xfrm>
          <a:prstGeom prst="rect">
            <a:avLst/>
          </a:prstGeom>
        </p:spPr>
        <p:txBody>
          <a:bodyPr wrap="square">
            <a:spAutoFit/>
          </a:bodyPr>
          <a:lstStyle/>
          <a:p>
            <a:pPr marL="285750" indent="-285750">
              <a:spcBef>
                <a:spcPct val="0"/>
              </a:spcBef>
              <a:spcAft>
                <a:spcPts val="600"/>
              </a:spcAft>
              <a:buFont typeface="Wingdings" panose="05000000000000000000" pitchFamily="2" charset="2"/>
              <a:buChar char="§"/>
            </a:pPr>
            <a:r>
              <a:rPr lang="fr-CH" sz="2400" dirty="0">
                <a:solidFill>
                  <a:srgbClr val="50ADE4"/>
                </a:solidFill>
              </a:rPr>
              <a:t>Droit de vote</a:t>
            </a:r>
          </a:p>
          <a:p>
            <a:pPr marL="285750" indent="-285750">
              <a:spcBef>
                <a:spcPct val="0"/>
              </a:spcBef>
              <a:spcAft>
                <a:spcPts val="600"/>
              </a:spcAft>
              <a:buFont typeface="Wingdings" panose="05000000000000000000" pitchFamily="2" charset="2"/>
              <a:buChar char="§"/>
            </a:pPr>
            <a:r>
              <a:rPr lang="fr-CH" sz="2400" dirty="0">
                <a:solidFill>
                  <a:srgbClr val="50ADE4"/>
                </a:solidFill>
              </a:rPr>
              <a:t>Consensus</a:t>
            </a:r>
          </a:p>
          <a:p>
            <a:pPr marL="285750" indent="-285750">
              <a:spcBef>
                <a:spcPct val="0"/>
              </a:spcBef>
              <a:spcAft>
                <a:spcPts val="600"/>
              </a:spcAft>
              <a:buFont typeface="Wingdings" panose="05000000000000000000" pitchFamily="2" charset="2"/>
              <a:buChar char="§"/>
            </a:pPr>
            <a:r>
              <a:rPr lang="fr-CH" sz="2400" dirty="0">
                <a:solidFill>
                  <a:srgbClr val="50ADE4"/>
                </a:solidFill>
              </a:rPr>
              <a:t>Quorum</a:t>
            </a:r>
          </a:p>
          <a:p>
            <a:pPr marL="285750" indent="-285750">
              <a:spcBef>
                <a:spcPct val="0"/>
              </a:spcBef>
              <a:spcAft>
                <a:spcPts val="600"/>
              </a:spcAft>
              <a:buFont typeface="Wingdings" panose="05000000000000000000" pitchFamily="2" charset="2"/>
              <a:buChar char="§"/>
            </a:pPr>
            <a:r>
              <a:rPr lang="fr-CH" sz="2400" dirty="0">
                <a:solidFill>
                  <a:srgbClr val="50ADE4"/>
                </a:solidFill>
              </a:rPr>
              <a:t>Situations de votes </a:t>
            </a:r>
          </a:p>
          <a:p>
            <a:pPr marL="742950" lvl="1" indent="-285750">
              <a:spcBef>
                <a:spcPct val="0"/>
              </a:spcBef>
              <a:spcAft>
                <a:spcPts val="600"/>
              </a:spcAft>
              <a:buFont typeface="Wingdings" panose="05000000000000000000" pitchFamily="2" charset="2"/>
              <a:buChar char="§"/>
            </a:pPr>
            <a:r>
              <a:rPr lang="fr-CH" sz="2400" dirty="0">
                <a:solidFill>
                  <a:srgbClr val="50ADE4"/>
                </a:solidFill>
              </a:rPr>
              <a:t>Types de votes</a:t>
            </a:r>
          </a:p>
          <a:p>
            <a:pPr marL="742950" lvl="1" indent="-285750">
              <a:spcBef>
                <a:spcPct val="0"/>
              </a:spcBef>
              <a:spcAft>
                <a:spcPts val="600"/>
              </a:spcAft>
              <a:buFont typeface="Wingdings" panose="05000000000000000000" pitchFamily="2" charset="2"/>
              <a:buChar char="§"/>
            </a:pPr>
            <a:r>
              <a:rPr lang="fr-CH" sz="2400" dirty="0">
                <a:solidFill>
                  <a:srgbClr val="50ADE4"/>
                </a:solidFill>
              </a:rPr>
              <a:t>Majorité</a:t>
            </a:r>
          </a:p>
          <a:p>
            <a:pPr marL="742950" lvl="1" indent="-285750">
              <a:spcBef>
                <a:spcPct val="0"/>
              </a:spcBef>
              <a:spcAft>
                <a:spcPts val="600"/>
              </a:spcAft>
              <a:buFont typeface="Wingdings" panose="05000000000000000000" pitchFamily="2" charset="2"/>
              <a:buChar char="§"/>
            </a:pPr>
            <a:r>
              <a:rPr lang="fr-CH" sz="2400" dirty="0">
                <a:solidFill>
                  <a:srgbClr val="50ADE4"/>
                </a:solidFill>
              </a:rPr>
              <a:t>Conséquences de l'abstention</a:t>
            </a:r>
          </a:p>
          <a:p>
            <a:pPr marL="742950" lvl="1" indent="-285750">
              <a:spcBef>
                <a:spcPct val="0"/>
              </a:spcBef>
              <a:spcAft>
                <a:spcPts val="600"/>
              </a:spcAft>
              <a:buFont typeface="Wingdings" panose="05000000000000000000" pitchFamily="2" charset="2"/>
              <a:buChar char="§"/>
            </a:pPr>
            <a:r>
              <a:rPr lang="fr-CH" sz="2400" dirty="0">
                <a:solidFill>
                  <a:srgbClr val="50ADE4"/>
                </a:solidFill>
              </a:rPr>
              <a:t>Interdiction d'interrompre un vote commencé</a:t>
            </a:r>
          </a:p>
          <a:p>
            <a:pPr marL="285750" indent="-285750">
              <a:spcBef>
                <a:spcPct val="0"/>
              </a:spcBef>
              <a:spcAft>
                <a:spcPts val="600"/>
              </a:spcAft>
              <a:buFont typeface="Wingdings" panose="05000000000000000000" pitchFamily="2" charset="2"/>
              <a:buChar char="§"/>
            </a:pPr>
            <a:r>
              <a:rPr lang="fr-CH" sz="2400" dirty="0">
                <a:solidFill>
                  <a:srgbClr val="50ADE4"/>
                </a:solidFill>
              </a:rPr>
              <a:t>Conclusions de la séance plénière</a:t>
            </a:r>
          </a:p>
        </p:txBody>
      </p:sp>
      <p:sp>
        <p:nvSpPr>
          <p:cNvPr id="13" name="TextBox 12"/>
          <p:cNvSpPr txBox="1"/>
          <p:nvPr/>
        </p:nvSpPr>
        <p:spPr>
          <a:xfrm>
            <a:off x="743759" y="528693"/>
            <a:ext cx="9115858" cy="523220"/>
          </a:xfrm>
          <a:prstGeom prst="rect">
            <a:avLst/>
          </a:prstGeom>
          <a:noFill/>
        </p:spPr>
        <p:txBody>
          <a:bodyPr wrap="square" rtlCol="0">
            <a:spAutoFit/>
          </a:bodyPr>
          <a:lstStyle/>
          <a:p>
            <a:r>
              <a:rPr lang="en-US" sz="2800" b="1" dirty="0" smtClean="0">
                <a:solidFill>
                  <a:srgbClr val="50ADE4"/>
                </a:solidFill>
                <a:latin typeface="Arial" panose="020B0604020202020204" pitchFamily="34" charset="0"/>
                <a:cs typeface="Arial" panose="020B0604020202020204" pitchFamily="34" charset="0"/>
              </a:rPr>
              <a:t>Processus décisionnel</a:t>
            </a:r>
            <a:endParaRPr lang="en-US" sz="2800" b="1" dirty="0">
              <a:solidFill>
                <a:srgbClr val="50ADE4"/>
              </a:solidFill>
              <a:latin typeface="Arial" panose="020B0604020202020204" pitchFamily="34" charset="0"/>
              <a:cs typeface="Arial" panose="020B0604020202020204" pitchFamily="34" charset="0"/>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3670" y="2243535"/>
            <a:ext cx="2520701" cy="2520701"/>
          </a:xfrm>
          <a:prstGeom prst="rect">
            <a:avLst/>
          </a:prstGeom>
        </p:spPr>
      </p:pic>
    </p:spTree>
    <p:extLst>
      <p:ext uri="{BB962C8B-B14F-4D97-AF65-F5344CB8AC3E}">
        <p14:creationId xmlns:p14="http://schemas.microsoft.com/office/powerpoint/2010/main" val="1222126119"/>
      </p:ext>
    </p:extLst>
  </p:cSld>
  <p:clrMapOvr>
    <a:masterClrMapping/>
  </p:clrMapOvr>
  <p:transition spd="slow" advClick="0" advTm="1000">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49286" y="1871540"/>
            <a:ext cx="9693427" cy="1754326"/>
          </a:xfrm>
          <a:prstGeom prst="rect">
            <a:avLst/>
          </a:prstGeom>
        </p:spPr>
        <p:txBody>
          <a:bodyPr wrap="square">
            <a:spAutoFit/>
          </a:bodyPr>
          <a:lstStyle/>
          <a:p>
            <a:pPr>
              <a:spcBef>
                <a:spcPct val="0"/>
              </a:spcBef>
              <a:buNone/>
            </a:pPr>
            <a:endParaRPr lang="fr-CH" b="1" dirty="0">
              <a:solidFill>
                <a:schemeClr val="tx2"/>
              </a:solidFill>
            </a:endParaRPr>
          </a:p>
          <a:p>
            <a:pPr>
              <a:spcBef>
                <a:spcPct val="0"/>
              </a:spcBef>
              <a:buNone/>
            </a:pPr>
            <a:endParaRPr lang="fr-CH" b="1" dirty="0" smtClean="0">
              <a:solidFill>
                <a:schemeClr val="tx2"/>
              </a:solidFill>
            </a:endParaRPr>
          </a:p>
          <a:p>
            <a:pPr>
              <a:spcBef>
                <a:spcPct val="0"/>
              </a:spcBef>
              <a:buNone/>
            </a:pPr>
            <a:endParaRPr lang="fr-CH" b="1" dirty="0">
              <a:solidFill>
                <a:schemeClr val="tx2"/>
              </a:solidFill>
            </a:endParaRPr>
          </a:p>
          <a:p>
            <a:pPr>
              <a:spcBef>
                <a:spcPct val="0"/>
              </a:spcBef>
              <a:buNone/>
            </a:pPr>
            <a:endParaRPr lang="fr-CH" b="1" dirty="0" smtClean="0">
              <a:solidFill>
                <a:schemeClr val="tx2"/>
              </a:solidFill>
            </a:endParaRPr>
          </a:p>
          <a:p>
            <a:pPr>
              <a:spcBef>
                <a:spcPct val="0"/>
              </a:spcBef>
              <a:buNone/>
            </a:pPr>
            <a:endParaRPr lang="fr-CH" b="1" dirty="0">
              <a:solidFill>
                <a:schemeClr val="tx2"/>
              </a:solidFill>
            </a:endParaRPr>
          </a:p>
          <a:p>
            <a:pPr>
              <a:spcBef>
                <a:spcPct val="0"/>
              </a:spcBef>
              <a:buNone/>
            </a:pPr>
            <a:endParaRPr lang="en-US" b="1" dirty="0">
              <a:solidFill>
                <a:schemeClr val="tx2"/>
              </a:solidFill>
            </a:endParaRPr>
          </a:p>
        </p:txBody>
      </p:sp>
      <p:sp>
        <p:nvSpPr>
          <p:cNvPr id="12" name="TextBox 11"/>
          <p:cNvSpPr txBox="1"/>
          <p:nvPr/>
        </p:nvSpPr>
        <p:spPr>
          <a:xfrm>
            <a:off x="743759" y="528693"/>
            <a:ext cx="9115858" cy="523220"/>
          </a:xfrm>
          <a:prstGeom prst="rect">
            <a:avLst/>
          </a:prstGeom>
          <a:noFill/>
        </p:spPr>
        <p:txBody>
          <a:bodyPr wrap="square" rtlCol="0">
            <a:spAutoFit/>
          </a:bodyPr>
          <a:lstStyle/>
          <a:p>
            <a:r>
              <a:rPr lang="fr-CH" sz="2800" b="1" dirty="0">
                <a:solidFill>
                  <a:srgbClr val="50ADE4"/>
                </a:solidFill>
                <a:latin typeface="Arial" panose="020B0604020202020204" pitchFamily="34" charset="0"/>
                <a:cs typeface="Arial" panose="020B0604020202020204" pitchFamily="34" charset="0"/>
              </a:rPr>
              <a:t>Documents de la session du </a:t>
            </a:r>
            <a:r>
              <a:rPr lang="fr-CH" sz="2800" b="1" dirty="0" smtClean="0">
                <a:solidFill>
                  <a:srgbClr val="50ADE4"/>
                </a:solidFill>
                <a:latin typeface="Arial" panose="020B0604020202020204" pitchFamily="34" charset="0"/>
                <a:cs typeface="Arial" panose="020B0604020202020204" pitchFamily="34" charset="0"/>
              </a:rPr>
              <a:t>Conseil</a:t>
            </a:r>
            <a:endParaRPr lang="en-US" sz="2800" b="1" dirty="0">
              <a:solidFill>
                <a:srgbClr val="50ADE4"/>
              </a:solidFill>
              <a:latin typeface="Arial" panose="020B0604020202020204" pitchFamily="34" charset="0"/>
              <a:cs typeface="Arial" panose="020B0604020202020204" pitchFamily="34" charset="0"/>
            </a:endParaRPr>
          </a:p>
        </p:txBody>
      </p:sp>
      <p:graphicFrame>
        <p:nvGraphicFramePr>
          <p:cNvPr id="26" name="Diagram 25"/>
          <p:cNvGraphicFramePr/>
          <p:nvPr>
            <p:extLst>
              <p:ext uri="{D42A27DB-BD31-4B8C-83A1-F6EECF244321}">
                <p14:modId xmlns:p14="http://schemas.microsoft.com/office/powerpoint/2010/main" val="3226930030"/>
              </p:ext>
            </p:extLst>
          </p:nvPr>
        </p:nvGraphicFramePr>
        <p:xfrm>
          <a:off x="1942591" y="1456828"/>
          <a:ext cx="8306816" cy="41510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02613482"/>
      </p:ext>
    </p:extLst>
  </p:cSld>
  <p:clrMapOvr>
    <a:masterClrMapping/>
  </p:clrMapOvr>
  <p:transition spd="slow" advClick="0" advTm="1000">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6356" y="2242834"/>
            <a:ext cx="2520701" cy="2520701"/>
          </a:xfrm>
          <a:prstGeom prst="rect">
            <a:avLst/>
          </a:prstGeom>
        </p:spPr>
      </p:pic>
      <p:sp>
        <p:nvSpPr>
          <p:cNvPr id="2" name="Rectangle 1"/>
          <p:cNvSpPr/>
          <p:nvPr/>
        </p:nvSpPr>
        <p:spPr>
          <a:xfrm>
            <a:off x="3713561" y="1754144"/>
            <a:ext cx="7997175" cy="4093428"/>
          </a:xfrm>
          <a:prstGeom prst="rect">
            <a:avLst/>
          </a:prstGeom>
        </p:spPr>
        <p:txBody>
          <a:bodyPr wrap="square">
            <a:spAutoFit/>
          </a:bodyPr>
          <a:lstStyle/>
          <a:p>
            <a:pPr marL="0" lvl="1">
              <a:spcBef>
                <a:spcPct val="0"/>
              </a:spcBef>
              <a:spcAft>
                <a:spcPts val="600"/>
              </a:spcAft>
              <a:buClr>
                <a:srgbClr val="0E438A"/>
              </a:buClr>
              <a:buSzPct val="110000"/>
            </a:pPr>
            <a:r>
              <a:rPr lang="fr-CH" sz="2400" dirty="0">
                <a:solidFill>
                  <a:srgbClr val="50ADE4"/>
                </a:solidFill>
                <a:cs typeface="Arial" panose="020B0604020202020204" pitchFamily="34" charset="0"/>
              </a:rPr>
              <a:t>La session du Conseil de l'UIT se déroule sans document papier</a:t>
            </a:r>
            <a:r>
              <a:rPr lang="en-GB" sz="2400" dirty="0">
                <a:solidFill>
                  <a:srgbClr val="50ADE4"/>
                </a:solidFill>
                <a:cs typeface="Arial" panose="020B0604020202020204" pitchFamily="34" charset="0"/>
              </a:rPr>
              <a:t>.</a:t>
            </a:r>
          </a:p>
          <a:p>
            <a:pPr marL="0" lvl="1">
              <a:spcBef>
                <a:spcPct val="0"/>
              </a:spcBef>
              <a:spcAft>
                <a:spcPts val="600"/>
              </a:spcAft>
              <a:buClr>
                <a:srgbClr val="0E438A"/>
              </a:buClr>
              <a:buSzPct val="110000"/>
            </a:pPr>
            <a:r>
              <a:rPr lang="fr-CH" sz="2400" dirty="0">
                <a:solidFill>
                  <a:srgbClr val="50ADE4"/>
                </a:solidFill>
                <a:cs typeface="Arial" panose="020B0604020202020204" pitchFamily="34" charset="0"/>
              </a:rPr>
              <a:t>Les documents et informations sur les temps forts du Conseil ("Council Highlights") sont disponibles</a:t>
            </a:r>
            <a:r>
              <a:rPr lang="en-GB" sz="2400" dirty="0">
                <a:solidFill>
                  <a:srgbClr val="50ADE4"/>
                </a:solidFill>
                <a:cs typeface="Arial" panose="020B0604020202020204" pitchFamily="34" charset="0"/>
              </a:rPr>
              <a:t>:</a:t>
            </a:r>
          </a:p>
          <a:p>
            <a:pPr marL="285750" indent="-285750">
              <a:spcBef>
                <a:spcPct val="0"/>
              </a:spcBef>
              <a:spcAft>
                <a:spcPts val="600"/>
              </a:spcAft>
              <a:buFont typeface="Wingdings" panose="05000000000000000000" pitchFamily="2" charset="2"/>
              <a:buChar char="§"/>
            </a:pPr>
            <a:r>
              <a:rPr lang="fr-CH" sz="2400" dirty="0">
                <a:solidFill>
                  <a:srgbClr val="50ADE4"/>
                </a:solidFill>
              </a:rPr>
              <a:t>sur le site de l'UIT: itu.int/council</a:t>
            </a:r>
          </a:p>
          <a:p>
            <a:pPr marL="285750" indent="-285750">
              <a:spcBef>
                <a:spcPct val="0"/>
              </a:spcBef>
              <a:spcAft>
                <a:spcPts val="600"/>
              </a:spcAft>
              <a:buFont typeface="Wingdings" panose="05000000000000000000" pitchFamily="2" charset="2"/>
              <a:buChar char="§"/>
            </a:pPr>
            <a:r>
              <a:rPr lang="fr-CH" sz="2400" dirty="0">
                <a:solidFill>
                  <a:srgbClr val="50ADE4"/>
                </a:solidFill>
              </a:rPr>
              <a:t>via l'application de synchronisation de documents </a:t>
            </a:r>
            <a:r>
              <a:rPr lang="fr-CH" sz="2400" dirty="0" smtClean="0">
                <a:solidFill>
                  <a:srgbClr val="50ADE4"/>
                </a:solidFill>
              </a:rPr>
              <a:t/>
            </a:r>
            <a:br>
              <a:rPr lang="fr-CH" sz="2400" dirty="0" smtClean="0">
                <a:solidFill>
                  <a:srgbClr val="50ADE4"/>
                </a:solidFill>
              </a:rPr>
            </a:br>
            <a:r>
              <a:rPr lang="fr-CH" sz="2400" dirty="0" smtClean="0">
                <a:solidFill>
                  <a:srgbClr val="50ADE4"/>
                </a:solidFill>
              </a:rPr>
              <a:t>(</a:t>
            </a:r>
            <a:r>
              <a:rPr lang="fr-CH" sz="2400" dirty="0">
                <a:solidFill>
                  <a:srgbClr val="50ADE4"/>
                </a:solidFill>
              </a:rPr>
              <a:t>à télécharger à l'avance)  </a:t>
            </a:r>
          </a:p>
          <a:p>
            <a:pPr marL="0" lvl="1">
              <a:spcBef>
                <a:spcPct val="0"/>
              </a:spcBef>
              <a:spcAft>
                <a:spcPts val="600"/>
              </a:spcAft>
              <a:buClr>
                <a:srgbClr val="0E438A"/>
              </a:buClr>
              <a:buSzPct val="110000"/>
            </a:pPr>
            <a:r>
              <a:rPr lang="fr-CH" sz="2400" dirty="0">
                <a:solidFill>
                  <a:srgbClr val="50ADE4"/>
                </a:solidFill>
                <a:cs typeface="Arial" panose="020B0604020202020204" pitchFamily="34" charset="0"/>
              </a:rPr>
              <a:t>Pour y avoir accès, vous devez avoir un compte TIES. Les demandes de création de compte sont à faire à l'adresse suivante:</a:t>
            </a:r>
            <a:r>
              <a:rPr lang="en-GB" sz="2400" dirty="0">
                <a:solidFill>
                  <a:srgbClr val="50ADE4"/>
                </a:solidFill>
                <a:cs typeface="Arial" panose="020B0604020202020204" pitchFamily="34" charset="0"/>
              </a:rPr>
              <a:t> </a:t>
            </a:r>
            <a:r>
              <a:rPr lang="en-US" sz="2400" u="sng" dirty="0" smtClean="0">
                <a:hlinkClick r:id="rId4"/>
              </a:rPr>
              <a:t>http</a:t>
            </a:r>
            <a:r>
              <a:rPr lang="en-US" sz="2400" u="sng" dirty="0">
                <a:hlinkClick r:id="rId4"/>
              </a:rPr>
              <a:t>://www.itu.int/TIES/</a:t>
            </a:r>
            <a:r>
              <a:rPr lang="en-GB" sz="2400" dirty="0" smtClean="0">
                <a:solidFill>
                  <a:srgbClr val="50ADE4"/>
                </a:solidFill>
                <a:cs typeface="Arial" panose="020B0604020202020204" pitchFamily="34" charset="0"/>
              </a:rPr>
              <a:t>. </a:t>
            </a:r>
          </a:p>
        </p:txBody>
      </p:sp>
      <p:sp>
        <p:nvSpPr>
          <p:cNvPr id="9" name="TextBox 8"/>
          <p:cNvSpPr txBox="1"/>
          <p:nvPr/>
        </p:nvSpPr>
        <p:spPr>
          <a:xfrm>
            <a:off x="7882760" y="75633"/>
            <a:ext cx="3417352" cy="502766"/>
          </a:xfrm>
          <a:prstGeom prst="rect">
            <a:avLst/>
          </a:prstGeom>
          <a:noFill/>
        </p:spPr>
        <p:txBody>
          <a:bodyPr wrap="square" rtlCol="0">
            <a:spAutoFit/>
          </a:bodyPr>
          <a:lstStyle/>
          <a:p>
            <a:pPr defTabSz="609585"/>
            <a:r>
              <a:rPr lang="en-US" sz="2667" b="1" dirty="0" smtClean="0">
                <a:solidFill>
                  <a:prstClr val="white"/>
                </a:solidFill>
                <a:latin typeface="Arial Narrow" panose="020B0606020202030204" pitchFamily="34" charset="0"/>
                <a:cs typeface="Myriad Pro Cond"/>
              </a:rPr>
              <a:t>ITU Council </a:t>
            </a:r>
            <a:r>
              <a:rPr lang="en-US" sz="2667" b="1" dirty="0">
                <a:solidFill>
                  <a:prstClr val="white"/>
                </a:solidFill>
                <a:latin typeface="Arial Narrow" panose="020B0606020202030204" pitchFamily="34" charset="0"/>
                <a:cs typeface="Myriad Pro Cond"/>
              </a:rPr>
              <a:t>at a glance</a:t>
            </a:r>
          </a:p>
        </p:txBody>
      </p:sp>
      <p:sp>
        <p:nvSpPr>
          <p:cNvPr id="12" name="TextBox 11"/>
          <p:cNvSpPr txBox="1"/>
          <p:nvPr/>
        </p:nvSpPr>
        <p:spPr>
          <a:xfrm>
            <a:off x="743759" y="528693"/>
            <a:ext cx="9115858" cy="954107"/>
          </a:xfrm>
          <a:prstGeom prst="rect">
            <a:avLst/>
          </a:prstGeom>
          <a:noFill/>
        </p:spPr>
        <p:txBody>
          <a:bodyPr wrap="square" rtlCol="0">
            <a:spAutoFit/>
          </a:bodyPr>
          <a:lstStyle/>
          <a:p>
            <a:r>
              <a:rPr lang="fr-CH" sz="2800" b="1" dirty="0">
                <a:solidFill>
                  <a:srgbClr val="50ADE4"/>
                </a:solidFill>
                <a:latin typeface="Arial" panose="020B0604020202020204" pitchFamily="34" charset="0"/>
                <a:cs typeface="Arial" panose="020B0604020202020204" pitchFamily="34" charset="0"/>
              </a:rPr>
              <a:t>Ce qu'il faut faire avant la session du Conseil: pensez à télécharger les documents</a:t>
            </a:r>
            <a:r>
              <a:rPr lang="en-US" sz="2800" b="1" dirty="0" smtClean="0">
                <a:solidFill>
                  <a:srgbClr val="50ADE4"/>
                </a:solidFill>
                <a:latin typeface="Arial" panose="020B0604020202020204" pitchFamily="34" charset="0"/>
                <a:cs typeface="Arial" panose="020B0604020202020204" pitchFamily="34" charset="0"/>
              </a:rPr>
              <a:t>!</a:t>
            </a:r>
            <a:endParaRPr lang="en-US" sz="2800" b="1" dirty="0">
              <a:solidFill>
                <a:srgbClr val="50ADE4"/>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1445310"/>
      </p:ext>
    </p:extLst>
  </p:cSld>
  <p:clrMapOvr>
    <a:masterClrMapping/>
  </p:clrMapOvr>
  <p:transition spd="slow" advClick="0" advTm="1000">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7882760" y="75633"/>
            <a:ext cx="3417352" cy="502766"/>
          </a:xfrm>
          <a:prstGeom prst="rect">
            <a:avLst/>
          </a:prstGeom>
          <a:noFill/>
        </p:spPr>
        <p:txBody>
          <a:bodyPr wrap="square" rtlCol="0">
            <a:spAutoFit/>
          </a:bodyPr>
          <a:lstStyle/>
          <a:p>
            <a:pPr defTabSz="609585"/>
            <a:r>
              <a:rPr lang="en-US" sz="2667" b="1" dirty="0" smtClean="0">
                <a:solidFill>
                  <a:prstClr val="white"/>
                </a:solidFill>
                <a:latin typeface="Arial Narrow" panose="020B0606020202030204" pitchFamily="34" charset="0"/>
                <a:cs typeface="Myriad Pro Cond"/>
              </a:rPr>
              <a:t>ITU Council </a:t>
            </a:r>
            <a:r>
              <a:rPr lang="en-US" sz="2667" b="1" dirty="0">
                <a:solidFill>
                  <a:prstClr val="white"/>
                </a:solidFill>
                <a:latin typeface="Arial Narrow" panose="020B0606020202030204" pitchFamily="34" charset="0"/>
                <a:cs typeface="Myriad Pro Cond"/>
              </a:rPr>
              <a:t>at a glance</a:t>
            </a:r>
          </a:p>
        </p:txBody>
      </p:sp>
      <p:sp>
        <p:nvSpPr>
          <p:cNvPr id="2" name="Rectangle 1"/>
          <p:cNvSpPr/>
          <p:nvPr/>
        </p:nvSpPr>
        <p:spPr>
          <a:xfrm>
            <a:off x="956685" y="709830"/>
            <a:ext cx="10343427" cy="5078313"/>
          </a:xfrm>
          <a:prstGeom prst="rect">
            <a:avLst/>
          </a:prstGeom>
        </p:spPr>
        <p:txBody>
          <a:bodyPr wrap="square">
            <a:spAutoFit/>
          </a:bodyPr>
          <a:lstStyle/>
          <a:p>
            <a:pPr marL="324000" indent="-324000">
              <a:lnSpc>
                <a:spcPct val="150000"/>
              </a:lnSpc>
              <a:buFont typeface="Wingdings" panose="05000000000000000000" pitchFamily="2" charset="2"/>
              <a:buChar char="§"/>
            </a:pPr>
            <a:r>
              <a:rPr lang="fr-CH" b="1" dirty="0">
                <a:solidFill>
                  <a:srgbClr val="50ADE4"/>
                </a:solidFill>
                <a:latin typeface="Arial" panose="020B0604020202020204" pitchFamily="34" charset="0"/>
                <a:cs typeface="Arial" panose="020B0604020202020204" pitchFamily="34" charset="0"/>
              </a:rPr>
              <a:t>Rôle du Conseil</a:t>
            </a:r>
            <a:r>
              <a:rPr lang="en-US" b="1" dirty="0">
                <a:solidFill>
                  <a:srgbClr val="50ADE4"/>
                </a:solidFill>
                <a:latin typeface="Arial" panose="020B0604020202020204" pitchFamily="34" charset="0"/>
                <a:cs typeface="Arial" panose="020B0604020202020204" pitchFamily="34" charset="0"/>
              </a:rPr>
              <a:t> </a:t>
            </a:r>
          </a:p>
          <a:p>
            <a:pPr marL="324000" indent="-324000">
              <a:lnSpc>
                <a:spcPct val="150000"/>
              </a:lnSpc>
              <a:buFont typeface="Wingdings" panose="05000000000000000000" pitchFamily="2" charset="2"/>
              <a:buChar char="§"/>
            </a:pPr>
            <a:r>
              <a:rPr lang="fr-CH" b="1" dirty="0">
                <a:solidFill>
                  <a:srgbClr val="50ADE4"/>
                </a:solidFill>
                <a:latin typeface="Arial" panose="020B0604020202020204" pitchFamily="34" charset="0"/>
                <a:cs typeface="Arial" panose="020B0604020202020204" pitchFamily="34" charset="0"/>
              </a:rPr>
              <a:t>Composition du Conseil</a:t>
            </a:r>
            <a:r>
              <a:rPr lang="en-US" b="1" dirty="0">
                <a:solidFill>
                  <a:srgbClr val="50ADE4"/>
                </a:solidFill>
                <a:latin typeface="Arial" panose="020B0604020202020204" pitchFamily="34" charset="0"/>
                <a:cs typeface="Arial" panose="020B0604020202020204" pitchFamily="34" charset="0"/>
              </a:rPr>
              <a:t> </a:t>
            </a:r>
          </a:p>
          <a:p>
            <a:pPr marL="324000" indent="-324000">
              <a:lnSpc>
                <a:spcPct val="150000"/>
              </a:lnSpc>
              <a:buFont typeface="Wingdings" panose="05000000000000000000" pitchFamily="2" charset="2"/>
              <a:buChar char="§"/>
            </a:pPr>
            <a:r>
              <a:rPr lang="fr-CH" b="1" dirty="0">
                <a:solidFill>
                  <a:srgbClr val="50ADE4"/>
                </a:solidFill>
                <a:latin typeface="Arial" panose="020B0604020202020204" pitchFamily="34" charset="0"/>
                <a:cs typeface="Arial" panose="020B0604020202020204" pitchFamily="34" charset="0"/>
              </a:rPr>
              <a:t>Structure et fonctionnement du Conseil</a:t>
            </a:r>
            <a:r>
              <a:rPr lang="en-US" b="1" dirty="0">
                <a:solidFill>
                  <a:srgbClr val="50ADE4"/>
                </a:solidFill>
                <a:latin typeface="Arial" panose="020B0604020202020204" pitchFamily="34" charset="0"/>
                <a:cs typeface="Arial" panose="020B0604020202020204" pitchFamily="34" charset="0"/>
              </a:rPr>
              <a:t> </a:t>
            </a:r>
          </a:p>
          <a:p>
            <a:pPr marL="324000" indent="-324000">
              <a:lnSpc>
                <a:spcPct val="150000"/>
              </a:lnSpc>
              <a:buFont typeface="Wingdings" panose="05000000000000000000" pitchFamily="2" charset="2"/>
              <a:buChar char="§"/>
            </a:pPr>
            <a:r>
              <a:rPr lang="fr-CH" b="1" dirty="0">
                <a:solidFill>
                  <a:srgbClr val="50ADE4"/>
                </a:solidFill>
                <a:latin typeface="Arial" panose="020B0604020202020204" pitchFamily="34" charset="0"/>
                <a:cs typeface="Arial" panose="020B0604020202020204" pitchFamily="34" charset="0"/>
              </a:rPr>
              <a:t>Structure et fonctionnement des groupes de travail et des commissions du Conseil</a:t>
            </a:r>
            <a:endParaRPr lang="en-US" b="1" dirty="0">
              <a:solidFill>
                <a:srgbClr val="50ADE4"/>
              </a:solidFill>
              <a:latin typeface="Arial" panose="020B0604020202020204" pitchFamily="34" charset="0"/>
              <a:cs typeface="Arial" panose="020B0604020202020204" pitchFamily="34" charset="0"/>
            </a:endParaRPr>
          </a:p>
          <a:p>
            <a:pPr marL="324000" indent="-324000">
              <a:lnSpc>
                <a:spcPct val="150000"/>
              </a:lnSpc>
              <a:buFont typeface="Wingdings" panose="05000000000000000000" pitchFamily="2" charset="2"/>
              <a:buChar char="§"/>
            </a:pPr>
            <a:r>
              <a:rPr lang="fr-CH" b="1" dirty="0">
                <a:solidFill>
                  <a:srgbClr val="50ADE4"/>
                </a:solidFill>
                <a:latin typeface="Arial" panose="020B0604020202020204" pitchFamily="34" charset="0"/>
                <a:cs typeface="Arial" panose="020B0604020202020204" pitchFamily="34" charset="0"/>
              </a:rPr>
              <a:t>Qui est invité à la session annuelle ordinaire?</a:t>
            </a:r>
            <a:endParaRPr lang="en-US" b="1" dirty="0">
              <a:solidFill>
                <a:srgbClr val="50ADE4"/>
              </a:solidFill>
              <a:latin typeface="Arial" panose="020B0604020202020204" pitchFamily="34" charset="0"/>
              <a:cs typeface="Arial" panose="020B0604020202020204" pitchFamily="34" charset="0"/>
            </a:endParaRPr>
          </a:p>
          <a:p>
            <a:pPr marL="324000" indent="-324000">
              <a:lnSpc>
                <a:spcPct val="150000"/>
              </a:lnSpc>
              <a:buFont typeface="Wingdings" panose="05000000000000000000" pitchFamily="2" charset="2"/>
              <a:buChar char="§"/>
            </a:pPr>
            <a:r>
              <a:rPr lang="fr-CH" b="1" dirty="0">
                <a:solidFill>
                  <a:srgbClr val="50ADE4"/>
                </a:solidFill>
                <a:latin typeface="Arial" panose="020B0604020202020204" pitchFamily="34" charset="0"/>
                <a:cs typeface="Arial" panose="020B0604020202020204" pitchFamily="34" charset="0"/>
              </a:rPr>
              <a:t>Comment le projet d'ordre du jour est-il établi? </a:t>
            </a:r>
          </a:p>
          <a:p>
            <a:pPr marL="324000" indent="-324000">
              <a:lnSpc>
                <a:spcPct val="150000"/>
              </a:lnSpc>
              <a:buFont typeface="Wingdings" panose="05000000000000000000" pitchFamily="2" charset="2"/>
              <a:buChar char="§"/>
            </a:pPr>
            <a:r>
              <a:rPr lang="fr-CH" b="1" dirty="0">
                <a:solidFill>
                  <a:srgbClr val="50ADE4"/>
                </a:solidFill>
                <a:latin typeface="Arial" panose="020B0604020202020204" pitchFamily="34" charset="0"/>
                <a:cs typeface="Arial" panose="020B0604020202020204" pitchFamily="34" charset="0"/>
              </a:rPr>
              <a:t>Grandes dates dans la préparation de la session annuelle ordinaire</a:t>
            </a:r>
          </a:p>
          <a:p>
            <a:pPr marL="324000" indent="-324000">
              <a:lnSpc>
                <a:spcPct val="150000"/>
              </a:lnSpc>
              <a:buFont typeface="Wingdings" panose="05000000000000000000" pitchFamily="2" charset="2"/>
              <a:buChar char="§"/>
            </a:pPr>
            <a:r>
              <a:rPr lang="fr-CH" b="1" dirty="0">
                <a:solidFill>
                  <a:srgbClr val="50ADE4"/>
                </a:solidFill>
                <a:latin typeface="Arial" panose="020B0604020202020204" pitchFamily="34" charset="0"/>
                <a:cs typeface="Arial" panose="020B0604020202020204" pitchFamily="34" charset="0"/>
              </a:rPr>
              <a:t>Déroulement de la session annuelle ordinaire  </a:t>
            </a:r>
            <a:endParaRPr lang="en-US" b="1" dirty="0">
              <a:solidFill>
                <a:srgbClr val="50ADE4"/>
              </a:solidFill>
              <a:latin typeface="Arial" panose="020B0604020202020204" pitchFamily="34" charset="0"/>
              <a:cs typeface="Arial" panose="020B0604020202020204" pitchFamily="34" charset="0"/>
            </a:endParaRPr>
          </a:p>
          <a:p>
            <a:pPr marL="324000" indent="-324000">
              <a:lnSpc>
                <a:spcPct val="150000"/>
              </a:lnSpc>
              <a:buFont typeface="Wingdings" panose="05000000000000000000" pitchFamily="2" charset="2"/>
              <a:buChar char="§"/>
            </a:pPr>
            <a:r>
              <a:rPr lang="fr-CH" b="1" dirty="0">
                <a:solidFill>
                  <a:srgbClr val="50ADE4"/>
                </a:solidFill>
                <a:latin typeface="Arial" panose="020B0604020202020204" pitchFamily="34" charset="0"/>
                <a:cs typeface="Arial" panose="020B0604020202020204" pitchFamily="34" charset="0"/>
              </a:rPr>
              <a:t>Débats </a:t>
            </a:r>
          </a:p>
          <a:p>
            <a:pPr marL="324000" indent="-324000">
              <a:lnSpc>
                <a:spcPct val="150000"/>
              </a:lnSpc>
              <a:buFont typeface="Wingdings" panose="05000000000000000000" pitchFamily="2" charset="2"/>
              <a:buChar char="§"/>
            </a:pPr>
            <a:r>
              <a:rPr lang="fr-CH" b="1" dirty="0">
                <a:solidFill>
                  <a:srgbClr val="50ADE4"/>
                </a:solidFill>
                <a:latin typeface="Arial" panose="020B0604020202020204" pitchFamily="34" charset="0"/>
                <a:cs typeface="Arial" panose="020B0604020202020204" pitchFamily="34" charset="0"/>
              </a:rPr>
              <a:t>Processus décisionnel</a:t>
            </a:r>
          </a:p>
          <a:p>
            <a:pPr marL="324000" indent="-324000">
              <a:lnSpc>
                <a:spcPct val="150000"/>
              </a:lnSpc>
              <a:buFont typeface="Wingdings" panose="05000000000000000000" pitchFamily="2" charset="2"/>
              <a:buChar char="§"/>
            </a:pPr>
            <a:r>
              <a:rPr lang="fr-CH" b="1" dirty="0">
                <a:solidFill>
                  <a:srgbClr val="50ADE4"/>
                </a:solidFill>
                <a:latin typeface="Arial" panose="020B0604020202020204" pitchFamily="34" charset="0"/>
                <a:cs typeface="Arial" panose="020B0604020202020204" pitchFamily="34" charset="0"/>
              </a:rPr>
              <a:t>Documents </a:t>
            </a:r>
          </a:p>
          <a:p>
            <a:pPr marL="324000" indent="-324000">
              <a:lnSpc>
                <a:spcPct val="150000"/>
              </a:lnSpc>
              <a:buFont typeface="Wingdings" panose="05000000000000000000" pitchFamily="2" charset="2"/>
              <a:buChar char="§"/>
            </a:pPr>
            <a:r>
              <a:rPr lang="fr-CH" b="1" dirty="0">
                <a:solidFill>
                  <a:srgbClr val="50ADE4"/>
                </a:solidFill>
                <a:latin typeface="Arial" panose="020B0604020202020204" pitchFamily="34" charset="0"/>
                <a:cs typeface="Arial" panose="020B0604020202020204" pitchFamily="34" charset="0"/>
              </a:rPr>
              <a:t>Ce qu'il faut faire avant la session du Conseil et questions d'organisation</a:t>
            </a:r>
            <a:endParaRPr lang="en-US" b="1" dirty="0">
              <a:solidFill>
                <a:srgbClr val="50ADE4"/>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68525190"/>
      </p:ext>
    </p:extLst>
  </p:cSld>
  <p:clrMapOvr>
    <a:masterClrMapping/>
  </p:clrMapOvr>
  <p:transition spd="slow" advClick="0" advTm="1000">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6356" y="2242834"/>
            <a:ext cx="2520701" cy="2520701"/>
          </a:xfrm>
          <a:prstGeom prst="rect">
            <a:avLst/>
          </a:prstGeom>
        </p:spPr>
      </p:pic>
      <p:sp>
        <p:nvSpPr>
          <p:cNvPr id="2" name="Rectangle 1"/>
          <p:cNvSpPr/>
          <p:nvPr/>
        </p:nvSpPr>
        <p:spPr>
          <a:xfrm>
            <a:off x="1169013" y="2336393"/>
            <a:ext cx="9693427" cy="461665"/>
          </a:xfrm>
          <a:prstGeom prst="rect">
            <a:avLst/>
          </a:prstGeom>
        </p:spPr>
        <p:txBody>
          <a:bodyPr wrap="square">
            <a:spAutoFit/>
          </a:bodyPr>
          <a:lstStyle/>
          <a:p>
            <a:pPr marL="0" lvl="1">
              <a:spcBef>
                <a:spcPct val="0"/>
              </a:spcBef>
              <a:buClr>
                <a:srgbClr val="0E438A"/>
              </a:buClr>
              <a:buSzPct val="110000"/>
            </a:pPr>
            <a:endParaRPr lang="en-GB" sz="2400" b="1" dirty="0">
              <a:solidFill>
                <a:schemeClr val="tx2"/>
              </a:solidFill>
              <a:cs typeface="Arial" panose="020B0604020202020204" pitchFamily="34" charset="0"/>
            </a:endParaRPr>
          </a:p>
        </p:txBody>
      </p:sp>
      <p:sp>
        <p:nvSpPr>
          <p:cNvPr id="3" name="Rectangle 2"/>
          <p:cNvSpPr/>
          <p:nvPr/>
        </p:nvSpPr>
        <p:spPr>
          <a:xfrm>
            <a:off x="3689714" y="1547217"/>
            <a:ext cx="8101233" cy="4247317"/>
          </a:xfrm>
          <a:prstGeom prst="rect">
            <a:avLst/>
          </a:prstGeom>
        </p:spPr>
        <p:txBody>
          <a:bodyPr wrap="square">
            <a:spAutoFit/>
          </a:bodyPr>
          <a:lstStyle/>
          <a:p>
            <a:pPr>
              <a:spcAft>
                <a:spcPts val="600"/>
              </a:spcAft>
            </a:pPr>
            <a:r>
              <a:rPr lang="fr-CH" sz="2400" dirty="0">
                <a:solidFill>
                  <a:srgbClr val="50ADE4"/>
                </a:solidFill>
                <a:cs typeface="Arial" panose="020B0604020202020204" pitchFamily="34" charset="0"/>
              </a:rPr>
              <a:t>Si vous souhaitez réserver une salle, nous vous invitons à contacter</a:t>
            </a:r>
            <a:r>
              <a:rPr lang="en-US" sz="2400" dirty="0" smtClean="0">
                <a:solidFill>
                  <a:srgbClr val="50ADE4"/>
                </a:solidFill>
                <a:cs typeface="Arial" panose="020B0604020202020204" pitchFamily="34" charset="0"/>
              </a:rPr>
              <a:t>:</a:t>
            </a:r>
            <a:endParaRPr lang="en-US" sz="2400" dirty="0">
              <a:solidFill>
                <a:srgbClr val="50ADE4"/>
              </a:solidFill>
              <a:cs typeface="Arial" panose="020B0604020202020204" pitchFamily="34" charset="0"/>
            </a:endParaRPr>
          </a:p>
          <a:p>
            <a:pPr>
              <a:spcAft>
                <a:spcPts val="600"/>
              </a:spcAft>
            </a:pPr>
            <a:r>
              <a:rPr lang="en-US" sz="2400" b="1" dirty="0">
                <a:solidFill>
                  <a:srgbClr val="50ADE4"/>
                </a:solidFill>
                <a:cs typeface="Arial" panose="020B0604020202020204" pitchFamily="34" charset="0"/>
              </a:rPr>
              <a:t>Room Management</a:t>
            </a:r>
          </a:p>
          <a:p>
            <a:pPr marL="342900" indent="-342900">
              <a:spcAft>
                <a:spcPts val="600"/>
              </a:spcAft>
              <a:buFont typeface="Wingdings" panose="05000000000000000000" pitchFamily="2" charset="2"/>
              <a:buChar char="§"/>
            </a:pPr>
            <a:r>
              <a:rPr lang="fr-CH" sz="2400" dirty="0">
                <a:solidFill>
                  <a:srgbClr val="50ADE4"/>
                </a:solidFill>
                <a:cs typeface="Arial" panose="020B0604020202020204" pitchFamily="34" charset="0"/>
              </a:rPr>
              <a:t>Le bureau V247 (2ème étage du Bâtiment Varembé</a:t>
            </a:r>
            <a:r>
              <a:rPr lang="en-US" sz="2400" dirty="0">
                <a:solidFill>
                  <a:srgbClr val="50ADE4"/>
                </a:solidFill>
                <a:cs typeface="Arial" panose="020B0604020202020204" pitchFamily="34" charset="0"/>
              </a:rPr>
              <a:t>)</a:t>
            </a:r>
          </a:p>
          <a:p>
            <a:pPr marL="342900" indent="-342900">
              <a:spcAft>
                <a:spcPts val="600"/>
              </a:spcAft>
              <a:buFont typeface="Wingdings" panose="05000000000000000000" pitchFamily="2" charset="2"/>
              <a:buChar char="§"/>
            </a:pPr>
            <a:r>
              <a:rPr lang="fr-CH" sz="2400" dirty="0">
                <a:solidFill>
                  <a:srgbClr val="50ADE4"/>
                </a:solidFill>
                <a:cs typeface="Arial" panose="020B0604020202020204" pitchFamily="34" charset="0"/>
              </a:rPr>
              <a:t>Horaires d'ouverture: 8 h </a:t>
            </a:r>
            <a:r>
              <a:rPr lang="fr-CH" sz="2400" dirty="0" smtClean="0">
                <a:solidFill>
                  <a:srgbClr val="50ADE4"/>
                </a:solidFill>
                <a:cs typeface="Arial" panose="020B0604020202020204" pitchFamily="34" charset="0"/>
              </a:rPr>
              <a:t>30-12 </a:t>
            </a:r>
            <a:r>
              <a:rPr lang="fr-CH" sz="2400" dirty="0">
                <a:solidFill>
                  <a:srgbClr val="50ADE4"/>
                </a:solidFill>
                <a:cs typeface="Arial" panose="020B0604020202020204" pitchFamily="34" charset="0"/>
              </a:rPr>
              <a:t>h 30/13 h </a:t>
            </a:r>
            <a:r>
              <a:rPr lang="fr-CH" sz="2400" dirty="0" smtClean="0">
                <a:solidFill>
                  <a:srgbClr val="50ADE4"/>
                </a:solidFill>
                <a:cs typeface="Arial" panose="020B0604020202020204" pitchFamily="34" charset="0"/>
              </a:rPr>
              <a:t>30-17</a:t>
            </a:r>
            <a:r>
              <a:rPr lang="fr-CH" sz="2400" dirty="0"/>
              <a:t> </a:t>
            </a:r>
            <a:r>
              <a:rPr lang="fr-CH" sz="2400" dirty="0" smtClean="0">
                <a:solidFill>
                  <a:srgbClr val="50ADE4"/>
                </a:solidFill>
                <a:cs typeface="Arial" panose="020B0604020202020204" pitchFamily="34" charset="0"/>
              </a:rPr>
              <a:t>h </a:t>
            </a:r>
            <a:r>
              <a:rPr lang="fr-CH" sz="2400" dirty="0">
                <a:solidFill>
                  <a:srgbClr val="50ADE4"/>
                </a:solidFill>
                <a:cs typeface="Arial" panose="020B0604020202020204" pitchFamily="34" charset="0"/>
              </a:rPr>
              <a:t>30</a:t>
            </a:r>
            <a:endParaRPr lang="en-US" sz="2400" dirty="0">
              <a:solidFill>
                <a:srgbClr val="50ADE4"/>
              </a:solidFill>
              <a:cs typeface="Arial" panose="020B0604020202020204" pitchFamily="34" charset="0"/>
            </a:endParaRPr>
          </a:p>
          <a:p>
            <a:pPr marL="342900" indent="-342900">
              <a:spcAft>
                <a:spcPts val="600"/>
              </a:spcAft>
              <a:buFont typeface="Wingdings" panose="05000000000000000000" pitchFamily="2" charset="2"/>
              <a:buChar char="§"/>
            </a:pPr>
            <a:r>
              <a:rPr lang="en-US" sz="2400" dirty="0" smtClean="0">
                <a:solidFill>
                  <a:srgbClr val="50ADE4"/>
                </a:solidFill>
                <a:cs typeface="Arial" panose="020B0604020202020204" pitchFamily="34" charset="0"/>
                <a:hlinkClick r:id="rId4"/>
              </a:rPr>
              <a:t>room.management@itu.int</a:t>
            </a:r>
            <a:endParaRPr lang="en-US" sz="2400" dirty="0">
              <a:solidFill>
                <a:srgbClr val="50ADE4"/>
              </a:solidFill>
              <a:cs typeface="Arial" panose="020B0604020202020204" pitchFamily="34" charset="0"/>
            </a:endParaRPr>
          </a:p>
          <a:p>
            <a:pPr marL="342900" indent="-342900">
              <a:spcAft>
                <a:spcPts val="600"/>
              </a:spcAft>
              <a:buFont typeface="Wingdings" panose="05000000000000000000" pitchFamily="2" charset="2"/>
              <a:buChar char="§"/>
            </a:pPr>
            <a:r>
              <a:rPr lang="en-US" sz="2400" dirty="0" smtClean="0">
                <a:solidFill>
                  <a:srgbClr val="50ADE4"/>
                </a:solidFill>
                <a:cs typeface="Arial" panose="020B0604020202020204" pitchFamily="34" charset="0"/>
              </a:rPr>
              <a:t>Tél.: </a:t>
            </a:r>
            <a:r>
              <a:rPr lang="en-US" sz="2400" dirty="0">
                <a:solidFill>
                  <a:srgbClr val="50ADE4"/>
                </a:solidFill>
                <a:cs typeface="Arial" panose="020B0604020202020204" pitchFamily="34" charset="0"/>
              </a:rPr>
              <a:t>+41 22 730 </a:t>
            </a:r>
            <a:r>
              <a:rPr lang="en-US" sz="2400" dirty="0" smtClean="0">
                <a:solidFill>
                  <a:srgbClr val="50ADE4"/>
                </a:solidFill>
                <a:cs typeface="Arial" panose="020B0604020202020204" pitchFamily="34" charset="0"/>
              </a:rPr>
              <a:t>6250/5746 </a:t>
            </a:r>
          </a:p>
          <a:p>
            <a:pPr>
              <a:spcAft>
                <a:spcPts val="600"/>
              </a:spcAft>
            </a:pPr>
            <a:r>
              <a:rPr lang="fr-CH" sz="2400" dirty="0">
                <a:solidFill>
                  <a:srgbClr val="50ADE4"/>
                </a:solidFill>
                <a:cs typeface="Arial" panose="020B0604020202020204" pitchFamily="34" charset="0"/>
              </a:rPr>
              <a:t>Si vous souhaitez contribuer à l'organisation d'une pause-café ou d'une réception, veuillez contacter le Service du protocole à l'adresse </a:t>
            </a:r>
            <a:r>
              <a:rPr lang="fr-CH" sz="2400" dirty="0" smtClean="0">
                <a:solidFill>
                  <a:srgbClr val="50ADE4"/>
                </a:solidFill>
                <a:cs typeface="Arial" panose="020B0604020202020204" pitchFamily="34" charset="0"/>
              </a:rPr>
              <a:t>suivante: </a:t>
            </a:r>
            <a:r>
              <a:rPr lang="fr-CH" sz="2400" dirty="0" smtClean="0">
                <a:solidFill>
                  <a:srgbClr val="50ADE4"/>
                </a:solidFill>
                <a:cs typeface="Arial" panose="020B0604020202020204" pitchFamily="34" charset="0"/>
                <a:hlinkClick r:id="rId5"/>
              </a:rPr>
              <a:t>protocol@itu.int</a:t>
            </a:r>
            <a:r>
              <a:rPr lang="fr-CH" sz="2400" dirty="0" smtClean="0">
                <a:solidFill>
                  <a:srgbClr val="50ADE4"/>
                </a:solidFill>
                <a:cs typeface="Arial" panose="020B0604020202020204" pitchFamily="34" charset="0"/>
              </a:rPr>
              <a:t>   </a:t>
            </a:r>
            <a:endParaRPr lang="en-US" sz="2400" dirty="0">
              <a:solidFill>
                <a:srgbClr val="50ADE4"/>
              </a:solidFill>
              <a:cs typeface="Arial" panose="020B0604020202020204" pitchFamily="34" charset="0"/>
            </a:endParaRPr>
          </a:p>
        </p:txBody>
      </p:sp>
      <p:sp>
        <p:nvSpPr>
          <p:cNvPr id="14" name="TextBox 13"/>
          <p:cNvSpPr txBox="1"/>
          <p:nvPr/>
        </p:nvSpPr>
        <p:spPr>
          <a:xfrm>
            <a:off x="506252" y="118562"/>
            <a:ext cx="9115858" cy="1292662"/>
          </a:xfrm>
          <a:prstGeom prst="rect">
            <a:avLst/>
          </a:prstGeom>
          <a:noFill/>
        </p:spPr>
        <p:txBody>
          <a:bodyPr wrap="square" rtlCol="0">
            <a:spAutoFit/>
          </a:bodyPr>
          <a:lstStyle/>
          <a:p>
            <a:r>
              <a:rPr lang="fr-CH" sz="2600" b="1" dirty="0">
                <a:solidFill>
                  <a:srgbClr val="50ADE4"/>
                </a:solidFill>
                <a:latin typeface="Arial" panose="020B0604020202020204" pitchFamily="34" charset="0"/>
                <a:cs typeface="Arial" panose="020B0604020202020204" pitchFamily="34" charset="0"/>
              </a:rPr>
              <a:t>Ce qu'il faut faire avant la session du Conseil: </a:t>
            </a:r>
            <a:r>
              <a:rPr lang="fr-CH" sz="2600" b="1" dirty="0" smtClean="0">
                <a:solidFill>
                  <a:srgbClr val="50ADE4"/>
                </a:solidFill>
                <a:latin typeface="Arial" panose="020B0604020202020204" pitchFamily="34" charset="0"/>
                <a:cs typeface="Arial" panose="020B0604020202020204" pitchFamily="34" charset="0"/>
              </a:rPr>
              <a:t/>
            </a:r>
            <a:br>
              <a:rPr lang="fr-CH" sz="2600" b="1" dirty="0" smtClean="0">
                <a:solidFill>
                  <a:srgbClr val="50ADE4"/>
                </a:solidFill>
                <a:latin typeface="Arial" panose="020B0604020202020204" pitchFamily="34" charset="0"/>
                <a:cs typeface="Arial" panose="020B0604020202020204" pitchFamily="34" charset="0"/>
              </a:rPr>
            </a:br>
            <a:r>
              <a:rPr lang="fr-CH" sz="2600" b="1" dirty="0" smtClean="0">
                <a:solidFill>
                  <a:srgbClr val="50ADE4"/>
                </a:solidFill>
                <a:latin typeface="Arial" panose="020B0604020202020204" pitchFamily="34" charset="0"/>
                <a:cs typeface="Arial" panose="020B0604020202020204" pitchFamily="34" charset="0"/>
              </a:rPr>
              <a:t>si </a:t>
            </a:r>
            <a:r>
              <a:rPr lang="fr-CH" sz="2600" b="1" dirty="0">
                <a:solidFill>
                  <a:srgbClr val="50ADE4"/>
                </a:solidFill>
                <a:latin typeface="Arial" panose="020B0604020202020204" pitchFamily="34" charset="0"/>
                <a:cs typeface="Arial" panose="020B0604020202020204" pitchFamily="34" charset="0"/>
              </a:rPr>
              <a:t>vous souhaitez réserver une salle ou contribuer </a:t>
            </a:r>
            <a:r>
              <a:rPr lang="fr-CH" sz="2600" b="1" dirty="0" smtClean="0">
                <a:solidFill>
                  <a:srgbClr val="50ADE4"/>
                </a:solidFill>
                <a:latin typeface="Arial" panose="020B0604020202020204" pitchFamily="34" charset="0"/>
                <a:cs typeface="Arial" panose="020B0604020202020204" pitchFamily="34" charset="0"/>
              </a:rPr>
              <a:t/>
            </a:r>
            <a:br>
              <a:rPr lang="fr-CH" sz="2600" b="1" dirty="0" smtClean="0">
                <a:solidFill>
                  <a:srgbClr val="50ADE4"/>
                </a:solidFill>
                <a:latin typeface="Arial" panose="020B0604020202020204" pitchFamily="34" charset="0"/>
                <a:cs typeface="Arial" panose="020B0604020202020204" pitchFamily="34" charset="0"/>
              </a:rPr>
            </a:br>
            <a:r>
              <a:rPr lang="fr-CH" sz="2600" b="1" dirty="0" smtClean="0">
                <a:solidFill>
                  <a:srgbClr val="50ADE4"/>
                </a:solidFill>
                <a:latin typeface="Arial" panose="020B0604020202020204" pitchFamily="34" charset="0"/>
                <a:cs typeface="Arial" panose="020B0604020202020204" pitchFamily="34" charset="0"/>
              </a:rPr>
              <a:t>à </a:t>
            </a:r>
            <a:r>
              <a:rPr lang="fr-CH" sz="2600" b="1" dirty="0">
                <a:solidFill>
                  <a:srgbClr val="50ADE4"/>
                </a:solidFill>
                <a:latin typeface="Arial" panose="020B0604020202020204" pitchFamily="34" charset="0"/>
                <a:cs typeface="Arial" panose="020B0604020202020204" pitchFamily="34" charset="0"/>
              </a:rPr>
              <a:t>l'organisation d'une </a:t>
            </a:r>
            <a:r>
              <a:rPr lang="fr-CH" sz="2600" b="1" dirty="0" smtClean="0">
                <a:solidFill>
                  <a:srgbClr val="50ADE4"/>
                </a:solidFill>
                <a:latin typeface="Arial" panose="020B0604020202020204" pitchFamily="34" charset="0"/>
                <a:cs typeface="Arial" panose="020B0604020202020204" pitchFamily="34" charset="0"/>
              </a:rPr>
              <a:t>réception</a:t>
            </a:r>
            <a:r>
              <a:rPr lang="en-US" sz="2600" b="1" dirty="0" smtClean="0">
                <a:solidFill>
                  <a:srgbClr val="50ADE4"/>
                </a:solidFill>
                <a:latin typeface="Arial" panose="020B0604020202020204" pitchFamily="34" charset="0"/>
                <a:cs typeface="Arial" panose="020B0604020202020204" pitchFamily="34" charset="0"/>
              </a:rPr>
              <a:t> </a:t>
            </a:r>
            <a:endParaRPr lang="en-US" sz="2600" b="1" dirty="0">
              <a:solidFill>
                <a:srgbClr val="50ADE4"/>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80299750"/>
      </p:ext>
    </p:extLst>
  </p:cSld>
  <p:clrMapOvr>
    <a:masterClrMapping/>
  </p:clrMapOvr>
  <p:transition spd="slow" advClick="0" advTm="1000">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6356" y="2242834"/>
            <a:ext cx="2520701" cy="2520701"/>
          </a:xfrm>
          <a:prstGeom prst="rect">
            <a:avLst/>
          </a:prstGeom>
        </p:spPr>
      </p:pic>
      <p:sp>
        <p:nvSpPr>
          <p:cNvPr id="12" name="TextBox 11"/>
          <p:cNvSpPr txBox="1"/>
          <p:nvPr/>
        </p:nvSpPr>
        <p:spPr>
          <a:xfrm>
            <a:off x="743759" y="528693"/>
            <a:ext cx="9115858" cy="954107"/>
          </a:xfrm>
          <a:prstGeom prst="rect">
            <a:avLst/>
          </a:prstGeom>
          <a:noFill/>
        </p:spPr>
        <p:txBody>
          <a:bodyPr wrap="square" rtlCol="0">
            <a:spAutoFit/>
          </a:bodyPr>
          <a:lstStyle/>
          <a:p>
            <a:r>
              <a:rPr lang="fr-CH" sz="2800" b="1" dirty="0">
                <a:solidFill>
                  <a:srgbClr val="50ADE4"/>
                </a:solidFill>
                <a:latin typeface="Arial" panose="020B0604020202020204" pitchFamily="34" charset="0"/>
                <a:cs typeface="Arial" panose="020B0604020202020204" pitchFamily="34" charset="0"/>
              </a:rPr>
              <a:t>Ce qu'il faut faire avant la session du Conseil: frais de voyage et appui à la demande de </a:t>
            </a:r>
            <a:r>
              <a:rPr lang="fr-CH" sz="2800" b="1" dirty="0" smtClean="0">
                <a:solidFill>
                  <a:srgbClr val="50ADE4"/>
                </a:solidFill>
                <a:latin typeface="Arial" panose="020B0604020202020204" pitchFamily="34" charset="0"/>
                <a:cs typeface="Arial" panose="020B0604020202020204" pitchFamily="34" charset="0"/>
              </a:rPr>
              <a:t>visa</a:t>
            </a:r>
            <a:endParaRPr lang="en-US" sz="2800" b="1" dirty="0">
              <a:solidFill>
                <a:srgbClr val="50ADE4"/>
              </a:solidFill>
              <a:latin typeface="Arial" panose="020B0604020202020204" pitchFamily="34" charset="0"/>
              <a:cs typeface="Arial" panose="020B0604020202020204" pitchFamily="34" charset="0"/>
            </a:endParaRPr>
          </a:p>
        </p:txBody>
      </p:sp>
      <p:sp>
        <p:nvSpPr>
          <p:cNvPr id="4" name="Rectangle 3"/>
          <p:cNvSpPr/>
          <p:nvPr/>
        </p:nvSpPr>
        <p:spPr>
          <a:xfrm>
            <a:off x="3692056" y="2310901"/>
            <a:ext cx="7200000" cy="2385268"/>
          </a:xfrm>
          <a:prstGeom prst="rect">
            <a:avLst/>
          </a:prstGeom>
        </p:spPr>
        <p:txBody>
          <a:bodyPr>
            <a:spAutoFit/>
          </a:bodyPr>
          <a:lstStyle/>
          <a:p>
            <a:pPr>
              <a:spcAft>
                <a:spcPts val="600"/>
              </a:spcAft>
            </a:pPr>
            <a:r>
              <a:rPr lang="fr-CH" sz="2400" dirty="0">
                <a:solidFill>
                  <a:srgbClr val="50ADE4"/>
                </a:solidFill>
              </a:rPr>
              <a:t>Le numéro </a:t>
            </a:r>
            <a:r>
              <a:rPr lang="fr-CH" sz="2400" b="1" dirty="0">
                <a:solidFill>
                  <a:srgbClr val="50ADE4"/>
                </a:solidFill>
              </a:rPr>
              <a:t>57</a:t>
            </a:r>
            <a:r>
              <a:rPr lang="fr-CH" sz="2400" dirty="0">
                <a:solidFill>
                  <a:srgbClr val="50ADE4"/>
                </a:solidFill>
              </a:rPr>
              <a:t> de la Convention s'applique exclusivement au Conseiller de chaque Etat Membre du Conseil appartenant à la catégorie des pays en développement</a:t>
            </a:r>
            <a:r>
              <a:rPr lang="en-US" sz="2400" dirty="0" smtClean="0">
                <a:solidFill>
                  <a:srgbClr val="50ADE4"/>
                </a:solidFill>
              </a:rPr>
              <a:t>.</a:t>
            </a:r>
            <a:endParaRPr lang="en-US" sz="2400" dirty="0">
              <a:solidFill>
                <a:srgbClr val="50ADE4"/>
              </a:solidFill>
            </a:endParaRPr>
          </a:p>
          <a:p>
            <a:pPr>
              <a:spcAft>
                <a:spcPts val="600"/>
              </a:spcAft>
            </a:pPr>
            <a:r>
              <a:rPr lang="fr-CH" sz="2400" dirty="0">
                <a:solidFill>
                  <a:srgbClr val="50ADE4"/>
                </a:solidFill>
              </a:rPr>
              <a:t>Les Conseillers qui souhaitent en savoir plus peuvent contacter la Section des voyages de l'UIT à l'adresse</a:t>
            </a:r>
            <a:r>
              <a:rPr lang="en-US" sz="2400" dirty="0">
                <a:solidFill>
                  <a:srgbClr val="50ADE4"/>
                </a:solidFill>
              </a:rPr>
              <a:t> </a:t>
            </a:r>
            <a:r>
              <a:rPr lang="en-US" sz="2400" u="sng" dirty="0">
                <a:solidFill>
                  <a:srgbClr val="50ADE4"/>
                </a:solidFill>
                <a:hlinkClick r:id="rId4"/>
              </a:rPr>
              <a:t>travel@itu.int</a:t>
            </a:r>
            <a:r>
              <a:rPr lang="en-US" sz="2400" dirty="0">
                <a:solidFill>
                  <a:srgbClr val="50ADE4"/>
                </a:solidFill>
              </a:rPr>
              <a:t> </a:t>
            </a:r>
            <a:r>
              <a:rPr lang="en-US" sz="2400" dirty="0" smtClean="0">
                <a:solidFill>
                  <a:srgbClr val="50ADE4"/>
                </a:solidFill>
              </a:rPr>
              <a:t>ou </a:t>
            </a:r>
            <a:r>
              <a:rPr lang="en-US" sz="2400" u="sng" dirty="0" smtClean="0">
                <a:solidFill>
                  <a:srgbClr val="50ADE4"/>
                </a:solidFill>
                <a:hlinkClick r:id="rId5"/>
              </a:rPr>
              <a:t>christine.marechal@itu.int</a:t>
            </a:r>
            <a:r>
              <a:rPr lang="en-US" sz="2400" dirty="0" smtClean="0">
                <a:solidFill>
                  <a:srgbClr val="50ADE4"/>
                </a:solidFill>
              </a:rPr>
              <a:t>.</a:t>
            </a:r>
            <a:endParaRPr lang="en-US" sz="2400" dirty="0">
              <a:solidFill>
                <a:srgbClr val="50ADE4"/>
              </a:solidFill>
            </a:endParaRPr>
          </a:p>
        </p:txBody>
      </p:sp>
    </p:spTree>
    <p:extLst>
      <p:ext uri="{BB962C8B-B14F-4D97-AF65-F5344CB8AC3E}">
        <p14:creationId xmlns:p14="http://schemas.microsoft.com/office/powerpoint/2010/main" val="2512694237"/>
      </p:ext>
    </p:extLst>
  </p:cSld>
  <p:clrMapOvr>
    <a:masterClrMapping/>
  </p:clrMapOvr>
  <mc:AlternateContent xmlns:mc="http://schemas.openxmlformats.org/markup-compatibility/2006" xmlns:p14="http://schemas.microsoft.com/office/powerpoint/2010/main">
    <mc:Choice Requires="p14">
      <p:transition spd="slow" p14:dur="2000" advClick="0" advTm="1000">
        <p:fade/>
      </p:transition>
    </mc:Choice>
    <mc:Fallback xmlns="">
      <p:transition spd="slow" advClick="0" advTm="2000">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6356" y="2242834"/>
            <a:ext cx="2520701" cy="2520701"/>
          </a:xfrm>
          <a:prstGeom prst="rect">
            <a:avLst/>
          </a:prstGeom>
        </p:spPr>
      </p:pic>
      <p:sp>
        <p:nvSpPr>
          <p:cNvPr id="11" name="TextBox 10"/>
          <p:cNvSpPr txBox="1"/>
          <p:nvPr/>
        </p:nvSpPr>
        <p:spPr>
          <a:xfrm>
            <a:off x="743759" y="528693"/>
            <a:ext cx="9443850" cy="523220"/>
          </a:xfrm>
          <a:prstGeom prst="rect">
            <a:avLst/>
          </a:prstGeom>
          <a:noFill/>
        </p:spPr>
        <p:txBody>
          <a:bodyPr wrap="square" rtlCol="0">
            <a:spAutoFit/>
          </a:bodyPr>
          <a:lstStyle/>
          <a:p>
            <a:r>
              <a:rPr lang="fr-CH" sz="2800" b="1" dirty="0">
                <a:solidFill>
                  <a:srgbClr val="50ADE4"/>
                </a:solidFill>
                <a:latin typeface="Arial" panose="020B0604020202020204" pitchFamily="34" charset="0"/>
                <a:cs typeface="Arial" panose="020B0604020202020204" pitchFamily="34" charset="0"/>
              </a:rPr>
              <a:t>Questions d'organisation: attribution des </a:t>
            </a:r>
            <a:r>
              <a:rPr lang="fr-CH" sz="2800" b="1" dirty="0" smtClean="0">
                <a:solidFill>
                  <a:srgbClr val="50ADE4"/>
                </a:solidFill>
                <a:latin typeface="Arial" panose="020B0604020202020204" pitchFamily="34" charset="0"/>
                <a:cs typeface="Arial" panose="020B0604020202020204" pitchFamily="34" charset="0"/>
              </a:rPr>
              <a:t>sièges</a:t>
            </a:r>
            <a:endParaRPr lang="en-US" sz="2800" b="1" dirty="0">
              <a:solidFill>
                <a:srgbClr val="50ADE4"/>
              </a:solidFill>
              <a:latin typeface="Arial" panose="020B0604020202020204" pitchFamily="34" charset="0"/>
              <a:cs typeface="Arial" panose="020B0604020202020204" pitchFamily="34" charset="0"/>
            </a:endParaRPr>
          </a:p>
        </p:txBody>
      </p:sp>
      <p:graphicFrame>
        <p:nvGraphicFramePr>
          <p:cNvPr id="5" name="Diagram 4"/>
          <p:cNvGraphicFramePr/>
          <p:nvPr>
            <p:extLst>
              <p:ext uri="{D42A27DB-BD31-4B8C-83A1-F6EECF244321}">
                <p14:modId xmlns:p14="http://schemas.microsoft.com/office/powerpoint/2010/main" val="1990649230"/>
              </p:ext>
            </p:extLst>
          </p:nvPr>
        </p:nvGraphicFramePr>
        <p:xfrm>
          <a:off x="4216291" y="1584007"/>
          <a:ext cx="6900531" cy="383835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514014173"/>
      </p:ext>
    </p:extLst>
  </p:cSld>
  <p:clrMapOvr>
    <a:masterClrMapping/>
  </p:clrMapOvr>
  <p:transition spd="slow" advClick="0" advTm="1000">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6356" y="2242834"/>
            <a:ext cx="2520701" cy="2520701"/>
          </a:xfrm>
          <a:prstGeom prst="rect">
            <a:avLst/>
          </a:prstGeom>
        </p:spPr>
      </p:pic>
      <p:sp>
        <p:nvSpPr>
          <p:cNvPr id="2" name="Rectangle 1"/>
          <p:cNvSpPr/>
          <p:nvPr/>
        </p:nvSpPr>
        <p:spPr>
          <a:xfrm>
            <a:off x="1169013" y="2336393"/>
            <a:ext cx="9693427" cy="461665"/>
          </a:xfrm>
          <a:prstGeom prst="rect">
            <a:avLst/>
          </a:prstGeom>
        </p:spPr>
        <p:txBody>
          <a:bodyPr wrap="square">
            <a:spAutoFit/>
          </a:bodyPr>
          <a:lstStyle/>
          <a:p>
            <a:pPr marL="0" lvl="1">
              <a:spcBef>
                <a:spcPct val="0"/>
              </a:spcBef>
              <a:buClr>
                <a:srgbClr val="0E438A"/>
              </a:buClr>
              <a:buSzPct val="110000"/>
            </a:pPr>
            <a:endParaRPr lang="en-GB" sz="2400" b="1" dirty="0">
              <a:solidFill>
                <a:schemeClr val="tx2"/>
              </a:solidFill>
              <a:cs typeface="Arial" panose="020B0604020202020204" pitchFamily="34" charset="0"/>
            </a:endParaRPr>
          </a:p>
        </p:txBody>
      </p:sp>
      <p:sp>
        <p:nvSpPr>
          <p:cNvPr id="3" name="Rectangle 2"/>
          <p:cNvSpPr/>
          <p:nvPr/>
        </p:nvSpPr>
        <p:spPr>
          <a:xfrm>
            <a:off x="3689714" y="1754727"/>
            <a:ext cx="8404452" cy="4031873"/>
          </a:xfrm>
          <a:prstGeom prst="rect">
            <a:avLst/>
          </a:prstGeom>
        </p:spPr>
        <p:txBody>
          <a:bodyPr wrap="square">
            <a:spAutoFit/>
          </a:bodyPr>
          <a:lstStyle/>
          <a:p>
            <a:r>
              <a:rPr lang="fr-CH" sz="2400" b="1" dirty="0" smtClean="0">
                <a:solidFill>
                  <a:srgbClr val="50ADE4"/>
                </a:solidFill>
                <a:cs typeface="Arial" panose="020B0604020202020204" pitchFamily="34" charset="0"/>
              </a:rPr>
              <a:t>WiFi </a:t>
            </a:r>
            <a:r>
              <a:rPr lang="fr-CH" sz="2400" b="1" dirty="0">
                <a:solidFill>
                  <a:srgbClr val="50ADE4"/>
                </a:solidFill>
                <a:cs typeface="Arial" panose="020B0604020202020204" pitchFamily="34" charset="0"/>
              </a:rPr>
              <a:t>à l'UIT</a:t>
            </a:r>
            <a:endParaRPr lang="en-US" sz="2400" b="1" dirty="0">
              <a:solidFill>
                <a:srgbClr val="50ADE4"/>
              </a:solidFill>
              <a:cs typeface="Arial" panose="020B0604020202020204" pitchFamily="34" charset="0"/>
            </a:endParaRPr>
          </a:p>
          <a:p>
            <a:pPr marL="0" lvl="1" indent="-288000">
              <a:buFont typeface="Wingdings" panose="05000000000000000000" pitchFamily="2" charset="2"/>
              <a:buChar char="§"/>
            </a:pPr>
            <a:r>
              <a:rPr lang="fr-CH" sz="2000" dirty="0">
                <a:solidFill>
                  <a:srgbClr val="50ADE4"/>
                </a:solidFill>
                <a:cs typeface="Arial" panose="020B0604020202020204" pitchFamily="34" charset="0"/>
              </a:rPr>
              <a:t>Mot de passe</a:t>
            </a:r>
            <a:r>
              <a:rPr lang="en-US" sz="2000" dirty="0">
                <a:solidFill>
                  <a:srgbClr val="50ADE4"/>
                </a:solidFill>
                <a:cs typeface="Arial" panose="020B0604020202020204" pitchFamily="34" charset="0"/>
              </a:rPr>
              <a:t>: </a:t>
            </a:r>
            <a:r>
              <a:rPr lang="en-US" sz="2000" u="sng" dirty="0" smtClean="0">
                <a:solidFill>
                  <a:srgbClr val="50ADE4"/>
                </a:solidFill>
                <a:cs typeface="Arial" panose="020B0604020202020204" pitchFamily="34" charset="0"/>
              </a:rPr>
              <a:t>itu@GVA1211</a:t>
            </a:r>
            <a:endParaRPr lang="en-US" sz="2000" dirty="0" smtClean="0">
              <a:solidFill>
                <a:srgbClr val="50ADE4"/>
              </a:solidFill>
              <a:cs typeface="Arial" panose="020B0604020202020204" pitchFamily="34" charset="0"/>
            </a:endParaRPr>
          </a:p>
          <a:p>
            <a:r>
              <a:rPr lang="fr-CH" sz="2400" b="1" dirty="0">
                <a:solidFill>
                  <a:srgbClr val="50ADE4"/>
                </a:solidFill>
                <a:cs typeface="Arial" panose="020B0604020202020204" pitchFamily="34" charset="0"/>
              </a:rPr>
              <a:t>Techniciens en casquette bleue</a:t>
            </a:r>
            <a:r>
              <a:rPr lang="en-US" sz="2400" b="1" dirty="0">
                <a:solidFill>
                  <a:srgbClr val="50ADE4"/>
                </a:solidFill>
                <a:cs typeface="Arial" panose="020B0604020202020204" pitchFamily="34" charset="0"/>
              </a:rPr>
              <a:t> </a:t>
            </a:r>
          </a:p>
          <a:p>
            <a:pPr marL="0" lvl="1" indent="-288000">
              <a:buFont typeface="Wingdings" panose="05000000000000000000" pitchFamily="2" charset="2"/>
              <a:buChar char="§"/>
              <a:tabLst>
                <a:tab pos="266700" algn="l"/>
              </a:tabLst>
            </a:pPr>
            <a:r>
              <a:rPr lang="fr-CH" sz="2000" dirty="0">
                <a:solidFill>
                  <a:srgbClr val="50ADE4"/>
                </a:solidFill>
                <a:cs typeface="Arial" panose="020B0604020202020204" pitchFamily="34" charset="0"/>
              </a:rPr>
              <a:t>Pour toute assistance technique, veuillez vous adresser au personnel portant </a:t>
            </a:r>
            <a:r>
              <a:rPr lang="fr-CH" sz="2000" dirty="0" smtClean="0">
                <a:solidFill>
                  <a:srgbClr val="50ADE4"/>
                </a:solidFill>
                <a:cs typeface="Arial" panose="020B0604020202020204" pitchFamily="34" charset="0"/>
              </a:rPr>
              <a:t>	une </a:t>
            </a:r>
            <a:r>
              <a:rPr lang="fr-CH" sz="2000" dirty="0">
                <a:solidFill>
                  <a:srgbClr val="50ADE4"/>
                </a:solidFill>
                <a:cs typeface="Arial" panose="020B0604020202020204" pitchFamily="34" charset="0"/>
              </a:rPr>
              <a:t>casquette bleue (présent à l'avant de la salle)</a:t>
            </a:r>
            <a:endParaRPr lang="en-US" sz="2000" dirty="0">
              <a:solidFill>
                <a:srgbClr val="50ADE4"/>
              </a:solidFill>
              <a:cs typeface="Arial" panose="020B0604020202020204" pitchFamily="34" charset="0"/>
            </a:endParaRPr>
          </a:p>
          <a:p>
            <a:pPr marL="0" lvl="1" indent="-288000">
              <a:buFont typeface="Wingdings" panose="05000000000000000000" pitchFamily="2" charset="2"/>
              <a:buChar char="§"/>
            </a:pPr>
            <a:r>
              <a:rPr lang="fr-CH" sz="2000" dirty="0">
                <a:solidFill>
                  <a:srgbClr val="50ADE4"/>
                </a:solidFill>
                <a:cs typeface="Arial" panose="020B0604020202020204" pitchFamily="34" charset="0"/>
              </a:rPr>
              <a:t>Des câbles Internet sont disponibles sur demande</a:t>
            </a:r>
            <a:endParaRPr lang="en-US" sz="2000" dirty="0">
              <a:solidFill>
                <a:srgbClr val="50ADE4"/>
              </a:solidFill>
              <a:cs typeface="Arial" panose="020B0604020202020204" pitchFamily="34" charset="0"/>
            </a:endParaRPr>
          </a:p>
          <a:p>
            <a:r>
              <a:rPr lang="fr-CH" sz="2400" b="1" dirty="0">
                <a:solidFill>
                  <a:srgbClr val="50ADE4"/>
                </a:solidFill>
                <a:cs typeface="Arial" panose="020B0604020202020204" pitchFamily="34" charset="0"/>
              </a:rPr>
              <a:t>Service </a:t>
            </a:r>
            <a:r>
              <a:rPr lang="fr-CH" sz="2400" b="1" dirty="0" smtClean="0">
                <a:solidFill>
                  <a:srgbClr val="50ADE4"/>
                </a:solidFill>
                <a:cs typeface="Arial" panose="020B0604020202020204" pitchFamily="34" charset="0"/>
              </a:rPr>
              <a:t>d'assistance</a:t>
            </a:r>
            <a:endParaRPr lang="en-US" sz="2400" b="1" dirty="0">
              <a:solidFill>
                <a:srgbClr val="50ADE4"/>
              </a:solidFill>
              <a:cs typeface="Arial" panose="020B0604020202020204" pitchFamily="34" charset="0"/>
            </a:endParaRPr>
          </a:p>
          <a:p>
            <a:pPr marL="0" lvl="1" indent="-288000">
              <a:buFont typeface="Wingdings" panose="05000000000000000000" pitchFamily="2" charset="2"/>
              <a:buChar char="§"/>
            </a:pPr>
            <a:r>
              <a:rPr lang="fr-CH" sz="2000" dirty="0">
                <a:solidFill>
                  <a:srgbClr val="50ADE4"/>
                </a:solidFill>
                <a:cs typeface="Arial" panose="020B0604020202020204" pitchFamily="34" charset="0"/>
              </a:rPr>
              <a:t>Bâtiment Varembé </a:t>
            </a:r>
            <a:r>
              <a:rPr lang="en-US" sz="2000" dirty="0" smtClean="0">
                <a:solidFill>
                  <a:srgbClr val="50ADE4"/>
                </a:solidFill>
                <a:cs typeface="Arial" panose="020B0604020202020204" pitchFamily="34" charset="0"/>
              </a:rPr>
              <a:t>(</a:t>
            </a:r>
            <a:r>
              <a:rPr lang="en-US" sz="2000" dirty="0">
                <a:solidFill>
                  <a:srgbClr val="50ADE4"/>
                </a:solidFill>
                <a:cs typeface="Arial" panose="020B0604020202020204" pitchFamily="34" charset="0"/>
              </a:rPr>
              <a:t>V29)</a:t>
            </a:r>
          </a:p>
          <a:p>
            <a:pPr marL="0" lvl="1" indent="-288000">
              <a:buFont typeface="Wingdings" panose="05000000000000000000" pitchFamily="2" charset="2"/>
              <a:buChar char="§"/>
            </a:pPr>
            <a:r>
              <a:rPr lang="fr-CH" sz="2000" dirty="0">
                <a:solidFill>
                  <a:srgbClr val="50ADE4"/>
                </a:solidFill>
                <a:cs typeface="Arial" panose="020B0604020202020204" pitchFamily="34" charset="0"/>
              </a:rPr>
              <a:t>Appelez le 6666 à partir d'un téléphone fixe de </a:t>
            </a:r>
            <a:r>
              <a:rPr lang="fr-CH" sz="2000" dirty="0" smtClean="0">
                <a:solidFill>
                  <a:srgbClr val="50ADE4"/>
                </a:solidFill>
                <a:cs typeface="Arial" panose="020B0604020202020204" pitchFamily="34" charset="0"/>
              </a:rPr>
              <a:t>l'UIT</a:t>
            </a:r>
            <a:r>
              <a:rPr lang="en-US" sz="2000" dirty="0" smtClean="0">
                <a:solidFill>
                  <a:srgbClr val="50ADE4"/>
                </a:solidFill>
                <a:cs typeface="Arial" panose="020B0604020202020204" pitchFamily="34" charset="0"/>
              </a:rPr>
              <a:t> </a:t>
            </a:r>
            <a:endParaRPr lang="en-US" sz="2000" dirty="0">
              <a:solidFill>
                <a:srgbClr val="50ADE4"/>
              </a:solidFill>
              <a:cs typeface="Arial" panose="020B0604020202020204" pitchFamily="34" charset="0"/>
            </a:endParaRPr>
          </a:p>
          <a:p>
            <a:r>
              <a:rPr lang="fr-CH" sz="2400" b="1" dirty="0">
                <a:solidFill>
                  <a:srgbClr val="50ADE4"/>
                </a:solidFill>
                <a:cs typeface="Arial" panose="020B0604020202020204" pitchFamily="34" charset="0"/>
              </a:rPr>
              <a:t>Prêts </a:t>
            </a:r>
            <a:r>
              <a:rPr lang="fr-CH" sz="2400" b="1" dirty="0" smtClean="0">
                <a:solidFill>
                  <a:srgbClr val="50ADE4"/>
                </a:solidFill>
                <a:cs typeface="Arial" panose="020B0604020202020204" pitchFamily="34" charset="0"/>
              </a:rPr>
              <a:t>d'ordinateurs</a:t>
            </a:r>
            <a:endParaRPr lang="en-US" sz="2400" b="1" dirty="0">
              <a:solidFill>
                <a:srgbClr val="50ADE4"/>
              </a:solidFill>
              <a:cs typeface="Arial" panose="020B0604020202020204" pitchFamily="34" charset="0"/>
            </a:endParaRPr>
          </a:p>
          <a:p>
            <a:pPr marL="0" lvl="1" indent="-288000">
              <a:buFont typeface="Wingdings" panose="05000000000000000000" pitchFamily="2" charset="2"/>
              <a:buChar char="§"/>
            </a:pPr>
            <a:r>
              <a:rPr lang="fr-CH" sz="2000" dirty="0">
                <a:solidFill>
                  <a:srgbClr val="50ADE4"/>
                </a:solidFill>
                <a:cs typeface="Arial" panose="020B0604020202020204" pitchFamily="34" charset="0"/>
              </a:rPr>
              <a:t>Sur présentation de votre carte d'identité au service d'assistance</a:t>
            </a:r>
            <a:endParaRPr lang="en-US" sz="2000" dirty="0">
              <a:solidFill>
                <a:srgbClr val="50ADE4"/>
              </a:solidFill>
              <a:cs typeface="Arial" panose="020B0604020202020204" pitchFamily="34" charset="0"/>
            </a:endParaRPr>
          </a:p>
          <a:p>
            <a:pPr marL="0" lvl="1" indent="-288000">
              <a:buFont typeface="Wingdings" panose="05000000000000000000" pitchFamily="2" charset="2"/>
              <a:buChar char="§"/>
            </a:pPr>
            <a:r>
              <a:rPr lang="fr-CH" sz="2000" dirty="0">
                <a:solidFill>
                  <a:srgbClr val="50ADE4"/>
                </a:solidFill>
                <a:cs typeface="Arial" panose="020B0604020202020204" pitchFamily="34" charset="0"/>
              </a:rPr>
              <a:t>Ordinateurs en nombre limité</a:t>
            </a:r>
            <a:endParaRPr lang="en-US" sz="2000" dirty="0">
              <a:solidFill>
                <a:srgbClr val="50ADE4"/>
              </a:solidFill>
              <a:cs typeface="Arial" panose="020B0604020202020204" pitchFamily="34" charset="0"/>
            </a:endParaRPr>
          </a:p>
        </p:txBody>
      </p:sp>
      <p:sp>
        <p:nvSpPr>
          <p:cNvPr id="14" name="TextBox 13"/>
          <p:cNvSpPr txBox="1"/>
          <p:nvPr/>
        </p:nvSpPr>
        <p:spPr>
          <a:xfrm>
            <a:off x="743759" y="528693"/>
            <a:ext cx="9115858" cy="954107"/>
          </a:xfrm>
          <a:prstGeom prst="rect">
            <a:avLst/>
          </a:prstGeom>
          <a:noFill/>
        </p:spPr>
        <p:txBody>
          <a:bodyPr wrap="square" rtlCol="0">
            <a:spAutoFit/>
          </a:bodyPr>
          <a:lstStyle/>
          <a:p>
            <a:r>
              <a:rPr lang="fr-CH" sz="2800" b="1" dirty="0">
                <a:solidFill>
                  <a:srgbClr val="50ADE4"/>
                </a:solidFill>
                <a:latin typeface="Arial" panose="020B0604020202020204" pitchFamily="34" charset="0"/>
                <a:cs typeface="Arial" panose="020B0604020202020204" pitchFamily="34" charset="0"/>
              </a:rPr>
              <a:t>Questions d'organisation: informations sur </a:t>
            </a:r>
            <a:r>
              <a:rPr lang="fr-CH" sz="2800" b="1" dirty="0" smtClean="0">
                <a:solidFill>
                  <a:srgbClr val="50ADE4"/>
                </a:solidFill>
                <a:latin typeface="Arial" panose="020B0604020202020204" pitchFamily="34" charset="0"/>
                <a:cs typeface="Arial" panose="020B0604020202020204" pitchFamily="34" charset="0"/>
              </a:rPr>
              <a:t/>
            </a:r>
            <a:br>
              <a:rPr lang="fr-CH" sz="2800" b="1" dirty="0" smtClean="0">
                <a:solidFill>
                  <a:srgbClr val="50ADE4"/>
                </a:solidFill>
                <a:latin typeface="Arial" panose="020B0604020202020204" pitchFamily="34" charset="0"/>
                <a:cs typeface="Arial" panose="020B0604020202020204" pitchFamily="34" charset="0"/>
              </a:rPr>
            </a:br>
            <a:r>
              <a:rPr lang="fr-CH" sz="2800" b="1" dirty="0" smtClean="0">
                <a:solidFill>
                  <a:srgbClr val="50ADE4"/>
                </a:solidFill>
                <a:latin typeface="Arial" panose="020B0604020202020204" pitchFamily="34" charset="0"/>
                <a:cs typeface="Arial" panose="020B0604020202020204" pitchFamily="34" charset="0"/>
              </a:rPr>
              <a:t>les </a:t>
            </a:r>
            <a:r>
              <a:rPr lang="fr-CH" sz="2800" b="1" dirty="0">
                <a:solidFill>
                  <a:srgbClr val="50ADE4"/>
                </a:solidFill>
                <a:latin typeface="Arial" panose="020B0604020202020204" pitchFamily="34" charset="0"/>
                <a:cs typeface="Arial" panose="020B0604020202020204" pitchFamily="34" charset="0"/>
              </a:rPr>
              <a:t>services </a:t>
            </a:r>
            <a:r>
              <a:rPr lang="fr-CH" sz="2800" b="1" dirty="0" smtClean="0">
                <a:solidFill>
                  <a:srgbClr val="50ADE4"/>
                </a:solidFill>
                <a:latin typeface="Arial" panose="020B0604020202020204" pitchFamily="34" charset="0"/>
                <a:cs typeface="Arial" panose="020B0604020202020204" pitchFamily="34" charset="0"/>
              </a:rPr>
              <a:t>informatiques</a:t>
            </a:r>
            <a:endParaRPr lang="en-US" sz="2800" b="1" dirty="0">
              <a:solidFill>
                <a:srgbClr val="50ADE4"/>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31723328"/>
      </p:ext>
    </p:extLst>
  </p:cSld>
  <p:clrMapOvr>
    <a:masterClrMapping/>
  </p:clrMapOvr>
  <p:transition spd="slow" advClick="0" advTm="1000">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6356" y="2242834"/>
            <a:ext cx="2520701" cy="2520701"/>
          </a:xfrm>
          <a:prstGeom prst="rect">
            <a:avLst/>
          </a:prstGeom>
        </p:spPr>
      </p:pic>
      <p:sp>
        <p:nvSpPr>
          <p:cNvPr id="3" name="Rectangle 2"/>
          <p:cNvSpPr/>
          <p:nvPr/>
        </p:nvSpPr>
        <p:spPr>
          <a:xfrm>
            <a:off x="3729605" y="2110495"/>
            <a:ext cx="7200000" cy="3708708"/>
          </a:xfrm>
          <a:prstGeom prst="rect">
            <a:avLst/>
          </a:prstGeom>
        </p:spPr>
        <p:txBody>
          <a:bodyPr wrap="square">
            <a:spAutoFit/>
          </a:bodyPr>
          <a:lstStyle/>
          <a:p>
            <a:pPr marL="288000" lvl="0" indent="-288000">
              <a:spcAft>
                <a:spcPts val="600"/>
              </a:spcAft>
              <a:buFont typeface="Wingdings" panose="05000000000000000000" pitchFamily="2" charset="2"/>
              <a:buChar char="§"/>
            </a:pPr>
            <a:r>
              <a:rPr lang="fr-CH" sz="2000" dirty="0">
                <a:solidFill>
                  <a:srgbClr val="50ADE4"/>
                </a:solidFill>
              </a:rPr>
              <a:t>Vous pouvez vous adresser en personne à un responsable de la sécurité: en face de la Salle Popov ou aux deux points d'accès de l'UIT (bâtiments de la Tour et</a:t>
            </a:r>
            <a:r>
              <a:rPr lang="en-US" sz="2000" dirty="0">
                <a:solidFill>
                  <a:srgbClr val="50ADE4"/>
                </a:solidFill>
              </a:rPr>
              <a:t> Montbrillant).</a:t>
            </a:r>
          </a:p>
          <a:p>
            <a:pPr marL="288000" indent="-288000">
              <a:spcAft>
                <a:spcPts val="600"/>
              </a:spcAft>
              <a:buFont typeface="Wingdings" panose="05000000000000000000" pitchFamily="2" charset="2"/>
              <a:buChar char="§"/>
            </a:pPr>
            <a:r>
              <a:rPr lang="fr-CH" sz="2000" dirty="0">
                <a:solidFill>
                  <a:srgbClr val="50ADE4"/>
                </a:solidFill>
              </a:rPr>
              <a:t>Pour contacter les services de sécurité, faites le </a:t>
            </a:r>
            <a:r>
              <a:rPr lang="fr-CH" sz="2000" i="1" dirty="0">
                <a:solidFill>
                  <a:srgbClr val="50ADE4"/>
                </a:solidFill>
              </a:rPr>
              <a:t>#119</a:t>
            </a:r>
            <a:r>
              <a:rPr lang="fr-CH" sz="2000" dirty="0">
                <a:solidFill>
                  <a:srgbClr val="50ADE4"/>
                </a:solidFill>
              </a:rPr>
              <a:t> depuis un téléphone de l'UIT (ou appuyez sur le bouton réservé aux urgences</a:t>
            </a:r>
            <a:r>
              <a:rPr lang="fr-CH" sz="2000" dirty="0" smtClean="0">
                <a:solidFill>
                  <a:srgbClr val="50ADE4"/>
                </a:solidFill>
              </a:rPr>
              <a:t>).</a:t>
            </a:r>
            <a:endParaRPr lang="en-US" sz="2000" dirty="0">
              <a:solidFill>
                <a:srgbClr val="50ADE4"/>
              </a:solidFill>
            </a:endParaRPr>
          </a:p>
          <a:p>
            <a:pPr marL="288000" lvl="0" indent="-288000">
              <a:spcAft>
                <a:spcPts val="600"/>
              </a:spcAft>
              <a:buFont typeface="Wingdings" panose="05000000000000000000" pitchFamily="2" charset="2"/>
              <a:buChar char="§"/>
            </a:pPr>
            <a:r>
              <a:rPr lang="fr-CH" sz="2000" dirty="0">
                <a:solidFill>
                  <a:srgbClr val="50ADE4"/>
                </a:solidFill>
              </a:rPr>
              <a:t>Services médicaux à l'UIT: situés au rez-de-chaussée du bâtiment </a:t>
            </a:r>
            <a:r>
              <a:rPr lang="fr-CH" sz="2000" dirty="0" smtClean="0">
                <a:solidFill>
                  <a:srgbClr val="50ADE4"/>
                </a:solidFill>
              </a:rPr>
              <a:t>Varembé</a:t>
            </a:r>
            <a:r>
              <a:rPr lang="en-US" sz="2000" dirty="0" smtClean="0">
                <a:solidFill>
                  <a:srgbClr val="50ADE4"/>
                </a:solidFill>
              </a:rPr>
              <a:t>.</a:t>
            </a:r>
            <a:endParaRPr lang="en-US" sz="2000" dirty="0">
              <a:solidFill>
                <a:srgbClr val="50ADE4"/>
              </a:solidFill>
            </a:endParaRPr>
          </a:p>
          <a:p>
            <a:pPr marL="288000" lvl="0" indent="-288000">
              <a:spcAft>
                <a:spcPts val="600"/>
              </a:spcAft>
              <a:buFont typeface="Wingdings" panose="05000000000000000000" pitchFamily="2" charset="2"/>
              <a:buChar char="§"/>
            </a:pPr>
            <a:r>
              <a:rPr lang="fr-CH" sz="2000" dirty="0">
                <a:solidFill>
                  <a:srgbClr val="50ADE4"/>
                </a:solidFill>
              </a:rPr>
              <a:t>Objets perdus ou retrouvés: adressez-vous aux services de sécurité aux points d'accès de l'UIT (à la Tour ou à Montbrillant)</a:t>
            </a:r>
            <a:r>
              <a:rPr lang="en-US" sz="2000" dirty="0">
                <a:solidFill>
                  <a:srgbClr val="50ADE4"/>
                </a:solidFill>
              </a:rPr>
              <a:t>.  </a:t>
            </a:r>
          </a:p>
        </p:txBody>
      </p:sp>
      <p:sp>
        <p:nvSpPr>
          <p:cNvPr id="2" name="Rectangle 1"/>
          <p:cNvSpPr/>
          <p:nvPr/>
        </p:nvSpPr>
        <p:spPr>
          <a:xfrm>
            <a:off x="1169013" y="2336393"/>
            <a:ext cx="9693427" cy="461665"/>
          </a:xfrm>
          <a:prstGeom prst="rect">
            <a:avLst/>
          </a:prstGeom>
        </p:spPr>
        <p:txBody>
          <a:bodyPr wrap="square">
            <a:spAutoFit/>
          </a:bodyPr>
          <a:lstStyle/>
          <a:p>
            <a:pPr marL="0" lvl="1">
              <a:spcBef>
                <a:spcPct val="0"/>
              </a:spcBef>
              <a:buClr>
                <a:srgbClr val="0E438A"/>
              </a:buClr>
              <a:buSzPct val="110000"/>
            </a:pPr>
            <a:endParaRPr lang="en-GB" sz="2400" b="1" dirty="0">
              <a:solidFill>
                <a:schemeClr val="tx2"/>
              </a:solidFill>
              <a:cs typeface="Arial" panose="020B0604020202020204" pitchFamily="34" charset="0"/>
            </a:endParaRPr>
          </a:p>
        </p:txBody>
      </p:sp>
      <p:sp>
        <p:nvSpPr>
          <p:cNvPr id="12" name="TextBox 11"/>
          <p:cNvSpPr txBox="1"/>
          <p:nvPr/>
        </p:nvSpPr>
        <p:spPr>
          <a:xfrm>
            <a:off x="743759" y="528693"/>
            <a:ext cx="9115858" cy="954107"/>
          </a:xfrm>
          <a:prstGeom prst="rect">
            <a:avLst/>
          </a:prstGeom>
          <a:noFill/>
        </p:spPr>
        <p:txBody>
          <a:bodyPr wrap="square" rtlCol="0">
            <a:spAutoFit/>
          </a:bodyPr>
          <a:lstStyle/>
          <a:p>
            <a:r>
              <a:rPr lang="fr-CH" sz="2800" b="1" dirty="0">
                <a:solidFill>
                  <a:srgbClr val="50ADE4"/>
                </a:solidFill>
                <a:latin typeface="Arial" panose="020B0604020202020204" pitchFamily="34" charset="0"/>
                <a:cs typeface="Arial" panose="020B0604020202020204" pitchFamily="34" charset="0"/>
              </a:rPr>
              <a:t>Questions d'organisation: services de sûreté </a:t>
            </a:r>
            <a:r>
              <a:rPr lang="fr-CH" sz="2800" b="1" dirty="0" smtClean="0">
                <a:solidFill>
                  <a:srgbClr val="50ADE4"/>
                </a:solidFill>
                <a:latin typeface="Arial" panose="020B0604020202020204" pitchFamily="34" charset="0"/>
                <a:cs typeface="Arial" panose="020B0604020202020204" pitchFamily="34" charset="0"/>
              </a:rPr>
              <a:t/>
            </a:r>
            <a:br>
              <a:rPr lang="fr-CH" sz="2800" b="1" dirty="0" smtClean="0">
                <a:solidFill>
                  <a:srgbClr val="50ADE4"/>
                </a:solidFill>
                <a:latin typeface="Arial" panose="020B0604020202020204" pitchFamily="34" charset="0"/>
                <a:cs typeface="Arial" panose="020B0604020202020204" pitchFamily="34" charset="0"/>
              </a:rPr>
            </a:br>
            <a:r>
              <a:rPr lang="fr-CH" sz="2800" b="1" dirty="0" smtClean="0">
                <a:solidFill>
                  <a:srgbClr val="50ADE4"/>
                </a:solidFill>
                <a:latin typeface="Arial" panose="020B0604020202020204" pitchFamily="34" charset="0"/>
                <a:cs typeface="Arial" panose="020B0604020202020204" pitchFamily="34" charset="0"/>
              </a:rPr>
              <a:t>et </a:t>
            </a:r>
            <a:r>
              <a:rPr lang="fr-CH" sz="2800" b="1" dirty="0">
                <a:solidFill>
                  <a:srgbClr val="50ADE4"/>
                </a:solidFill>
                <a:latin typeface="Arial" panose="020B0604020202020204" pitchFamily="34" charset="0"/>
                <a:cs typeface="Arial" panose="020B0604020202020204" pitchFamily="34" charset="0"/>
              </a:rPr>
              <a:t>de </a:t>
            </a:r>
            <a:r>
              <a:rPr lang="fr-CH" sz="2800" b="1" dirty="0" smtClean="0">
                <a:solidFill>
                  <a:srgbClr val="50ADE4"/>
                </a:solidFill>
                <a:latin typeface="Arial" panose="020B0604020202020204" pitchFamily="34" charset="0"/>
                <a:cs typeface="Arial" panose="020B0604020202020204" pitchFamily="34" charset="0"/>
              </a:rPr>
              <a:t>sécurité</a:t>
            </a:r>
            <a:r>
              <a:rPr lang="en-US" sz="2800" b="1" dirty="0" smtClean="0">
                <a:solidFill>
                  <a:srgbClr val="50ADE4"/>
                </a:solidFill>
                <a:latin typeface="Arial" panose="020B0604020202020204" pitchFamily="34" charset="0"/>
                <a:cs typeface="Arial" panose="020B0604020202020204" pitchFamily="34" charset="0"/>
              </a:rPr>
              <a:t> </a:t>
            </a:r>
            <a:endParaRPr lang="en-US" sz="2800" b="1" dirty="0">
              <a:solidFill>
                <a:srgbClr val="50ADE4"/>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2740692"/>
      </p:ext>
    </p:extLst>
  </p:cSld>
  <p:clrMapOvr>
    <a:masterClrMapping/>
  </p:clrMapOvr>
  <p:transition spd="slow" advClick="0" advTm="1000">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17382" y="2271789"/>
            <a:ext cx="7956331" cy="2492990"/>
          </a:xfrm>
          <a:prstGeom prst="rect">
            <a:avLst/>
          </a:prstGeom>
        </p:spPr>
        <p:txBody>
          <a:bodyPr wrap="square">
            <a:spAutoFit/>
          </a:bodyPr>
          <a:lstStyle/>
          <a:p>
            <a:pPr algn="ctr"/>
            <a:r>
              <a:rPr lang="en-US" sz="6000" b="1" dirty="0" smtClean="0">
                <a:solidFill>
                  <a:srgbClr val="50ADE4"/>
                </a:solidFill>
              </a:rPr>
              <a:t>MERCI</a:t>
            </a:r>
          </a:p>
          <a:p>
            <a:pPr algn="ctr"/>
            <a:endParaRPr lang="fr-CH" sz="3200" b="1" dirty="0">
              <a:solidFill>
                <a:srgbClr val="50ADE4"/>
              </a:solidFill>
            </a:endParaRPr>
          </a:p>
          <a:p>
            <a:pPr algn="ctr"/>
            <a:r>
              <a:rPr lang="fr-CH" sz="3200" b="1" dirty="0">
                <a:solidFill>
                  <a:srgbClr val="50ADE4"/>
                </a:solidFill>
              </a:rPr>
              <a:t>Pour toute question, n'hésitez pas à écrire à l'adresse </a:t>
            </a:r>
            <a:r>
              <a:rPr lang="fr-CH" sz="3200" b="1" dirty="0" smtClean="0">
                <a:solidFill>
                  <a:srgbClr val="50ADE4"/>
                </a:solidFill>
              </a:rPr>
              <a:t>suivante: </a:t>
            </a:r>
            <a:r>
              <a:rPr lang="fr-CH" sz="3200" b="1" dirty="0" smtClean="0">
                <a:solidFill>
                  <a:srgbClr val="50ADE4"/>
                </a:solidFill>
                <a:hlinkClick r:id="rId3"/>
              </a:rPr>
              <a:t>gbs@itu.int</a:t>
            </a:r>
            <a:r>
              <a:rPr lang="fr-CH" sz="3200" b="1" dirty="0" smtClean="0">
                <a:solidFill>
                  <a:srgbClr val="50ADE4"/>
                </a:solidFill>
              </a:rPr>
              <a:t>. </a:t>
            </a:r>
            <a:endParaRPr lang="en-US" sz="3200" dirty="0">
              <a:solidFill>
                <a:srgbClr val="50ADE4"/>
              </a:solidFill>
            </a:endParaRPr>
          </a:p>
        </p:txBody>
      </p:sp>
    </p:spTree>
    <p:extLst>
      <p:ext uri="{BB962C8B-B14F-4D97-AF65-F5344CB8AC3E}">
        <p14:creationId xmlns:p14="http://schemas.microsoft.com/office/powerpoint/2010/main" val="3126490740"/>
      </p:ext>
    </p:extLst>
  </p:cSld>
  <p:clrMapOvr>
    <a:masterClrMapping/>
  </p:clrMapOvr>
  <mc:AlternateContent xmlns:mc="http://schemas.openxmlformats.org/markup-compatibility/2006" xmlns:p14="http://schemas.microsoft.com/office/powerpoint/2010/main">
    <mc:Choice Requires="p14">
      <p:transition spd="slow" p14:dur="2000" advClick="0" advTm="1000">
        <p:fade/>
      </p:transition>
    </mc:Choice>
    <mc:Fallback xmlns="">
      <p:transition spd="slow" advClick="0" advTm="1000">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50ADE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extBox 1"/>
          <p:cNvSpPr txBox="1"/>
          <p:nvPr/>
        </p:nvSpPr>
        <p:spPr>
          <a:xfrm>
            <a:off x="2189747" y="1130968"/>
            <a:ext cx="7555832" cy="2923877"/>
          </a:xfrm>
          <a:prstGeom prst="rect">
            <a:avLst/>
          </a:prstGeom>
          <a:noFill/>
        </p:spPr>
        <p:txBody>
          <a:bodyPr wrap="square" rtlCol="0">
            <a:spAutoFit/>
          </a:bodyPr>
          <a:lstStyle/>
          <a:p>
            <a:pPr algn="ctr"/>
            <a:r>
              <a:rPr lang="en-US" sz="4000" b="1" dirty="0">
                <a:solidFill>
                  <a:schemeClr val="bg1"/>
                </a:solidFill>
              </a:rPr>
              <a:t>MERCI</a:t>
            </a:r>
          </a:p>
          <a:p>
            <a:pPr algn="ctr"/>
            <a:endParaRPr lang="fr-CH" b="1" dirty="0" smtClean="0">
              <a:solidFill>
                <a:schemeClr val="bg1"/>
              </a:solidFill>
            </a:endParaRPr>
          </a:p>
          <a:p>
            <a:pPr algn="ctr"/>
            <a:r>
              <a:rPr lang="fr-CH" b="1" dirty="0" smtClean="0">
                <a:solidFill>
                  <a:schemeClr val="bg1"/>
                </a:solidFill>
              </a:rPr>
              <a:t>Pour </a:t>
            </a:r>
            <a:r>
              <a:rPr lang="fr-CH" b="1" dirty="0">
                <a:solidFill>
                  <a:schemeClr val="bg1"/>
                </a:solidFill>
              </a:rPr>
              <a:t>toute question, n'hésitez pas à écrire à l'adresse suivante: </a:t>
            </a:r>
            <a:r>
              <a:rPr lang="fr-CH" b="1" dirty="0">
                <a:solidFill>
                  <a:schemeClr val="bg1"/>
                </a:solidFill>
                <a:hlinkClick r:id="rId3"/>
              </a:rPr>
              <a:t>gbs@itu.int</a:t>
            </a:r>
            <a:r>
              <a:rPr lang="fr-CH" b="1" dirty="0">
                <a:solidFill>
                  <a:schemeClr val="bg1"/>
                </a:solidFill>
              </a:rPr>
              <a:t>. </a:t>
            </a:r>
            <a:endParaRPr lang="fr-CH" b="1" dirty="0" smtClean="0">
              <a:solidFill>
                <a:schemeClr val="bg1"/>
              </a:solidFill>
            </a:endParaRPr>
          </a:p>
          <a:p>
            <a:pPr algn="ctr"/>
            <a:endParaRPr lang="fr-CH" b="1" dirty="0">
              <a:solidFill>
                <a:schemeClr val="bg1"/>
              </a:solidFill>
            </a:endParaRPr>
          </a:p>
          <a:p>
            <a:pPr algn="ctr"/>
            <a:endParaRPr lang="fr-CH" b="1" dirty="0" smtClean="0">
              <a:solidFill>
                <a:schemeClr val="bg1"/>
              </a:solidFill>
            </a:endParaRPr>
          </a:p>
          <a:p>
            <a:pPr algn="ctr"/>
            <a:endParaRPr lang="fr-CH" b="1" dirty="0">
              <a:solidFill>
                <a:schemeClr val="bg1"/>
              </a:solidFill>
            </a:endParaRPr>
          </a:p>
          <a:p>
            <a:pPr algn="ctr"/>
            <a:endParaRPr lang="fr-CH" b="1" dirty="0" smtClean="0">
              <a:solidFill>
                <a:schemeClr val="bg1"/>
              </a:solidFill>
            </a:endParaRPr>
          </a:p>
          <a:p>
            <a:pPr algn="ctr"/>
            <a:endParaRPr lang="en-US" dirty="0">
              <a:solidFill>
                <a:schemeClr val="bg1"/>
              </a:solidFill>
            </a:endParaRPr>
          </a:p>
          <a:p>
            <a:endParaRPr lang="en-US" dirty="0">
              <a:solidFill>
                <a:schemeClr val="bg1"/>
              </a:solidFill>
            </a:endParaRPr>
          </a:p>
        </p:txBody>
      </p:sp>
      <p:pic>
        <p:nvPicPr>
          <p:cNvPr id="6" name="Picture 5"/>
          <p:cNvPicPr>
            <a:picLocks noChangeAspect="1"/>
          </p:cNvPicPr>
          <p:nvPr/>
        </p:nvPicPr>
        <p:blipFill>
          <a:blip r:embed="rId4"/>
          <a:stretch>
            <a:fillRect/>
          </a:stretch>
        </p:blipFill>
        <p:spPr>
          <a:xfrm>
            <a:off x="4254500" y="4057650"/>
            <a:ext cx="3683000" cy="723900"/>
          </a:xfrm>
          <a:prstGeom prst="rect">
            <a:avLst/>
          </a:prstGeom>
        </p:spPr>
      </p:pic>
    </p:spTree>
    <p:extLst>
      <p:ext uri="{BB962C8B-B14F-4D97-AF65-F5344CB8AC3E}">
        <p14:creationId xmlns:p14="http://schemas.microsoft.com/office/powerpoint/2010/main" val="1375101627"/>
      </p:ext>
    </p:extLst>
  </p:cSld>
  <p:clrMapOvr>
    <a:masterClrMapping/>
  </p:clrMapOvr>
  <mc:AlternateContent xmlns:mc="http://schemas.openxmlformats.org/markup-compatibility/2006" xmlns:p14="http://schemas.microsoft.com/office/powerpoint/2010/main">
    <mc:Choice Requires="p14">
      <p:transition spd="slow" p14:dur="2000" advClick="0" advTm="1000">
        <p:fade/>
      </p:transition>
    </mc:Choice>
    <mc:Fallback xmlns="">
      <p:transition spd="slow" advClick="0" advTm="100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18007" y="1568157"/>
            <a:ext cx="6160021" cy="3742952"/>
          </a:xfrm>
          <a:prstGeom prst="rect">
            <a:avLst/>
          </a:prstGeom>
        </p:spPr>
      </p:pic>
      <p:graphicFrame>
        <p:nvGraphicFramePr>
          <p:cNvPr id="12" name="Diagram 11"/>
          <p:cNvGraphicFramePr/>
          <p:nvPr>
            <p:extLst>
              <p:ext uri="{D42A27DB-BD31-4B8C-83A1-F6EECF244321}">
                <p14:modId xmlns:p14="http://schemas.microsoft.com/office/powerpoint/2010/main" val="763523816"/>
              </p:ext>
            </p:extLst>
          </p:nvPr>
        </p:nvGraphicFramePr>
        <p:xfrm>
          <a:off x="4208720" y="2456122"/>
          <a:ext cx="4178595" cy="250928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TextBox 6"/>
          <p:cNvSpPr txBox="1"/>
          <p:nvPr/>
        </p:nvSpPr>
        <p:spPr>
          <a:xfrm>
            <a:off x="743759" y="528693"/>
            <a:ext cx="5828828" cy="523220"/>
          </a:xfrm>
          <a:prstGeom prst="rect">
            <a:avLst/>
          </a:prstGeom>
          <a:noFill/>
        </p:spPr>
        <p:txBody>
          <a:bodyPr wrap="square" rtlCol="0">
            <a:spAutoFit/>
          </a:bodyPr>
          <a:lstStyle/>
          <a:p>
            <a:pPr defTabSz="609585"/>
            <a:r>
              <a:rPr lang="fr-CH" sz="2800" b="1" dirty="0" smtClean="0">
                <a:solidFill>
                  <a:srgbClr val="50ADE4"/>
                </a:solidFill>
                <a:latin typeface="Arial" panose="020B0604020202020204" pitchFamily="34" charset="0"/>
                <a:cs typeface="Arial" panose="020B0604020202020204" pitchFamily="34" charset="0"/>
              </a:rPr>
              <a:t>Rôle du Conseil</a:t>
            </a:r>
            <a:endParaRPr lang="en-US" sz="2800" b="1" dirty="0">
              <a:solidFill>
                <a:srgbClr val="50ADE4"/>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29641699"/>
      </p:ext>
    </p:extLst>
  </p:cSld>
  <p:clrMapOvr>
    <a:masterClrMapping/>
  </p:clrMapOvr>
  <p:transition spd="slow" advClick="0" advTm="1000">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743759" y="528693"/>
            <a:ext cx="6908904" cy="1118319"/>
          </a:xfrm>
          <a:prstGeom prst="rect">
            <a:avLst/>
          </a:prstGeom>
          <a:noFill/>
        </p:spPr>
        <p:txBody>
          <a:bodyPr wrap="square" rtlCol="0">
            <a:spAutoFit/>
          </a:bodyPr>
          <a:lstStyle/>
          <a:p>
            <a:r>
              <a:rPr lang="fr-CH" sz="2667" b="1" dirty="0">
                <a:solidFill>
                  <a:srgbClr val="50ADE4"/>
                </a:solidFill>
                <a:latin typeface="Arial" panose="020B0604020202020204" pitchFamily="34" charset="0"/>
                <a:cs typeface="Arial" panose="020B0604020202020204" pitchFamily="34" charset="0"/>
              </a:rPr>
              <a:t>Composition du </a:t>
            </a:r>
            <a:r>
              <a:rPr lang="fr-CH" sz="2667" b="1" dirty="0" smtClean="0">
                <a:solidFill>
                  <a:srgbClr val="50ADE4"/>
                </a:solidFill>
                <a:latin typeface="Arial" panose="020B0604020202020204" pitchFamily="34" charset="0"/>
                <a:cs typeface="Arial" panose="020B0604020202020204" pitchFamily="34" charset="0"/>
              </a:rPr>
              <a:t>Conseil</a:t>
            </a:r>
            <a:r>
              <a:rPr lang="en-US" sz="2667" b="1" dirty="0" smtClean="0">
                <a:solidFill>
                  <a:srgbClr val="50ADE4"/>
                </a:solidFill>
                <a:latin typeface="Arial" panose="020B0604020202020204" pitchFamily="34" charset="0"/>
                <a:cs typeface="Arial" panose="020B0604020202020204" pitchFamily="34" charset="0"/>
              </a:rPr>
              <a:t> </a:t>
            </a:r>
          </a:p>
          <a:p>
            <a:r>
              <a:rPr lang="en-US" sz="2000" b="1" dirty="0" smtClean="0">
                <a:solidFill>
                  <a:srgbClr val="50ADE4"/>
                </a:solidFill>
                <a:latin typeface="Arial" panose="020B0604020202020204" pitchFamily="34" charset="0"/>
                <a:cs typeface="Arial" panose="020B0604020202020204" pitchFamily="34" charset="0"/>
              </a:rPr>
              <a:t>(</a:t>
            </a:r>
            <a:r>
              <a:rPr lang="fr-CH" sz="2000" b="1" dirty="0">
                <a:solidFill>
                  <a:srgbClr val="50ADE4"/>
                </a:solidFill>
                <a:latin typeface="Arial" panose="020B0604020202020204" pitchFamily="34" charset="0"/>
                <a:cs typeface="Arial" panose="020B0604020202020204" pitchFamily="34" charset="0"/>
              </a:rPr>
              <a:t>CV 54; </a:t>
            </a:r>
            <a:r>
              <a:rPr lang="fr-CH" sz="2000" b="1" dirty="0" smtClean="0">
                <a:solidFill>
                  <a:srgbClr val="50ADE4"/>
                </a:solidFill>
                <a:latin typeface="Arial" panose="020B0604020202020204" pitchFamily="34" charset="0"/>
                <a:cs typeface="Arial" panose="020B0604020202020204" pitchFamily="34" charset="0"/>
              </a:rPr>
              <a:t>Rés.164 </a:t>
            </a:r>
            <a:r>
              <a:rPr lang="fr-CH" sz="2000" b="1" dirty="0">
                <a:solidFill>
                  <a:srgbClr val="50ADE4"/>
                </a:solidFill>
                <a:latin typeface="Arial" panose="020B0604020202020204" pitchFamily="34" charset="0"/>
                <a:cs typeface="Arial" panose="020B0604020202020204" pitchFamily="34" charset="0"/>
              </a:rPr>
              <a:t>(Guadalajara, </a:t>
            </a:r>
            <a:r>
              <a:rPr lang="fr-CH" sz="2000" b="1" dirty="0" smtClean="0">
                <a:solidFill>
                  <a:srgbClr val="50ADE4"/>
                </a:solidFill>
                <a:latin typeface="Arial" panose="020B0604020202020204" pitchFamily="34" charset="0"/>
                <a:cs typeface="Arial" panose="020B0604020202020204" pitchFamily="34" charset="0"/>
              </a:rPr>
              <a:t>2010) </a:t>
            </a:r>
            <a:r>
              <a:rPr lang="fr-CH" sz="2000" b="1" dirty="0">
                <a:solidFill>
                  <a:srgbClr val="50ADE4"/>
                </a:solidFill>
                <a:latin typeface="Arial" panose="020B0604020202020204" pitchFamily="34" charset="0"/>
                <a:cs typeface="Arial" panose="020B0604020202020204" pitchFamily="34" charset="0"/>
              </a:rPr>
              <a:t>de la Conférence de plénipotentiaires)</a:t>
            </a:r>
            <a:r>
              <a:rPr lang="en-US" sz="2000" b="1" dirty="0" smtClean="0">
                <a:solidFill>
                  <a:srgbClr val="50ADE4"/>
                </a:solidFill>
                <a:latin typeface="Arial" panose="020B0604020202020204" pitchFamily="34" charset="0"/>
                <a:cs typeface="Arial" panose="020B0604020202020204" pitchFamily="34" charset="0"/>
              </a:rPr>
              <a:t>)</a:t>
            </a:r>
            <a:endParaRPr lang="en-US" sz="2000" b="1" dirty="0">
              <a:solidFill>
                <a:srgbClr val="50ADE4"/>
              </a:solidFill>
              <a:latin typeface="Arial" panose="020B0604020202020204" pitchFamily="34" charset="0"/>
              <a:cs typeface="Arial" panose="020B0604020202020204" pitchFamily="34" charset="0"/>
            </a:endParaRPr>
          </a:p>
        </p:txBody>
      </p:sp>
      <p:sp>
        <p:nvSpPr>
          <p:cNvPr id="10" name="TextBox 9"/>
          <p:cNvSpPr txBox="1"/>
          <p:nvPr/>
        </p:nvSpPr>
        <p:spPr>
          <a:xfrm>
            <a:off x="901801" y="2728427"/>
            <a:ext cx="1538239" cy="1471172"/>
          </a:xfrm>
          <a:prstGeom prst="rect">
            <a:avLst/>
          </a:prstGeom>
          <a:noFill/>
        </p:spPr>
        <p:txBody>
          <a:bodyPr wrap="square" rtlCol="0">
            <a:spAutoFit/>
          </a:bodyPr>
          <a:lstStyle/>
          <a:p>
            <a:pPr algn="ctr">
              <a:lnSpc>
                <a:spcPct val="80000"/>
              </a:lnSpc>
            </a:pPr>
            <a:r>
              <a:rPr lang="en-US" sz="7200" b="1" dirty="0" smtClean="0">
                <a:solidFill>
                  <a:srgbClr val="50ADE4"/>
                </a:solidFill>
                <a:cs typeface="Myriad Pro Cond"/>
              </a:rPr>
              <a:t>48</a:t>
            </a:r>
          </a:p>
          <a:p>
            <a:pPr algn="ctr">
              <a:lnSpc>
                <a:spcPct val="80000"/>
              </a:lnSpc>
            </a:pPr>
            <a:r>
              <a:rPr lang="fr-CH" sz="2000" dirty="0">
                <a:solidFill>
                  <a:srgbClr val="50ADE4"/>
                </a:solidFill>
                <a:cs typeface="Myriad Pro Cond"/>
              </a:rPr>
              <a:t>Etats </a:t>
            </a:r>
            <a:r>
              <a:rPr lang="fr-CH" sz="2000" dirty="0" smtClean="0">
                <a:solidFill>
                  <a:srgbClr val="50ADE4"/>
                </a:solidFill>
                <a:cs typeface="Myriad Pro Cond"/>
              </a:rPr>
              <a:t>Membres</a:t>
            </a:r>
            <a:endParaRPr lang="en-US" sz="2000" dirty="0">
              <a:solidFill>
                <a:srgbClr val="50ADE4"/>
              </a:solidFill>
              <a:cs typeface="Myriad Pro Cond"/>
            </a:endParaRPr>
          </a:p>
        </p:txBody>
      </p:sp>
      <p:grpSp>
        <p:nvGrpSpPr>
          <p:cNvPr id="74" name="Group 73"/>
          <p:cNvGrpSpPr/>
          <p:nvPr/>
        </p:nvGrpSpPr>
        <p:grpSpPr>
          <a:xfrm>
            <a:off x="9148641" y="1930598"/>
            <a:ext cx="2141559" cy="2881614"/>
            <a:chOff x="9147556" y="2001290"/>
            <a:chExt cx="2141559" cy="2812114"/>
          </a:xfrm>
        </p:grpSpPr>
        <p:sp>
          <p:nvSpPr>
            <p:cNvPr id="16" name="TextBox 15"/>
            <p:cNvSpPr txBox="1"/>
            <p:nvPr/>
          </p:nvSpPr>
          <p:spPr>
            <a:xfrm>
              <a:off x="9338156" y="3565185"/>
              <a:ext cx="1950959" cy="1248219"/>
            </a:xfrm>
            <a:prstGeom prst="rect">
              <a:avLst/>
            </a:prstGeom>
            <a:noFill/>
          </p:spPr>
          <p:txBody>
            <a:bodyPr wrap="square" rtlCol="0">
              <a:spAutoFit/>
            </a:bodyPr>
            <a:lstStyle/>
            <a:p>
              <a:pPr algn="ctr">
                <a:lnSpc>
                  <a:spcPct val="80000"/>
                </a:lnSpc>
              </a:pPr>
              <a:r>
                <a:rPr lang="fr-CH" sz="1600" dirty="0"/>
                <a:t>Elus pour un mandat d'environ quatre ans (intervalle entre deux Conférences de plénipotentiaires ordinaires</a:t>
              </a:r>
              <a:r>
                <a:rPr lang="fr-CH" sz="1600" dirty="0" smtClean="0"/>
                <a:t>)</a:t>
              </a:r>
              <a:endParaRPr lang="en-US" sz="1600" dirty="0">
                <a:cs typeface="Myriad Pro Cond"/>
              </a:endParaRPr>
            </a:p>
          </p:txBody>
        </p:sp>
        <p:sp>
          <p:nvSpPr>
            <p:cNvPr id="18" name="TextBox 17"/>
            <p:cNvSpPr txBox="1"/>
            <p:nvPr/>
          </p:nvSpPr>
          <p:spPr>
            <a:xfrm>
              <a:off x="9147556" y="2001290"/>
              <a:ext cx="1950959" cy="287088"/>
            </a:xfrm>
            <a:prstGeom prst="rect">
              <a:avLst/>
            </a:prstGeom>
            <a:noFill/>
          </p:spPr>
          <p:txBody>
            <a:bodyPr wrap="square" rtlCol="0">
              <a:spAutoFit/>
            </a:bodyPr>
            <a:lstStyle/>
            <a:p>
              <a:pPr algn="ctr">
                <a:lnSpc>
                  <a:spcPct val="80000"/>
                </a:lnSpc>
              </a:pPr>
              <a:r>
                <a:rPr lang="fr-CH" sz="1600" b="1" dirty="0" smtClean="0">
                  <a:cs typeface="Myriad Pro Cond"/>
                </a:rPr>
                <a:t>MANDAT</a:t>
              </a:r>
              <a:endParaRPr lang="en-US" sz="1600" b="1" dirty="0">
                <a:cs typeface="Myriad Pro Cond"/>
              </a:endParaRPr>
            </a:p>
          </p:txBody>
        </p:sp>
        <p:pic>
          <p:nvPicPr>
            <p:cNvPr id="41" name="Picture 4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27123" y="2364579"/>
              <a:ext cx="573025" cy="405385"/>
            </a:xfrm>
            <a:prstGeom prst="rect">
              <a:avLst/>
            </a:prstGeom>
          </p:spPr>
        </p:pic>
        <p:grpSp>
          <p:nvGrpSpPr>
            <p:cNvPr id="51" name="Group 50"/>
            <p:cNvGrpSpPr/>
            <p:nvPr/>
          </p:nvGrpSpPr>
          <p:grpSpPr>
            <a:xfrm>
              <a:off x="9589437" y="3128576"/>
              <a:ext cx="1448396" cy="304800"/>
              <a:chOff x="9568329" y="3128576"/>
              <a:chExt cx="1448396" cy="304800"/>
            </a:xfrm>
          </p:grpSpPr>
          <p:cxnSp>
            <p:nvCxnSpPr>
              <p:cNvPr id="48" name="Straight Connector 47"/>
              <p:cNvCxnSpPr/>
              <p:nvPr/>
            </p:nvCxnSpPr>
            <p:spPr>
              <a:xfrm>
                <a:off x="9720729" y="3280976"/>
                <a:ext cx="1143596"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6" name="Group 45"/>
              <p:cNvGrpSpPr/>
              <p:nvPr/>
            </p:nvGrpSpPr>
            <p:grpSpPr>
              <a:xfrm>
                <a:off x="9568329" y="3128576"/>
                <a:ext cx="1448396" cy="304800"/>
                <a:chOff x="9568329" y="3128576"/>
                <a:chExt cx="1448396" cy="304800"/>
              </a:xfrm>
            </p:grpSpPr>
            <p:sp>
              <p:nvSpPr>
                <p:cNvPr id="42" name="Oval 41"/>
                <p:cNvSpPr/>
                <p:nvPr/>
              </p:nvSpPr>
              <p:spPr>
                <a:xfrm>
                  <a:off x="9568329" y="3128576"/>
                  <a:ext cx="304800" cy="304800"/>
                </a:xfrm>
                <a:prstGeom prst="ellipse">
                  <a:avLst/>
                </a:prstGeom>
                <a:solidFill>
                  <a:srgbClr val="50AD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dirty="0" smtClean="0"/>
                    <a:t>1</a:t>
                  </a:r>
                  <a:endParaRPr lang="en-US" dirty="0"/>
                </a:p>
              </p:txBody>
            </p:sp>
            <p:sp>
              <p:nvSpPr>
                <p:cNvPr id="43" name="Oval 42"/>
                <p:cNvSpPr/>
                <p:nvPr/>
              </p:nvSpPr>
              <p:spPr>
                <a:xfrm>
                  <a:off x="9949528" y="3128576"/>
                  <a:ext cx="304800" cy="304800"/>
                </a:xfrm>
                <a:prstGeom prst="ellipse">
                  <a:avLst/>
                </a:prstGeom>
                <a:solidFill>
                  <a:srgbClr val="50AD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dirty="0" smtClean="0"/>
                    <a:t>2</a:t>
                  </a:r>
                  <a:endParaRPr lang="en-US" dirty="0"/>
                </a:p>
              </p:txBody>
            </p:sp>
            <p:sp>
              <p:nvSpPr>
                <p:cNvPr id="44" name="Oval 43"/>
                <p:cNvSpPr/>
                <p:nvPr/>
              </p:nvSpPr>
              <p:spPr>
                <a:xfrm>
                  <a:off x="10330727" y="3128576"/>
                  <a:ext cx="304800" cy="304800"/>
                </a:xfrm>
                <a:prstGeom prst="ellipse">
                  <a:avLst/>
                </a:prstGeom>
                <a:solidFill>
                  <a:srgbClr val="50AD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dirty="0" smtClean="0"/>
                    <a:t>3</a:t>
                  </a:r>
                  <a:endParaRPr lang="en-US" dirty="0"/>
                </a:p>
              </p:txBody>
            </p:sp>
            <p:sp>
              <p:nvSpPr>
                <p:cNvPr id="45" name="Oval 44"/>
                <p:cNvSpPr/>
                <p:nvPr/>
              </p:nvSpPr>
              <p:spPr>
                <a:xfrm>
                  <a:off x="10711925" y="3128576"/>
                  <a:ext cx="304800" cy="304800"/>
                </a:xfrm>
                <a:prstGeom prst="ellipse">
                  <a:avLst/>
                </a:prstGeom>
                <a:solidFill>
                  <a:srgbClr val="50AD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dirty="0" smtClean="0"/>
                    <a:t>4</a:t>
                  </a:r>
                  <a:endParaRPr lang="en-US" dirty="0"/>
                </a:p>
              </p:txBody>
            </p:sp>
          </p:grpSp>
        </p:grpSp>
      </p:grpSp>
      <p:cxnSp>
        <p:nvCxnSpPr>
          <p:cNvPr id="53" name="Straight Arrow Connector 52"/>
          <p:cNvCxnSpPr/>
          <p:nvPr/>
        </p:nvCxnSpPr>
        <p:spPr>
          <a:xfrm>
            <a:off x="2433924" y="3464013"/>
            <a:ext cx="944282" cy="0"/>
          </a:xfrm>
          <a:prstGeom prst="straightConnector1">
            <a:avLst/>
          </a:prstGeom>
          <a:ln w="57150">
            <a:solidFill>
              <a:srgbClr val="50ADE4"/>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a:off x="8685613" y="3223833"/>
            <a:ext cx="612588" cy="0"/>
          </a:xfrm>
          <a:prstGeom prst="straightConnector1">
            <a:avLst/>
          </a:prstGeom>
          <a:ln w="57150">
            <a:solidFill>
              <a:srgbClr val="50ADE4"/>
            </a:solidFill>
            <a:tailEnd type="triangle"/>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00605" y="2936198"/>
            <a:ext cx="2157988" cy="1700787"/>
          </a:xfrm>
          <a:prstGeom prst="rect">
            <a:avLst/>
          </a:prstGeom>
        </p:spPr>
      </p:pic>
      <p:sp>
        <p:nvSpPr>
          <p:cNvPr id="5" name="Rounded Rectangle 4"/>
          <p:cNvSpPr/>
          <p:nvPr/>
        </p:nvSpPr>
        <p:spPr>
          <a:xfrm>
            <a:off x="3342761" y="2351296"/>
            <a:ext cx="1177805" cy="289310"/>
          </a:xfrm>
          <a:prstGeom prst="roundRect">
            <a:avLst/>
          </a:prstGeom>
          <a:solidFill>
            <a:srgbClr val="50AD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dirty="0" smtClean="0"/>
              <a:t>Région D</a:t>
            </a:r>
            <a:endParaRPr lang="en-US" dirty="0"/>
          </a:p>
        </p:txBody>
      </p:sp>
      <p:sp>
        <p:nvSpPr>
          <p:cNvPr id="31" name="Rectangle 30"/>
          <p:cNvSpPr/>
          <p:nvPr/>
        </p:nvSpPr>
        <p:spPr>
          <a:xfrm>
            <a:off x="3159592" y="2660101"/>
            <a:ext cx="1544141" cy="268984"/>
          </a:xfrm>
          <a:prstGeom prst="rect">
            <a:avLst/>
          </a:prstGeom>
        </p:spPr>
        <p:txBody>
          <a:bodyPr wrap="none">
            <a:spAutoFit/>
          </a:bodyPr>
          <a:lstStyle/>
          <a:p>
            <a:pPr algn="ctr">
              <a:lnSpc>
                <a:spcPct val="80000"/>
              </a:lnSpc>
            </a:pPr>
            <a:r>
              <a:rPr lang="fr-CH" sz="1400" dirty="0"/>
              <a:t>Afrique (13 sièges)</a:t>
            </a:r>
            <a:endParaRPr lang="en-US" sz="1400" dirty="0">
              <a:cs typeface="Myriad Pro Cond"/>
            </a:endParaRPr>
          </a:p>
        </p:txBody>
      </p:sp>
      <p:grpSp>
        <p:nvGrpSpPr>
          <p:cNvPr id="56" name="Group 55"/>
          <p:cNvGrpSpPr/>
          <p:nvPr/>
        </p:nvGrpSpPr>
        <p:grpSpPr>
          <a:xfrm>
            <a:off x="6859377" y="2028380"/>
            <a:ext cx="1627047" cy="745848"/>
            <a:chOff x="6848666" y="2055774"/>
            <a:chExt cx="1627047" cy="745848"/>
          </a:xfrm>
        </p:grpSpPr>
        <p:sp>
          <p:nvSpPr>
            <p:cNvPr id="32" name="Rounded Rectangle 31"/>
            <p:cNvSpPr/>
            <p:nvPr/>
          </p:nvSpPr>
          <p:spPr>
            <a:xfrm>
              <a:off x="7073288" y="2055774"/>
              <a:ext cx="1177805" cy="289310"/>
            </a:xfrm>
            <a:prstGeom prst="roundRect">
              <a:avLst/>
            </a:prstGeom>
            <a:solidFill>
              <a:srgbClr val="1211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dirty="0" smtClean="0"/>
                <a:t>Région B</a:t>
              </a:r>
              <a:endParaRPr lang="en-US" dirty="0"/>
            </a:p>
          </p:txBody>
        </p:sp>
        <p:sp>
          <p:nvSpPr>
            <p:cNvPr id="33" name="Rectangle 32"/>
            <p:cNvSpPr/>
            <p:nvPr/>
          </p:nvSpPr>
          <p:spPr>
            <a:xfrm>
              <a:off x="6848666" y="2364579"/>
              <a:ext cx="1627047" cy="437043"/>
            </a:xfrm>
            <a:prstGeom prst="rect">
              <a:avLst/>
            </a:prstGeom>
          </p:spPr>
          <p:txBody>
            <a:bodyPr wrap="none">
              <a:spAutoFit/>
            </a:bodyPr>
            <a:lstStyle/>
            <a:p>
              <a:pPr algn="ctr">
                <a:lnSpc>
                  <a:spcPct val="80000"/>
                </a:lnSpc>
              </a:pPr>
              <a:r>
                <a:rPr lang="fr-CH" sz="1400" dirty="0"/>
                <a:t>Europe occidentale </a:t>
              </a:r>
              <a:r>
                <a:rPr lang="fr-CH" sz="1400" dirty="0" smtClean="0"/>
                <a:t/>
              </a:r>
              <a:br>
                <a:rPr lang="fr-CH" sz="1400" dirty="0" smtClean="0"/>
              </a:br>
              <a:r>
                <a:rPr lang="fr-CH" sz="1400" dirty="0" smtClean="0"/>
                <a:t>(</a:t>
              </a:r>
              <a:r>
                <a:rPr lang="fr-CH" sz="1400" dirty="0"/>
                <a:t>8 sièges)</a:t>
              </a:r>
              <a:endParaRPr lang="en-US" sz="1400" dirty="0">
                <a:cs typeface="Myriad Pro Cond"/>
              </a:endParaRPr>
            </a:p>
          </p:txBody>
        </p:sp>
      </p:grpSp>
      <p:grpSp>
        <p:nvGrpSpPr>
          <p:cNvPr id="57" name="Group 56"/>
          <p:cNvGrpSpPr/>
          <p:nvPr/>
        </p:nvGrpSpPr>
        <p:grpSpPr>
          <a:xfrm>
            <a:off x="7037146" y="3051784"/>
            <a:ext cx="1701235" cy="577789"/>
            <a:chOff x="7026435" y="3079178"/>
            <a:chExt cx="1701235" cy="577789"/>
          </a:xfrm>
        </p:grpSpPr>
        <p:sp>
          <p:nvSpPr>
            <p:cNvPr id="35" name="Rounded Rectangle 34"/>
            <p:cNvSpPr/>
            <p:nvPr/>
          </p:nvSpPr>
          <p:spPr>
            <a:xfrm>
              <a:off x="7288150" y="3079178"/>
              <a:ext cx="1177805" cy="289310"/>
            </a:xfrm>
            <a:prstGeom prst="roundRect">
              <a:avLst/>
            </a:prstGeom>
            <a:solidFill>
              <a:srgbClr val="A7D6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dirty="0" smtClean="0"/>
                <a:t>Région A</a:t>
              </a:r>
              <a:endParaRPr lang="en-US" dirty="0"/>
            </a:p>
          </p:txBody>
        </p:sp>
        <p:sp>
          <p:nvSpPr>
            <p:cNvPr id="36" name="Rectangle 35"/>
            <p:cNvSpPr/>
            <p:nvPr/>
          </p:nvSpPr>
          <p:spPr>
            <a:xfrm>
              <a:off x="7026435" y="3387983"/>
              <a:ext cx="1701235" cy="268984"/>
            </a:xfrm>
            <a:prstGeom prst="rect">
              <a:avLst/>
            </a:prstGeom>
          </p:spPr>
          <p:txBody>
            <a:bodyPr wrap="none">
              <a:spAutoFit/>
            </a:bodyPr>
            <a:lstStyle/>
            <a:p>
              <a:pPr algn="ctr">
                <a:lnSpc>
                  <a:spcPct val="80000"/>
                </a:lnSpc>
              </a:pPr>
              <a:r>
                <a:rPr lang="fr-CH" sz="1400" dirty="0"/>
                <a:t>Amériques (9 sièges)</a:t>
              </a:r>
              <a:endParaRPr lang="en-US" sz="1400" dirty="0">
                <a:cs typeface="Myriad Pro Cond"/>
              </a:endParaRPr>
            </a:p>
          </p:txBody>
        </p:sp>
      </p:grpSp>
      <p:sp>
        <p:nvSpPr>
          <p:cNvPr id="37" name="Rounded Rectangle 36"/>
          <p:cNvSpPr/>
          <p:nvPr/>
        </p:nvSpPr>
        <p:spPr>
          <a:xfrm>
            <a:off x="3346192" y="4149503"/>
            <a:ext cx="1177805" cy="289310"/>
          </a:xfrm>
          <a:prstGeom prst="round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dirty="0" smtClean="0"/>
              <a:t>Région C</a:t>
            </a:r>
            <a:endParaRPr lang="en-US" dirty="0"/>
          </a:p>
        </p:txBody>
      </p:sp>
      <p:sp>
        <p:nvSpPr>
          <p:cNvPr id="38" name="Rectangle 37"/>
          <p:cNvSpPr/>
          <p:nvPr/>
        </p:nvSpPr>
        <p:spPr>
          <a:xfrm>
            <a:off x="2961861" y="4458308"/>
            <a:ext cx="1918252" cy="613694"/>
          </a:xfrm>
          <a:prstGeom prst="rect">
            <a:avLst/>
          </a:prstGeom>
        </p:spPr>
        <p:txBody>
          <a:bodyPr wrap="square">
            <a:spAutoFit/>
          </a:bodyPr>
          <a:lstStyle/>
          <a:p>
            <a:pPr algn="ctr">
              <a:lnSpc>
                <a:spcPct val="80000"/>
              </a:lnSpc>
            </a:pPr>
            <a:r>
              <a:rPr lang="fr-CH" sz="1400" dirty="0"/>
              <a:t>Europe orientale et Asie </a:t>
            </a:r>
            <a:r>
              <a:rPr lang="fr-CH" sz="1400" dirty="0" smtClean="0"/>
              <a:t>septentrionale</a:t>
            </a:r>
            <a:br>
              <a:rPr lang="fr-CH" sz="1400" dirty="0" smtClean="0"/>
            </a:br>
            <a:r>
              <a:rPr lang="fr-CH" sz="1400" dirty="0" smtClean="0"/>
              <a:t>(5 </a:t>
            </a:r>
            <a:r>
              <a:rPr lang="fr-CH" sz="1400" dirty="0"/>
              <a:t>sièges)</a:t>
            </a:r>
            <a:endParaRPr lang="en-US" sz="1400" dirty="0">
              <a:cs typeface="Myriad Pro Cond"/>
            </a:endParaRPr>
          </a:p>
        </p:txBody>
      </p:sp>
      <p:grpSp>
        <p:nvGrpSpPr>
          <p:cNvPr id="58" name="Group 57"/>
          <p:cNvGrpSpPr/>
          <p:nvPr/>
        </p:nvGrpSpPr>
        <p:grpSpPr>
          <a:xfrm>
            <a:off x="6918385" y="4149503"/>
            <a:ext cx="1524584" cy="745848"/>
            <a:chOff x="6907674" y="4176897"/>
            <a:chExt cx="1524584" cy="745848"/>
          </a:xfrm>
        </p:grpSpPr>
        <p:sp>
          <p:nvSpPr>
            <p:cNvPr id="39" name="Rounded Rectangle 38"/>
            <p:cNvSpPr/>
            <p:nvPr/>
          </p:nvSpPr>
          <p:spPr>
            <a:xfrm>
              <a:off x="7081065" y="4176897"/>
              <a:ext cx="1177805" cy="289310"/>
            </a:xfrm>
            <a:prstGeom prst="roundRect">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dirty="0" smtClean="0"/>
                <a:t>Région E</a:t>
              </a:r>
              <a:endParaRPr lang="en-US" dirty="0"/>
            </a:p>
          </p:txBody>
        </p:sp>
        <p:sp>
          <p:nvSpPr>
            <p:cNvPr id="40" name="Rectangle 39"/>
            <p:cNvSpPr/>
            <p:nvPr/>
          </p:nvSpPr>
          <p:spPr>
            <a:xfrm>
              <a:off x="6907674" y="4485702"/>
              <a:ext cx="1524584" cy="437043"/>
            </a:xfrm>
            <a:prstGeom prst="rect">
              <a:avLst/>
            </a:prstGeom>
          </p:spPr>
          <p:txBody>
            <a:bodyPr wrap="none">
              <a:spAutoFit/>
            </a:bodyPr>
            <a:lstStyle/>
            <a:p>
              <a:pPr algn="ctr">
                <a:lnSpc>
                  <a:spcPct val="80000"/>
                </a:lnSpc>
              </a:pPr>
              <a:r>
                <a:rPr lang="fr-CH" sz="1400" dirty="0"/>
                <a:t>Asie et </a:t>
              </a:r>
              <a:r>
                <a:rPr lang="fr-CH" sz="1400" dirty="0" smtClean="0"/>
                <a:t>Australasie</a:t>
              </a:r>
              <a:br>
                <a:rPr lang="fr-CH" sz="1400" dirty="0" smtClean="0"/>
              </a:br>
              <a:r>
                <a:rPr lang="fr-CH" sz="1400" dirty="0" smtClean="0"/>
                <a:t>(13 </a:t>
              </a:r>
              <a:r>
                <a:rPr lang="fr-CH" sz="1400" dirty="0"/>
                <a:t>sièges)</a:t>
              </a:r>
              <a:endParaRPr lang="en-US" sz="1400" dirty="0">
                <a:cs typeface="Myriad Pro Cond"/>
              </a:endParaRPr>
            </a:p>
          </p:txBody>
        </p:sp>
      </p:grpSp>
      <p:cxnSp>
        <p:nvCxnSpPr>
          <p:cNvPr id="62" name="Elbow Connector 61"/>
          <p:cNvCxnSpPr/>
          <p:nvPr/>
        </p:nvCxnSpPr>
        <p:spPr>
          <a:xfrm>
            <a:off x="4520566" y="2486414"/>
            <a:ext cx="659792" cy="700488"/>
          </a:xfrm>
          <a:prstGeom prst="bentConnector2">
            <a:avLst/>
          </a:prstGeom>
          <a:ln w="28575">
            <a:solidFill>
              <a:srgbClr val="50ADE4"/>
            </a:solidFill>
          </a:ln>
        </p:spPr>
        <p:style>
          <a:lnRef idx="1">
            <a:schemeClr val="accent1"/>
          </a:lnRef>
          <a:fillRef idx="0">
            <a:schemeClr val="accent1"/>
          </a:fillRef>
          <a:effectRef idx="0">
            <a:schemeClr val="accent1"/>
          </a:effectRef>
          <a:fontRef idx="minor">
            <a:schemeClr val="tx1"/>
          </a:fontRef>
        </p:style>
      </p:cxnSp>
      <p:cxnSp>
        <p:nvCxnSpPr>
          <p:cNvPr id="64" name="Elbow Connector 63"/>
          <p:cNvCxnSpPr>
            <a:stCxn id="32" idx="1"/>
            <a:endCxn id="8" idx="0"/>
          </p:cNvCxnSpPr>
          <p:nvPr/>
        </p:nvCxnSpPr>
        <p:spPr>
          <a:xfrm rot="10800000" flipV="1">
            <a:off x="5779599" y="2173034"/>
            <a:ext cx="1304400" cy="763163"/>
          </a:xfrm>
          <a:prstGeom prst="bentConnector2">
            <a:avLst/>
          </a:prstGeom>
          <a:ln w="28575">
            <a:solidFill>
              <a:srgbClr val="121142"/>
            </a:solidFill>
          </a:ln>
        </p:spPr>
        <p:style>
          <a:lnRef idx="1">
            <a:schemeClr val="accent1"/>
          </a:lnRef>
          <a:fillRef idx="0">
            <a:schemeClr val="accent1"/>
          </a:fillRef>
          <a:effectRef idx="0">
            <a:schemeClr val="accent1"/>
          </a:effectRef>
          <a:fontRef idx="minor">
            <a:schemeClr val="tx1"/>
          </a:fontRef>
        </p:style>
      </p:cxnSp>
      <p:cxnSp>
        <p:nvCxnSpPr>
          <p:cNvPr id="68" name="Elbow Connector 67"/>
          <p:cNvCxnSpPr>
            <a:stCxn id="37" idx="0"/>
          </p:cNvCxnSpPr>
          <p:nvPr/>
        </p:nvCxnSpPr>
        <p:spPr>
          <a:xfrm rot="5400000" flipH="1" flipV="1">
            <a:off x="4215235" y="3610997"/>
            <a:ext cx="258366" cy="818646"/>
          </a:xfrm>
          <a:prstGeom prst="bentConnector2">
            <a:avLst/>
          </a:prstGeom>
          <a:ln w="28575">
            <a:solidFill>
              <a:srgbClr val="7F7F7F"/>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a:endCxn id="35" idx="1"/>
          </p:cNvCxnSpPr>
          <p:nvPr/>
        </p:nvCxnSpPr>
        <p:spPr>
          <a:xfrm>
            <a:off x="6431799" y="3186902"/>
            <a:ext cx="867062" cy="9537"/>
          </a:xfrm>
          <a:prstGeom prst="line">
            <a:avLst/>
          </a:prstGeom>
          <a:ln w="28575">
            <a:solidFill>
              <a:srgbClr val="A7D6F1"/>
            </a:solidFill>
          </a:ln>
        </p:spPr>
        <p:style>
          <a:lnRef idx="1">
            <a:schemeClr val="accent1"/>
          </a:lnRef>
          <a:fillRef idx="0">
            <a:schemeClr val="accent1"/>
          </a:fillRef>
          <a:effectRef idx="0">
            <a:schemeClr val="accent1"/>
          </a:effectRef>
          <a:fontRef idx="minor">
            <a:schemeClr val="tx1"/>
          </a:fontRef>
        </p:style>
      </p:cxnSp>
      <p:cxnSp>
        <p:nvCxnSpPr>
          <p:cNvPr id="72" name="Elbow Connector 71"/>
          <p:cNvCxnSpPr>
            <a:stCxn id="39" idx="0"/>
          </p:cNvCxnSpPr>
          <p:nvPr/>
        </p:nvCxnSpPr>
        <p:spPr>
          <a:xfrm rot="16200000" flipV="1">
            <a:off x="7140453" y="3609277"/>
            <a:ext cx="258366" cy="822086"/>
          </a:xfrm>
          <a:prstGeom prst="bentConnector2">
            <a:avLst/>
          </a:prstGeom>
          <a:ln w="28575">
            <a:solidFill>
              <a:srgbClr val="BFBFB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7956476"/>
      </p:ext>
    </p:extLst>
  </p:cSld>
  <p:clrMapOvr>
    <a:masterClrMapping/>
  </p:clrMapOvr>
  <p:transition spd="med" advClick="0" advTm="3000">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743759" y="528693"/>
            <a:ext cx="6908904" cy="523220"/>
          </a:xfrm>
          <a:prstGeom prst="rect">
            <a:avLst/>
          </a:prstGeom>
          <a:noFill/>
        </p:spPr>
        <p:txBody>
          <a:bodyPr wrap="square" rtlCol="0">
            <a:spAutoFit/>
          </a:bodyPr>
          <a:lstStyle/>
          <a:p>
            <a:r>
              <a:rPr lang="fr-CH" sz="2800" b="1" dirty="0">
                <a:solidFill>
                  <a:srgbClr val="50ADE4"/>
                </a:solidFill>
                <a:latin typeface="Arial" panose="020B0604020202020204" pitchFamily="34" charset="0"/>
                <a:cs typeface="Arial" panose="020B0604020202020204" pitchFamily="34" charset="0"/>
              </a:rPr>
              <a:t>Composition du Conseil </a:t>
            </a:r>
            <a:r>
              <a:rPr lang="fr-CH" sz="2800" b="1" dirty="0" smtClean="0">
                <a:solidFill>
                  <a:srgbClr val="50ADE4"/>
                </a:solidFill>
                <a:latin typeface="Arial" panose="020B0604020202020204" pitchFamily="34" charset="0"/>
                <a:cs typeface="Arial" panose="020B0604020202020204" pitchFamily="34" charset="0"/>
              </a:rPr>
              <a:t>2015-2018</a:t>
            </a:r>
            <a:endParaRPr lang="en-US" sz="2800" b="1" dirty="0">
              <a:solidFill>
                <a:srgbClr val="50ADE4"/>
              </a:solidFill>
              <a:latin typeface="Arial" panose="020B0604020202020204" pitchFamily="34" charset="0"/>
              <a:cs typeface="Arial" panose="020B0604020202020204" pitchFamily="34" charset="0"/>
            </a:endParaRPr>
          </a:p>
        </p:txBody>
      </p:sp>
      <p:graphicFrame>
        <p:nvGraphicFramePr>
          <p:cNvPr id="37" name="Content Placeholder 4"/>
          <p:cNvGraphicFramePr>
            <a:graphicFrameLocks noGrp="1"/>
          </p:cNvGraphicFramePr>
          <p:nvPr>
            <p:ph idx="1"/>
            <p:extLst>
              <p:ext uri="{D42A27DB-BD31-4B8C-83A1-F6EECF244321}">
                <p14:modId xmlns:p14="http://schemas.microsoft.com/office/powerpoint/2010/main" val="1930862829"/>
              </p:ext>
            </p:extLst>
          </p:nvPr>
        </p:nvGraphicFramePr>
        <p:xfrm>
          <a:off x="1682635" y="1317965"/>
          <a:ext cx="8506852" cy="44005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71068018"/>
      </p:ext>
    </p:extLst>
  </p:cSld>
  <p:clrMapOvr>
    <a:masterClrMapping/>
  </p:clrMapOvr>
  <p:transition spd="slow" advClick="0" advTm="1000">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69014" y="1833944"/>
            <a:ext cx="9693427" cy="830997"/>
          </a:xfrm>
          <a:prstGeom prst="rect">
            <a:avLst/>
          </a:prstGeom>
        </p:spPr>
        <p:txBody>
          <a:bodyPr wrap="square">
            <a:spAutoFit/>
          </a:bodyPr>
          <a:lstStyle/>
          <a:p>
            <a:pPr marL="342900" lvl="1" indent="-342900">
              <a:spcBef>
                <a:spcPct val="0"/>
              </a:spcBef>
              <a:buClr>
                <a:srgbClr val="0E438A"/>
              </a:buClr>
              <a:buSzPct val="110000"/>
              <a:buFont typeface="Arial" panose="020B0604020202020204" pitchFamily="34" charset="0"/>
              <a:buChar char="•"/>
            </a:pPr>
            <a:endParaRPr lang="en-US" sz="2400" b="1" dirty="0" smtClean="0">
              <a:solidFill>
                <a:schemeClr val="tx2"/>
              </a:solidFill>
              <a:cs typeface="Arial" panose="020B0604020202020204" pitchFamily="34" charset="0"/>
            </a:endParaRPr>
          </a:p>
          <a:p>
            <a:pPr marL="342900" lvl="1" indent="-342900">
              <a:spcBef>
                <a:spcPct val="0"/>
              </a:spcBef>
              <a:buClr>
                <a:srgbClr val="0E438A"/>
              </a:buClr>
              <a:buSzPct val="110000"/>
              <a:buFont typeface="Arial" panose="020B0604020202020204" pitchFamily="34" charset="0"/>
              <a:buChar char="•"/>
            </a:pPr>
            <a:endParaRPr lang="en-GB" sz="2400" b="1" dirty="0" smtClean="0">
              <a:solidFill>
                <a:schemeClr val="tx2"/>
              </a:solidFill>
              <a:cs typeface="Arial" panose="020B0604020202020204" pitchFamily="34" charset="0"/>
            </a:endParaRPr>
          </a:p>
        </p:txBody>
      </p:sp>
      <p:graphicFrame>
        <p:nvGraphicFramePr>
          <p:cNvPr id="4" name="Diagram 3"/>
          <p:cNvGraphicFramePr/>
          <p:nvPr>
            <p:extLst>
              <p:ext uri="{D42A27DB-BD31-4B8C-83A1-F6EECF244321}">
                <p14:modId xmlns:p14="http://schemas.microsoft.com/office/powerpoint/2010/main" val="3333746818"/>
              </p:ext>
            </p:extLst>
          </p:nvPr>
        </p:nvGraphicFramePr>
        <p:xfrm>
          <a:off x="1689100" y="1580945"/>
          <a:ext cx="8813800" cy="4241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TextBox 10"/>
          <p:cNvSpPr txBox="1"/>
          <p:nvPr/>
        </p:nvSpPr>
        <p:spPr>
          <a:xfrm>
            <a:off x="743758" y="528693"/>
            <a:ext cx="8280971" cy="523220"/>
          </a:xfrm>
          <a:prstGeom prst="rect">
            <a:avLst/>
          </a:prstGeom>
          <a:noFill/>
        </p:spPr>
        <p:txBody>
          <a:bodyPr wrap="square" rtlCol="0">
            <a:spAutoFit/>
          </a:bodyPr>
          <a:lstStyle/>
          <a:p>
            <a:r>
              <a:rPr lang="fr-CH" sz="2800" b="1" dirty="0">
                <a:solidFill>
                  <a:srgbClr val="50ADE4"/>
                </a:solidFill>
                <a:latin typeface="Arial" panose="020B0604020202020204" pitchFamily="34" charset="0"/>
                <a:cs typeface="Arial" panose="020B0604020202020204" pitchFamily="34" charset="0"/>
              </a:rPr>
              <a:t>Structure et fonctionnement du </a:t>
            </a:r>
            <a:r>
              <a:rPr lang="fr-CH" sz="2800" b="1" dirty="0" smtClean="0">
                <a:solidFill>
                  <a:srgbClr val="50ADE4"/>
                </a:solidFill>
                <a:latin typeface="Arial" panose="020B0604020202020204" pitchFamily="34" charset="0"/>
                <a:cs typeface="Arial" panose="020B0604020202020204" pitchFamily="34" charset="0"/>
              </a:rPr>
              <a:t>Conseil</a:t>
            </a:r>
            <a:r>
              <a:rPr lang="en-US" sz="2800" b="1" dirty="0" smtClean="0">
                <a:solidFill>
                  <a:srgbClr val="50ADE4"/>
                </a:solidFill>
                <a:latin typeface="Arial" panose="020B0604020202020204" pitchFamily="34" charset="0"/>
                <a:cs typeface="Arial" panose="020B0604020202020204" pitchFamily="34" charset="0"/>
              </a:rPr>
              <a:t> </a:t>
            </a:r>
            <a:endParaRPr lang="en-US" sz="2800" b="1" dirty="0">
              <a:solidFill>
                <a:srgbClr val="50ADE4"/>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32729199"/>
      </p:ext>
    </p:extLst>
  </p:cSld>
  <p:clrMapOvr>
    <a:masterClrMapping/>
  </p:clrMapOvr>
  <mc:AlternateContent xmlns:mc="http://schemas.openxmlformats.org/markup-compatibility/2006" xmlns:p14="http://schemas.microsoft.com/office/powerpoint/2010/main">
    <mc:Choice Requires="p14">
      <p:transition spd="slow" p14:dur="2000" advClick="0" advTm="1000">
        <p:fade/>
      </p:transition>
    </mc:Choice>
    <mc:Fallback xmlns="">
      <p:transition spd="slow" advClick="0" advTm="2000">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2383766627"/>
              </p:ext>
            </p:extLst>
          </p:nvPr>
        </p:nvGraphicFramePr>
        <p:xfrm>
          <a:off x="2103120" y="1752282"/>
          <a:ext cx="7985760" cy="416729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TextBox 10"/>
          <p:cNvSpPr txBox="1"/>
          <p:nvPr/>
        </p:nvSpPr>
        <p:spPr>
          <a:xfrm>
            <a:off x="743759" y="528693"/>
            <a:ext cx="8008355" cy="954107"/>
          </a:xfrm>
          <a:prstGeom prst="rect">
            <a:avLst/>
          </a:prstGeom>
          <a:noFill/>
        </p:spPr>
        <p:txBody>
          <a:bodyPr wrap="square" rtlCol="0">
            <a:spAutoFit/>
          </a:bodyPr>
          <a:lstStyle/>
          <a:p>
            <a:r>
              <a:rPr lang="fr-CH" sz="2800" b="1" dirty="0">
                <a:solidFill>
                  <a:srgbClr val="50ADE4"/>
                </a:solidFill>
                <a:latin typeface="Arial" panose="020B0604020202020204" pitchFamily="34" charset="0"/>
                <a:cs typeface="Arial" panose="020B0604020202020204" pitchFamily="34" charset="0"/>
              </a:rPr>
              <a:t>Structure et fonctionnement des groupes de travail du </a:t>
            </a:r>
            <a:r>
              <a:rPr lang="fr-CH" sz="2800" b="1" dirty="0" smtClean="0">
                <a:solidFill>
                  <a:srgbClr val="50ADE4"/>
                </a:solidFill>
                <a:latin typeface="Arial" panose="020B0604020202020204" pitchFamily="34" charset="0"/>
                <a:cs typeface="Arial" panose="020B0604020202020204" pitchFamily="34" charset="0"/>
              </a:rPr>
              <a:t>Conseil</a:t>
            </a:r>
            <a:endParaRPr lang="en-US" sz="2800" b="1" dirty="0">
              <a:solidFill>
                <a:srgbClr val="50ADE4"/>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00801362"/>
      </p:ext>
    </p:extLst>
  </p:cSld>
  <p:clrMapOvr>
    <a:masterClrMapping/>
  </p:clrMapOvr>
  <p:transition spd="slow" advClick="0" advTm="1000">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126569626"/>
              </p:ext>
            </p:extLst>
          </p:nvPr>
        </p:nvGraphicFramePr>
        <p:xfrm>
          <a:off x="160421" y="1"/>
          <a:ext cx="11806990" cy="6052847"/>
        </p:xfrm>
        <a:graphic>
          <a:graphicData uri="http://schemas.openxmlformats.org/drawingml/2006/table">
            <a:tbl>
              <a:tblPr firstRow="1" firstCol="1" bandRow="1">
                <a:tableStyleId>{5C22544A-7EE6-4342-B048-85BDC9FD1C3A}</a:tableStyleId>
              </a:tblPr>
              <a:tblGrid>
                <a:gridCol w="5368310"/>
                <a:gridCol w="1827861"/>
                <a:gridCol w="4610819"/>
              </a:tblGrid>
              <a:tr h="577135">
                <a:tc>
                  <a:txBody>
                    <a:bodyPr/>
                    <a:lstStyle/>
                    <a:p>
                      <a:pPr algn="l" hangingPunct="0">
                        <a:lnSpc>
                          <a:spcPts val="1800"/>
                        </a:lnSpc>
                        <a:spcBef>
                          <a:spcPts val="0"/>
                        </a:spcBef>
                        <a:spcAft>
                          <a:spcPts val="0"/>
                        </a:spcAft>
                      </a:pPr>
                      <a:r>
                        <a:rPr lang="fr-CH" sz="1000" b="1" kern="1200" dirty="0" smtClean="0">
                          <a:solidFill>
                            <a:srgbClr val="50ADE4"/>
                          </a:solidFill>
                          <a:effectLst/>
                          <a:latin typeface="Arial" panose="020B0604020202020204" pitchFamily="34" charset="0"/>
                          <a:ea typeface="+mn-ea"/>
                          <a:cs typeface="Arial" panose="020B0604020202020204" pitchFamily="34" charset="0"/>
                        </a:rPr>
                        <a:t>Groupes de travail du Conseil</a:t>
                      </a:r>
                      <a:endParaRPr lang="en-US" sz="1000" b="1" kern="1200" dirty="0">
                        <a:solidFill>
                          <a:srgbClr val="50ADE4"/>
                        </a:solidFill>
                        <a:effectLst/>
                        <a:latin typeface="Arial" panose="020B0604020202020204" pitchFamily="34" charset="0"/>
                        <a:ea typeface="+mn-ea"/>
                        <a:cs typeface="Arial" panose="020B0604020202020204" pitchFamily="34" charset="0"/>
                      </a:endParaRPr>
                    </a:p>
                  </a:txBody>
                  <a:tcPr marL="72000" marR="72000" marT="72000" marB="72000" anchor="ctr">
                    <a:lnL w="12700" cap="flat" cmpd="sng" algn="ctr">
                      <a:noFill/>
                      <a:prstDash val="solid"/>
                      <a:round/>
                      <a:headEnd type="none" w="med" len="med"/>
                      <a:tailEnd type="none" w="med" len="med"/>
                    </a:lnL>
                    <a:lnR w="12700" cap="flat" cmpd="sng" algn="ctr">
                      <a:solidFill>
                        <a:srgbClr val="50ADE4"/>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hangingPunct="0">
                        <a:lnSpc>
                          <a:spcPts val="1800"/>
                        </a:lnSpc>
                        <a:spcBef>
                          <a:spcPts val="0"/>
                        </a:spcBef>
                        <a:spcAft>
                          <a:spcPts val="0"/>
                        </a:spcAft>
                      </a:pPr>
                      <a:r>
                        <a:rPr lang="fr-CH" sz="1000" b="1" kern="1200" dirty="0" smtClean="0">
                          <a:solidFill>
                            <a:srgbClr val="50ADE4"/>
                          </a:solidFill>
                          <a:effectLst/>
                          <a:latin typeface="Arial" panose="020B0604020202020204" pitchFamily="34" charset="0"/>
                          <a:ea typeface="+mn-ea"/>
                          <a:cs typeface="Arial" panose="020B0604020202020204" pitchFamily="34" charset="0"/>
                        </a:rPr>
                        <a:t>Ouverts aux</a:t>
                      </a:r>
                      <a:endParaRPr lang="en-US" sz="1000" b="1" kern="1200" dirty="0">
                        <a:solidFill>
                          <a:srgbClr val="50ADE4"/>
                        </a:solidFill>
                        <a:effectLst/>
                        <a:latin typeface="Arial" panose="020B0604020202020204" pitchFamily="34" charset="0"/>
                        <a:ea typeface="+mn-ea"/>
                        <a:cs typeface="Arial" panose="020B0604020202020204" pitchFamily="34" charset="0"/>
                      </a:endParaRPr>
                    </a:p>
                  </a:txBody>
                  <a:tcPr marL="72000" marR="72000" marT="72000" marB="72000" anchor="ctr">
                    <a:lnL w="12700" cap="flat" cmpd="sng" algn="ctr">
                      <a:solidFill>
                        <a:srgbClr val="50ADE4"/>
                      </a:solidFill>
                      <a:prstDash val="solid"/>
                      <a:round/>
                      <a:headEnd type="none" w="med" len="med"/>
                      <a:tailEnd type="none" w="med" len="med"/>
                    </a:lnL>
                    <a:lnR w="12700" cap="flat" cmpd="sng" algn="ctr">
                      <a:solidFill>
                        <a:srgbClr val="50ADE4"/>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hangingPunct="0">
                        <a:lnSpc>
                          <a:spcPts val="1800"/>
                        </a:lnSpc>
                        <a:spcBef>
                          <a:spcPts val="0"/>
                        </a:spcBef>
                        <a:spcAft>
                          <a:spcPts val="0"/>
                        </a:spcAft>
                      </a:pPr>
                      <a:r>
                        <a:rPr lang="fr-CH" sz="1000" b="1" kern="1200" dirty="0" smtClean="0">
                          <a:solidFill>
                            <a:srgbClr val="50ADE4"/>
                          </a:solidFill>
                          <a:effectLst/>
                          <a:latin typeface="Arial" panose="020B0604020202020204" pitchFamily="34" charset="0"/>
                          <a:ea typeface="+mn-ea"/>
                          <a:cs typeface="Arial" panose="020B0604020202020204" pitchFamily="34" charset="0"/>
                        </a:rPr>
                        <a:t>Présidents</a:t>
                      </a:r>
                      <a:endParaRPr lang="en-US" sz="1000" b="1" kern="1200" dirty="0">
                        <a:solidFill>
                          <a:srgbClr val="50ADE4"/>
                        </a:solidFill>
                        <a:effectLst/>
                        <a:latin typeface="Arial" panose="020B0604020202020204" pitchFamily="34" charset="0"/>
                        <a:ea typeface="+mn-ea"/>
                        <a:cs typeface="Arial" panose="020B0604020202020204" pitchFamily="34" charset="0"/>
                      </a:endParaRPr>
                    </a:p>
                  </a:txBody>
                  <a:tcPr marL="72000" marR="72000" marT="72000" marB="72000" anchor="ctr">
                    <a:lnL w="12700" cap="flat" cmpd="sng" algn="ctr">
                      <a:solidFill>
                        <a:srgbClr val="50ADE4"/>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547875">
                <a:tc>
                  <a:txBody>
                    <a:bodyPr/>
                    <a:lstStyle/>
                    <a:p>
                      <a:pPr algn="l" hangingPunct="0">
                        <a:lnSpc>
                          <a:spcPts val="1500"/>
                        </a:lnSpc>
                        <a:spcBef>
                          <a:spcPts val="0"/>
                        </a:spcBef>
                        <a:spcAft>
                          <a:spcPts val="0"/>
                        </a:spcAft>
                      </a:pPr>
                      <a:r>
                        <a:rPr lang="fr-CH" sz="1000" b="1" kern="1200" dirty="0" smtClean="0">
                          <a:solidFill>
                            <a:schemeClr val="bg1"/>
                          </a:solidFill>
                          <a:effectLst/>
                          <a:latin typeface="+mn-lt"/>
                          <a:ea typeface="+mn-ea"/>
                          <a:cs typeface="+mn-cs"/>
                        </a:rPr>
                        <a:t>Groupe de travail du Conseil sur les ressources financières et les ressources humaines (</a:t>
                      </a:r>
                      <a:r>
                        <a:rPr lang="fr-CH" sz="1000" b="1" u="sng" kern="1200" dirty="0" smtClean="0">
                          <a:solidFill>
                            <a:schemeClr val="bg1"/>
                          </a:solidFill>
                          <a:effectLst/>
                          <a:latin typeface="+mn-lt"/>
                          <a:ea typeface="+mn-ea"/>
                          <a:cs typeface="+mn-cs"/>
                        </a:rPr>
                        <a:t>Déc. 563, C13</a:t>
                      </a:r>
                      <a:r>
                        <a:rPr lang="fr-CH" sz="1000" b="1" kern="1200" dirty="0" smtClean="0">
                          <a:solidFill>
                            <a:schemeClr val="bg1"/>
                          </a:solidFill>
                          <a:effectLst/>
                          <a:latin typeface="+mn-lt"/>
                          <a:ea typeface="+mn-ea"/>
                          <a:cs typeface="+mn-cs"/>
                        </a:rPr>
                        <a:t>)</a:t>
                      </a:r>
                      <a:r>
                        <a:rPr lang="en-US" sz="1000" b="1" kern="1200" dirty="0" smtClean="0">
                          <a:solidFill>
                            <a:schemeClr val="bg1"/>
                          </a:solidFill>
                          <a:effectLst/>
                          <a:latin typeface="+mn-lt"/>
                          <a:ea typeface="+mn-ea"/>
                          <a:cs typeface="+mn-cs"/>
                        </a:rPr>
                        <a:t> </a:t>
                      </a:r>
                      <a:endParaRPr lang="en-US" sz="1000" b="1" kern="1200" dirty="0">
                        <a:solidFill>
                          <a:schemeClr val="bg1"/>
                        </a:solidFill>
                        <a:effectLst/>
                        <a:latin typeface="+mn-lt"/>
                        <a:ea typeface="+mn-ea"/>
                        <a:cs typeface="+mn-cs"/>
                      </a:endParaRPr>
                    </a:p>
                  </a:txBody>
                  <a:tcPr marL="72000" marR="72000" marT="72000" marB="72000">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50ADE4"/>
                    </a:solidFill>
                  </a:tcPr>
                </a:tc>
                <a:tc>
                  <a:txBody>
                    <a:bodyPr/>
                    <a:lstStyle/>
                    <a:p>
                      <a:r>
                        <a:rPr lang="fr-CH" sz="1000" kern="1200" dirty="0" smtClean="0">
                          <a:solidFill>
                            <a:schemeClr val="bg1"/>
                          </a:solidFill>
                          <a:effectLst/>
                          <a:latin typeface="+mn-lt"/>
                          <a:ea typeface="+mn-ea"/>
                          <a:cs typeface="+mn-cs"/>
                        </a:rPr>
                        <a:t>Etats Membres</a:t>
                      </a:r>
                      <a:endParaRPr lang="en-US" sz="1000" kern="1200" dirty="0" smtClean="0">
                        <a:solidFill>
                          <a:schemeClr val="bg1"/>
                        </a:solidFill>
                        <a:effectLst/>
                        <a:latin typeface="+mn-lt"/>
                        <a:ea typeface="+mn-ea"/>
                        <a:cs typeface="+mn-cs"/>
                      </a:endParaRPr>
                    </a:p>
                    <a:p>
                      <a:r>
                        <a:rPr lang="fr-CH" sz="1000" kern="1200" dirty="0" smtClean="0">
                          <a:solidFill>
                            <a:schemeClr val="bg1"/>
                          </a:solidFill>
                          <a:effectLst/>
                          <a:latin typeface="+mn-lt"/>
                          <a:ea typeface="+mn-ea"/>
                          <a:cs typeface="+mn-cs"/>
                        </a:rPr>
                        <a:t>Membres des Secteurs</a:t>
                      </a:r>
                      <a:endParaRPr lang="en-US" sz="1000" kern="1200" dirty="0">
                        <a:solidFill>
                          <a:schemeClr val="bg1"/>
                        </a:solidFill>
                        <a:effectLst/>
                        <a:latin typeface="+mn-lt"/>
                        <a:ea typeface="+mn-ea"/>
                        <a:cs typeface="+mn-cs"/>
                      </a:endParaRPr>
                    </a:p>
                  </a:txBody>
                  <a:tcPr marL="72000" marR="72000" marT="72000" marB="72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50ADE4"/>
                    </a:solidFill>
                  </a:tcPr>
                </a:tc>
                <a:tc>
                  <a:txBody>
                    <a:bodyPr/>
                    <a:lstStyle/>
                    <a:p>
                      <a:pPr marL="0" marR="0" indent="0" algn="l" defTabSz="609585" rtl="0" eaLnBrk="1" fontAlgn="auto" latinLnBrk="0" hangingPunct="0">
                        <a:lnSpc>
                          <a:spcPts val="1500"/>
                        </a:lnSpc>
                        <a:spcBef>
                          <a:spcPts val="0"/>
                        </a:spcBef>
                        <a:spcAft>
                          <a:spcPts val="0"/>
                        </a:spcAft>
                        <a:buClrTx/>
                        <a:buSzTx/>
                        <a:buFontTx/>
                        <a:buNone/>
                        <a:tabLst/>
                        <a:defRPr/>
                      </a:pPr>
                      <a:r>
                        <a:rPr lang="fr-CH" sz="1000" dirty="0" smtClean="0">
                          <a:solidFill>
                            <a:schemeClr val="bg1"/>
                          </a:solidFill>
                          <a:effectLst/>
                          <a:latin typeface="+mn-lt"/>
                        </a:rPr>
                        <a:t>Frédéric</a:t>
                      </a:r>
                      <a:r>
                        <a:rPr lang="fr-CH" sz="1000" baseline="0" dirty="0" smtClean="0">
                          <a:solidFill>
                            <a:schemeClr val="bg1"/>
                          </a:solidFill>
                          <a:effectLst/>
                          <a:latin typeface="+mn-lt"/>
                        </a:rPr>
                        <a:t> </a:t>
                      </a:r>
                      <a:r>
                        <a:rPr lang="fr-CH" sz="1000" kern="1200" dirty="0" smtClean="0">
                          <a:solidFill>
                            <a:schemeClr val="bg1"/>
                          </a:solidFill>
                          <a:effectLst/>
                          <a:latin typeface="+mn-lt"/>
                          <a:ea typeface="+mn-ea"/>
                          <a:cs typeface="+mn-cs"/>
                        </a:rPr>
                        <a:t>Riehl (Suisse)</a:t>
                      </a:r>
                      <a:endParaRPr lang="en-US" sz="1000" kern="1200" dirty="0">
                        <a:solidFill>
                          <a:schemeClr val="bg1"/>
                        </a:solidFill>
                        <a:effectLst/>
                        <a:latin typeface="+mn-lt"/>
                        <a:ea typeface="+mn-ea"/>
                        <a:cs typeface="+mn-cs"/>
                      </a:endParaRPr>
                    </a:p>
                  </a:txBody>
                  <a:tcPr marL="72000" marR="72000" marT="72000" marB="72000">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50ADE4"/>
                    </a:solidFill>
                  </a:tcPr>
                </a:tc>
              </a:tr>
              <a:tr h="686860">
                <a:tc>
                  <a:txBody>
                    <a:bodyPr/>
                    <a:lstStyle/>
                    <a:p>
                      <a:pPr algn="l" hangingPunct="0">
                        <a:lnSpc>
                          <a:spcPts val="1500"/>
                        </a:lnSpc>
                        <a:spcBef>
                          <a:spcPts val="0"/>
                        </a:spcBef>
                        <a:spcAft>
                          <a:spcPts val="0"/>
                        </a:spcAft>
                      </a:pPr>
                      <a:r>
                        <a:rPr lang="fr-CH" sz="1000" b="1" kern="1200" dirty="0" smtClean="0">
                          <a:solidFill>
                            <a:srgbClr val="50ADE4"/>
                          </a:solidFill>
                          <a:effectLst/>
                          <a:latin typeface="+mn-lt"/>
                          <a:ea typeface="+mn-ea"/>
                          <a:cs typeface="+mn-cs"/>
                        </a:rPr>
                        <a:t>Groupe de travail du Conseil sur la mise en oeuvre des résultats du SMSI (</a:t>
                      </a:r>
                      <a:r>
                        <a:rPr lang="fr-CH" sz="1000" b="1" u="sng" kern="1200" dirty="0" smtClean="0">
                          <a:solidFill>
                            <a:srgbClr val="50ADE4"/>
                          </a:solidFill>
                          <a:effectLst/>
                          <a:latin typeface="+mn-lt"/>
                          <a:ea typeface="+mn-ea"/>
                          <a:cs typeface="+mn-cs"/>
                        </a:rPr>
                        <a:t>R 1332</a:t>
                      </a:r>
                      <a:r>
                        <a:rPr lang="fr-CH" sz="1000" b="1" kern="1200" dirty="0" smtClean="0">
                          <a:solidFill>
                            <a:srgbClr val="50ADE4"/>
                          </a:solidFill>
                          <a:effectLst/>
                          <a:latin typeface="+mn-lt"/>
                          <a:ea typeface="+mn-ea"/>
                          <a:cs typeface="+mn-cs"/>
                        </a:rPr>
                        <a:t> et </a:t>
                      </a:r>
                      <a:r>
                        <a:rPr lang="fr-CH" sz="1000" b="1" u="sng" kern="1200" dirty="0" smtClean="0">
                          <a:solidFill>
                            <a:srgbClr val="50ADE4"/>
                          </a:solidFill>
                          <a:effectLst/>
                          <a:latin typeface="+mn-lt"/>
                          <a:ea typeface="+mn-ea"/>
                          <a:cs typeface="+mn-cs"/>
                        </a:rPr>
                        <a:t>1334</a:t>
                      </a:r>
                      <a:r>
                        <a:rPr lang="fr-CH" sz="1000" b="1" kern="1200" dirty="0" smtClean="0">
                          <a:solidFill>
                            <a:srgbClr val="50ADE4"/>
                          </a:solidFill>
                          <a:effectLst/>
                          <a:latin typeface="+mn-lt"/>
                          <a:ea typeface="+mn-ea"/>
                          <a:cs typeface="+mn-cs"/>
                        </a:rPr>
                        <a:t>)</a:t>
                      </a:r>
                      <a:endParaRPr lang="en-US" sz="1000" b="1" kern="1200" dirty="0">
                        <a:solidFill>
                          <a:srgbClr val="50ADE4"/>
                        </a:solidFill>
                        <a:effectLst/>
                        <a:latin typeface="+mn-lt"/>
                        <a:ea typeface="+mn-ea"/>
                        <a:cs typeface="+mn-cs"/>
                      </a:endParaRPr>
                    </a:p>
                  </a:txBody>
                  <a:tcPr marL="72000" marR="72000" marT="72000" marB="72000">
                    <a:lnL w="12700" cap="flat" cmpd="sng" algn="ctr">
                      <a:noFill/>
                      <a:prstDash val="solid"/>
                      <a:round/>
                      <a:headEnd type="none" w="med" len="med"/>
                      <a:tailEnd type="none" w="med" len="med"/>
                    </a:lnL>
                    <a:lnR w="12700" cap="flat" cmpd="sng" algn="ctr">
                      <a:solidFill>
                        <a:srgbClr val="50ADE4"/>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r>
                        <a:rPr lang="fr-CH" sz="1000" kern="1200" dirty="0" smtClean="0">
                          <a:solidFill>
                            <a:srgbClr val="50ADE4"/>
                          </a:solidFill>
                          <a:effectLst/>
                          <a:latin typeface="+mn-lt"/>
                          <a:ea typeface="+mn-ea"/>
                          <a:cs typeface="+mn-cs"/>
                        </a:rPr>
                        <a:t>Etats Membres</a:t>
                      </a:r>
                      <a:endParaRPr lang="en-US" sz="1000" kern="1200" dirty="0" smtClean="0">
                        <a:solidFill>
                          <a:srgbClr val="50ADE4"/>
                        </a:solidFill>
                        <a:effectLst/>
                        <a:latin typeface="+mn-lt"/>
                        <a:ea typeface="+mn-ea"/>
                        <a:cs typeface="+mn-cs"/>
                      </a:endParaRPr>
                    </a:p>
                    <a:p>
                      <a:r>
                        <a:rPr lang="fr-CH" sz="1000" kern="1200" dirty="0" smtClean="0">
                          <a:solidFill>
                            <a:srgbClr val="50ADE4"/>
                          </a:solidFill>
                          <a:effectLst/>
                          <a:latin typeface="+mn-lt"/>
                          <a:ea typeface="+mn-ea"/>
                          <a:cs typeface="+mn-cs"/>
                        </a:rPr>
                        <a:t>Membres des Secteurs</a:t>
                      </a:r>
                      <a:endParaRPr lang="en-US" sz="1000" kern="1200" dirty="0">
                        <a:solidFill>
                          <a:srgbClr val="50ADE4"/>
                        </a:solidFill>
                        <a:effectLst/>
                        <a:latin typeface="+mn-lt"/>
                        <a:ea typeface="+mn-ea"/>
                        <a:cs typeface="+mn-cs"/>
                      </a:endParaRPr>
                    </a:p>
                  </a:txBody>
                  <a:tcPr marL="72000" marR="72000" marT="72000" marB="72000">
                    <a:lnL w="12700" cap="flat" cmpd="sng" algn="ctr">
                      <a:solidFill>
                        <a:srgbClr val="50ADE4"/>
                      </a:solidFill>
                      <a:prstDash val="solid"/>
                      <a:round/>
                      <a:headEnd type="none" w="med" len="med"/>
                      <a:tailEnd type="none" w="med" len="med"/>
                    </a:lnL>
                    <a:lnR w="12700" cap="flat" cmpd="sng" algn="ctr">
                      <a:solidFill>
                        <a:srgbClr val="50ADE4"/>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marL="0" algn="l" defTabSz="609585" rtl="0" eaLnBrk="1" latinLnBrk="0" hangingPunct="0">
                        <a:lnSpc>
                          <a:spcPts val="1500"/>
                        </a:lnSpc>
                        <a:spcBef>
                          <a:spcPts val="0"/>
                        </a:spcBef>
                        <a:spcAft>
                          <a:spcPts val="0"/>
                        </a:spcAft>
                      </a:pPr>
                      <a:r>
                        <a:rPr lang="en-US" sz="1000" kern="1200" dirty="0">
                          <a:solidFill>
                            <a:srgbClr val="50ADE4"/>
                          </a:solidFill>
                          <a:effectLst/>
                          <a:latin typeface="+mn-lt"/>
                          <a:ea typeface="+mn-ea"/>
                          <a:cs typeface="+mn-cs"/>
                        </a:rPr>
                        <a:t>Vladimir Minkin </a:t>
                      </a:r>
                      <a:r>
                        <a:rPr lang="en-US" sz="1000" kern="1200" dirty="0" smtClean="0">
                          <a:solidFill>
                            <a:srgbClr val="50ADE4"/>
                          </a:solidFill>
                          <a:effectLst/>
                          <a:latin typeface="+mn-lt"/>
                          <a:ea typeface="+mn-ea"/>
                          <a:cs typeface="+mn-cs"/>
                        </a:rPr>
                        <a:t>(</a:t>
                      </a:r>
                      <a:r>
                        <a:rPr lang="fr-CH" sz="1000" kern="1200" dirty="0" smtClean="0">
                          <a:solidFill>
                            <a:srgbClr val="50ADE4"/>
                          </a:solidFill>
                          <a:effectLst/>
                          <a:latin typeface="+mn-lt"/>
                          <a:ea typeface="+mn-ea"/>
                          <a:cs typeface="+mn-cs"/>
                        </a:rPr>
                        <a:t>Fédération de Russie</a:t>
                      </a:r>
                      <a:r>
                        <a:rPr lang="en-US" sz="1000" kern="1200" dirty="0" smtClean="0">
                          <a:solidFill>
                            <a:srgbClr val="50ADE4"/>
                          </a:solidFill>
                          <a:effectLst/>
                          <a:latin typeface="+mn-lt"/>
                          <a:ea typeface="+mn-ea"/>
                          <a:cs typeface="+mn-cs"/>
                        </a:rPr>
                        <a:t>)</a:t>
                      </a:r>
                      <a:br>
                        <a:rPr lang="en-US" sz="1000" kern="1200" dirty="0" smtClean="0">
                          <a:solidFill>
                            <a:srgbClr val="50ADE4"/>
                          </a:solidFill>
                          <a:effectLst/>
                          <a:latin typeface="+mn-lt"/>
                          <a:ea typeface="+mn-ea"/>
                          <a:cs typeface="+mn-cs"/>
                        </a:rPr>
                      </a:br>
                      <a:endParaRPr lang="en-US" sz="1000" kern="1200" dirty="0">
                        <a:solidFill>
                          <a:srgbClr val="50ADE4"/>
                        </a:solidFill>
                        <a:effectLst/>
                        <a:latin typeface="+mn-lt"/>
                        <a:ea typeface="+mn-ea"/>
                        <a:cs typeface="+mn-cs"/>
                      </a:endParaRPr>
                    </a:p>
                  </a:txBody>
                  <a:tcPr marL="72000" marR="72000" marT="72000" marB="72000">
                    <a:lnL w="12700" cap="flat" cmpd="sng" algn="ctr">
                      <a:solidFill>
                        <a:srgbClr val="50ADE4"/>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r>
              <a:tr h="503985">
                <a:tc>
                  <a:txBody>
                    <a:bodyPr/>
                    <a:lstStyle/>
                    <a:p>
                      <a:pPr algn="l" hangingPunct="0">
                        <a:lnSpc>
                          <a:spcPts val="1500"/>
                        </a:lnSpc>
                        <a:spcBef>
                          <a:spcPts val="0"/>
                        </a:spcBef>
                        <a:spcAft>
                          <a:spcPts val="0"/>
                        </a:spcAft>
                      </a:pPr>
                      <a:r>
                        <a:rPr lang="fr-CH" sz="1000" b="1" kern="1200" dirty="0" smtClean="0">
                          <a:solidFill>
                            <a:schemeClr val="bg1"/>
                          </a:solidFill>
                          <a:effectLst/>
                          <a:latin typeface="+mn-lt"/>
                          <a:ea typeface="+mn-ea"/>
                          <a:cs typeface="+mn-cs"/>
                        </a:rPr>
                        <a:t>Groupe de travail sur les questions de politiques publiques internationales relatives à l'Internet (</a:t>
                      </a:r>
                      <a:r>
                        <a:rPr lang="fr-CH" sz="1000" b="1" u="sng" kern="1200" dirty="0" smtClean="0">
                          <a:solidFill>
                            <a:schemeClr val="bg1"/>
                          </a:solidFill>
                          <a:effectLst/>
                          <a:latin typeface="+mn-lt"/>
                          <a:ea typeface="+mn-ea"/>
                          <a:cs typeface="+mn-cs"/>
                        </a:rPr>
                        <a:t>R 1336</a:t>
                      </a:r>
                      <a:r>
                        <a:rPr lang="fr-CH" sz="1000" b="1" kern="1200" dirty="0" smtClean="0">
                          <a:solidFill>
                            <a:schemeClr val="bg1"/>
                          </a:solidFill>
                          <a:effectLst/>
                          <a:latin typeface="+mn-lt"/>
                          <a:ea typeface="+mn-ea"/>
                          <a:cs typeface="+mn-cs"/>
                        </a:rPr>
                        <a:t>)</a:t>
                      </a:r>
                      <a:endParaRPr lang="en-US" sz="1000" b="1" kern="1200" dirty="0">
                        <a:solidFill>
                          <a:schemeClr val="bg1"/>
                        </a:solidFill>
                        <a:effectLst/>
                        <a:latin typeface="+mn-lt"/>
                        <a:ea typeface="+mn-ea"/>
                        <a:cs typeface="+mn-cs"/>
                      </a:endParaRPr>
                    </a:p>
                  </a:txBody>
                  <a:tcPr marL="72000" marR="72000" marT="72000" marB="72000">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50ADE4"/>
                    </a:solidFill>
                  </a:tcPr>
                </a:tc>
                <a:tc>
                  <a:txBody>
                    <a:bodyPr/>
                    <a:lstStyle/>
                    <a:p>
                      <a:r>
                        <a:rPr lang="fr-CH" sz="1000" kern="1200" dirty="0" smtClean="0">
                          <a:solidFill>
                            <a:schemeClr val="bg1"/>
                          </a:solidFill>
                          <a:effectLst/>
                          <a:latin typeface="+mn-lt"/>
                          <a:ea typeface="+mn-ea"/>
                          <a:cs typeface="+mn-cs"/>
                        </a:rPr>
                        <a:t>Etats Membres</a:t>
                      </a:r>
                      <a:endParaRPr lang="en-US" sz="1000" kern="1200" dirty="0" smtClean="0">
                        <a:solidFill>
                          <a:schemeClr val="bg1"/>
                        </a:solidFill>
                        <a:effectLst/>
                        <a:latin typeface="+mn-lt"/>
                        <a:ea typeface="+mn-ea"/>
                        <a:cs typeface="+mn-cs"/>
                      </a:endParaRPr>
                    </a:p>
                  </a:txBody>
                  <a:tcPr marL="72000" marR="72000" marT="72000" marB="72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50ADE4"/>
                    </a:solidFill>
                  </a:tcPr>
                </a:tc>
                <a:tc>
                  <a:txBody>
                    <a:bodyPr/>
                    <a:lstStyle/>
                    <a:p>
                      <a:pPr algn="l" hangingPunct="0">
                        <a:lnSpc>
                          <a:spcPts val="1500"/>
                        </a:lnSpc>
                        <a:spcBef>
                          <a:spcPts val="0"/>
                        </a:spcBef>
                        <a:spcAft>
                          <a:spcPts val="0"/>
                        </a:spcAft>
                      </a:pPr>
                      <a:r>
                        <a:rPr lang="en-US" sz="1000" dirty="0">
                          <a:solidFill>
                            <a:schemeClr val="bg1"/>
                          </a:solidFill>
                          <a:effectLst/>
                          <a:latin typeface="+mn-lt"/>
                        </a:rPr>
                        <a:t>Majed Al Mazye</a:t>
                      </a:r>
                      <a:r>
                        <a:rPr lang="en-US" sz="1000" kern="1200" dirty="0">
                          <a:solidFill>
                            <a:schemeClr val="bg1"/>
                          </a:solidFill>
                          <a:effectLst/>
                          <a:latin typeface="+mn-lt"/>
                          <a:ea typeface="+mn-ea"/>
                          <a:cs typeface="+mn-cs"/>
                        </a:rPr>
                        <a:t>d </a:t>
                      </a:r>
                      <a:r>
                        <a:rPr lang="en-US" sz="1000" kern="1200" dirty="0" smtClean="0">
                          <a:solidFill>
                            <a:schemeClr val="bg1"/>
                          </a:solidFill>
                          <a:effectLst/>
                          <a:latin typeface="+mn-lt"/>
                          <a:ea typeface="+mn-ea"/>
                          <a:cs typeface="+mn-cs"/>
                        </a:rPr>
                        <a:t>(</a:t>
                      </a:r>
                      <a:r>
                        <a:rPr lang="fr-CH" sz="1000" kern="1200" dirty="0" smtClean="0">
                          <a:solidFill>
                            <a:schemeClr val="bg1"/>
                          </a:solidFill>
                          <a:effectLst/>
                          <a:latin typeface="+mn-lt"/>
                          <a:ea typeface="+mn-ea"/>
                          <a:cs typeface="+mn-cs"/>
                        </a:rPr>
                        <a:t>Arabie saoudite</a:t>
                      </a:r>
                      <a:r>
                        <a:rPr lang="en-US" sz="1000" kern="1200" dirty="0" smtClean="0">
                          <a:solidFill>
                            <a:schemeClr val="bg1"/>
                          </a:solidFill>
                          <a:effectLst/>
                          <a:latin typeface="+mn-lt"/>
                          <a:ea typeface="+mn-ea"/>
                          <a:cs typeface="+mn-cs"/>
                        </a:rPr>
                        <a:t>)</a:t>
                      </a:r>
                      <a:endParaRPr lang="en-US" sz="1000" kern="1200" dirty="0">
                        <a:solidFill>
                          <a:schemeClr val="bg1"/>
                        </a:solidFill>
                        <a:effectLst/>
                        <a:latin typeface="+mn-lt"/>
                        <a:ea typeface="+mn-ea"/>
                        <a:cs typeface="+mn-cs"/>
                      </a:endParaRPr>
                    </a:p>
                  </a:txBody>
                  <a:tcPr marL="72000" marR="72000" marT="72000" marB="72000">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50ADE4"/>
                    </a:solidFill>
                  </a:tcPr>
                </a:tc>
              </a:tr>
              <a:tr h="1472524">
                <a:tc>
                  <a:txBody>
                    <a:bodyPr/>
                    <a:lstStyle/>
                    <a:p>
                      <a:pPr algn="l" hangingPunct="0">
                        <a:lnSpc>
                          <a:spcPts val="1500"/>
                        </a:lnSpc>
                        <a:spcBef>
                          <a:spcPts val="0"/>
                        </a:spcBef>
                        <a:spcAft>
                          <a:spcPts val="0"/>
                        </a:spcAft>
                      </a:pPr>
                      <a:r>
                        <a:rPr lang="fr-CH" sz="1000" b="1" kern="1200" dirty="0" smtClean="0">
                          <a:solidFill>
                            <a:srgbClr val="50ADE4"/>
                          </a:solidFill>
                          <a:effectLst/>
                          <a:latin typeface="+mn-lt"/>
                          <a:ea typeface="+mn-ea"/>
                          <a:cs typeface="+mn-cs"/>
                        </a:rPr>
                        <a:t>Groupe de travail sur la protection en ligne des enfants (</a:t>
                      </a:r>
                      <a:r>
                        <a:rPr lang="fr-CH" sz="1000" b="1" u="sng" kern="1200" dirty="0" smtClean="0">
                          <a:solidFill>
                            <a:srgbClr val="50ADE4"/>
                          </a:solidFill>
                          <a:effectLst/>
                          <a:latin typeface="+mn-lt"/>
                          <a:ea typeface="+mn-ea"/>
                          <a:cs typeface="+mn-cs"/>
                        </a:rPr>
                        <a:t>Rés. 179</a:t>
                      </a:r>
                      <a:r>
                        <a:rPr lang="fr-CH" sz="1000" b="1" kern="1200" dirty="0" smtClean="0">
                          <a:solidFill>
                            <a:srgbClr val="50ADE4"/>
                          </a:solidFill>
                          <a:effectLst/>
                          <a:latin typeface="+mn-lt"/>
                          <a:ea typeface="+mn-ea"/>
                          <a:cs typeface="+mn-cs"/>
                        </a:rPr>
                        <a:t>)</a:t>
                      </a:r>
                      <a:endParaRPr lang="en-US" sz="1000" b="1" kern="1200" dirty="0">
                        <a:solidFill>
                          <a:srgbClr val="50ADE4"/>
                        </a:solidFill>
                        <a:effectLst/>
                        <a:latin typeface="+mn-lt"/>
                        <a:ea typeface="+mn-ea"/>
                        <a:cs typeface="+mn-cs"/>
                      </a:endParaRPr>
                    </a:p>
                  </a:txBody>
                  <a:tcPr marL="72000" marR="72000" marT="72000" marB="72000">
                    <a:lnL w="12700" cap="flat" cmpd="sng" algn="ctr">
                      <a:noFill/>
                      <a:prstDash val="solid"/>
                      <a:round/>
                      <a:headEnd type="none" w="med" len="med"/>
                      <a:tailEnd type="none" w="med" len="med"/>
                    </a:lnL>
                    <a:lnR w="12700" cap="flat" cmpd="sng" algn="ctr">
                      <a:solidFill>
                        <a:srgbClr val="50ADE4"/>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fr-CH" sz="1000" kern="1200" dirty="0" smtClean="0">
                          <a:solidFill>
                            <a:srgbClr val="50ADE4"/>
                          </a:solidFill>
                          <a:effectLst/>
                          <a:latin typeface="+mn-lt"/>
                          <a:ea typeface="+mn-ea"/>
                          <a:cs typeface="+mn-cs"/>
                        </a:rPr>
                        <a:t>Etats Membres</a:t>
                      </a:r>
                      <a:endParaRPr lang="en-US" sz="1000" kern="1200" dirty="0" smtClean="0">
                        <a:solidFill>
                          <a:srgbClr val="50ADE4"/>
                        </a:solidFill>
                        <a:effectLst/>
                        <a:latin typeface="+mn-lt"/>
                        <a:ea typeface="+mn-ea"/>
                        <a:cs typeface="+mn-cs"/>
                      </a:endParaRPr>
                    </a:p>
                    <a:p>
                      <a:r>
                        <a:rPr lang="fr-CH" sz="1000" kern="1200" dirty="0" smtClean="0">
                          <a:solidFill>
                            <a:srgbClr val="50ADE4"/>
                          </a:solidFill>
                          <a:effectLst/>
                          <a:latin typeface="+mn-lt"/>
                          <a:ea typeface="+mn-ea"/>
                          <a:cs typeface="+mn-cs"/>
                        </a:rPr>
                        <a:t>Membres des Secteurs</a:t>
                      </a:r>
                      <a:endParaRPr lang="en-US" sz="1000" kern="1200" dirty="0" smtClean="0">
                        <a:solidFill>
                          <a:srgbClr val="50ADE4"/>
                        </a:solidFill>
                        <a:effectLst/>
                        <a:latin typeface="+mn-lt"/>
                        <a:ea typeface="+mn-ea"/>
                        <a:cs typeface="+mn-cs"/>
                      </a:endParaRPr>
                    </a:p>
                    <a:p>
                      <a:pPr algn="l" hangingPunct="0">
                        <a:lnSpc>
                          <a:spcPts val="1500"/>
                        </a:lnSpc>
                        <a:spcBef>
                          <a:spcPts val="0"/>
                        </a:spcBef>
                        <a:spcAft>
                          <a:spcPts val="0"/>
                        </a:spcAft>
                      </a:pPr>
                      <a:r>
                        <a:rPr lang="fr-CH" sz="1000" kern="1200" dirty="0" smtClean="0">
                          <a:solidFill>
                            <a:srgbClr val="50ADE4"/>
                          </a:solidFill>
                          <a:effectLst/>
                          <a:latin typeface="+mn-lt"/>
                          <a:ea typeface="+mn-ea"/>
                          <a:cs typeface="+mn-cs"/>
                        </a:rPr>
                        <a:t>"experts ad hoc et  partenaires de l'initiative COP", conformément à la décision prise par le Conseil à sa session de 2012</a:t>
                      </a:r>
                      <a:endParaRPr lang="en-US" sz="1000" i="1" dirty="0">
                        <a:solidFill>
                          <a:srgbClr val="50ADE4"/>
                        </a:solidFill>
                        <a:effectLst/>
                        <a:latin typeface="+mn-lt"/>
                        <a:ea typeface="Times New Roman" panose="02020603050405020304" pitchFamily="18" charset="0"/>
                        <a:cs typeface="Calibri" panose="020F0502020204030204" pitchFamily="34" charset="0"/>
                      </a:endParaRPr>
                    </a:p>
                  </a:txBody>
                  <a:tcPr marL="72000" marR="72000" marT="72000" marB="72000">
                    <a:lnL w="12700" cap="flat" cmpd="sng" algn="ctr">
                      <a:solidFill>
                        <a:srgbClr val="50ADE4"/>
                      </a:solidFill>
                      <a:prstDash val="solid"/>
                      <a:round/>
                      <a:headEnd type="none" w="med" len="med"/>
                      <a:tailEnd type="none" w="med" len="med"/>
                    </a:lnL>
                    <a:lnR w="12700" cap="flat" cmpd="sng" algn="ctr">
                      <a:solidFill>
                        <a:srgbClr val="50ADE4"/>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l" hangingPunct="0">
                        <a:lnSpc>
                          <a:spcPts val="1500"/>
                        </a:lnSpc>
                        <a:spcBef>
                          <a:spcPts val="0"/>
                        </a:spcBef>
                        <a:spcAft>
                          <a:spcPts val="0"/>
                        </a:spcAft>
                      </a:pPr>
                      <a:r>
                        <a:rPr lang="fr-CH" sz="1000" dirty="0">
                          <a:solidFill>
                            <a:srgbClr val="50ADE4"/>
                          </a:solidFill>
                          <a:effectLst/>
                          <a:latin typeface="+mn-lt"/>
                        </a:rPr>
                        <a:t>Sherif Hashem (</a:t>
                      </a:r>
                      <a:r>
                        <a:rPr lang="fr-CH" sz="1000" dirty="0" smtClean="0">
                          <a:solidFill>
                            <a:srgbClr val="50ADE4"/>
                          </a:solidFill>
                          <a:effectLst/>
                          <a:latin typeface="+mn-lt"/>
                        </a:rPr>
                        <a:t>Egypte)</a:t>
                      </a:r>
                    </a:p>
                  </a:txBody>
                  <a:tcPr marL="72000" marR="72000" marT="72000" marB="72000">
                    <a:lnL w="12700" cap="flat" cmpd="sng" algn="ctr">
                      <a:solidFill>
                        <a:srgbClr val="50ADE4"/>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r>
              <a:tr h="503985">
                <a:tc>
                  <a:txBody>
                    <a:bodyPr/>
                    <a:lstStyle/>
                    <a:p>
                      <a:pPr algn="l" hangingPunct="0">
                        <a:lnSpc>
                          <a:spcPts val="1500"/>
                        </a:lnSpc>
                        <a:spcBef>
                          <a:spcPts val="0"/>
                        </a:spcBef>
                        <a:spcAft>
                          <a:spcPts val="0"/>
                        </a:spcAft>
                      </a:pPr>
                      <a:r>
                        <a:rPr lang="fr-CH" sz="1000" b="1" kern="1200" dirty="0" smtClean="0">
                          <a:solidFill>
                            <a:schemeClr val="bg1"/>
                          </a:solidFill>
                          <a:effectLst/>
                          <a:latin typeface="+mn-lt"/>
                          <a:ea typeface="+mn-ea"/>
                          <a:cs typeface="+mn-cs"/>
                        </a:rPr>
                        <a:t>Groupe de travail sur l'utilisation des six langues officielles de l'Union (</a:t>
                      </a:r>
                      <a:r>
                        <a:rPr lang="fr-CH" sz="1000" b="1" u="sng" kern="1200" dirty="0" smtClean="0">
                          <a:solidFill>
                            <a:schemeClr val="bg1"/>
                          </a:solidFill>
                          <a:effectLst/>
                          <a:latin typeface="+mn-lt"/>
                          <a:ea typeface="+mn-ea"/>
                          <a:cs typeface="+mn-cs"/>
                        </a:rPr>
                        <a:t>Rés. 154</a:t>
                      </a:r>
                      <a:r>
                        <a:rPr lang="fr-CH" sz="1000" b="1" kern="1200" dirty="0" smtClean="0">
                          <a:solidFill>
                            <a:schemeClr val="bg1"/>
                          </a:solidFill>
                          <a:effectLst/>
                          <a:latin typeface="+mn-lt"/>
                          <a:ea typeface="+mn-ea"/>
                          <a:cs typeface="+mn-cs"/>
                        </a:rPr>
                        <a:t>)</a:t>
                      </a:r>
                      <a:endParaRPr lang="en-US" sz="1000" b="1" kern="1200" dirty="0">
                        <a:solidFill>
                          <a:schemeClr val="bg1"/>
                        </a:solidFill>
                        <a:effectLst/>
                        <a:latin typeface="+mn-lt"/>
                        <a:ea typeface="+mn-ea"/>
                        <a:cs typeface="+mn-cs"/>
                      </a:endParaRPr>
                    </a:p>
                  </a:txBody>
                  <a:tcPr marL="72000" marR="72000" marT="72000" marB="72000">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50ADE4"/>
                    </a:solidFill>
                  </a:tcPr>
                </a:tc>
                <a:tc>
                  <a:txBody>
                    <a:bodyPr/>
                    <a:lstStyle/>
                    <a:p>
                      <a:r>
                        <a:rPr lang="fr-CH" sz="1000" kern="1200" dirty="0" smtClean="0">
                          <a:solidFill>
                            <a:schemeClr val="bg1"/>
                          </a:solidFill>
                          <a:effectLst/>
                          <a:latin typeface="+mn-lt"/>
                          <a:ea typeface="+mn-ea"/>
                          <a:cs typeface="+mn-cs"/>
                        </a:rPr>
                        <a:t>Etats Membres</a:t>
                      </a:r>
                      <a:endParaRPr lang="en-US" sz="1000" kern="1200" dirty="0" smtClean="0">
                        <a:solidFill>
                          <a:schemeClr val="bg1"/>
                        </a:solidFill>
                        <a:effectLst/>
                        <a:latin typeface="+mn-lt"/>
                        <a:ea typeface="+mn-ea"/>
                        <a:cs typeface="+mn-cs"/>
                      </a:endParaRPr>
                    </a:p>
                  </a:txBody>
                  <a:tcPr marL="72000" marR="72000" marT="72000" marB="72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50ADE4"/>
                    </a:solidFill>
                  </a:tcPr>
                </a:tc>
                <a:tc>
                  <a:txBody>
                    <a:bodyPr/>
                    <a:lstStyle/>
                    <a:p>
                      <a:pPr algn="l" hangingPunct="0">
                        <a:lnSpc>
                          <a:spcPts val="1500"/>
                        </a:lnSpc>
                        <a:spcBef>
                          <a:spcPts val="0"/>
                        </a:spcBef>
                        <a:spcAft>
                          <a:spcPts val="0"/>
                        </a:spcAft>
                      </a:pPr>
                      <a:r>
                        <a:rPr lang="fr-CH" sz="1000" kern="1200" dirty="0" err="1" smtClean="0">
                          <a:solidFill>
                            <a:schemeClr val="bg1"/>
                          </a:solidFill>
                          <a:effectLst/>
                          <a:latin typeface="+mn-lt"/>
                          <a:ea typeface="+mn-ea"/>
                          <a:cs typeface="+mn-cs"/>
                        </a:rPr>
                        <a:t>Faycal</a:t>
                      </a:r>
                      <a:r>
                        <a:rPr lang="fr-CH" sz="1000" kern="1200" baseline="0" dirty="0" smtClean="0">
                          <a:solidFill>
                            <a:schemeClr val="bg1"/>
                          </a:solidFill>
                          <a:effectLst/>
                          <a:latin typeface="+mn-lt"/>
                          <a:ea typeface="+mn-ea"/>
                          <a:cs typeface="+mn-cs"/>
                        </a:rPr>
                        <a:t> </a:t>
                      </a:r>
                      <a:r>
                        <a:rPr lang="fr-CH" sz="1000" kern="1200" baseline="0" dirty="0" err="1" smtClean="0">
                          <a:solidFill>
                            <a:schemeClr val="bg1"/>
                          </a:solidFill>
                          <a:effectLst/>
                          <a:latin typeface="+mn-lt"/>
                          <a:ea typeface="+mn-ea"/>
                          <a:cs typeface="+mn-cs"/>
                        </a:rPr>
                        <a:t>Bayouli</a:t>
                      </a:r>
                      <a:r>
                        <a:rPr lang="fr-CH" sz="1000" kern="1200" baseline="0" dirty="0" smtClean="0">
                          <a:solidFill>
                            <a:schemeClr val="bg1"/>
                          </a:solidFill>
                          <a:effectLst/>
                          <a:latin typeface="+mn-lt"/>
                          <a:ea typeface="+mn-ea"/>
                          <a:cs typeface="+mn-cs"/>
                        </a:rPr>
                        <a:t> (Tunisie</a:t>
                      </a:r>
                      <a:r>
                        <a:rPr lang="fr-CH" sz="1000" kern="1200" dirty="0" smtClean="0">
                          <a:solidFill>
                            <a:schemeClr val="bg1"/>
                          </a:solidFill>
                          <a:effectLst/>
                          <a:latin typeface="+mn-lt"/>
                          <a:ea typeface="+mn-ea"/>
                          <a:cs typeface="+mn-cs"/>
                        </a:rPr>
                        <a:t>)</a:t>
                      </a:r>
                      <a:endParaRPr lang="en-US" sz="1000" kern="1200" dirty="0">
                        <a:solidFill>
                          <a:schemeClr val="bg1"/>
                        </a:solidFill>
                        <a:effectLst/>
                        <a:latin typeface="+mn-lt"/>
                        <a:ea typeface="+mn-ea"/>
                        <a:cs typeface="+mn-cs"/>
                      </a:endParaRPr>
                    </a:p>
                  </a:txBody>
                  <a:tcPr marL="72000" marR="72000" marT="72000" marB="72000">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50ADE4"/>
                    </a:solidFill>
                  </a:tcPr>
                </a:tc>
              </a:tr>
              <a:tr h="1235483">
                <a:tc>
                  <a:txBody>
                    <a:bodyPr/>
                    <a:lstStyle/>
                    <a:p>
                      <a:pPr algn="l" hangingPunct="0">
                        <a:lnSpc>
                          <a:spcPts val="1500"/>
                        </a:lnSpc>
                        <a:spcBef>
                          <a:spcPts val="0"/>
                        </a:spcBef>
                        <a:spcAft>
                          <a:spcPts val="0"/>
                        </a:spcAft>
                      </a:pPr>
                      <a:r>
                        <a:rPr lang="fr-CH" sz="1000" b="1" kern="1200" dirty="0" smtClean="0">
                          <a:solidFill>
                            <a:srgbClr val="50ADE4"/>
                          </a:solidFill>
                          <a:effectLst/>
                          <a:latin typeface="+mn-lt"/>
                          <a:ea typeface="+mn-ea"/>
                          <a:cs typeface="+mn-cs"/>
                        </a:rPr>
                        <a:t>Groupe d’experts</a:t>
                      </a:r>
                      <a:r>
                        <a:rPr lang="fr-CH" sz="1000" b="1" kern="1200" baseline="0" dirty="0" smtClean="0">
                          <a:solidFill>
                            <a:srgbClr val="50ADE4"/>
                          </a:solidFill>
                          <a:effectLst/>
                          <a:latin typeface="+mn-lt"/>
                          <a:ea typeface="+mn-ea"/>
                          <a:cs typeface="+mn-cs"/>
                        </a:rPr>
                        <a:t> sur le Règlement des télécommunications internationales (EG-</a:t>
                      </a:r>
                      <a:r>
                        <a:rPr lang="fr-CH" sz="1000" b="1" kern="1200" baseline="0" dirty="0" err="1" smtClean="0">
                          <a:solidFill>
                            <a:srgbClr val="50ADE4"/>
                          </a:solidFill>
                          <a:effectLst/>
                          <a:latin typeface="+mn-lt"/>
                          <a:ea typeface="+mn-ea"/>
                          <a:cs typeface="+mn-cs"/>
                        </a:rPr>
                        <a:t>RTIs</a:t>
                      </a:r>
                      <a:r>
                        <a:rPr lang="fr-CH" sz="1000" b="1" kern="1200" baseline="0" dirty="0" smtClean="0">
                          <a:solidFill>
                            <a:srgbClr val="50ADE4"/>
                          </a:solidFill>
                          <a:effectLst/>
                          <a:latin typeface="+mn-lt"/>
                          <a:ea typeface="+mn-ea"/>
                          <a:cs typeface="+mn-cs"/>
                        </a:rPr>
                        <a:t>) </a:t>
                      </a:r>
                      <a:br>
                        <a:rPr lang="fr-CH" sz="1000" b="1" kern="1200" baseline="0" dirty="0" smtClean="0">
                          <a:solidFill>
                            <a:srgbClr val="50ADE4"/>
                          </a:solidFill>
                          <a:effectLst/>
                          <a:latin typeface="+mn-lt"/>
                          <a:ea typeface="+mn-ea"/>
                          <a:cs typeface="+mn-cs"/>
                        </a:rPr>
                      </a:br>
                      <a:r>
                        <a:rPr lang="fr-CH" sz="1000" b="1" kern="1200" baseline="0" dirty="0" smtClean="0">
                          <a:solidFill>
                            <a:srgbClr val="50ADE4"/>
                          </a:solidFill>
                          <a:effectLst/>
                          <a:latin typeface="+mn-lt"/>
                          <a:ea typeface="+mn-ea"/>
                          <a:cs typeface="+mn-cs"/>
                        </a:rPr>
                        <a:t>(</a:t>
                      </a:r>
                      <a:r>
                        <a:rPr lang="fr-CH" sz="1000" b="1" kern="1200" baseline="0" dirty="0" err="1" smtClean="0">
                          <a:solidFill>
                            <a:srgbClr val="50ADE4"/>
                          </a:solidFill>
                          <a:effectLst/>
                          <a:latin typeface="+mn-lt"/>
                          <a:ea typeface="+mn-ea"/>
                          <a:cs typeface="+mn-cs"/>
                        </a:rPr>
                        <a:t>Res</a:t>
                      </a:r>
                      <a:r>
                        <a:rPr lang="fr-CH" sz="1000" b="1" kern="1200" baseline="0" dirty="0" smtClean="0">
                          <a:solidFill>
                            <a:srgbClr val="50ADE4"/>
                          </a:solidFill>
                          <a:effectLst/>
                          <a:latin typeface="+mn-lt"/>
                          <a:ea typeface="+mn-ea"/>
                          <a:cs typeface="+mn-cs"/>
                        </a:rPr>
                        <a:t>. 146, R 1379)</a:t>
                      </a:r>
                      <a:endParaRPr lang="en-US" sz="1000" b="1" kern="1200" dirty="0">
                        <a:solidFill>
                          <a:srgbClr val="50ADE4"/>
                        </a:solidFill>
                        <a:effectLst/>
                        <a:latin typeface="+mn-lt"/>
                        <a:ea typeface="+mn-ea"/>
                        <a:cs typeface="+mn-cs"/>
                      </a:endParaRPr>
                    </a:p>
                  </a:txBody>
                  <a:tcPr marL="72000" marR="72000" marT="72000" marB="72000">
                    <a:lnL w="12700" cap="flat" cmpd="sng" algn="ctr">
                      <a:noFill/>
                      <a:prstDash val="solid"/>
                      <a:round/>
                      <a:headEnd type="none" w="med" len="med"/>
                      <a:tailEnd type="none" w="med" len="med"/>
                    </a:lnL>
                    <a:lnR w="12700" cap="flat" cmpd="sng" algn="ctr">
                      <a:solidFill>
                        <a:srgbClr val="50ADE4"/>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fr-CH" sz="1000" kern="1200" dirty="0" smtClean="0">
                          <a:solidFill>
                            <a:srgbClr val="50ADE4"/>
                          </a:solidFill>
                          <a:effectLst/>
                          <a:latin typeface="+mn-lt"/>
                          <a:ea typeface="+mn-ea"/>
                          <a:cs typeface="+mn-cs"/>
                        </a:rPr>
                        <a:t>Etats Membres</a:t>
                      </a:r>
                      <a:endParaRPr lang="en-US" sz="1000" kern="1200" dirty="0" smtClean="0">
                        <a:solidFill>
                          <a:srgbClr val="50ADE4"/>
                        </a:solidFill>
                        <a:effectLst/>
                        <a:latin typeface="+mn-lt"/>
                        <a:ea typeface="+mn-ea"/>
                        <a:cs typeface="+mn-cs"/>
                      </a:endParaRPr>
                    </a:p>
                    <a:p>
                      <a:r>
                        <a:rPr lang="fr-CH" sz="1000" kern="1200" dirty="0" smtClean="0">
                          <a:solidFill>
                            <a:srgbClr val="50ADE4"/>
                          </a:solidFill>
                          <a:effectLst/>
                          <a:latin typeface="+mn-lt"/>
                          <a:ea typeface="+mn-ea"/>
                          <a:cs typeface="+mn-cs"/>
                        </a:rPr>
                        <a:t>Membres des Secteurs</a:t>
                      </a:r>
                      <a:endParaRPr lang="en-US" sz="1000" kern="1200" dirty="0">
                        <a:solidFill>
                          <a:srgbClr val="50ADE4"/>
                        </a:solidFill>
                        <a:effectLst/>
                        <a:latin typeface="+mn-lt"/>
                        <a:ea typeface="+mn-ea"/>
                        <a:cs typeface="+mn-cs"/>
                      </a:endParaRPr>
                    </a:p>
                  </a:txBody>
                  <a:tcPr marL="72000" marR="72000" marT="72000" marB="72000">
                    <a:lnL w="12700" cap="flat" cmpd="sng" algn="ctr">
                      <a:solidFill>
                        <a:srgbClr val="50ADE4"/>
                      </a:solidFill>
                      <a:prstDash val="solid"/>
                      <a:round/>
                      <a:headEnd type="none" w="med" len="med"/>
                      <a:tailEnd type="none" w="med" len="med"/>
                    </a:lnL>
                    <a:lnR w="12700" cap="flat" cmpd="sng" algn="ctr">
                      <a:solidFill>
                        <a:srgbClr val="50ADE4"/>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marL="0" algn="l" defTabSz="609585" rtl="0" eaLnBrk="1" latinLnBrk="0" hangingPunct="0">
                        <a:lnSpc>
                          <a:spcPts val="1500"/>
                        </a:lnSpc>
                        <a:spcBef>
                          <a:spcPts val="0"/>
                        </a:spcBef>
                        <a:spcAft>
                          <a:spcPts val="0"/>
                        </a:spcAft>
                      </a:pPr>
                      <a:r>
                        <a:rPr lang="es-ES_tradnl" sz="1000" kern="1200" dirty="0" smtClean="0">
                          <a:solidFill>
                            <a:srgbClr val="50ADE4"/>
                          </a:solidFill>
                          <a:effectLst/>
                          <a:latin typeface="+mn-lt"/>
                          <a:ea typeface="+mn-ea"/>
                          <a:cs typeface="+mn-cs"/>
                        </a:rPr>
                        <a:t>Fernando</a:t>
                      </a:r>
                      <a:r>
                        <a:rPr lang="es-ES_tradnl" sz="1000" kern="1200" baseline="0" dirty="0" smtClean="0">
                          <a:solidFill>
                            <a:srgbClr val="50ADE4"/>
                          </a:solidFill>
                          <a:effectLst/>
                          <a:latin typeface="+mn-lt"/>
                          <a:ea typeface="+mn-ea"/>
                          <a:cs typeface="+mn-cs"/>
                        </a:rPr>
                        <a:t> Borjón</a:t>
                      </a:r>
                      <a:r>
                        <a:rPr lang="es-ES_tradnl" sz="1000" kern="1200" dirty="0" smtClean="0">
                          <a:solidFill>
                            <a:srgbClr val="50ADE4"/>
                          </a:solidFill>
                          <a:effectLst/>
                          <a:latin typeface="+mn-lt"/>
                          <a:ea typeface="+mn-ea"/>
                          <a:cs typeface="+mn-cs"/>
                        </a:rPr>
                        <a:t> (Mexique)</a:t>
                      </a:r>
                      <a:endParaRPr lang="en-US" sz="1000" kern="1200" dirty="0">
                        <a:solidFill>
                          <a:srgbClr val="50ADE4"/>
                        </a:solidFill>
                        <a:effectLst/>
                        <a:latin typeface="+mn-lt"/>
                        <a:ea typeface="+mn-ea"/>
                        <a:cs typeface="+mn-cs"/>
                      </a:endParaRPr>
                    </a:p>
                  </a:txBody>
                  <a:tcPr marL="72000" marR="72000" marT="72000" marB="72000">
                    <a:lnL w="12700" cap="flat" cmpd="sng" algn="ctr">
                      <a:solidFill>
                        <a:srgbClr val="50ADE4"/>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r>
              <a:tr h="503985">
                <a:tc>
                  <a:txBody>
                    <a:bodyPr/>
                    <a:lstStyle/>
                    <a:p>
                      <a:pPr algn="l" hangingPunct="0">
                        <a:lnSpc>
                          <a:spcPts val="1500"/>
                        </a:lnSpc>
                        <a:spcBef>
                          <a:spcPts val="0"/>
                        </a:spcBef>
                        <a:spcAft>
                          <a:spcPts val="0"/>
                        </a:spcAft>
                      </a:pPr>
                      <a:endParaRPr lang="en-US" sz="1000" b="1" kern="1200" dirty="0">
                        <a:solidFill>
                          <a:schemeClr val="bg1"/>
                        </a:solidFill>
                        <a:effectLst/>
                        <a:latin typeface="+mn-lt"/>
                        <a:ea typeface="+mn-ea"/>
                        <a:cs typeface="+mn-cs"/>
                      </a:endParaRPr>
                    </a:p>
                  </a:txBody>
                  <a:tcPr marL="72000" marR="72000" marT="72000" marB="72000">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50ADE4"/>
                    </a:solidFill>
                  </a:tcPr>
                </a:tc>
                <a:tc>
                  <a:txBody>
                    <a:bodyPr/>
                    <a:lstStyle/>
                    <a:p>
                      <a:endParaRPr lang="en-US" sz="1000" kern="1200" dirty="0" smtClean="0">
                        <a:solidFill>
                          <a:schemeClr val="bg1"/>
                        </a:solidFill>
                        <a:effectLst/>
                        <a:latin typeface="+mn-lt"/>
                        <a:ea typeface="+mn-ea"/>
                        <a:cs typeface="+mn-cs"/>
                      </a:endParaRPr>
                    </a:p>
                  </a:txBody>
                  <a:tcPr marL="72000" marR="72000" marT="72000" marB="72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50ADE4"/>
                    </a:solidFill>
                  </a:tcPr>
                </a:tc>
                <a:tc>
                  <a:txBody>
                    <a:bodyPr/>
                    <a:lstStyle/>
                    <a:p>
                      <a:pPr algn="l" hangingPunct="0">
                        <a:lnSpc>
                          <a:spcPts val="1500"/>
                        </a:lnSpc>
                        <a:spcBef>
                          <a:spcPts val="0"/>
                        </a:spcBef>
                        <a:spcAft>
                          <a:spcPts val="0"/>
                        </a:spcAft>
                      </a:pPr>
                      <a:endParaRPr lang="en-US" sz="1000" u="none" kern="1200" dirty="0">
                        <a:solidFill>
                          <a:schemeClr val="bg1"/>
                        </a:solidFill>
                        <a:effectLst/>
                        <a:latin typeface="+mn-lt"/>
                        <a:ea typeface="+mn-ea"/>
                        <a:cs typeface="+mn-cs"/>
                      </a:endParaRPr>
                    </a:p>
                  </a:txBody>
                  <a:tcPr marL="72000" marR="72000" marT="72000" marB="72000">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50ADE4"/>
                    </a:solidFill>
                  </a:tcPr>
                </a:tc>
              </a:tr>
            </a:tbl>
          </a:graphicData>
        </a:graphic>
      </p:graphicFrame>
    </p:spTree>
    <p:extLst>
      <p:ext uri="{BB962C8B-B14F-4D97-AF65-F5344CB8AC3E}">
        <p14:creationId xmlns:p14="http://schemas.microsoft.com/office/powerpoint/2010/main" val="541512423"/>
      </p:ext>
    </p:extLst>
  </p:cSld>
  <p:clrMapOvr>
    <a:masterClrMapping/>
  </p:clrMapOvr>
  <p:transition spd="slow" advClick="0" advTm="1000">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743759" y="528693"/>
            <a:ext cx="9115858" cy="523220"/>
          </a:xfrm>
          <a:prstGeom prst="rect">
            <a:avLst/>
          </a:prstGeom>
          <a:noFill/>
        </p:spPr>
        <p:txBody>
          <a:bodyPr wrap="square" rtlCol="0">
            <a:spAutoFit/>
          </a:bodyPr>
          <a:lstStyle/>
          <a:p>
            <a:r>
              <a:rPr lang="fr-CH" sz="2800" b="1" dirty="0">
                <a:solidFill>
                  <a:srgbClr val="50ADE4"/>
                </a:solidFill>
                <a:latin typeface="Arial" panose="020B0604020202020204" pitchFamily="34" charset="0"/>
                <a:cs typeface="Arial" panose="020B0604020202020204" pitchFamily="34" charset="0"/>
              </a:rPr>
              <a:t>Qui est invité à la </a:t>
            </a:r>
            <a:r>
              <a:rPr lang="fr-CH" sz="2800" b="1" dirty="0" smtClean="0">
                <a:solidFill>
                  <a:srgbClr val="50ADE4"/>
                </a:solidFill>
                <a:latin typeface="Arial" panose="020B0604020202020204" pitchFamily="34" charset="0"/>
                <a:cs typeface="Arial" panose="020B0604020202020204" pitchFamily="34" charset="0"/>
              </a:rPr>
              <a:t>session annuelle </a:t>
            </a:r>
            <a:r>
              <a:rPr lang="fr-CH" sz="2800" b="1" dirty="0">
                <a:solidFill>
                  <a:srgbClr val="50ADE4"/>
                </a:solidFill>
                <a:latin typeface="Arial" panose="020B0604020202020204" pitchFamily="34" charset="0"/>
                <a:cs typeface="Arial" panose="020B0604020202020204" pitchFamily="34" charset="0"/>
              </a:rPr>
              <a:t>ordinaire</a:t>
            </a:r>
            <a:r>
              <a:rPr lang="en-US" sz="2800" b="1" dirty="0" smtClean="0">
                <a:solidFill>
                  <a:srgbClr val="50ADE4"/>
                </a:solidFill>
                <a:latin typeface="Arial" panose="020B0604020202020204" pitchFamily="34" charset="0"/>
                <a:cs typeface="Arial" panose="020B0604020202020204" pitchFamily="34" charset="0"/>
              </a:rPr>
              <a:t>?</a:t>
            </a:r>
            <a:endParaRPr lang="en-US" sz="2800" b="1" dirty="0">
              <a:solidFill>
                <a:srgbClr val="50ADE4"/>
              </a:solidFill>
              <a:latin typeface="Arial" panose="020B0604020202020204" pitchFamily="34" charset="0"/>
              <a:cs typeface="Arial" panose="020B0604020202020204" pitchFamily="34" charset="0"/>
            </a:endParaRPr>
          </a:p>
        </p:txBody>
      </p:sp>
      <p:graphicFrame>
        <p:nvGraphicFramePr>
          <p:cNvPr id="23" name="Diagram 22"/>
          <p:cNvGraphicFramePr/>
          <p:nvPr>
            <p:extLst>
              <p:ext uri="{D42A27DB-BD31-4B8C-83A1-F6EECF244321}">
                <p14:modId xmlns:p14="http://schemas.microsoft.com/office/powerpoint/2010/main" val="3795985614"/>
              </p:ext>
            </p:extLst>
          </p:nvPr>
        </p:nvGraphicFramePr>
        <p:xfrm>
          <a:off x="916595" y="1281015"/>
          <a:ext cx="10200183" cy="45326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75760157"/>
      </p:ext>
    </p:extLst>
  </p:cSld>
  <p:clrMapOvr>
    <a:masterClrMapping/>
  </p:clrMapOvr>
  <p:transition spd="slow" advClick="0" advTm="1000">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C6CA1940285FA4B8968D10C90C562AB" ma:contentTypeVersion="1" ma:contentTypeDescription="Create a new document." ma:contentTypeScope="" ma:versionID="8d8b925f1280345fa8b7056ce6cfb1d2">
  <xsd:schema xmlns:xsd="http://www.w3.org/2001/XMLSchema" xmlns:xs="http://www.w3.org/2001/XMLSchema" xmlns:p="http://schemas.microsoft.com/office/2006/metadata/properties" xmlns:ns1="http://schemas.microsoft.com/sharepoint/v3" targetNamespace="http://schemas.microsoft.com/office/2006/metadata/properties" ma:root="true" ma:fieldsID="11556d0edaacd44299612f6ec025f079"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3635026C-D37C-49E2-86D4-4B6F0C801A47}"/>
</file>

<file path=customXml/itemProps2.xml><?xml version="1.0" encoding="utf-8"?>
<ds:datastoreItem xmlns:ds="http://schemas.openxmlformats.org/officeDocument/2006/customXml" ds:itemID="{C6B2390F-3F73-48E9-90D6-B3C81C52B2DF}"/>
</file>

<file path=customXml/itemProps3.xml><?xml version="1.0" encoding="utf-8"?>
<ds:datastoreItem xmlns:ds="http://schemas.openxmlformats.org/officeDocument/2006/customXml" ds:itemID="{D4356207-BF04-47CC-82ED-073721E7EB31}"/>
</file>

<file path=docProps/app.xml><?xml version="1.0" encoding="utf-8"?>
<Properties xmlns="http://schemas.openxmlformats.org/officeDocument/2006/extended-properties" xmlns:vt="http://schemas.openxmlformats.org/officeDocument/2006/docPropsVTypes">
  <TotalTime>4910</TotalTime>
  <Words>3973</Words>
  <Application>Microsoft Office PowerPoint</Application>
  <PresentationFormat>Widescreen</PresentationFormat>
  <Paragraphs>418</Paragraphs>
  <Slides>26</Slides>
  <Notes>26</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26</vt:i4>
      </vt:variant>
    </vt:vector>
  </HeadingPairs>
  <TitlesOfParts>
    <vt:vector size="38" baseType="lpstr">
      <vt:lpstr>ＭＳ Ｐゴシック</vt:lpstr>
      <vt:lpstr>ＭＳ Ｐゴシック</vt:lpstr>
      <vt:lpstr>Myriad Pro Cond</vt:lpstr>
      <vt:lpstr>Arial</vt:lpstr>
      <vt:lpstr>Arial Narrow</vt:lpstr>
      <vt:lpstr>Calibri</vt:lpstr>
      <vt:lpstr>Calibri Light</vt:lpstr>
      <vt:lpstr>Courier New</vt:lpstr>
      <vt:lpstr>Times New Roman</vt:lpstr>
      <vt:lpstr>Wingdings</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ITU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Aschenbrener, Elizabeth</dc:creator>
  <cp:lastModifiedBy>Vepa, Rajani</cp:lastModifiedBy>
  <cp:revision>390</cp:revision>
  <cp:lastPrinted>2016-06-02T11:58:19Z</cp:lastPrinted>
  <dcterms:created xsi:type="dcterms:W3CDTF">2015-04-07T13:28:43Z</dcterms:created>
  <dcterms:modified xsi:type="dcterms:W3CDTF">2017-05-12T12:33:51Z</dcterms:modified>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0x0101000C6CA1940285FA4B8968D10C90C562AB</vt:lpwstr>
  </property>
</Properties>
</file>