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diagrams/data1.xml" ContentType="application/vnd.openxmlformats-officedocument.drawingml.diagramData+xml"/>
  <Override PartName="/ppt/diagrams/data13.xml" ContentType="application/vnd.openxmlformats-officedocument.drawingml.diagramData+xml"/>
  <Override PartName="/ppt/diagrams/data12.xml" ContentType="application/vnd.openxmlformats-officedocument.drawingml.diagramData+xml"/>
  <Override PartName="/ppt/diagrams/data11.xml" ContentType="application/vnd.openxmlformats-officedocument.drawingml.diagramData+xml"/>
  <Override PartName="/ppt/diagrams/data10.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ata7.xml" ContentType="application/vnd.openxmlformats-officedocument.drawingml.diagramData+xml"/>
  <Override PartName="/ppt/diagrams/data8.xml" ContentType="application/vnd.openxmlformats-officedocument.drawingml.diagramData+xml"/>
  <Override PartName="/ppt/diagrams/data9.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2.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1.xml" ContentType="application/vnd.openxmlformats-officedocument.presentationml.slide+xml"/>
  <Override PartName="/ppt/notesSlides/notesSlide19.xml" ContentType="application/vnd.openxmlformats-officedocument.presentationml.notesSlide+xml"/>
  <Override PartName="/ppt/notesSlides/notesSlide17.xml" ContentType="application/vnd.openxmlformats-officedocument.presentationml.notesSlide+xml"/>
  <Override PartName="/ppt/slideLayouts/slideLayout10.xml" ContentType="application/vnd.openxmlformats-officedocument.presentationml.slideLayout+xml"/>
  <Override PartName="/ppt/notesSlides/notesSlide18.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0.xml" ContentType="application/vnd.openxmlformats-officedocument.presentationml.notesSlide+xml"/>
  <Override PartName="/ppt/notesSlides/notesSlide16.xml" ContentType="application/vnd.openxmlformats-officedocument.presentationml.notesSlide+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notesSlides/notesSlide12.xml" ContentType="application/vnd.openxmlformats-officedocument.presentationml.notesSlide+xml"/>
  <Override PartName="/ppt/slideLayouts/slideLayout8.xml" ContentType="application/vnd.openxmlformats-officedocument.presentationml.slideLayout+xml"/>
  <Override PartName="/ppt/notesSlides/notesSlide5.xml" ContentType="application/vnd.openxmlformats-officedocument.presentationml.notesSlide+xml"/>
  <Override PartName="/ppt/notesSlides/notesSlide14.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3.xml" ContentType="application/vnd.openxmlformats-officedocument.presentationml.notesSlide+xml"/>
  <Override PartName="/ppt/notesSlides/notesSlide10.xml" ContentType="application/vnd.openxmlformats-officedocument.presentationml.notesSlide+xml"/>
  <Override PartName="/ppt/slideLayouts/slideLayout7.xml" ContentType="application/vnd.openxmlformats-officedocument.presentationml.slideLayout+xml"/>
  <Override PartName="/ppt/notesSlides/notesSlide4.xml" ContentType="application/vnd.openxmlformats-officedocument.presentationml.notesSlide+xml"/>
  <Override PartName="/ppt/notesSlides/notesSlide9.xml" ContentType="application/vnd.openxmlformats-officedocument.presentationml.notesSlide+xml"/>
  <Override PartName="/ppt/slideLayouts/slideLayout5.xml" ContentType="application/vnd.openxmlformats-officedocument.presentationml.slideLayout+xml"/>
  <Override PartName="/ppt/slideLayouts/slideLayout11.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1.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9.xml" ContentType="application/vnd.openxmlformats-officedocument.presentationml.slideLayout+xml"/>
  <Override PartName="/ppt/diagrams/layout5.xml" ContentType="application/vnd.openxmlformats-officedocument.drawingml.diagramLayout+xml"/>
  <Override PartName="/ppt/diagrams/colors4.xml" ContentType="application/vnd.openxmlformats-officedocument.drawingml.diagramColors+xml"/>
  <Override PartName="/ppt/theme/theme1.xml" ContentType="application/vnd.openxmlformats-officedocument.theme+xml"/>
  <Override PartName="/ppt/diagrams/quickStyle5.xml" ContentType="application/vnd.openxmlformats-officedocument.drawingml.diagramStyle+xml"/>
  <Override PartName="/ppt/diagrams/drawing5.xml" ContentType="application/vnd.ms-office.drawingml.diagramDrawing+xml"/>
  <Override PartName="/ppt/diagrams/colors5.xml" ContentType="application/vnd.openxmlformats-officedocument.drawingml.diagramColors+xml"/>
  <Override PartName="/ppt/diagrams/drawing4.xml" ContentType="application/vnd.ms-office.drawingml.diagramDrawing+xml"/>
  <Override PartName="/ppt/diagrams/layout3.xml" ContentType="application/vnd.openxmlformats-officedocument.drawingml.diagramLayout+xml"/>
  <Override PartName="/ppt/diagrams/layout4.xml" ContentType="application/vnd.openxmlformats-officedocument.drawingml.diagramLayout+xml"/>
  <Override PartName="/ppt/diagrams/colors1.xml" ContentType="application/vnd.openxmlformats-officedocument.drawingml.diagramColors+xml"/>
  <Override PartName="/ppt/diagrams/quickStyle1.xml" ContentType="application/vnd.openxmlformats-officedocument.drawingml.diagramStyle+xml"/>
  <Override PartName="/ppt/diagrams/layout1.xml" ContentType="application/vnd.openxmlformats-officedocument.drawingml.diagramLayout+xml"/>
  <Override PartName="/ppt/theme/theme3.xml" ContentType="application/vnd.openxmlformats-officedocument.theme+xml"/>
  <Override PartName="/ppt/theme/theme2.xml" ContentType="application/vnd.openxmlformats-officedocument.theme+xml"/>
  <Override PartName="/ppt/diagrams/drawing1.xml" ContentType="application/vnd.ms-office.drawingml.diagramDrawing+xml"/>
  <Override PartName="/ppt/diagrams/drawing3.xml" ContentType="application/vnd.ms-office.drawingml.diagramDrawing+xml"/>
  <Override PartName="/ppt/diagrams/colors3.xml" ContentType="application/vnd.openxmlformats-officedocument.drawingml.diagramColors+xml"/>
  <Override PartName="/ppt/diagrams/quickStyle3.xml" ContentType="application/vnd.openxmlformats-officedocument.drawingml.diagramStyle+xml"/>
  <Override PartName="/ppt/diagrams/drawing2.xml" ContentType="application/vnd.ms-office.drawingml.diagramDrawing+xml"/>
  <Override PartName="/ppt/diagrams/colors2.xml" ContentType="application/vnd.openxmlformats-officedocument.drawingml.diagramColors+xml"/>
  <Override PartName="/ppt/diagrams/quickStyle2.xml" ContentType="application/vnd.openxmlformats-officedocument.drawingml.diagramStyle+xml"/>
  <Override PartName="/ppt/diagrams/layout2.xml" ContentType="application/vnd.openxmlformats-officedocument.drawingml.diagramLayout+xml"/>
  <Override PartName="/ppt/diagrams/quickStyle4.xml" ContentType="application/vnd.openxmlformats-officedocument.drawingml.diagramStyle+xml"/>
  <Override PartName="/ppt/diagrams/drawing6.xml" ContentType="application/vnd.ms-office.drawingml.diagramDrawing+xml"/>
  <Override PartName="/ppt/diagrams/quickStyle6.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layout10.xml" ContentType="application/vnd.openxmlformats-officedocument.drawingml.diagramLayout+xml"/>
  <Override PartName="/ppt/diagrams/drawing9.xml" ContentType="application/vnd.ms-office.drawingml.diagramDrawing+xml"/>
  <Override PartName="/ppt/diagrams/layout13.xml" ContentType="application/vnd.openxmlformats-officedocument.drawingml.diagramLayout+xml"/>
  <Override PartName="/ppt/diagrams/quickStyle12.xml" ContentType="application/vnd.openxmlformats-officedocument.drawingml.diagramStyle+xml"/>
  <Override PartName="/ppt/diagrams/layout12.xml" ContentType="application/vnd.openxmlformats-officedocument.drawingml.diagramLayout+xml"/>
  <Override PartName="/ppt/diagrams/quickStyle10.xml" ContentType="application/vnd.openxmlformats-officedocument.drawingml.diagramStyle+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rawing10.xml" ContentType="application/vnd.ms-office.drawingml.diagramDrawing+xml"/>
  <Override PartName="/ppt/diagrams/colors10.xml" ContentType="application/vnd.openxmlformats-officedocument.drawingml.diagramColors+xml"/>
  <Override PartName="/ppt/diagrams/layout6.xml" ContentType="application/vnd.openxmlformats-officedocument.drawingml.diagramLayout+xml"/>
  <Override PartName="/ppt/diagrams/quickStyle13.xml" ContentType="application/vnd.openxmlformats-officedocument.drawingml.diagramStyle+xml"/>
  <Override PartName="/ppt/diagrams/drawing13.xml" ContentType="application/vnd.ms-office.drawingml.diagramDrawing+xml"/>
  <Override PartName="/ppt/diagrams/drawing8.xml" ContentType="application/vnd.ms-office.drawingml.diagramDrawing+xml"/>
  <Override PartName="/ppt/diagrams/colors8.xml" ContentType="application/vnd.openxmlformats-officedocument.drawingml.diagramColors+xml"/>
  <Override PartName="/ppt/diagrams/quickStyle8.xml" ContentType="application/vnd.openxmlformats-officedocument.drawingml.diagramStyle+xml"/>
  <Override PartName="/ppt/diagrams/layout8.xml" ContentType="application/vnd.openxmlformats-officedocument.drawingml.diagramLayout+xml"/>
  <Override PartName="/ppt/diagrams/drawing7.xml" ContentType="application/vnd.ms-office.drawingml.diagramDrawing+xml"/>
  <Override PartName="/ppt/diagrams/colors7.xml" ContentType="application/vnd.openxmlformats-officedocument.drawingml.diagramColors+xml"/>
  <Override PartName="/ppt/diagrams/quickStyle7.xml" ContentType="application/vnd.openxmlformats-officedocument.drawingml.diagramStyle+xml"/>
  <Override PartName="/ppt/diagrams/layout7.xml" ContentType="application/vnd.openxmlformats-officedocument.drawingml.diagramLayout+xml"/>
  <Override PartName="/ppt/diagrams/colors6.xml" ContentType="application/vnd.openxmlformats-officedocument.drawingml.diagramColors+xml"/>
  <Override PartName="/ppt/diagrams/colors13.xml" ContentType="application/vnd.openxmlformats-officedocument.drawingml.diagramColors+xml"/>
  <Override PartName="/ppt/notesMasters/notesMaster1.xml" ContentType="application/vnd.openxmlformats-officedocument.presentationml.notesMaster+xml"/>
  <Override PartName="/ppt/diagrams/colors9.xml" ContentType="application/vnd.openxmlformats-officedocument.drawingml.diagramColors+xml"/>
  <Override PartName="/ppt/diagrams/quickStyle9.xml" ContentType="application/vnd.openxmlformats-officedocument.drawingml.diagramStyle+xml"/>
  <Override PartName="/ppt/handoutMasters/handoutMaster1.xml" ContentType="application/vnd.openxmlformats-officedocument.presentationml.handoutMaster+xml"/>
  <Override PartName="/ppt/diagrams/layout9.xml" ContentType="application/vnd.openxmlformats-officedocument.drawingml.diagramLayout+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handoutMasterIdLst>
    <p:handoutMasterId r:id="rId28"/>
  </p:handoutMasterIdLst>
  <p:sldIdLst>
    <p:sldId id="269" r:id="rId2"/>
    <p:sldId id="295" r:id="rId3"/>
    <p:sldId id="257" r:id="rId4"/>
    <p:sldId id="300" r:id="rId5"/>
    <p:sldId id="260" r:id="rId6"/>
    <p:sldId id="292" r:id="rId7"/>
    <p:sldId id="276" r:id="rId8"/>
    <p:sldId id="285" r:id="rId9"/>
    <p:sldId id="274" r:id="rId10"/>
    <p:sldId id="290" r:id="rId11"/>
    <p:sldId id="298" r:id="rId12"/>
    <p:sldId id="277" r:id="rId13"/>
    <p:sldId id="289" r:id="rId14"/>
    <p:sldId id="283" r:id="rId15"/>
    <p:sldId id="291" r:id="rId16"/>
    <p:sldId id="281" r:id="rId17"/>
    <p:sldId id="293" r:id="rId18"/>
    <p:sldId id="286" r:id="rId19"/>
    <p:sldId id="265" r:id="rId20"/>
    <p:sldId id="268" r:id="rId21"/>
    <p:sldId id="272" r:id="rId22"/>
    <p:sldId id="299" r:id="rId23"/>
    <p:sldId id="270" r:id="rId24"/>
    <p:sldId id="273" r:id="rId25"/>
    <p:sldId id="301" r:id="rId26"/>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ADE4"/>
    <a:srgbClr val="84C5EC"/>
    <a:srgbClr val="BFBFBF"/>
    <a:srgbClr val="A7D6F1"/>
    <a:srgbClr val="7F7F7F"/>
    <a:srgbClr val="121142"/>
    <a:srgbClr val="19A5CA"/>
    <a:srgbClr val="D0D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771" autoAdjust="0"/>
    <p:restoredTop sz="61709" autoAdjust="0"/>
  </p:normalViewPr>
  <p:slideViewPr>
    <p:cSldViewPr snapToGrid="0">
      <p:cViewPr varScale="1">
        <p:scale>
          <a:sx n="55" d="100"/>
          <a:sy n="55" d="100"/>
        </p:scale>
        <p:origin x="1387" y="3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35" Type="http://schemas.openxmlformats.org/officeDocument/2006/relationships/customXml" Target="../customXml/item3.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EDDC08-91AB-44B4-A703-F4ED5603551B}" type="doc">
      <dgm:prSet loTypeId="urn:microsoft.com/office/officeart/2005/8/layout/gear1" loCatId="relationship" qsTypeId="urn:microsoft.com/office/officeart/2005/8/quickstyle/simple1" qsCatId="simple" csTypeId="urn:microsoft.com/office/officeart/2005/8/colors/accent1_2" csCatId="accent1" phldr="1"/>
      <dgm:spPr/>
    </dgm:pt>
    <dgm:pt modelId="{67F43638-4414-4C21-825D-B9F78A22B6BE}">
      <dgm:prSet phldrT="[Text]"/>
      <dgm:spPr>
        <a:solidFill>
          <a:srgbClr val="50ADE4"/>
        </a:solidFill>
      </dgm:spPr>
      <dgm:t>
        <a:bodyPr/>
        <a:lstStyle/>
        <a:p>
          <a:r>
            <a:rPr lang="fr-CH" dirty="0" smtClean="0"/>
            <a:t>PP</a:t>
          </a:r>
          <a:endParaRPr lang="en-US" dirty="0"/>
        </a:p>
      </dgm:t>
    </dgm:pt>
    <dgm:pt modelId="{EEE5D60B-3D99-46E0-8469-465134413FAA}" type="parTrans" cxnId="{AEBD23E0-7506-4DEC-8BEE-59B5919EA44A}">
      <dgm:prSet/>
      <dgm:spPr/>
      <dgm:t>
        <a:bodyPr/>
        <a:lstStyle/>
        <a:p>
          <a:endParaRPr lang="en-US"/>
        </a:p>
      </dgm:t>
    </dgm:pt>
    <dgm:pt modelId="{8C35A1CA-8415-422D-9677-F60FD1ABCE7F}" type="sibTrans" cxnId="{AEBD23E0-7506-4DEC-8BEE-59B5919EA44A}">
      <dgm:prSet/>
      <dgm:spPr>
        <a:solidFill>
          <a:srgbClr val="50ADE4">
            <a:alpha val="70000"/>
          </a:srgbClr>
        </a:solidFill>
      </dgm:spPr>
      <dgm:t>
        <a:bodyPr/>
        <a:lstStyle/>
        <a:p>
          <a:endParaRPr lang="en-US"/>
        </a:p>
      </dgm:t>
    </dgm:pt>
    <dgm:pt modelId="{6546EBB3-2621-45E7-BCB5-236FD5550947}">
      <dgm:prSet phldrT="[Text]"/>
      <dgm:spPr>
        <a:solidFill>
          <a:srgbClr val="50ADE4"/>
        </a:solidFill>
      </dgm:spPr>
      <dgm:t>
        <a:bodyPr/>
        <a:lstStyle/>
        <a:p>
          <a:r>
            <a:rPr lang="fr-CH" dirty="0" smtClean="0"/>
            <a:t>Council</a:t>
          </a:r>
          <a:endParaRPr lang="en-US" dirty="0"/>
        </a:p>
      </dgm:t>
    </dgm:pt>
    <dgm:pt modelId="{6C18A13F-5452-4A2B-83DD-EAF212D2D8BA}" type="parTrans" cxnId="{59964B52-F6EE-41F8-811F-9D54CFEC38C0}">
      <dgm:prSet/>
      <dgm:spPr/>
      <dgm:t>
        <a:bodyPr/>
        <a:lstStyle/>
        <a:p>
          <a:endParaRPr lang="en-US"/>
        </a:p>
      </dgm:t>
    </dgm:pt>
    <dgm:pt modelId="{07B38AF3-554B-4F63-9387-D6A6A7AF30D1}" type="sibTrans" cxnId="{59964B52-F6EE-41F8-811F-9D54CFEC38C0}">
      <dgm:prSet/>
      <dgm:spPr>
        <a:solidFill>
          <a:srgbClr val="50ADE4">
            <a:alpha val="70000"/>
          </a:srgbClr>
        </a:solidFill>
      </dgm:spPr>
      <dgm:t>
        <a:bodyPr/>
        <a:lstStyle/>
        <a:p>
          <a:endParaRPr lang="en-US"/>
        </a:p>
      </dgm:t>
    </dgm:pt>
    <dgm:pt modelId="{235E2525-170F-472D-AF9D-273E4500874F}">
      <dgm:prSet phldrT="[Text]"/>
      <dgm:spPr>
        <a:solidFill>
          <a:srgbClr val="50ADE4"/>
        </a:solidFill>
      </dgm:spPr>
      <dgm:t>
        <a:bodyPr/>
        <a:lstStyle/>
        <a:p>
          <a:r>
            <a:rPr lang="fr-CH" dirty="0" smtClean="0"/>
            <a:t>Council  </a:t>
          </a:r>
          <a:r>
            <a:rPr lang="fr-CH" dirty="0" err="1" smtClean="0"/>
            <a:t>WGs</a:t>
          </a:r>
          <a:endParaRPr lang="en-US" dirty="0"/>
        </a:p>
      </dgm:t>
    </dgm:pt>
    <dgm:pt modelId="{B28DAA47-D27A-4024-83C5-DAEA80CA4475}" type="parTrans" cxnId="{47DBA4C1-3EE1-4CAF-98D3-DE53B0ED3F55}">
      <dgm:prSet/>
      <dgm:spPr/>
      <dgm:t>
        <a:bodyPr/>
        <a:lstStyle/>
        <a:p>
          <a:endParaRPr lang="en-US"/>
        </a:p>
      </dgm:t>
    </dgm:pt>
    <dgm:pt modelId="{626D5754-94E5-4B6E-8591-8F8BE4AB3AF4}" type="sibTrans" cxnId="{47DBA4C1-3EE1-4CAF-98D3-DE53B0ED3F55}">
      <dgm:prSet/>
      <dgm:spPr>
        <a:solidFill>
          <a:srgbClr val="50ADE4">
            <a:alpha val="70000"/>
          </a:srgbClr>
        </a:solidFill>
      </dgm:spPr>
      <dgm:t>
        <a:bodyPr/>
        <a:lstStyle/>
        <a:p>
          <a:endParaRPr lang="en-US"/>
        </a:p>
      </dgm:t>
    </dgm:pt>
    <dgm:pt modelId="{802C42E1-EA50-4FDA-A70A-9A9B49527870}" type="pres">
      <dgm:prSet presAssocID="{CCEDDC08-91AB-44B4-A703-F4ED5603551B}" presName="composite" presStyleCnt="0">
        <dgm:presLayoutVars>
          <dgm:chMax val="3"/>
          <dgm:animLvl val="lvl"/>
          <dgm:resizeHandles val="exact"/>
        </dgm:presLayoutVars>
      </dgm:prSet>
      <dgm:spPr/>
    </dgm:pt>
    <dgm:pt modelId="{4801685E-9EBA-4D56-BAB6-1CF345E2409C}" type="pres">
      <dgm:prSet presAssocID="{67F43638-4414-4C21-825D-B9F78A22B6BE}" presName="gear1" presStyleLbl="node1" presStyleIdx="0" presStyleCnt="3" custLinFactNeighborX="-1882" custLinFactNeighborY="-3292">
        <dgm:presLayoutVars>
          <dgm:chMax val="1"/>
          <dgm:bulletEnabled val="1"/>
        </dgm:presLayoutVars>
      </dgm:prSet>
      <dgm:spPr/>
      <dgm:t>
        <a:bodyPr/>
        <a:lstStyle/>
        <a:p>
          <a:endParaRPr lang="en-US"/>
        </a:p>
      </dgm:t>
    </dgm:pt>
    <dgm:pt modelId="{5AB4DDBF-758C-4DD5-89D7-5F9DB7DC8C85}" type="pres">
      <dgm:prSet presAssocID="{67F43638-4414-4C21-825D-B9F78A22B6BE}" presName="gear1srcNode" presStyleLbl="node1" presStyleIdx="0" presStyleCnt="3"/>
      <dgm:spPr/>
      <dgm:t>
        <a:bodyPr/>
        <a:lstStyle/>
        <a:p>
          <a:endParaRPr lang="en-US"/>
        </a:p>
      </dgm:t>
    </dgm:pt>
    <dgm:pt modelId="{C2D22E16-07AF-457F-BEB4-3FF4BFEF59A0}" type="pres">
      <dgm:prSet presAssocID="{67F43638-4414-4C21-825D-B9F78A22B6BE}" presName="gear1dstNode" presStyleLbl="node1" presStyleIdx="0" presStyleCnt="3"/>
      <dgm:spPr/>
      <dgm:t>
        <a:bodyPr/>
        <a:lstStyle/>
        <a:p>
          <a:endParaRPr lang="en-US"/>
        </a:p>
      </dgm:t>
    </dgm:pt>
    <dgm:pt modelId="{1D12A5A6-E7E7-41AD-A05A-167602ACC348}" type="pres">
      <dgm:prSet presAssocID="{6546EBB3-2621-45E7-BCB5-236FD5550947}" presName="gear2" presStyleLbl="node1" presStyleIdx="1" presStyleCnt="3">
        <dgm:presLayoutVars>
          <dgm:chMax val="1"/>
          <dgm:bulletEnabled val="1"/>
        </dgm:presLayoutVars>
      </dgm:prSet>
      <dgm:spPr/>
      <dgm:t>
        <a:bodyPr/>
        <a:lstStyle/>
        <a:p>
          <a:endParaRPr lang="en-US"/>
        </a:p>
      </dgm:t>
    </dgm:pt>
    <dgm:pt modelId="{F5832156-7054-4949-BEB1-244D13226F29}" type="pres">
      <dgm:prSet presAssocID="{6546EBB3-2621-45E7-BCB5-236FD5550947}" presName="gear2srcNode" presStyleLbl="node1" presStyleIdx="1" presStyleCnt="3"/>
      <dgm:spPr/>
      <dgm:t>
        <a:bodyPr/>
        <a:lstStyle/>
        <a:p>
          <a:endParaRPr lang="en-US"/>
        </a:p>
      </dgm:t>
    </dgm:pt>
    <dgm:pt modelId="{2DEE3AED-38E0-4333-BD6B-776DE659F86E}" type="pres">
      <dgm:prSet presAssocID="{6546EBB3-2621-45E7-BCB5-236FD5550947}" presName="gear2dstNode" presStyleLbl="node1" presStyleIdx="1" presStyleCnt="3"/>
      <dgm:spPr/>
      <dgm:t>
        <a:bodyPr/>
        <a:lstStyle/>
        <a:p>
          <a:endParaRPr lang="en-US"/>
        </a:p>
      </dgm:t>
    </dgm:pt>
    <dgm:pt modelId="{C30FE42E-5492-4AB0-8F22-83E0BABC6726}" type="pres">
      <dgm:prSet presAssocID="{235E2525-170F-472D-AF9D-273E4500874F}" presName="gear3" presStyleLbl="node1" presStyleIdx="2" presStyleCnt="3"/>
      <dgm:spPr/>
      <dgm:t>
        <a:bodyPr/>
        <a:lstStyle/>
        <a:p>
          <a:endParaRPr lang="en-US"/>
        </a:p>
      </dgm:t>
    </dgm:pt>
    <dgm:pt modelId="{640722B7-11AD-4DAA-8008-1A4D2B15DBF1}" type="pres">
      <dgm:prSet presAssocID="{235E2525-170F-472D-AF9D-273E4500874F}" presName="gear3tx" presStyleLbl="node1" presStyleIdx="2" presStyleCnt="3">
        <dgm:presLayoutVars>
          <dgm:chMax val="1"/>
          <dgm:bulletEnabled val="1"/>
        </dgm:presLayoutVars>
      </dgm:prSet>
      <dgm:spPr/>
      <dgm:t>
        <a:bodyPr/>
        <a:lstStyle/>
        <a:p>
          <a:endParaRPr lang="en-US"/>
        </a:p>
      </dgm:t>
    </dgm:pt>
    <dgm:pt modelId="{E100B439-3A54-4A1E-AC9E-9995D63651C1}" type="pres">
      <dgm:prSet presAssocID="{235E2525-170F-472D-AF9D-273E4500874F}" presName="gear3srcNode" presStyleLbl="node1" presStyleIdx="2" presStyleCnt="3"/>
      <dgm:spPr/>
      <dgm:t>
        <a:bodyPr/>
        <a:lstStyle/>
        <a:p>
          <a:endParaRPr lang="en-US"/>
        </a:p>
      </dgm:t>
    </dgm:pt>
    <dgm:pt modelId="{928F53E3-A09F-4DD1-B4F7-EFA984B9B5AC}" type="pres">
      <dgm:prSet presAssocID="{235E2525-170F-472D-AF9D-273E4500874F}" presName="gear3dstNode" presStyleLbl="node1" presStyleIdx="2" presStyleCnt="3"/>
      <dgm:spPr/>
      <dgm:t>
        <a:bodyPr/>
        <a:lstStyle/>
        <a:p>
          <a:endParaRPr lang="en-US"/>
        </a:p>
      </dgm:t>
    </dgm:pt>
    <dgm:pt modelId="{AF74E2E1-C07B-4294-BE32-BD24CBF318AE}" type="pres">
      <dgm:prSet presAssocID="{8C35A1CA-8415-422D-9677-F60FD1ABCE7F}" presName="connector1" presStyleLbl="sibTrans2D1" presStyleIdx="0" presStyleCnt="3"/>
      <dgm:spPr/>
      <dgm:t>
        <a:bodyPr/>
        <a:lstStyle/>
        <a:p>
          <a:endParaRPr lang="en-US"/>
        </a:p>
      </dgm:t>
    </dgm:pt>
    <dgm:pt modelId="{0D22A3C4-9C93-4ED0-9552-D4BDB8BB658D}" type="pres">
      <dgm:prSet presAssocID="{07B38AF3-554B-4F63-9387-D6A6A7AF30D1}" presName="connector2" presStyleLbl="sibTrans2D1" presStyleIdx="1" presStyleCnt="3"/>
      <dgm:spPr/>
      <dgm:t>
        <a:bodyPr/>
        <a:lstStyle/>
        <a:p>
          <a:endParaRPr lang="en-US"/>
        </a:p>
      </dgm:t>
    </dgm:pt>
    <dgm:pt modelId="{280FC5FB-7D34-4916-AC76-879BEB0B5A3D}" type="pres">
      <dgm:prSet presAssocID="{626D5754-94E5-4B6E-8591-8F8BE4AB3AF4}" presName="connector3" presStyleLbl="sibTrans2D1" presStyleIdx="2" presStyleCnt="3"/>
      <dgm:spPr/>
      <dgm:t>
        <a:bodyPr/>
        <a:lstStyle/>
        <a:p>
          <a:endParaRPr lang="en-US"/>
        </a:p>
      </dgm:t>
    </dgm:pt>
  </dgm:ptLst>
  <dgm:cxnLst>
    <dgm:cxn modelId="{47DBA4C1-3EE1-4CAF-98D3-DE53B0ED3F55}" srcId="{CCEDDC08-91AB-44B4-A703-F4ED5603551B}" destId="{235E2525-170F-472D-AF9D-273E4500874F}" srcOrd="2" destOrd="0" parTransId="{B28DAA47-D27A-4024-83C5-DAEA80CA4475}" sibTransId="{626D5754-94E5-4B6E-8591-8F8BE4AB3AF4}"/>
    <dgm:cxn modelId="{915209CE-30F3-470A-8E84-DEE5627AF788}" type="presOf" srcId="{67F43638-4414-4C21-825D-B9F78A22B6BE}" destId="{C2D22E16-07AF-457F-BEB4-3FF4BFEF59A0}" srcOrd="2" destOrd="0" presId="urn:microsoft.com/office/officeart/2005/8/layout/gear1"/>
    <dgm:cxn modelId="{0E890184-3705-445E-9357-6D95ABBD2496}" type="presOf" srcId="{67F43638-4414-4C21-825D-B9F78A22B6BE}" destId="{5AB4DDBF-758C-4DD5-89D7-5F9DB7DC8C85}" srcOrd="1" destOrd="0" presId="urn:microsoft.com/office/officeart/2005/8/layout/gear1"/>
    <dgm:cxn modelId="{5E190AA4-77B8-487F-80AD-24D5ED41127A}" type="presOf" srcId="{6546EBB3-2621-45E7-BCB5-236FD5550947}" destId="{1D12A5A6-E7E7-41AD-A05A-167602ACC348}" srcOrd="0" destOrd="0" presId="urn:microsoft.com/office/officeart/2005/8/layout/gear1"/>
    <dgm:cxn modelId="{8D3B96AA-316C-435E-85D2-DBDEA5AE37DB}" type="presOf" srcId="{67F43638-4414-4C21-825D-B9F78A22B6BE}" destId="{4801685E-9EBA-4D56-BAB6-1CF345E2409C}" srcOrd="0" destOrd="0" presId="urn:microsoft.com/office/officeart/2005/8/layout/gear1"/>
    <dgm:cxn modelId="{C3DD493E-65A2-40DA-9142-493CCEE0DDEF}" type="presOf" srcId="{626D5754-94E5-4B6E-8591-8F8BE4AB3AF4}" destId="{280FC5FB-7D34-4916-AC76-879BEB0B5A3D}" srcOrd="0" destOrd="0" presId="urn:microsoft.com/office/officeart/2005/8/layout/gear1"/>
    <dgm:cxn modelId="{03C2D1CE-73D6-408C-BDB3-585AB7E03342}" type="presOf" srcId="{235E2525-170F-472D-AF9D-273E4500874F}" destId="{C30FE42E-5492-4AB0-8F22-83E0BABC6726}" srcOrd="0" destOrd="0" presId="urn:microsoft.com/office/officeart/2005/8/layout/gear1"/>
    <dgm:cxn modelId="{6056A8B9-C007-412B-B8BD-BE3ACF8BF920}" type="presOf" srcId="{235E2525-170F-472D-AF9D-273E4500874F}" destId="{640722B7-11AD-4DAA-8008-1A4D2B15DBF1}" srcOrd="1" destOrd="0" presId="urn:microsoft.com/office/officeart/2005/8/layout/gear1"/>
    <dgm:cxn modelId="{C3058A7C-CD63-4F60-9960-A511B035FF00}" type="presOf" srcId="{8C35A1CA-8415-422D-9677-F60FD1ABCE7F}" destId="{AF74E2E1-C07B-4294-BE32-BD24CBF318AE}" srcOrd="0" destOrd="0" presId="urn:microsoft.com/office/officeart/2005/8/layout/gear1"/>
    <dgm:cxn modelId="{9E556FE6-94D5-4D20-9111-EF0B51230515}" type="presOf" srcId="{6546EBB3-2621-45E7-BCB5-236FD5550947}" destId="{F5832156-7054-4949-BEB1-244D13226F29}" srcOrd="1" destOrd="0" presId="urn:microsoft.com/office/officeart/2005/8/layout/gear1"/>
    <dgm:cxn modelId="{85FF70D7-7D3B-4764-8CA6-3A6F192D2062}" type="presOf" srcId="{6546EBB3-2621-45E7-BCB5-236FD5550947}" destId="{2DEE3AED-38E0-4333-BD6B-776DE659F86E}" srcOrd="2" destOrd="0" presId="urn:microsoft.com/office/officeart/2005/8/layout/gear1"/>
    <dgm:cxn modelId="{AF50AB4F-F858-4196-81A3-6DACD84B3103}" type="presOf" srcId="{CCEDDC08-91AB-44B4-A703-F4ED5603551B}" destId="{802C42E1-EA50-4FDA-A70A-9A9B49527870}" srcOrd="0" destOrd="0" presId="urn:microsoft.com/office/officeart/2005/8/layout/gear1"/>
    <dgm:cxn modelId="{AEBD23E0-7506-4DEC-8BEE-59B5919EA44A}" srcId="{CCEDDC08-91AB-44B4-A703-F4ED5603551B}" destId="{67F43638-4414-4C21-825D-B9F78A22B6BE}" srcOrd="0" destOrd="0" parTransId="{EEE5D60B-3D99-46E0-8469-465134413FAA}" sibTransId="{8C35A1CA-8415-422D-9677-F60FD1ABCE7F}"/>
    <dgm:cxn modelId="{59964B52-F6EE-41F8-811F-9D54CFEC38C0}" srcId="{CCEDDC08-91AB-44B4-A703-F4ED5603551B}" destId="{6546EBB3-2621-45E7-BCB5-236FD5550947}" srcOrd="1" destOrd="0" parTransId="{6C18A13F-5452-4A2B-83DD-EAF212D2D8BA}" sibTransId="{07B38AF3-554B-4F63-9387-D6A6A7AF30D1}"/>
    <dgm:cxn modelId="{5CE1ED83-FD5E-4EB6-ACD2-A9238BC61B63}" type="presOf" srcId="{235E2525-170F-472D-AF9D-273E4500874F}" destId="{E100B439-3A54-4A1E-AC9E-9995D63651C1}" srcOrd="2" destOrd="0" presId="urn:microsoft.com/office/officeart/2005/8/layout/gear1"/>
    <dgm:cxn modelId="{CA141BD1-63A7-4924-91B0-CF795D490A7C}" type="presOf" srcId="{07B38AF3-554B-4F63-9387-D6A6A7AF30D1}" destId="{0D22A3C4-9C93-4ED0-9552-D4BDB8BB658D}" srcOrd="0" destOrd="0" presId="urn:microsoft.com/office/officeart/2005/8/layout/gear1"/>
    <dgm:cxn modelId="{996F2EB3-5B30-4EB9-B480-2BD95A1CC707}" type="presOf" srcId="{235E2525-170F-472D-AF9D-273E4500874F}" destId="{928F53E3-A09F-4DD1-B4F7-EFA984B9B5AC}" srcOrd="3" destOrd="0" presId="urn:microsoft.com/office/officeart/2005/8/layout/gear1"/>
    <dgm:cxn modelId="{F31AB64C-F926-4A6B-A72D-47157340F4C2}" type="presParOf" srcId="{802C42E1-EA50-4FDA-A70A-9A9B49527870}" destId="{4801685E-9EBA-4D56-BAB6-1CF345E2409C}" srcOrd="0" destOrd="0" presId="urn:microsoft.com/office/officeart/2005/8/layout/gear1"/>
    <dgm:cxn modelId="{1F5FFFC5-6DF0-455F-B099-8C617E400DEF}" type="presParOf" srcId="{802C42E1-EA50-4FDA-A70A-9A9B49527870}" destId="{5AB4DDBF-758C-4DD5-89D7-5F9DB7DC8C85}" srcOrd="1" destOrd="0" presId="urn:microsoft.com/office/officeart/2005/8/layout/gear1"/>
    <dgm:cxn modelId="{CAC53D41-A210-4BC1-B492-B4910C7ADE9D}" type="presParOf" srcId="{802C42E1-EA50-4FDA-A70A-9A9B49527870}" destId="{C2D22E16-07AF-457F-BEB4-3FF4BFEF59A0}" srcOrd="2" destOrd="0" presId="urn:microsoft.com/office/officeart/2005/8/layout/gear1"/>
    <dgm:cxn modelId="{E53BEED5-B66A-49F4-BB2F-F3E69225E255}" type="presParOf" srcId="{802C42E1-EA50-4FDA-A70A-9A9B49527870}" destId="{1D12A5A6-E7E7-41AD-A05A-167602ACC348}" srcOrd="3" destOrd="0" presId="urn:microsoft.com/office/officeart/2005/8/layout/gear1"/>
    <dgm:cxn modelId="{E7034C75-EF01-4F4B-AC36-79F7A5C9E4CD}" type="presParOf" srcId="{802C42E1-EA50-4FDA-A70A-9A9B49527870}" destId="{F5832156-7054-4949-BEB1-244D13226F29}" srcOrd="4" destOrd="0" presId="urn:microsoft.com/office/officeart/2005/8/layout/gear1"/>
    <dgm:cxn modelId="{E5F0F48A-3B61-430B-9D23-D913EDD8BA92}" type="presParOf" srcId="{802C42E1-EA50-4FDA-A70A-9A9B49527870}" destId="{2DEE3AED-38E0-4333-BD6B-776DE659F86E}" srcOrd="5" destOrd="0" presId="urn:microsoft.com/office/officeart/2005/8/layout/gear1"/>
    <dgm:cxn modelId="{0DB09DCA-03DC-4559-85BF-3644ABC4E8AB}" type="presParOf" srcId="{802C42E1-EA50-4FDA-A70A-9A9B49527870}" destId="{C30FE42E-5492-4AB0-8F22-83E0BABC6726}" srcOrd="6" destOrd="0" presId="urn:microsoft.com/office/officeart/2005/8/layout/gear1"/>
    <dgm:cxn modelId="{F438DA50-53F5-4B55-B9EB-B24A359EF62B}" type="presParOf" srcId="{802C42E1-EA50-4FDA-A70A-9A9B49527870}" destId="{640722B7-11AD-4DAA-8008-1A4D2B15DBF1}" srcOrd="7" destOrd="0" presId="urn:microsoft.com/office/officeart/2005/8/layout/gear1"/>
    <dgm:cxn modelId="{CAD83930-F0F4-4428-A193-AC36B4EB160C}" type="presParOf" srcId="{802C42E1-EA50-4FDA-A70A-9A9B49527870}" destId="{E100B439-3A54-4A1E-AC9E-9995D63651C1}" srcOrd="8" destOrd="0" presId="urn:microsoft.com/office/officeart/2005/8/layout/gear1"/>
    <dgm:cxn modelId="{79814CA1-E9F8-4E4A-8554-D7F6AF68634D}" type="presParOf" srcId="{802C42E1-EA50-4FDA-A70A-9A9B49527870}" destId="{928F53E3-A09F-4DD1-B4F7-EFA984B9B5AC}" srcOrd="9" destOrd="0" presId="urn:microsoft.com/office/officeart/2005/8/layout/gear1"/>
    <dgm:cxn modelId="{46856DFD-9D15-4BAD-861E-24A2A2BB8A6D}" type="presParOf" srcId="{802C42E1-EA50-4FDA-A70A-9A9B49527870}" destId="{AF74E2E1-C07B-4294-BE32-BD24CBF318AE}" srcOrd="10" destOrd="0" presId="urn:microsoft.com/office/officeart/2005/8/layout/gear1"/>
    <dgm:cxn modelId="{7C052D9A-E665-42BC-A468-9D24ADAD3897}" type="presParOf" srcId="{802C42E1-EA50-4FDA-A70A-9A9B49527870}" destId="{0D22A3C4-9C93-4ED0-9552-D4BDB8BB658D}" srcOrd="11" destOrd="0" presId="urn:microsoft.com/office/officeart/2005/8/layout/gear1"/>
    <dgm:cxn modelId="{98B8570A-A12C-42C3-97AF-E17A38885084}" type="presParOf" srcId="{802C42E1-EA50-4FDA-A70A-9A9B49527870}" destId="{280FC5FB-7D34-4916-AC76-879BEB0B5A3D}" srcOrd="12" destOrd="0" presId="urn:microsoft.com/office/officeart/2005/8/layout/gear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6E1974B-AEE6-48EE-9628-7C045BC0AD39}"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02C6ED4E-2238-4F89-BF63-22CCCA2C5390}">
      <dgm:prSet phldrT="[Text]" custT="1"/>
      <dgm:spPr>
        <a:solidFill>
          <a:srgbClr val="50ADE4"/>
        </a:solidFill>
      </dgm:spPr>
      <dgm:t>
        <a:bodyPr/>
        <a:lstStyle/>
        <a:p>
          <a:r>
            <a:rPr lang="fr-CH" sz="2000" dirty="0" err="1" smtClean="0"/>
            <a:t>Considers</a:t>
          </a:r>
          <a:r>
            <a:rPr lang="fr-CH" sz="2000" dirty="0" smtClean="0"/>
            <a:t>  </a:t>
          </a:r>
          <a:r>
            <a:rPr lang="fr-CH" sz="2000" dirty="0" err="1" smtClean="0"/>
            <a:t>allocated</a:t>
          </a:r>
          <a:r>
            <a:rPr lang="fr-CH" sz="2000" dirty="0" smtClean="0"/>
            <a:t> documents</a:t>
          </a:r>
          <a:endParaRPr lang="en-US" sz="2000" dirty="0"/>
        </a:p>
      </dgm:t>
    </dgm:pt>
    <dgm:pt modelId="{5C65B1A0-F6DA-4CBC-89E9-1D42EC23EBFE}" type="parTrans" cxnId="{7A672A6B-CB98-446C-B501-65519FB76E1A}">
      <dgm:prSet/>
      <dgm:spPr/>
      <dgm:t>
        <a:bodyPr/>
        <a:lstStyle/>
        <a:p>
          <a:endParaRPr lang="en-US"/>
        </a:p>
      </dgm:t>
    </dgm:pt>
    <dgm:pt modelId="{61BCF29E-B2F6-49C4-91D5-528624022C2D}" type="sibTrans" cxnId="{7A672A6B-CB98-446C-B501-65519FB76E1A}">
      <dgm:prSet/>
      <dgm:spPr/>
      <dgm:t>
        <a:bodyPr/>
        <a:lstStyle/>
        <a:p>
          <a:endParaRPr lang="en-US"/>
        </a:p>
      </dgm:t>
    </dgm:pt>
    <dgm:pt modelId="{ADA61121-BFD7-4464-9D77-CBB4005DD99F}">
      <dgm:prSet phldrT="[Text]" custT="1"/>
      <dgm:spPr>
        <a:solidFill>
          <a:srgbClr val="50ADE4"/>
        </a:solidFill>
      </dgm:spPr>
      <dgm:t>
        <a:bodyPr/>
        <a:lstStyle/>
        <a:p>
          <a:r>
            <a:rPr lang="fr-CH" sz="2000" dirty="0" err="1" smtClean="0"/>
            <a:t>Prepares</a:t>
          </a:r>
          <a:r>
            <a:rPr lang="fr-CH" sz="2000" dirty="0" smtClean="0"/>
            <a:t> </a:t>
          </a:r>
          <a:r>
            <a:rPr lang="fr-CH" sz="2000" dirty="0" err="1" smtClean="0"/>
            <a:t>draft</a:t>
          </a:r>
          <a:r>
            <a:rPr lang="fr-CH" sz="2000" dirty="0" smtClean="0"/>
            <a:t> </a:t>
          </a:r>
          <a:r>
            <a:rPr lang="fr-CH" sz="2000" dirty="0" err="1" smtClean="0"/>
            <a:t>Decisions</a:t>
          </a:r>
          <a:r>
            <a:rPr lang="fr-CH" sz="2000" dirty="0" smtClean="0"/>
            <a:t>,  </a:t>
          </a:r>
          <a:r>
            <a:rPr lang="fr-CH" sz="2000" dirty="0" err="1" smtClean="0"/>
            <a:t>Resolutions</a:t>
          </a:r>
          <a:r>
            <a:rPr lang="fr-CH" sz="2000" dirty="0" smtClean="0"/>
            <a:t>, and a report to PL </a:t>
          </a:r>
          <a:endParaRPr lang="en-US" sz="2000" dirty="0"/>
        </a:p>
      </dgm:t>
    </dgm:pt>
    <dgm:pt modelId="{BD6A6C3B-F541-4E85-8AA1-E879E115BD37}" type="parTrans" cxnId="{F1326326-9B42-4728-B8C7-2980794AF726}">
      <dgm:prSet/>
      <dgm:spPr/>
      <dgm:t>
        <a:bodyPr/>
        <a:lstStyle/>
        <a:p>
          <a:endParaRPr lang="en-US"/>
        </a:p>
      </dgm:t>
    </dgm:pt>
    <dgm:pt modelId="{AD5F6BD6-2A00-4D5C-9B15-6FEEB08EDC13}" type="sibTrans" cxnId="{F1326326-9B42-4728-B8C7-2980794AF726}">
      <dgm:prSet/>
      <dgm:spPr/>
      <dgm:t>
        <a:bodyPr/>
        <a:lstStyle/>
        <a:p>
          <a:endParaRPr lang="en-US"/>
        </a:p>
      </dgm:t>
    </dgm:pt>
    <dgm:pt modelId="{6A46F5A6-0419-475C-BF96-21D41AB8ABEA}">
      <dgm:prSet phldrT="[Text]" custT="1"/>
      <dgm:spPr>
        <a:solidFill>
          <a:srgbClr val="50ADE4"/>
        </a:solidFill>
      </dgm:spPr>
      <dgm:t>
        <a:bodyPr/>
        <a:lstStyle/>
        <a:p>
          <a:r>
            <a:rPr lang="fr-CH" sz="2000" dirty="0" err="1" smtClean="0"/>
            <a:t>Does</a:t>
          </a:r>
          <a:r>
            <a:rPr lang="fr-CH" sz="2000" dirty="0" smtClean="0"/>
            <a:t> not </a:t>
          </a:r>
          <a:r>
            <a:rPr lang="fr-CH" sz="2000" dirty="0" err="1" smtClean="0"/>
            <a:t>meet</a:t>
          </a:r>
          <a:r>
            <a:rPr lang="fr-CH" sz="2000" dirty="0" smtClean="0"/>
            <a:t> </a:t>
          </a:r>
          <a:r>
            <a:rPr lang="fr-CH" sz="2000" dirty="0" err="1" smtClean="0"/>
            <a:t>during</a:t>
          </a:r>
          <a:r>
            <a:rPr lang="fr-CH" sz="2000" dirty="0" smtClean="0"/>
            <a:t> PL</a:t>
          </a:r>
          <a:endParaRPr lang="en-US" sz="2000" dirty="0"/>
        </a:p>
      </dgm:t>
    </dgm:pt>
    <dgm:pt modelId="{D29FE3D4-08D0-4DF9-B12E-8F5563B64A1E}" type="parTrans" cxnId="{6DF4BF49-5216-400B-B961-2A024DE0BC3A}">
      <dgm:prSet/>
      <dgm:spPr/>
      <dgm:t>
        <a:bodyPr/>
        <a:lstStyle/>
        <a:p>
          <a:endParaRPr lang="en-US"/>
        </a:p>
      </dgm:t>
    </dgm:pt>
    <dgm:pt modelId="{D4870088-993E-4CF7-9312-A9F70539CF46}" type="sibTrans" cxnId="{6DF4BF49-5216-400B-B961-2A024DE0BC3A}">
      <dgm:prSet/>
      <dgm:spPr/>
      <dgm:t>
        <a:bodyPr/>
        <a:lstStyle/>
        <a:p>
          <a:endParaRPr lang="en-US"/>
        </a:p>
      </dgm:t>
    </dgm:pt>
    <dgm:pt modelId="{392A6B9B-33B0-452A-923D-2D7C84E2D394}">
      <dgm:prSet phldrT="[Text]" custT="1"/>
      <dgm:spPr>
        <a:solidFill>
          <a:srgbClr val="50ADE4"/>
        </a:solidFill>
      </dgm:spPr>
      <dgm:t>
        <a:bodyPr/>
        <a:lstStyle/>
        <a:p>
          <a:r>
            <a:rPr lang="fr-CH" sz="2000" dirty="0" smtClean="0"/>
            <a:t>No </a:t>
          </a:r>
          <a:r>
            <a:rPr lang="fr-CH" sz="2000" dirty="0" err="1" smtClean="0"/>
            <a:t>summary</a:t>
          </a:r>
          <a:r>
            <a:rPr lang="fr-CH" sz="2000" dirty="0" smtClean="0"/>
            <a:t> record </a:t>
          </a:r>
          <a:endParaRPr lang="en-US" sz="2000" dirty="0"/>
        </a:p>
      </dgm:t>
    </dgm:pt>
    <dgm:pt modelId="{4B18CD57-0316-4BF1-9B3C-E2F6E880BA7C}" type="parTrans" cxnId="{9AD315FF-33F4-42CC-B894-1B2442F06D09}">
      <dgm:prSet/>
      <dgm:spPr/>
      <dgm:t>
        <a:bodyPr/>
        <a:lstStyle/>
        <a:p>
          <a:endParaRPr lang="en-US"/>
        </a:p>
      </dgm:t>
    </dgm:pt>
    <dgm:pt modelId="{7220FBC2-F43F-4235-8A0D-700A935FD873}" type="sibTrans" cxnId="{9AD315FF-33F4-42CC-B894-1B2442F06D09}">
      <dgm:prSet/>
      <dgm:spPr/>
      <dgm:t>
        <a:bodyPr/>
        <a:lstStyle/>
        <a:p>
          <a:endParaRPr lang="en-US"/>
        </a:p>
      </dgm:t>
    </dgm:pt>
    <dgm:pt modelId="{A5F626FC-9516-41FB-966A-6CE7A4043F0E}">
      <dgm:prSet phldrT="[Text]" custT="1"/>
      <dgm:spPr>
        <a:solidFill>
          <a:srgbClr val="50ADE4"/>
        </a:solidFill>
      </dgm:spPr>
      <dgm:t>
        <a:bodyPr/>
        <a:lstStyle/>
        <a:p>
          <a:r>
            <a:rPr lang="fr-CH" sz="2000" dirty="0" err="1" smtClean="0"/>
            <a:t>Two-year</a:t>
          </a:r>
          <a:r>
            <a:rPr lang="fr-CH" sz="2000" dirty="0" smtClean="0"/>
            <a:t> </a:t>
          </a:r>
          <a:r>
            <a:rPr lang="fr-CH" sz="2000" dirty="0" err="1" smtClean="0"/>
            <a:t>chairmanship</a:t>
          </a:r>
          <a:endParaRPr lang="en-US" sz="2000" dirty="0"/>
        </a:p>
      </dgm:t>
    </dgm:pt>
    <dgm:pt modelId="{23B4BA01-614F-418B-9A52-8632C23D6A09}" type="parTrans" cxnId="{0B58EFEB-789A-4060-B065-B9A5CD14820D}">
      <dgm:prSet/>
      <dgm:spPr/>
      <dgm:t>
        <a:bodyPr/>
        <a:lstStyle/>
        <a:p>
          <a:endParaRPr lang="en-US"/>
        </a:p>
      </dgm:t>
    </dgm:pt>
    <dgm:pt modelId="{136156F3-4A75-4554-B9CE-1388A0DF7467}" type="sibTrans" cxnId="{0B58EFEB-789A-4060-B065-B9A5CD14820D}">
      <dgm:prSet/>
      <dgm:spPr/>
      <dgm:t>
        <a:bodyPr/>
        <a:lstStyle/>
        <a:p>
          <a:endParaRPr lang="en-US"/>
        </a:p>
      </dgm:t>
    </dgm:pt>
    <dgm:pt modelId="{783E0578-605F-4A40-B430-E16E46C2C9F6}">
      <dgm:prSet phldrT="[Text]" custT="1"/>
      <dgm:spPr>
        <a:solidFill>
          <a:srgbClr val="50ADE4"/>
        </a:solidFill>
      </dgm:spPr>
      <dgm:t>
        <a:bodyPr/>
        <a:lstStyle/>
        <a:p>
          <a:r>
            <a:rPr lang="fr-CH" sz="2000" dirty="0" err="1" smtClean="0"/>
            <a:t>Debates</a:t>
          </a:r>
          <a:r>
            <a:rPr lang="fr-CH" sz="2000" dirty="0" smtClean="0"/>
            <a:t> are </a:t>
          </a:r>
          <a:r>
            <a:rPr lang="fr-CH" sz="2000" dirty="0" err="1" smtClean="0"/>
            <a:t>webcast</a:t>
          </a:r>
          <a:endParaRPr lang="en-US" sz="2000" dirty="0"/>
        </a:p>
      </dgm:t>
    </dgm:pt>
    <dgm:pt modelId="{7BCED41B-AC95-4F3E-BFD0-B56501C40A5E}" type="sibTrans" cxnId="{EC931ADE-CCA0-4AE4-8C69-8A061AE95FF1}">
      <dgm:prSet/>
      <dgm:spPr/>
      <dgm:t>
        <a:bodyPr/>
        <a:lstStyle/>
        <a:p>
          <a:endParaRPr lang="en-US"/>
        </a:p>
      </dgm:t>
    </dgm:pt>
    <dgm:pt modelId="{D89C107F-DD82-44D7-9FA4-7DC1FDCF5C61}" type="parTrans" cxnId="{EC931ADE-CCA0-4AE4-8C69-8A061AE95FF1}">
      <dgm:prSet/>
      <dgm:spPr/>
      <dgm:t>
        <a:bodyPr/>
        <a:lstStyle/>
        <a:p>
          <a:endParaRPr lang="en-US"/>
        </a:p>
      </dgm:t>
    </dgm:pt>
    <dgm:pt modelId="{4065B3BB-F7B6-4C8B-A452-A4F25573A8D7}">
      <dgm:prSet custT="1"/>
      <dgm:spPr>
        <a:solidFill>
          <a:srgbClr val="50ADE4"/>
        </a:solidFill>
      </dgm:spPr>
      <dgm:t>
        <a:bodyPr/>
        <a:lstStyle/>
        <a:p>
          <a:r>
            <a:rPr lang="fr-CH" sz="2000" dirty="0" smtClean="0"/>
            <a:t>No final </a:t>
          </a:r>
          <a:r>
            <a:rPr lang="fr-CH" sz="2000" dirty="0" err="1" smtClean="0"/>
            <a:t>decision-making</a:t>
          </a:r>
          <a:r>
            <a:rPr lang="fr-CH" sz="2000" dirty="0" smtClean="0"/>
            <a:t> power</a:t>
          </a:r>
          <a:endParaRPr lang="en-US" sz="2000" dirty="0"/>
        </a:p>
      </dgm:t>
    </dgm:pt>
    <dgm:pt modelId="{4C0E763D-F7AC-429C-8A71-1E9A861792B2}" type="parTrans" cxnId="{89C4A700-DDA2-4284-9D2D-5CDD6134648E}">
      <dgm:prSet/>
      <dgm:spPr/>
      <dgm:t>
        <a:bodyPr/>
        <a:lstStyle/>
        <a:p>
          <a:endParaRPr lang="en-US"/>
        </a:p>
      </dgm:t>
    </dgm:pt>
    <dgm:pt modelId="{9FA2B49A-B2B2-43C3-9969-A4870B5665B7}" type="sibTrans" cxnId="{89C4A700-DDA2-4284-9D2D-5CDD6134648E}">
      <dgm:prSet/>
      <dgm:spPr/>
      <dgm:t>
        <a:bodyPr/>
        <a:lstStyle/>
        <a:p>
          <a:endParaRPr lang="en-US"/>
        </a:p>
      </dgm:t>
    </dgm:pt>
    <dgm:pt modelId="{BB522DAF-8B47-4091-B436-4F3BAD9E96E8}">
      <dgm:prSet custT="1"/>
      <dgm:spPr>
        <a:solidFill>
          <a:srgbClr val="50ADE4"/>
        </a:solidFill>
      </dgm:spPr>
      <dgm:t>
        <a:bodyPr/>
        <a:lstStyle/>
        <a:p>
          <a:r>
            <a:rPr lang="fr-CH" sz="2000" dirty="0" smtClean="0"/>
            <a:t>No vote</a:t>
          </a:r>
          <a:endParaRPr lang="en-US" sz="2000" dirty="0"/>
        </a:p>
      </dgm:t>
    </dgm:pt>
    <dgm:pt modelId="{FB25BF86-C2B9-48B9-A680-F69181E08F4A}" type="parTrans" cxnId="{79B7AFE0-B2F4-4EEA-82C9-4450001A1B3B}">
      <dgm:prSet/>
      <dgm:spPr/>
      <dgm:t>
        <a:bodyPr/>
        <a:lstStyle/>
        <a:p>
          <a:endParaRPr lang="en-US"/>
        </a:p>
      </dgm:t>
    </dgm:pt>
    <dgm:pt modelId="{1DC07AC7-7A78-4C2A-A3B4-0143EB5792A2}" type="sibTrans" cxnId="{79B7AFE0-B2F4-4EEA-82C9-4450001A1B3B}">
      <dgm:prSet/>
      <dgm:spPr/>
      <dgm:t>
        <a:bodyPr/>
        <a:lstStyle/>
        <a:p>
          <a:endParaRPr lang="en-US"/>
        </a:p>
      </dgm:t>
    </dgm:pt>
    <dgm:pt modelId="{2C9CA3D5-3B0F-4EA3-898B-B3443563D4FE}" type="pres">
      <dgm:prSet presAssocID="{C6E1974B-AEE6-48EE-9628-7C045BC0AD39}" presName="diagram" presStyleCnt="0">
        <dgm:presLayoutVars>
          <dgm:dir/>
          <dgm:resizeHandles val="exact"/>
        </dgm:presLayoutVars>
      </dgm:prSet>
      <dgm:spPr/>
      <dgm:t>
        <a:bodyPr/>
        <a:lstStyle/>
        <a:p>
          <a:endParaRPr lang="en-US"/>
        </a:p>
      </dgm:t>
    </dgm:pt>
    <dgm:pt modelId="{C92264DC-697F-4737-AA3F-7AF4DD45EAC6}" type="pres">
      <dgm:prSet presAssocID="{A5F626FC-9516-41FB-966A-6CE7A4043F0E}" presName="node" presStyleLbl="node1" presStyleIdx="0" presStyleCnt="8">
        <dgm:presLayoutVars>
          <dgm:bulletEnabled val="1"/>
        </dgm:presLayoutVars>
      </dgm:prSet>
      <dgm:spPr/>
      <dgm:t>
        <a:bodyPr/>
        <a:lstStyle/>
        <a:p>
          <a:endParaRPr lang="en-US"/>
        </a:p>
      </dgm:t>
    </dgm:pt>
    <dgm:pt modelId="{AE99B0F1-AAF4-4E66-96AA-EC153A4806AE}" type="pres">
      <dgm:prSet presAssocID="{136156F3-4A75-4554-B9CE-1388A0DF7467}" presName="sibTrans" presStyleCnt="0"/>
      <dgm:spPr/>
    </dgm:pt>
    <dgm:pt modelId="{485ACBC1-F44E-4B8D-A5E2-910E88CE6D1E}" type="pres">
      <dgm:prSet presAssocID="{02C6ED4E-2238-4F89-BF63-22CCCA2C5390}" presName="node" presStyleLbl="node1" presStyleIdx="1" presStyleCnt="8">
        <dgm:presLayoutVars>
          <dgm:bulletEnabled val="1"/>
        </dgm:presLayoutVars>
      </dgm:prSet>
      <dgm:spPr/>
      <dgm:t>
        <a:bodyPr/>
        <a:lstStyle/>
        <a:p>
          <a:endParaRPr lang="en-US"/>
        </a:p>
      </dgm:t>
    </dgm:pt>
    <dgm:pt modelId="{F1892022-EC5F-4F9A-8B2B-5518ACE882B6}" type="pres">
      <dgm:prSet presAssocID="{61BCF29E-B2F6-49C4-91D5-528624022C2D}" presName="sibTrans" presStyleCnt="0"/>
      <dgm:spPr/>
    </dgm:pt>
    <dgm:pt modelId="{5A0B06B3-D7BD-42A1-A9D5-4992FD56784A}" type="pres">
      <dgm:prSet presAssocID="{ADA61121-BFD7-4464-9D77-CBB4005DD99F}" presName="node" presStyleLbl="node1" presStyleIdx="2" presStyleCnt="8">
        <dgm:presLayoutVars>
          <dgm:bulletEnabled val="1"/>
        </dgm:presLayoutVars>
      </dgm:prSet>
      <dgm:spPr/>
      <dgm:t>
        <a:bodyPr/>
        <a:lstStyle/>
        <a:p>
          <a:endParaRPr lang="en-US"/>
        </a:p>
      </dgm:t>
    </dgm:pt>
    <dgm:pt modelId="{0E78F912-7FEE-4836-AB14-DA468F3B3E56}" type="pres">
      <dgm:prSet presAssocID="{AD5F6BD6-2A00-4D5C-9B15-6FEEB08EDC13}" presName="sibTrans" presStyleCnt="0"/>
      <dgm:spPr/>
    </dgm:pt>
    <dgm:pt modelId="{5FC1BB19-A970-45A6-AE7E-537A03CD2C79}" type="pres">
      <dgm:prSet presAssocID="{6A46F5A6-0419-475C-BF96-21D41AB8ABEA}" presName="node" presStyleLbl="node1" presStyleIdx="3" presStyleCnt="8">
        <dgm:presLayoutVars>
          <dgm:bulletEnabled val="1"/>
        </dgm:presLayoutVars>
      </dgm:prSet>
      <dgm:spPr/>
      <dgm:t>
        <a:bodyPr/>
        <a:lstStyle/>
        <a:p>
          <a:endParaRPr lang="en-US"/>
        </a:p>
      </dgm:t>
    </dgm:pt>
    <dgm:pt modelId="{AE9ACF92-2B78-4A3D-AE5F-8B4E7CC7E7E1}" type="pres">
      <dgm:prSet presAssocID="{D4870088-993E-4CF7-9312-A9F70539CF46}" presName="sibTrans" presStyleCnt="0"/>
      <dgm:spPr/>
    </dgm:pt>
    <dgm:pt modelId="{9F7EDC03-06F7-45A1-8A6F-7CD7C3D5D61A}" type="pres">
      <dgm:prSet presAssocID="{783E0578-605F-4A40-B430-E16E46C2C9F6}" presName="node" presStyleLbl="node1" presStyleIdx="4" presStyleCnt="8">
        <dgm:presLayoutVars>
          <dgm:bulletEnabled val="1"/>
        </dgm:presLayoutVars>
      </dgm:prSet>
      <dgm:spPr/>
      <dgm:t>
        <a:bodyPr/>
        <a:lstStyle/>
        <a:p>
          <a:endParaRPr lang="en-US"/>
        </a:p>
      </dgm:t>
    </dgm:pt>
    <dgm:pt modelId="{97B503A4-21C5-4A81-AAA5-056EB56139A2}" type="pres">
      <dgm:prSet presAssocID="{7BCED41B-AC95-4F3E-BFD0-B56501C40A5E}" presName="sibTrans" presStyleCnt="0"/>
      <dgm:spPr/>
    </dgm:pt>
    <dgm:pt modelId="{640C2293-EEE7-4DB5-BEBF-A13DA1E530AA}" type="pres">
      <dgm:prSet presAssocID="{4065B3BB-F7B6-4C8B-A452-A4F25573A8D7}" presName="node" presStyleLbl="node1" presStyleIdx="5" presStyleCnt="8">
        <dgm:presLayoutVars>
          <dgm:bulletEnabled val="1"/>
        </dgm:presLayoutVars>
      </dgm:prSet>
      <dgm:spPr/>
      <dgm:t>
        <a:bodyPr/>
        <a:lstStyle/>
        <a:p>
          <a:endParaRPr lang="en-US"/>
        </a:p>
      </dgm:t>
    </dgm:pt>
    <dgm:pt modelId="{9CE22090-703F-40EA-895C-9BAD233397E6}" type="pres">
      <dgm:prSet presAssocID="{9FA2B49A-B2B2-43C3-9969-A4870B5665B7}" presName="sibTrans" presStyleCnt="0"/>
      <dgm:spPr/>
    </dgm:pt>
    <dgm:pt modelId="{7062035E-42A0-42F5-8912-4B32CDC4A092}" type="pres">
      <dgm:prSet presAssocID="{BB522DAF-8B47-4091-B436-4F3BAD9E96E8}" presName="node" presStyleLbl="node1" presStyleIdx="6" presStyleCnt="8">
        <dgm:presLayoutVars>
          <dgm:bulletEnabled val="1"/>
        </dgm:presLayoutVars>
      </dgm:prSet>
      <dgm:spPr/>
      <dgm:t>
        <a:bodyPr/>
        <a:lstStyle/>
        <a:p>
          <a:endParaRPr lang="en-US"/>
        </a:p>
      </dgm:t>
    </dgm:pt>
    <dgm:pt modelId="{96FEC0B7-5775-419D-81B7-8427FD2D18D0}" type="pres">
      <dgm:prSet presAssocID="{1DC07AC7-7A78-4C2A-A3B4-0143EB5792A2}" presName="sibTrans" presStyleCnt="0"/>
      <dgm:spPr/>
    </dgm:pt>
    <dgm:pt modelId="{F4964656-E928-4B28-AB42-CB46FE17892E}" type="pres">
      <dgm:prSet presAssocID="{392A6B9B-33B0-452A-923D-2D7C84E2D394}" presName="node" presStyleLbl="node1" presStyleIdx="7" presStyleCnt="8">
        <dgm:presLayoutVars>
          <dgm:bulletEnabled val="1"/>
        </dgm:presLayoutVars>
      </dgm:prSet>
      <dgm:spPr/>
      <dgm:t>
        <a:bodyPr/>
        <a:lstStyle/>
        <a:p>
          <a:endParaRPr lang="en-US"/>
        </a:p>
      </dgm:t>
    </dgm:pt>
  </dgm:ptLst>
  <dgm:cxnLst>
    <dgm:cxn modelId="{F1326326-9B42-4728-B8C7-2980794AF726}" srcId="{C6E1974B-AEE6-48EE-9628-7C045BC0AD39}" destId="{ADA61121-BFD7-4464-9D77-CBB4005DD99F}" srcOrd="2" destOrd="0" parTransId="{BD6A6C3B-F541-4E85-8AA1-E879E115BD37}" sibTransId="{AD5F6BD6-2A00-4D5C-9B15-6FEEB08EDC13}"/>
    <dgm:cxn modelId="{6DF4BF49-5216-400B-B961-2A024DE0BC3A}" srcId="{C6E1974B-AEE6-48EE-9628-7C045BC0AD39}" destId="{6A46F5A6-0419-475C-BF96-21D41AB8ABEA}" srcOrd="3" destOrd="0" parTransId="{D29FE3D4-08D0-4DF9-B12E-8F5563B64A1E}" sibTransId="{D4870088-993E-4CF7-9312-A9F70539CF46}"/>
    <dgm:cxn modelId="{CA2361B0-E1CC-4148-84B8-DE6CD1F54930}" type="presOf" srcId="{A5F626FC-9516-41FB-966A-6CE7A4043F0E}" destId="{C92264DC-697F-4737-AA3F-7AF4DD45EAC6}" srcOrd="0" destOrd="0" presId="urn:microsoft.com/office/officeart/2005/8/layout/default"/>
    <dgm:cxn modelId="{00F9AA2F-16E1-42B6-AD37-AA8C4871E121}" type="presOf" srcId="{4065B3BB-F7B6-4C8B-A452-A4F25573A8D7}" destId="{640C2293-EEE7-4DB5-BEBF-A13DA1E530AA}" srcOrd="0" destOrd="0" presId="urn:microsoft.com/office/officeart/2005/8/layout/default"/>
    <dgm:cxn modelId="{7A672A6B-CB98-446C-B501-65519FB76E1A}" srcId="{C6E1974B-AEE6-48EE-9628-7C045BC0AD39}" destId="{02C6ED4E-2238-4F89-BF63-22CCCA2C5390}" srcOrd="1" destOrd="0" parTransId="{5C65B1A0-F6DA-4CBC-89E9-1D42EC23EBFE}" sibTransId="{61BCF29E-B2F6-49C4-91D5-528624022C2D}"/>
    <dgm:cxn modelId="{99ACC1FD-0E2F-47D8-B1FA-CC397AFD2F68}" type="presOf" srcId="{02C6ED4E-2238-4F89-BF63-22CCCA2C5390}" destId="{485ACBC1-F44E-4B8D-A5E2-910E88CE6D1E}" srcOrd="0" destOrd="0" presId="urn:microsoft.com/office/officeart/2005/8/layout/default"/>
    <dgm:cxn modelId="{0B58EFEB-789A-4060-B065-B9A5CD14820D}" srcId="{C6E1974B-AEE6-48EE-9628-7C045BC0AD39}" destId="{A5F626FC-9516-41FB-966A-6CE7A4043F0E}" srcOrd="0" destOrd="0" parTransId="{23B4BA01-614F-418B-9A52-8632C23D6A09}" sibTransId="{136156F3-4A75-4554-B9CE-1388A0DF7467}"/>
    <dgm:cxn modelId="{79B7AFE0-B2F4-4EEA-82C9-4450001A1B3B}" srcId="{C6E1974B-AEE6-48EE-9628-7C045BC0AD39}" destId="{BB522DAF-8B47-4091-B436-4F3BAD9E96E8}" srcOrd="6" destOrd="0" parTransId="{FB25BF86-C2B9-48B9-A680-F69181E08F4A}" sibTransId="{1DC07AC7-7A78-4C2A-A3B4-0143EB5792A2}"/>
    <dgm:cxn modelId="{FA4DC0D2-7FE1-41FB-97DA-CE1B10E7F601}" type="presOf" srcId="{783E0578-605F-4A40-B430-E16E46C2C9F6}" destId="{9F7EDC03-06F7-45A1-8A6F-7CD7C3D5D61A}" srcOrd="0" destOrd="0" presId="urn:microsoft.com/office/officeart/2005/8/layout/default"/>
    <dgm:cxn modelId="{C1D0568A-6AE1-4BF8-A0F4-E7680152046D}" type="presOf" srcId="{6A46F5A6-0419-475C-BF96-21D41AB8ABEA}" destId="{5FC1BB19-A970-45A6-AE7E-537A03CD2C79}" srcOrd="0" destOrd="0" presId="urn:microsoft.com/office/officeart/2005/8/layout/default"/>
    <dgm:cxn modelId="{EC931ADE-CCA0-4AE4-8C69-8A061AE95FF1}" srcId="{C6E1974B-AEE6-48EE-9628-7C045BC0AD39}" destId="{783E0578-605F-4A40-B430-E16E46C2C9F6}" srcOrd="4" destOrd="0" parTransId="{D89C107F-DD82-44D7-9FA4-7DC1FDCF5C61}" sibTransId="{7BCED41B-AC95-4F3E-BFD0-B56501C40A5E}"/>
    <dgm:cxn modelId="{CA2B8C7A-AB53-4484-B98C-DAC66BD955FF}" type="presOf" srcId="{ADA61121-BFD7-4464-9D77-CBB4005DD99F}" destId="{5A0B06B3-D7BD-42A1-A9D5-4992FD56784A}" srcOrd="0" destOrd="0" presId="urn:microsoft.com/office/officeart/2005/8/layout/default"/>
    <dgm:cxn modelId="{37B11C24-3A7B-46BA-92FE-77964C3A37B0}" type="presOf" srcId="{C6E1974B-AEE6-48EE-9628-7C045BC0AD39}" destId="{2C9CA3D5-3B0F-4EA3-898B-B3443563D4FE}" srcOrd="0" destOrd="0" presId="urn:microsoft.com/office/officeart/2005/8/layout/default"/>
    <dgm:cxn modelId="{9AD315FF-33F4-42CC-B894-1B2442F06D09}" srcId="{C6E1974B-AEE6-48EE-9628-7C045BC0AD39}" destId="{392A6B9B-33B0-452A-923D-2D7C84E2D394}" srcOrd="7" destOrd="0" parTransId="{4B18CD57-0316-4BF1-9B3C-E2F6E880BA7C}" sibTransId="{7220FBC2-F43F-4235-8A0D-700A935FD873}"/>
    <dgm:cxn modelId="{EDD1C31C-0015-4573-B0F1-3198DAC4BC10}" type="presOf" srcId="{392A6B9B-33B0-452A-923D-2D7C84E2D394}" destId="{F4964656-E928-4B28-AB42-CB46FE17892E}" srcOrd="0" destOrd="0" presId="urn:microsoft.com/office/officeart/2005/8/layout/default"/>
    <dgm:cxn modelId="{FE1C30A4-7A31-42AE-84DC-62A2D1A7A3C4}" type="presOf" srcId="{BB522DAF-8B47-4091-B436-4F3BAD9E96E8}" destId="{7062035E-42A0-42F5-8912-4B32CDC4A092}" srcOrd="0" destOrd="0" presId="urn:microsoft.com/office/officeart/2005/8/layout/default"/>
    <dgm:cxn modelId="{89C4A700-DDA2-4284-9D2D-5CDD6134648E}" srcId="{C6E1974B-AEE6-48EE-9628-7C045BC0AD39}" destId="{4065B3BB-F7B6-4C8B-A452-A4F25573A8D7}" srcOrd="5" destOrd="0" parTransId="{4C0E763D-F7AC-429C-8A71-1E9A861792B2}" sibTransId="{9FA2B49A-B2B2-43C3-9969-A4870B5665B7}"/>
    <dgm:cxn modelId="{CEE257D0-B70F-49E1-B27E-3707F2520E70}" type="presParOf" srcId="{2C9CA3D5-3B0F-4EA3-898B-B3443563D4FE}" destId="{C92264DC-697F-4737-AA3F-7AF4DD45EAC6}" srcOrd="0" destOrd="0" presId="urn:microsoft.com/office/officeart/2005/8/layout/default"/>
    <dgm:cxn modelId="{3803B916-E59C-46DD-9D99-7D043A4A5BCB}" type="presParOf" srcId="{2C9CA3D5-3B0F-4EA3-898B-B3443563D4FE}" destId="{AE99B0F1-AAF4-4E66-96AA-EC153A4806AE}" srcOrd="1" destOrd="0" presId="urn:microsoft.com/office/officeart/2005/8/layout/default"/>
    <dgm:cxn modelId="{98E1C474-007E-4510-9741-E14608AE2F43}" type="presParOf" srcId="{2C9CA3D5-3B0F-4EA3-898B-B3443563D4FE}" destId="{485ACBC1-F44E-4B8D-A5E2-910E88CE6D1E}" srcOrd="2" destOrd="0" presId="urn:microsoft.com/office/officeart/2005/8/layout/default"/>
    <dgm:cxn modelId="{0281AE73-9ADF-4886-ACCB-CDBE5881763F}" type="presParOf" srcId="{2C9CA3D5-3B0F-4EA3-898B-B3443563D4FE}" destId="{F1892022-EC5F-4F9A-8B2B-5518ACE882B6}" srcOrd="3" destOrd="0" presId="urn:microsoft.com/office/officeart/2005/8/layout/default"/>
    <dgm:cxn modelId="{C2151559-F341-46C3-B292-5E8CF03AF0EC}" type="presParOf" srcId="{2C9CA3D5-3B0F-4EA3-898B-B3443563D4FE}" destId="{5A0B06B3-D7BD-42A1-A9D5-4992FD56784A}" srcOrd="4" destOrd="0" presId="urn:microsoft.com/office/officeart/2005/8/layout/default"/>
    <dgm:cxn modelId="{AB90DE70-37AC-4BC8-944C-1F3D39306398}" type="presParOf" srcId="{2C9CA3D5-3B0F-4EA3-898B-B3443563D4FE}" destId="{0E78F912-7FEE-4836-AB14-DA468F3B3E56}" srcOrd="5" destOrd="0" presId="urn:microsoft.com/office/officeart/2005/8/layout/default"/>
    <dgm:cxn modelId="{DF2B63AF-A565-4EBE-8D57-F8E247EA4CF8}" type="presParOf" srcId="{2C9CA3D5-3B0F-4EA3-898B-B3443563D4FE}" destId="{5FC1BB19-A970-45A6-AE7E-537A03CD2C79}" srcOrd="6" destOrd="0" presId="urn:microsoft.com/office/officeart/2005/8/layout/default"/>
    <dgm:cxn modelId="{2717768B-2A32-4C02-96E9-52F640EB3D31}" type="presParOf" srcId="{2C9CA3D5-3B0F-4EA3-898B-B3443563D4FE}" destId="{AE9ACF92-2B78-4A3D-AE5F-8B4E7CC7E7E1}" srcOrd="7" destOrd="0" presId="urn:microsoft.com/office/officeart/2005/8/layout/default"/>
    <dgm:cxn modelId="{0BA18F83-8094-45DF-898A-614D0C2FAC81}" type="presParOf" srcId="{2C9CA3D5-3B0F-4EA3-898B-B3443563D4FE}" destId="{9F7EDC03-06F7-45A1-8A6F-7CD7C3D5D61A}" srcOrd="8" destOrd="0" presId="urn:microsoft.com/office/officeart/2005/8/layout/default"/>
    <dgm:cxn modelId="{B9AAB4DB-167A-417E-B6A2-5770C44C9DB8}" type="presParOf" srcId="{2C9CA3D5-3B0F-4EA3-898B-B3443563D4FE}" destId="{97B503A4-21C5-4A81-AAA5-056EB56139A2}" srcOrd="9" destOrd="0" presId="urn:microsoft.com/office/officeart/2005/8/layout/default"/>
    <dgm:cxn modelId="{1B69F76E-5490-4401-A5A4-4835C50EB7FA}" type="presParOf" srcId="{2C9CA3D5-3B0F-4EA3-898B-B3443563D4FE}" destId="{640C2293-EEE7-4DB5-BEBF-A13DA1E530AA}" srcOrd="10" destOrd="0" presId="urn:microsoft.com/office/officeart/2005/8/layout/default"/>
    <dgm:cxn modelId="{C4D107AF-FACB-42A7-BCD5-0496E3D74D2F}" type="presParOf" srcId="{2C9CA3D5-3B0F-4EA3-898B-B3443563D4FE}" destId="{9CE22090-703F-40EA-895C-9BAD233397E6}" srcOrd="11" destOrd="0" presId="urn:microsoft.com/office/officeart/2005/8/layout/default"/>
    <dgm:cxn modelId="{D6638F0A-F0DE-436B-8210-C7800E9528A3}" type="presParOf" srcId="{2C9CA3D5-3B0F-4EA3-898B-B3443563D4FE}" destId="{7062035E-42A0-42F5-8912-4B32CDC4A092}" srcOrd="12" destOrd="0" presId="urn:microsoft.com/office/officeart/2005/8/layout/default"/>
    <dgm:cxn modelId="{134B60EC-2443-48AB-8678-0C1EA22198B2}" type="presParOf" srcId="{2C9CA3D5-3B0F-4EA3-898B-B3443563D4FE}" destId="{96FEC0B7-5775-419D-81B7-8427FD2D18D0}" srcOrd="13" destOrd="0" presId="urn:microsoft.com/office/officeart/2005/8/layout/default"/>
    <dgm:cxn modelId="{73591533-4369-415D-96DB-B40693D84F43}" type="presParOf" srcId="{2C9CA3D5-3B0F-4EA3-898B-B3443563D4FE}" destId="{F4964656-E928-4B28-AB42-CB46FE17892E}" srcOrd="1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1779F75-A010-4CEA-AD1C-926E373286E5}"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C38C0341-B4F3-4BDF-AD0F-821827D3E417}">
      <dgm:prSet phldrT="[Text]" custT="1"/>
      <dgm:spPr>
        <a:solidFill>
          <a:srgbClr val="50ADE4"/>
        </a:solidFill>
      </dgm:spPr>
      <dgm:t>
        <a:bodyPr/>
        <a:lstStyle/>
        <a:p>
          <a:r>
            <a:rPr lang="fr-CH" sz="2000" dirty="0" err="1" smtClean="0"/>
            <a:t>Composed</a:t>
          </a:r>
          <a:r>
            <a:rPr lang="fr-CH" sz="2000" dirty="0" smtClean="0"/>
            <a:t> of Chairman and Vice-Chairman of the Council and Chairman and Vice-</a:t>
          </a:r>
          <a:r>
            <a:rPr lang="fr-CH" sz="2000" dirty="0" err="1" smtClean="0"/>
            <a:t>Chairmen</a:t>
          </a:r>
          <a:r>
            <a:rPr lang="fr-CH" sz="2000" dirty="0" smtClean="0"/>
            <a:t> of SC-ADM  </a:t>
          </a:r>
          <a:endParaRPr lang="en-US" sz="2000" dirty="0"/>
        </a:p>
      </dgm:t>
    </dgm:pt>
    <dgm:pt modelId="{401F7A05-AD32-46CF-82F3-B2B9041EF611}" type="parTrans" cxnId="{418A314B-5FBC-438C-A36A-760DE3241DC6}">
      <dgm:prSet/>
      <dgm:spPr/>
      <dgm:t>
        <a:bodyPr/>
        <a:lstStyle/>
        <a:p>
          <a:endParaRPr lang="en-US"/>
        </a:p>
      </dgm:t>
    </dgm:pt>
    <dgm:pt modelId="{846EC0FB-7FF7-445A-B6A2-CC5355E32668}" type="sibTrans" cxnId="{418A314B-5FBC-438C-A36A-760DE3241DC6}">
      <dgm:prSet/>
      <dgm:spPr/>
      <dgm:t>
        <a:bodyPr/>
        <a:lstStyle/>
        <a:p>
          <a:endParaRPr lang="en-US"/>
        </a:p>
      </dgm:t>
    </dgm:pt>
    <dgm:pt modelId="{4661B401-DBBE-4FED-A63E-15F019226331}">
      <dgm:prSet phldrT="[Text]" custT="1"/>
      <dgm:spPr>
        <a:solidFill>
          <a:srgbClr val="50ADE4"/>
        </a:solidFill>
      </dgm:spPr>
      <dgm:t>
        <a:bodyPr/>
        <a:lstStyle/>
        <a:p>
          <a:r>
            <a:rPr lang="fr-CH" sz="2000" dirty="0" smtClean="0"/>
            <a:t>In practice </a:t>
          </a:r>
          <a:r>
            <a:rPr lang="fr-CH" sz="2000" dirty="0" err="1" smtClean="0"/>
            <a:t>Chairmen</a:t>
          </a:r>
          <a:r>
            <a:rPr lang="fr-CH" sz="2000" dirty="0" smtClean="0"/>
            <a:t> of Council </a:t>
          </a:r>
          <a:r>
            <a:rPr lang="fr-CH" sz="2000" dirty="0" err="1" smtClean="0"/>
            <a:t>Working</a:t>
          </a:r>
          <a:r>
            <a:rPr lang="fr-CH" sz="2000" dirty="0" smtClean="0"/>
            <a:t> Groups </a:t>
          </a:r>
          <a:r>
            <a:rPr lang="fr-CH" sz="2000" dirty="0" err="1" smtClean="0"/>
            <a:t>also</a:t>
          </a:r>
          <a:r>
            <a:rPr lang="fr-CH" sz="2000" dirty="0" smtClean="0"/>
            <a:t> </a:t>
          </a:r>
          <a:r>
            <a:rPr lang="fr-CH" sz="2000" dirty="0" err="1" smtClean="0"/>
            <a:t>invited</a:t>
          </a:r>
          <a:r>
            <a:rPr lang="fr-CH" sz="2000" dirty="0" smtClean="0"/>
            <a:t> to attend</a:t>
          </a:r>
          <a:endParaRPr lang="en-US" sz="2000" dirty="0"/>
        </a:p>
      </dgm:t>
    </dgm:pt>
    <dgm:pt modelId="{BD338F16-BE0A-46DC-A716-553ABC5B75D6}" type="parTrans" cxnId="{98454626-3427-419B-8CF6-BBFD9A013C9B}">
      <dgm:prSet/>
      <dgm:spPr/>
      <dgm:t>
        <a:bodyPr/>
        <a:lstStyle/>
        <a:p>
          <a:endParaRPr lang="en-US"/>
        </a:p>
      </dgm:t>
    </dgm:pt>
    <dgm:pt modelId="{559EBDA4-1410-4814-8C66-CD56669F2869}" type="sibTrans" cxnId="{98454626-3427-419B-8CF6-BBFD9A013C9B}">
      <dgm:prSet/>
      <dgm:spPr/>
      <dgm:t>
        <a:bodyPr/>
        <a:lstStyle/>
        <a:p>
          <a:endParaRPr lang="en-US"/>
        </a:p>
      </dgm:t>
    </dgm:pt>
    <dgm:pt modelId="{8AFC18BF-BAE1-4EFC-92B1-A24D30B37939}">
      <dgm:prSet phldrT="[Text]" custT="1"/>
      <dgm:spPr>
        <a:solidFill>
          <a:srgbClr val="50ADE4"/>
        </a:solidFill>
      </dgm:spPr>
      <dgm:t>
        <a:bodyPr/>
        <a:lstStyle/>
        <a:p>
          <a:r>
            <a:rPr lang="fr-CH" sz="2000" dirty="0" err="1" smtClean="0"/>
            <a:t>Responsible</a:t>
          </a:r>
          <a:r>
            <a:rPr lang="fr-CH" sz="2000" dirty="0" smtClean="0"/>
            <a:t> for the </a:t>
          </a:r>
          <a:r>
            <a:rPr lang="fr-CH" sz="2000" dirty="0" err="1" smtClean="0"/>
            <a:t>smooth</a:t>
          </a:r>
          <a:r>
            <a:rPr lang="fr-CH" sz="2000" dirty="0" smtClean="0"/>
            <a:t> running of Council </a:t>
          </a:r>
          <a:r>
            <a:rPr lang="fr-CH" sz="2000" dirty="0" err="1" smtClean="0"/>
            <a:t>work</a:t>
          </a:r>
          <a:r>
            <a:rPr lang="fr-CH" sz="2000" dirty="0" smtClean="0"/>
            <a:t> and </a:t>
          </a:r>
          <a:r>
            <a:rPr lang="fr-CH" sz="2000" dirty="0" err="1" smtClean="0"/>
            <a:t>scheduling</a:t>
          </a:r>
          <a:r>
            <a:rPr lang="fr-CH" sz="2000" dirty="0" smtClean="0"/>
            <a:t> of meetings   </a:t>
          </a:r>
          <a:endParaRPr lang="en-US" sz="2000" dirty="0"/>
        </a:p>
      </dgm:t>
    </dgm:pt>
    <dgm:pt modelId="{9451AEF3-CEE0-49B4-BC10-F57757F2D83F}" type="parTrans" cxnId="{16C06A11-DB8A-41FC-B8EF-7F6176F304D2}">
      <dgm:prSet/>
      <dgm:spPr/>
      <dgm:t>
        <a:bodyPr/>
        <a:lstStyle/>
        <a:p>
          <a:endParaRPr lang="en-US"/>
        </a:p>
      </dgm:t>
    </dgm:pt>
    <dgm:pt modelId="{2FBB6FEF-353F-4E02-836C-1B8B5958C751}" type="sibTrans" cxnId="{16C06A11-DB8A-41FC-B8EF-7F6176F304D2}">
      <dgm:prSet/>
      <dgm:spPr/>
      <dgm:t>
        <a:bodyPr/>
        <a:lstStyle/>
        <a:p>
          <a:endParaRPr lang="en-US"/>
        </a:p>
      </dgm:t>
    </dgm:pt>
    <dgm:pt modelId="{6FFDC919-EBB3-42E4-BE2D-889C343C4785}">
      <dgm:prSet phldrT="[Text]" custT="1"/>
      <dgm:spPr>
        <a:solidFill>
          <a:srgbClr val="50ADE4"/>
        </a:solidFill>
      </dgm:spPr>
      <dgm:t>
        <a:bodyPr/>
        <a:lstStyle/>
        <a:p>
          <a:r>
            <a:rPr lang="fr-CH" sz="2000" dirty="0" err="1" smtClean="0"/>
            <a:t>Meets</a:t>
          </a:r>
          <a:r>
            <a:rPr lang="fr-CH" sz="2000" dirty="0" smtClean="0"/>
            <a:t> </a:t>
          </a:r>
          <a:r>
            <a:rPr lang="fr-CH" sz="2000" dirty="0" err="1" smtClean="0"/>
            <a:t>around</a:t>
          </a:r>
          <a:r>
            <a:rPr lang="fr-CH" sz="2000" dirty="0" smtClean="0"/>
            <a:t> 4 times </a:t>
          </a:r>
          <a:r>
            <a:rPr lang="fr-CH" sz="2000" dirty="0" err="1" smtClean="0"/>
            <a:t>during</a:t>
          </a:r>
          <a:r>
            <a:rPr lang="fr-CH" sz="2000" dirty="0" smtClean="0"/>
            <a:t> a session </a:t>
          </a:r>
          <a:endParaRPr lang="en-US" sz="2000" dirty="0"/>
        </a:p>
      </dgm:t>
    </dgm:pt>
    <dgm:pt modelId="{7B773424-C64D-459F-955F-7EFC46A1A751}" type="parTrans" cxnId="{E9687AF3-5EF1-4A9A-8230-C37E3D36B622}">
      <dgm:prSet/>
      <dgm:spPr/>
      <dgm:t>
        <a:bodyPr/>
        <a:lstStyle/>
        <a:p>
          <a:endParaRPr lang="en-US"/>
        </a:p>
      </dgm:t>
    </dgm:pt>
    <dgm:pt modelId="{70ECF4BA-95BC-4FB1-B837-838F19083000}" type="sibTrans" cxnId="{E9687AF3-5EF1-4A9A-8230-C37E3D36B622}">
      <dgm:prSet/>
      <dgm:spPr/>
      <dgm:t>
        <a:bodyPr/>
        <a:lstStyle/>
        <a:p>
          <a:endParaRPr lang="en-US"/>
        </a:p>
      </dgm:t>
    </dgm:pt>
    <dgm:pt modelId="{E3FBA460-2A39-4184-B097-4CE91C1697EA}" type="pres">
      <dgm:prSet presAssocID="{E1779F75-A010-4CEA-AD1C-926E373286E5}" presName="diagram" presStyleCnt="0">
        <dgm:presLayoutVars>
          <dgm:dir/>
          <dgm:resizeHandles val="exact"/>
        </dgm:presLayoutVars>
      </dgm:prSet>
      <dgm:spPr/>
      <dgm:t>
        <a:bodyPr/>
        <a:lstStyle/>
        <a:p>
          <a:endParaRPr lang="en-US"/>
        </a:p>
      </dgm:t>
    </dgm:pt>
    <dgm:pt modelId="{AAA26F5F-2630-406F-B529-4F9E1A3E6757}" type="pres">
      <dgm:prSet presAssocID="{C38C0341-B4F3-4BDF-AD0F-821827D3E417}" presName="node" presStyleLbl="node1" presStyleIdx="0" presStyleCnt="4">
        <dgm:presLayoutVars>
          <dgm:bulletEnabled val="1"/>
        </dgm:presLayoutVars>
      </dgm:prSet>
      <dgm:spPr/>
      <dgm:t>
        <a:bodyPr/>
        <a:lstStyle/>
        <a:p>
          <a:endParaRPr lang="en-US"/>
        </a:p>
      </dgm:t>
    </dgm:pt>
    <dgm:pt modelId="{AAACDE71-23C7-4110-871F-1F17B368A3BC}" type="pres">
      <dgm:prSet presAssocID="{846EC0FB-7FF7-445A-B6A2-CC5355E32668}" presName="sibTrans" presStyleCnt="0"/>
      <dgm:spPr/>
    </dgm:pt>
    <dgm:pt modelId="{0C4A0A87-5E0C-4CF0-9B54-C74F81F1844D}" type="pres">
      <dgm:prSet presAssocID="{4661B401-DBBE-4FED-A63E-15F019226331}" presName="node" presStyleLbl="node1" presStyleIdx="1" presStyleCnt="4" custLinFactNeighborX="2162" custLinFactNeighborY="-9479">
        <dgm:presLayoutVars>
          <dgm:bulletEnabled val="1"/>
        </dgm:presLayoutVars>
      </dgm:prSet>
      <dgm:spPr/>
      <dgm:t>
        <a:bodyPr/>
        <a:lstStyle/>
        <a:p>
          <a:endParaRPr lang="en-US"/>
        </a:p>
      </dgm:t>
    </dgm:pt>
    <dgm:pt modelId="{4ADCB946-2F26-4C79-945B-369FAB75BD38}" type="pres">
      <dgm:prSet presAssocID="{559EBDA4-1410-4814-8C66-CD56669F2869}" presName="sibTrans" presStyleCnt="0"/>
      <dgm:spPr/>
    </dgm:pt>
    <dgm:pt modelId="{036B0F42-AA80-4F70-B896-DFC84738E072}" type="pres">
      <dgm:prSet presAssocID="{8AFC18BF-BAE1-4EFC-92B1-A24D30B37939}" presName="node" presStyleLbl="node1" presStyleIdx="2" presStyleCnt="4" custLinFactNeighborX="-721">
        <dgm:presLayoutVars>
          <dgm:bulletEnabled val="1"/>
        </dgm:presLayoutVars>
      </dgm:prSet>
      <dgm:spPr/>
      <dgm:t>
        <a:bodyPr/>
        <a:lstStyle/>
        <a:p>
          <a:endParaRPr lang="en-US"/>
        </a:p>
      </dgm:t>
    </dgm:pt>
    <dgm:pt modelId="{F618D4F3-715D-4BF3-BA7E-60A2B69A8854}" type="pres">
      <dgm:prSet presAssocID="{2FBB6FEF-353F-4E02-836C-1B8B5958C751}" presName="sibTrans" presStyleCnt="0"/>
      <dgm:spPr/>
    </dgm:pt>
    <dgm:pt modelId="{38CC3AD7-4B18-4249-8B01-A05F4DB1590C}" type="pres">
      <dgm:prSet presAssocID="{6FFDC919-EBB3-42E4-BE2D-889C343C4785}" presName="node" presStyleLbl="node1" presStyleIdx="3" presStyleCnt="4">
        <dgm:presLayoutVars>
          <dgm:bulletEnabled val="1"/>
        </dgm:presLayoutVars>
      </dgm:prSet>
      <dgm:spPr/>
      <dgm:t>
        <a:bodyPr/>
        <a:lstStyle/>
        <a:p>
          <a:endParaRPr lang="en-US"/>
        </a:p>
      </dgm:t>
    </dgm:pt>
  </dgm:ptLst>
  <dgm:cxnLst>
    <dgm:cxn modelId="{16C06A11-DB8A-41FC-B8EF-7F6176F304D2}" srcId="{E1779F75-A010-4CEA-AD1C-926E373286E5}" destId="{8AFC18BF-BAE1-4EFC-92B1-A24D30B37939}" srcOrd="2" destOrd="0" parTransId="{9451AEF3-CEE0-49B4-BC10-F57757F2D83F}" sibTransId="{2FBB6FEF-353F-4E02-836C-1B8B5958C751}"/>
    <dgm:cxn modelId="{4DFAB999-0757-4CDA-9C62-9CFDBC22365D}" type="presOf" srcId="{C38C0341-B4F3-4BDF-AD0F-821827D3E417}" destId="{AAA26F5F-2630-406F-B529-4F9E1A3E6757}" srcOrd="0" destOrd="0" presId="urn:microsoft.com/office/officeart/2005/8/layout/default"/>
    <dgm:cxn modelId="{70636DB7-8391-4024-963F-7CF3DA44877B}" type="presOf" srcId="{4661B401-DBBE-4FED-A63E-15F019226331}" destId="{0C4A0A87-5E0C-4CF0-9B54-C74F81F1844D}" srcOrd="0" destOrd="0" presId="urn:microsoft.com/office/officeart/2005/8/layout/default"/>
    <dgm:cxn modelId="{98454626-3427-419B-8CF6-BBFD9A013C9B}" srcId="{E1779F75-A010-4CEA-AD1C-926E373286E5}" destId="{4661B401-DBBE-4FED-A63E-15F019226331}" srcOrd="1" destOrd="0" parTransId="{BD338F16-BE0A-46DC-A716-553ABC5B75D6}" sibTransId="{559EBDA4-1410-4814-8C66-CD56669F2869}"/>
    <dgm:cxn modelId="{7DC33497-F06A-4852-9FA3-DD86F2BD7B68}" type="presOf" srcId="{E1779F75-A010-4CEA-AD1C-926E373286E5}" destId="{E3FBA460-2A39-4184-B097-4CE91C1697EA}" srcOrd="0" destOrd="0" presId="urn:microsoft.com/office/officeart/2005/8/layout/default"/>
    <dgm:cxn modelId="{E9687AF3-5EF1-4A9A-8230-C37E3D36B622}" srcId="{E1779F75-A010-4CEA-AD1C-926E373286E5}" destId="{6FFDC919-EBB3-42E4-BE2D-889C343C4785}" srcOrd="3" destOrd="0" parTransId="{7B773424-C64D-459F-955F-7EFC46A1A751}" sibTransId="{70ECF4BA-95BC-4FB1-B837-838F19083000}"/>
    <dgm:cxn modelId="{95F18F70-4F68-460E-A707-6FC876B8D22A}" type="presOf" srcId="{6FFDC919-EBB3-42E4-BE2D-889C343C4785}" destId="{38CC3AD7-4B18-4249-8B01-A05F4DB1590C}" srcOrd="0" destOrd="0" presId="urn:microsoft.com/office/officeart/2005/8/layout/default"/>
    <dgm:cxn modelId="{E2B756E8-D423-45EC-9460-7D21C27CC051}" type="presOf" srcId="{8AFC18BF-BAE1-4EFC-92B1-A24D30B37939}" destId="{036B0F42-AA80-4F70-B896-DFC84738E072}" srcOrd="0" destOrd="0" presId="urn:microsoft.com/office/officeart/2005/8/layout/default"/>
    <dgm:cxn modelId="{418A314B-5FBC-438C-A36A-760DE3241DC6}" srcId="{E1779F75-A010-4CEA-AD1C-926E373286E5}" destId="{C38C0341-B4F3-4BDF-AD0F-821827D3E417}" srcOrd="0" destOrd="0" parTransId="{401F7A05-AD32-46CF-82F3-B2B9041EF611}" sibTransId="{846EC0FB-7FF7-445A-B6A2-CC5355E32668}"/>
    <dgm:cxn modelId="{C28318FE-6F01-408D-90BA-E00D25BA0A2F}" type="presParOf" srcId="{E3FBA460-2A39-4184-B097-4CE91C1697EA}" destId="{AAA26F5F-2630-406F-B529-4F9E1A3E6757}" srcOrd="0" destOrd="0" presId="urn:microsoft.com/office/officeart/2005/8/layout/default"/>
    <dgm:cxn modelId="{15CF8DC5-461A-40FE-BD81-F813619E539B}" type="presParOf" srcId="{E3FBA460-2A39-4184-B097-4CE91C1697EA}" destId="{AAACDE71-23C7-4110-871F-1F17B368A3BC}" srcOrd="1" destOrd="0" presId="urn:microsoft.com/office/officeart/2005/8/layout/default"/>
    <dgm:cxn modelId="{4D71FEEB-81BD-459A-9E89-5D634AD8DA64}" type="presParOf" srcId="{E3FBA460-2A39-4184-B097-4CE91C1697EA}" destId="{0C4A0A87-5E0C-4CF0-9B54-C74F81F1844D}" srcOrd="2" destOrd="0" presId="urn:microsoft.com/office/officeart/2005/8/layout/default"/>
    <dgm:cxn modelId="{15E21D42-2004-4CE6-8F28-5546B2C1BD41}" type="presParOf" srcId="{E3FBA460-2A39-4184-B097-4CE91C1697EA}" destId="{4ADCB946-2F26-4C79-945B-369FAB75BD38}" srcOrd="3" destOrd="0" presId="urn:microsoft.com/office/officeart/2005/8/layout/default"/>
    <dgm:cxn modelId="{AD917CE9-DB8B-488A-92F2-87FD2F463959}" type="presParOf" srcId="{E3FBA460-2A39-4184-B097-4CE91C1697EA}" destId="{036B0F42-AA80-4F70-B896-DFC84738E072}" srcOrd="4" destOrd="0" presId="urn:microsoft.com/office/officeart/2005/8/layout/default"/>
    <dgm:cxn modelId="{4E1EDC87-4FC9-435D-BFDD-B80ABA8A6DC2}" type="presParOf" srcId="{E3FBA460-2A39-4184-B097-4CE91C1697EA}" destId="{F618D4F3-715D-4BF3-BA7E-60A2B69A8854}" srcOrd="5" destOrd="0" presId="urn:microsoft.com/office/officeart/2005/8/layout/default"/>
    <dgm:cxn modelId="{61151FDD-0E8E-4A1B-BC69-33373CF83646}" type="presParOf" srcId="{E3FBA460-2A39-4184-B097-4CE91C1697EA}" destId="{38CC3AD7-4B18-4249-8B01-A05F4DB1590C}"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16D5CB0-C88D-45C9-8F6A-996052601A36}" type="doc">
      <dgm:prSet loTypeId="urn:microsoft.com/office/officeart/2005/8/layout/lProcess2" loCatId="relationship" qsTypeId="urn:microsoft.com/office/officeart/2005/8/quickstyle/simple1" qsCatId="simple" csTypeId="urn:microsoft.com/office/officeart/2005/8/colors/accent1_2" csCatId="accent1" phldr="1"/>
      <dgm:spPr/>
      <dgm:t>
        <a:bodyPr/>
        <a:lstStyle/>
        <a:p>
          <a:endParaRPr lang="en-US"/>
        </a:p>
      </dgm:t>
    </dgm:pt>
    <dgm:pt modelId="{90AB8C00-CD08-47EC-B356-B010E8CE9138}">
      <dgm:prSet phldrT="[Text]" custT="1"/>
      <dgm:spPr>
        <a:solidFill>
          <a:srgbClr val="50ADE4">
            <a:alpha val="70000"/>
          </a:srgbClr>
        </a:solidFill>
      </dgm:spPr>
      <dgm:t>
        <a:bodyPr/>
        <a:lstStyle/>
        <a:p>
          <a:r>
            <a:rPr lang="fr-CH" sz="3200" dirty="0" smtClean="0">
              <a:solidFill>
                <a:schemeClr val="bg1"/>
              </a:solidFill>
            </a:rPr>
            <a:t>Input documents</a:t>
          </a:r>
          <a:endParaRPr lang="en-US" sz="3200" dirty="0">
            <a:solidFill>
              <a:schemeClr val="bg1"/>
            </a:solidFill>
          </a:endParaRPr>
        </a:p>
      </dgm:t>
    </dgm:pt>
    <dgm:pt modelId="{8DE348E8-C446-4E3F-B3D5-63057AAEB174}" type="parTrans" cxnId="{5E27982E-A17A-47AD-BEC2-97F16D9100B1}">
      <dgm:prSet/>
      <dgm:spPr/>
      <dgm:t>
        <a:bodyPr/>
        <a:lstStyle/>
        <a:p>
          <a:endParaRPr lang="en-US"/>
        </a:p>
      </dgm:t>
    </dgm:pt>
    <dgm:pt modelId="{B8B39F61-F95F-4EF9-B1EF-D735542F7CC1}" type="sibTrans" cxnId="{5E27982E-A17A-47AD-BEC2-97F16D9100B1}">
      <dgm:prSet/>
      <dgm:spPr/>
      <dgm:t>
        <a:bodyPr/>
        <a:lstStyle/>
        <a:p>
          <a:endParaRPr lang="en-US"/>
        </a:p>
      </dgm:t>
    </dgm:pt>
    <dgm:pt modelId="{3BD855DF-ECED-46A3-9440-06F671ECFBBE}">
      <dgm:prSet phldrT="[Text]" custT="1"/>
      <dgm:spPr>
        <a:solidFill>
          <a:srgbClr val="50ADE4"/>
        </a:solidFill>
      </dgm:spPr>
      <dgm:t>
        <a:bodyPr/>
        <a:lstStyle/>
        <a:p>
          <a:r>
            <a:rPr lang="fr-CH" sz="3600" dirty="0" smtClean="0"/>
            <a:t>DOC</a:t>
          </a:r>
          <a:endParaRPr lang="en-US" sz="3600" dirty="0"/>
        </a:p>
      </dgm:t>
    </dgm:pt>
    <dgm:pt modelId="{4A81B552-CFE8-493D-A9D6-13EB4E6FF8CB}" type="parTrans" cxnId="{48037BF1-41DE-4F01-B840-2F182243BF85}">
      <dgm:prSet/>
      <dgm:spPr/>
      <dgm:t>
        <a:bodyPr/>
        <a:lstStyle/>
        <a:p>
          <a:endParaRPr lang="en-US"/>
        </a:p>
      </dgm:t>
    </dgm:pt>
    <dgm:pt modelId="{CD2260D5-8672-4003-B2E3-86D5AB17C73D}" type="sibTrans" cxnId="{48037BF1-41DE-4F01-B840-2F182243BF85}">
      <dgm:prSet/>
      <dgm:spPr/>
      <dgm:t>
        <a:bodyPr/>
        <a:lstStyle/>
        <a:p>
          <a:endParaRPr lang="en-US"/>
        </a:p>
      </dgm:t>
    </dgm:pt>
    <dgm:pt modelId="{14448640-66FE-4A39-9294-53F59B57C4EB}">
      <dgm:prSet phldrT="[Text]" custT="1"/>
      <dgm:spPr>
        <a:solidFill>
          <a:srgbClr val="50ADE4"/>
        </a:solidFill>
      </dgm:spPr>
      <dgm:t>
        <a:bodyPr/>
        <a:lstStyle/>
        <a:p>
          <a:r>
            <a:rPr lang="fr-CH" sz="3600" dirty="0" smtClean="0"/>
            <a:t>ADM</a:t>
          </a:r>
          <a:endParaRPr lang="en-US" sz="3600" dirty="0"/>
        </a:p>
      </dgm:t>
    </dgm:pt>
    <dgm:pt modelId="{08D34F8E-C349-4BB9-8F44-D06822214594}" type="parTrans" cxnId="{5C917B0A-41F3-4BEF-A912-0C4EB16C833D}">
      <dgm:prSet/>
      <dgm:spPr/>
      <dgm:t>
        <a:bodyPr/>
        <a:lstStyle/>
        <a:p>
          <a:endParaRPr lang="en-US"/>
        </a:p>
      </dgm:t>
    </dgm:pt>
    <dgm:pt modelId="{23658E6C-2BEE-44F5-AA62-0D5C49F18DB6}" type="sibTrans" cxnId="{5C917B0A-41F3-4BEF-A912-0C4EB16C833D}">
      <dgm:prSet/>
      <dgm:spPr/>
      <dgm:t>
        <a:bodyPr/>
        <a:lstStyle/>
        <a:p>
          <a:endParaRPr lang="en-US"/>
        </a:p>
      </dgm:t>
    </dgm:pt>
    <dgm:pt modelId="{9E5A8C8F-AAE9-4077-8E5E-F07CFD6B57F5}">
      <dgm:prSet phldrT="[Text]" custT="1"/>
      <dgm:spPr>
        <a:solidFill>
          <a:srgbClr val="50ADE4">
            <a:alpha val="70000"/>
          </a:srgbClr>
        </a:solidFill>
      </dgm:spPr>
      <dgm:t>
        <a:bodyPr/>
        <a:lstStyle/>
        <a:p>
          <a:r>
            <a:rPr lang="fr-CH" sz="3200" dirty="0" smtClean="0">
              <a:solidFill>
                <a:schemeClr val="bg1"/>
              </a:solidFill>
            </a:rPr>
            <a:t>In session documents</a:t>
          </a:r>
          <a:endParaRPr lang="en-US" sz="3200" dirty="0">
            <a:solidFill>
              <a:schemeClr val="bg1"/>
            </a:solidFill>
          </a:endParaRPr>
        </a:p>
      </dgm:t>
    </dgm:pt>
    <dgm:pt modelId="{6D469285-A697-4C11-93CF-09EFE27CE0E9}" type="parTrans" cxnId="{D7A0E1E2-006A-4CAF-9871-794A4524F267}">
      <dgm:prSet/>
      <dgm:spPr/>
      <dgm:t>
        <a:bodyPr/>
        <a:lstStyle/>
        <a:p>
          <a:endParaRPr lang="en-US"/>
        </a:p>
      </dgm:t>
    </dgm:pt>
    <dgm:pt modelId="{20772E0F-1403-41E0-8F33-5421D5F3495A}" type="sibTrans" cxnId="{D7A0E1E2-006A-4CAF-9871-794A4524F267}">
      <dgm:prSet/>
      <dgm:spPr/>
      <dgm:t>
        <a:bodyPr/>
        <a:lstStyle/>
        <a:p>
          <a:endParaRPr lang="en-US"/>
        </a:p>
      </dgm:t>
    </dgm:pt>
    <dgm:pt modelId="{527B6BCE-C2F5-4441-BC56-998108A9E566}">
      <dgm:prSet phldrT="[Text]" custT="1"/>
      <dgm:spPr>
        <a:solidFill>
          <a:srgbClr val="50ADE4"/>
        </a:solidFill>
      </dgm:spPr>
      <dgm:t>
        <a:bodyPr/>
        <a:lstStyle/>
        <a:p>
          <a:r>
            <a:rPr lang="fr-CH" sz="3600" dirty="0" smtClean="0"/>
            <a:t>DT</a:t>
          </a:r>
          <a:endParaRPr lang="en-US" sz="3600" dirty="0"/>
        </a:p>
      </dgm:t>
    </dgm:pt>
    <dgm:pt modelId="{B9070EE4-BEBB-4D6E-A0EF-244FA310F794}" type="parTrans" cxnId="{42ED4287-5E87-42D5-B65E-DAF816A56E99}">
      <dgm:prSet/>
      <dgm:spPr/>
      <dgm:t>
        <a:bodyPr/>
        <a:lstStyle/>
        <a:p>
          <a:endParaRPr lang="en-US"/>
        </a:p>
      </dgm:t>
    </dgm:pt>
    <dgm:pt modelId="{534C2074-2A10-4076-85CE-DF76A87D61FE}" type="sibTrans" cxnId="{42ED4287-5E87-42D5-B65E-DAF816A56E99}">
      <dgm:prSet/>
      <dgm:spPr/>
      <dgm:t>
        <a:bodyPr/>
        <a:lstStyle/>
        <a:p>
          <a:endParaRPr lang="en-US"/>
        </a:p>
      </dgm:t>
    </dgm:pt>
    <dgm:pt modelId="{09DA9AB6-340A-4CC2-B033-FCC17C264F97}">
      <dgm:prSet phldrT="[Text]" custT="1"/>
      <dgm:spPr>
        <a:solidFill>
          <a:srgbClr val="50ADE4"/>
        </a:solidFill>
      </dgm:spPr>
      <dgm:t>
        <a:bodyPr/>
        <a:lstStyle/>
        <a:p>
          <a:r>
            <a:rPr lang="fr-CH" sz="3600" dirty="0" smtClean="0"/>
            <a:t>DL</a:t>
          </a:r>
          <a:endParaRPr lang="en-US" sz="3600" dirty="0"/>
        </a:p>
      </dgm:t>
    </dgm:pt>
    <dgm:pt modelId="{82FAF584-F728-442D-AD40-8F6A6E1400E2}" type="parTrans" cxnId="{C743EFE5-5033-4081-9B0F-80E9129FB140}">
      <dgm:prSet/>
      <dgm:spPr/>
      <dgm:t>
        <a:bodyPr/>
        <a:lstStyle/>
        <a:p>
          <a:endParaRPr lang="en-US"/>
        </a:p>
      </dgm:t>
    </dgm:pt>
    <dgm:pt modelId="{F007F10F-2FE7-4DCB-AC23-A9D5DD8E865E}" type="sibTrans" cxnId="{C743EFE5-5033-4081-9B0F-80E9129FB140}">
      <dgm:prSet/>
      <dgm:spPr/>
      <dgm:t>
        <a:bodyPr/>
        <a:lstStyle/>
        <a:p>
          <a:endParaRPr lang="en-US"/>
        </a:p>
      </dgm:t>
    </dgm:pt>
    <dgm:pt modelId="{4CE37668-3DE6-4BDF-8E2E-AA150A957BD3}">
      <dgm:prSet phldrT="[Text]" custT="1"/>
      <dgm:spPr>
        <a:solidFill>
          <a:srgbClr val="50ADE4">
            <a:alpha val="70000"/>
          </a:srgbClr>
        </a:solidFill>
      </dgm:spPr>
      <dgm:t>
        <a:bodyPr/>
        <a:lstStyle/>
        <a:p>
          <a:r>
            <a:rPr lang="fr-CH" sz="3200" dirty="0" err="1" smtClean="0">
              <a:solidFill>
                <a:schemeClr val="bg1"/>
              </a:solidFill>
            </a:rPr>
            <a:t>Outcome</a:t>
          </a:r>
          <a:r>
            <a:rPr lang="fr-CH" sz="3200" dirty="0" smtClean="0">
              <a:solidFill>
                <a:schemeClr val="bg1"/>
              </a:solidFill>
            </a:rPr>
            <a:t> documents</a:t>
          </a:r>
          <a:endParaRPr lang="en-US" sz="3200" dirty="0">
            <a:solidFill>
              <a:schemeClr val="bg1"/>
            </a:solidFill>
          </a:endParaRPr>
        </a:p>
      </dgm:t>
    </dgm:pt>
    <dgm:pt modelId="{367F25B7-1771-4B71-8F99-5083A7A2283D}" type="parTrans" cxnId="{567C9A87-5FF7-4607-A9D4-FDC4FB783459}">
      <dgm:prSet/>
      <dgm:spPr/>
      <dgm:t>
        <a:bodyPr/>
        <a:lstStyle/>
        <a:p>
          <a:endParaRPr lang="en-US"/>
        </a:p>
      </dgm:t>
    </dgm:pt>
    <dgm:pt modelId="{0FFE917E-5383-4FF0-AB6E-115261FB3AFC}" type="sibTrans" cxnId="{567C9A87-5FF7-4607-A9D4-FDC4FB783459}">
      <dgm:prSet/>
      <dgm:spPr/>
      <dgm:t>
        <a:bodyPr/>
        <a:lstStyle/>
        <a:p>
          <a:endParaRPr lang="en-US"/>
        </a:p>
      </dgm:t>
    </dgm:pt>
    <dgm:pt modelId="{EC0372C6-1DE0-4816-B387-941508159394}">
      <dgm:prSet phldrT="[Text]" custT="1"/>
      <dgm:spPr>
        <a:solidFill>
          <a:srgbClr val="50ADE4"/>
        </a:solidFill>
      </dgm:spPr>
      <dgm:t>
        <a:bodyPr/>
        <a:lstStyle/>
        <a:p>
          <a:r>
            <a:rPr lang="fr-CH" sz="2800" dirty="0" err="1" smtClean="0"/>
            <a:t>Resolutions</a:t>
          </a:r>
          <a:r>
            <a:rPr lang="fr-CH" sz="2800" dirty="0" smtClean="0"/>
            <a:t> and </a:t>
          </a:r>
          <a:r>
            <a:rPr lang="fr-CH" sz="2800" dirty="0" err="1" smtClean="0"/>
            <a:t>Decisions</a:t>
          </a:r>
          <a:endParaRPr lang="en-US" sz="2800" dirty="0"/>
        </a:p>
      </dgm:t>
    </dgm:pt>
    <dgm:pt modelId="{32836E20-8E86-46B0-8000-76FE6033ECE7}" type="parTrans" cxnId="{1940C568-C8A6-41D6-85A9-39E84B3207F2}">
      <dgm:prSet/>
      <dgm:spPr/>
      <dgm:t>
        <a:bodyPr/>
        <a:lstStyle/>
        <a:p>
          <a:endParaRPr lang="en-US"/>
        </a:p>
      </dgm:t>
    </dgm:pt>
    <dgm:pt modelId="{B8992203-5120-4662-AF3A-9723E2436B80}" type="sibTrans" cxnId="{1940C568-C8A6-41D6-85A9-39E84B3207F2}">
      <dgm:prSet/>
      <dgm:spPr/>
      <dgm:t>
        <a:bodyPr/>
        <a:lstStyle/>
        <a:p>
          <a:endParaRPr lang="en-US"/>
        </a:p>
      </dgm:t>
    </dgm:pt>
    <dgm:pt modelId="{C446DB98-3DB5-4C76-A3B3-80D5DD09270D}">
      <dgm:prSet phldrT="[Text]" custT="1"/>
      <dgm:spPr>
        <a:solidFill>
          <a:srgbClr val="50ADE4"/>
        </a:solidFill>
      </dgm:spPr>
      <dgm:t>
        <a:bodyPr/>
        <a:lstStyle/>
        <a:p>
          <a:r>
            <a:rPr lang="fr-CH" sz="2800" dirty="0" err="1" smtClean="0"/>
            <a:t>Summary</a:t>
          </a:r>
          <a:r>
            <a:rPr lang="fr-CH" sz="2800" dirty="0" smtClean="0"/>
            <a:t> Records</a:t>
          </a:r>
          <a:endParaRPr lang="en-US" sz="2800" dirty="0"/>
        </a:p>
      </dgm:t>
    </dgm:pt>
    <dgm:pt modelId="{48C7C0F5-59A8-46EC-980F-882C65154509}" type="parTrans" cxnId="{B76A63A6-C9CF-420E-ABEC-F5A2F8F09568}">
      <dgm:prSet/>
      <dgm:spPr/>
      <dgm:t>
        <a:bodyPr/>
        <a:lstStyle/>
        <a:p>
          <a:endParaRPr lang="en-US"/>
        </a:p>
      </dgm:t>
    </dgm:pt>
    <dgm:pt modelId="{F8349673-04A3-4622-A2B2-3B9834D43A15}" type="sibTrans" cxnId="{B76A63A6-C9CF-420E-ABEC-F5A2F8F09568}">
      <dgm:prSet/>
      <dgm:spPr/>
      <dgm:t>
        <a:bodyPr/>
        <a:lstStyle/>
        <a:p>
          <a:endParaRPr lang="en-US"/>
        </a:p>
      </dgm:t>
    </dgm:pt>
    <dgm:pt modelId="{F6C6EA7A-AEAB-464B-88F0-C7C9C6A29119}">
      <dgm:prSet phldrT="[Text]" custT="1"/>
      <dgm:spPr>
        <a:solidFill>
          <a:srgbClr val="50ADE4"/>
        </a:solidFill>
      </dgm:spPr>
      <dgm:t>
        <a:bodyPr/>
        <a:lstStyle/>
        <a:p>
          <a:r>
            <a:rPr lang="fr-CH" sz="3600" dirty="0" smtClean="0"/>
            <a:t>INF</a:t>
          </a:r>
          <a:endParaRPr lang="en-US" sz="3600" dirty="0"/>
        </a:p>
      </dgm:t>
    </dgm:pt>
    <dgm:pt modelId="{D33AF948-1A9E-452D-8A83-D9B6AF62F8E4}" type="parTrans" cxnId="{33F0C35B-F157-415B-9375-2610E2389DF3}">
      <dgm:prSet/>
      <dgm:spPr/>
      <dgm:t>
        <a:bodyPr/>
        <a:lstStyle/>
        <a:p>
          <a:endParaRPr lang="en-US"/>
        </a:p>
      </dgm:t>
    </dgm:pt>
    <dgm:pt modelId="{A016785C-4CE5-454E-A1C4-2DC1054A9A7C}" type="sibTrans" cxnId="{33F0C35B-F157-415B-9375-2610E2389DF3}">
      <dgm:prSet/>
      <dgm:spPr/>
      <dgm:t>
        <a:bodyPr/>
        <a:lstStyle/>
        <a:p>
          <a:endParaRPr lang="en-US"/>
        </a:p>
      </dgm:t>
    </dgm:pt>
    <dgm:pt modelId="{FFE41EC1-6818-4683-B6DB-E791553991ED}">
      <dgm:prSet custT="1"/>
      <dgm:spPr>
        <a:solidFill>
          <a:srgbClr val="50ADE4"/>
        </a:solidFill>
      </dgm:spPr>
      <dgm:t>
        <a:bodyPr/>
        <a:lstStyle/>
        <a:p>
          <a:r>
            <a:rPr lang="fr-CH" sz="3600" dirty="0" smtClean="0"/>
            <a:t>DOC</a:t>
          </a:r>
          <a:endParaRPr lang="en-US" sz="3600" dirty="0"/>
        </a:p>
      </dgm:t>
    </dgm:pt>
    <dgm:pt modelId="{701D7CC8-939B-4FA3-85AF-0E25FC481904}" type="parTrans" cxnId="{E40EE580-CB00-4BE0-86CE-C204A881C3D1}">
      <dgm:prSet/>
      <dgm:spPr/>
      <dgm:t>
        <a:bodyPr/>
        <a:lstStyle/>
        <a:p>
          <a:endParaRPr lang="en-GB"/>
        </a:p>
      </dgm:t>
    </dgm:pt>
    <dgm:pt modelId="{7CBB89E2-315C-4434-B8BC-5E9124C52177}" type="sibTrans" cxnId="{E40EE580-CB00-4BE0-86CE-C204A881C3D1}">
      <dgm:prSet/>
      <dgm:spPr/>
      <dgm:t>
        <a:bodyPr/>
        <a:lstStyle/>
        <a:p>
          <a:endParaRPr lang="en-GB"/>
        </a:p>
      </dgm:t>
    </dgm:pt>
    <dgm:pt modelId="{CC68AD6D-F9C5-43F7-BEDD-987C3468AF2E}" type="pres">
      <dgm:prSet presAssocID="{D16D5CB0-C88D-45C9-8F6A-996052601A36}" presName="theList" presStyleCnt="0">
        <dgm:presLayoutVars>
          <dgm:dir/>
          <dgm:animLvl val="lvl"/>
          <dgm:resizeHandles val="exact"/>
        </dgm:presLayoutVars>
      </dgm:prSet>
      <dgm:spPr/>
      <dgm:t>
        <a:bodyPr/>
        <a:lstStyle/>
        <a:p>
          <a:endParaRPr lang="en-US"/>
        </a:p>
      </dgm:t>
    </dgm:pt>
    <dgm:pt modelId="{CE08D97D-F91D-441D-8527-32EBE4F9E8E3}" type="pres">
      <dgm:prSet presAssocID="{90AB8C00-CD08-47EC-B356-B010E8CE9138}" presName="compNode" presStyleCnt="0"/>
      <dgm:spPr/>
    </dgm:pt>
    <dgm:pt modelId="{BEC73BFC-5A3F-4A23-AAD5-E7515BEA0F31}" type="pres">
      <dgm:prSet presAssocID="{90AB8C00-CD08-47EC-B356-B010E8CE9138}" presName="aNode" presStyleLbl="bgShp" presStyleIdx="0" presStyleCnt="3"/>
      <dgm:spPr/>
      <dgm:t>
        <a:bodyPr/>
        <a:lstStyle/>
        <a:p>
          <a:endParaRPr lang="en-US"/>
        </a:p>
      </dgm:t>
    </dgm:pt>
    <dgm:pt modelId="{E555BBCB-9464-4B5A-86C1-2A4CA8CECB43}" type="pres">
      <dgm:prSet presAssocID="{90AB8C00-CD08-47EC-B356-B010E8CE9138}" presName="textNode" presStyleLbl="bgShp" presStyleIdx="0" presStyleCnt="3"/>
      <dgm:spPr/>
      <dgm:t>
        <a:bodyPr/>
        <a:lstStyle/>
        <a:p>
          <a:endParaRPr lang="en-US"/>
        </a:p>
      </dgm:t>
    </dgm:pt>
    <dgm:pt modelId="{1737561E-A2AB-4655-968D-BD8E8ED600A1}" type="pres">
      <dgm:prSet presAssocID="{90AB8C00-CD08-47EC-B356-B010E8CE9138}" presName="compChildNode" presStyleCnt="0"/>
      <dgm:spPr/>
    </dgm:pt>
    <dgm:pt modelId="{9458A997-FD65-435C-9FA8-44CE0945BDF4}" type="pres">
      <dgm:prSet presAssocID="{90AB8C00-CD08-47EC-B356-B010E8CE9138}" presName="theInnerList" presStyleCnt="0"/>
      <dgm:spPr/>
    </dgm:pt>
    <dgm:pt modelId="{A89CD62A-D8C3-474D-B4EB-E7EAC4094D6A}" type="pres">
      <dgm:prSet presAssocID="{3BD855DF-ECED-46A3-9440-06F671ECFBBE}" presName="childNode" presStyleLbl="node1" presStyleIdx="0" presStyleCnt="8">
        <dgm:presLayoutVars>
          <dgm:bulletEnabled val="1"/>
        </dgm:presLayoutVars>
      </dgm:prSet>
      <dgm:spPr/>
      <dgm:t>
        <a:bodyPr/>
        <a:lstStyle/>
        <a:p>
          <a:endParaRPr lang="en-US"/>
        </a:p>
      </dgm:t>
    </dgm:pt>
    <dgm:pt modelId="{AD88E52E-D7C5-4AC0-8D94-7AB4CCA77029}" type="pres">
      <dgm:prSet presAssocID="{3BD855DF-ECED-46A3-9440-06F671ECFBBE}" presName="aSpace2" presStyleCnt="0"/>
      <dgm:spPr/>
    </dgm:pt>
    <dgm:pt modelId="{C8361D5E-2F3B-4F6A-87D2-C0A522BE6B1A}" type="pres">
      <dgm:prSet presAssocID="{14448640-66FE-4A39-9294-53F59B57C4EB}" presName="childNode" presStyleLbl="node1" presStyleIdx="1" presStyleCnt="8">
        <dgm:presLayoutVars>
          <dgm:bulletEnabled val="1"/>
        </dgm:presLayoutVars>
      </dgm:prSet>
      <dgm:spPr/>
      <dgm:t>
        <a:bodyPr/>
        <a:lstStyle/>
        <a:p>
          <a:endParaRPr lang="en-US"/>
        </a:p>
      </dgm:t>
    </dgm:pt>
    <dgm:pt modelId="{93EFF8BD-1288-4E45-92A9-B9CB8A91F2E0}" type="pres">
      <dgm:prSet presAssocID="{14448640-66FE-4A39-9294-53F59B57C4EB}" presName="aSpace2" presStyleCnt="0"/>
      <dgm:spPr/>
    </dgm:pt>
    <dgm:pt modelId="{AA8BEB3E-9D52-44FC-A912-178C8D8A7E35}" type="pres">
      <dgm:prSet presAssocID="{F6C6EA7A-AEAB-464B-88F0-C7C9C6A29119}" presName="childNode" presStyleLbl="node1" presStyleIdx="2" presStyleCnt="8">
        <dgm:presLayoutVars>
          <dgm:bulletEnabled val="1"/>
        </dgm:presLayoutVars>
      </dgm:prSet>
      <dgm:spPr/>
      <dgm:t>
        <a:bodyPr/>
        <a:lstStyle/>
        <a:p>
          <a:endParaRPr lang="en-US"/>
        </a:p>
      </dgm:t>
    </dgm:pt>
    <dgm:pt modelId="{539E5E41-B674-436B-9EA0-5CE49E710205}" type="pres">
      <dgm:prSet presAssocID="{90AB8C00-CD08-47EC-B356-B010E8CE9138}" presName="aSpace" presStyleCnt="0"/>
      <dgm:spPr/>
    </dgm:pt>
    <dgm:pt modelId="{CA8B2F61-E8E7-4244-A739-936E90656F1B}" type="pres">
      <dgm:prSet presAssocID="{9E5A8C8F-AAE9-4077-8E5E-F07CFD6B57F5}" presName="compNode" presStyleCnt="0"/>
      <dgm:spPr/>
    </dgm:pt>
    <dgm:pt modelId="{0040F783-6FCF-43AC-9E14-614E6A8A724D}" type="pres">
      <dgm:prSet presAssocID="{9E5A8C8F-AAE9-4077-8E5E-F07CFD6B57F5}" presName="aNode" presStyleLbl="bgShp" presStyleIdx="1" presStyleCnt="3"/>
      <dgm:spPr/>
      <dgm:t>
        <a:bodyPr/>
        <a:lstStyle/>
        <a:p>
          <a:endParaRPr lang="en-US"/>
        </a:p>
      </dgm:t>
    </dgm:pt>
    <dgm:pt modelId="{1B80FB1A-75B8-44BB-A563-52E5CD48A5FA}" type="pres">
      <dgm:prSet presAssocID="{9E5A8C8F-AAE9-4077-8E5E-F07CFD6B57F5}" presName="textNode" presStyleLbl="bgShp" presStyleIdx="1" presStyleCnt="3"/>
      <dgm:spPr/>
      <dgm:t>
        <a:bodyPr/>
        <a:lstStyle/>
        <a:p>
          <a:endParaRPr lang="en-US"/>
        </a:p>
      </dgm:t>
    </dgm:pt>
    <dgm:pt modelId="{507E1B37-A822-44D8-9F0B-0E616128746C}" type="pres">
      <dgm:prSet presAssocID="{9E5A8C8F-AAE9-4077-8E5E-F07CFD6B57F5}" presName="compChildNode" presStyleCnt="0"/>
      <dgm:spPr/>
    </dgm:pt>
    <dgm:pt modelId="{A82194D3-1523-4D69-BCDA-387D1B23FECC}" type="pres">
      <dgm:prSet presAssocID="{9E5A8C8F-AAE9-4077-8E5E-F07CFD6B57F5}" presName="theInnerList" presStyleCnt="0"/>
      <dgm:spPr/>
    </dgm:pt>
    <dgm:pt modelId="{B04C34E3-F8BF-412B-B36E-7A4C4471797F}" type="pres">
      <dgm:prSet presAssocID="{527B6BCE-C2F5-4441-BC56-998108A9E566}" presName="childNode" presStyleLbl="node1" presStyleIdx="3" presStyleCnt="8">
        <dgm:presLayoutVars>
          <dgm:bulletEnabled val="1"/>
        </dgm:presLayoutVars>
      </dgm:prSet>
      <dgm:spPr/>
      <dgm:t>
        <a:bodyPr/>
        <a:lstStyle/>
        <a:p>
          <a:endParaRPr lang="en-US"/>
        </a:p>
      </dgm:t>
    </dgm:pt>
    <dgm:pt modelId="{6CD207C5-BC4F-417A-8AF2-E8BED8BDF5C3}" type="pres">
      <dgm:prSet presAssocID="{527B6BCE-C2F5-4441-BC56-998108A9E566}" presName="aSpace2" presStyleCnt="0"/>
      <dgm:spPr/>
    </dgm:pt>
    <dgm:pt modelId="{C365D037-64D9-4D64-9C30-94BCEFC50161}" type="pres">
      <dgm:prSet presAssocID="{09DA9AB6-340A-4CC2-B033-FCC17C264F97}" presName="childNode" presStyleLbl="node1" presStyleIdx="4" presStyleCnt="8">
        <dgm:presLayoutVars>
          <dgm:bulletEnabled val="1"/>
        </dgm:presLayoutVars>
      </dgm:prSet>
      <dgm:spPr/>
      <dgm:t>
        <a:bodyPr/>
        <a:lstStyle/>
        <a:p>
          <a:endParaRPr lang="en-US"/>
        </a:p>
      </dgm:t>
    </dgm:pt>
    <dgm:pt modelId="{97CF448E-6FFA-4929-90A0-E4AB69423339}" type="pres">
      <dgm:prSet presAssocID="{09DA9AB6-340A-4CC2-B033-FCC17C264F97}" presName="aSpace2" presStyleCnt="0"/>
      <dgm:spPr/>
    </dgm:pt>
    <dgm:pt modelId="{51317678-AD24-446A-9002-5222CDD66CAF}" type="pres">
      <dgm:prSet presAssocID="{FFE41EC1-6818-4683-B6DB-E791553991ED}" presName="childNode" presStyleLbl="node1" presStyleIdx="5" presStyleCnt="8">
        <dgm:presLayoutVars>
          <dgm:bulletEnabled val="1"/>
        </dgm:presLayoutVars>
      </dgm:prSet>
      <dgm:spPr/>
      <dgm:t>
        <a:bodyPr/>
        <a:lstStyle/>
        <a:p>
          <a:endParaRPr lang="en-GB"/>
        </a:p>
      </dgm:t>
    </dgm:pt>
    <dgm:pt modelId="{BFF45DD3-2F9C-4F20-A811-BD90D31DC4E8}" type="pres">
      <dgm:prSet presAssocID="{9E5A8C8F-AAE9-4077-8E5E-F07CFD6B57F5}" presName="aSpace" presStyleCnt="0"/>
      <dgm:spPr/>
    </dgm:pt>
    <dgm:pt modelId="{C8A95328-581C-4B6E-BB07-B7637FF7560D}" type="pres">
      <dgm:prSet presAssocID="{4CE37668-3DE6-4BDF-8E2E-AA150A957BD3}" presName="compNode" presStyleCnt="0"/>
      <dgm:spPr/>
    </dgm:pt>
    <dgm:pt modelId="{5BD68AAF-9BBF-4D2A-9538-17BC27BE7F99}" type="pres">
      <dgm:prSet presAssocID="{4CE37668-3DE6-4BDF-8E2E-AA150A957BD3}" presName="aNode" presStyleLbl="bgShp" presStyleIdx="2" presStyleCnt="3" custLinFactNeighborY="-4756"/>
      <dgm:spPr/>
      <dgm:t>
        <a:bodyPr/>
        <a:lstStyle/>
        <a:p>
          <a:endParaRPr lang="en-US"/>
        </a:p>
      </dgm:t>
    </dgm:pt>
    <dgm:pt modelId="{10686496-7E5F-4592-997B-CB68D15CA375}" type="pres">
      <dgm:prSet presAssocID="{4CE37668-3DE6-4BDF-8E2E-AA150A957BD3}" presName="textNode" presStyleLbl="bgShp" presStyleIdx="2" presStyleCnt="3"/>
      <dgm:spPr/>
      <dgm:t>
        <a:bodyPr/>
        <a:lstStyle/>
        <a:p>
          <a:endParaRPr lang="en-US"/>
        </a:p>
      </dgm:t>
    </dgm:pt>
    <dgm:pt modelId="{EB5BC076-F1C2-41A5-9D49-1955B0E1B3EC}" type="pres">
      <dgm:prSet presAssocID="{4CE37668-3DE6-4BDF-8E2E-AA150A957BD3}" presName="compChildNode" presStyleCnt="0"/>
      <dgm:spPr/>
    </dgm:pt>
    <dgm:pt modelId="{7C4A6B5B-9DCC-4461-BD55-8E07937F1389}" type="pres">
      <dgm:prSet presAssocID="{4CE37668-3DE6-4BDF-8E2E-AA150A957BD3}" presName="theInnerList" presStyleCnt="0"/>
      <dgm:spPr/>
    </dgm:pt>
    <dgm:pt modelId="{A01CEC54-16B7-4F0D-887A-E6A5284CF5A3}" type="pres">
      <dgm:prSet presAssocID="{EC0372C6-1DE0-4816-B387-941508159394}" presName="childNode" presStyleLbl="node1" presStyleIdx="6" presStyleCnt="8">
        <dgm:presLayoutVars>
          <dgm:bulletEnabled val="1"/>
        </dgm:presLayoutVars>
      </dgm:prSet>
      <dgm:spPr/>
      <dgm:t>
        <a:bodyPr/>
        <a:lstStyle/>
        <a:p>
          <a:endParaRPr lang="en-US"/>
        </a:p>
      </dgm:t>
    </dgm:pt>
    <dgm:pt modelId="{48B3A0D0-BB66-4F8F-9016-AE697548B940}" type="pres">
      <dgm:prSet presAssocID="{EC0372C6-1DE0-4816-B387-941508159394}" presName="aSpace2" presStyleCnt="0"/>
      <dgm:spPr/>
    </dgm:pt>
    <dgm:pt modelId="{7FD328F3-FCB5-4ABD-A0AD-9EEA91C93A88}" type="pres">
      <dgm:prSet presAssocID="{C446DB98-3DB5-4C76-A3B3-80D5DD09270D}" presName="childNode" presStyleLbl="node1" presStyleIdx="7" presStyleCnt="8">
        <dgm:presLayoutVars>
          <dgm:bulletEnabled val="1"/>
        </dgm:presLayoutVars>
      </dgm:prSet>
      <dgm:spPr/>
      <dgm:t>
        <a:bodyPr/>
        <a:lstStyle/>
        <a:p>
          <a:endParaRPr lang="en-US"/>
        </a:p>
      </dgm:t>
    </dgm:pt>
  </dgm:ptLst>
  <dgm:cxnLst>
    <dgm:cxn modelId="{AD97EA29-9A02-40FE-A5E9-F10DDDFD4467}" type="presOf" srcId="{9E5A8C8F-AAE9-4077-8E5E-F07CFD6B57F5}" destId="{0040F783-6FCF-43AC-9E14-614E6A8A724D}" srcOrd="0" destOrd="0" presId="urn:microsoft.com/office/officeart/2005/8/layout/lProcess2"/>
    <dgm:cxn modelId="{2436D0AB-74AD-4B71-82D9-2F481ED7F849}" type="presOf" srcId="{C446DB98-3DB5-4C76-A3B3-80D5DD09270D}" destId="{7FD328F3-FCB5-4ABD-A0AD-9EEA91C93A88}" srcOrd="0" destOrd="0" presId="urn:microsoft.com/office/officeart/2005/8/layout/lProcess2"/>
    <dgm:cxn modelId="{C3F66FE2-48F3-41BD-A2BB-677208B41FE5}" type="presOf" srcId="{90AB8C00-CD08-47EC-B356-B010E8CE9138}" destId="{E555BBCB-9464-4B5A-86C1-2A4CA8CECB43}" srcOrd="1" destOrd="0" presId="urn:microsoft.com/office/officeart/2005/8/layout/lProcess2"/>
    <dgm:cxn modelId="{5E27982E-A17A-47AD-BEC2-97F16D9100B1}" srcId="{D16D5CB0-C88D-45C9-8F6A-996052601A36}" destId="{90AB8C00-CD08-47EC-B356-B010E8CE9138}" srcOrd="0" destOrd="0" parTransId="{8DE348E8-C446-4E3F-B3D5-63057AAEB174}" sibTransId="{B8B39F61-F95F-4EF9-B1EF-D735542F7CC1}"/>
    <dgm:cxn modelId="{D8513936-2260-4C60-BE31-1FE84FB1BF81}" type="presOf" srcId="{4CE37668-3DE6-4BDF-8E2E-AA150A957BD3}" destId="{10686496-7E5F-4592-997B-CB68D15CA375}" srcOrd="1" destOrd="0" presId="urn:microsoft.com/office/officeart/2005/8/layout/lProcess2"/>
    <dgm:cxn modelId="{33F0C35B-F157-415B-9375-2610E2389DF3}" srcId="{90AB8C00-CD08-47EC-B356-B010E8CE9138}" destId="{F6C6EA7A-AEAB-464B-88F0-C7C9C6A29119}" srcOrd="2" destOrd="0" parTransId="{D33AF948-1A9E-452D-8A83-D9B6AF62F8E4}" sibTransId="{A016785C-4CE5-454E-A1C4-2DC1054A9A7C}"/>
    <dgm:cxn modelId="{B76A63A6-C9CF-420E-ABEC-F5A2F8F09568}" srcId="{4CE37668-3DE6-4BDF-8E2E-AA150A957BD3}" destId="{C446DB98-3DB5-4C76-A3B3-80D5DD09270D}" srcOrd="1" destOrd="0" parTransId="{48C7C0F5-59A8-46EC-980F-882C65154509}" sibTransId="{F8349673-04A3-4622-A2B2-3B9834D43A15}"/>
    <dgm:cxn modelId="{E40EE580-CB00-4BE0-86CE-C204A881C3D1}" srcId="{9E5A8C8F-AAE9-4077-8E5E-F07CFD6B57F5}" destId="{FFE41EC1-6818-4683-B6DB-E791553991ED}" srcOrd="2" destOrd="0" parTransId="{701D7CC8-939B-4FA3-85AF-0E25FC481904}" sibTransId="{7CBB89E2-315C-4434-B8BC-5E9124C52177}"/>
    <dgm:cxn modelId="{C743EFE5-5033-4081-9B0F-80E9129FB140}" srcId="{9E5A8C8F-AAE9-4077-8E5E-F07CFD6B57F5}" destId="{09DA9AB6-340A-4CC2-B033-FCC17C264F97}" srcOrd="1" destOrd="0" parTransId="{82FAF584-F728-442D-AD40-8F6A6E1400E2}" sibTransId="{F007F10F-2FE7-4DCB-AC23-A9D5DD8E865E}"/>
    <dgm:cxn modelId="{B4A1F628-6C70-4B6D-8FB2-D8BAA3FD92BB}" type="presOf" srcId="{90AB8C00-CD08-47EC-B356-B010E8CE9138}" destId="{BEC73BFC-5A3F-4A23-AAD5-E7515BEA0F31}" srcOrd="0" destOrd="0" presId="urn:microsoft.com/office/officeart/2005/8/layout/lProcess2"/>
    <dgm:cxn modelId="{00AD3EB5-DE2D-46D0-8134-9C0286F72728}" type="presOf" srcId="{3BD855DF-ECED-46A3-9440-06F671ECFBBE}" destId="{A89CD62A-D8C3-474D-B4EB-E7EAC4094D6A}" srcOrd="0" destOrd="0" presId="urn:microsoft.com/office/officeart/2005/8/layout/lProcess2"/>
    <dgm:cxn modelId="{13AEB84F-2DC3-428D-A7B5-C0752B55F87F}" type="presOf" srcId="{EC0372C6-1DE0-4816-B387-941508159394}" destId="{A01CEC54-16B7-4F0D-887A-E6A5284CF5A3}" srcOrd="0" destOrd="0" presId="urn:microsoft.com/office/officeart/2005/8/layout/lProcess2"/>
    <dgm:cxn modelId="{DB3E9199-7C19-4133-A255-E04CBFE429D1}" type="presOf" srcId="{4CE37668-3DE6-4BDF-8E2E-AA150A957BD3}" destId="{5BD68AAF-9BBF-4D2A-9538-17BC27BE7F99}" srcOrd="0" destOrd="0" presId="urn:microsoft.com/office/officeart/2005/8/layout/lProcess2"/>
    <dgm:cxn modelId="{D11ED2A6-9184-4ECC-9C34-933C7144F198}" type="presOf" srcId="{D16D5CB0-C88D-45C9-8F6A-996052601A36}" destId="{CC68AD6D-F9C5-43F7-BEDD-987C3468AF2E}" srcOrd="0" destOrd="0" presId="urn:microsoft.com/office/officeart/2005/8/layout/lProcess2"/>
    <dgm:cxn modelId="{9080E41D-1A01-4747-BEA0-5F206400AE45}" type="presOf" srcId="{FFE41EC1-6818-4683-B6DB-E791553991ED}" destId="{51317678-AD24-446A-9002-5222CDD66CAF}" srcOrd="0" destOrd="0" presId="urn:microsoft.com/office/officeart/2005/8/layout/lProcess2"/>
    <dgm:cxn modelId="{2374E29F-F3A4-402C-AC1F-D0E02BA4A8B8}" type="presOf" srcId="{F6C6EA7A-AEAB-464B-88F0-C7C9C6A29119}" destId="{AA8BEB3E-9D52-44FC-A912-178C8D8A7E35}" srcOrd="0" destOrd="0" presId="urn:microsoft.com/office/officeart/2005/8/layout/lProcess2"/>
    <dgm:cxn modelId="{4544D2E5-CB04-46AD-B7DB-3B0FA09B95FB}" type="presOf" srcId="{527B6BCE-C2F5-4441-BC56-998108A9E566}" destId="{B04C34E3-F8BF-412B-B36E-7A4C4471797F}" srcOrd="0" destOrd="0" presId="urn:microsoft.com/office/officeart/2005/8/layout/lProcess2"/>
    <dgm:cxn modelId="{567C9A87-5FF7-4607-A9D4-FDC4FB783459}" srcId="{D16D5CB0-C88D-45C9-8F6A-996052601A36}" destId="{4CE37668-3DE6-4BDF-8E2E-AA150A957BD3}" srcOrd="2" destOrd="0" parTransId="{367F25B7-1771-4B71-8F99-5083A7A2283D}" sibTransId="{0FFE917E-5383-4FF0-AB6E-115261FB3AFC}"/>
    <dgm:cxn modelId="{83824B3C-582B-4B67-8E11-50D47EA1F092}" type="presOf" srcId="{14448640-66FE-4A39-9294-53F59B57C4EB}" destId="{C8361D5E-2F3B-4F6A-87D2-C0A522BE6B1A}" srcOrd="0" destOrd="0" presId="urn:microsoft.com/office/officeart/2005/8/layout/lProcess2"/>
    <dgm:cxn modelId="{42ED4287-5E87-42D5-B65E-DAF816A56E99}" srcId="{9E5A8C8F-AAE9-4077-8E5E-F07CFD6B57F5}" destId="{527B6BCE-C2F5-4441-BC56-998108A9E566}" srcOrd="0" destOrd="0" parTransId="{B9070EE4-BEBB-4D6E-A0EF-244FA310F794}" sibTransId="{534C2074-2A10-4076-85CE-DF76A87D61FE}"/>
    <dgm:cxn modelId="{48037BF1-41DE-4F01-B840-2F182243BF85}" srcId="{90AB8C00-CD08-47EC-B356-B010E8CE9138}" destId="{3BD855DF-ECED-46A3-9440-06F671ECFBBE}" srcOrd="0" destOrd="0" parTransId="{4A81B552-CFE8-493D-A9D6-13EB4E6FF8CB}" sibTransId="{CD2260D5-8672-4003-B2E3-86D5AB17C73D}"/>
    <dgm:cxn modelId="{D7A0E1E2-006A-4CAF-9871-794A4524F267}" srcId="{D16D5CB0-C88D-45C9-8F6A-996052601A36}" destId="{9E5A8C8F-AAE9-4077-8E5E-F07CFD6B57F5}" srcOrd="1" destOrd="0" parTransId="{6D469285-A697-4C11-93CF-09EFE27CE0E9}" sibTransId="{20772E0F-1403-41E0-8F33-5421D5F3495A}"/>
    <dgm:cxn modelId="{C93BFB98-9670-405A-B1A9-F778271368B9}" type="presOf" srcId="{09DA9AB6-340A-4CC2-B033-FCC17C264F97}" destId="{C365D037-64D9-4D64-9C30-94BCEFC50161}" srcOrd="0" destOrd="0" presId="urn:microsoft.com/office/officeart/2005/8/layout/lProcess2"/>
    <dgm:cxn modelId="{1940C568-C8A6-41D6-85A9-39E84B3207F2}" srcId="{4CE37668-3DE6-4BDF-8E2E-AA150A957BD3}" destId="{EC0372C6-1DE0-4816-B387-941508159394}" srcOrd="0" destOrd="0" parTransId="{32836E20-8E86-46B0-8000-76FE6033ECE7}" sibTransId="{B8992203-5120-4662-AF3A-9723E2436B80}"/>
    <dgm:cxn modelId="{5C917B0A-41F3-4BEF-A912-0C4EB16C833D}" srcId="{90AB8C00-CD08-47EC-B356-B010E8CE9138}" destId="{14448640-66FE-4A39-9294-53F59B57C4EB}" srcOrd="1" destOrd="0" parTransId="{08D34F8E-C349-4BB9-8F44-D06822214594}" sibTransId="{23658E6C-2BEE-44F5-AA62-0D5C49F18DB6}"/>
    <dgm:cxn modelId="{21976FA9-0494-481C-B242-6BE10EB7029E}" type="presOf" srcId="{9E5A8C8F-AAE9-4077-8E5E-F07CFD6B57F5}" destId="{1B80FB1A-75B8-44BB-A563-52E5CD48A5FA}" srcOrd="1" destOrd="0" presId="urn:microsoft.com/office/officeart/2005/8/layout/lProcess2"/>
    <dgm:cxn modelId="{8F3AF89C-0C6C-4C68-A8F4-C28F7FBC8B3C}" type="presParOf" srcId="{CC68AD6D-F9C5-43F7-BEDD-987C3468AF2E}" destId="{CE08D97D-F91D-441D-8527-32EBE4F9E8E3}" srcOrd="0" destOrd="0" presId="urn:microsoft.com/office/officeart/2005/8/layout/lProcess2"/>
    <dgm:cxn modelId="{1ED6768B-6DF1-4647-8018-C0E78F798022}" type="presParOf" srcId="{CE08D97D-F91D-441D-8527-32EBE4F9E8E3}" destId="{BEC73BFC-5A3F-4A23-AAD5-E7515BEA0F31}" srcOrd="0" destOrd="0" presId="urn:microsoft.com/office/officeart/2005/8/layout/lProcess2"/>
    <dgm:cxn modelId="{F731DD3C-4980-4DB7-9486-4128767A4C73}" type="presParOf" srcId="{CE08D97D-F91D-441D-8527-32EBE4F9E8E3}" destId="{E555BBCB-9464-4B5A-86C1-2A4CA8CECB43}" srcOrd="1" destOrd="0" presId="urn:microsoft.com/office/officeart/2005/8/layout/lProcess2"/>
    <dgm:cxn modelId="{ECDFD48D-10EF-40B9-BEDE-FCF1DF08ECCD}" type="presParOf" srcId="{CE08D97D-F91D-441D-8527-32EBE4F9E8E3}" destId="{1737561E-A2AB-4655-968D-BD8E8ED600A1}" srcOrd="2" destOrd="0" presId="urn:microsoft.com/office/officeart/2005/8/layout/lProcess2"/>
    <dgm:cxn modelId="{6A1366D4-07FC-4126-B0B9-6D80A6DED92E}" type="presParOf" srcId="{1737561E-A2AB-4655-968D-BD8E8ED600A1}" destId="{9458A997-FD65-435C-9FA8-44CE0945BDF4}" srcOrd="0" destOrd="0" presId="urn:microsoft.com/office/officeart/2005/8/layout/lProcess2"/>
    <dgm:cxn modelId="{189F35FC-D58F-4D29-A50E-CBA9B1D82B3E}" type="presParOf" srcId="{9458A997-FD65-435C-9FA8-44CE0945BDF4}" destId="{A89CD62A-D8C3-474D-B4EB-E7EAC4094D6A}" srcOrd="0" destOrd="0" presId="urn:microsoft.com/office/officeart/2005/8/layout/lProcess2"/>
    <dgm:cxn modelId="{21488A94-6E6C-435C-AB68-38F91C585E97}" type="presParOf" srcId="{9458A997-FD65-435C-9FA8-44CE0945BDF4}" destId="{AD88E52E-D7C5-4AC0-8D94-7AB4CCA77029}" srcOrd="1" destOrd="0" presId="urn:microsoft.com/office/officeart/2005/8/layout/lProcess2"/>
    <dgm:cxn modelId="{18A4D1A9-321E-4997-9F99-99ACBC57A971}" type="presParOf" srcId="{9458A997-FD65-435C-9FA8-44CE0945BDF4}" destId="{C8361D5E-2F3B-4F6A-87D2-C0A522BE6B1A}" srcOrd="2" destOrd="0" presId="urn:microsoft.com/office/officeart/2005/8/layout/lProcess2"/>
    <dgm:cxn modelId="{145182FD-12C0-4F51-A3E5-0E2DDF60C0AC}" type="presParOf" srcId="{9458A997-FD65-435C-9FA8-44CE0945BDF4}" destId="{93EFF8BD-1288-4E45-92A9-B9CB8A91F2E0}" srcOrd="3" destOrd="0" presId="urn:microsoft.com/office/officeart/2005/8/layout/lProcess2"/>
    <dgm:cxn modelId="{00DB4635-B35A-49BD-9D74-7C723B454753}" type="presParOf" srcId="{9458A997-FD65-435C-9FA8-44CE0945BDF4}" destId="{AA8BEB3E-9D52-44FC-A912-178C8D8A7E35}" srcOrd="4" destOrd="0" presId="urn:microsoft.com/office/officeart/2005/8/layout/lProcess2"/>
    <dgm:cxn modelId="{85DF486E-31D8-4832-8EF8-093C34E84F1C}" type="presParOf" srcId="{CC68AD6D-F9C5-43F7-BEDD-987C3468AF2E}" destId="{539E5E41-B674-436B-9EA0-5CE49E710205}" srcOrd="1" destOrd="0" presId="urn:microsoft.com/office/officeart/2005/8/layout/lProcess2"/>
    <dgm:cxn modelId="{A9208CCB-B576-42A0-A66E-2A9DBE124174}" type="presParOf" srcId="{CC68AD6D-F9C5-43F7-BEDD-987C3468AF2E}" destId="{CA8B2F61-E8E7-4244-A739-936E90656F1B}" srcOrd="2" destOrd="0" presId="urn:microsoft.com/office/officeart/2005/8/layout/lProcess2"/>
    <dgm:cxn modelId="{A36EC29D-8607-4EB9-A500-5F4ACAF85F50}" type="presParOf" srcId="{CA8B2F61-E8E7-4244-A739-936E90656F1B}" destId="{0040F783-6FCF-43AC-9E14-614E6A8A724D}" srcOrd="0" destOrd="0" presId="urn:microsoft.com/office/officeart/2005/8/layout/lProcess2"/>
    <dgm:cxn modelId="{672C2B66-28D7-4724-B8E5-4E3C550C1172}" type="presParOf" srcId="{CA8B2F61-E8E7-4244-A739-936E90656F1B}" destId="{1B80FB1A-75B8-44BB-A563-52E5CD48A5FA}" srcOrd="1" destOrd="0" presId="urn:microsoft.com/office/officeart/2005/8/layout/lProcess2"/>
    <dgm:cxn modelId="{5490DDC5-A8BD-40E7-961E-DFA5B9CB3E44}" type="presParOf" srcId="{CA8B2F61-E8E7-4244-A739-936E90656F1B}" destId="{507E1B37-A822-44D8-9F0B-0E616128746C}" srcOrd="2" destOrd="0" presId="urn:microsoft.com/office/officeart/2005/8/layout/lProcess2"/>
    <dgm:cxn modelId="{05B58FD2-BE54-4219-A8F3-CB0E07F17463}" type="presParOf" srcId="{507E1B37-A822-44D8-9F0B-0E616128746C}" destId="{A82194D3-1523-4D69-BCDA-387D1B23FECC}" srcOrd="0" destOrd="0" presId="urn:microsoft.com/office/officeart/2005/8/layout/lProcess2"/>
    <dgm:cxn modelId="{32C847E1-292C-45E6-9436-6A3AB1B38FB4}" type="presParOf" srcId="{A82194D3-1523-4D69-BCDA-387D1B23FECC}" destId="{B04C34E3-F8BF-412B-B36E-7A4C4471797F}" srcOrd="0" destOrd="0" presId="urn:microsoft.com/office/officeart/2005/8/layout/lProcess2"/>
    <dgm:cxn modelId="{80D7ACE2-A9A2-4AD1-BCBE-E226198B1878}" type="presParOf" srcId="{A82194D3-1523-4D69-BCDA-387D1B23FECC}" destId="{6CD207C5-BC4F-417A-8AF2-E8BED8BDF5C3}" srcOrd="1" destOrd="0" presId="urn:microsoft.com/office/officeart/2005/8/layout/lProcess2"/>
    <dgm:cxn modelId="{26AF52A2-8AF6-4B7F-8E3D-3B22E46A2488}" type="presParOf" srcId="{A82194D3-1523-4D69-BCDA-387D1B23FECC}" destId="{C365D037-64D9-4D64-9C30-94BCEFC50161}" srcOrd="2" destOrd="0" presId="urn:microsoft.com/office/officeart/2005/8/layout/lProcess2"/>
    <dgm:cxn modelId="{87964B2C-1C9E-44F9-9209-547F5EAD57D9}" type="presParOf" srcId="{A82194D3-1523-4D69-BCDA-387D1B23FECC}" destId="{97CF448E-6FFA-4929-90A0-E4AB69423339}" srcOrd="3" destOrd="0" presId="urn:microsoft.com/office/officeart/2005/8/layout/lProcess2"/>
    <dgm:cxn modelId="{CB237B74-1807-4A84-BDAA-FB17E54650C6}" type="presParOf" srcId="{A82194D3-1523-4D69-BCDA-387D1B23FECC}" destId="{51317678-AD24-446A-9002-5222CDD66CAF}" srcOrd="4" destOrd="0" presId="urn:microsoft.com/office/officeart/2005/8/layout/lProcess2"/>
    <dgm:cxn modelId="{8C7F7B05-91FA-4F47-A1A1-C5E1E983C373}" type="presParOf" srcId="{CC68AD6D-F9C5-43F7-BEDD-987C3468AF2E}" destId="{BFF45DD3-2F9C-4F20-A811-BD90D31DC4E8}" srcOrd="3" destOrd="0" presId="urn:microsoft.com/office/officeart/2005/8/layout/lProcess2"/>
    <dgm:cxn modelId="{CED3D747-41AE-4377-97E8-329E1D834D8A}" type="presParOf" srcId="{CC68AD6D-F9C5-43F7-BEDD-987C3468AF2E}" destId="{C8A95328-581C-4B6E-BB07-B7637FF7560D}" srcOrd="4" destOrd="0" presId="urn:microsoft.com/office/officeart/2005/8/layout/lProcess2"/>
    <dgm:cxn modelId="{CEE5F98E-2373-4EE0-BC12-BAFAE4DDA1C5}" type="presParOf" srcId="{C8A95328-581C-4B6E-BB07-B7637FF7560D}" destId="{5BD68AAF-9BBF-4D2A-9538-17BC27BE7F99}" srcOrd="0" destOrd="0" presId="urn:microsoft.com/office/officeart/2005/8/layout/lProcess2"/>
    <dgm:cxn modelId="{F59016E5-7A6F-4B92-AB4E-1E9C9E05598F}" type="presParOf" srcId="{C8A95328-581C-4B6E-BB07-B7637FF7560D}" destId="{10686496-7E5F-4592-997B-CB68D15CA375}" srcOrd="1" destOrd="0" presId="urn:microsoft.com/office/officeart/2005/8/layout/lProcess2"/>
    <dgm:cxn modelId="{F5567E2A-76D6-4763-AABF-5A23A8E8A06C}" type="presParOf" srcId="{C8A95328-581C-4B6E-BB07-B7637FF7560D}" destId="{EB5BC076-F1C2-41A5-9D49-1955B0E1B3EC}" srcOrd="2" destOrd="0" presId="urn:microsoft.com/office/officeart/2005/8/layout/lProcess2"/>
    <dgm:cxn modelId="{594C39CF-706E-482B-897C-4F347953F219}" type="presParOf" srcId="{EB5BC076-F1C2-41A5-9D49-1955B0E1B3EC}" destId="{7C4A6B5B-9DCC-4461-BD55-8E07937F1389}" srcOrd="0" destOrd="0" presId="urn:microsoft.com/office/officeart/2005/8/layout/lProcess2"/>
    <dgm:cxn modelId="{FB975CD0-7D71-499E-9CC2-E0524549F6DE}" type="presParOf" srcId="{7C4A6B5B-9DCC-4461-BD55-8E07937F1389}" destId="{A01CEC54-16B7-4F0D-887A-E6A5284CF5A3}" srcOrd="0" destOrd="0" presId="urn:microsoft.com/office/officeart/2005/8/layout/lProcess2"/>
    <dgm:cxn modelId="{CEC0808F-FD84-4BEB-B7EE-A5AD70609C10}" type="presParOf" srcId="{7C4A6B5B-9DCC-4461-BD55-8E07937F1389}" destId="{48B3A0D0-BB66-4F8F-9016-AE697548B940}" srcOrd="1" destOrd="0" presId="urn:microsoft.com/office/officeart/2005/8/layout/lProcess2"/>
    <dgm:cxn modelId="{098C6DBA-6D9F-4EC4-BE2D-F233DCC6CB4E}" type="presParOf" srcId="{7C4A6B5B-9DCC-4461-BD55-8E07937F1389}" destId="{7FD328F3-FCB5-4ABD-A0AD-9EEA91C93A88}" srcOrd="2"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D141A933-3B42-4532-BB98-907C176C7802}"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en-US"/>
        </a:p>
      </dgm:t>
    </dgm:pt>
    <dgm:pt modelId="{28E97DCE-8E2F-42A6-972C-767CA2E8C2E2}">
      <dgm:prSet phldrT="[Text]"/>
      <dgm:spPr>
        <a:xfrm>
          <a:off x="1387" y="0"/>
          <a:ext cx="1352847" cy="2721787"/>
        </a:xfrm>
        <a:prstGeom prst="roundRect">
          <a:avLst>
            <a:gd name="adj" fmla="val 10000"/>
          </a:avLst>
        </a:prstGeom>
        <a:solidFill>
          <a:srgbClr val="50ADE4"/>
        </a:solidFill>
        <a:ln w="25400" cap="flat" cmpd="sng" algn="ctr">
          <a:solidFill>
            <a:sysClr val="window" lastClr="FFFFFF">
              <a:hueOff val="0"/>
              <a:satOff val="0"/>
              <a:lumOff val="0"/>
              <a:alphaOff val="0"/>
            </a:sysClr>
          </a:solidFill>
          <a:prstDash val="solid"/>
        </a:ln>
        <a:effectLst/>
      </dgm:spPr>
      <dgm:t>
        <a:bodyPr/>
        <a:lstStyle/>
        <a:p>
          <a:r>
            <a:rPr lang="fr-CH" dirty="0" err="1" smtClean="0">
              <a:solidFill>
                <a:sysClr val="window" lastClr="FFFFFF"/>
              </a:solidFill>
              <a:latin typeface="Calibri"/>
              <a:ea typeface="+mn-ea"/>
              <a:cs typeface="+mn-cs"/>
            </a:rPr>
            <a:t>Member</a:t>
          </a:r>
          <a:r>
            <a:rPr lang="fr-CH" dirty="0" smtClean="0">
              <a:solidFill>
                <a:sysClr val="window" lastClr="FFFFFF"/>
              </a:solidFill>
              <a:latin typeface="Calibri"/>
              <a:ea typeface="+mn-ea"/>
              <a:cs typeface="+mn-cs"/>
            </a:rPr>
            <a:t> State </a:t>
          </a:r>
          <a:r>
            <a:rPr lang="fr-CH" dirty="0" err="1" smtClean="0">
              <a:solidFill>
                <a:sysClr val="window" lastClr="FFFFFF"/>
              </a:solidFill>
              <a:latin typeface="Calibri"/>
              <a:ea typeface="+mn-ea"/>
              <a:cs typeface="+mn-cs"/>
            </a:rPr>
            <a:t>delegations</a:t>
          </a:r>
          <a:r>
            <a:rPr lang="fr-CH" dirty="0" smtClean="0">
              <a:solidFill>
                <a:sysClr val="window" lastClr="FFFFFF"/>
              </a:solidFill>
              <a:latin typeface="Calibri"/>
              <a:ea typeface="+mn-ea"/>
              <a:cs typeface="+mn-cs"/>
            </a:rPr>
            <a:t>  </a:t>
          </a:r>
          <a:endParaRPr lang="en-US" dirty="0">
            <a:solidFill>
              <a:sysClr val="window" lastClr="FFFFFF"/>
            </a:solidFill>
            <a:latin typeface="Calibri"/>
            <a:ea typeface="+mn-ea"/>
            <a:cs typeface="+mn-cs"/>
          </a:endParaRPr>
        </a:p>
      </dgm:t>
    </dgm:pt>
    <dgm:pt modelId="{E2F9BDF9-CEAD-4236-9678-AD20ACE4DB6E}" type="parTrans" cxnId="{D653A378-99BC-41C2-BAE7-227790D9D3D0}">
      <dgm:prSet/>
      <dgm:spPr/>
      <dgm:t>
        <a:bodyPr/>
        <a:lstStyle/>
        <a:p>
          <a:endParaRPr lang="en-US"/>
        </a:p>
      </dgm:t>
    </dgm:pt>
    <dgm:pt modelId="{E3B726E9-FCF0-4745-ACA7-4807E1679A63}" type="sibTrans" cxnId="{D653A378-99BC-41C2-BAE7-227790D9D3D0}">
      <dgm:prSet/>
      <dgm:spPr/>
      <dgm:t>
        <a:bodyPr/>
        <a:lstStyle/>
        <a:p>
          <a:endParaRPr lang="en-US"/>
        </a:p>
      </dgm:t>
    </dgm:pt>
    <dgm:pt modelId="{469EA9F6-7E28-4A30-B6D9-DD58247EDFA2}">
      <dgm:prSet phldrT="[Text]"/>
      <dgm:spPr>
        <a:xfrm>
          <a:off x="1581513" y="0"/>
          <a:ext cx="1352847" cy="2721787"/>
        </a:xfrm>
        <a:prstGeom prst="roundRect">
          <a:avLst>
            <a:gd name="adj" fmla="val 10000"/>
          </a:avLst>
        </a:prstGeom>
        <a:solidFill>
          <a:srgbClr val="50ADE4"/>
        </a:solidFill>
        <a:ln w="25400" cap="flat" cmpd="sng" algn="ctr">
          <a:solidFill>
            <a:sysClr val="window" lastClr="FFFFFF">
              <a:hueOff val="0"/>
              <a:satOff val="0"/>
              <a:lumOff val="0"/>
              <a:alphaOff val="0"/>
            </a:sysClr>
          </a:solidFill>
          <a:prstDash val="solid"/>
        </a:ln>
        <a:effectLst/>
      </dgm:spPr>
      <dgm:t>
        <a:bodyPr/>
        <a:lstStyle/>
        <a:p>
          <a:r>
            <a:rPr lang="fr-CH" dirty="0" err="1" smtClean="0">
              <a:solidFill>
                <a:sysClr val="window" lastClr="FFFFFF"/>
              </a:solidFill>
              <a:latin typeface="Calibri"/>
              <a:ea typeface="+mn-ea"/>
              <a:cs typeface="+mn-cs"/>
            </a:rPr>
            <a:t>Delegations</a:t>
          </a:r>
          <a:r>
            <a:rPr lang="fr-CH" dirty="0" smtClean="0">
              <a:solidFill>
                <a:sysClr val="window" lastClr="FFFFFF"/>
              </a:solidFill>
              <a:latin typeface="Calibri"/>
              <a:ea typeface="+mn-ea"/>
              <a:cs typeface="+mn-cs"/>
            </a:rPr>
            <a:t> of Observer </a:t>
          </a:r>
          <a:r>
            <a:rPr lang="fr-CH" dirty="0" err="1" smtClean="0">
              <a:solidFill>
                <a:sysClr val="window" lastClr="FFFFFF"/>
              </a:solidFill>
              <a:latin typeface="Calibri"/>
              <a:ea typeface="+mn-ea"/>
              <a:cs typeface="+mn-cs"/>
            </a:rPr>
            <a:t>Member</a:t>
          </a:r>
          <a:r>
            <a:rPr lang="fr-CH" dirty="0" smtClean="0">
              <a:solidFill>
                <a:sysClr val="window" lastClr="FFFFFF"/>
              </a:solidFill>
              <a:latin typeface="Calibri"/>
              <a:ea typeface="+mn-ea"/>
              <a:cs typeface="+mn-cs"/>
            </a:rPr>
            <a:t> States</a:t>
          </a:r>
        </a:p>
        <a:p>
          <a:r>
            <a:rPr lang="fr-CH" dirty="0" err="1" smtClean="0">
              <a:solidFill>
                <a:sysClr val="window" lastClr="FFFFFF"/>
              </a:solidFill>
              <a:latin typeface="Calibri"/>
              <a:ea typeface="+mn-ea"/>
              <a:cs typeface="+mn-cs"/>
            </a:rPr>
            <a:t>Including</a:t>
          </a:r>
          <a:endParaRPr lang="fr-CH" dirty="0" smtClean="0">
            <a:solidFill>
              <a:sysClr val="window" lastClr="FFFFFF"/>
            </a:solidFill>
            <a:latin typeface="Calibri"/>
            <a:ea typeface="+mn-ea"/>
            <a:cs typeface="+mn-cs"/>
          </a:endParaRPr>
        </a:p>
        <a:p>
          <a:r>
            <a:rPr lang="fr-CH" dirty="0" smtClean="0">
              <a:solidFill>
                <a:sysClr val="window" lastClr="FFFFFF"/>
              </a:solidFill>
              <a:latin typeface="Calibri"/>
              <a:ea typeface="+mn-ea"/>
              <a:cs typeface="+mn-cs"/>
            </a:rPr>
            <a:t>State of Palestine </a:t>
          </a:r>
          <a:endParaRPr lang="en-US" dirty="0">
            <a:solidFill>
              <a:sysClr val="window" lastClr="FFFFFF"/>
            </a:solidFill>
            <a:latin typeface="Calibri"/>
            <a:ea typeface="+mn-ea"/>
            <a:cs typeface="+mn-cs"/>
          </a:endParaRPr>
        </a:p>
      </dgm:t>
    </dgm:pt>
    <dgm:pt modelId="{21869397-6DD4-46C0-92B3-B8AB7E25185F}" type="parTrans" cxnId="{908EA98D-7E76-49A4-8DC6-C58BB6950108}">
      <dgm:prSet/>
      <dgm:spPr/>
      <dgm:t>
        <a:bodyPr/>
        <a:lstStyle/>
        <a:p>
          <a:endParaRPr lang="en-US"/>
        </a:p>
      </dgm:t>
    </dgm:pt>
    <dgm:pt modelId="{EAF36457-0D35-47E5-946A-593C803E9D42}" type="sibTrans" cxnId="{908EA98D-7E76-49A4-8DC6-C58BB6950108}">
      <dgm:prSet/>
      <dgm:spPr/>
      <dgm:t>
        <a:bodyPr/>
        <a:lstStyle/>
        <a:p>
          <a:endParaRPr lang="en-US"/>
        </a:p>
      </dgm:t>
    </dgm:pt>
    <dgm:pt modelId="{4CD44A74-22A9-4157-A7E9-E18D06CECB99}">
      <dgm:prSet/>
      <dgm:spPr>
        <a:xfrm>
          <a:off x="4741765" y="0"/>
          <a:ext cx="1352847" cy="2721787"/>
        </a:xfrm>
        <a:prstGeom prst="roundRect">
          <a:avLst>
            <a:gd name="adj" fmla="val 10000"/>
          </a:avLst>
        </a:prstGeom>
        <a:solidFill>
          <a:srgbClr val="50ADE4"/>
        </a:solidFill>
        <a:ln w="25400" cap="flat" cmpd="sng" algn="ctr">
          <a:solidFill>
            <a:sysClr val="window" lastClr="FFFFFF">
              <a:hueOff val="0"/>
              <a:satOff val="0"/>
              <a:lumOff val="0"/>
              <a:alphaOff val="0"/>
            </a:sysClr>
          </a:solidFill>
          <a:prstDash val="solid"/>
        </a:ln>
        <a:effectLst/>
      </dgm:spPr>
      <dgm:t>
        <a:bodyPr/>
        <a:lstStyle/>
        <a:p>
          <a:r>
            <a:rPr lang="fr-CH" dirty="0" smtClean="0">
              <a:solidFill>
                <a:sysClr val="window" lastClr="FFFFFF"/>
              </a:solidFill>
              <a:latin typeface="Calibri"/>
              <a:ea typeface="+mn-ea"/>
              <a:cs typeface="+mn-cs"/>
            </a:rPr>
            <a:t>Observer</a:t>
          </a:r>
          <a:br>
            <a:rPr lang="fr-CH" dirty="0" smtClean="0">
              <a:solidFill>
                <a:sysClr val="window" lastClr="FFFFFF"/>
              </a:solidFill>
              <a:latin typeface="Calibri"/>
              <a:ea typeface="+mn-ea"/>
              <a:cs typeface="+mn-cs"/>
            </a:rPr>
          </a:br>
          <a:r>
            <a:rPr lang="fr-CH" dirty="0" err="1" smtClean="0">
              <a:solidFill>
                <a:sysClr val="window" lastClr="FFFFFF"/>
              </a:solidFill>
              <a:latin typeface="Calibri"/>
              <a:ea typeface="+mn-ea"/>
              <a:cs typeface="+mn-cs"/>
            </a:rPr>
            <a:t>Sector</a:t>
          </a:r>
          <a:r>
            <a:rPr lang="fr-CH" dirty="0" smtClean="0">
              <a:solidFill>
                <a:sysClr val="window" lastClr="FFFFFF"/>
              </a:solidFill>
              <a:latin typeface="Calibri"/>
              <a:ea typeface="+mn-ea"/>
              <a:cs typeface="+mn-cs"/>
            </a:rPr>
            <a:t> </a:t>
          </a:r>
          <a:r>
            <a:rPr lang="fr-CH" dirty="0" err="1" smtClean="0">
              <a:solidFill>
                <a:sysClr val="window" lastClr="FFFFFF"/>
              </a:solidFill>
              <a:latin typeface="Calibri"/>
              <a:ea typeface="+mn-ea"/>
              <a:cs typeface="+mn-cs"/>
            </a:rPr>
            <a:t>Members</a:t>
          </a:r>
          <a:r>
            <a:rPr lang="fr-CH" dirty="0" smtClean="0">
              <a:solidFill>
                <a:sysClr val="window" lastClr="FFFFFF"/>
              </a:solidFill>
              <a:latin typeface="Calibri"/>
              <a:ea typeface="+mn-ea"/>
              <a:cs typeface="+mn-cs"/>
            </a:rPr>
            <a:t> </a:t>
          </a:r>
          <a:endParaRPr lang="en-US" dirty="0">
            <a:solidFill>
              <a:sysClr val="window" lastClr="FFFFFF"/>
            </a:solidFill>
            <a:latin typeface="Calibri"/>
            <a:ea typeface="+mn-ea"/>
            <a:cs typeface="+mn-cs"/>
          </a:endParaRPr>
        </a:p>
      </dgm:t>
    </dgm:pt>
    <dgm:pt modelId="{73B6B5A8-1D92-4E2E-B925-6A307996EFBD}" type="parTrans" cxnId="{3C38C81C-E666-4B98-AD01-2C0A50789B19}">
      <dgm:prSet/>
      <dgm:spPr/>
      <dgm:t>
        <a:bodyPr/>
        <a:lstStyle/>
        <a:p>
          <a:endParaRPr lang="en-US"/>
        </a:p>
      </dgm:t>
    </dgm:pt>
    <dgm:pt modelId="{84E93AFB-7470-438E-AA3F-C2AE7BED85DB}" type="sibTrans" cxnId="{3C38C81C-E666-4B98-AD01-2C0A50789B19}">
      <dgm:prSet/>
      <dgm:spPr/>
      <dgm:t>
        <a:bodyPr/>
        <a:lstStyle/>
        <a:p>
          <a:endParaRPr lang="en-US"/>
        </a:p>
      </dgm:t>
    </dgm:pt>
    <dgm:pt modelId="{15BD45FC-7A14-4810-A65A-C3C241CF02A0}">
      <dgm:prSet/>
      <dgm:spPr>
        <a:xfrm>
          <a:off x="4741765" y="0"/>
          <a:ext cx="1352847" cy="2721787"/>
        </a:xfrm>
        <a:solidFill>
          <a:srgbClr val="50ADE4"/>
        </a:solidFill>
        <a:ln w="25400" cap="flat" cmpd="sng" algn="ctr">
          <a:solidFill>
            <a:sysClr val="window" lastClr="FFFFFF">
              <a:hueOff val="0"/>
              <a:satOff val="0"/>
              <a:lumOff val="0"/>
              <a:alphaOff val="0"/>
            </a:sysClr>
          </a:solidFill>
          <a:prstDash val="solid"/>
        </a:ln>
        <a:effectLst/>
      </dgm:spPr>
      <dgm:t>
        <a:bodyPr/>
        <a:lstStyle/>
        <a:p>
          <a:r>
            <a:rPr lang="fr-CH" dirty="0" err="1" smtClean="0">
              <a:solidFill>
                <a:sysClr val="window" lastClr="FFFFFF"/>
              </a:solidFill>
              <a:latin typeface="Calibri"/>
              <a:ea typeface="+mn-ea"/>
              <a:cs typeface="+mn-cs"/>
            </a:rPr>
            <a:t>RTOs</a:t>
          </a:r>
          <a:endParaRPr lang="en-US" dirty="0">
            <a:solidFill>
              <a:sysClr val="window" lastClr="FFFFFF"/>
            </a:solidFill>
            <a:latin typeface="Calibri"/>
            <a:ea typeface="+mn-ea"/>
            <a:cs typeface="+mn-cs"/>
          </a:endParaRPr>
        </a:p>
      </dgm:t>
    </dgm:pt>
    <dgm:pt modelId="{CDF8A0E0-6071-49FA-89F1-36733691B4E3}" type="parTrans" cxnId="{3A5C2143-09B4-479C-93E2-DC019D358976}">
      <dgm:prSet/>
      <dgm:spPr/>
      <dgm:t>
        <a:bodyPr/>
        <a:lstStyle/>
        <a:p>
          <a:endParaRPr lang="en-US"/>
        </a:p>
      </dgm:t>
    </dgm:pt>
    <dgm:pt modelId="{D0307187-1088-4C6A-9457-4B9184DC7EDE}" type="sibTrans" cxnId="{3A5C2143-09B4-479C-93E2-DC019D358976}">
      <dgm:prSet/>
      <dgm:spPr/>
      <dgm:t>
        <a:bodyPr/>
        <a:lstStyle/>
        <a:p>
          <a:endParaRPr lang="en-US"/>
        </a:p>
      </dgm:t>
    </dgm:pt>
    <dgm:pt modelId="{4A694FBB-3F9F-4401-B7EE-C289FDDBB5F0}">
      <dgm:prSet/>
      <dgm:spPr>
        <a:xfrm>
          <a:off x="4741765" y="0"/>
          <a:ext cx="1352847" cy="2721787"/>
        </a:xfrm>
        <a:solidFill>
          <a:srgbClr val="50ADE4"/>
        </a:solidFill>
        <a:ln w="25400" cap="flat" cmpd="sng" algn="ctr">
          <a:solidFill>
            <a:sysClr val="window" lastClr="FFFFFF">
              <a:hueOff val="0"/>
              <a:satOff val="0"/>
              <a:lumOff val="0"/>
              <a:alphaOff val="0"/>
            </a:sysClr>
          </a:solidFill>
          <a:prstDash val="solid"/>
        </a:ln>
        <a:effectLst/>
      </dgm:spPr>
      <dgm:t>
        <a:bodyPr/>
        <a:lstStyle/>
        <a:p>
          <a:r>
            <a:rPr lang="fr-CH" dirty="0" smtClean="0">
              <a:solidFill>
                <a:sysClr val="window" lastClr="FFFFFF"/>
              </a:solidFill>
              <a:latin typeface="Calibri"/>
              <a:ea typeface="+mn-ea"/>
              <a:cs typeface="+mn-cs"/>
            </a:rPr>
            <a:t>UN and UN </a:t>
          </a:r>
          <a:r>
            <a:rPr lang="fr-CH" dirty="0" err="1" smtClean="0">
              <a:solidFill>
                <a:sysClr val="window" lastClr="FFFFFF"/>
              </a:solidFill>
              <a:latin typeface="Calibri"/>
              <a:ea typeface="+mn-ea"/>
              <a:cs typeface="+mn-cs"/>
            </a:rPr>
            <a:t>specialized</a:t>
          </a:r>
          <a:r>
            <a:rPr lang="fr-CH" dirty="0" smtClean="0">
              <a:solidFill>
                <a:sysClr val="window" lastClr="FFFFFF"/>
              </a:solidFill>
              <a:latin typeface="Calibri"/>
              <a:ea typeface="+mn-ea"/>
              <a:cs typeface="+mn-cs"/>
            </a:rPr>
            <a:t> </a:t>
          </a:r>
          <a:r>
            <a:rPr lang="fr-CH" dirty="0" err="1" smtClean="0">
              <a:solidFill>
                <a:sysClr val="window" lastClr="FFFFFF"/>
              </a:solidFill>
              <a:latin typeface="Calibri"/>
              <a:ea typeface="+mn-ea"/>
              <a:cs typeface="+mn-cs"/>
            </a:rPr>
            <a:t>agencies</a:t>
          </a:r>
          <a:r>
            <a:rPr lang="fr-CH" dirty="0" smtClean="0">
              <a:solidFill>
                <a:sysClr val="window" lastClr="FFFFFF"/>
              </a:solidFill>
              <a:latin typeface="Calibri"/>
              <a:ea typeface="+mn-ea"/>
              <a:cs typeface="+mn-cs"/>
            </a:rPr>
            <a:t> </a:t>
          </a:r>
          <a:endParaRPr lang="en-US" dirty="0">
            <a:solidFill>
              <a:sysClr val="window" lastClr="FFFFFF"/>
            </a:solidFill>
            <a:latin typeface="Calibri"/>
            <a:ea typeface="+mn-ea"/>
            <a:cs typeface="+mn-cs"/>
          </a:endParaRPr>
        </a:p>
      </dgm:t>
    </dgm:pt>
    <dgm:pt modelId="{08A68C65-64F3-456B-B390-9D940B20595B}" type="parTrans" cxnId="{9A827AB1-40FC-4868-A3E6-DA1B35D2113D}">
      <dgm:prSet/>
      <dgm:spPr/>
      <dgm:t>
        <a:bodyPr/>
        <a:lstStyle/>
        <a:p>
          <a:endParaRPr lang="en-US"/>
        </a:p>
      </dgm:t>
    </dgm:pt>
    <dgm:pt modelId="{044EFE10-5689-4CAE-AD9B-331EBDB61109}" type="sibTrans" cxnId="{9A827AB1-40FC-4868-A3E6-DA1B35D2113D}">
      <dgm:prSet/>
      <dgm:spPr/>
      <dgm:t>
        <a:bodyPr/>
        <a:lstStyle/>
        <a:p>
          <a:endParaRPr lang="en-US"/>
        </a:p>
      </dgm:t>
    </dgm:pt>
    <dgm:pt modelId="{8553C5E3-D667-4784-AFB9-425480F2C077}" type="pres">
      <dgm:prSet presAssocID="{D141A933-3B42-4532-BB98-907C176C7802}" presName="Name0" presStyleCnt="0">
        <dgm:presLayoutVars>
          <dgm:chPref val="1"/>
          <dgm:dir/>
          <dgm:animOne val="branch"/>
          <dgm:animLvl val="lvl"/>
          <dgm:resizeHandles/>
        </dgm:presLayoutVars>
      </dgm:prSet>
      <dgm:spPr/>
      <dgm:t>
        <a:bodyPr/>
        <a:lstStyle/>
        <a:p>
          <a:endParaRPr lang="en-US"/>
        </a:p>
      </dgm:t>
    </dgm:pt>
    <dgm:pt modelId="{20943427-32C2-48B5-8AD4-19BC514858DA}" type="pres">
      <dgm:prSet presAssocID="{28E97DCE-8E2F-42A6-972C-767CA2E8C2E2}" presName="vertOne" presStyleCnt="0"/>
      <dgm:spPr/>
    </dgm:pt>
    <dgm:pt modelId="{A0A6AC46-66E1-4338-8A2B-9209E8D9E3DF}" type="pres">
      <dgm:prSet presAssocID="{28E97DCE-8E2F-42A6-972C-767CA2E8C2E2}" presName="txOne" presStyleLbl="node0" presStyleIdx="0" presStyleCnt="5">
        <dgm:presLayoutVars>
          <dgm:chPref val="3"/>
        </dgm:presLayoutVars>
      </dgm:prSet>
      <dgm:spPr/>
      <dgm:t>
        <a:bodyPr/>
        <a:lstStyle/>
        <a:p>
          <a:endParaRPr lang="en-US"/>
        </a:p>
      </dgm:t>
    </dgm:pt>
    <dgm:pt modelId="{56FA71C7-CFE5-4EB3-8CED-36F99E37C38E}" type="pres">
      <dgm:prSet presAssocID="{28E97DCE-8E2F-42A6-972C-767CA2E8C2E2}" presName="horzOne" presStyleCnt="0"/>
      <dgm:spPr/>
    </dgm:pt>
    <dgm:pt modelId="{ABED1EDE-4511-410D-B779-044A0589A015}" type="pres">
      <dgm:prSet presAssocID="{E3B726E9-FCF0-4745-ACA7-4807E1679A63}" presName="sibSpaceOne" presStyleCnt="0"/>
      <dgm:spPr/>
    </dgm:pt>
    <dgm:pt modelId="{A98852D1-B841-49F0-829A-3AA4698DA09F}" type="pres">
      <dgm:prSet presAssocID="{469EA9F6-7E28-4A30-B6D9-DD58247EDFA2}" presName="vertOne" presStyleCnt="0"/>
      <dgm:spPr/>
    </dgm:pt>
    <dgm:pt modelId="{DE6F0853-AAF0-4843-A83D-311482E9C1CF}" type="pres">
      <dgm:prSet presAssocID="{469EA9F6-7E28-4A30-B6D9-DD58247EDFA2}" presName="txOne" presStyleLbl="node0" presStyleIdx="1" presStyleCnt="5">
        <dgm:presLayoutVars>
          <dgm:chPref val="3"/>
        </dgm:presLayoutVars>
      </dgm:prSet>
      <dgm:spPr/>
      <dgm:t>
        <a:bodyPr/>
        <a:lstStyle/>
        <a:p>
          <a:endParaRPr lang="en-US"/>
        </a:p>
      </dgm:t>
    </dgm:pt>
    <dgm:pt modelId="{3FED1D16-FE44-4032-A10C-3657DE71293D}" type="pres">
      <dgm:prSet presAssocID="{469EA9F6-7E28-4A30-B6D9-DD58247EDFA2}" presName="horzOne" presStyleCnt="0"/>
      <dgm:spPr/>
    </dgm:pt>
    <dgm:pt modelId="{60AA6FDD-05C9-4779-97FD-3271DA06A950}" type="pres">
      <dgm:prSet presAssocID="{EAF36457-0D35-47E5-946A-593C803E9D42}" presName="sibSpaceOne" presStyleCnt="0"/>
      <dgm:spPr/>
    </dgm:pt>
    <dgm:pt modelId="{2FF2DE7E-7281-4566-88DA-5F4520AE436D}" type="pres">
      <dgm:prSet presAssocID="{4CD44A74-22A9-4157-A7E9-E18D06CECB99}" presName="vertOne" presStyleCnt="0"/>
      <dgm:spPr/>
    </dgm:pt>
    <dgm:pt modelId="{2A25BCA8-CA9B-49D6-90A7-63F09A7054BD}" type="pres">
      <dgm:prSet presAssocID="{4CD44A74-22A9-4157-A7E9-E18D06CECB99}" presName="txOne" presStyleLbl="node0" presStyleIdx="2" presStyleCnt="5" custLinFactX="17087" custLinFactNeighborX="100000">
        <dgm:presLayoutVars>
          <dgm:chPref val="3"/>
        </dgm:presLayoutVars>
      </dgm:prSet>
      <dgm:spPr/>
      <dgm:t>
        <a:bodyPr/>
        <a:lstStyle/>
        <a:p>
          <a:endParaRPr lang="en-US"/>
        </a:p>
      </dgm:t>
    </dgm:pt>
    <dgm:pt modelId="{4FEE0579-6529-4522-B3DA-4D0A3189391D}" type="pres">
      <dgm:prSet presAssocID="{4CD44A74-22A9-4157-A7E9-E18D06CECB99}" presName="horzOne" presStyleCnt="0"/>
      <dgm:spPr/>
    </dgm:pt>
    <dgm:pt modelId="{5CB0565B-F98B-45A1-89AB-C7E361CEBB18}" type="pres">
      <dgm:prSet presAssocID="{84E93AFB-7470-438E-AA3F-C2AE7BED85DB}" presName="sibSpaceOne" presStyleCnt="0"/>
      <dgm:spPr/>
    </dgm:pt>
    <dgm:pt modelId="{0EAF6F5B-52D1-4BFB-A50D-67CE8A06A467}" type="pres">
      <dgm:prSet presAssocID="{15BD45FC-7A14-4810-A65A-C3C241CF02A0}" presName="vertOne" presStyleCnt="0"/>
      <dgm:spPr/>
    </dgm:pt>
    <dgm:pt modelId="{FAF26000-BE77-4121-92B6-D71285B41381}" type="pres">
      <dgm:prSet presAssocID="{15BD45FC-7A14-4810-A65A-C3C241CF02A0}" presName="txOne" presStyleLbl="node0" presStyleIdx="3" presStyleCnt="5" custLinFactX="15302" custLinFactNeighborX="100000" custLinFactNeighborY="777">
        <dgm:presLayoutVars>
          <dgm:chPref val="3"/>
        </dgm:presLayoutVars>
      </dgm:prSet>
      <dgm:spPr>
        <a:prstGeom prst="roundRect">
          <a:avLst>
            <a:gd name="adj" fmla="val 10000"/>
          </a:avLst>
        </a:prstGeom>
      </dgm:spPr>
      <dgm:t>
        <a:bodyPr/>
        <a:lstStyle/>
        <a:p>
          <a:endParaRPr lang="en-US"/>
        </a:p>
      </dgm:t>
    </dgm:pt>
    <dgm:pt modelId="{49E78B35-D3C4-46F0-B44A-1B86165102B9}" type="pres">
      <dgm:prSet presAssocID="{15BD45FC-7A14-4810-A65A-C3C241CF02A0}" presName="horzOne" presStyleCnt="0"/>
      <dgm:spPr/>
    </dgm:pt>
    <dgm:pt modelId="{7865BBA3-47A7-4460-A56C-DB1D76DE7B09}" type="pres">
      <dgm:prSet presAssocID="{D0307187-1088-4C6A-9457-4B9184DC7EDE}" presName="sibSpaceOne" presStyleCnt="0"/>
      <dgm:spPr/>
    </dgm:pt>
    <dgm:pt modelId="{D5FE4F38-4AE0-4E82-A2B9-511519E8ED53}" type="pres">
      <dgm:prSet presAssocID="{4A694FBB-3F9F-4401-B7EE-C289FDDBB5F0}" presName="vertOne" presStyleCnt="0"/>
      <dgm:spPr/>
    </dgm:pt>
    <dgm:pt modelId="{BA62D0E2-DA3A-4A67-AD15-62C4AE104316}" type="pres">
      <dgm:prSet presAssocID="{4A694FBB-3F9F-4401-B7EE-C289FDDBB5F0}" presName="txOne" presStyleLbl="node0" presStyleIdx="4" presStyleCnt="5" custLinFactX="-100000" custLinFactNeighborX="-134900">
        <dgm:presLayoutVars>
          <dgm:chPref val="3"/>
        </dgm:presLayoutVars>
      </dgm:prSet>
      <dgm:spPr/>
      <dgm:t>
        <a:bodyPr/>
        <a:lstStyle/>
        <a:p>
          <a:endParaRPr lang="en-US"/>
        </a:p>
      </dgm:t>
    </dgm:pt>
    <dgm:pt modelId="{76216E21-EB2B-4C0D-BDCF-EF4C375198C4}" type="pres">
      <dgm:prSet presAssocID="{4A694FBB-3F9F-4401-B7EE-C289FDDBB5F0}" presName="horzOne" presStyleCnt="0"/>
      <dgm:spPr/>
    </dgm:pt>
  </dgm:ptLst>
  <dgm:cxnLst>
    <dgm:cxn modelId="{9A86BAFE-62D1-4126-BF40-FCEFF4BE30E6}" type="presOf" srcId="{4A694FBB-3F9F-4401-B7EE-C289FDDBB5F0}" destId="{BA62D0E2-DA3A-4A67-AD15-62C4AE104316}" srcOrd="0" destOrd="0" presId="urn:microsoft.com/office/officeart/2005/8/layout/hierarchy4"/>
    <dgm:cxn modelId="{8984F344-655D-4C24-A3C9-95484162E597}" type="presOf" srcId="{D141A933-3B42-4532-BB98-907C176C7802}" destId="{8553C5E3-D667-4784-AFB9-425480F2C077}" srcOrd="0" destOrd="0" presId="urn:microsoft.com/office/officeart/2005/8/layout/hierarchy4"/>
    <dgm:cxn modelId="{D653A378-99BC-41C2-BAE7-227790D9D3D0}" srcId="{D141A933-3B42-4532-BB98-907C176C7802}" destId="{28E97DCE-8E2F-42A6-972C-767CA2E8C2E2}" srcOrd="0" destOrd="0" parTransId="{E2F9BDF9-CEAD-4236-9678-AD20ACE4DB6E}" sibTransId="{E3B726E9-FCF0-4745-ACA7-4807E1679A63}"/>
    <dgm:cxn modelId="{F5003792-F920-4A75-BC55-D3EB5259CE0A}" type="presOf" srcId="{28E97DCE-8E2F-42A6-972C-767CA2E8C2E2}" destId="{A0A6AC46-66E1-4338-8A2B-9209E8D9E3DF}" srcOrd="0" destOrd="0" presId="urn:microsoft.com/office/officeart/2005/8/layout/hierarchy4"/>
    <dgm:cxn modelId="{266492A4-1692-45A7-9D04-2371B2B26E99}" type="presOf" srcId="{15BD45FC-7A14-4810-A65A-C3C241CF02A0}" destId="{FAF26000-BE77-4121-92B6-D71285B41381}" srcOrd="0" destOrd="0" presId="urn:microsoft.com/office/officeart/2005/8/layout/hierarchy4"/>
    <dgm:cxn modelId="{3C38C81C-E666-4B98-AD01-2C0A50789B19}" srcId="{D141A933-3B42-4532-BB98-907C176C7802}" destId="{4CD44A74-22A9-4157-A7E9-E18D06CECB99}" srcOrd="2" destOrd="0" parTransId="{73B6B5A8-1D92-4E2E-B925-6A307996EFBD}" sibTransId="{84E93AFB-7470-438E-AA3F-C2AE7BED85DB}"/>
    <dgm:cxn modelId="{4C770E3E-9590-409A-A2A4-CF3D061D0803}" type="presOf" srcId="{469EA9F6-7E28-4A30-B6D9-DD58247EDFA2}" destId="{DE6F0853-AAF0-4843-A83D-311482E9C1CF}" srcOrd="0" destOrd="0" presId="urn:microsoft.com/office/officeart/2005/8/layout/hierarchy4"/>
    <dgm:cxn modelId="{4D18AD7D-7A2A-4622-AAF3-D3C5D058B2C2}" type="presOf" srcId="{4CD44A74-22A9-4157-A7E9-E18D06CECB99}" destId="{2A25BCA8-CA9B-49D6-90A7-63F09A7054BD}" srcOrd="0" destOrd="0" presId="urn:microsoft.com/office/officeart/2005/8/layout/hierarchy4"/>
    <dgm:cxn modelId="{3A5C2143-09B4-479C-93E2-DC019D358976}" srcId="{D141A933-3B42-4532-BB98-907C176C7802}" destId="{15BD45FC-7A14-4810-A65A-C3C241CF02A0}" srcOrd="3" destOrd="0" parTransId="{CDF8A0E0-6071-49FA-89F1-36733691B4E3}" sibTransId="{D0307187-1088-4C6A-9457-4B9184DC7EDE}"/>
    <dgm:cxn modelId="{908EA98D-7E76-49A4-8DC6-C58BB6950108}" srcId="{D141A933-3B42-4532-BB98-907C176C7802}" destId="{469EA9F6-7E28-4A30-B6D9-DD58247EDFA2}" srcOrd="1" destOrd="0" parTransId="{21869397-6DD4-46C0-92B3-B8AB7E25185F}" sibTransId="{EAF36457-0D35-47E5-946A-593C803E9D42}"/>
    <dgm:cxn modelId="{9A827AB1-40FC-4868-A3E6-DA1B35D2113D}" srcId="{D141A933-3B42-4532-BB98-907C176C7802}" destId="{4A694FBB-3F9F-4401-B7EE-C289FDDBB5F0}" srcOrd="4" destOrd="0" parTransId="{08A68C65-64F3-456B-B390-9D940B20595B}" sibTransId="{044EFE10-5689-4CAE-AD9B-331EBDB61109}"/>
    <dgm:cxn modelId="{68C15E08-B7E6-49E5-9187-E6E3226863B2}" type="presParOf" srcId="{8553C5E3-D667-4784-AFB9-425480F2C077}" destId="{20943427-32C2-48B5-8AD4-19BC514858DA}" srcOrd="0" destOrd="0" presId="urn:microsoft.com/office/officeart/2005/8/layout/hierarchy4"/>
    <dgm:cxn modelId="{F9CDE628-1F99-4094-93DC-BCA5105A1B31}" type="presParOf" srcId="{20943427-32C2-48B5-8AD4-19BC514858DA}" destId="{A0A6AC46-66E1-4338-8A2B-9209E8D9E3DF}" srcOrd="0" destOrd="0" presId="urn:microsoft.com/office/officeart/2005/8/layout/hierarchy4"/>
    <dgm:cxn modelId="{D7C24D58-C349-482C-946F-0D23983C38EA}" type="presParOf" srcId="{20943427-32C2-48B5-8AD4-19BC514858DA}" destId="{56FA71C7-CFE5-4EB3-8CED-36F99E37C38E}" srcOrd="1" destOrd="0" presId="urn:microsoft.com/office/officeart/2005/8/layout/hierarchy4"/>
    <dgm:cxn modelId="{0F89192E-8A81-429D-B894-58709324C09E}" type="presParOf" srcId="{8553C5E3-D667-4784-AFB9-425480F2C077}" destId="{ABED1EDE-4511-410D-B779-044A0589A015}" srcOrd="1" destOrd="0" presId="urn:microsoft.com/office/officeart/2005/8/layout/hierarchy4"/>
    <dgm:cxn modelId="{4D4E2FE6-6B35-4C9A-8528-ADFD39734102}" type="presParOf" srcId="{8553C5E3-D667-4784-AFB9-425480F2C077}" destId="{A98852D1-B841-49F0-829A-3AA4698DA09F}" srcOrd="2" destOrd="0" presId="urn:microsoft.com/office/officeart/2005/8/layout/hierarchy4"/>
    <dgm:cxn modelId="{930CA791-AB68-4D8D-9919-CF2866F77B30}" type="presParOf" srcId="{A98852D1-B841-49F0-829A-3AA4698DA09F}" destId="{DE6F0853-AAF0-4843-A83D-311482E9C1CF}" srcOrd="0" destOrd="0" presId="urn:microsoft.com/office/officeart/2005/8/layout/hierarchy4"/>
    <dgm:cxn modelId="{4ADB566E-BDB5-4368-97D8-56638A7D97FE}" type="presParOf" srcId="{A98852D1-B841-49F0-829A-3AA4698DA09F}" destId="{3FED1D16-FE44-4032-A10C-3657DE71293D}" srcOrd="1" destOrd="0" presId="urn:microsoft.com/office/officeart/2005/8/layout/hierarchy4"/>
    <dgm:cxn modelId="{F9F19EBC-E484-43A3-BE02-16FA913AA39A}" type="presParOf" srcId="{8553C5E3-D667-4784-AFB9-425480F2C077}" destId="{60AA6FDD-05C9-4779-97FD-3271DA06A950}" srcOrd="3" destOrd="0" presId="urn:microsoft.com/office/officeart/2005/8/layout/hierarchy4"/>
    <dgm:cxn modelId="{6F872615-84EE-4D3A-9523-779F45C3DE4F}" type="presParOf" srcId="{8553C5E3-D667-4784-AFB9-425480F2C077}" destId="{2FF2DE7E-7281-4566-88DA-5F4520AE436D}" srcOrd="4" destOrd="0" presId="urn:microsoft.com/office/officeart/2005/8/layout/hierarchy4"/>
    <dgm:cxn modelId="{DA838117-9B2F-4E8E-8CAC-EA59822E17BC}" type="presParOf" srcId="{2FF2DE7E-7281-4566-88DA-5F4520AE436D}" destId="{2A25BCA8-CA9B-49D6-90A7-63F09A7054BD}" srcOrd="0" destOrd="0" presId="urn:microsoft.com/office/officeart/2005/8/layout/hierarchy4"/>
    <dgm:cxn modelId="{74C03CB5-57EF-4B6A-BB62-BE6171FF628E}" type="presParOf" srcId="{2FF2DE7E-7281-4566-88DA-5F4520AE436D}" destId="{4FEE0579-6529-4522-B3DA-4D0A3189391D}" srcOrd="1" destOrd="0" presId="urn:microsoft.com/office/officeart/2005/8/layout/hierarchy4"/>
    <dgm:cxn modelId="{8DB18AE0-A036-478C-A601-55026BA58688}" type="presParOf" srcId="{8553C5E3-D667-4784-AFB9-425480F2C077}" destId="{5CB0565B-F98B-45A1-89AB-C7E361CEBB18}" srcOrd="5" destOrd="0" presId="urn:microsoft.com/office/officeart/2005/8/layout/hierarchy4"/>
    <dgm:cxn modelId="{D28140DC-F58E-4D03-8149-59706BA9EB5A}" type="presParOf" srcId="{8553C5E3-D667-4784-AFB9-425480F2C077}" destId="{0EAF6F5B-52D1-4BFB-A50D-67CE8A06A467}" srcOrd="6" destOrd="0" presId="urn:microsoft.com/office/officeart/2005/8/layout/hierarchy4"/>
    <dgm:cxn modelId="{524F1486-1975-4ECC-B156-BD80C76095A0}" type="presParOf" srcId="{0EAF6F5B-52D1-4BFB-A50D-67CE8A06A467}" destId="{FAF26000-BE77-4121-92B6-D71285B41381}" srcOrd="0" destOrd="0" presId="urn:microsoft.com/office/officeart/2005/8/layout/hierarchy4"/>
    <dgm:cxn modelId="{F83F86F9-C042-4B5D-9FE8-9578CEB24833}" type="presParOf" srcId="{0EAF6F5B-52D1-4BFB-A50D-67CE8A06A467}" destId="{49E78B35-D3C4-46F0-B44A-1B86165102B9}" srcOrd="1" destOrd="0" presId="urn:microsoft.com/office/officeart/2005/8/layout/hierarchy4"/>
    <dgm:cxn modelId="{26620C76-DCD8-4E16-ADD1-EDB716BF4D0B}" type="presParOf" srcId="{8553C5E3-D667-4784-AFB9-425480F2C077}" destId="{7865BBA3-47A7-4460-A56C-DB1D76DE7B09}" srcOrd="7" destOrd="0" presId="urn:microsoft.com/office/officeart/2005/8/layout/hierarchy4"/>
    <dgm:cxn modelId="{64557190-26E6-4893-BA7A-CBBAB7F17BE2}" type="presParOf" srcId="{8553C5E3-D667-4784-AFB9-425480F2C077}" destId="{D5FE4F38-4AE0-4E82-A2B9-511519E8ED53}" srcOrd="8" destOrd="0" presId="urn:microsoft.com/office/officeart/2005/8/layout/hierarchy4"/>
    <dgm:cxn modelId="{13FC04C3-6260-4D20-AD30-0EDF4CA73622}" type="presParOf" srcId="{D5FE4F38-4AE0-4E82-A2B9-511519E8ED53}" destId="{BA62D0E2-DA3A-4A67-AD15-62C4AE104316}" srcOrd="0" destOrd="0" presId="urn:microsoft.com/office/officeart/2005/8/layout/hierarchy4"/>
    <dgm:cxn modelId="{5231BA29-8194-47C9-B2F7-F78D1B223DBF}" type="presParOf" srcId="{D5FE4F38-4AE0-4E82-A2B9-511519E8ED53}" destId="{76216E21-EB2B-4C0D-BDCF-EF4C375198C4}" srcOrd="1" destOrd="0" presId="urn:microsoft.com/office/officeart/2005/8/layout/hierarchy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82B70B8-46A2-425F-943C-7B9813DCF965}" type="doc">
      <dgm:prSet loTypeId="urn:microsoft.com/office/officeart/2005/8/layout/vList5" loCatId="list" qsTypeId="urn:microsoft.com/office/officeart/2005/8/quickstyle/simple4" qsCatId="simple" csTypeId="urn:microsoft.com/office/officeart/2005/8/colors/accent1_2" csCatId="accent1" phldr="1"/>
      <dgm:spPr/>
      <dgm:t>
        <a:bodyPr/>
        <a:lstStyle/>
        <a:p>
          <a:endParaRPr lang="en-US"/>
        </a:p>
      </dgm:t>
    </dgm:pt>
    <dgm:pt modelId="{C58AA9B2-4EC4-4DBB-8003-0C2BD0841036}">
      <dgm:prSet phldrT="[Text]" custT="1"/>
      <dgm:spPr>
        <a:solidFill>
          <a:srgbClr val="50ADE4"/>
        </a:solidFill>
      </dgm:spPr>
      <dgm:t>
        <a:bodyPr/>
        <a:lstStyle/>
        <a:p>
          <a:r>
            <a:rPr lang="en-US" sz="1600" b="1" dirty="0" smtClean="0"/>
            <a:t>Region A (9 seats)</a:t>
          </a:r>
          <a:r>
            <a:rPr lang="en-US" sz="1600" dirty="0" smtClean="0"/>
            <a:t/>
          </a:r>
          <a:br>
            <a:rPr lang="en-US" sz="1600" dirty="0" smtClean="0"/>
          </a:br>
          <a:r>
            <a:rPr lang="en-US" sz="1600" dirty="0" smtClean="0"/>
            <a:t>(Americas)</a:t>
          </a:r>
          <a:endParaRPr lang="en-US" sz="1600" dirty="0"/>
        </a:p>
      </dgm:t>
    </dgm:pt>
    <dgm:pt modelId="{EA252AC3-E11A-4378-9206-C450E1EE643D}" type="parTrans" cxnId="{09E98C43-7F07-4470-BEE3-4521B5551C4F}">
      <dgm:prSet/>
      <dgm:spPr/>
      <dgm:t>
        <a:bodyPr/>
        <a:lstStyle/>
        <a:p>
          <a:endParaRPr lang="en-US"/>
        </a:p>
      </dgm:t>
    </dgm:pt>
    <dgm:pt modelId="{23CBD2FE-CEA0-40A4-B3BB-ECE79399A437}" type="sibTrans" cxnId="{09E98C43-7F07-4470-BEE3-4521B5551C4F}">
      <dgm:prSet/>
      <dgm:spPr/>
      <dgm:t>
        <a:bodyPr/>
        <a:lstStyle/>
        <a:p>
          <a:endParaRPr lang="en-US"/>
        </a:p>
      </dgm:t>
    </dgm:pt>
    <dgm:pt modelId="{A4828A79-4E88-4DC5-AC86-8504A1DCBD56}">
      <dgm:prSet phldrT="[Text]" custT="1"/>
      <dgm:spPr>
        <a:solidFill>
          <a:srgbClr val="50ADE4"/>
        </a:solidFill>
      </dgm:spPr>
      <dgm:t>
        <a:bodyPr/>
        <a:lstStyle/>
        <a:p>
          <a:r>
            <a:rPr lang="en-US" sz="1600" b="1" dirty="0" smtClean="0"/>
            <a:t>Region B (8 seats)</a:t>
          </a:r>
          <a:r>
            <a:rPr lang="en-US" sz="1600" dirty="0" smtClean="0"/>
            <a:t/>
          </a:r>
          <a:br>
            <a:rPr lang="en-US" sz="1600" dirty="0" smtClean="0"/>
          </a:br>
          <a:r>
            <a:rPr lang="en-US" sz="1600" dirty="0" smtClean="0"/>
            <a:t>(Western Europe)</a:t>
          </a:r>
          <a:endParaRPr lang="en-US" sz="1600" dirty="0"/>
        </a:p>
      </dgm:t>
    </dgm:pt>
    <dgm:pt modelId="{A810885A-E076-4437-8F39-A8FC10802884}" type="parTrans" cxnId="{4501E80A-4977-45D4-B868-4E70A60E697E}">
      <dgm:prSet/>
      <dgm:spPr/>
      <dgm:t>
        <a:bodyPr/>
        <a:lstStyle/>
        <a:p>
          <a:endParaRPr lang="en-US"/>
        </a:p>
      </dgm:t>
    </dgm:pt>
    <dgm:pt modelId="{9A4CBA08-5DCA-4216-BC24-4134C5F79BC6}" type="sibTrans" cxnId="{4501E80A-4977-45D4-B868-4E70A60E697E}">
      <dgm:prSet/>
      <dgm:spPr/>
      <dgm:t>
        <a:bodyPr/>
        <a:lstStyle/>
        <a:p>
          <a:endParaRPr lang="en-US"/>
        </a:p>
      </dgm:t>
    </dgm:pt>
    <dgm:pt modelId="{8223147B-8BB3-48F2-96BB-205E7F9342D8}">
      <dgm:prSet phldrT="[Text]" custT="1"/>
      <dgm:spPr>
        <a:solidFill>
          <a:srgbClr val="84C5EC"/>
        </a:solidFill>
      </dgm:spPr>
      <dgm:t>
        <a:bodyPr anchor="ctr" anchorCtr="1"/>
        <a:lstStyle/>
        <a:p>
          <a:pPr rtl="0"/>
          <a:r>
            <a:rPr lang="en-US" sz="1200" b="0" u="none" dirty="0" smtClean="0">
              <a:solidFill>
                <a:schemeClr val="bg1"/>
              </a:solidFill>
            </a:rPr>
            <a:t>France, Germany, Greece, Italy, Spain, </a:t>
          </a:r>
          <a:r>
            <a:rPr lang="en-US" sz="1200" b="0" u="none" strike="noStrike" dirty="0" smtClean="0">
              <a:solidFill>
                <a:schemeClr val="bg1"/>
              </a:solidFill>
            </a:rPr>
            <a:t>Lithuania</a:t>
          </a:r>
          <a:r>
            <a:rPr lang="en-US" sz="1200" b="0" u="none" dirty="0" smtClean="0">
              <a:solidFill>
                <a:schemeClr val="bg1"/>
              </a:solidFill>
            </a:rPr>
            <a:t>, Switzerland, Turkey </a:t>
          </a:r>
          <a:endParaRPr lang="en-US" sz="1200" b="0" u="none" dirty="0">
            <a:solidFill>
              <a:schemeClr val="bg1"/>
            </a:solidFill>
          </a:endParaRPr>
        </a:p>
      </dgm:t>
    </dgm:pt>
    <dgm:pt modelId="{C3CDE3EA-4223-4E29-8421-711A64429DA6}" type="parTrans" cxnId="{9EB5B919-A69E-4E87-B08A-CEE79426E19B}">
      <dgm:prSet/>
      <dgm:spPr/>
      <dgm:t>
        <a:bodyPr/>
        <a:lstStyle/>
        <a:p>
          <a:endParaRPr lang="en-US"/>
        </a:p>
      </dgm:t>
    </dgm:pt>
    <dgm:pt modelId="{AC579960-72FB-4A15-A5CE-1B643FB857C2}" type="sibTrans" cxnId="{9EB5B919-A69E-4E87-B08A-CEE79426E19B}">
      <dgm:prSet/>
      <dgm:spPr/>
      <dgm:t>
        <a:bodyPr/>
        <a:lstStyle/>
        <a:p>
          <a:endParaRPr lang="en-US"/>
        </a:p>
      </dgm:t>
    </dgm:pt>
    <dgm:pt modelId="{B5C713B0-AACD-4BAC-8724-9FC558A06D87}">
      <dgm:prSet phldrT="[Text]" custT="1"/>
      <dgm:spPr>
        <a:solidFill>
          <a:srgbClr val="84C5EC"/>
        </a:solidFill>
      </dgm:spPr>
      <dgm:t>
        <a:bodyPr anchor="ctr" anchorCtr="1"/>
        <a:lstStyle/>
        <a:p>
          <a:pPr algn="l" rtl="0"/>
          <a:r>
            <a:rPr lang="en-US" sz="1200" b="0" u="none" dirty="0" smtClean="0">
              <a:solidFill>
                <a:schemeClr val="bg1"/>
              </a:solidFill>
            </a:rPr>
            <a:t>Azerbaijan, Bulgaria, Poland, Romania, Russian Federation</a:t>
          </a:r>
          <a:endParaRPr lang="en-US" sz="1200" b="0" u="none" dirty="0">
            <a:solidFill>
              <a:schemeClr val="bg1"/>
            </a:solidFill>
          </a:endParaRPr>
        </a:p>
      </dgm:t>
    </dgm:pt>
    <dgm:pt modelId="{E45D7F11-DADA-4D7C-9D6A-8927B748407C}" type="parTrans" cxnId="{6C9E496E-D5E7-4E84-9D63-845BD0DFD8C1}">
      <dgm:prSet/>
      <dgm:spPr/>
      <dgm:t>
        <a:bodyPr/>
        <a:lstStyle/>
        <a:p>
          <a:endParaRPr lang="en-US"/>
        </a:p>
      </dgm:t>
    </dgm:pt>
    <dgm:pt modelId="{4CC776AD-FF0C-406B-815D-E8B2204F64C1}" type="sibTrans" cxnId="{6C9E496E-D5E7-4E84-9D63-845BD0DFD8C1}">
      <dgm:prSet/>
      <dgm:spPr/>
      <dgm:t>
        <a:bodyPr/>
        <a:lstStyle/>
        <a:p>
          <a:endParaRPr lang="en-US"/>
        </a:p>
      </dgm:t>
    </dgm:pt>
    <dgm:pt modelId="{E1ABBDF1-8593-491F-B095-8DD6743E5ADD}">
      <dgm:prSet custT="1"/>
      <dgm:spPr>
        <a:solidFill>
          <a:srgbClr val="50ADE4">
            <a:alpha val="70000"/>
          </a:srgbClr>
        </a:solidFill>
      </dgm:spPr>
      <dgm:t>
        <a:bodyPr anchor="ctr" anchorCtr="1"/>
        <a:lstStyle/>
        <a:p>
          <a:r>
            <a:rPr lang="es-ES_tradnl" sz="1200" b="0" u="none" dirty="0" smtClean="0">
              <a:solidFill>
                <a:schemeClr val="bg1"/>
              </a:solidFill>
            </a:rPr>
            <a:t>Argentina, </a:t>
          </a:r>
          <a:r>
            <a:rPr lang="es-ES_tradnl" sz="1200" b="0" u="none" dirty="0" err="1" smtClean="0">
              <a:solidFill>
                <a:schemeClr val="bg1"/>
              </a:solidFill>
            </a:rPr>
            <a:t>Brazil</a:t>
          </a:r>
          <a:r>
            <a:rPr lang="es-ES_tradnl" sz="1200" b="0" u="none" dirty="0" smtClean="0">
              <a:solidFill>
                <a:schemeClr val="bg1"/>
              </a:solidFill>
            </a:rPr>
            <a:t>, </a:t>
          </a:r>
          <a:r>
            <a:rPr lang="es-ES_tradnl" sz="1200" b="0" u="none" dirty="0" err="1" smtClean="0">
              <a:solidFill>
                <a:schemeClr val="bg1"/>
              </a:solidFill>
            </a:rPr>
            <a:t>Canada</a:t>
          </a:r>
          <a:r>
            <a:rPr lang="es-ES_tradnl" sz="1200" b="0" u="none" dirty="0" smtClean="0">
              <a:solidFill>
                <a:schemeClr val="bg1"/>
              </a:solidFill>
            </a:rPr>
            <a:t>, Costa Rica, Cuba, </a:t>
          </a:r>
          <a:r>
            <a:rPr lang="es-ES_tradnl" sz="1200" b="0" u="none" dirty="0" err="1" smtClean="0">
              <a:solidFill>
                <a:schemeClr val="bg1"/>
              </a:solidFill>
            </a:rPr>
            <a:t>Mexico</a:t>
          </a:r>
          <a:r>
            <a:rPr lang="es-ES_tradnl" sz="1200" b="0" u="none" dirty="0" smtClean="0">
              <a:solidFill>
                <a:schemeClr val="bg1"/>
              </a:solidFill>
            </a:rPr>
            <a:t>, Paraguay, </a:t>
          </a:r>
          <a:r>
            <a:rPr lang="es-ES_tradnl" sz="1200" b="0" u="none" dirty="0" err="1" smtClean="0">
              <a:solidFill>
                <a:schemeClr val="bg1"/>
              </a:solidFill>
            </a:rPr>
            <a:t>United</a:t>
          </a:r>
          <a:r>
            <a:rPr lang="es-ES_tradnl" sz="1200" b="0" u="none" dirty="0" smtClean="0">
              <a:solidFill>
                <a:schemeClr val="bg1"/>
              </a:solidFill>
            </a:rPr>
            <a:t> </a:t>
          </a:r>
          <a:r>
            <a:rPr lang="es-ES_tradnl" sz="1200" b="0" u="none" dirty="0" err="1" smtClean="0">
              <a:solidFill>
                <a:schemeClr val="bg1"/>
              </a:solidFill>
            </a:rPr>
            <a:t>States</a:t>
          </a:r>
          <a:r>
            <a:rPr lang="es-ES_tradnl" sz="1200" b="0" u="none" dirty="0" smtClean="0">
              <a:solidFill>
                <a:schemeClr val="bg1"/>
              </a:solidFill>
            </a:rPr>
            <a:t>, Venezuela </a:t>
          </a:r>
          <a:endParaRPr lang="en-US" sz="1200" b="0" u="none" dirty="0">
            <a:solidFill>
              <a:schemeClr val="bg1"/>
            </a:solidFill>
          </a:endParaRPr>
        </a:p>
      </dgm:t>
    </dgm:pt>
    <dgm:pt modelId="{8E1F79D0-3F9A-4A82-BF5E-9B197CCA908D}" type="parTrans" cxnId="{058A006E-4132-4D76-8A7C-842700FF2FFA}">
      <dgm:prSet/>
      <dgm:spPr/>
      <dgm:t>
        <a:bodyPr/>
        <a:lstStyle/>
        <a:p>
          <a:endParaRPr lang="en-US"/>
        </a:p>
      </dgm:t>
    </dgm:pt>
    <dgm:pt modelId="{AF9C7705-DA14-4EB9-B557-9A8E918594DB}" type="sibTrans" cxnId="{058A006E-4132-4D76-8A7C-842700FF2FFA}">
      <dgm:prSet/>
      <dgm:spPr/>
      <dgm:t>
        <a:bodyPr/>
        <a:lstStyle/>
        <a:p>
          <a:endParaRPr lang="en-US"/>
        </a:p>
      </dgm:t>
    </dgm:pt>
    <dgm:pt modelId="{8EDCC779-F26E-45BD-AE6E-5016A7C376A7}">
      <dgm:prSet phldrT="[Text]" custT="1"/>
      <dgm:spPr>
        <a:solidFill>
          <a:srgbClr val="50ADE4"/>
        </a:solidFill>
      </dgm:spPr>
      <dgm:t>
        <a:bodyPr/>
        <a:lstStyle/>
        <a:p>
          <a:pPr rtl="0"/>
          <a:r>
            <a:rPr lang="en-US" sz="1600" b="1" dirty="0" smtClean="0"/>
            <a:t>Region C (5 seats)</a:t>
          </a:r>
          <a:r>
            <a:rPr lang="en-US" sz="1600" dirty="0" smtClean="0"/>
            <a:t/>
          </a:r>
          <a:br>
            <a:rPr lang="en-US" sz="1600" dirty="0" smtClean="0"/>
          </a:br>
          <a:r>
            <a:rPr lang="en-US" sz="1600" dirty="0" smtClean="0"/>
            <a:t>(Eastern Europe and </a:t>
          </a:r>
          <a:br>
            <a:rPr lang="en-US" sz="1600" dirty="0" smtClean="0"/>
          </a:br>
          <a:r>
            <a:rPr lang="en-US" sz="1600" dirty="0" smtClean="0"/>
            <a:t>Northern Asia)</a:t>
          </a:r>
          <a:endParaRPr lang="en-US" sz="1600" dirty="0"/>
        </a:p>
      </dgm:t>
    </dgm:pt>
    <dgm:pt modelId="{7185FA33-CE01-4D6D-8724-94F662A4EA85}" type="parTrans" cxnId="{018611D3-D631-4801-9E3A-BCFE3EA84EAC}">
      <dgm:prSet/>
      <dgm:spPr/>
      <dgm:t>
        <a:bodyPr/>
        <a:lstStyle/>
        <a:p>
          <a:endParaRPr lang="en-US"/>
        </a:p>
      </dgm:t>
    </dgm:pt>
    <dgm:pt modelId="{90A8FF79-E75C-488C-B1DB-A45F2324F2C9}" type="sibTrans" cxnId="{018611D3-D631-4801-9E3A-BCFE3EA84EAC}">
      <dgm:prSet/>
      <dgm:spPr/>
      <dgm:t>
        <a:bodyPr/>
        <a:lstStyle/>
        <a:p>
          <a:endParaRPr lang="en-US"/>
        </a:p>
      </dgm:t>
    </dgm:pt>
    <dgm:pt modelId="{3714568B-3B3E-44B6-AC97-419BDC65CC69}">
      <dgm:prSet phldrT="[Text]" custT="1"/>
      <dgm:spPr>
        <a:solidFill>
          <a:srgbClr val="50ADE4"/>
        </a:solidFill>
      </dgm:spPr>
      <dgm:t>
        <a:bodyPr/>
        <a:lstStyle/>
        <a:p>
          <a:pPr rtl="0"/>
          <a:r>
            <a:rPr lang="en-US" sz="1600" b="1" dirty="0" smtClean="0"/>
            <a:t>Region D (13 seats)</a:t>
          </a:r>
          <a:r>
            <a:rPr lang="en-US" sz="1600" dirty="0" smtClean="0"/>
            <a:t/>
          </a:r>
          <a:br>
            <a:rPr lang="en-US" sz="1600" dirty="0" smtClean="0"/>
          </a:br>
          <a:r>
            <a:rPr lang="en-US" sz="1600" dirty="0" smtClean="0"/>
            <a:t>(Africa)</a:t>
          </a:r>
          <a:endParaRPr lang="en-US" sz="1600" dirty="0"/>
        </a:p>
      </dgm:t>
    </dgm:pt>
    <dgm:pt modelId="{CBA5E26E-EA47-4546-9544-BB9D5E2A3475}" type="parTrans" cxnId="{A60125C6-2DC8-40BB-B641-0D8AC51D0B4D}">
      <dgm:prSet/>
      <dgm:spPr/>
      <dgm:t>
        <a:bodyPr/>
        <a:lstStyle/>
        <a:p>
          <a:endParaRPr lang="en-US"/>
        </a:p>
      </dgm:t>
    </dgm:pt>
    <dgm:pt modelId="{57176933-62C2-47D5-BE6A-659759A8A4EC}" type="sibTrans" cxnId="{A60125C6-2DC8-40BB-B641-0D8AC51D0B4D}">
      <dgm:prSet/>
      <dgm:spPr/>
      <dgm:t>
        <a:bodyPr/>
        <a:lstStyle/>
        <a:p>
          <a:endParaRPr lang="en-US"/>
        </a:p>
      </dgm:t>
    </dgm:pt>
    <dgm:pt modelId="{0E1EA074-9730-416A-BA26-FB80860A28EB}">
      <dgm:prSet custT="1"/>
      <dgm:spPr>
        <a:solidFill>
          <a:srgbClr val="84C5EC"/>
        </a:solidFill>
      </dgm:spPr>
      <dgm:t>
        <a:bodyPr anchor="ctr" anchorCtr="1"/>
        <a:lstStyle/>
        <a:p>
          <a:pPr rtl="0"/>
          <a:r>
            <a:rPr lang="en-US" sz="1200" b="0" u="none" dirty="0" smtClean="0">
              <a:solidFill>
                <a:schemeClr val="bg1"/>
              </a:solidFill>
            </a:rPr>
            <a:t>Algeria, Burkina Faso, Egypt, Ghana, Kenya, Mali, Morocco, Nigeria, Rwanda, Senegal, Tanzania, Tunisia, Uganda</a:t>
          </a:r>
          <a:endParaRPr lang="en-US" sz="1200" b="0" u="none" dirty="0">
            <a:solidFill>
              <a:schemeClr val="bg1"/>
            </a:solidFill>
          </a:endParaRPr>
        </a:p>
      </dgm:t>
    </dgm:pt>
    <dgm:pt modelId="{6BC8A85F-CE1A-4540-8871-AA29A634F648}" type="parTrans" cxnId="{00C2F7CC-CA6A-4197-8CB7-B12E507EE350}">
      <dgm:prSet/>
      <dgm:spPr/>
      <dgm:t>
        <a:bodyPr/>
        <a:lstStyle/>
        <a:p>
          <a:endParaRPr lang="en-US"/>
        </a:p>
      </dgm:t>
    </dgm:pt>
    <dgm:pt modelId="{FA18121A-57D1-40D0-A285-A3A43A592106}" type="sibTrans" cxnId="{00C2F7CC-CA6A-4197-8CB7-B12E507EE350}">
      <dgm:prSet/>
      <dgm:spPr/>
      <dgm:t>
        <a:bodyPr/>
        <a:lstStyle/>
        <a:p>
          <a:endParaRPr lang="en-US"/>
        </a:p>
      </dgm:t>
    </dgm:pt>
    <dgm:pt modelId="{7DE5D124-FD58-4434-A466-51B1B8E98FED}">
      <dgm:prSet custT="1"/>
      <dgm:spPr>
        <a:solidFill>
          <a:srgbClr val="50ADE4"/>
        </a:solidFill>
      </dgm:spPr>
      <dgm:t>
        <a:bodyPr/>
        <a:lstStyle/>
        <a:p>
          <a:pPr rtl="0"/>
          <a:r>
            <a:rPr lang="en-US" sz="1600" b="1" dirty="0" smtClean="0"/>
            <a:t>Region E (13 seats)</a:t>
          </a:r>
          <a:r>
            <a:rPr lang="en-US" sz="1600" dirty="0" smtClean="0"/>
            <a:t/>
          </a:r>
          <a:br>
            <a:rPr lang="en-US" sz="1600" dirty="0" smtClean="0"/>
          </a:br>
          <a:r>
            <a:rPr lang="en-US" sz="1600" dirty="0" smtClean="0"/>
            <a:t>(Asia and Australasia)</a:t>
          </a:r>
          <a:endParaRPr lang="en-US" sz="1600" dirty="0"/>
        </a:p>
      </dgm:t>
    </dgm:pt>
    <dgm:pt modelId="{1DED96A3-7B5D-492F-8723-04949EA884CD}" type="parTrans" cxnId="{6746FF60-2649-46F2-8968-F0D323841C15}">
      <dgm:prSet/>
      <dgm:spPr/>
      <dgm:t>
        <a:bodyPr/>
        <a:lstStyle/>
        <a:p>
          <a:endParaRPr lang="en-US"/>
        </a:p>
      </dgm:t>
    </dgm:pt>
    <dgm:pt modelId="{BFD7C12C-EF27-4367-8356-D4A75641FB7B}" type="sibTrans" cxnId="{6746FF60-2649-46F2-8968-F0D323841C15}">
      <dgm:prSet/>
      <dgm:spPr/>
      <dgm:t>
        <a:bodyPr/>
        <a:lstStyle/>
        <a:p>
          <a:endParaRPr lang="en-US"/>
        </a:p>
      </dgm:t>
    </dgm:pt>
    <dgm:pt modelId="{528201ED-B6A7-4BF0-B593-0D9C55F887A7}">
      <dgm:prSet custT="1"/>
      <dgm:spPr>
        <a:solidFill>
          <a:srgbClr val="84C5EC"/>
        </a:solidFill>
      </dgm:spPr>
      <dgm:t>
        <a:bodyPr anchor="ctr" anchorCtr="1"/>
        <a:lstStyle/>
        <a:p>
          <a:pPr rtl="0"/>
          <a:r>
            <a:rPr lang="en-US" sz="1200" b="0" u="none" dirty="0" smtClean="0">
              <a:solidFill>
                <a:schemeClr val="bg1"/>
              </a:solidFill>
            </a:rPr>
            <a:t>Australia, Bangladesh, China, India, Indonesia, Japan, Korea (Republic of), Kuwait, Pakistan, Philippines, Saudi Arabia, Thailand, United Arab Emirates </a:t>
          </a:r>
          <a:endParaRPr lang="en-US" sz="1000" dirty="0">
            <a:solidFill>
              <a:schemeClr val="bg1"/>
            </a:solidFill>
          </a:endParaRPr>
        </a:p>
      </dgm:t>
    </dgm:pt>
    <dgm:pt modelId="{CB1051B2-FB14-4B8B-BB20-DB87D380DB41}" type="parTrans" cxnId="{812175B6-CAA0-40BA-A3FB-157D31588B3B}">
      <dgm:prSet/>
      <dgm:spPr/>
      <dgm:t>
        <a:bodyPr/>
        <a:lstStyle/>
        <a:p>
          <a:endParaRPr lang="en-US"/>
        </a:p>
      </dgm:t>
    </dgm:pt>
    <dgm:pt modelId="{B87791FE-13F0-499C-A7C2-907E19F734B4}" type="sibTrans" cxnId="{812175B6-CAA0-40BA-A3FB-157D31588B3B}">
      <dgm:prSet/>
      <dgm:spPr/>
      <dgm:t>
        <a:bodyPr/>
        <a:lstStyle/>
        <a:p>
          <a:endParaRPr lang="en-US"/>
        </a:p>
      </dgm:t>
    </dgm:pt>
    <dgm:pt modelId="{6EBD968B-F2D3-45D1-8D5A-AAC1AB3E5746}" type="pres">
      <dgm:prSet presAssocID="{782B70B8-46A2-425F-943C-7B9813DCF965}" presName="Name0" presStyleCnt="0">
        <dgm:presLayoutVars>
          <dgm:dir/>
          <dgm:animLvl val="lvl"/>
          <dgm:resizeHandles val="exact"/>
        </dgm:presLayoutVars>
      </dgm:prSet>
      <dgm:spPr/>
      <dgm:t>
        <a:bodyPr/>
        <a:lstStyle/>
        <a:p>
          <a:endParaRPr lang="en-US"/>
        </a:p>
      </dgm:t>
    </dgm:pt>
    <dgm:pt modelId="{8461433A-8F61-4C6A-8DB0-93AEF2D93957}" type="pres">
      <dgm:prSet presAssocID="{C58AA9B2-4EC4-4DBB-8003-0C2BD0841036}" presName="linNode" presStyleCnt="0"/>
      <dgm:spPr/>
    </dgm:pt>
    <dgm:pt modelId="{5F940085-485F-4B8B-8D2D-8E779017F0CC}" type="pres">
      <dgm:prSet presAssocID="{C58AA9B2-4EC4-4DBB-8003-0C2BD0841036}" presName="parentText" presStyleLbl="node1" presStyleIdx="0" presStyleCnt="5">
        <dgm:presLayoutVars>
          <dgm:chMax val="1"/>
          <dgm:bulletEnabled val="1"/>
        </dgm:presLayoutVars>
      </dgm:prSet>
      <dgm:spPr/>
      <dgm:t>
        <a:bodyPr/>
        <a:lstStyle/>
        <a:p>
          <a:endParaRPr lang="en-US"/>
        </a:p>
      </dgm:t>
    </dgm:pt>
    <dgm:pt modelId="{6152D807-A65B-4273-A905-953FB2A5E90B}" type="pres">
      <dgm:prSet presAssocID="{C58AA9B2-4EC4-4DBB-8003-0C2BD0841036}" presName="descendantText" presStyleLbl="alignAccFollowNode1" presStyleIdx="0" presStyleCnt="5">
        <dgm:presLayoutVars>
          <dgm:bulletEnabled val="1"/>
        </dgm:presLayoutVars>
      </dgm:prSet>
      <dgm:spPr/>
      <dgm:t>
        <a:bodyPr/>
        <a:lstStyle/>
        <a:p>
          <a:endParaRPr lang="en-US"/>
        </a:p>
      </dgm:t>
    </dgm:pt>
    <dgm:pt modelId="{9BF5A1C3-3A61-4689-A34F-04A2B459163D}" type="pres">
      <dgm:prSet presAssocID="{23CBD2FE-CEA0-40A4-B3BB-ECE79399A437}" presName="sp" presStyleCnt="0"/>
      <dgm:spPr/>
    </dgm:pt>
    <dgm:pt modelId="{12DC34E9-9BBE-48AA-A80A-5FEC510F5523}" type="pres">
      <dgm:prSet presAssocID="{A4828A79-4E88-4DC5-AC86-8504A1DCBD56}" presName="linNode" presStyleCnt="0"/>
      <dgm:spPr/>
    </dgm:pt>
    <dgm:pt modelId="{9F6457DA-3A25-4144-A802-9F28262FA3AA}" type="pres">
      <dgm:prSet presAssocID="{A4828A79-4E88-4DC5-AC86-8504A1DCBD56}" presName="parentText" presStyleLbl="node1" presStyleIdx="1" presStyleCnt="5">
        <dgm:presLayoutVars>
          <dgm:chMax val="1"/>
          <dgm:bulletEnabled val="1"/>
        </dgm:presLayoutVars>
      </dgm:prSet>
      <dgm:spPr/>
      <dgm:t>
        <a:bodyPr/>
        <a:lstStyle/>
        <a:p>
          <a:endParaRPr lang="en-US"/>
        </a:p>
      </dgm:t>
    </dgm:pt>
    <dgm:pt modelId="{1BA13F4A-4825-41B5-9494-924E431ABE97}" type="pres">
      <dgm:prSet presAssocID="{A4828A79-4E88-4DC5-AC86-8504A1DCBD56}" presName="descendantText" presStyleLbl="alignAccFollowNode1" presStyleIdx="1" presStyleCnt="5">
        <dgm:presLayoutVars>
          <dgm:bulletEnabled val="1"/>
        </dgm:presLayoutVars>
      </dgm:prSet>
      <dgm:spPr/>
      <dgm:t>
        <a:bodyPr/>
        <a:lstStyle/>
        <a:p>
          <a:endParaRPr lang="en-US"/>
        </a:p>
      </dgm:t>
    </dgm:pt>
    <dgm:pt modelId="{3BF32C2E-6F1B-47BB-B6DD-2602341D9B03}" type="pres">
      <dgm:prSet presAssocID="{9A4CBA08-5DCA-4216-BC24-4134C5F79BC6}" presName="sp" presStyleCnt="0"/>
      <dgm:spPr/>
    </dgm:pt>
    <dgm:pt modelId="{8DDD6109-5F79-40D9-96EC-BF8D370623AE}" type="pres">
      <dgm:prSet presAssocID="{8EDCC779-F26E-45BD-AE6E-5016A7C376A7}" presName="linNode" presStyleCnt="0"/>
      <dgm:spPr/>
    </dgm:pt>
    <dgm:pt modelId="{401C2939-CA92-4647-A04F-CC7695C7D68C}" type="pres">
      <dgm:prSet presAssocID="{8EDCC779-F26E-45BD-AE6E-5016A7C376A7}" presName="parentText" presStyleLbl="node1" presStyleIdx="2" presStyleCnt="5">
        <dgm:presLayoutVars>
          <dgm:chMax val="1"/>
          <dgm:bulletEnabled val="1"/>
        </dgm:presLayoutVars>
      </dgm:prSet>
      <dgm:spPr/>
      <dgm:t>
        <a:bodyPr/>
        <a:lstStyle/>
        <a:p>
          <a:endParaRPr lang="en-US"/>
        </a:p>
      </dgm:t>
    </dgm:pt>
    <dgm:pt modelId="{843E3E43-12EA-4CCC-B6AA-A2E13BE09BEA}" type="pres">
      <dgm:prSet presAssocID="{8EDCC779-F26E-45BD-AE6E-5016A7C376A7}" presName="descendantText" presStyleLbl="alignAccFollowNode1" presStyleIdx="2" presStyleCnt="5">
        <dgm:presLayoutVars>
          <dgm:bulletEnabled val="1"/>
        </dgm:presLayoutVars>
      </dgm:prSet>
      <dgm:spPr/>
      <dgm:t>
        <a:bodyPr/>
        <a:lstStyle/>
        <a:p>
          <a:endParaRPr lang="en-US"/>
        </a:p>
      </dgm:t>
    </dgm:pt>
    <dgm:pt modelId="{0C4580D9-0A5A-4A2C-BECE-D9DBC07237CD}" type="pres">
      <dgm:prSet presAssocID="{90A8FF79-E75C-488C-B1DB-A45F2324F2C9}" presName="sp" presStyleCnt="0"/>
      <dgm:spPr/>
    </dgm:pt>
    <dgm:pt modelId="{E1DBB7D7-A369-424B-98F7-2E234DE41FBE}" type="pres">
      <dgm:prSet presAssocID="{3714568B-3B3E-44B6-AC97-419BDC65CC69}" presName="linNode" presStyleCnt="0"/>
      <dgm:spPr/>
    </dgm:pt>
    <dgm:pt modelId="{74BF2541-3862-4E5D-972B-C5166372C2A2}" type="pres">
      <dgm:prSet presAssocID="{3714568B-3B3E-44B6-AC97-419BDC65CC69}" presName="parentText" presStyleLbl="node1" presStyleIdx="3" presStyleCnt="5">
        <dgm:presLayoutVars>
          <dgm:chMax val="1"/>
          <dgm:bulletEnabled val="1"/>
        </dgm:presLayoutVars>
      </dgm:prSet>
      <dgm:spPr/>
      <dgm:t>
        <a:bodyPr/>
        <a:lstStyle/>
        <a:p>
          <a:endParaRPr lang="en-US"/>
        </a:p>
      </dgm:t>
    </dgm:pt>
    <dgm:pt modelId="{2D23BBC8-0FE5-42F7-BB95-E55B51844EA8}" type="pres">
      <dgm:prSet presAssocID="{3714568B-3B3E-44B6-AC97-419BDC65CC69}" presName="descendantText" presStyleLbl="alignAccFollowNode1" presStyleIdx="3" presStyleCnt="5">
        <dgm:presLayoutVars>
          <dgm:bulletEnabled val="1"/>
        </dgm:presLayoutVars>
      </dgm:prSet>
      <dgm:spPr/>
      <dgm:t>
        <a:bodyPr/>
        <a:lstStyle/>
        <a:p>
          <a:endParaRPr lang="en-US"/>
        </a:p>
      </dgm:t>
    </dgm:pt>
    <dgm:pt modelId="{6B4DAB52-7010-47EF-9400-314EB389F228}" type="pres">
      <dgm:prSet presAssocID="{57176933-62C2-47D5-BE6A-659759A8A4EC}" presName="sp" presStyleCnt="0"/>
      <dgm:spPr/>
    </dgm:pt>
    <dgm:pt modelId="{9918638A-8A50-4417-B543-822D2E50BAA8}" type="pres">
      <dgm:prSet presAssocID="{7DE5D124-FD58-4434-A466-51B1B8E98FED}" presName="linNode" presStyleCnt="0"/>
      <dgm:spPr/>
    </dgm:pt>
    <dgm:pt modelId="{DEAFB8C5-6005-4526-8B32-890BD3A81642}" type="pres">
      <dgm:prSet presAssocID="{7DE5D124-FD58-4434-A466-51B1B8E98FED}" presName="parentText" presStyleLbl="node1" presStyleIdx="4" presStyleCnt="5">
        <dgm:presLayoutVars>
          <dgm:chMax val="1"/>
          <dgm:bulletEnabled val="1"/>
        </dgm:presLayoutVars>
      </dgm:prSet>
      <dgm:spPr/>
      <dgm:t>
        <a:bodyPr/>
        <a:lstStyle/>
        <a:p>
          <a:endParaRPr lang="en-US"/>
        </a:p>
      </dgm:t>
    </dgm:pt>
    <dgm:pt modelId="{AAA69D06-24F0-438D-96BC-3AE5F19C2E98}" type="pres">
      <dgm:prSet presAssocID="{7DE5D124-FD58-4434-A466-51B1B8E98FED}" presName="descendantText" presStyleLbl="alignAccFollowNode1" presStyleIdx="4" presStyleCnt="5">
        <dgm:presLayoutVars>
          <dgm:bulletEnabled val="1"/>
        </dgm:presLayoutVars>
      </dgm:prSet>
      <dgm:spPr/>
      <dgm:t>
        <a:bodyPr/>
        <a:lstStyle/>
        <a:p>
          <a:endParaRPr lang="en-US"/>
        </a:p>
      </dgm:t>
    </dgm:pt>
  </dgm:ptLst>
  <dgm:cxnLst>
    <dgm:cxn modelId="{41626AA9-5779-4A6A-ADE9-B81775CF7DE0}" type="presOf" srcId="{3714568B-3B3E-44B6-AC97-419BDC65CC69}" destId="{74BF2541-3862-4E5D-972B-C5166372C2A2}" srcOrd="0" destOrd="0" presId="urn:microsoft.com/office/officeart/2005/8/layout/vList5"/>
    <dgm:cxn modelId="{09E98C43-7F07-4470-BEE3-4521B5551C4F}" srcId="{782B70B8-46A2-425F-943C-7B9813DCF965}" destId="{C58AA9B2-4EC4-4DBB-8003-0C2BD0841036}" srcOrd="0" destOrd="0" parTransId="{EA252AC3-E11A-4378-9206-C450E1EE643D}" sibTransId="{23CBD2FE-CEA0-40A4-B3BB-ECE79399A437}"/>
    <dgm:cxn modelId="{2EE644E8-BA20-421F-A29F-D98C25F333B4}" type="presOf" srcId="{528201ED-B6A7-4BF0-B593-0D9C55F887A7}" destId="{AAA69D06-24F0-438D-96BC-3AE5F19C2E98}" srcOrd="0" destOrd="0" presId="urn:microsoft.com/office/officeart/2005/8/layout/vList5"/>
    <dgm:cxn modelId="{ED26E9C0-BBC5-4AF3-ABC7-641DECA68066}" type="presOf" srcId="{B5C713B0-AACD-4BAC-8724-9FC558A06D87}" destId="{843E3E43-12EA-4CCC-B6AA-A2E13BE09BEA}" srcOrd="0" destOrd="0" presId="urn:microsoft.com/office/officeart/2005/8/layout/vList5"/>
    <dgm:cxn modelId="{A60125C6-2DC8-40BB-B641-0D8AC51D0B4D}" srcId="{782B70B8-46A2-425F-943C-7B9813DCF965}" destId="{3714568B-3B3E-44B6-AC97-419BDC65CC69}" srcOrd="3" destOrd="0" parTransId="{CBA5E26E-EA47-4546-9544-BB9D5E2A3475}" sibTransId="{57176933-62C2-47D5-BE6A-659759A8A4EC}"/>
    <dgm:cxn modelId="{E1B54463-87CE-4012-8541-2D16BF1D1BF2}" type="presOf" srcId="{0E1EA074-9730-416A-BA26-FB80860A28EB}" destId="{2D23BBC8-0FE5-42F7-BB95-E55B51844EA8}" srcOrd="0" destOrd="0" presId="urn:microsoft.com/office/officeart/2005/8/layout/vList5"/>
    <dgm:cxn modelId="{33736DB1-06BF-4446-ADFC-44164603D950}" type="presOf" srcId="{A4828A79-4E88-4DC5-AC86-8504A1DCBD56}" destId="{9F6457DA-3A25-4144-A802-9F28262FA3AA}" srcOrd="0" destOrd="0" presId="urn:microsoft.com/office/officeart/2005/8/layout/vList5"/>
    <dgm:cxn modelId="{00C2F7CC-CA6A-4197-8CB7-B12E507EE350}" srcId="{3714568B-3B3E-44B6-AC97-419BDC65CC69}" destId="{0E1EA074-9730-416A-BA26-FB80860A28EB}" srcOrd="0" destOrd="0" parTransId="{6BC8A85F-CE1A-4540-8871-AA29A634F648}" sibTransId="{FA18121A-57D1-40D0-A285-A3A43A592106}"/>
    <dgm:cxn modelId="{ADB6A866-0B64-497E-B48C-7EEE8E49AC33}" type="presOf" srcId="{7DE5D124-FD58-4434-A466-51B1B8E98FED}" destId="{DEAFB8C5-6005-4526-8B32-890BD3A81642}" srcOrd="0" destOrd="0" presId="urn:microsoft.com/office/officeart/2005/8/layout/vList5"/>
    <dgm:cxn modelId="{018611D3-D631-4801-9E3A-BCFE3EA84EAC}" srcId="{782B70B8-46A2-425F-943C-7B9813DCF965}" destId="{8EDCC779-F26E-45BD-AE6E-5016A7C376A7}" srcOrd="2" destOrd="0" parTransId="{7185FA33-CE01-4D6D-8724-94F662A4EA85}" sibTransId="{90A8FF79-E75C-488C-B1DB-A45F2324F2C9}"/>
    <dgm:cxn modelId="{9EB5B919-A69E-4E87-B08A-CEE79426E19B}" srcId="{A4828A79-4E88-4DC5-AC86-8504A1DCBD56}" destId="{8223147B-8BB3-48F2-96BB-205E7F9342D8}" srcOrd="0" destOrd="0" parTransId="{C3CDE3EA-4223-4E29-8421-711A64429DA6}" sibTransId="{AC579960-72FB-4A15-A5CE-1B643FB857C2}"/>
    <dgm:cxn modelId="{058A006E-4132-4D76-8A7C-842700FF2FFA}" srcId="{C58AA9B2-4EC4-4DBB-8003-0C2BD0841036}" destId="{E1ABBDF1-8593-491F-B095-8DD6743E5ADD}" srcOrd="0" destOrd="0" parTransId="{8E1F79D0-3F9A-4A82-BF5E-9B197CCA908D}" sibTransId="{AF9C7705-DA14-4EB9-B557-9A8E918594DB}"/>
    <dgm:cxn modelId="{4CA6A5A8-BE07-4F73-9136-154892E75814}" type="presOf" srcId="{8223147B-8BB3-48F2-96BB-205E7F9342D8}" destId="{1BA13F4A-4825-41B5-9494-924E431ABE97}" srcOrd="0" destOrd="0" presId="urn:microsoft.com/office/officeart/2005/8/layout/vList5"/>
    <dgm:cxn modelId="{6CDBEEE8-6D02-4100-8DCD-F2456C37B10B}" type="presOf" srcId="{8EDCC779-F26E-45BD-AE6E-5016A7C376A7}" destId="{401C2939-CA92-4647-A04F-CC7695C7D68C}" srcOrd="0" destOrd="0" presId="urn:microsoft.com/office/officeart/2005/8/layout/vList5"/>
    <dgm:cxn modelId="{4501E80A-4977-45D4-B868-4E70A60E697E}" srcId="{782B70B8-46A2-425F-943C-7B9813DCF965}" destId="{A4828A79-4E88-4DC5-AC86-8504A1DCBD56}" srcOrd="1" destOrd="0" parTransId="{A810885A-E076-4437-8F39-A8FC10802884}" sibTransId="{9A4CBA08-5DCA-4216-BC24-4134C5F79BC6}"/>
    <dgm:cxn modelId="{6746FF60-2649-46F2-8968-F0D323841C15}" srcId="{782B70B8-46A2-425F-943C-7B9813DCF965}" destId="{7DE5D124-FD58-4434-A466-51B1B8E98FED}" srcOrd="4" destOrd="0" parTransId="{1DED96A3-7B5D-492F-8723-04949EA884CD}" sibTransId="{BFD7C12C-EF27-4367-8356-D4A75641FB7B}"/>
    <dgm:cxn modelId="{6C9E496E-D5E7-4E84-9D63-845BD0DFD8C1}" srcId="{8EDCC779-F26E-45BD-AE6E-5016A7C376A7}" destId="{B5C713B0-AACD-4BAC-8724-9FC558A06D87}" srcOrd="0" destOrd="0" parTransId="{E45D7F11-DADA-4D7C-9D6A-8927B748407C}" sibTransId="{4CC776AD-FF0C-406B-815D-E8B2204F64C1}"/>
    <dgm:cxn modelId="{D753CD6F-5850-4994-A1F0-B2EF98EC1E6A}" type="presOf" srcId="{E1ABBDF1-8593-491F-B095-8DD6743E5ADD}" destId="{6152D807-A65B-4273-A905-953FB2A5E90B}" srcOrd="0" destOrd="0" presId="urn:microsoft.com/office/officeart/2005/8/layout/vList5"/>
    <dgm:cxn modelId="{812175B6-CAA0-40BA-A3FB-157D31588B3B}" srcId="{7DE5D124-FD58-4434-A466-51B1B8E98FED}" destId="{528201ED-B6A7-4BF0-B593-0D9C55F887A7}" srcOrd="0" destOrd="0" parTransId="{CB1051B2-FB14-4B8B-BB20-DB87D380DB41}" sibTransId="{B87791FE-13F0-499C-A7C2-907E19F734B4}"/>
    <dgm:cxn modelId="{0C230CBE-2F54-4258-A59A-3BC5F7B433D9}" type="presOf" srcId="{C58AA9B2-4EC4-4DBB-8003-0C2BD0841036}" destId="{5F940085-485F-4B8B-8D2D-8E779017F0CC}" srcOrd="0" destOrd="0" presId="urn:microsoft.com/office/officeart/2005/8/layout/vList5"/>
    <dgm:cxn modelId="{555CD55B-E2B2-4B5B-A0FD-CBC0FBEE2EB0}" type="presOf" srcId="{782B70B8-46A2-425F-943C-7B9813DCF965}" destId="{6EBD968B-F2D3-45D1-8D5A-AAC1AB3E5746}" srcOrd="0" destOrd="0" presId="urn:microsoft.com/office/officeart/2005/8/layout/vList5"/>
    <dgm:cxn modelId="{B8094F71-5C40-4297-87F2-228EFFE14A15}" type="presParOf" srcId="{6EBD968B-F2D3-45D1-8D5A-AAC1AB3E5746}" destId="{8461433A-8F61-4C6A-8DB0-93AEF2D93957}" srcOrd="0" destOrd="0" presId="urn:microsoft.com/office/officeart/2005/8/layout/vList5"/>
    <dgm:cxn modelId="{3EF343AB-F860-423A-B486-69251283605D}" type="presParOf" srcId="{8461433A-8F61-4C6A-8DB0-93AEF2D93957}" destId="{5F940085-485F-4B8B-8D2D-8E779017F0CC}" srcOrd="0" destOrd="0" presId="urn:microsoft.com/office/officeart/2005/8/layout/vList5"/>
    <dgm:cxn modelId="{E2B2BBB3-2628-4AD3-A0F3-FC1AE6B1DBB3}" type="presParOf" srcId="{8461433A-8F61-4C6A-8DB0-93AEF2D93957}" destId="{6152D807-A65B-4273-A905-953FB2A5E90B}" srcOrd="1" destOrd="0" presId="urn:microsoft.com/office/officeart/2005/8/layout/vList5"/>
    <dgm:cxn modelId="{DD683DD5-8248-47CC-A1DD-9ACA4FA6537D}" type="presParOf" srcId="{6EBD968B-F2D3-45D1-8D5A-AAC1AB3E5746}" destId="{9BF5A1C3-3A61-4689-A34F-04A2B459163D}" srcOrd="1" destOrd="0" presId="urn:microsoft.com/office/officeart/2005/8/layout/vList5"/>
    <dgm:cxn modelId="{0DC5AECB-086F-4D81-9503-EFF5E1845D0E}" type="presParOf" srcId="{6EBD968B-F2D3-45D1-8D5A-AAC1AB3E5746}" destId="{12DC34E9-9BBE-48AA-A80A-5FEC510F5523}" srcOrd="2" destOrd="0" presId="urn:microsoft.com/office/officeart/2005/8/layout/vList5"/>
    <dgm:cxn modelId="{49FF0B98-EF92-430F-9F3B-BFD5326F04EE}" type="presParOf" srcId="{12DC34E9-9BBE-48AA-A80A-5FEC510F5523}" destId="{9F6457DA-3A25-4144-A802-9F28262FA3AA}" srcOrd="0" destOrd="0" presId="urn:microsoft.com/office/officeart/2005/8/layout/vList5"/>
    <dgm:cxn modelId="{2079E6DC-528A-4827-AD35-EE7D8A6F2399}" type="presParOf" srcId="{12DC34E9-9BBE-48AA-A80A-5FEC510F5523}" destId="{1BA13F4A-4825-41B5-9494-924E431ABE97}" srcOrd="1" destOrd="0" presId="urn:microsoft.com/office/officeart/2005/8/layout/vList5"/>
    <dgm:cxn modelId="{5C465F05-5DC6-41E7-909C-E1B4960D6A33}" type="presParOf" srcId="{6EBD968B-F2D3-45D1-8D5A-AAC1AB3E5746}" destId="{3BF32C2E-6F1B-47BB-B6DD-2602341D9B03}" srcOrd="3" destOrd="0" presId="urn:microsoft.com/office/officeart/2005/8/layout/vList5"/>
    <dgm:cxn modelId="{97F33724-6763-4FFF-8CCA-485CDE4670E9}" type="presParOf" srcId="{6EBD968B-F2D3-45D1-8D5A-AAC1AB3E5746}" destId="{8DDD6109-5F79-40D9-96EC-BF8D370623AE}" srcOrd="4" destOrd="0" presId="urn:microsoft.com/office/officeart/2005/8/layout/vList5"/>
    <dgm:cxn modelId="{7517068A-AA76-4581-B9E9-D629BA874D3B}" type="presParOf" srcId="{8DDD6109-5F79-40D9-96EC-BF8D370623AE}" destId="{401C2939-CA92-4647-A04F-CC7695C7D68C}" srcOrd="0" destOrd="0" presId="urn:microsoft.com/office/officeart/2005/8/layout/vList5"/>
    <dgm:cxn modelId="{D857D123-DE4D-4294-AEF5-3C95E6AE4422}" type="presParOf" srcId="{8DDD6109-5F79-40D9-96EC-BF8D370623AE}" destId="{843E3E43-12EA-4CCC-B6AA-A2E13BE09BEA}" srcOrd="1" destOrd="0" presId="urn:microsoft.com/office/officeart/2005/8/layout/vList5"/>
    <dgm:cxn modelId="{7B437873-C486-48DE-B62F-C55B727A8DBE}" type="presParOf" srcId="{6EBD968B-F2D3-45D1-8D5A-AAC1AB3E5746}" destId="{0C4580D9-0A5A-4A2C-BECE-D9DBC07237CD}" srcOrd="5" destOrd="0" presId="urn:microsoft.com/office/officeart/2005/8/layout/vList5"/>
    <dgm:cxn modelId="{1D2E339B-5D20-432E-A618-E9089F48133D}" type="presParOf" srcId="{6EBD968B-F2D3-45D1-8D5A-AAC1AB3E5746}" destId="{E1DBB7D7-A369-424B-98F7-2E234DE41FBE}" srcOrd="6" destOrd="0" presId="urn:microsoft.com/office/officeart/2005/8/layout/vList5"/>
    <dgm:cxn modelId="{AAE92B83-2545-46DD-A5C9-F202B7829E0F}" type="presParOf" srcId="{E1DBB7D7-A369-424B-98F7-2E234DE41FBE}" destId="{74BF2541-3862-4E5D-972B-C5166372C2A2}" srcOrd="0" destOrd="0" presId="urn:microsoft.com/office/officeart/2005/8/layout/vList5"/>
    <dgm:cxn modelId="{DAFC8D61-7AE9-4B48-BF26-B897876A7FCD}" type="presParOf" srcId="{E1DBB7D7-A369-424B-98F7-2E234DE41FBE}" destId="{2D23BBC8-0FE5-42F7-BB95-E55B51844EA8}" srcOrd="1" destOrd="0" presId="urn:microsoft.com/office/officeart/2005/8/layout/vList5"/>
    <dgm:cxn modelId="{BF593CF8-202F-47A2-9C72-E45FA639E46E}" type="presParOf" srcId="{6EBD968B-F2D3-45D1-8D5A-AAC1AB3E5746}" destId="{6B4DAB52-7010-47EF-9400-314EB389F228}" srcOrd="7" destOrd="0" presId="urn:microsoft.com/office/officeart/2005/8/layout/vList5"/>
    <dgm:cxn modelId="{C942A221-B236-4B2C-8376-CBA952575D19}" type="presParOf" srcId="{6EBD968B-F2D3-45D1-8D5A-AAC1AB3E5746}" destId="{9918638A-8A50-4417-B543-822D2E50BAA8}" srcOrd="8" destOrd="0" presId="urn:microsoft.com/office/officeart/2005/8/layout/vList5"/>
    <dgm:cxn modelId="{744981AE-FE94-4E1B-8AAD-0D899E5B7CBD}" type="presParOf" srcId="{9918638A-8A50-4417-B543-822D2E50BAA8}" destId="{DEAFB8C5-6005-4526-8B32-890BD3A81642}" srcOrd="0" destOrd="0" presId="urn:microsoft.com/office/officeart/2005/8/layout/vList5"/>
    <dgm:cxn modelId="{2B56B7D7-E756-42B7-AC12-3B0D0F1E54D8}" type="presParOf" srcId="{9918638A-8A50-4417-B543-822D2E50BAA8}" destId="{AAA69D06-24F0-438D-96BC-3AE5F19C2E98}"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02AD3B8A-76E7-4AF4-931B-2AD94206A4DF}"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US"/>
        </a:p>
      </dgm:t>
    </dgm:pt>
    <dgm:pt modelId="{5143D25A-854B-4BBA-AF3C-A1CB541CA2B4}">
      <dgm:prSet phldrT="[Text]"/>
      <dgm:spPr>
        <a:solidFill>
          <a:srgbClr val="50ADE4"/>
        </a:solidFill>
      </dgm:spPr>
      <dgm:t>
        <a:bodyPr/>
        <a:lstStyle/>
        <a:p>
          <a:r>
            <a:rPr lang="fr-CH" dirty="0" smtClean="0">
              <a:latin typeface="+mj-lt"/>
            </a:rPr>
            <a:t>5 Council </a:t>
          </a:r>
          <a:r>
            <a:rPr lang="fr-CH" dirty="0" err="1" smtClean="0">
              <a:latin typeface="+mj-lt"/>
            </a:rPr>
            <a:t>Working</a:t>
          </a:r>
          <a:r>
            <a:rPr lang="fr-CH" dirty="0" smtClean="0">
              <a:latin typeface="+mj-lt"/>
            </a:rPr>
            <a:t> Groups and 1 Expert Group</a:t>
          </a:r>
          <a:endParaRPr lang="en-US" dirty="0">
            <a:latin typeface="+mj-lt"/>
          </a:endParaRPr>
        </a:p>
      </dgm:t>
    </dgm:pt>
    <dgm:pt modelId="{34146F79-4968-4A7C-BFB8-AD21DE32AA5C}" type="parTrans" cxnId="{D46628E0-96D6-4D92-866F-E1882AB2A740}">
      <dgm:prSet/>
      <dgm:spPr/>
      <dgm:t>
        <a:bodyPr/>
        <a:lstStyle/>
        <a:p>
          <a:endParaRPr lang="en-US"/>
        </a:p>
      </dgm:t>
    </dgm:pt>
    <dgm:pt modelId="{90FB2B70-9375-40E2-B983-346A61CEAE48}" type="sibTrans" cxnId="{D46628E0-96D6-4D92-866F-E1882AB2A740}">
      <dgm:prSet/>
      <dgm:spPr/>
      <dgm:t>
        <a:bodyPr/>
        <a:lstStyle/>
        <a:p>
          <a:endParaRPr lang="en-US"/>
        </a:p>
      </dgm:t>
    </dgm:pt>
    <dgm:pt modelId="{B5FCA203-2E37-401B-B7F7-6E448A68E9B6}">
      <dgm:prSet phldrT="[Text]"/>
      <dgm:spPr>
        <a:solidFill>
          <a:srgbClr val="50ADE4"/>
        </a:solidFill>
      </dgm:spPr>
      <dgm:t>
        <a:bodyPr/>
        <a:lstStyle/>
        <a:p>
          <a:r>
            <a:rPr lang="fr-CH" dirty="0" smtClean="0">
              <a:latin typeface="+mj-lt"/>
            </a:rPr>
            <a:t>Chairman and Vice-Chairman </a:t>
          </a:r>
          <a:r>
            <a:rPr lang="fr-CH" dirty="0" err="1" smtClean="0">
              <a:latin typeface="+mj-lt"/>
            </a:rPr>
            <a:t>elected</a:t>
          </a:r>
          <a:r>
            <a:rPr lang="fr-CH" dirty="0" smtClean="0">
              <a:latin typeface="+mj-lt"/>
            </a:rPr>
            <a:t> for one </a:t>
          </a:r>
          <a:r>
            <a:rPr lang="fr-CH" dirty="0" err="1" smtClean="0">
              <a:latin typeface="+mj-lt"/>
            </a:rPr>
            <a:t>year</a:t>
          </a:r>
          <a:endParaRPr lang="en-US" dirty="0">
            <a:latin typeface="+mj-lt"/>
          </a:endParaRPr>
        </a:p>
      </dgm:t>
    </dgm:pt>
    <dgm:pt modelId="{BB22CADC-03D4-4699-B7A9-EA26ED067757}" type="parTrans" cxnId="{6FB49AC6-555F-4727-9E75-34FAAFEBA910}">
      <dgm:prSet/>
      <dgm:spPr/>
      <dgm:t>
        <a:bodyPr/>
        <a:lstStyle/>
        <a:p>
          <a:endParaRPr lang="en-US"/>
        </a:p>
      </dgm:t>
    </dgm:pt>
    <dgm:pt modelId="{B5775831-4E36-4B1D-9831-07C69CBA9004}" type="sibTrans" cxnId="{6FB49AC6-555F-4727-9E75-34FAAFEBA910}">
      <dgm:prSet/>
      <dgm:spPr/>
      <dgm:t>
        <a:bodyPr/>
        <a:lstStyle/>
        <a:p>
          <a:endParaRPr lang="en-US"/>
        </a:p>
      </dgm:t>
    </dgm:pt>
    <dgm:pt modelId="{3495E107-98B2-407B-9396-51CBA4BF8860}">
      <dgm:prSet phldrT="[Text]"/>
      <dgm:spPr>
        <a:solidFill>
          <a:srgbClr val="50ADE4"/>
        </a:solidFill>
      </dgm:spPr>
      <dgm:t>
        <a:bodyPr/>
        <a:lstStyle/>
        <a:p>
          <a:r>
            <a:rPr lang="fr-CH" dirty="0" smtClean="0">
              <a:latin typeface="+mj-lt"/>
            </a:rPr>
            <a:t>Can </a:t>
          </a:r>
          <a:r>
            <a:rPr lang="fr-CH" dirty="0" err="1" smtClean="0">
              <a:latin typeface="+mj-lt"/>
            </a:rPr>
            <a:t>hold</a:t>
          </a:r>
          <a:r>
            <a:rPr lang="fr-CH" dirty="0" smtClean="0">
              <a:latin typeface="+mj-lt"/>
            </a:rPr>
            <a:t> consultations </a:t>
          </a:r>
          <a:r>
            <a:rPr lang="fr-CH" dirty="0" err="1" smtClean="0">
              <a:latin typeface="+mj-lt"/>
            </a:rPr>
            <a:t>during</a:t>
          </a:r>
          <a:r>
            <a:rPr lang="fr-CH" dirty="0" smtClean="0">
              <a:latin typeface="+mj-lt"/>
            </a:rPr>
            <a:t> the  </a:t>
          </a:r>
          <a:r>
            <a:rPr lang="fr-CH" dirty="0" err="1" smtClean="0">
              <a:latin typeface="+mj-lt"/>
            </a:rPr>
            <a:t>year</a:t>
          </a:r>
          <a:endParaRPr lang="en-US" dirty="0">
            <a:latin typeface="+mj-lt"/>
          </a:endParaRPr>
        </a:p>
      </dgm:t>
    </dgm:pt>
    <dgm:pt modelId="{FDED349B-CFD0-44B2-8B9E-9B8E4A2A3C6D}" type="parTrans" cxnId="{CD9B599F-F82F-4DF1-864F-22271BD961A6}">
      <dgm:prSet/>
      <dgm:spPr/>
      <dgm:t>
        <a:bodyPr/>
        <a:lstStyle/>
        <a:p>
          <a:endParaRPr lang="en-US"/>
        </a:p>
      </dgm:t>
    </dgm:pt>
    <dgm:pt modelId="{ADF40A1D-41AD-421C-AB48-F76D32AE6EBB}" type="sibTrans" cxnId="{CD9B599F-F82F-4DF1-864F-22271BD961A6}">
      <dgm:prSet/>
      <dgm:spPr/>
      <dgm:t>
        <a:bodyPr/>
        <a:lstStyle/>
        <a:p>
          <a:endParaRPr lang="en-US"/>
        </a:p>
      </dgm:t>
    </dgm:pt>
    <dgm:pt modelId="{E3387D69-4525-41CB-AEE0-FF7FFAF995C0}">
      <dgm:prSet phldrT="[Text]"/>
      <dgm:spPr>
        <a:solidFill>
          <a:srgbClr val="50ADE4"/>
        </a:solidFill>
      </dgm:spPr>
      <dgm:t>
        <a:bodyPr/>
        <a:lstStyle/>
        <a:p>
          <a:r>
            <a:rPr lang="fr-CH" dirty="0" smtClean="0">
              <a:latin typeface="+mn-lt"/>
            </a:rPr>
            <a:t>One </a:t>
          </a:r>
          <a:r>
            <a:rPr lang="fr-CH" dirty="0" err="1" smtClean="0">
              <a:latin typeface="+mn-lt"/>
            </a:rPr>
            <a:t>annual</a:t>
          </a:r>
          <a:r>
            <a:rPr lang="fr-CH" dirty="0" smtClean="0">
              <a:latin typeface="+mn-lt"/>
            </a:rPr>
            <a:t> </a:t>
          </a:r>
          <a:r>
            <a:rPr lang="fr-CH" u="none" dirty="0" err="1" smtClean="0">
              <a:latin typeface="+mn-lt"/>
            </a:rPr>
            <a:t>ordinary</a:t>
          </a:r>
          <a:r>
            <a:rPr lang="fr-CH" dirty="0" smtClean="0">
              <a:latin typeface="+mn-lt"/>
            </a:rPr>
            <a:t>  </a:t>
          </a:r>
          <a:r>
            <a:rPr lang="fr-CH" dirty="0" smtClean="0">
              <a:latin typeface="+mj-lt"/>
            </a:rPr>
            <a:t>session</a:t>
          </a:r>
          <a:r>
            <a:rPr lang="fr-CH" dirty="0" smtClean="0">
              <a:latin typeface="+mn-lt"/>
            </a:rPr>
            <a:t> of 8/9 </a:t>
          </a:r>
          <a:r>
            <a:rPr lang="fr-CH" dirty="0" err="1" smtClean="0">
              <a:latin typeface="+mn-lt"/>
            </a:rPr>
            <a:t>days</a:t>
          </a:r>
          <a:r>
            <a:rPr lang="fr-CH" dirty="0" smtClean="0">
              <a:latin typeface="+mn-lt"/>
            </a:rPr>
            <a:t>    </a:t>
          </a:r>
          <a:endParaRPr lang="en-US" dirty="0">
            <a:latin typeface="+mn-lt"/>
          </a:endParaRPr>
        </a:p>
      </dgm:t>
    </dgm:pt>
    <dgm:pt modelId="{239199E5-2B44-454F-BA65-02C0BDAE1D2E}" type="parTrans" cxnId="{B5FFA49D-A70B-4F79-8B4F-F963BB2D516D}">
      <dgm:prSet/>
      <dgm:spPr/>
      <dgm:t>
        <a:bodyPr/>
        <a:lstStyle/>
        <a:p>
          <a:endParaRPr lang="en-US"/>
        </a:p>
      </dgm:t>
    </dgm:pt>
    <dgm:pt modelId="{59E353A1-7F28-483A-A234-2367771ABC7C}" type="sibTrans" cxnId="{B5FFA49D-A70B-4F79-8B4F-F963BB2D516D}">
      <dgm:prSet/>
      <dgm:spPr/>
      <dgm:t>
        <a:bodyPr/>
        <a:lstStyle/>
        <a:p>
          <a:endParaRPr lang="en-US"/>
        </a:p>
      </dgm:t>
    </dgm:pt>
    <dgm:pt modelId="{D0675EDA-6B1D-4A90-B2B0-ADF3D7A44F6F}">
      <dgm:prSet/>
      <dgm:spPr>
        <a:solidFill>
          <a:srgbClr val="50ADE4"/>
        </a:solidFill>
      </dgm:spPr>
      <dgm:t>
        <a:bodyPr/>
        <a:lstStyle/>
        <a:p>
          <a:r>
            <a:rPr lang="fr-CH" dirty="0" smtClean="0">
              <a:latin typeface="+mj-lt"/>
            </a:rPr>
            <a:t>Can </a:t>
          </a:r>
          <a:r>
            <a:rPr lang="fr-CH" dirty="0" err="1" smtClean="0">
              <a:latin typeface="+mj-lt"/>
            </a:rPr>
            <a:t>take</a:t>
          </a:r>
          <a:r>
            <a:rPr lang="fr-CH" dirty="0" smtClean="0">
              <a:latin typeface="+mj-lt"/>
            </a:rPr>
            <a:t> </a:t>
          </a:r>
          <a:r>
            <a:rPr lang="fr-CH" dirty="0" err="1" smtClean="0">
              <a:latin typeface="+mj-lt"/>
            </a:rPr>
            <a:t>decisions</a:t>
          </a:r>
          <a:r>
            <a:rPr lang="fr-CH" dirty="0" smtClean="0">
              <a:latin typeface="+mj-lt"/>
            </a:rPr>
            <a:t> by </a:t>
          </a:r>
          <a:r>
            <a:rPr lang="fr-CH" dirty="0" err="1" smtClean="0">
              <a:latin typeface="+mj-lt"/>
            </a:rPr>
            <a:t>correspondence</a:t>
          </a:r>
          <a:r>
            <a:rPr lang="fr-CH" dirty="0" smtClean="0">
              <a:latin typeface="+mj-lt"/>
            </a:rPr>
            <a:t> </a:t>
          </a:r>
          <a:r>
            <a:rPr lang="fr-CH" dirty="0" err="1" smtClean="0">
              <a:latin typeface="+mj-lt"/>
            </a:rPr>
            <a:t>between</a:t>
          </a:r>
          <a:r>
            <a:rPr lang="fr-CH" dirty="0" smtClean="0">
              <a:latin typeface="+mj-lt"/>
            </a:rPr>
            <a:t> sessions</a:t>
          </a:r>
          <a:endParaRPr lang="en-US" dirty="0">
            <a:latin typeface="+mj-lt"/>
          </a:endParaRPr>
        </a:p>
      </dgm:t>
    </dgm:pt>
    <dgm:pt modelId="{1E4C81E9-2D64-4DBC-8AEB-4594E396B6EA}" type="parTrans" cxnId="{095C2352-E46C-471B-A2DE-4DA5BB4708D5}">
      <dgm:prSet/>
      <dgm:spPr/>
      <dgm:t>
        <a:bodyPr/>
        <a:lstStyle/>
        <a:p>
          <a:endParaRPr lang="en-US"/>
        </a:p>
      </dgm:t>
    </dgm:pt>
    <dgm:pt modelId="{A465E84B-E76E-4C17-9D5D-92DFD6B73B18}" type="sibTrans" cxnId="{095C2352-E46C-471B-A2DE-4DA5BB4708D5}">
      <dgm:prSet/>
      <dgm:spPr/>
      <dgm:t>
        <a:bodyPr/>
        <a:lstStyle/>
        <a:p>
          <a:endParaRPr lang="en-US"/>
        </a:p>
      </dgm:t>
    </dgm:pt>
    <dgm:pt modelId="{086E4293-8842-4E82-A539-E64E1F631318}" type="pres">
      <dgm:prSet presAssocID="{02AD3B8A-76E7-4AF4-931B-2AD94206A4DF}" presName="Name0" presStyleCnt="0">
        <dgm:presLayoutVars>
          <dgm:dir/>
          <dgm:resizeHandles val="exact"/>
        </dgm:presLayoutVars>
      </dgm:prSet>
      <dgm:spPr/>
      <dgm:t>
        <a:bodyPr/>
        <a:lstStyle/>
        <a:p>
          <a:endParaRPr lang="en-US"/>
        </a:p>
      </dgm:t>
    </dgm:pt>
    <dgm:pt modelId="{4A342B98-D9E7-4F3D-8E47-3275785112F7}" type="pres">
      <dgm:prSet presAssocID="{B5FCA203-2E37-401B-B7F7-6E448A68E9B6}" presName="node" presStyleLbl="node1" presStyleIdx="0" presStyleCnt="5" custLinFactNeighborY="-191">
        <dgm:presLayoutVars>
          <dgm:bulletEnabled val="1"/>
        </dgm:presLayoutVars>
      </dgm:prSet>
      <dgm:spPr/>
      <dgm:t>
        <a:bodyPr/>
        <a:lstStyle/>
        <a:p>
          <a:endParaRPr lang="en-US"/>
        </a:p>
      </dgm:t>
    </dgm:pt>
    <dgm:pt modelId="{FC8412C1-5CD0-4F79-B8DF-FE84BF0C5B53}" type="pres">
      <dgm:prSet presAssocID="{B5775831-4E36-4B1D-9831-07C69CBA9004}" presName="sibTrans" presStyleCnt="0"/>
      <dgm:spPr/>
    </dgm:pt>
    <dgm:pt modelId="{A3A1F216-7EB5-4F62-A9E9-7EE0A278D47F}" type="pres">
      <dgm:prSet presAssocID="{E3387D69-4525-41CB-AEE0-FF7FFAF995C0}" presName="node" presStyleLbl="node1" presStyleIdx="1" presStyleCnt="5" custLinFactNeighborY="-191">
        <dgm:presLayoutVars>
          <dgm:bulletEnabled val="1"/>
        </dgm:presLayoutVars>
      </dgm:prSet>
      <dgm:spPr/>
      <dgm:t>
        <a:bodyPr/>
        <a:lstStyle/>
        <a:p>
          <a:endParaRPr lang="en-US"/>
        </a:p>
      </dgm:t>
    </dgm:pt>
    <dgm:pt modelId="{1918B5EB-A932-415C-A9EB-0CCBE2CBEEA0}" type="pres">
      <dgm:prSet presAssocID="{59E353A1-7F28-483A-A234-2367771ABC7C}" presName="sibTrans" presStyleCnt="0"/>
      <dgm:spPr/>
    </dgm:pt>
    <dgm:pt modelId="{286EDE1B-6696-405D-87A1-3E346A7E836B}" type="pres">
      <dgm:prSet presAssocID="{5143D25A-854B-4BBA-AF3C-A1CB541CA2B4}" presName="node" presStyleLbl="node1" presStyleIdx="2" presStyleCnt="5" custLinFactNeighborY="-191">
        <dgm:presLayoutVars>
          <dgm:bulletEnabled val="1"/>
        </dgm:presLayoutVars>
      </dgm:prSet>
      <dgm:spPr/>
      <dgm:t>
        <a:bodyPr/>
        <a:lstStyle/>
        <a:p>
          <a:endParaRPr lang="en-US"/>
        </a:p>
      </dgm:t>
    </dgm:pt>
    <dgm:pt modelId="{FDBBF822-01B6-4E62-B1F8-3D3F188C92AC}" type="pres">
      <dgm:prSet presAssocID="{90FB2B70-9375-40E2-B983-346A61CEAE48}" presName="sibTrans" presStyleCnt="0"/>
      <dgm:spPr/>
    </dgm:pt>
    <dgm:pt modelId="{B44A2408-D33E-494D-B1A9-0A4797D83E02}" type="pres">
      <dgm:prSet presAssocID="{3495E107-98B2-407B-9396-51CBA4BF8860}" presName="node" presStyleLbl="node1" presStyleIdx="3" presStyleCnt="5" custLinFactNeighborY="-191">
        <dgm:presLayoutVars>
          <dgm:bulletEnabled val="1"/>
        </dgm:presLayoutVars>
      </dgm:prSet>
      <dgm:spPr/>
      <dgm:t>
        <a:bodyPr/>
        <a:lstStyle/>
        <a:p>
          <a:endParaRPr lang="en-US"/>
        </a:p>
      </dgm:t>
    </dgm:pt>
    <dgm:pt modelId="{D486E798-469B-4249-844C-E268D310CE5D}" type="pres">
      <dgm:prSet presAssocID="{ADF40A1D-41AD-421C-AB48-F76D32AE6EBB}" presName="sibTrans" presStyleCnt="0"/>
      <dgm:spPr/>
    </dgm:pt>
    <dgm:pt modelId="{7A2D3F0D-CF61-40FB-9CFA-AD6D37FF3497}" type="pres">
      <dgm:prSet presAssocID="{D0675EDA-6B1D-4A90-B2B0-ADF3D7A44F6F}" presName="node" presStyleLbl="node1" presStyleIdx="4" presStyleCnt="5" custLinFactNeighborY="-191">
        <dgm:presLayoutVars>
          <dgm:bulletEnabled val="1"/>
        </dgm:presLayoutVars>
      </dgm:prSet>
      <dgm:spPr/>
      <dgm:t>
        <a:bodyPr/>
        <a:lstStyle/>
        <a:p>
          <a:endParaRPr lang="en-US"/>
        </a:p>
      </dgm:t>
    </dgm:pt>
  </dgm:ptLst>
  <dgm:cxnLst>
    <dgm:cxn modelId="{1A9C1260-2960-4CCE-9F5C-F0C00F7217EE}" type="presOf" srcId="{3495E107-98B2-407B-9396-51CBA4BF8860}" destId="{B44A2408-D33E-494D-B1A9-0A4797D83E02}" srcOrd="0" destOrd="0" presId="urn:microsoft.com/office/officeart/2005/8/layout/hList6"/>
    <dgm:cxn modelId="{B5FFA49D-A70B-4F79-8B4F-F963BB2D516D}" srcId="{02AD3B8A-76E7-4AF4-931B-2AD94206A4DF}" destId="{E3387D69-4525-41CB-AEE0-FF7FFAF995C0}" srcOrd="1" destOrd="0" parTransId="{239199E5-2B44-454F-BA65-02C0BDAE1D2E}" sibTransId="{59E353A1-7F28-483A-A234-2367771ABC7C}"/>
    <dgm:cxn modelId="{2C319E84-6ED9-435F-BDE4-12E25C7F80B9}" type="presOf" srcId="{B5FCA203-2E37-401B-B7F7-6E448A68E9B6}" destId="{4A342B98-D9E7-4F3D-8E47-3275785112F7}" srcOrd="0" destOrd="0" presId="urn:microsoft.com/office/officeart/2005/8/layout/hList6"/>
    <dgm:cxn modelId="{C8A841A1-55F7-4EF0-8E36-264322DF6266}" type="presOf" srcId="{E3387D69-4525-41CB-AEE0-FF7FFAF995C0}" destId="{A3A1F216-7EB5-4F62-A9E9-7EE0A278D47F}" srcOrd="0" destOrd="0" presId="urn:microsoft.com/office/officeart/2005/8/layout/hList6"/>
    <dgm:cxn modelId="{095C2352-E46C-471B-A2DE-4DA5BB4708D5}" srcId="{02AD3B8A-76E7-4AF4-931B-2AD94206A4DF}" destId="{D0675EDA-6B1D-4A90-B2B0-ADF3D7A44F6F}" srcOrd="4" destOrd="0" parTransId="{1E4C81E9-2D64-4DBC-8AEB-4594E396B6EA}" sibTransId="{A465E84B-E76E-4C17-9D5D-92DFD6B73B18}"/>
    <dgm:cxn modelId="{2BB147AC-A4B7-4B43-B0B3-89D6590EEA7E}" type="presOf" srcId="{5143D25A-854B-4BBA-AF3C-A1CB541CA2B4}" destId="{286EDE1B-6696-405D-87A1-3E346A7E836B}" srcOrd="0" destOrd="0" presId="urn:microsoft.com/office/officeart/2005/8/layout/hList6"/>
    <dgm:cxn modelId="{66CDCB43-F6DD-410B-B145-8DDAACBBB319}" type="presOf" srcId="{02AD3B8A-76E7-4AF4-931B-2AD94206A4DF}" destId="{086E4293-8842-4E82-A539-E64E1F631318}" srcOrd="0" destOrd="0" presId="urn:microsoft.com/office/officeart/2005/8/layout/hList6"/>
    <dgm:cxn modelId="{D46628E0-96D6-4D92-866F-E1882AB2A740}" srcId="{02AD3B8A-76E7-4AF4-931B-2AD94206A4DF}" destId="{5143D25A-854B-4BBA-AF3C-A1CB541CA2B4}" srcOrd="2" destOrd="0" parTransId="{34146F79-4968-4A7C-BFB8-AD21DE32AA5C}" sibTransId="{90FB2B70-9375-40E2-B983-346A61CEAE48}"/>
    <dgm:cxn modelId="{6FB49AC6-555F-4727-9E75-34FAAFEBA910}" srcId="{02AD3B8A-76E7-4AF4-931B-2AD94206A4DF}" destId="{B5FCA203-2E37-401B-B7F7-6E448A68E9B6}" srcOrd="0" destOrd="0" parTransId="{BB22CADC-03D4-4699-B7A9-EA26ED067757}" sibTransId="{B5775831-4E36-4B1D-9831-07C69CBA9004}"/>
    <dgm:cxn modelId="{7B049EC3-BC1F-4A11-92BF-3DB1F6CC79DE}" type="presOf" srcId="{D0675EDA-6B1D-4A90-B2B0-ADF3D7A44F6F}" destId="{7A2D3F0D-CF61-40FB-9CFA-AD6D37FF3497}" srcOrd="0" destOrd="0" presId="urn:microsoft.com/office/officeart/2005/8/layout/hList6"/>
    <dgm:cxn modelId="{CD9B599F-F82F-4DF1-864F-22271BD961A6}" srcId="{02AD3B8A-76E7-4AF4-931B-2AD94206A4DF}" destId="{3495E107-98B2-407B-9396-51CBA4BF8860}" srcOrd="3" destOrd="0" parTransId="{FDED349B-CFD0-44B2-8B9E-9B8E4A2A3C6D}" sibTransId="{ADF40A1D-41AD-421C-AB48-F76D32AE6EBB}"/>
    <dgm:cxn modelId="{6F2B86BC-801C-4345-8DF6-CC7330596E33}" type="presParOf" srcId="{086E4293-8842-4E82-A539-E64E1F631318}" destId="{4A342B98-D9E7-4F3D-8E47-3275785112F7}" srcOrd="0" destOrd="0" presId="urn:microsoft.com/office/officeart/2005/8/layout/hList6"/>
    <dgm:cxn modelId="{12A2E038-DC0E-4934-9532-F8A4ADE1B9BD}" type="presParOf" srcId="{086E4293-8842-4E82-A539-E64E1F631318}" destId="{FC8412C1-5CD0-4F79-B8DF-FE84BF0C5B53}" srcOrd="1" destOrd="0" presId="urn:microsoft.com/office/officeart/2005/8/layout/hList6"/>
    <dgm:cxn modelId="{82D7BBDD-3FB9-4909-ACFB-727F734E455B}" type="presParOf" srcId="{086E4293-8842-4E82-A539-E64E1F631318}" destId="{A3A1F216-7EB5-4F62-A9E9-7EE0A278D47F}" srcOrd="2" destOrd="0" presId="urn:microsoft.com/office/officeart/2005/8/layout/hList6"/>
    <dgm:cxn modelId="{208BEAC2-E2ED-447E-ADDA-54F7E45C24FA}" type="presParOf" srcId="{086E4293-8842-4E82-A539-E64E1F631318}" destId="{1918B5EB-A932-415C-A9EB-0CCBE2CBEEA0}" srcOrd="3" destOrd="0" presId="urn:microsoft.com/office/officeart/2005/8/layout/hList6"/>
    <dgm:cxn modelId="{427EF1B3-268E-4C8C-9DBD-3069F25911F6}" type="presParOf" srcId="{086E4293-8842-4E82-A539-E64E1F631318}" destId="{286EDE1B-6696-405D-87A1-3E346A7E836B}" srcOrd="4" destOrd="0" presId="urn:microsoft.com/office/officeart/2005/8/layout/hList6"/>
    <dgm:cxn modelId="{508C96E6-31DA-4FBE-A232-02B713C3F3A8}" type="presParOf" srcId="{086E4293-8842-4E82-A539-E64E1F631318}" destId="{FDBBF822-01B6-4E62-B1F8-3D3F188C92AC}" srcOrd="5" destOrd="0" presId="urn:microsoft.com/office/officeart/2005/8/layout/hList6"/>
    <dgm:cxn modelId="{A98BBD1B-EB83-4405-8085-8B43D340AF49}" type="presParOf" srcId="{086E4293-8842-4E82-A539-E64E1F631318}" destId="{B44A2408-D33E-494D-B1A9-0A4797D83E02}" srcOrd="6" destOrd="0" presId="urn:microsoft.com/office/officeart/2005/8/layout/hList6"/>
    <dgm:cxn modelId="{D90C007A-69B1-4A3D-95A6-D6C760F9EDF0}" type="presParOf" srcId="{086E4293-8842-4E82-A539-E64E1F631318}" destId="{D486E798-469B-4249-844C-E268D310CE5D}" srcOrd="7" destOrd="0" presId="urn:microsoft.com/office/officeart/2005/8/layout/hList6"/>
    <dgm:cxn modelId="{191850D6-F41C-4290-9CF8-41614595BE88}" type="presParOf" srcId="{086E4293-8842-4E82-A539-E64E1F631318}" destId="{7A2D3F0D-CF61-40FB-9CFA-AD6D37FF3497}" srcOrd="8"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9826EF9-47AD-46FF-9475-387F62D59E1A}"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US"/>
        </a:p>
      </dgm:t>
    </dgm:pt>
    <dgm:pt modelId="{56C2A3C7-9E82-459E-958A-9EF255D7A03B}">
      <dgm:prSet phldrT="[Text]" custT="1"/>
      <dgm:spPr>
        <a:solidFill>
          <a:srgbClr val="50ADE4"/>
        </a:solidFill>
      </dgm:spPr>
      <dgm:t>
        <a:bodyPr/>
        <a:lstStyle/>
        <a:p>
          <a:r>
            <a:rPr lang="fr-CH" sz="2400" dirty="0" err="1" smtClean="0">
              <a:latin typeface="+mj-lt"/>
            </a:rPr>
            <a:t>Created</a:t>
          </a:r>
          <a:r>
            <a:rPr lang="fr-CH" sz="2400" dirty="0" smtClean="0">
              <a:latin typeface="+mj-lt"/>
            </a:rPr>
            <a:t> by the Council on </a:t>
          </a:r>
          <a:r>
            <a:rPr lang="fr-CH" sz="2400" dirty="0" err="1" smtClean="0">
              <a:latin typeface="+mj-lt"/>
            </a:rPr>
            <a:t>specific</a:t>
          </a:r>
          <a:r>
            <a:rPr lang="fr-CH" sz="2400" dirty="0" smtClean="0">
              <a:latin typeface="+mj-lt"/>
            </a:rPr>
            <a:t>  issues and </a:t>
          </a:r>
          <a:r>
            <a:rPr lang="fr-CH" sz="2400" dirty="0" err="1" smtClean="0">
              <a:latin typeface="+mj-lt"/>
            </a:rPr>
            <a:t>priorities</a:t>
          </a:r>
          <a:endParaRPr lang="en-US" sz="2400" dirty="0">
            <a:latin typeface="+mj-lt"/>
          </a:endParaRPr>
        </a:p>
      </dgm:t>
    </dgm:pt>
    <dgm:pt modelId="{DD1D322D-3C68-4DE9-A2F3-04F9C22FF025}" type="parTrans" cxnId="{C7EE742D-43E2-4951-8216-26FF6A03EE77}">
      <dgm:prSet/>
      <dgm:spPr/>
      <dgm:t>
        <a:bodyPr/>
        <a:lstStyle/>
        <a:p>
          <a:endParaRPr lang="en-US"/>
        </a:p>
      </dgm:t>
    </dgm:pt>
    <dgm:pt modelId="{B309D105-1E40-4BFD-906B-57CD8958FF94}" type="sibTrans" cxnId="{C7EE742D-43E2-4951-8216-26FF6A03EE77}">
      <dgm:prSet/>
      <dgm:spPr/>
      <dgm:t>
        <a:bodyPr/>
        <a:lstStyle/>
        <a:p>
          <a:endParaRPr lang="en-US"/>
        </a:p>
      </dgm:t>
    </dgm:pt>
    <dgm:pt modelId="{EBFB6C7B-1AB5-44FE-8423-243DB1E9C07D}">
      <dgm:prSet phldrT="[Text]" custT="1"/>
      <dgm:spPr>
        <a:solidFill>
          <a:srgbClr val="50ADE4"/>
        </a:solidFill>
      </dgm:spPr>
      <dgm:t>
        <a:bodyPr/>
        <a:lstStyle/>
        <a:p>
          <a:r>
            <a:rPr lang="fr-CH" sz="2400" dirty="0" err="1" smtClean="0">
              <a:latin typeface="+mj-lt"/>
            </a:rPr>
            <a:t>Chairmen</a:t>
          </a:r>
          <a:r>
            <a:rPr lang="fr-CH" sz="2400" dirty="0" smtClean="0">
              <a:latin typeface="+mj-lt"/>
            </a:rPr>
            <a:t> and Vice-</a:t>
          </a:r>
          <a:r>
            <a:rPr lang="fr-CH" sz="2400" dirty="0" err="1" smtClean="0">
              <a:latin typeface="+mj-lt"/>
            </a:rPr>
            <a:t>Chairmen</a:t>
          </a:r>
          <a:r>
            <a:rPr lang="fr-CH" sz="2400" dirty="0" smtClean="0">
              <a:latin typeface="+mj-lt"/>
            </a:rPr>
            <a:t> </a:t>
          </a:r>
          <a:r>
            <a:rPr lang="fr-CH" sz="2400" dirty="0" err="1" smtClean="0">
              <a:latin typeface="+mj-lt"/>
            </a:rPr>
            <a:t>elected</a:t>
          </a:r>
          <a:r>
            <a:rPr lang="fr-CH" sz="2400" dirty="0" smtClean="0">
              <a:latin typeface="+mj-lt"/>
            </a:rPr>
            <a:t> by the Council</a:t>
          </a:r>
          <a:endParaRPr lang="en-US" sz="2400" dirty="0">
            <a:latin typeface="+mj-lt"/>
          </a:endParaRPr>
        </a:p>
      </dgm:t>
    </dgm:pt>
    <dgm:pt modelId="{0E350E86-684A-48C6-A8B1-4BC6252AF966}" type="parTrans" cxnId="{4807E685-ACB9-4800-90DA-9DC664CEF374}">
      <dgm:prSet/>
      <dgm:spPr/>
      <dgm:t>
        <a:bodyPr/>
        <a:lstStyle/>
        <a:p>
          <a:endParaRPr lang="en-US"/>
        </a:p>
      </dgm:t>
    </dgm:pt>
    <dgm:pt modelId="{966462C1-5D32-4719-AD6C-B335EF5DCCA8}" type="sibTrans" cxnId="{4807E685-ACB9-4800-90DA-9DC664CEF374}">
      <dgm:prSet/>
      <dgm:spPr/>
      <dgm:t>
        <a:bodyPr/>
        <a:lstStyle/>
        <a:p>
          <a:endParaRPr lang="en-US"/>
        </a:p>
      </dgm:t>
    </dgm:pt>
    <dgm:pt modelId="{AF332957-5FF0-431F-B62A-CF360EB89BB7}">
      <dgm:prSet phldrT="[Text]" custT="1"/>
      <dgm:spPr>
        <a:solidFill>
          <a:srgbClr val="50ADE4"/>
        </a:solidFill>
      </dgm:spPr>
      <dgm:t>
        <a:bodyPr/>
        <a:lstStyle/>
        <a:p>
          <a:r>
            <a:rPr lang="fr-CH" sz="2400" dirty="0" err="1" smtClean="0">
              <a:latin typeface="+mj-lt"/>
            </a:rPr>
            <a:t>Meet</a:t>
          </a:r>
          <a:r>
            <a:rPr lang="fr-CH" sz="2400" dirty="0" smtClean="0">
              <a:latin typeface="+mj-lt"/>
            </a:rPr>
            <a:t> </a:t>
          </a:r>
          <a:r>
            <a:rPr lang="fr-CH" sz="2400" dirty="0" err="1" smtClean="0">
              <a:latin typeface="+mj-lt"/>
            </a:rPr>
            <a:t>twice</a:t>
          </a:r>
          <a:r>
            <a:rPr lang="fr-CH" sz="2400" dirty="0" smtClean="0">
              <a:latin typeface="+mj-lt"/>
            </a:rPr>
            <a:t> a </a:t>
          </a:r>
          <a:r>
            <a:rPr lang="fr-CH" sz="2400" dirty="0" err="1" smtClean="0">
              <a:latin typeface="+mj-lt"/>
            </a:rPr>
            <a:t>year</a:t>
          </a:r>
          <a:r>
            <a:rPr lang="fr-CH" sz="2400" dirty="0" smtClean="0">
              <a:latin typeface="+mj-lt"/>
            </a:rPr>
            <a:t> </a:t>
          </a:r>
          <a:r>
            <a:rPr lang="fr-CH" sz="2400" dirty="0" err="1" smtClean="0">
              <a:latin typeface="+mj-lt"/>
            </a:rPr>
            <a:t>during</a:t>
          </a:r>
          <a:r>
            <a:rPr lang="fr-CH" sz="2400" dirty="0" smtClean="0">
              <a:latin typeface="+mj-lt"/>
            </a:rPr>
            <a:t> cluster of WG meetings</a:t>
          </a:r>
          <a:endParaRPr lang="en-US" sz="2400" dirty="0">
            <a:latin typeface="+mj-lt"/>
          </a:endParaRPr>
        </a:p>
      </dgm:t>
    </dgm:pt>
    <dgm:pt modelId="{65522B6C-7124-4148-98B9-7A562112173B}" type="parTrans" cxnId="{14F7C3E3-33C5-4E43-9C33-4EA49417596B}">
      <dgm:prSet/>
      <dgm:spPr/>
      <dgm:t>
        <a:bodyPr/>
        <a:lstStyle/>
        <a:p>
          <a:endParaRPr lang="en-US"/>
        </a:p>
      </dgm:t>
    </dgm:pt>
    <dgm:pt modelId="{3E2BD17E-9BAE-4C42-9EBF-EB324AD7591E}" type="sibTrans" cxnId="{14F7C3E3-33C5-4E43-9C33-4EA49417596B}">
      <dgm:prSet/>
      <dgm:spPr/>
      <dgm:t>
        <a:bodyPr/>
        <a:lstStyle/>
        <a:p>
          <a:endParaRPr lang="en-US"/>
        </a:p>
      </dgm:t>
    </dgm:pt>
    <dgm:pt modelId="{D264C6A3-0FE0-4B6D-A378-23914C608EAD}">
      <dgm:prSet phldrT="[Text]" custT="1"/>
      <dgm:spPr>
        <a:solidFill>
          <a:srgbClr val="50ADE4"/>
        </a:solidFill>
      </dgm:spPr>
      <dgm:t>
        <a:bodyPr/>
        <a:lstStyle/>
        <a:p>
          <a:r>
            <a:rPr lang="fr-CH" sz="3200" dirty="0" smtClean="0">
              <a:latin typeface="+mj-lt"/>
            </a:rPr>
            <a:t>Report to the Council </a:t>
          </a:r>
          <a:endParaRPr lang="en-US" sz="3200" dirty="0">
            <a:latin typeface="+mj-lt"/>
          </a:endParaRPr>
        </a:p>
      </dgm:t>
    </dgm:pt>
    <dgm:pt modelId="{5471AA10-F9E6-4C9B-8B90-A07687A38481}" type="parTrans" cxnId="{C508B90D-D1D7-4637-B444-9D649ACA3998}">
      <dgm:prSet/>
      <dgm:spPr/>
      <dgm:t>
        <a:bodyPr/>
        <a:lstStyle/>
        <a:p>
          <a:endParaRPr lang="en-US"/>
        </a:p>
      </dgm:t>
    </dgm:pt>
    <dgm:pt modelId="{57290F38-D885-4B0A-BD43-94B9E4BFD62F}" type="sibTrans" cxnId="{C508B90D-D1D7-4637-B444-9D649ACA3998}">
      <dgm:prSet/>
      <dgm:spPr/>
      <dgm:t>
        <a:bodyPr/>
        <a:lstStyle/>
        <a:p>
          <a:endParaRPr lang="en-US"/>
        </a:p>
      </dgm:t>
    </dgm:pt>
    <dgm:pt modelId="{7ED5E938-48D3-4726-AB3C-57E37F79AB3B}" type="pres">
      <dgm:prSet presAssocID="{19826EF9-47AD-46FF-9475-387F62D59E1A}" presName="Name0" presStyleCnt="0">
        <dgm:presLayoutVars>
          <dgm:dir/>
          <dgm:resizeHandles val="exact"/>
        </dgm:presLayoutVars>
      </dgm:prSet>
      <dgm:spPr/>
      <dgm:t>
        <a:bodyPr/>
        <a:lstStyle/>
        <a:p>
          <a:endParaRPr lang="en-US"/>
        </a:p>
      </dgm:t>
    </dgm:pt>
    <dgm:pt modelId="{ECD6E82C-51D7-4D23-B437-1C716CE45579}" type="pres">
      <dgm:prSet presAssocID="{56C2A3C7-9E82-459E-958A-9EF255D7A03B}" presName="node" presStyleLbl="node1" presStyleIdx="0" presStyleCnt="4">
        <dgm:presLayoutVars>
          <dgm:bulletEnabled val="1"/>
        </dgm:presLayoutVars>
      </dgm:prSet>
      <dgm:spPr/>
      <dgm:t>
        <a:bodyPr/>
        <a:lstStyle/>
        <a:p>
          <a:endParaRPr lang="en-US"/>
        </a:p>
      </dgm:t>
    </dgm:pt>
    <dgm:pt modelId="{CEB4D9BB-452F-49B4-9FFA-2735D7327A03}" type="pres">
      <dgm:prSet presAssocID="{B309D105-1E40-4BFD-906B-57CD8958FF94}" presName="sibTrans" presStyleCnt="0"/>
      <dgm:spPr/>
    </dgm:pt>
    <dgm:pt modelId="{14D1CE33-8A1D-45D4-872B-5EB53C2BDF86}" type="pres">
      <dgm:prSet presAssocID="{EBFB6C7B-1AB5-44FE-8423-243DB1E9C07D}" presName="node" presStyleLbl="node1" presStyleIdx="1" presStyleCnt="4">
        <dgm:presLayoutVars>
          <dgm:bulletEnabled val="1"/>
        </dgm:presLayoutVars>
      </dgm:prSet>
      <dgm:spPr/>
      <dgm:t>
        <a:bodyPr/>
        <a:lstStyle/>
        <a:p>
          <a:endParaRPr lang="en-US"/>
        </a:p>
      </dgm:t>
    </dgm:pt>
    <dgm:pt modelId="{AA474501-2BA7-4570-AF08-5E1F70B7842E}" type="pres">
      <dgm:prSet presAssocID="{966462C1-5D32-4719-AD6C-B335EF5DCCA8}" presName="sibTrans" presStyleCnt="0"/>
      <dgm:spPr/>
    </dgm:pt>
    <dgm:pt modelId="{EACCE512-E847-4EE7-951A-37FC58AE8328}" type="pres">
      <dgm:prSet presAssocID="{AF332957-5FF0-431F-B62A-CF360EB89BB7}" presName="node" presStyleLbl="node1" presStyleIdx="2" presStyleCnt="4">
        <dgm:presLayoutVars>
          <dgm:bulletEnabled val="1"/>
        </dgm:presLayoutVars>
      </dgm:prSet>
      <dgm:spPr/>
      <dgm:t>
        <a:bodyPr/>
        <a:lstStyle/>
        <a:p>
          <a:endParaRPr lang="en-US"/>
        </a:p>
      </dgm:t>
    </dgm:pt>
    <dgm:pt modelId="{BFA4553A-AEE0-4215-B248-FA7287481836}" type="pres">
      <dgm:prSet presAssocID="{3E2BD17E-9BAE-4C42-9EBF-EB324AD7591E}" presName="sibTrans" presStyleCnt="0"/>
      <dgm:spPr/>
    </dgm:pt>
    <dgm:pt modelId="{06B7CEE6-9FCB-4CB7-B843-274235DDF29E}" type="pres">
      <dgm:prSet presAssocID="{D264C6A3-0FE0-4B6D-A378-23914C608EAD}" presName="node" presStyleLbl="node1" presStyleIdx="3" presStyleCnt="4" custLinFactNeighborX="1359" custLinFactNeighborY="-5249">
        <dgm:presLayoutVars>
          <dgm:bulletEnabled val="1"/>
        </dgm:presLayoutVars>
      </dgm:prSet>
      <dgm:spPr/>
      <dgm:t>
        <a:bodyPr/>
        <a:lstStyle/>
        <a:p>
          <a:endParaRPr lang="en-US"/>
        </a:p>
      </dgm:t>
    </dgm:pt>
  </dgm:ptLst>
  <dgm:cxnLst>
    <dgm:cxn modelId="{FDB6D5AF-CFE4-43DE-82A8-054AEACE219C}" type="presOf" srcId="{19826EF9-47AD-46FF-9475-387F62D59E1A}" destId="{7ED5E938-48D3-4726-AB3C-57E37F79AB3B}" srcOrd="0" destOrd="0" presId="urn:microsoft.com/office/officeart/2005/8/layout/hList6"/>
    <dgm:cxn modelId="{EC0C964E-D021-4F1B-81A5-327EF4B59BAF}" type="presOf" srcId="{AF332957-5FF0-431F-B62A-CF360EB89BB7}" destId="{EACCE512-E847-4EE7-951A-37FC58AE8328}" srcOrd="0" destOrd="0" presId="urn:microsoft.com/office/officeart/2005/8/layout/hList6"/>
    <dgm:cxn modelId="{B2BB50F2-0C21-44B7-9758-39C4E6EC650B}" type="presOf" srcId="{56C2A3C7-9E82-459E-958A-9EF255D7A03B}" destId="{ECD6E82C-51D7-4D23-B437-1C716CE45579}" srcOrd="0" destOrd="0" presId="urn:microsoft.com/office/officeart/2005/8/layout/hList6"/>
    <dgm:cxn modelId="{14F7C3E3-33C5-4E43-9C33-4EA49417596B}" srcId="{19826EF9-47AD-46FF-9475-387F62D59E1A}" destId="{AF332957-5FF0-431F-B62A-CF360EB89BB7}" srcOrd="2" destOrd="0" parTransId="{65522B6C-7124-4148-98B9-7A562112173B}" sibTransId="{3E2BD17E-9BAE-4C42-9EBF-EB324AD7591E}"/>
    <dgm:cxn modelId="{A6A32582-3701-47DC-8201-0D6CEF3E0A36}" type="presOf" srcId="{EBFB6C7B-1AB5-44FE-8423-243DB1E9C07D}" destId="{14D1CE33-8A1D-45D4-872B-5EB53C2BDF86}" srcOrd="0" destOrd="0" presId="urn:microsoft.com/office/officeart/2005/8/layout/hList6"/>
    <dgm:cxn modelId="{4807E685-ACB9-4800-90DA-9DC664CEF374}" srcId="{19826EF9-47AD-46FF-9475-387F62D59E1A}" destId="{EBFB6C7B-1AB5-44FE-8423-243DB1E9C07D}" srcOrd="1" destOrd="0" parTransId="{0E350E86-684A-48C6-A8B1-4BC6252AF966}" sibTransId="{966462C1-5D32-4719-AD6C-B335EF5DCCA8}"/>
    <dgm:cxn modelId="{C7EE742D-43E2-4951-8216-26FF6A03EE77}" srcId="{19826EF9-47AD-46FF-9475-387F62D59E1A}" destId="{56C2A3C7-9E82-459E-958A-9EF255D7A03B}" srcOrd="0" destOrd="0" parTransId="{DD1D322D-3C68-4DE9-A2F3-04F9C22FF025}" sibTransId="{B309D105-1E40-4BFD-906B-57CD8958FF94}"/>
    <dgm:cxn modelId="{C508B90D-D1D7-4637-B444-9D649ACA3998}" srcId="{19826EF9-47AD-46FF-9475-387F62D59E1A}" destId="{D264C6A3-0FE0-4B6D-A378-23914C608EAD}" srcOrd="3" destOrd="0" parTransId="{5471AA10-F9E6-4C9B-8B90-A07687A38481}" sibTransId="{57290F38-D885-4B0A-BD43-94B9E4BFD62F}"/>
    <dgm:cxn modelId="{C0377700-C9B1-4B80-B23D-4A562529A6E3}" type="presOf" srcId="{D264C6A3-0FE0-4B6D-A378-23914C608EAD}" destId="{06B7CEE6-9FCB-4CB7-B843-274235DDF29E}" srcOrd="0" destOrd="0" presId="urn:microsoft.com/office/officeart/2005/8/layout/hList6"/>
    <dgm:cxn modelId="{09BCEC52-22FB-492B-8FA4-544B3207DA10}" type="presParOf" srcId="{7ED5E938-48D3-4726-AB3C-57E37F79AB3B}" destId="{ECD6E82C-51D7-4D23-B437-1C716CE45579}" srcOrd="0" destOrd="0" presId="urn:microsoft.com/office/officeart/2005/8/layout/hList6"/>
    <dgm:cxn modelId="{58C94684-5734-4472-91D8-210E897ABA20}" type="presParOf" srcId="{7ED5E938-48D3-4726-AB3C-57E37F79AB3B}" destId="{CEB4D9BB-452F-49B4-9FFA-2735D7327A03}" srcOrd="1" destOrd="0" presId="urn:microsoft.com/office/officeart/2005/8/layout/hList6"/>
    <dgm:cxn modelId="{64753F06-FDBD-4C43-9945-349C5FCA5B96}" type="presParOf" srcId="{7ED5E938-48D3-4726-AB3C-57E37F79AB3B}" destId="{14D1CE33-8A1D-45D4-872B-5EB53C2BDF86}" srcOrd="2" destOrd="0" presId="urn:microsoft.com/office/officeart/2005/8/layout/hList6"/>
    <dgm:cxn modelId="{972B1DA6-AE7B-470E-9451-E68E8AED656D}" type="presParOf" srcId="{7ED5E938-48D3-4726-AB3C-57E37F79AB3B}" destId="{AA474501-2BA7-4570-AF08-5E1F70B7842E}" srcOrd="3" destOrd="0" presId="urn:microsoft.com/office/officeart/2005/8/layout/hList6"/>
    <dgm:cxn modelId="{609849A4-6C36-4976-97DD-E67F0F776B30}" type="presParOf" srcId="{7ED5E938-48D3-4726-AB3C-57E37F79AB3B}" destId="{EACCE512-E847-4EE7-951A-37FC58AE8328}" srcOrd="4" destOrd="0" presId="urn:microsoft.com/office/officeart/2005/8/layout/hList6"/>
    <dgm:cxn modelId="{49159667-78FC-4C5B-B684-77733BA4D565}" type="presParOf" srcId="{7ED5E938-48D3-4726-AB3C-57E37F79AB3B}" destId="{BFA4553A-AEE0-4215-B248-FA7287481836}" srcOrd="5" destOrd="0" presId="urn:microsoft.com/office/officeart/2005/8/layout/hList6"/>
    <dgm:cxn modelId="{795562ED-B7C9-4AE6-BB6E-4AC63D077B3E}" type="presParOf" srcId="{7ED5E938-48D3-4726-AB3C-57E37F79AB3B}" destId="{06B7CEE6-9FCB-4CB7-B843-274235DDF29E}" srcOrd="6"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F5018A3-D39D-44B8-AC13-1E1B4AE12869}"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2A923484-652D-45B1-A02D-F9BFDFCAD8AD}">
      <dgm:prSet phldrT="[Text]" custT="1"/>
      <dgm:spPr>
        <a:solidFill>
          <a:srgbClr val="50ADE4">
            <a:alpha val="70000"/>
          </a:srgbClr>
        </a:solidFill>
      </dgm:spPr>
      <dgm:t>
        <a:bodyPr lIns="180000" tIns="180000" rIns="180000" bIns="180000" anchor="t"/>
        <a:lstStyle/>
        <a:p>
          <a:r>
            <a:rPr lang="fr-CH" sz="6000" dirty="0" err="1" smtClean="0">
              <a:solidFill>
                <a:schemeClr val="bg1"/>
              </a:solidFill>
            </a:rPr>
            <a:t>Member</a:t>
          </a:r>
          <a:r>
            <a:rPr lang="fr-CH" sz="6000" dirty="0" smtClean="0">
              <a:solidFill>
                <a:schemeClr val="bg1"/>
              </a:solidFill>
            </a:rPr>
            <a:t> States </a:t>
          </a:r>
          <a:br>
            <a:rPr lang="fr-CH" sz="6000" dirty="0" smtClean="0">
              <a:solidFill>
                <a:schemeClr val="bg1"/>
              </a:solidFill>
            </a:rPr>
          </a:br>
          <a:r>
            <a:rPr lang="fr-CH" sz="6000" dirty="0" smtClean="0">
              <a:solidFill>
                <a:schemeClr val="bg1"/>
              </a:solidFill>
            </a:rPr>
            <a:t>of the Council </a:t>
          </a:r>
          <a:endParaRPr lang="en-US" sz="6000" dirty="0">
            <a:solidFill>
              <a:schemeClr val="bg1"/>
            </a:solidFill>
          </a:endParaRPr>
        </a:p>
      </dgm:t>
    </dgm:pt>
    <dgm:pt modelId="{E0D6A452-9D47-4C3D-80B1-9A694612B9BC}" type="parTrans" cxnId="{D8492094-7BC1-45C0-A6BF-3A6319C04E80}">
      <dgm:prSet/>
      <dgm:spPr/>
      <dgm:t>
        <a:bodyPr/>
        <a:lstStyle/>
        <a:p>
          <a:endParaRPr lang="en-US"/>
        </a:p>
      </dgm:t>
    </dgm:pt>
    <dgm:pt modelId="{18AA0391-9C0D-4D9A-B3A7-DC4B50A4F6CB}" type="sibTrans" cxnId="{D8492094-7BC1-45C0-A6BF-3A6319C04E80}">
      <dgm:prSet/>
      <dgm:spPr/>
      <dgm:t>
        <a:bodyPr/>
        <a:lstStyle/>
        <a:p>
          <a:endParaRPr lang="en-US"/>
        </a:p>
      </dgm:t>
    </dgm:pt>
    <dgm:pt modelId="{AD68D987-8989-4538-9DB6-485AC1FC6966}">
      <dgm:prSet phldrT="[Text]" custT="1"/>
      <dgm:spPr>
        <a:solidFill>
          <a:srgbClr val="50ADE4">
            <a:alpha val="70000"/>
          </a:srgbClr>
        </a:solidFill>
      </dgm:spPr>
      <dgm:t>
        <a:bodyPr lIns="108000" tIns="108000" rIns="108000" bIns="108000" anchor="t"/>
        <a:lstStyle/>
        <a:p>
          <a:r>
            <a:rPr lang="fr-CH" sz="6000" dirty="0" err="1" smtClean="0">
              <a:solidFill>
                <a:schemeClr val="bg1"/>
              </a:solidFill>
            </a:rPr>
            <a:t>Observers</a:t>
          </a:r>
          <a:endParaRPr lang="en-US" sz="6000" dirty="0">
            <a:solidFill>
              <a:schemeClr val="bg1"/>
            </a:solidFill>
          </a:endParaRPr>
        </a:p>
      </dgm:t>
    </dgm:pt>
    <dgm:pt modelId="{11C54BD4-F623-4A60-9188-4D2ED2A06D69}" type="parTrans" cxnId="{C4963132-1F5C-4863-B911-8C5825DB7B7D}">
      <dgm:prSet/>
      <dgm:spPr/>
      <dgm:t>
        <a:bodyPr/>
        <a:lstStyle/>
        <a:p>
          <a:endParaRPr lang="en-US"/>
        </a:p>
      </dgm:t>
    </dgm:pt>
    <dgm:pt modelId="{AB1630B8-C000-49A5-BF02-7551DB30FD9F}" type="sibTrans" cxnId="{C4963132-1F5C-4863-B911-8C5825DB7B7D}">
      <dgm:prSet/>
      <dgm:spPr/>
      <dgm:t>
        <a:bodyPr/>
        <a:lstStyle/>
        <a:p>
          <a:endParaRPr lang="en-US"/>
        </a:p>
      </dgm:t>
    </dgm:pt>
    <dgm:pt modelId="{09D94FC7-999A-4F27-9E8E-129D4E62CE3F}">
      <dgm:prSet phldrT="[Text]"/>
      <dgm:spPr>
        <a:solidFill>
          <a:srgbClr val="50ADE4"/>
        </a:solidFill>
      </dgm:spPr>
      <dgm:t>
        <a:bodyPr/>
        <a:lstStyle/>
        <a:p>
          <a:r>
            <a:rPr lang="fr-CH" dirty="0" smtClean="0"/>
            <a:t>Observer </a:t>
          </a:r>
          <a:r>
            <a:rPr lang="fr-CH" dirty="0" err="1" smtClean="0"/>
            <a:t>Member</a:t>
          </a:r>
          <a:r>
            <a:rPr lang="fr-CH" dirty="0" smtClean="0"/>
            <a:t> States</a:t>
          </a:r>
          <a:endParaRPr lang="en-US" dirty="0"/>
        </a:p>
      </dgm:t>
    </dgm:pt>
    <dgm:pt modelId="{4D10A3FB-BF2A-4CF8-92A3-B0B4DDE1D60C}" type="parTrans" cxnId="{C23FCF27-DA7D-4C80-9A3C-3C254A594644}">
      <dgm:prSet/>
      <dgm:spPr/>
      <dgm:t>
        <a:bodyPr/>
        <a:lstStyle/>
        <a:p>
          <a:endParaRPr lang="en-US"/>
        </a:p>
      </dgm:t>
    </dgm:pt>
    <dgm:pt modelId="{33002F50-EE9A-402B-9920-976C06876F8C}" type="sibTrans" cxnId="{C23FCF27-DA7D-4C80-9A3C-3C254A594644}">
      <dgm:prSet/>
      <dgm:spPr/>
      <dgm:t>
        <a:bodyPr/>
        <a:lstStyle/>
        <a:p>
          <a:endParaRPr lang="en-US"/>
        </a:p>
      </dgm:t>
    </dgm:pt>
    <dgm:pt modelId="{445375F7-6C83-496D-B230-2CBD43D22075}">
      <dgm:prSet phldrT="[Text]"/>
      <dgm:spPr>
        <a:solidFill>
          <a:srgbClr val="50ADE4"/>
        </a:solidFill>
      </dgm:spPr>
      <dgm:t>
        <a:bodyPr/>
        <a:lstStyle/>
        <a:p>
          <a:r>
            <a:rPr lang="fr-CH" dirty="0" smtClean="0"/>
            <a:t>State of Palestine</a:t>
          </a:r>
          <a:endParaRPr lang="en-US" dirty="0"/>
        </a:p>
      </dgm:t>
    </dgm:pt>
    <dgm:pt modelId="{82AA2E75-65ED-425B-BEB0-CA47374B536F}" type="parTrans" cxnId="{3FF8D7C4-8FBC-40CB-BCA3-B9BD1BE4CAFE}">
      <dgm:prSet/>
      <dgm:spPr/>
      <dgm:t>
        <a:bodyPr/>
        <a:lstStyle/>
        <a:p>
          <a:endParaRPr lang="en-US"/>
        </a:p>
      </dgm:t>
    </dgm:pt>
    <dgm:pt modelId="{28BAB8DB-E5D7-406D-8C7C-2300824B7A25}" type="sibTrans" cxnId="{3FF8D7C4-8FBC-40CB-BCA3-B9BD1BE4CAFE}">
      <dgm:prSet/>
      <dgm:spPr/>
      <dgm:t>
        <a:bodyPr/>
        <a:lstStyle/>
        <a:p>
          <a:endParaRPr lang="en-US"/>
        </a:p>
      </dgm:t>
    </dgm:pt>
    <dgm:pt modelId="{D6D0B787-E752-462E-9F84-9BC3DDA06777}">
      <dgm:prSet phldrT="[Text]"/>
      <dgm:spPr>
        <a:solidFill>
          <a:srgbClr val="50ADE4"/>
        </a:solidFill>
      </dgm:spPr>
      <dgm:t>
        <a:bodyPr/>
        <a:lstStyle/>
        <a:p>
          <a:r>
            <a:rPr lang="fr-CH" dirty="0" smtClean="0"/>
            <a:t>Observer Sector </a:t>
          </a:r>
          <a:r>
            <a:rPr lang="fr-CH" dirty="0" err="1" smtClean="0"/>
            <a:t>Members</a:t>
          </a:r>
          <a:r>
            <a:rPr lang="fr-CH" dirty="0" smtClean="0"/>
            <a:t> </a:t>
          </a:r>
          <a:r>
            <a:rPr lang="fr-CH" u="none" dirty="0" smtClean="0"/>
            <a:t>(3 per </a:t>
          </a:r>
          <a:r>
            <a:rPr lang="fr-CH" u="none" dirty="0" err="1" smtClean="0"/>
            <a:t>Sector</a:t>
          </a:r>
          <a:r>
            <a:rPr lang="fr-CH" u="none" dirty="0" smtClean="0"/>
            <a:t>)</a:t>
          </a:r>
          <a:endParaRPr lang="en-US" u="none" dirty="0"/>
        </a:p>
      </dgm:t>
    </dgm:pt>
    <dgm:pt modelId="{03A23E4B-B05E-40D6-9FF8-752473753724}" type="parTrans" cxnId="{B0C1D9EB-7E32-438D-9299-DD52881D01ED}">
      <dgm:prSet/>
      <dgm:spPr/>
      <dgm:t>
        <a:bodyPr/>
        <a:lstStyle/>
        <a:p>
          <a:endParaRPr lang="en-US"/>
        </a:p>
      </dgm:t>
    </dgm:pt>
    <dgm:pt modelId="{F9B973C0-7D74-4233-80EC-BA0FC48D5DE3}" type="sibTrans" cxnId="{B0C1D9EB-7E32-438D-9299-DD52881D01ED}">
      <dgm:prSet/>
      <dgm:spPr/>
      <dgm:t>
        <a:bodyPr/>
        <a:lstStyle/>
        <a:p>
          <a:endParaRPr lang="en-US"/>
        </a:p>
      </dgm:t>
    </dgm:pt>
    <dgm:pt modelId="{711E29EC-94C0-49FE-BEDE-E13EBA52D6A3}">
      <dgm:prSet phldrT="[Text]"/>
      <dgm:spPr>
        <a:solidFill>
          <a:srgbClr val="50ADE4"/>
        </a:solidFill>
      </dgm:spPr>
      <dgm:t>
        <a:bodyPr/>
        <a:lstStyle/>
        <a:p>
          <a:r>
            <a:rPr lang="fr-CH" u="none" dirty="0" smtClean="0"/>
            <a:t>6 </a:t>
          </a:r>
          <a:r>
            <a:rPr lang="fr-CH" u="none" dirty="0" err="1" smtClean="0"/>
            <a:t>R</a:t>
          </a:r>
          <a:r>
            <a:rPr lang="fr-CH" dirty="0" err="1" smtClean="0"/>
            <a:t>egional</a:t>
          </a:r>
          <a:r>
            <a:rPr lang="fr-CH" dirty="0" smtClean="0"/>
            <a:t> </a:t>
          </a:r>
          <a:r>
            <a:rPr lang="fr-CH" dirty="0" err="1" smtClean="0"/>
            <a:t>Telecommunication</a:t>
          </a:r>
          <a:r>
            <a:rPr lang="fr-CH" dirty="0" smtClean="0"/>
            <a:t> </a:t>
          </a:r>
          <a:r>
            <a:rPr lang="fr-CH" dirty="0" err="1" smtClean="0"/>
            <a:t>Organizations</a:t>
          </a:r>
          <a:endParaRPr lang="en-US" dirty="0"/>
        </a:p>
      </dgm:t>
    </dgm:pt>
    <dgm:pt modelId="{E70AE401-2DFB-4F40-A8E3-A77EB40A90F4}" type="parTrans" cxnId="{84A8A927-6D66-465C-8D02-558148861CCA}">
      <dgm:prSet/>
      <dgm:spPr/>
      <dgm:t>
        <a:bodyPr/>
        <a:lstStyle/>
        <a:p>
          <a:endParaRPr lang="en-US"/>
        </a:p>
      </dgm:t>
    </dgm:pt>
    <dgm:pt modelId="{04E5F1F8-1007-4830-85B3-FC0849DD1C65}" type="sibTrans" cxnId="{84A8A927-6D66-465C-8D02-558148861CCA}">
      <dgm:prSet/>
      <dgm:spPr/>
      <dgm:t>
        <a:bodyPr/>
        <a:lstStyle/>
        <a:p>
          <a:endParaRPr lang="en-US"/>
        </a:p>
      </dgm:t>
    </dgm:pt>
    <dgm:pt modelId="{B0156E64-C655-4EE9-8DB3-5C4C0B85183F}">
      <dgm:prSet phldrT="[Text]"/>
      <dgm:spPr>
        <a:solidFill>
          <a:srgbClr val="50ADE4"/>
        </a:solidFill>
      </dgm:spPr>
      <dgm:t>
        <a:bodyPr/>
        <a:lstStyle/>
        <a:p>
          <a:r>
            <a:rPr lang="fr-CH" dirty="0" smtClean="0"/>
            <a:t>United Nations</a:t>
          </a:r>
          <a:endParaRPr lang="en-US" dirty="0"/>
        </a:p>
      </dgm:t>
    </dgm:pt>
    <dgm:pt modelId="{ECE7FE03-A3FC-43D2-A39E-61F938C255C0}" type="parTrans" cxnId="{9271B3CC-DC8B-4EE2-A999-4B3C7D3B2432}">
      <dgm:prSet/>
      <dgm:spPr/>
      <dgm:t>
        <a:bodyPr/>
        <a:lstStyle/>
        <a:p>
          <a:endParaRPr lang="en-US"/>
        </a:p>
      </dgm:t>
    </dgm:pt>
    <dgm:pt modelId="{DED0982B-2724-454A-80FF-07495F3BA16C}" type="sibTrans" cxnId="{9271B3CC-DC8B-4EE2-A999-4B3C7D3B2432}">
      <dgm:prSet/>
      <dgm:spPr/>
      <dgm:t>
        <a:bodyPr/>
        <a:lstStyle/>
        <a:p>
          <a:endParaRPr lang="en-US"/>
        </a:p>
      </dgm:t>
    </dgm:pt>
    <dgm:pt modelId="{2F930D20-1476-4A13-BD23-1B6F0CCA6515}">
      <dgm:prSet/>
      <dgm:spPr>
        <a:solidFill>
          <a:srgbClr val="50ADE4"/>
        </a:solidFill>
      </dgm:spPr>
      <dgm:t>
        <a:bodyPr/>
        <a:lstStyle/>
        <a:p>
          <a:r>
            <a:rPr lang="fr-CH" dirty="0" err="1" smtClean="0"/>
            <a:t>Specialized</a:t>
          </a:r>
          <a:r>
            <a:rPr lang="fr-CH" dirty="0" smtClean="0"/>
            <a:t> </a:t>
          </a:r>
          <a:r>
            <a:rPr lang="fr-CH" dirty="0" err="1" smtClean="0"/>
            <a:t>Agencies</a:t>
          </a:r>
          <a:r>
            <a:rPr lang="fr-CH" dirty="0" smtClean="0"/>
            <a:t> if </a:t>
          </a:r>
          <a:r>
            <a:rPr lang="fr-CH" dirty="0" err="1" smtClean="0"/>
            <a:t>matters</a:t>
          </a:r>
          <a:r>
            <a:rPr lang="fr-CH" dirty="0" smtClean="0"/>
            <a:t> of </a:t>
          </a:r>
          <a:r>
            <a:rPr lang="fr-CH" dirty="0" err="1" smtClean="0"/>
            <a:t>interest</a:t>
          </a:r>
          <a:r>
            <a:rPr lang="fr-CH" dirty="0" smtClean="0"/>
            <a:t> are </a:t>
          </a:r>
          <a:r>
            <a:rPr lang="fr-CH" dirty="0" err="1" smtClean="0"/>
            <a:t>discussed</a:t>
          </a:r>
          <a:endParaRPr lang="en-US" dirty="0"/>
        </a:p>
      </dgm:t>
    </dgm:pt>
    <dgm:pt modelId="{DAC62874-8417-4638-9D93-34013519FE1D}" type="parTrans" cxnId="{A24EA4B9-431A-424B-BC3F-82EF1EC7B8A4}">
      <dgm:prSet/>
      <dgm:spPr/>
      <dgm:t>
        <a:bodyPr/>
        <a:lstStyle/>
        <a:p>
          <a:endParaRPr lang="en-US"/>
        </a:p>
      </dgm:t>
    </dgm:pt>
    <dgm:pt modelId="{3D6D9635-C991-4C10-AAAA-9AA73C754F4A}" type="sibTrans" cxnId="{A24EA4B9-431A-424B-BC3F-82EF1EC7B8A4}">
      <dgm:prSet/>
      <dgm:spPr/>
      <dgm:t>
        <a:bodyPr/>
        <a:lstStyle/>
        <a:p>
          <a:endParaRPr lang="en-US"/>
        </a:p>
      </dgm:t>
    </dgm:pt>
    <dgm:pt modelId="{11BEAE45-8BF1-4ACC-AE54-AE88B33C0110}" type="pres">
      <dgm:prSet presAssocID="{2F5018A3-D39D-44B8-AC13-1E1B4AE12869}" presName="theList" presStyleCnt="0">
        <dgm:presLayoutVars>
          <dgm:dir/>
          <dgm:animLvl val="lvl"/>
          <dgm:resizeHandles val="exact"/>
        </dgm:presLayoutVars>
      </dgm:prSet>
      <dgm:spPr/>
      <dgm:t>
        <a:bodyPr/>
        <a:lstStyle/>
        <a:p>
          <a:endParaRPr lang="en-US"/>
        </a:p>
      </dgm:t>
    </dgm:pt>
    <dgm:pt modelId="{D408D648-3677-4528-AF36-5B5670BCEF32}" type="pres">
      <dgm:prSet presAssocID="{2A923484-652D-45B1-A02D-F9BFDFCAD8AD}" presName="compNode" presStyleCnt="0"/>
      <dgm:spPr/>
    </dgm:pt>
    <dgm:pt modelId="{E85A187C-3BAC-4383-AEAD-E38389E03B32}" type="pres">
      <dgm:prSet presAssocID="{2A923484-652D-45B1-A02D-F9BFDFCAD8AD}" presName="aNode" presStyleLbl="bgShp" presStyleIdx="0" presStyleCnt="2" custScaleX="81678" custScaleY="100000" custLinFactNeighborX="-8203" custLinFactNeighborY="434"/>
      <dgm:spPr/>
      <dgm:t>
        <a:bodyPr/>
        <a:lstStyle/>
        <a:p>
          <a:endParaRPr lang="en-US"/>
        </a:p>
      </dgm:t>
    </dgm:pt>
    <dgm:pt modelId="{463ECD69-121D-4E32-AA60-95BEE1C340A7}" type="pres">
      <dgm:prSet presAssocID="{2A923484-652D-45B1-A02D-F9BFDFCAD8AD}" presName="textNode" presStyleLbl="bgShp" presStyleIdx="0" presStyleCnt="2"/>
      <dgm:spPr/>
      <dgm:t>
        <a:bodyPr/>
        <a:lstStyle/>
        <a:p>
          <a:endParaRPr lang="en-US"/>
        </a:p>
      </dgm:t>
    </dgm:pt>
    <dgm:pt modelId="{4F4F4A66-F613-4355-99C8-8308271C1BA5}" type="pres">
      <dgm:prSet presAssocID="{2A923484-652D-45B1-A02D-F9BFDFCAD8AD}" presName="compChildNode" presStyleCnt="0"/>
      <dgm:spPr/>
    </dgm:pt>
    <dgm:pt modelId="{3DABBFAE-BCC2-4149-8218-AC23AC95874C}" type="pres">
      <dgm:prSet presAssocID="{2A923484-652D-45B1-A02D-F9BFDFCAD8AD}" presName="theInnerList" presStyleCnt="0"/>
      <dgm:spPr/>
    </dgm:pt>
    <dgm:pt modelId="{80A7A075-072A-4659-9271-384ADB784649}" type="pres">
      <dgm:prSet presAssocID="{2A923484-652D-45B1-A02D-F9BFDFCAD8AD}" presName="aSpace" presStyleCnt="0"/>
      <dgm:spPr/>
    </dgm:pt>
    <dgm:pt modelId="{5C14DE60-1564-4B44-98DA-B50077B11C39}" type="pres">
      <dgm:prSet presAssocID="{AD68D987-8989-4538-9DB6-485AC1FC6966}" presName="compNode" presStyleCnt="0"/>
      <dgm:spPr/>
    </dgm:pt>
    <dgm:pt modelId="{3A55C899-8BD1-4864-81AE-D9F31162E967}" type="pres">
      <dgm:prSet presAssocID="{AD68D987-8989-4538-9DB6-485AC1FC6966}" presName="aNode" presStyleLbl="bgShp" presStyleIdx="1" presStyleCnt="2" custScaleX="110000" custScaleY="100000"/>
      <dgm:spPr/>
      <dgm:t>
        <a:bodyPr/>
        <a:lstStyle/>
        <a:p>
          <a:endParaRPr lang="en-US"/>
        </a:p>
      </dgm:t>
    </dgm:pt>
    <dgm:pt modelId="{EAE2E243-E54D-477A-8A42-19899ED46FE9}" type="pres">
      <dgm:prSet presAssocID="{AD68D987-8989-4538-9DB6-485AC1FC6966}" presName="textNode" presStyleLbl="bgShp" presStyleIdx="1" presStyleCnt="2"/>
      <dgm:spPr/>
      <dgm:t>
        <a:bodyPr/>
        <a:lstStyle/>
        <a:p>
          <a:endParaRPr lang="en-US"/>
        </a:p>
      </dgm:t>
    </dgm:pt>
    <dgm:pt modelId="{02B42CF3-44FA-4B82-AAAC-66B8383B1839}" type="pres">
      <dgm:prSet presAssocID="{AD68D987-8989-4538-9DB6-485AC1FC6966}" presName="compChildNode" presStyleCnt="0"/>
      <dgm:spPr/>
    </dgm:pt>
    <dgm:pt modelId="{261BEA9E-8D81-4C14-B4A8-7460A62B6226}" type="pres">
      <dgm:prSet presAssocID="{AD68D987-8989-4538-9DB6-485AC1FC6966}" presName="theInnerList" presStyleCnt="0"/>
      <dgm:spPr/>
    </dgm:pt>
    <dgm:pt modelId="{20355B3B-A391-4CFE-B2F4-54F1E8F3F51F}" type="pres">
      <dgm:prSet presAssocID="{09D94FC7-999A-4F27-9E8E-129D4E62CE3F}" presName="childNode" presStyleLbl="node1" presStyleIdx="0" presStyleCnt="6" custScaleX="90909" custScaleY="112544" custLinFactY="-76975" custLinFactNeighborX="-314" custLinFactNeighborY="-100000">
        <dgm:presLayoutVars>
          <dgm:bulletEnabled val="1"/>
        </dgm:presLayoutVars>
      </dgm:prSet>
      <dgm:spPr/>
      <dgm:t>
        <a:bodyPr/>
        <a:lstStyle/>
        <a:p>
          <a:endParaRPr lang="en-US"/>
        </a:p>
      </dgm:t>
    </dgm:pt>
    <dgm:pt modelId="{FDD9931F-E59E-4CEA-B991-4EC2F76F35EB}" type="pres">
      <dgm:prSet presAssocID="{09D94FC7-999A-4F27-9E8E-129D4E62CE3F}" presName="aSpace2" presStyleCnt="0"/>
      <dgm:spPr/>
    </dgm:pt>
    <dgm:pt modelId="{EB666CF3-A37E-4D61-AC0C-40C491B2409A}" type="pres">
      <dgm:prSet presAssocID="{445375F7-6C83-496D-B230-2CBD43D22075}" presName="childNode" presStyleLbl="node1" presStyleIdx="1" presStyleCnt="6" custScaleX="90909" custScaleY="134665" custLinFactY="-56437" custLinFactNeighborX="-314" custLinFactNeighborY="-100000">
        <dgm:presLayoutVars>
          <dgm:bulletEnabled val="1"/>
        </dgm:presLayoutVars>
      </dgm:prSet>
      <dgm:spPr/>
      <dgm:t>
        <a:bodyPr/>
        <a:lstStyle/>
        <a:p>
          <a:endParaRPr lang="en-US"/>
        </a:p>
      </dgm:t>
    </dgm:pt>
    <dgm:pt modelId="{7E555DAC-31E2-4205-9F06-CBB4E9DB3098}" type="pres">
      <dgm:prSet presAssocID="{445375F7-6C83-496D-B230-2CBD43D22075}" presName="aSpace2" presStyleCnt="0"/>
      <dgm:spPr/>
    </dgm:pt>
    <dgm:pt modelId="{83D27DA4-78E8-4216-8AA5-97F69B1000C7}" type="pres">
      <dgm:prSet presAssocID="{D6D0B787-E752-462E-9F84-9BC3DDA06777}" presName="childNode" presStyleLbl="node1" presStyleIdx="2" presStyleCnt="6" custScaleX="90909" custScaleY="109126" custLinFactY="-30180" custLinFactNeighborY="-100000">
        <dgm:presLayoutVars>
          <dgm:bulletEnabled val="1"/>
        </dgm:presLayoutVars>
      </dgm:prSet>
      <dgm:spPr/>
      <dgm:t>
        <a:bodyPr/>
        <a:lstStyle/>
        <a:p>
          <a:endParaRPr lang="en-US"/>
        </a:p>
      </dgm:t>
    </dgm:pt>
    <dgm:pt modelId="{CE377B38-E228-4668-92BB-9C83BCF2B172}" type="pres">
      <dgm:prSet presAssocID="{D6D0B787-E752-462E-9F84-9BC3DDA06777}" presName="aSpace2" presStyleCnt="0"/>
      <dgm:spPr/>
    </dgm:pt>
    <dgm:pt modelId="{1BF25786-EDFE-4AB4-88DB-B6A36B47C6F0}" type="pres">
      <dgm:prSet presAssocID="{711E29EC-94C0-49FE-BEDE-E13EBA52D6A3}" presName="childNode" presStyleLbl="node1" presStyleIdx="3" presStyleCnt="6" custScaleX="90909" custScaleY="123316" custLinFactY="-4354" custLinFactNeighborX="314" custLinFactNeighborY="-100000">
        <dgm:presLayoutVars>
          <dgm:bulletEnabled val="1"/>
        </dgm:presLayoutVars>
      </dgm:prSet>
      <dgm:spPr/>
      <dgm:t>
        <a:bodyPr/>
        <a:lstStyle/>
        <a:p>
          <a:endParaRPr lang="en-US"/>
        </a:p>
      </dgm:t>
    </dgm:pt>
    <dgm:pt modelId="{AA758635-686E-4C6C-9CBF-45E60EC9FF00}" type="pres">
      <dgm:prSet presAssocID="{711E29EC-94C0-49FE-BEDE-E13EBA52D6A3}" presName="aSpace2" presStyleCnt="0"/>
      <dgm:spPr/>
    </dgm:pt>
    <dgm:pt modelId="{F923C330-9739-42B6-90D2-72E2DFD29A4F}" type="pres">
      <dgm:prSet presAssocID="{B0156E64-C655-4EE9-8DB3-5C4C0B85183F}" presName="childNode" presStyleLbl="node1" presStyleIdx="4" presStyleCnt="6" custScaleX="90909" custScaleY="90909" custLinFactNeighborY="-96229">
        <dgm:presLayoutVars>
          <dgm:bulletEnabled val="1"/>
        </dgm:presLayoutVars>
      </dgm:prSet>
      <dgm:spPr/>
      <dgm:t>
        <a:bodyPr/>
        <a:lstStyle/>
        <a:p>
          <a:endParaRPr lang="en-US"/>
        </a:p>
      </dgm:t>
    </dgm:pt>
    <dgm:pt modelId="{4C15BB79-3BA6-4260-8029-52A36A38EA77}" type="pres">
      <dgm:prSet presAssocID="{B0156E64-C655-4EE9-8DB3-5C4C0B85183F}" presName="aSpace2" presStyleCnt="0"/>
      <dgm:spPr/>
    </dgm:pt>
    <dgm:pt modelId="{16622A02-E66F-4C4D-8C26-56BE99D64B85}" type="pres">
      <dgm:prSet presAssocID="{2F930D20-1476-4A13-BD23-1B6F0CCA6515}" presName="childNode" presStyleLbl="node1" presStyleIdx="5" presStyleCnt="6" custScaleX="90909" custScaleY="106645" custLinFactNeighborX="239" custLinFactNeighborY="-13432">
        <dgm:presLayoutVars>
          <dgm:bulletEnabled val="1"/>
        </dgm:presLayoutVars>
      </dgm:prSet>
      <dgm:spPr/>
      <dgm:t>
        <a:bodyPr/>
        <a:lstStyle/>
        <a:p>
          <a:endParaRPr lang="en-US"/>
        </a:p>
      </dgm:t>
    </dgm:pt>
  </dgm:ptLst>
  <dgm:cxnLst>
    <dgm:cxn modelId="{D8492094-7BC1-45C0-A6BF-3A6319C04E80}" srcId="{2F5018A3-D39D-44B8-AC13-1E1B4AE12869}" destId="{2A923484-652D-45B1-A02D-F9BFDFCAD8AD}" srcOrd="0" destOrd="0" parTransId="{E0D6A452-9D47-4C3D-80B1-9A694612B9BC}" sibTransId="{18AA0391-9C0D-4D9A-B3A7-DC4B50A4F6CB}"/>
    <dgm:cxn modelId="{FAF41EA6-D170-47C3-96C6-92F6AABA26FE}" type="presOf" srcId="{AD68D987-8989-4538-9DB6-485AC1FC6966}" destId="{3A55C899-8BD1-4864-81AE-D9F31162E967}" srcOrd="0" destOrd="0" presId="urn:microsoft.com/office/officeart/2005/8/layout/lProcess2"/>
    <dgm:cxn modelId="{C23FCF27-DA7D-4C80-9A3C-3C254A594644}" srcId="{AD68D987-8989-4538-9DB6-485AC1FC6966}" destId="{09D94FC7-999A-4F27-9E8E-129D4E62CE3F}" srcOrd="0" destOrd="0" parTransId="{4D10A3FB-BF2A-4CF8-92A3-B0B4DDE1D60C}" sibTransId="{33002F50-EE9A-402B-9920-976C06876F8C}"/>
    <dgm:cxn modelId="{CC729FEA-2983-408A-9D16-EB8DB566D0C4}" type="presOf" srcId="{2A923484-652D-45B1-A02D-F9BFDFCAD8AD}" destId="{463ECD69-121D-4E32-AA60-95BEE1C340A7}" srcOrd="1" destOrd="0" presId="urn:microsoft.com/office/officeart/2005/8/layout/lProcess2"/>
    <dgm:cxn modelId="{CE0B4BCF-D564-4D78-9987-97B99B4782F9}" type="presOf" srcId="{2F930D20-1476-4A13-BD23-1B6F0CCA6515}" destId="{16622A02-E66F-4C4D-8C26-56BE99D64B85}" srcOrd="0" destOrd="0" presId="urn:microsoft.com/office/officeart/2005/8/layout/lProcess2"/>
    <dgm:cxn modelId="{4313363E-95EB-4A63-8E9E-7C2148BBD61B}" type="presOf" srcId="{B0156E64-C655-4EE9-8DB3-5C4C0B85183F}" destId="{F923C330-9739-42B6-90D2-72E2DFD29A4F}" srcOrd="0" destOrd="0" presId="urn:microsoft.com/office/officeart/2005/8/layout/lProcess2"/>
    <dgm:cxn modelId="{603B635D-ED4E-4847-871D-BEEF5FB697FD}" type="presOf" srcId="{2A923484-652D-45B1-A02D-F9BFDFCAD8AD}" destId="{E85A187C-3BAC-4383-AEAD-E38389E03B32}" srcOrd="0" destOrd="0" presId="urn:microsoft.com/office/officeart/2005/8/layout/lProcess2"/>
    <dgm:cxn modelId="{AD74C419-09D8-41B3-9F78-51DD0C68EDD7}" type="presOf" srcId="{445375F7-6C83-496D-B230-2CBD43D22075}" destId="{EB666CF3-A37E-4D61-AC0C-40C491B2409A}" srcOrd="0" destOrd="0" presId="urn:microsoft.com/office/officeart/2005/8/layout/lProcess2"/>
    <dgm:cxn modelId="{9271B3CC-DC8B-4EE2-A999-4B3C7D3B2432}" srcId="{AD68D987-8989-4538-9DB6-485AC1FC6966}" destId="{B0156E64-C655-4EE9-8DB3-5C4C0B85183F}" srcOrd="4" destOrd="0" parTransId="{ECE7FE03-A3FC-43D2-A39E-61F938C255C0}" sibTransId="{DED0982B-2724-454A-80FF-07495F3BA16C}"/>
    <dgm:cxn modelId="{015E071C-3660-4302-B679-B47AC360193C}" type="presOf" srcId="{711E29EC-94C0-49FE-BEDE-E13EBA52D6A3}" destId="{1BF25786-EDFE-4AB4-88DB-B6A36B47C6F0}" srcOrd="0" destOrd="0" presId="urn:microsoft.com/office/officeart/2005/8/layout/lProcess2"/>
    <dgm:cxn modelId="{FC80658F-14D2-4730-8F10-E23B55C26B75}" type="presOf" srcId="{AD68D987-8989-4538-9DB6-485AC1FC6966}" destId="{EAE2E243-E54D-477A-8A42-19899ED46FE9}" srcOrd="1" destOrd="0" presId="urn:microsoft.com/office/officeart/2005/8/layout/lProcess2"/>
    <dgm:cxn modelId="{A24EA4B9-431A-424B-BC3F-82EF1EC7B8A4}" srcId="{AD68D987-8989-4538-9DB6-485AC1FC6966}" destId="{2F930D20-1476-4A13-BD23-1B6F0CCA6515}" srcOrd="5" destOrd="0" parTransId="{DAC62874-8417-4638-9D93-34013519FE1D}" sibTransId="{3D6D9635-C991-4C10-AAAA-9AA73C754F4A}"/>
    <dgm:cxn modelId="{5BFB0882-68BE-434A-AA00-2754AF76D1E8}" type="presOf" srcId="{D6D0B787-E752-462E-9F84-9BC3DDA06777}" destId="{83D27DA4-78E8-4216-8AA5-97F69B1000C7}" srcOrd="0" destOrd="0" presId="urn:microsoft.com/office/officeart/2005/8/layout/lProcess2"/>
    <dgm:cxn modelId="{B0C1D9EB-7E32-438D-9299-DD52881D01ED}" srcId="{AD68D987-8989-4538-9DB6-485AC1FC6966}" destId="{D6D0B787-E752-462E-9F84-9BC3DDA06777}" srcOrd="2" destOrd="0" parTransId="{03A23E4B-B05E-40D6-9FF8-752473753724}" sibTransId="{F9B973C0-7D74-4233-80EC-BA0FC48D5DE3}"/>
    <dgm:cxn modelId="{EF30D184-BB44-47CE-B58A-0C26F8D47875}" type="presOf" srcId="{2F5018A3-D39D-44B8-AC13-1E1B4AE12869}" destId="{11BEAE45-8BF1-4ACC-AE54-AE88B33C0110}" srcOrd="0" destOrd="0" presId="urn:microsoft.com/office/officeart/2005/8/layout/lProcess2"/>
    <dgm:cxn modelId="{15C8DCD1-BFD6-4C1E-B843-AA18B6D0A70B}" type="presOf" srcId="{09D94FC7-999A-4F27-9E8E-129D4E62CE3F}" destId="{20355B3B-A391-4CFE-B2F4-54F1E8F3F51F}" srcOrd="0" destOrd="0" presId="urn:microsoft.com/office/officeart/2005/8/layout/lProcess2"/>
    <dgm:cxn modelId="{84A8A927-6D66-465C-8D02-558148861CCA}" srcId="{AD68D987-8989-4538-9DB6-485AC1FC6966}" destId="{711E29EC-94C0-49FE-BEDE-E13EBA52D6A3}" srcOrd="3" destOrd="0" parTransId="{E70AE401-2DFB-4F40-A8E3-A77EB40A90F4}" sibTransId="{04E5F1F8-1007-4830-85B3-FC0849DD1C65}"/>
    <dgm:cxn modelId="{C4963132-1F5C-4863-B911-8C5825DB7B7D}" srcId="{2F5018A3-D39D-44B8-AC13-1E1B4AE12869}" destId="{AD68D987-8989-4538-9DB6-485AC1FC6966}" srcOrd="1" destOrd="0" parTransId="{11C54BD4-F623-4A60-9188-4D2ED2A06D69}" sibTransId="{AB1630B8-C000-49A5-BF02-7551DB30FD9F}"/>
    <dgm:cxn modelId="{3FF8D7C4-8FBC-40CB-BCA3-B9BD1BE4CAFE}" srcId="{AD68D987-8989-4538-9DB6-485AC1FC6966}" destId="{445375F7-6C83-496D-B230-2CBD43D22075}" srcOrd="1" destOrd="0" parTransId="{82AA2E75-65ED-425B-BEB0-CA47374B536F}" sibTransId="{28BAB8DB-E5D7-406D-8C7C-2300824B7A25}"/>
    <dgm:cxn modelId="{44C35C91-3754-4B10-8099-934EF5C252EA}" type="presParOf" srcId="{11BEAE45-8BF1-4ACC-AE54-AE88B33C0110}" destId="{D408D648-3677-4528-AF36-5B5670BCEF32}" srcOrd="0" destOrd="0" presId="urn:microsoft.com/office/officeart/2005/8/layout/lProcess2"/>
    <dgm:cxn modelId="{24671026-44A0-40EE-8422-4E727B788C2D}" type="presParOf" srcId="{D408D648-3677-4528-AF36-5B5670BCEF32}" destId="{E85A187C-3BAC-4383-AEAD-E38389E03B32}" srcOrd="0" destOrd="0" presId="urn:microsoft.com/office/officeart/2005/8/layout/lProcess2"/>
    <dgm:cxn modelId="{37D04C4F-DA73-44AB-A70F-E66FDE907F75}" type="presParOf" srcId="{D408D648-3677-4528-AF36-5B5670BCEF32}" destId="{463ECD69-121D-4E32-AA60-95BEE1C340A7}" srcOrd="1" destOrd="0" presId="urn:microsoft.com/office/officeart/2005/8/layout/lProcess2"/>
    <dgm:cxn modelId="{0B450012-8274-4EA3-8DC1-727FC544488A}" type="presParOf" srcId="{D408D648-3677-4528-AF36-5B5670BCEF32}" destId="{4F4F4A66-F613-4355-99C8-8308271C1BA5}" srcOrd="2" destOrd="0" presId="urn:microsoft.com/office/officeart/2005/8/layout/lProcess2"/>
    <dgm:cxn modelId="{F7DE2E17-BB1B-4B00-A99B-6D72A32BF82D}" type="presParOf" srcId="{4F4F4A66-F613-4355-99C8-8308271C1BA5}" destId="{3DABBFAE-BCC2-4149-8218-AC23AC95874C}" srcOrd="0" destOrd="0" presId="urn:microsoft.com/office/officeart/2005/8/layout/lProcess2"/>
    <dgm:cxn modelId="{DC3D7B3A-1212-40FE-960B-8E4FC43B12A1}" type="presParOf" srcId="{11BEAE45-8BF1-4ACC-AE54-AE88B33C0110}" destId="{80A7A075-072A-4659-9271-384ADB784649}" srcOrd="1" destOrd="0" presId="urn:microsoft.com/office/officeart/2005/8/layout/lProcess2"/>
    <dgm:cxn modelId="{2FE772EE-1B02-4C35-8609-7CADFEDC2817}" type="presParOf" srcId="{11BEAE45-8BF1-4ACC-AE54-AE88B33C0110}" destId="{5C14DE60-1564-4B44-98DA-B50077B11C39}" srcOrd="2" destOrd="0" presId="urn:microsoft.com/office/officeart/2005/8/layout/lProcess2"/>
    <dgm:cxn modelId="{F12CD7B8-47B2-41E0-BCA2-3C4A2614F101}" type="presParOf" srcId="{5C14DE60-1564-4B44-98DA-B50077B11C39}" destId="{3A55C899-8BD1-4864-81AE-D9F31162E967}" srcOrd="0" destOrd="0" presId="urn:microsoft.com/office/officeart/2005/8/layout/lProcess2"/>
    <dgm:cxn modelId="{21A34AF8-A62B-4C87-8222-0B759C19D0A3}" type="presParOf" srcId="{5C14DE60-1564-4B44-98DA-B50077B11C39}" destId="{EAE2E243-E54D-477A-8A42-19899ED46FE9}" srcOrd="1" destOrd="0" presId="urn:microsoft.com/office/officeart/2005/8/layout/lProcess2"/>
    <dgm:cxn modelId="{1AC178CF-D5C4-4A44-91F5-DDEC09F18C33}" type="presParOf" srcId="{5C14DE60-1564-4B44-98DA-B50077B11C39}" destId="{02B42CF3-44FA-4B82-AAAC-66B8383B1839}" srcOrd="2" destOrd="0" presId="urn:microsoft.com/office/officeart/2005/8/layout/lProcess2"/>
    <dgm:cxn modelId="{444570D6-48D3-4FCD-9734-E9942BB5DEA8}" type="presParOf" srcId="{02B42CF3-44FA-4B82-AAAC-66B8383B1839}" destId="{261BEA9E-8D81-4C14-B4A8-7460A62B6226}" srcOrd="0" destOrd="0" presId="urn:microsoft.com/office/officeart/2005/8/layout/lProcess2"/>
    <dgm:cxn modelId="{241E689A-C982-4938-9565-F3A130612522}" type="presParOf" srcId="{261BEA9E-8D81-4C14-B4A8-7460A62B6226}" destId="{20355B3B-A391-4CFE-B2F4-54F1E8F3F51F}" srcOrd="0" destOrd="0" presId="urn:microsoft.com/office/officeart/2005/8/layout/lProcess2"/>
    <dgm:cxn modelId="{D1A55165-7FF3-4A9A-AC8C-FEC526CEB2B6}" type="presParOf" srcId="{261BEA9E-8D81-4C14-B4A8-7460A62B6226}" destId="{FDD9931F-E59E-4CEA-B991-4EC2F76F35EB}" srcOrd="1" destOrd="0" presId="urn:microsoft.com/office/officeart/2005/8/layout/lProcess2"/>
    <dgm:cxn modelId="{39CA0AA0-EE20-4C4D-84E5-AE4FE726DC82}" type="presParOf" srcId="{261BEA9E-8D81-4C14-B4A8-7460A62B6226}" destId="{EB666CF3-A37E-4D61-AC0C-40C491B2409A}" srcOrd="2" destOrd="0" presId="urn:microsoft.com/office/officeart/2005/8/layout/lProcess2"/>
    <dgm:cxn modelId="{91CC4DF3-A7E7-47AB-9308-4D334BB4DE7C}" type="presParOf" srcId="{261BEA9E-8D81-4C14-B4A8-7460A62B6226}" destId="{7E555DAC-31E2-4205-9F06-CBB4E9DB3098}" srcOrd="3" destOrd="0" presId="urn:microsoft.com/office/officeart/2005/8/layout/lProcess2"/>
    <dgm:cxn modelId="{AC379D52-2676-49DC-8206-ABAE69ACA2AD}" type="presParOf" srcId="{261BEA9E-8D81-4C14-B4A8-7460A62B6226}" destId="{83D27DA4-78E8-4216-8AA5-97F69B1000C7}" srcOrd="4" destOrd="0" presId="urn:microsoft.com/office/officeart/2005/8/layout/lProcess2"/>
    <dgm:cxn modelId="{B54DC06A-7A19-463C-85A9-29E305795623}" type="presParOf" srcId="{261BEA9E-8D81-4C14-B4A8-7460A62B6226}" destId="{CE377B38-E228-4668-92BB-9C83BCF2B172}" srcOrd="5" destOrd="0" presId="urn:microsoft.com/office/officeart/2005/8/layout/lProcess2"/>
    <dgm:cxn modelId="{754BB041-F5FA-422D-9CBA-8A574D49B0AD}" type="presParOf" srcId="{261BEA9E-8D81-4C14-B4A8-7460A62B6226}" destId="{1BF25786-EDFE-4AB4-88DB-B6A36B47C6F0}" srcOrd="6" destOrd="0" presId="urn:microsoft.com/office/officeart/2005/8/layout/lProcess2"/>
    <dgm:cxn modelId="{2314C762-0F7A-4315-933E-02638E9A7CB3}" type="presParOf" srcId="{261BEA9E-8D81-4C14-B4A8-7460A62B6226}" destId="{AA758635-686E-4C6C-9CBF-45E60EC9FF00}" srcOrd="7" destOrd="0" presId="urn:microsoft.com/office/officeart/2005/8/layout/lProcess2"/>
    <dgm:cxn modelId="{A8337901-39ED-4919-8894-DAA56860EF97}" type="presParOf" srcId="{261BEA9E-8D81-4C14-B4A8-7460A62B6226}" destId="{F923C330-9739-42B6-90D2-72E2DFD29A4F}" srcOrd="8" destOrd="0" presId="urn:microsoft.com/office/officeart/2005/8/layout/lProcess2"/>
    <dgm:cxn modelId="{5CABE8CF-3D8B-41AB-BBDD-8F313B250C17}" type="presParOf" srcId="{261BEA9E-8D81-4C14-B4A8-7460A62B6226}" destId="{4C15BB79-3BA6-4260-8029-52A36A38EA77}" srcOrd="9" destOrd="0" presId="urn:microsoft.com/office/officeart/2005/8/layout/lProcess2"/>
    <dgm:cxn modelId="{41D568D0-F02F-4C17-BA93-B0CB609DCB50}" type="presParOf" srcId="{261BEA9E-8D81-4C14-B4A8-7460A62B6226}" destId="{16622A02-E66F-4C4D-8C26-56BE99D64B85}" srcOrd="10"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DAFC7C1-9A97-4FEE-8524-3130D39F4198}"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lang="en-US"/>
        </a:p>
      </dgm:t>
    </dgm:pt>
    <dgm:pt modelId="{8EA608FA-DCFB-4E6F-ADE7-FF5DE0B9B22C}">
      <dgm:prSet phldrT="[Text]" custT="1"/>
      <dgm:spPr>
        <a:solidFill>
          <a:srgbClr val="50ADE4"/>
        </a:solidFill>
      </dgm:spPr>
      <dgm:t>
        <a:bodyPr/>
        <a:lstStyle/>
        <a:p>
          <a:r>
            <a:rPr lang="fr-CH" sz="1800" dirty="0" err="1" smtClean="0"/>
            <a:t>Preliminary</a:t>
          </a:r>
          <a:r>
            <a:rPr lang="fr-CH" sz="1800" dirty="0" smtClean="0"/>
            <a:t> </a:t>
          </a:r>
          <a:r>
            <a:rPr lang="fr-CH" sz="1800" dirty="0" err="1" smtClean="0"/>
            <a:t>draft</a:t>
          </a:r>
          <a:r>
            <a:rPr lang="fr-CH" sz="1800" dirty="0" smtClean="0"/>
            <a:t> agenda of the </a:t>
          </a:r>
          <a:r>
            <a:rPr lang="fr-CH" sz="1800" dirty="0" err="1" smtClean="0"/>
            <a:t>annual</a:t>
          </a:r>
          <a:r>
            <a:rPr lang="fr-CH" sz="1800" dirty="0" smtClean="0"/>
            <a:t> Council session</a:t>
          </a:r>
          <a:endParaRPr lang="en-US" sz="1800" dirty="0"/>
        </a:p>
      </dgm:t>
    </dgm:pt>
    <dgm:pt modelId="{6A09C05B-52EF-4419-85C0-BF098752B050}" type="parTrans" cxnId="{39A4DE00-3BB0-416C-AEDF-0047BDD82516}">
      <dgm:prSet/>
      <dgm:spPr/>
      <dgm:t>
        <a:bodyPr/>
        <a:lstStyle/>
        <a:p>
          <a:endParaRPr lang="en-US"/>
        </a:p>
      </dgm:t>
    </dgm:pt>
    <dgm:pt modelId="{811C8188-B2A6-4100-973C-FB6BA2F0F2E5}" type="sibTrans" cxnId="{39A4DE00-3BB0-416C-AEDF-0047BDD82516}">
      <dgm:prSet/>
      <dgm:spPr/>
      <dgm:t>
        <a:bodyPr/>
        <a:lstStyle/>
        <a:p>
          <a:endParaRPr lang="en-US"/>
        </a:p>
      </dgm:t>
    </dgm:pt>
    <dgm:pt modelId="{51CB316A-8EE6-4410-8809-665BE4E4DA0B}">
      <dgm:prSet phldrT="[Text]" custT="1"/>
      <dgm:spPr>
        <a:solidFill>
          <a:srgbClr val="50ADE4"/>
        </a:solidFill>
      </dgm:spPr>
      <dgm:t>
        <a:bodyPr/>
        <a:lstStyle/>
        <a:p>
          <a:r>
            <a:rPr lang="fr-CH" sz="1400" dirty="0" smtClean="0"/>
            <a:t>Report of the Council </a:t>
          </a:r>
          <a:r>
            <a:rPr lang="fr-CH" sz="1400" dirty="0" err="1" smtClean="0"/>
            <a:t>Working</a:t>
          </a:r>
          <a:r>
            <a:rPr lang="fr-CH" sz="1400" dirty="0" smtClean="0"/>
            <a:t> Groups (</a:t>
          </a:r>
          <a:r>
            <a:rPr lang="fr-CH" sz="1400" dirty="0" err="1" smtClean="0"/>
            <a:t>CWGs</a:t>
          </a:r>
          <a:r>
            <a:rPr lang="fr-CH" sz="1400" dirty="0" smtClean="0"/>
            <a:t>)</a:t>
          </a:r>
          <a:endParaRPr lang="en-US" sz="1400" dirty="0"/>
        </a:p>
      </dgm:t>
    </dgm:pt>
    <dgm:pt modelId="{FB1E1653-12B5-4FFC-B80A-33E4EC1F4534}" type="parTrans" cxnId="{3818C63E-9AB2-4B8D-80A7-14EA08842A77}">
      <dgm:prSet/>
      <dgm:spPr>
        <a:ln>
          <a:solidFill>
            <a:srgbClr val="50ADE4"/>
          </a:solidFill>
        </a:ln>
      </dgm:spPr>
      <dgm:t>
        <a:bodyPr/>
        <a:lstStyle/>
        <a:p>
          <a:endParaRPr lang="en-US"/>
        </a:p>
      </dgm:t>
    </dgm:pt>
    <dgm:pt modelId="{EE89EC94-F726-41C3-AEE4-EB6B2A9173F4}" type="sibTrans" cxnId="{3818C63E-9AB2-4B8D-80A7-14EA08842A77}">
      <dgm:prSet/>
      <dgm:spPr/>
      <dgm:t>
        <a:bodyPr/>
        <a:lstStyle/>
        <a:p>
          <a:endParaRPr lang="en-US"/>
        </a:p>
      </dgm:t>
    </dgm:pt>
    <dgm:pt modelId="{5BEA2DEB-1BC6-45DF-A762-B5AEEB5CBBC3}">
      <dgm:prSet phldrT="[Text]" custT="1"/>
      <dgm:spPr>
        <a:solidFill>
          <a:srgbClr val="50ADE4"/>
        </a:solidFill>
      </dgm:spPr>
      <dgm:t>
        <a:bodyPr/>
        <a:lstStyle/>
        <a:p>
          <a:r>
            <a:rPr lang="fr-CH" sz="1400" dirty="0" smtClean="0"/>
            <a:t>Items </a:t>
          </a:r>
          <a:r>
            <a:rPr lang="fr-CH" sz="1400" dirty="0" err="1" smtClean="0"/>
            <a:t>proposed</a:t>
          </a:r>
          <a:r>
            <a:rPr lang="fr-CH" sz="1400" dirty="0" smtClean="0"/>
            <a:t> by </a:t>
          </a:r>
          <a:r>
            <a:rPr lang="fr-CH" sz="1400" dirty="0" err="1" smtClean="0"/>
            <a:t>Member</a:t>
          </a:r>
          <a:r>
            <a:rPr lang="fr-CH" sz="1400" dirty="0" smtClean="0"/>
            <a:t> States  (MS) </a:t>
          </a:r>
          <a:endParaRPr lang="en-US" sz="1400" dirty="0"/>
        </a:p>
      </dgm:t>
    </dgm:pt>
    <dgm:pt modelId="{056A21E0-C2C3-4EA3-854F-253A7663A1BB}" type="parTrans" cxnId="{322DAE5A-ED04-4573-A517-F0B72CBE8D05}">
      <dgm:prSet/>
      <dgm:spPr>
        <a:ln>
          <a:solidFill>
            <a:srgbClr val="50ADE4"/>
          </a:solidFill>
        </a:ln>
      </dgm:spPr>
      <dgm:t>
        <a:bodyPr/>
        <a:lstStyle/>
        <a:p>
          <a:endParaRPr lang="en-US"/>
        </a:p>
      </dgm:t>
    </dgm:pt>
    <dgm:pt modelId="{F02D6C92-4CEB-4431-A395-ABCE0ABE1DFA}" type="sibTrans" cxnId="{322DAE5A-ED04-4573-A517-F0B72CBE8D05}">
      <dgm:prSet/>
      <dgm:spPr/>
      <dgm:t>
        <a:bodyPr/>
        <a:lstStyle/>
        <a:p>
          <a:endParaRPr lang="en-US"/>
        </a:p>
      </dgm:t>
    </dgm:pt>
    <dgm:pt modelId="{3C8803CD-E59B-4984-8884-33253F31A68A}">
      <dgm:prSet phldrT="[Text]" custT="1"/>
      <dgm:spPr>
        <a:solidFill>
          <a:srgbClr val="50ADE4"/>
        </a:solidFill>
      </dgm:spPr>
      <dgm:t>
        <a:bodyPr/>
        <a:lstStyle/>
        <a:p>
          <a:r>
            <a:rPr lang="fr-CH" sz="1400" dirty="0" smtClean="0"/>
            <a:t>Report </a:t>
          </a:r>
          <a:r>
            <a:rPr lang="fr-CH" sz="1400" dirty="0" err="1" smtClean="0"/>
            <a:t>from</a:t>
          </a:r>
          <a:r>
            <a:rPr lang="fr-CH" sz="1400" dirty="0" smtClean="0"/>
            <a:t> the </a:t>
          </a:r>
          <a:r>
            <a:rPr lang="fr-CH" sz="1400" dirty="0" err="1" smtClean="0"/>
            <a:t>secretariat</a:t>
          </a:r>
          <a:r>
            <a:rPr lang="fr-CH" sz="1400" dirty="0" smtClean="0"/>
            <a:t> as </a:t>
          </a:r>
          <a:r>
            <a:rPr lang="fr-CH" sz="1400" dirty="0" err="1" smtClean="0"/>
            <a:t>requested</a:t>
          </a:r>
          <a:r>
            <a:rPr lang="fr-CH" sz="1400" dirty="0" smtClean="0"/>
            <a:t> by PP/Council</a:t>
          </a:r>
          <a:endParaRPr lang="en-US" sz="1400" dirty="0"/>
        </a:p>
      </dgm:t>
    </dgm:pt>
    <dgm:pt modelId="{017A6676-92BB-4DFA-AABE-FDF5BE2F5828}" type="parTrans" cxnId="{47DBB73E-BFA9-4E5E-BA54-5C95FAC23340}">
      <dgm:prSet/>
      <dgm:spPr>
        <a:ln>
          <a:solidFill>
            <a:srgbClr val="50ADE4"/>
          </a:solidFill>
        </a:ln>
      </dgm:spPr>
      <dgm:t>
        <a:bodyPr/>
        <a:lstStyle/>
        <a:p>
          <a:endParaRPr lang="en-US"/>
        </a:p>
      </dgm:t>
    </dgm:pt>
    <dgm:pt modelId="{31B29C99-4760-445E-82FA-F33CEC532108}" type="sibTrans" cxnId="{47DBB73E-BFA9-4E5E-BA54-5C95FAC23340}">
      <dgm:prSet/>
      <dgm:spPr/>
      <dgm:t>
        <a:bodyPr/>
        <a:lstStyle/>
        <a:p>
          <a:endParaRPr lang="en-US"/>
        </a:p>
      </dgm:t>
    </dgm:pt>
    <dgm:pt modelId="{F49D9487-4877-4FDE-8257-0216305AEEE1}">
      <dgm:prSet phldrT="[Text]"/>
      <dgm:spPr>
        <a:solidFill>
          <a:srgbClr val="50ADE4"/>
        </a:solidFill>
      </dgm:spPr>
      <dgm:t>
        <a:bodyPr/>
        <a:lstStyle/>
        <a:p>
          <a:r>
            <a:rPr lang="fr-CH" dirty="0" smtClean="0"/>
            <a:t>Items </a:t>
          </a:r>
          <a:r>
            <a:rPr lang="fr-CH" dirty="0" err="1" smtClean="0"/>
            <a:t>requested</a:t>
          </a:r>
          <a:r>
            <a:rPr lang="fr-CH" dirty="0" smtClean="0"/>
            <a:t>  by  </a:t>
          </a:r>
          <a:r>
            <a:rPr lang="fr-CH" dirty="0" err="1" smtClean="0"/>
            <a:t>Rule</a:t>
          </a:r>
          <a:r>
            <a:rPr lang="fr-CH" dirty="0" smtClean="0"/>
            <a:t> 4 of the </a:t>
          </a:r>
          <a:r>
            <a:rPr lang="fr-CH" dirty="0" err="1" smtClean="0"/>
            <a:t>Rules</a:t>
          </a:r>
          <a:r>
            <a:rPr lang="fr-CH" dirty="0" smtClean="0"/>
            <a:t> of </a:t>
          </a:r>
          <a:r>
            <a:rPr lang="fr-CH" dirty="0" err="1" smtClean="0"/>
            <a:t>Procedure</a:t>
          </a:r>
          <a:r>
            <a:rPr lang="fr-CH" dirty="0" smtClean="0"/>
            <a:t> </a:t>
          </a:r>
          <a:endParaRPr lang="en-US" dirty="0"/>
        </a:p>
      </dgm:t>
    </dgm:pt>
    <dgm:pt modelId="{7FD3A1CE-E20F-43F9-BD40-DA446D276CAF}" type="parTrans" cxnId="{0C20895C-299E-4F99-AF15-670BAAC39E72}">
      <dgm:prSet/>
      <dgm:spPr>
        <a:ln>
          <a:solidFill>
            <a:srgbClr val="50ADE4"/>
          </a:solidFill>
        </a:ln>
      </dgm:spPr>
      <dgm:t>
        <a:bodyPr/>
        <a:lstStyle/>
        <a:p>
          <a:endParaRPr lang="en-US"/>
        </a:p>
      </dgm:t>
    </dgm:pt>
    <dgm:pt modelId="{C935004D-C1FC-42E2-848D-37F896388A31}" type="sibTrans" cxnId="{0C20895C-299E-4F99-AF15-670BAAC39E72}">
      <dgm:prSet/>
      <dgm:spPr/>
      <dgm:t>
        <a:bodyPr/>
        <a:lstStyle/>
        <a:p>
          <a:endParaRPr lang="en-US"/>
        </a:p>
      </dgm:t>
    </dgm:pt>
    <dgm:pt modelId="{3AD4989C-86D7-4B77-BF98-4999652187A8}">
      <dgm:prSet phldrT="[Text]" custT="1"/>
      <dgm:spPr>
        <a:solidFill>
          <a:srgbClr val="50ADE4"/>
        </a:solidFill>
      </dgm:spPr>
      <dgm:t>
        <a:bodyPr/>
        <a:lstStyle/>
        <a:p>
          <a:r>
            <a:rPr lang="fr-CH" sz="1400" dirty="0" smtClean="0"/>
            <a:t>Items </a:t>
          </a:r>
          <a:r>
            <a:rPr lang="fr-CH" sz="1400" dirty="0" err="1" smtClean="0"/>
            <a:t>proposed</a:t>
          </a:r>
          <a:r>
            <a:rPr lang="fr-CH" sz="1400" dirty="0" smtClean="0"/>
            <a:t> by a </a:t>
          </a:r>
          <a:r>
            <a:rPr lang="fr-CH" sz="1400" dirty="0" err="1" smtClean="0"/>
            <a:t>Conference</a:t>
          </a:r>
          <a:r>
            <a:rPr lang="fr-CH" sz="1400" dirty="0" smtClean="0"/>
            <a:t> or </a:t>
          </a:r>
          <a:r>
            <a:rPr lang="fr-CH" sz="1400" dirty="0" err="1" smtClean="0"/>
            <a:t>Sector</a:t>
          </a:r>
          <a:r>
            <a:rPr lang="fr-CH" sz="1400" dirty="0" smtClean="0"/>
            <a:t> of the Union</a:t>
          </a:r>
          <a:endParaRPr lang="en-US" sz="1400" dirty="0"/>
        </a:p>
      </dgm:t>
    </dgm:pt>
    <dgm:pt modelId="{B50C9593-BD58-46A5-B203-A6F661B23AE7}" type="parTrans" cxnId="{DBA6055B-F917-4BD5-B5B7-9C00584B1A73}">
      <dgm:prSet/>
      <dgm:spPr>
        <a:ln>
          <a:solidFill>
            <a:srgbClr val="50ADE4"/>
          </a:solidFill>
        </a:ln>
      </dgm:spPr>
      <dgm:t>
        <a:bodyPr/>
        <a:lstStyle/>
        <a:p>
          <a:endParaRPr lang="en-US"/>
        </a:p>
      </dgm:t>
    </dgm:pt>
    <dgm:pt modelId="{B1FE3108-8EE5-41F8-86DF-F4E435D3619D}" type="sibTrans" cxnId="{DBA6055B-F917-4BD5-B5B7-9C00584B1A73}">
      <dgm:prSet/>
      <dgm:spPr/>
      <dgm:t>
        <a:bodyPr/>
        <a:lstStyle/>
        <a:p>
          <a:endParaRPr lang="en-US"/>
        </a:p>
      </dgm:t>
    </dgm:pt>
    <dgm:pt modelId="{75C9A58D-3A2D-416D-A2E1-FAA7B9EC0A29}">
      <dgm:prSet phldrT="[Text]" custT="1"/>
      <dgm:spPr>
        <a:solidFill>
          <a:srgbClr val="50ADE4"/>
        </a:solidFill>
      </dgm:spPr>
      <dgm:t>
        <a:bodyPr/>
        <a:lstStyle/>
        <a:p>
          <a:r>
            <a:rPr lang="fr-CH" sz="1400" dirty="0" smtClean="0"/>
            <a:t>Items </a:t>
          </a:r>
          <a:r>
            <a:rPr lang="fr-CH" sz="1400" dirty="0" err="1" smtClean="0"/>
            <a:t>proposed</a:t>
          </a:r>
          <a:r>
            <a:rPr lang="fr-CH" sz="1400" dirty="0" smtClean="0"/>
            <a:t> by the UN or a </a:t>
          </a:r>
          <a:r>
            <a:rPr lang="fr-CH" sz="1400" dirty="0" err="1" smtClean="0"/>
            <a:t>specialized</a:t>
          </a:r>
          <a:r>
            <a:rPr lang="fr-CH" sz="1400" dirty="0" smtClean="0"/>
            <a:t> </a:t>
          </a:r>
          <a:r>
            <a:rPr lang="fr-CH" sz="1400" dirty="0" err="1" smtClean="0"/>
            <a:t>agency</a:t>
          </a:r>
          <a:r>
            <a:rPr lang="fr-CH" sz="1400" dirty="0" smtClean="0"/>
            <a:t>   </a:t>
          </a:r>
          <a:endParaRPr lang="en-US" sz="1400" dirty="0"/>
        </a:p>
      </dgm:t>
    </dgm:pt>
    <dgm:pt modelId="{768E1672-3077-41E1-B26A-CE129AED2A10}" type="parTrans" cxnId="{DC8AAACB-7967-4A59-97DF-1D6AE727306E}">
      <dgm:prSet/>
      <dgm:spPr>
        <a:ln>
          <a:solidFill>
            <a:srgbClr val="50ADE4"/>
          </a:solidFill>
        </a:ln>
      </dgm:spPr>
      <dgm:t>
        <a:bodyPr/>
        <a:lstStyle/>
        <a:p>
          <a:endParaRPr lang="en-US"/>
        </a:p>
      </dgm:t>
    </dgm:pt>
    <dgm:pt modelId="{50E5BF3C-6BBA-4D7B-B849-B5AAF6302D2C}" type="sibTrans" cxnId="{DC8AAACB-7967-4A59-97DF-1D6AE727306E}">
      <dgm:prSet/>
      <dgm:spPr/>
      <dgm:t>
        <a:bodyPr/>
        <a:lstStyle/>
        <a:p>
          <a:endParaRPr lang="en-US"/>
        </a:p>
      </dgm:t>
    </dgm:pt>
    <dgm:pt modelId="{7021B073-662F-4260-99C5-37A0177FF95F}" type="pres">
      <dgm:prSet presAssocID="{FDAFC7C1-9A97-4FEE-8524-3130D39F4198}" presName="Name0" presStyleCnt="0">
        <dgm:presLayoutVars>
          <dgm:chMax val="1"/>
          <dgm:chPref val="1"/>
          <dgm:dir/>
          <dgm:animOne val="branch"/>
          <dgm:animLvl val="lvl"/>
        </dgm:presLayoutVars>
      </dgm:prSet>
      <dgm:spPr/>
      <dgm:t>
        <a:bodyPr/>
        <a:lstStyle/>
        <a:p>
          <a:endParaRPr lang="en-US"/>
        </a:p>
      </dgm:t>
    </dgm:pt>
    <dgm:pt modelId="{13C89A94-16B6-4DCF-AAC1-CDC858E1EFD4}" type="pres">
      <dgm:prSet presAssocID="{8EA608FA-DCFB-4E6F-ADE7-FF5DE0B9B22C}" presName="singleCycle" presStyleCnt="0"/>
      <dgm:spPr/>
      <dgm:t>
        <a:bodyPr/>
        <a:lstStyle/>
        <a:p>
          <a:endParaRPr lang="en-US"/>
        </a:p>
      </dgm:t>
    </dgm:pt>
    <dgm:pt modelId="{9A54D6B4-C158-4D59-8062-12185BC1A43D}" type="pres">
      <dgm:prSet presAssocID="{8EA608FA-DCFB-4E6F-ADE7-FF5DE0B9B22C}" presName="singleCenter" presStyleLbl="node1" presStyleIdx="0" presStyleCnt="7" custScaleX="107532">
        <dgm:presLayoutVars>
          <dgm:chMax val="7"/>
          <dgm:chPref val="7"/>
        </dgm:presLayoutVars>
      </dgm:prSet>
      <dgm:spPr/>
      <dgm:t>
        <a:bodyPr/>
        <a:lstStyle/>
        <a:p>
          <a:endParaRPr lang="en-US"/>
        </a:p>
      </dgm:t>
    </dgm:pt>
    <dgm:pt modelId="{C672158F-533D-4BBD-BF17-FF2657EB77C5}" type="pres">
      <dgm:prSet presAssocID="{7FD3A1CE-E20F-43F9-BD40-DA446D276CAF}" presName="Name56" presStyleLbl="parChTrans1D2" presStyleIdx="0" presStyleCnt="6"/>
      <dgm:spPr/>
      <dgm:t>
        <a:bodyPr/>
        <a:lstStyle/>
        <a:p>
          <a:endParaRPr lang="en-US"/>
        </a:p>
      </dgm:t>
    </dgm:pt>
    <dgm:pt modelId="{5CD59124-9FBA-4720-BF5A-0A18ED4E82BF}" type="pres">
      <dgm:prSet presAssocID="{F49D9487-4877-4FDE-8257-0216305AEEE1}" presName="text0" presStyleLbl="node1" presStyleIdx="1" presStyleCnt="7" custScaleX="163435">
        <dgm:presLayoutVars>
          <dgm:bulletEnabled val="1"/>
        </dgm:presLayoutVars>
      </dgm:prSet>
      <dgm:spPr>
        <a:prstGeom prst="roundRect">
          <a:avLst/>
        </a:prstGeom>
      </dgm:spPr>
      <dgm:t>
        <a:bodyPr/>
        <a:lstStyle/>
        <a:p>
          <a:endParaRPr lang="en-US"/>
        </a:p>
      </dgm:t>
    </dgm:pt>
    <dgm:pt modelId="{BB0D7146-E520-4189-86DE-5BC40756C2BB}" type="pres">
      <dgm:prSet presAssocID="{FB1E1653-12B5-4FFC-B80A-33E4EC1F4534}" presName="Name56" presStyleLbl="parChTrans1D2" presStyleIdx="1" presStyleCnt="6"/>
      <dgm:spPr/>
      <dgm:t>
        <a:bodyPr/>
        <a:lstStyle/>
        <a:p>
          <a:endParaRPr lang="en-US"/>
        </a:p>
      </dgm:t>
    </dgm:pt>
    <dgm:pt modelId="{53FF85F4-9E8E-4244-9DB7-CE0373DEE240}" type="pres">
      <dgm:prSet presAssocID="{51CB316A-8EE6-4410-8809-665BE4E4DA0B}" presName="text0" presStyleLbl="node1" presStyleIdx="2" presStyleCnt="7" custScaleX="162361">
        <dgm:presLayoutVars>
          <dgm:bulletEnabled val="1"/>
        </dgm:presLayoutVars>
      </dgm:prSet>
      <dgm:spPr/>
      <dgm:t>
        <a:bodyPr/>
        <a:lstStyle/>
        <a:p>
          <a:endParaRPr lang="en-US"/>
        </a:p>
      </dgm:t>
    </dgm:pt>
    <dgm:pt modelId="{CC0626CB-6767-46BC-B840-1F32DB115BC8}" type="pres">
      <dgm:prSet presAssocID="{056A21E0-C2C3-4EA3-854F-253A7663A1BB}" presName="Name56" presStyleLbl="parChTrans1D2" presStyleIdx="2" presStyleCnt="6"/>
      <dgm:spPr/>
      <dgm:t>
        <a:bodyPr/>
        <a:lstStyle/>
        <a:p>
          <a:endParaRPr lang="en-US"/>
        </a:p>
      </dgm:t>
    </dgm:pt>
    <dgm:pt modelId="{9813DE04-8DE9-4423-8F42-11EEFB4A2050}" type="pres">
      <dgm:prSet presAssocID="{5BEA2DEB-1BC6-45DF-A762-B5AEEB5CBBC3}" presName="text0" presStyleLbl="node1" presStyleIdx="3" presStyleCnt="7" custScaleX="160689">
        <dgm:presLayoutVars>
          <dgm:bulletEnabled val="1"/>
        </dgm:presLayoutVars>
      </dgm:prSet>
      <dgm:spPr/>
      <dgm:t>
        <a:bodyPr/>
        <a:lstStyle/>
        <a:p>
          <a:endParaRPr lang="en-US"/>
        </a:p>
      </dgm:t>
    </dgm:pt>
    <dgm:pt modelId="{25D806EF-6DA1-43A9-B357-D7373DD3A37F}" type="pres">
      <dgm:prSet presAssocID="{017A6676-92BB-4DFA-AABE-FDF5BE2F5828}" presName="Name56" presStyleLbl="parChTrans1D2" presStyleIdx="3" presStyleCnt="6"/>
      <dgm:spPr/>
      <dgm:t>
        <a:bodyPr/>
        <a:lstStyle/>
        <a:p>
          <a:endParaRPr lang="en-US"/>
        </a:p>
      </dgm:t>
    </dgm:pt>
    <dgm:pt modelId="{F89D35B5-B7A0-4A2D-B37B-A929C2BCF183}" type="pres">
      <dgm:prSet presAssocID="{3C8803CD-E59B-4984-8884-33253F31A68A}" presName="text0" presStyleLbl="node1" presStyleIdx="4" presStyleCnt="7" custScaleX="160246">
        <dgm:presLayoutVars>
          <dgm:bulletEnabled val="1"/>
        </dgm:presLayoutVars>
      </dgm:prSet>
      <dgm:spPr/>
      <dgm:t>
        <a:bodyPr/>
        <a:lstStyle/>
        <a:p>
          <a:endParaRPr lang="en-US"/>
        </a:p>
      </dgm:t>
    </dgm:pt>
    <dgm:pt modelId="{2197B30F-BCB8-4786-8397-358DE4EF6D4D}" type="pres">
      <dgm:prSet presAssocID="{B50C9593-BD58-46A5-B203-A6F661B23AE7}" presName="Name56" presStyleLbl="parChTrans1D2" presStyleIdx="4" presStyleCnt="6"/>
      <dgm:spPr/>
      <dgm:t>
        <a:bodyPr/>
        <a:lstStyle/>
        <a:p>
          <a:endParaRPr lang="en-US"/>
        </a:p>
      </dgm:t>
    </dgm:pt>
    <dgm:pt modelId="{4010D759-A839-4057-8278-7D213D888159}" type="pres">
      <dgm:prSet presAssocID="{3AD4989C-86D7-4B77-BF98-4999652187A8}" presName="text0" presStyleLbl="node1" presStyleIdx="5" presStyleCnt="7" custScaleX="160551">
        <dgm:presLayoutVars>
          <dgm:bulletEnabled val="1"/>
        </dgm:presLayoutVars>
      </dgm:prSet>
      <dgm:spPr/>
      <dgm:t>
        <a:bodyPr/>
        <a:lstStyle/>
        <a:p>
          <a:endParaRPr lang="en-US"/>
        </a:p>
      </dgm:t>
    </dgm:pt>
    <dgm:pt modelId="{0822F984-BF20-4906-871A-56041ED40026}" type="pres">
      <dgm:prSet presAssocID="{768E1672-3077-41E1-B26A-CE129AED2A10}" presName="Name56" presStyleLbl="parChTrans1D2" presStyleIdx="5" presStyleCnt="6"/>
      <dgm:spPr/>
      <dgm:t>
        <a:bodyPr/>
        <a:lstStyle/>
        <a:p>
          <a:endParaRPr lang="en-US"/>
        </a:p>
      </dgm:t>
    </dgm:pt>
    <dgm:pt modelId="{DF29D48D-66BE-4A6D-B0F9-C66F3925C9AF}" type="pres">
      <dgm:prSet presAssocID="{75C9A58D-3A2D-416D-A2E1-FAA7B9EC0A29}" presName="text0" presStyleLbl="node1" presStyleIdx="6" presStyleCnt="7" custScaleX="161525">
        <dgm:presLayoutVars>
          <dgm:bulletEnabled val="1"/>
        </dgm:presLayoutVars>
      </dgm:prSet>
      <dgm:spPr/>
      <dgm:t>
        <a:bodyPr/>
        <a:lstStyle/>
        <a:p>
          <a:endParaRPr lang="en-US"/>
        </a:p>
      </dgm:t>
    </dgm:pt>
  </dgm:ptLst>
  <dgm:cxnLst>
    <dgm:cxn modelId="{C5268130-F949-4FE8-AADA-55CD0DA5D597}" type="presOf" srcId="{5BEA2DEB-1BC6-45DF-A762-B5AEEB5CBBC3}" destId="{9813DE04-8DE9-4423-8F42-11EEFB4A2050}" srcOrd="0" destOrd="0" presId="urn:microsoft.com/office/officeart/2008/layout/RadialCluster"/>
    <dgm:cxn modelId="{315043A4-AFC7-45B2-B689-3E873710DBF0}" type="presOf" srcId="{75C9A58D-3A2D-416D-A2E1-FAA7B9EC0A29}" destId="{DF29D48D-66BE-4A6D-B0F9-C66F3925C9AF}" srcOrd="0" destOrd="0" presId="urn:microsoft.com/office/officeart/2008/layout/RadialCluster"/>
    <dgm:cxn modelId="{3818C63E-9AB2-4B8D-80A7-14EA08842A77}" srcId="{8EA608FA-DCFB-4E6F-ADE7-FF5DE0B9B22C}" destId="{51CB316A-8EE6-4410-8809-665BE4E4DA0B}" srcOrd="1" destOrd="0" parTransId="{FB1E1653-12B5-4FFC-B80A-33E4EC1F4534}" sibTransId="{EE89EC94-F726-41C3-AEE4-EB6B2A9173F4}"/>
    <dgm:cxn modelId="{47DBB73E-BFA9-4E5E-BA54-5C95FAC23340}" srcId="{8EA608FA-DCFB-4E6F-ADE7-FF5DE0B9B22C}" destId="{3C8803CD-E59B-4984-8884-33253F31A68A}" srcOrd="3" destOrd="0" parTransId="{017A6676-92BB-4DFA-AABE-FDF5BE2F5828}" sibTransId="{31B29C99-4760-445E-82FA-F33CEC532108}"/>
    <dgm:cxn modelId="{12681A04-7E2E-4C14-B5BF-C0A55EA21641}" type="presOf" srcId="{768E1672-3077-41E1-B26A-CE129AED2A10}" destId="{0822F984-BF20-4906-871A-56041ED40026}" srcOrd="0" destOrd="0" presId="urn:microsoft.com/office/officeart/2008/layout/RadialCluster"/>
    <dgm:cxn modelId="{6488C76A-93B6-4F54-8287-AE10404BD720}" type="presOf" srcId="{FB1E1653-12B5-4FFC-B80A-33E4EC1F4534}" destId="{BB0D7146-E520-4189-86DE-5BC40756C2BB}" srcOrd="0" destOrd="0" presId="urn:microsoft.com/office/officeart/2008/layout/RadialCluster"/>
    <dgm:cxn modelId="{6DAE3E0B-9A75-4800-847B-89BB74D27E11}" type="presOf" srcId="{FDAFC7C1-9A97-4FEE-8524-3130D39F4198}" destId="{7021B073-662F-4260-99C5-37A0177FF95F}" srcOrd="0" destOrd="0" presId="urn:microsoft.com/office/officeart/2008/layout/RadialCluster"/>
    <dgm:cxn modelId="{39A4DE00-3BB0-416C-AEDF-0047BDD82516}" srcId="{FDAFC7C1-9A97-4FEE-8524-3130D39F4198}" destId="{8EA608FA-DCFB-4E6F-ADE7-FF5DE0B9B22C}" srcOrd="0" destOrd="0" parTransId="{6A09C05B-52EF-4419-85C0-BF098752B050}" sibTransId="{811C8188-B2A6-4100-973C-FB6BA2F0F2E5}"/>
    <dgm:cxn modelId="{0C20895C-299E-4F99-AF15-670BAAC39E72}" srcId="{8EA608FA-DCFB-4E6F-ADE7-FF5DE0B9B22C}" destId="{F49D9487-4877-4FDE-8257-0216305AEEE1}" srcOrd="0" destOrd="0" parTransId="{7FD3A1CE-E20F-43F9-BD40-DA446D276CAF}" sibTransId="{C935004D-C1FC-42E2-848D-37F896388A31}"/>
    <dgm:cxn modelId="{CF6D6214-462E-4BE4-B73C-AE0793BC562B}" type="presOf" srcId="{8EA608FA-DCFB-4E6F-ADE7-FF5DE0B9B22C}" destId="{9A54D6B4-C158-4D59-8062-12185BC1A43D}" srcOrd="0" destOrd="0" presId="urn:microsoft.com/office/officeart/2008/layout/RadialCluster"/>
    <dgm:cxn modelId="{831A566B-2CD7-471B-81A3-95859B2D0228}" type="presOf" srcId="{056A21E0-C2C3-4EA3-854F-253A7663A1BB}" destId="{CC0626CB-6767-46BC-B840-1F32DB115BC8}" srcOrd="0" destOrd="0" presId="urn:microsoft.com/office/officeart/2008/layout/RadialCluster"/>
    <dgm:cxn modelId="{BBDDF385-A5DA-43AA-9BF5-D4F6F26A2A62}" type="presOf" srcId="{017A6676-92BB-4DFA-AABE-FDF5BE2F5828}" destId="{25D806EF-6DA1-43A9-B357-D7373DD3A37F}" srcOrd="0" destOrd="0" presId="urn:microsoft.com/office/officeart/2008/layout/RadialCluster"/>
    <dgm:cxn modelId="{DBA6055B-F917-4BD5-B5B7-9C00584B1A73}" srcId="{8EA608FA-DCFB-4E6F-ADE7-FF5DE0B9B22C}" destId="{3AD4989C-86D7-4B77-BF98-4999652187A8}" srcOrd="4" destOrd="0" parTransId="{B50C9593-BD58-46A5-B203-A6F661B23AE7}" sibTransId="{B1FE3108-8EE5-41F8-86DF-F4E435D3619D}"/>
    <dgm:cxn modelId="{17DA8EE0-4BBD-470D-8ECA-C8C8026AE233}" type="presOf" srcId="{51CB316A-8EE6-4410-8809-665BE4E4DA0B}" destId="{53FF85F4-9E8E-4244-9DB7-CE0373DEE240}" srcOrd="0" destOrd="0" presId="urn:microsoft.com/office/officeart/2008/layout/RadialCluster"/>
    <dgm:cxn modelId="{47EDD8D0-1A3C-4E15-A9A5-F26B1207ED2F}" type="presOf" srcId="{7FD3A1CE-E20F-43F9-BD40-DA446D276CAF}" destId="{C672158F-533D-4BBD-BF17-FF2657EB77C5}" srcOrd="0" destOrd="0" presId="urn:microsoft.com/office/officeart/2008/layout/RadialCluster"/>
    <dgm:cxn modelId="{65CAA15F-8670-462E-B1AD-D92008CDD062}" type="presOf" srcId="{3AD4989C-86D7-4B77-BF98-4999652187A8}" destId="{4010D759-A839-4057-8278-7D213D888159}" srcOrd="0" destOrd="0" presId="urn:microsoft.com/office/officeart/2008/layout/RadialCluster"/>
    <dgm:cxn modelId="{DC8AAACB-7967-4A59-97DF-1D6AE727306E}" srcId="{8EA608FA-DCFB-4E6F-ADE7-FF5DE0B9B22C}" destId="{75C9A58D-3A2D-416D-A2E1-FAA7B9EC0A29}" srcOrd="5" destOrd="0" parTransId="{768E1672-3077-41E1-B26A-CE129AED2A10}" sibTransId="{50E5BF3C-6BBA-4D7B-B849-B5AAF6302D2C}"/>
    <dgm:cxn modelId="{19EF397C-95FF-4763-B40C-1D22F62CC8AA}" type="presOf" srcId="{F49D9487-4877-4FDE-8257-0216305AEEE1}" destId="{5CD59124-9FBA-4720-BF5A-0A18ED4E82BF}" srcOrd="0" destOrd="0" presId="urn:microsoft.com/office/officeart/2008/layout/RadialCluster"/>
    <dgm:cxn modelId="{322DAE5A-ED04-4573-A517-F0B72CBE8D05}" srcId="{8EA608FA-DCFB-4E6F-ADE7-FF5DE0B9B22C}" destId="{5BEA2DEB-1BC6-45DF-A762-B5AEEB5CBBC3}" srcOrd="2" destOrd="0" parTransId="{056A21E0-C2C3-4EA3-854F-253A7663A1BB}" sibTransId="{F02D6C92-4CEB-4431-A395-ABCE0ABE1DFA}"/>
    <dgm:cxn modelId="{9624DD77-5F73-46D2-ADEA-D279C3F566F9}" type="presOf" srcId="{3C8803CD-E59B-4984-8884-33253F31A68A}" destId="{F89D35B5-B7A0-4A2D-B37B-A929C2BCF183}" srcOrd="0" destOrd="0" presId="urn:microsoft.com/office/officeart/2008/layout/RadialCluster"/>
    <dgm:cxn modelId="{1C227162-7BD0-41BF-A688-4E3C90C9AA31}" type="presOf" srcId="{B50C9593-BD58-46A5-B203-A6F661B23AE7}" destId="{2197B30F-BCB8-4786-8397-358DE4EF6D4D}" srcOrd="0" destOrd="0" presId="urn:microsoft.com/office/officeart/2008/layout/RadialCluster"/>
    <dgm:cxn modelId="{AEF66261-C654-47A6-8A50-74EE63AA706B}" type="presParOf" srcId="{7021B073-662F-4260-99C5-37A0177FF95F}" destId="{13C89A94-16B6-4DCF-AAC1-CDC858E1EFD4}" srcOrd="0" destOrd="0" presId="urn:microsoft.com/office/officeart/2008/layout/RadialCluster"/>
    <dgm:cxn modelId="{8AB1C094-9009-4660-AED7-9147107D5467}" type="presParOf" srcId="{13C89A94-16B6-4DCF-AAC1-CDC858E1EFD4}" destId="{9A54D6B4-C158-4D59-8062-12185BC1A43D}" srcOrd="0" destOrd="0" presId="urn:microsoft.com/office/officeart/2008/layout/RadialCluster"/>
    <dgm:cxn modelId="{B483EC54-8BE7-48EE-A548-936F9F6FDB42}" type="presParOf" srcId="{13C89A94-16B6-4DCF-AAC1-CDC858E1EFD4}" destId="{C672158F-533D-4BBD-BF17-FF2657EB77C5}" srcOrd="1" destOrd="0" presId="urn:microsoft.com/office/officeart/2008/layout/RadialCluster"/>
    <dgm:cxn modelId="{8499DFB1-818F-44F2-A3B9-313EFFA3FEC3}" type="presParOf" srcId="{13C89A94-16B6-4DCF-AAC1-CDC858E1EFD4}" destId="{5CD59124-9FBA-4720-BF5A-0A18ED4E82BF}" srcOrd="2" destOrd="0" presId="urn:microsoft.com/office/officeart/2008/layout/RadialCluster"/>
    <dgm:cxn modelId="{B2B318FF-072D-4A39-B652-499E2F04FF29}" type="presParOf" srcId="{13C89A94-16B6-4DCF-AAC1-CDC858E1EFD4}" destId="{BB0D7146-E520-4189-86DE-5BC40756C2BB}" srcOrd="3" destOrd="0" presId="urn:microsoft.com/office/officeart/2008/layout/RadialCluster"/>
    <dgm:cxn modelId="{7198B362-D44B-411C-BFF5-3F2259BEB68A}" type="presParOf" srcId="{13C89A94-16B6-4DCF-AAC1-CDC858E1EFD4}" destId="{53FF85F4-9E8E-4244-9DB7-CE0373DEE240}" srcOrd="4" destOrd="0" presId="urn:microsoft.com/office/officeart/2008/layout/RadialCluster"/>
    <dgm:cxn modelId="{0080C6CF-5646-4986-B1DB-738D2FD29C0B}" type="presParOf" srcId="{13C89A94-16B6-4DCF-AAC1-CDC858E1EFD4}" destId="{CC0626CB-6767-46BC-B840-1F32DB115BC8}" srcOrd="5" destOrd="0" presId="urn:microsoft.com/office/officeart/2008/layout/RadialCluster"/>
    <dgm:cxn modelId="{DA0A8D12-48B2-4533-B11A-0800B98FE2E8}" type="presParOf" srcId="{13C89A94-16B6-4DCF-AAC1-CDC858E1EFD4}" destId="{9813DE04-8DE9-4423-8F42-11EEFB4A2050}" srcOrd="6" destOrd="0" presId="urn:microsoft.com/office/officeart/2008/layout/RadialCluster"/>
    <dgm:cxn modelId="{14E15FE0-9B17-4040-B80B-CD2F28427569}" type="presParOf" srcId="{13C89A94-16B6-4DCF-AAC1-CDC858E1EFD4}" destId="{25D806EF-6DA1-43A9-B357-D7373DD3A37F}" srcOrd="7" destOrd="0" presId="urn:microsoft.com/office/officeart/2008/layout/RadialCluster"/>
    <dgm:cxn modelId="{05583530-2186-43F9-A18B-18425F2C9794}" type="presParOf" srcId="{13C89A94-16B6-4DCF-AAC1-CDC858E1EFD4}" destId="{F89D35B5-B7A0-4A2D-B37B-A929C2BCF183}" srcOrd="8" destOrd="0" presId="urn:microsoft.com/office/officeart/2008/layout/RadialCluster"/>
    <dgm:cxn modelId="{3B3AF874-A09D-494E-953B-0C13AD4B13C9}" type="presParOf" srcId="{13C89A94-16B6-4DCF-AAC1-CDC858E1EFD4}" destId="{2197B30F-BCB8-4786-8397-358DE4EF6D4D}" srcOrd="9" destOrd="0" presId="urn:microsoft.com/office/officeart/2008/layout/RadialCluster"/>
    <dgm:cxn modelId="{5DB8CE1D-347C-47C7-877F-D52538202A07}" type="presParOf" srcId="{13C89A94-16B6-4DCF-AAC1-CDC858E1EFD4}" destId="{4010D759-A839-4057-8278-7D213D888159}" srcOrd="10" destOrd="0" presId="urn:microsoft.com/office/officeart/2008/layout/RadialCluster"/>
    <dgm:cxn modelId="{ED91BC60-098D-4645-8270-C1A6DBF2CAEF}" type="presParOf" srcId="{13C89A94-16B6-4DCF-AAC1-CDC858E1EFD4}" destId="{0822F984-BF20-4906-871A-56041ED40026}" srcOrd="11" destOrd="0" presId="urn:microsoft.com/office/officeart/2008/layout/RadialCluster"/>
    <dgm:cxn modelId="{A9CFB0E5-2FDE-4A89-9DE2-96316A635A55}" type="presParOf" srcId="{13C89A94-16B6-4DCF-AAC1-CDC858E1EFD4}" destId="{DF29D48D-66BE-4A6D-B0F9-C66F3925C9AF}" srcOrd="12" destOrd="0" presId="urn:microsoft.com/office/officeart/2008/layout/RadialCluster"/>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C15CBA9-2760-4765-8927-B89D35863AF6}"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71270DD8-F1BF-4C84-A451-C4ACE4F806DF}">
      <dgm:prSet phldrT="[Text]"/>
      <dgm:spPr>
        <a:solidFill>
          <a:srgbClr val="50ADE4"/>
        </a:solidFill>
      </dgm:spPr>
      <dgm:t>
        <a:bodyPr/>
        <a:lstStyle/>
        <a:p>
          <a:r>
            <a:rPr lang="fr-CH" dirty="0" smtClean="0"/>
            <a:t>- 3 </a:t>
          </a:r>
          <a:r>
            <a:rPr lang="fr-CH" dirty="0" err="1" smtClean="0"/>
            <a:t>months</a:t>
          </a:r>
          <a:endParaRPr lang="en-US" dirty="0"/>
        </a:p>
      </dgm:t>
    </dgm:pt>
    <dgm:pt modelId="{45782DE8-32A0-4C4F-B2D3-21E638A9A6D5}" type="parTrans" cxnId="{66A68A50-21A1-4F83-8AB3-90F3EC570CAC}">
      <dgm:prSet/>
      <dgm:spPr/>
      <dgm:t>
        <a:bodyPr/>
        <a:lstStyle/>
        <a:p>
          <a:endParaRPr lang="en-US"/>
        </a:p>
      </dgm:t>
    </dgm:pt>
    <dgm:pt modelId="{50B94FA5-0201-4525-AABB-5B58C9272CB7}" type="sibTrans" cxnId="{66A68A50-21A1-4F83-8AB3-90F3EC570CAC}">
      <dgm:prSet/>
      <dgm:spPr>
        <a:solidFill>
          <a:srgbClr val="84C5EC"/>
        </a:solidFill>
      </dgm:spPr>
      <dgm:t>
        <a:bodyPr/>
        <a:lstStyle/>
        <a:p>
          <a:endParaRPr lang="en-US"/>
        </a:p>
      </dgm:t>
    </dgm:pt>
    <dgm:pt modelId="{F45ED4CF-A9FC-43B9-B122-BD069D57D905}">
      <dgm:prSet phldrT="[Text]"/>
      <dgm:spPr>
        <a:ln>
          <a:solidFill>
            <a:srgbClr val="50ADE4"/>
          </a:solidFill>
        </a:ln>
      </dgm:spPr>
      <dgm:t>
        <a:bodyPr/>
        <a:lstStyle/>
        <a:p>
          <a:r>
            <a:rPr lang="fr-CH" dirty="0" smtClean="0">
              <a:solidFill>
                <a:srgbClr val="50ADE4"/>
              </a:solidFill>
            </a:rPr>
            <a:t>Invitation and </a:t>
          </a:r>
          <a:r>
            <a:rPr lang="fr-CH" b="1" u="none" dirty="0" err="1" smtClean="0">
              <a:solidFill>
                <a:srgbClr val="50ADE4"/>
              </a:solidFill>
            </a:rPr>
            <a:t>preliminary</a:t>
          </a:r>
          <a:r>
            <a:rPr lang="fr-CH" b="1" u="none" dirty="0" smtClean="0">
              <a:solidFill>
                <a:srgbClr val="50ADE4"/>
              </a:solidFill>
            </a:rPr>
            <a:t> </a:t>
          </a:r>
          <a:r>
            <a:rPr lang="fr-CH" dirty="0" err="1" smtClean="0">
              <a:solidFill>
                <a:srgbClr val="50ADE4"/>
              </a:solidFill>
            </a:rPr>
            <a:t>draft</a:t>
          </a:r>
          <a:r>
            <a:rPr lang="fr-CH" dirty="0" smtClean="0">
              <a:solidFill>
                <a:srgbClr val="50ADE4"/>
              </a:solidFill>
            </a:rPr>
            <a:t> agenda sent</a:t>
          </a:r>
          <a:endParaRPr lang="en-US" dirty="0">
            <a:solidFill>
              <a:srgbClr val="50ADE4"/>
            </a:solidFill>
          </a:endParaRPr>
        </a:p>
      </dgm:t>
    </dgm:pt>
    <dgm:pt modelId="{CF966800-D286-427C-A0BB-D5FCB360B744}" type="parTrans" cxnId="{B1C1B21C-5E54-42BB-8FDE-9FF1BFF387C3}">
      <dgm:prSet/>
      <dgm:spPr/>
      <dgm:t>
        <a:bodyPr/>
        <a:lstStyle/>
        <a:p>
          <a:endParaRPr lang="en-US"/>
        </a:p>
      </dgm:t>
    </dgm:pt>
    <dgm:pt modelId="{F43474AD-29DF-4946-8513-16F2F14DAFD5}" type="sibTrans" cxnId="{B1C1B21C-5E54-42BB-8FDE-9FF1BFF387C3}">
      <dgm:prSet/>
      <dgm:spPr/>
      <dgm:t>
        <a:bodyPr/>
        <a:lstStyle/>
        <a:p>
          <a:endParaRPr lang="en-US"/>
        </a:p>
      </dgm:t>
    </dgm:pt>
    <dgm:pt modelId="{E4DD9624-578E-4E50-A329-58FD3E97C124}">
      <dgm:prSet phldrT="[Text]"/>
      <dgm:spPr>
        <a:solidFill>
          <a:srgbClr val="50ADE4"/>
        </a:solidFill>
      </dgm:spPr>
      <dgm:t>
        <a:bodyPr/>
        <a:lstStyle/>
        <a:p>
          <a:r>
            <a:rPr lang="fr-CH" dirty="0" smtClean="0"/>
            <a:t>- 2 </a:t>
          </a:r>
          <a:r>
            <a:rPr lang="fr-CH" dirty="0" err="1" smtClean="0"/>
            <a:t>months</a:t>
          </a:r>
          <a:r>
            <a:rPr lang="fr-CH" dirty="0" smtClean="0"/>
            <a:t>/</a:t>
          </a:r>
          <a:br>
            <a:rPr lang="fr-CH" dirty="0" smtClean="0"/>
          </a:br>
          <a:r>
            <a:rPr lang="fr-CH" dirty="0" smtClean="0"/>
            <a:t>8 </a:t>
          </a:r>
          <a:r>
            <a:rPr lang="fr-CH" dirty="0" err="1" smtClean="0"/>
            <a:t>weeks</a:t>
          </a:r>
          <a:r>
            <a:rPr lang="fr-CH" dirty="0" smtClean="0"/>
            <a:t> </a:t>
          </a:r>
          <a:endParaRPr lang="en-US" dirty="0"/>
        </a:p>
      </dgm:t>
    </dgm:pt>
    <dgm:pt modelId="{C8401B30-EAE5-4CC6-8141-A3E4944680FF}" type="parTrans" cxnId="{23BF11FB-C4C0-4728-BF91-DDBF2E2C2C80}">
      <dgm:prSet/>
      <dgm:spPr/>
      <dgm:t>
        <a:bodyPr/>
        <a:lstStyle/>
        <a:p>
          <a:endParaRPr lang="en-US"/>
        </a:p>
      </dgm:t>
    </dgm:pt>
    <dgm:pt modelId="{0D43730E-8BA9-4737-BF98-31CD7B1734C5}" type="sibTrans" cxnId="{23BF11FB-C4C0-4728-BF91-DDBF2E2C2C80}">
      <dgm:prSet/>
      <dgm:spPr>
        <a:solidFill>
          <a:srgbClr val="84C5EC"/>
        </a:solidFill>
      </dgm:spPr>
      <dgm:t>
        <a:bodyPr/>
        <a:lstStyle/>
        <a:p>
          <a:endParaRPr lang="en-US"/>
        </a:p>
      </dgm:t>
    </dgm:pt>
    <dgm:pt modelId="{F80DB52F-2DF5-4566-A272-E2657DD20C1C}">
      <dgm:prSet phldrT="[Text]"/>
      <dgm:spPr>
        <a:solidFill>
          <a:srgbClr val="50ADE4"/>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fr-CH" dirty="0" smtClean="0"/>
            <a:t>-  7 </a:t>
          </a:r>
          <a:r>
            <a:rPr lang="fr-CH" dirty="0" err="1" smtClean="0"/>
            <a:t>weeks</a:t>
          </a:r>
          <a:endParaRPr lang="en-US" dirty="0"/>
        </a:p>
      </dgm:t>
    </dgm:pt>
    <dgm:pt modelId="{EF8489C5-C727-4F2F-A995-3C218CB3ACBC}" type="parTrans" cxnId="{B76CD486-303F-4E24-9CEA-9E49B08CE399}">
      <dgm:prSet/>
      <dgm:spPr/>
      <dgm:t>
        <a:bodyPr/>
        <a:lstStyle/>
        <a:p>
          <a:endParaRPr lang="en-US"/>
        </a:p>
      </dgm:t>
    </dgm:pt>
    <dgm:pt modelId="{9D753BD3-79F3-4F2E-84F6-31D9504E938D}" type="sibTrans" cxnId="{B76CD486-303F-4E24-9CEA-9E49B08CE399}">
      <dgm:prSet/>
      <dgm:spPr>
        <a:solidFill>
          <a:srgbClr val="84C5EC"/>
        </a:solidFill>
      </dgm:spPr>
      <dgm:t>
        <a:bodyPr/>
        <a:lstStyle/>
        <a:p>
          <a:endParaRPr lang="en-US"/>
        </a:p>
      </dgm:t>
    </dgm:pt>
    <dgm:pt modelId="{FC4F64A6-66BC-4817-B6DD-6FB2D64DDD80}">
      <dgm:prSet phldrT="[Text]"/>
      <dgm:spPr>
        <a:ln>
          <a:solidFill>
            <a:srgbClr val="50ADE4"/>
          </a:solidFill>
        </a:ln>
      </dgm:spPr>
      <dgm:t>
        <a:bodyPr/>
        <a:lstStyle/>
        <a:p>
          <a:r>
            <a:rPr lang="fr-CH" dirty="0" smtClean="0">
              <a:solidFill>
                <a:srgbClr val="50ADE4"/>
              </a:solidFill>
            </a:rPr>
            <a:t>Publication of documents </a:t>
          </a:r>
          <a:r>
            <a:rPr lang="fr-CH" dirty="0" err="1" smtClean="0">
              <a:solidFill>
                <a:srgbClr val="50ADE4"/>
              </a:solidFill>
            </a:rPr>
            <a:t>from</a:t>
          </a:r>
          <a:r>
            <a:rPr lang="fr-CH" dirty="0" smtClean="0">
              <a:solidFill>
                <a:srgbClr val="50ADE4"/>
              </a:solidFill>
            </a:rPr>
            <a:t> the </a:t>
          </a:r>
          <a:r>
            <a:rPr lang="fr-CH" dirty="0" err="1" smtClean="0">
              <a:solidFill>
                <a:srgbClr val="50ADE4"/>
              </a:solidFill>
            </a:rPr>
            <a:t>Secretary</a:t>
          </a:r>
          <a:r>
            <a:rPr lang="fr-CH" dirty="0" smtClean="0">
              <a:solidFill>
                <a:srgbClr val="50ADE4"/>
              </a:solidFill>
            </a:rPr>
            <a:t>-General </a:t>
          </a:r>
          <a:r>
            <a:rPr lang="fr-CH" dirty="0" err="1" smtClean="0">
              <a:solidFill>
                <a:srgbClr val="50ADE4"/>
              </a:solidFill>
            </a:rPr>
            <a:t>with</a:t>
          </a:r>
          <a:r>
            <a:rPr lang="fr-CH" dirty="0" smtClean="0">
              <a:solidFill>
                <a:srgbClr val="50ADE4"/>
              </a:solidFill>
            </a:rPr>
            <a:t> </a:t>
          </a:r>
          <a:r>
            <a:rPr lang="fr-CH" dirty="0" err="1" smtClean="0">
              <a:solidFill>
                <a:srgbClr val="50ADE4"/>
              </a:solidFill>
            </a:rPr>
            <a:t>financial</a:t>
          </a:r>
          <a:r>
            <a:rPr lang="fr-CH" dirty="0" smtClean="0">
              <a:solidFill>
                <a:srgbClr val="50ADE4"/>
              </a:solidFill>
            </a:rPr>
            <a:t> implications</a:t>
          </a:r>
          <a:endParaRPr lang="en-US" dirty="0">
            <a:solidFill>
              <a:srgbClr val="50ADE4"/>
            </a:solidFill>
          </a:endParaRPr>
        </a:p>
      </dgm:t>
    </dgm:pt>
    <dgm:pt modelId="{EE0A03AE-5E42-441F-81A3-466043A0F2F6}" type="parTrans" cxnId="{64C8509D-FCA9-40E3-A116-9BD56CA7B0DD}">
      <dgm:prSet/>
      <dgm:spPr/>
      <dgm:t>
        <a:bodyPr/>
        <a:lstStyle/>
        <a:p>
          <a:endParaRPr lang="en-US"/>
        </a:p>
      </dgm:t>
    </dgm:pt>
    <dgm:pt modelId="{78852902-0D34-4ECB-A6C8-BC6062B142A3}" type="sibTrans" cxnId="{64C8509D-FCA9-40E3-A116-9BD56CA7B0DD}">
      <dgm:prSet/>
      <dgm:spPr/>
      <dgm:t>
        <a:bodyPr/>
        <a:lstStyle/>
        <a:p>
          <a:endParaRPr lang="en-US"/>
        </a:p>
      </dgm:t>
    </dgm:pt>
    <dgm:pt modelId="{F08A2F33-9506-4540-88CF-0B523A956703}">
      <dgm:prSet phldrT="[Text]"/>
      <dgm:spPr>
        <a:ln>
          <a:solidFill>
            <a:srgbClr val="50ADE4"/>
          </a:solidFill>
        </a:ln>
      </dgm:spPr>
      <dgm:t>
        <a:bodyPr/>
        <a:lstStyle/>
        <a:p>
          <a:pPr marL="118872" marR="0" indent="-118872" defTabSz="914400" eaLnBrk="1" fontAlgn="auto" latinLnBrk="0" hangingPunct="1">
            <a:lnSpc>
              <a:spcPct val="100000"/>
            </a:lnSpc>
            <a:spcBef>
              <a:spcPts val="0"/>
            </a:spcBef>
            <a:spcAft>
              <a:spcPts val="0"/>
            </a:spcAft>
            <a:buClrTx/>
            <a:buSzTx/>
            <a:buFontTx/>
            <a:buNone/>
            <a:tabLst/>
            <a:defRPr/>
          </a:pPr>
          <a:r>
            <a:rPr lang="fr-CH" dirty="0" smtClean="0">
              <a:solidFill>
                <a:srgbClr val="50ADE4"/>
              </a:solidFill>
            </a:rPr>
            <a:t>Publication of </a:t>
          </a:r>
          <a:r>
            <a:rPr lang="fr-CH" dirty="0" err="1" smtClean="0">
              <a:solidFill>
                <a:srgbClr val="50ADE4"/>
              </a:solidFill>
            </a:rPr>
            <a:t>draft</a:t>
          </a:r>
          <a:r>
            <a:rPr lang="fr-CH" dirty="0" smtClean="0">
              <a:solidFill>
                <a:srgbClr val="50ADE4"/>
              </a:solidFill>
            </a:rPr>
            <a:t> </a:t>
          </a:r>
          <a:r>
            <a:rPr lang="fr-CH" dirty="0" err="1" smtClean="0">
              <a:solidFill>
                <a:srgbClr val="50ADE4"/>
              </a:solidFill>
            </a:rPr>
            <a:t>biennial</a:t>
          </a:r>
          <a:r>
            <a:rPr lang="fr-CH" dirty="0" smtClean="0">
              <a:solidFill>
                <a:srgbClr val="50ADE4"/>
              </a:solidFill>
            </a:rPr>
            <a:t> budget </a:t>
          </a:r>
          <a:endParaRPr lang="en-US" dirty="0">
            <a:solidFill>
              <a:srgbClr val="50ADE4"/>
            </a:solidFill>
          </a:endParaRPr>
        </a:p>
      </dgm:t>
    </dgm:pt>
    <dgm:pt modelId="{EC02250E-276D-4CFB-8EA7-248E362C6FFA}" type="parTrans" cxnId="{9E5F9B02-B1E5-438C-B4F4-CFFF11A78DEF}">
      <dgm:prSet/>
      <dgm:spPr/>
      <dgm:t>
        <a:bodyPr/>
        <a:lstStyle/>
        <a:p>
          <a:endParaRPr lang="en-US"/>
        </a:p>
      </dgm:t>
    </dgm:pt>
    <dgm:pt modelId="{38538196-7CA9-42AB-95F8-BB851256BA17}" type="sibTrans" cxnId="{9E5F9B02-B1E5-438C-B4F4-CFFF11A78DEF}">
      <dgm:prSet/>
      <dgm:spPr/>
      <dgm:t>
        <a:bodyPr/>
        <a:lstStyle/>
        <a:p>
          <a:endParaRPr lang="en-US"/>
        </a:p>
      </dgm:t>
    </dgm:pt>
    <dgm:pt modelId="{CF15A457-1BBC-480B-A444-66D45C5DEA00}">
      <dgm:prSet phldrT="[Text]"/>
      <dgm:spPr>
        <a:solidFill>
          <a:srgbClr val="50ADE4"/>
        </a:solidFill>
      </dgm:spPr>
      <dgm:t>
        <a:bodyPr/>
        <a:lstStyle/>
        <a:p>
          <a:pPr marR="0" eaLnBrk="1" fontAlgn="auto" latinLnBrk="0" hangingPunct="1">
            <a:buClrTx/>
            <a:buSzTx/>
            <a:buFontTx/>
            <a:tabLst/>
            <a:defRPr/>
          </a:pPr>
          <a:r>
            <a:rPr lang="fr-CH" dirty="0" smtClean="0"/>
            <a:t>-  4 </a:t>
          </a:r>
          <a:r>
            <a:rPr lang="fr-CH" dirty="0" err="1" smtClean="0"/>
            <a:t>weeks</a:t>
          </a:r>
          <a:endParaRPr lang="en-US" dirty="0"/>
        </a:p>
      </dgm:t>
    </dgm:pt>
    <dgm:pt modelId="{ADCDC136-0FAB-47F4-9D96-CC7352341EE9}" type="parTrans" cxnId="{BBE0940B-38B3-4DC4-BEF1-D18C46C8F4C1}">
      <dgm:prSet/>
      <dgm:spPr/>
      <dgm:t>
        <a:bodyPr/>
        <a:lstStyle/>
        <a:p>
          <a:endParaRPr lang="en-US"/>
        </a:p>
      </dgm:t>
    </dgm:pt>
    <dgm:pt modelId="{0D7B9F17-84EA-42B1-9AA6-1E1ADA76AB45}" type="sibTrans" cxnId="{BBE0940B-38B3-4DC4-BEF1-D18C46C8F4C1}">
      <dgm:prSet/>
      <dgm:spPr/>
      <dgm:t>
        <a:bodyPr/>
        <a:lstStyle/>
        <a:p>
          <a:endParaRPr lang="en-US"/>
        </a:p>
      </dgm:t>
    </dgm:pt>
    <dgm:pt modelId="{23237CA5-92F5-4BF9-904F-2F471BA8AEC3}">
      <dgm:prSet phldrT="[Text]"/>
      <dgm:spPr>
        <a:ln>
          <a:solidFill>
            <a:srgbClr val="50ADE4"/>
          </a:solidFill>
        </a:ln>
      </dgm:spPr>
      <dgm:t>
        <a:bodyPr/>
        <a:lstStyle/>
        <a:p>
          <a:pPr marR="0" eaLnBrk="1" fontAlgn="auto" latinLnBrk="0" hangingPunct="1">
            <a:buClrTx/>
            <a:buSzTx/>
            <a:buFontTx/>
            <a:tabLst/>
            <a:defRPr/>
          </a:pPr>
          <a:r>
            <a:rPr lang="fr-CH" dirty="0" smtClean="0">
              <a:solidFill>
                <a:srgbClr val="50ADE4"/>
              </a:solidFill>
            </a:rPr>
            <a:t>Publication of documents </a:t>
          </a:r>
          <a:r>
            <a:rPr lang="fr-CH" dirty="0" err="1" smtClean="0">
              <a:solidFill>
                <a:srgbClr val="50ADE4"/>
              </a:solidFill>
            </a:rPr>
            <a:t>from</a:t>
          </a:r>
          <a:r>
            <a:rPr lang="fr-CH" dirty="0" smtClean="0">
              <a:solidFill>
                <a:srgbClr val="50ADE4"/>
              </a:solidFill>
            </a:rPr>
            <a:t> the </a:t>
          </a:r>
          <a:r>
            <a:rPr lang="fr-CH" dirty="0" err="1" smtClean="0">
              <a:solidFill>
                <a:srgbClr val="50ADE4"/>
              </a:solidFill>
            </a:rPr>
            <a:t>Secretary</a:t>
          </a:r>
          <a:r>
            <a:rPr lang="fr-CH" dirty="0" smtClean="0">
              <a:solidFill>
                <a:srgbClr val="50ADE4"/>
              </a:solidFill>
            </a:rPr>
            <a:t>-General </a:t>
          </a:r>
          <a:endParaRPr lang="en-US" dirty="0">
            <a:solidFill>
              <a:srgbClr val="50ADE4"/>
            </a:solidFill>
          </a:endParaRPr>
        </a:p>
      </dgm:t>
    </dgm:pt>
    <dgm:pt modelId="{3F3DEB94-382D-4D89-B77E-31C824D680D4}" type="parTrans" cxnId="{3154341D-E54D-4033-ABF8-05A6EACAF798}">
      <dgm:prSet/>
      <dgm:spPr/>
      <dgm:t>
        <a:bodyPr/>
        <a:lstStyle/>
        <a:p>
          <a:endParaRPr lang="en-US"/>
        </a:p>
      </dgm:t>
    </dgm:pt>
    <dgm:pt modelId="{DC922ACF-8D75-422A-A101-9B16466E8327}" type="sibTrans" cxnId="{3154341D-E54D-4033-ABF8-05A6EACAF798}">
      <dgm:prSet/>
      <dgm:spPr/>
      <dgm:t>
        <a:bodyPr/>
        <a:lstStyle/>
        <a:p>
          <a:endParaRPr lang="en-US"/>
        </a:p>
      </dgm:t>
    </dgm:pt>
    <dgm:pt modelId="{DC167058-F9C3-4DEF-A8B7-80A39BF6654F}">
      <dgm:prSet phldrT="[Text]"/>
      <dgm:spPr>
        <a:ln>
          <a:solidFill>
            <a:srgbClr val="50ADE4"/>
          </a:solidFill>
        </a:ln>
      </dgm:spPr>
      <dgm:t>
        <a:bodyPr/>
        <a:lstStyle/>
        <a:p>
          <a:r>
            <a:rPr lang="fr-CH" dirty="0" err="1" smtClean="0">
              <a:solidFill>
                <a:srgbClr val="50ADE4"/>
              </a:solidFill>
            </a:rPr>
            <a:t>Draft</a:t>
          </a:r>
          <a:r>
            <a:rPr lang="fr-CH" dirty="0" smtClean="0">
              <a:solidFill>
                <a:srgbClr val="50ADE4"/>
              </a:solidFill>
            </a:rPr>
            <a:t> time management plan made </a:t>
          </a:r>
          <a:r>
            <a:rPr lang="fr-CH" dirty="0" err="1" smtClean="0">
              <a:solidFill>
                <a:srgbClr val="50ADE4"/>
              </a:solidFill>
            </a:rPr>
            <a:t>available</a:t>
          </a:r>
          <a:r>
            <a:rPr lang="fr-CH" dirty="0" smtClean="0">
              <a:solidFill>
                <a:srgbClr val="50ADE4"/>
              </a:solidFill>
            </a:rPr>
            <a:t> </a:t>
          </a:r>
          <a:endParaRPr lang="en-US" dirty="0">
            <a:solidFill>
              <a:srgbClr val="50ADE4"/>
            </a:solidFill>
          </a:endParaRPr>
        </a:p>
      </dgm:t>
    </dgm:pt>
    <dgm:pt modelId="{52355329-7203-4A77-91C2-E71608E266E4}" type="parTrans" cxnId="{D39F7644-B6F2-42C3-8A22-0CC9DCCC39FE}">
      <dgm:prSet/>
      <dgm:spPr/>
      <dgm:t>
        <a:bodyPr/>
        <a:lstStyle/>
        <a:p>
          <a:endParaRPr lang="en-US"/>
        </a:p>
      </dgm:t>
    </dgm:pt>
    <dgm:pt modelId="{0667205A-E098-4147-8705-CE42715EB41F}" type="sibTrans" cxnId="{D39F7644-B6F2-42C3-8A22-0CC9DCCC39FE}">
      <dgm:prSet/>
      <dgm:spPr/>
      <dgm:t>
        <a:bodyPr/>
        <a:lstStyle/>
        <a:p>
          <a:endParaRPr lang="en-US"/>
        </a:p>
      </dgm:t>
    </dgm:pt>
    <dgm:pt modelId="{55544EC5-F4D7-4969-BB63-3430C7343FE6}">
      <dgm:prSet phldrT="[Text]"/>
      <dgm:spPr>
        <a:ln>
          <a:solidFill>
            <a:srgbClr val="50ADE4"/>
          </a:solidFill>
        </a:ln>
      </dgm:spPr>
      <dgm:t>
        <a:bodyPr/>
        <a:lstStyle/>
        <a:p>
          <a:r>
            <a:rPr lang="fr-CH" dirty="0" smtClean="0">
              <a:solidFill>
                <a:srgbClr val="50ADE4"/>
              </a:solidFill>
            </a:rPr>
            <a:t>Contributions </a:t>
          </a:r>
          <a:r>
            <a:rPr lang="fr-CH" dirty="0" err="1" smtClean="0">
              <a:solidFill>
                <a:srgbClr val="50ADE4"/>
              </a:solidFill>
            </a:rPr>
            <a:t>from</a:t>
          </a:r>
          <a:r>
            <a:rPr lang="fr-CH" dirty="0" smtClean="0">
              <a:solidFill>
                <a:srgbClr val="50ADE4"/>
              </a:solidFill>
            </a:rPr>
            <a:t> </a:t>
          </a:r>
          <a:r>
            <a:rPr lang="fr-CH" dirty="0" err="1" smtClean="0">
              <a:solidFill>
                <a:srgbClr val="50ADE4"/>
              </a:solidFill>
            </a:rPr>
            <a:t>Member</a:t>
          </a:r>
          <a:r>
            <a:rPr lang="fr-CH" dirty="0" smtClean="0">
              <a:solidFill>
                <a:srgbClr val="50ADE4"/>
              </a:solidFill>
            </a:rPr>
            <a:t> States (MS) </a:t>
          </a:r>
          <a:r>
            <a:rPr lang="fr-CH" dirty="0" err="1" smtClean="0">
              <a:solidFill>
                <a:srgbClr val="50ADE4"/>
              </a:solidFill>
            </a:rPr>
            <a:t>shall</a:t>
          </a:r>
          <a:r>
            <a:rPr lang="fr-CH" dirty="0" smtClean="0">
              <a:solidFill>
                <a:srgbClr val="50ADE4"/>
              </a:solidFill>
            </a:rPr>
            <a:t> </a:t>
          </a:r>
          <a:r>
            <a:rPr lang="fr-CH" dirty="0" err="1" smtClean="0">
              <a:solidFill>
                <a:srgbClr val="50ADE4"/>
              </a:solidFill>
            </a:rPr>
            <a:t>be</a:t>
          </a:r>
          <a:r>
            <a:rPr lang="fr-CH" dirty="0" smtClean="0">
              <a:solidFill>
                <a:srgbClr val="50ADE4"/>
              </a:solidFill>
            </a:rPr>
            <a:t> </a:t>
          </a:r>
          <a:r>
            <a:rPr lang="fr-CH" dirty="0" err="1" smtClean="0">
              <a:solidFill>
                <a:srgbClr val="50ADE4"/>
              </a:solidFill>
            </a:rPr>
            <a:t>received</a:t>
          </a:r>
          <a:r>
            <a:rPr lang="fr-CH" dirty="0" smtClean="0">
              <a:solidFill>
                <a:srgbClr val="50ADE4"/>
              </a:solidFill>
            </a:rPr>
            <a:t> by the </a:t>
          </a:r>
          <a:r>
            <a:rPr lang="fr-CH" dirty="0" err="1" smtClean="0">
              <a:solidFill>
                <a:srgbClr val="50ADE4"/>
              </a:solidFill>
            </a:rPr>
            <a:t>secretariat</a:t>
          </a:r>
          <a:r>
            <a:rPr lang="fr-CH" dirty="0" smtClean="0">
              <a:solidFill>
                <a:srgbClr val="50ADE4"/>
              </a:solidFill>
            </a:rPr>
            <a:t> to </a:t>
          </a:r>
          <a:r>
            <a:rPr lang="fr-CH" dirty="0" err="1" smtClean="0">
              <a:solidFill>
                <a:srgbClr val="50ADE4"/>
              </a:solidFill>
            </a:rPr>
            <a:t>ensure</a:t>
          </a:r>
          <a:r>
            <a:rPr lang="fr-CH" dirty="0" smtClean="0">
              <a:solidFill>
                <a:srgbClr val="50ADE4"/>
              </a:solidFill>
            </a:rPr>
            <a:t> </a:t>
          </a:r>
          <a:r>
            <a:rPr lang="fr-CH" dirty="0" err="1" smtClean="0">
              <a:solidFill>
                <a:srgbClr val="50ADE4"/>
              </a:solidFill>
            </a:rPr>
            <a:t>timely</a:t>
          </a:r>
          <a:r>
            <a:rPr lang="fr-CH" dirty="0" smtClean="0">
              <a:solidFill>
                <a:srgbClr val="50ADE4"/>
              </a:solidFill>
            </a:rPr>
            <a:t> translation and </a:t>
          </a:r>
          <a:r>
            <a:rPr lang="fr-CH" dirty="0" err="1" smtClean="0">
              <a:solidFill>
                <a:srgbClr val="50ADE4"/>
              </a:solidFill>
            </a:rPr>
            <a:t>thorough</a:t>
          </a:r>
          <a:r>
            <a:rPr lang="fr-CH" dirty="0" smtClean="0">
              <a:solidFill>
                <a:srgbClr val="50ADE4"/>
              </a:solidFill>
            </a:rPr>
            <a:t> </a:t>
          </a:r>
          <a:r>
            <a:rPr lang="fr-CH" dirty="0" err="1" smtClean="0">
              <a:solidFill>
                <a:srgbClr val="50ADE4"/>
              </a:solidFill>
            </a:rPr>
            <a:t>consideration</a:t>
          </a:r>
          <a:endParaRPr lang="en-US" dirty="0">
            <a:solidFill>
              <a:srgbClr val="50ADE4"/>
            </a:solidFill>
          </a:endParaRPr>
        </a:p>
      </dgm:t>
    </dgm:pt>
    <dgm:pt modelId="{54130F9E-96A5-473D-8147-9518CE19AA5F}">
      <dgm:prSet phldrT="[Text]"/>
      <dgm:spPr>
        <a:solidFill>
          <a:srgbClr val="50ADE4"/>
        </a:solidFill>
      </dgm:spPr>
      <dgm:t>
        <a:bodyPr/>
        <a:lstStyle/>
        <a:p>
          <a:r>
            <a:rPr lang="fr-CH" dirty="0" smtClean="0"/>
            <a:t>- 14 </a:t>
          </a:r>
          <a:r>
            <a:rPr lang="fr-CH" dirty="0" err="1" smtClean="0"/>
            <a:t>calendar</a:t>
          </a:r>
          <a:r>
            <a:rPr lang="fr-CH" dirty="0" smtClean="0"/>
            <a:t> </a:t>
          </a:r>
          <a:r>
            <a:rPr lang="fr-CH" dirty="0" err="1" smtClean="0"/>
            <a:t>days</a:t>
          </a:r>
          <a:r>
            <a:rPr lang="fr-CH" dirty="0" smtClean="0"/>
            <a:t> </a:t>
          </a:r>
          <a:endParaRPr lang="en-US" dirty="0"/>
        </a:p>
      </dgm:t>
    </dgm:pt>
    <dgm:pt modelId="{35105D2C-4502-42F3-8B1E-F29408F7E564}" type="sibTrans" cxnId="{01C1481E-166F-4B64-AB0A-324C8D47CB2D}">
      <dgm:prSet/>
      <dgm:spPr>
        <a:solidFill>
          <a:srgbClr val="84C5EC"/>
        </a:solidFill>
      </dgm:spPr>
      <dgm:t>
        <a:bodyPr/>
        <a:lstStyle/>
        <a:p>
          <a:endParaRPr lang="en-US"/>
        </a:p>
      </dgm:t>
    </dgm:pt>
    <dgm:pt modelId="{DFCDE3FA-B4EC-45AA-9EBE-9DEBDA51DF00}" type="parTrans" cxnId="{01C1481E-166F-4B64-AB0A-324C8D47CB2D}">
      <dgm:prSet/>
      <dgm:spPr/>
      <dgm:t>
        <a:bodyPr/>
        <a:lstStyle/>
        <a:p>
          <a:endParaRPr lang="en-US"/>
        </a:p>
      </dgm:t>
    </dgm:pt>
    <dgm:pt modelId="{FDCD1858-331C-4FEB-8D3C-9524EF72E476}" type="sibTrans" cxnId="{CE718630-193D-4474-B9BA-45368DEF2625}">
      <dgm:prSet/>
      <dgm:spPr/>
      <dgm:t>
        <a:bodyPr/>
        <a:lstStyle/>
        <a:p>
          <a:endParaRPr lang="en-US"/>
        </a:p>
      </dgm:t>
    </dgm:pt>
    <dgm:pt modelId="{D490786B-7471-47F8-B9F8-6DC7148B23A4}" type="parTrans" cxnId="{CE718630-193D-4474-B9BA-45368DEF2625}">
      <dgm:prSet/>
      <dgm:spPr/>
      <dgm:t>
        <a:bodyPr/>
        <a:lstStyle/>
        <a:p>
          <a:endParaRPr lang="en-US"/>
        </a:p>
      </dgm:t>
    </dgm:pt>
    <dgm:pt modelId="{48FB66AE-EA31-45BA-8386-091818EF47BC}">
      <dgm:prSet phldrT="[Text]"/>
      <dgm:spPr>
        <a:ln>
          <a:solidFill>
            <a:srgbClr val="50ADE4"/>
          </a:solidFill>
        </a:ln>
      </dgm:spPr>
      <dgm:t>
        <a:bodyPr/>
        <a:lstStyle/>
        <a:p>
          <a:endParaRPr lang="en-US" dirty="0">
            <a:solidFill>
              <a:srgbClr val="50ADE4"/>
            </a:solidFill>
          </a:endParaRPr>
        </a:p>
      </dgm:t>
    </dgm:pt>
    <dgm:pt modelId="{2B80708D-37EF-468F-8438-1A31CD726432}" type="parTrans" cxnId="{04E647DA-D185-4409-8D9C-0D05AB8A5946}">
      <dgm:prSet/>
      <dgm:spPr/>
      <dgm:t>
        <a:bodyPr/>
        <a:lstStyle/>
        <a:p>
          <a:endParaRPr lang="en-US"/>
        </a:p>
      </dgm:t>
    </dgm:pt>
    <dgm:pt modelId="{ADCD5E77-DC77-46E3-9DE3-3BCCFDA5CE33}" type="sibTrans" cxnId="{04E647DA-D185-4409-8D9C-0D05AB8A5946}">
      <dgm:prSet/>
      <dgm:spPr/>
      <dgm:t>
        <a:bodyPr/>
        <a:lstStyle/>
        <a:p>
          <a:endParaRPr lang="en-US"/>
        </a:p>
      </dgm:t>
    </dgm:pt>
    <dgm:pt modelId="{EAA8A70B-7862-4159-B1F9-B889EB196969}">
      <dgm:prSet phldrT="[Text]"/>
      <dgm:spPr>
        <a:ln>
          <a:solidFill>
            <a:srgbClr val="50ADE4"/>
          </a:solidFill>
        </a:ln>
      </dgm:spPr>
      <dgm:t>
        <a:bodyPr/>
        <a:lstStyle/>
        <a:p>
          <a:r>
            <a:rPr lang="en-US" dirty="0" smtClean="0">
              <a:solidFill>
                <a:srgbClr val="50ADE4"/>
              </a:solidFill>
            </a:rPr>
            <a:t>New agenda items to be communicated to the Secretary-General</a:t>
          </a:r>
          <a:endParaRPr lang="en-US" dirty="0">
            <a:solidFill>
              <a:srgbClr val="50ADE4"/>
            </a:solidFill>
          </a:endParaRPr>
        </a:p>
      </dgm:t>
    </dgm:pt>
    <dgm:pt modelId="{FE018A25-C455-41B8-97C9-2945912D52E0}" type="parTrans" cxnId="{B8ED8482-A2A1-41EF-852C-62B44853775B}">
      <dgm:prSet/>
      <dgm:spPr/>
      <dgm:t>
        <a:bodyPr/>
        <a:lstStyle/>
        <a:p>
          <a:endParaRPr lang="en-US"/>
        </a:p>
      </dgm:t>
    </dgm:pt>
    <dgm:pt modelId="{00A6926F-C450-4ADB-920D-20835C407224}" type="sibTrans" cxnId="{B8ED8482-A2A1-41EF-852C-62B44853775B}">
      <dgm:prSet/>
      <dgm:spPr/>
      <dgm:t>
        <a:bodyPr/>
        <a:lstStyle/>
        <a:p>
          <a:endParaRPr lang="en-US"/>
        </a:p>
      </dgm:t>
    </dgm:pt>
    <dgm:pt modelId="{35438B75-CE7A-4596-9208-FC7BA9EEF17D}" type="pres">
      <dgm:prSet presAssocID="{8C15CBA9-2760-4765-8927-B89D35863AF6}" presName="linearFlow" presStyleCnt="0">
        <dgm:presLayoutVars>
          <dgm:dir/>
          <dgm:animLvl val="lvl"/>
          <dgm:resizeHandles val="exact"/>
        </dgm:presLayoutVars>
      </dgm:prSet>
      <dgm:spPr/>
      <dgm:t>
        <a:bodyPr/>
        <a:lstStyle/>
        <a:p>
          <a:endParaRPr lang="en-US"/>
        </a:p>
      </dgm:t>
    </dgm:pt>
    <dgm:pt modelId="{FEBE0928-C360-44ED-9F3C-147765B58465}" type="pres">
      <dgm:prSet presAssocID="{71270DD8-F1BF-4C84-A451-C4ACE4F806DF}" presName="composite" presStyleCnt="0"/>
      <dgm:spPr/>
    </dgm:pt>
    <dgm:pt modelId="{68D8E296-9A32-4BAD-B211-9C9C359F1793}" type="pres">
      <dgm:prSet presAssocID="{71270DD8-F1BF-4C84-A451-C4ACE4F806DF}" presName="parTx" presStyleLbl="node1" presStyleIdx="0" presStyleCnt="5">
        <dgm:presLayoutVars>
          <dgm:chMax val="0"/>
          <dgm:chPref val="0"/>
          <dgm:bulletEnabled val="1"/>
        </dgm:presLayoutVars>
      </dgm:prSet>
      <dgm:spPr/>
      <dgm:t>
        <a:bodyPr/>
        <a:lstStyle/>
        <a:p>
          <a:endParaRPr lang="en-US"/>
        </a:p>
      </dgm:t>
    </dgm:pt>
    <dgm:pt modelId="{EC62D6E2-5E1A-4420-A391-110FBC7087DD}" type="pres">
      <dgm:prSet presAssocID="{71270DD8-F1BF-4C84-A451-C4ACE4F806DF}" presName="parSh" presStyleLbl="node1" presStyleIdx="0" presStyleCnt="5"/>
      <dgm:spPr/>
      <dgm:t>
        <a:bodyPr/>
        <a:lstStyle/>
        <a:p>
          <a:endParaRPr lang="en-US"/>
        </a:p>
      </dgm:t>
    </dgm:pt>
    <dgm:pt modelId="{D19E4D14-F52E-425D-A2A9-C5750BED126A}" type="pres">
      <dgm:prSet presAssocID="{71270DD8-F1BF-4C84-A451-C4ACE4F806DF}" presName="desTx" presStyleLbl="fgAcc1" presStyleIdx="0" presStyleCnt="5" custLinFactNeighborY="1850">
        <dgm:presLayoutVars>
          <dgm:bulletEnabled val="1"/>
        </dgm:presLayoutVars>
      </dgm:prSet>
      <dgm:spPr/>
      <dgm:t>
        <a:bodyPr/>
        <a:lstStyle/>
        <a:p>
          <a:endParaRPr lang="en-US"/>
        </a:p>
      </dgm:t>
    </dgm:pt>
    <dgm:pt modelId="{E3CFE579-10DB-4844-A492-057C1D009EEC}" type="pres">
      <dgm:prSet presAssocID="{50B94FA5-0201-4525-AABB-5B58C9272CB7}" presName="sibTrans" presStyleLbl="sibTrans2D1" presStyleIdx="0" presStyleCnt="4"/>
      <dgm:spPr/>
      <dgm:t>
        <a:bodyPr/>
        <a:lstStyle/>
        <a:p>
          <a:endParaRPr lang="en-US"/>
        </a:p>
      </dgm:t>
    </dgm:pt>
    <dgm:pt modelId="{3A9F5E53-5E6D-4CF2-9D18-0C537B8F84EE}" type="pres">
      <dgm:prSet presAssocID="{50B94FA5-0201-4525-AABB-5B58C9272CB7}" presName="connTx" presStyleLbl="sibTrans2D1" presStyleIdx="0" presStyleCnt="4"/>
      <dgm:spPr/>
      <dgm:t>
        <a:bodyPr/>
        <a:lstStyle/>
        <a:p>
          <a:endParaRPr lang="en-US"/>
        </a:p>
      </dgm:t>
    </dgm:pt>
    <dgm:pt modelId="{5A847885-A59B-44D1-93C0-90948F31B361}" type="pres">
      <dgm:prSet presAssocID="{E4DD9624-578E-4E50-A329-58FD3E97C124}" presName="composite" presStyleCnt="0"/>
      <dgm:spPr/>
    </dgm:pt>
    <dgm:pt modelId="{FB70C430-E5CA-4308-B751-C0AA7E0B7ADE}" type="pres">
      <dgm:prSet presAssocID="{E4DD9624-578E-4E50-A329-58FD3E97C124}" presName="parTx" presStyleLbl="node1" presStyleIdx="0" presStyleCnt="5">
        <dgm:presLayoutVars>
          <dgm:chMax val="0"/>
          <dgm:chPref val="0"/>
          <dgm:bulletEnabled val="1"/>
        </dgm:presLayoutVars>
      </dgm:prSet>
      <dgm:spPr/>
      <dgm:t>
        <a:bodyPr/>
        <a:lstStyle/>
        <a:p>
          <a:endParaRPr lang="en-US"/>
        </a:p>
      </dgm:t>
    </dgm:pt>
    <dgm:pt modelId="{5C203DA7-56D4-4580-BF84-C9DC62B0CADA}" type="pres">
      <dgm:prSet presAssocID="{E4DD9624-578E-4E50-A329-58FD3E97C124}" presName="parSh" presStyleLbl="node1" presStyleIdx="1" presStyleCnt="5"/>
      <dgm:spPr/>
      <dgm:t>
        <a:bodyPr/>
        <a:lstStyle/>
        <a:p>
          <a:endParaRPr lang="en-US"/>
        </a:p>
      </dgm:t>
    </dgm:pt>
    <dgm:pt modelId="{879B1D92-7EC3-4314-8F53-44685B2F6339}" type="pres">
      <dgm:prSet presAssocID="{E4DD9624-578E-4E50-A329-58FD3E97C124}" presName="desTx" presStyleLbl="fgAcc1" presStyleIdx="1" presStyleCnt="5" custLinFactNeighborY="1850">
        <dgm:presLayoutVars>
          <dgm:bulletEnabled val="1"/>
        </dgm:presLayoutVars>
      </dgm:prSet>
      <dgm:spPr/>
      <dgm:t>
        <a:bodyPr/>
        <a:lstStyle/>
        <a:p>
          <a:endParaRPr lang="en-US"/>
        </a:p>
      </dgm:t>
    </dgm:pt>
    <dgm:pt modelId="{D2DEF392-A6CF-41BB-B965-3BB2EFEF42AC}" type="pres">
      <dgm:prSet presAssocID="{0D43730E-8BA9-4737-BF98-31CD7B1734C5}" presName="sibTrans" presStyleLbl="sibTrans2D1" presStyleIdx="1" presStyleCnt="4"/>
      <dgm:spPr/>
      <dgm:t>
        <a:bodyPr/>
        <a:lstStyle/>
        <a:p>
          <a:endParaRPr lang="en-US"/>
        </a:p>
      </dgm:t>
    </dgm:pt>
    <dgm:pt modelId="{310B4EAE-D87D-4EC2-891D-2DF0ED3A9E3E}" type="pres">
      <dgm:prSet presAssocID="{0D43730E-8BA9-4737-BF98-31CD7B1734C5}" presName="connTx" presStyleLbl="sibTrans2D1" presStyleIdx="1" presStyleCnt="4"/>
      <dgm:spPr/>
      <dgm:t>
        <a:bodyPr/>
        <a:lstStyle/>
        <a:p>
          <a:endParaRPr lang="en-US"/>
        </a:p>
      </dgm:t>
    </dgm:pt>
    <dgm:pt modelId="{A7608650-044C-4E8D-9AF1-6C2BF478E8C3}" type="pres">
      <dgm:prSet presAssocID="{F80DB52F-2DF5-4566-A272-E2657DD20C1C}" presName="composite" presStyleCnt="0"/>
      <dgm:spPr/>
    </dgm:pt>
    <dgm:pt modelId="{AEE60DFA-844E-4E3E-8B36-C213ACC3C8B6}" type="pres">
      <dgm:prSet presAssocID="{F80DB52F-2DF5-4566-A272-E2657DD20C1C}" presName="parTx" presStyleLbl="node1" presStyleIdx="1" presStyleCnt="5">
        <dgm:presLayoutVars>
          <dgm:chMax val="0"/>
          <dgm:chPref val="0"/>
          <dgm:bulletEnabled val="1"/>
        </dgm:presLayoutVars>
      </dgm:prSet>
      <dgm:spPr/>
      <dgm:t>
        <a:bodyPr/>
        <a:lstStyle/>
        <a:p>
          <a:endParaRPr lang="en-US"/>
        </a:p>
      </dgm:t>
    </dgm:pt>
    <dgm:pt modelId="{FC6EE2F1-EA4A-489B-9840-CEF9E525BD1D}" type="pres">
      <dgm:prSet presAssocID="{F80DB52F-2DF5-4566-A272-E2657DD20C1C}" presName="parSh" presStyleLbl="node1" presStyleIdx="2" presStyleCnt="5" custLinFactNeighborX="-7682"/>
      <dgm:spPr/>
      <dgm:t>
        <a:bodyPr/>
        <a:lstStyle/>
        <a:p>
          <a:endParaRPr lang="en-US"/>
        </a:p>
      </dgm:t>
    </dgm:pt>
    <dgm:pt modelId="{3E3CFCEB-4EA9-46E9-B606-DF06B6542DCB}" type="pres">
      <dgm:prSet presAssocID="{F80DB52F-2DF5-4566-A272-E2657DD20C1C}" presName="desTx" presStyleLbl="fgAcc1" presStyleIdx="2" presStyleCnt="5" custLinFactNeighborX="-11778" custLinFactNeighborY="1850">
        <dgm:presLayoutVars>
          <dgm:bulletEnabled val="1"/>
        </dgm:presLayoutVars>
      </dgm:prSet>
      <dgm:spPr/>
      <dgm:t>
        <a:bodyPr/>
        <a:lstStyle/>
        <a:p>
          <a:endParaRPr lang="en-US"/>
        </a:p>
      </dgm:t>
    </dgm:pt>
    <dgm:pt modelId="{4C4771A8-AF07-4EBC-B66B-AF70C1BE4759}" type="pres">
      <dgm:prSet presAssocID="{9D753BD3-79F3-4F2E-84F6-31D9504E938D}" presName="sibTrans" presStyleLbl="sibTrans2D1" presStyleIdx="2" presStyleCnt="4" custScaleX="18914" custLinFactNeighborX="-72530"/>
      <dgm:spPr/>
      <dgm:t>
        <a:bodyPr/>
        <a:lstStyle/>
        <a:p>
          <a:endParaRPr lang="en-US"/>
        </a:p>
      </dgm:t>
    </dgm:pt>
    <dgm:pt modelId="{CCDCD447-6799-4CA9-87E9-2A21405B1178}" type="pres">
      <dgm:prSet presAssocID="{9D753BD3-79F3-4F2E-84F6-31D9504E938D}" presName="connTx" presStyleLbl="sibTrans2D1" presStyleIdx="2" presStyleCnt="4"/>
      <dgm:spPr/>
      <dgm:t>
        <a:bodyPr/>
        <a:lstStyle/>
        <a:p>
          <a:endParaRPr lang="en-US"/>
        </a:p>
      </dgm:t>
    </dgm:pt>
    <dgm:pt modelId="{EFF1E013-4D59-4674-9838-69A234E2F8F6}" type="pres">
      <dgm:prSet presAssocID="{54130F9E-96A5-473D-8147-9518CE19AA5F}" presName="composite" presStyleCnt="0"/>
      <dgm:spPr/>
    </dgm:pt>
    <dgm:pt modelId="{1C4EA231-3510-464B-BA2C-4565F5112B7A}" type="pres">
      <dgm:prSet presAssocID="{54130F9E-96A5-473D-8147-9518CE19AA5F}" presName="parTx" presStyleLbl="node1" presStyleIdx="2" presStyleCnt="5">
        <dgm:presLayoutVars>
          <dgm:chMax val="0"/>
          <dgm:chPref val="0"/>
          <dgm:bulletEnabled val="1"/>
        </dgm:presLayoutVars>
      </dgm:prSet>
      <dgm:spPr/>
      <dgm:t>
        <a:bodyPr/>
        <a:lstStyle/>
        <a:p>
          <a:endParaRPr lang="en-US"/>
        </a:p>
      </dgm:t>
    </dgm:pt>
    <dgm:pt modelId="{C9AA8CC7-9216-4D53-913B-BE4836988FFF}" type="pres">
      <dgm:prSet presAssocID="{54130F9E-96A5-473D-8147-9518CE19AA5F}" presName="parSh" presStyleLbl="node1" presStyleIdx="3" presStyleCnt="5" custLinFactX="23907" custLinFactNeighborX="100000" custLinFactNeighborY="-5345"/>
      <dgm:spPr/>
      <dgm:t>
        <a:bodyPr/>
        <a:lstStyle/>
        <a:p>
          <a:endParaRPr lang="en-US"/>
        </a:p>
      </dgm:t>
    </dgm:pt>
    <dgm:pt modelId="{ECF3B430-0311-4986-A813-903786A4FE05}" type="pres">
      <dgm:prSet presAssocID="{54130F9E-96A5-473D-8147-9518CE19AA5F}" presName="desTx" presStyleLbl="fgAcc1" presStyleIdx="3" presStyleCnt="5" custLinFactX="23907" custLinFactNeighborX="100000" custLinFactNeighborY="165">
        <dgm:presLayoutVars>
          <dgm:bulletEnabled val="1"/>
        </dgm:presLayoutVars>
      </dgm:prSet>
      <dgm:spPr/>
      <dgm:t>
        <a:bodyPr/>
        <a:lstStyle/>
        <a:p>
          <a:endParaRPr lang="en-US"/>
        </a:p>
      </dgm:t>
    </dgm:pt>
    <dgm:pt modelId="{8F5933F9-A140-44E8-B612-5DF10BEDF347}" type="pres">
      <dgm:prSet presAssocID="{35105D2C-4502-42F3-8B1E-F29408F7E564}" presName="sibTrans" presStyleLbl="sibTrans2D1" presStyleIdx="3" presStyleCnt="4" custAng="11025295" custScaleX="102429" custScaleY="90910" custLinFactNeighborX="3681"/>
      <dgm:spPr/>
      <dgm:t>
        <a:bodyPr/>
        <a:lstStyle/>
        <a:p>
          <a:endParaRPr lang="en-US"/>
        </a:p>
      </dgm:t>
    </dgm:pt>
    <dgm:pt modelId="{BF645BE6-4FD4-4D04-8B89-D2831AFA4AE9}" type="pres">
      <dgm:prSet presAssocID="{35105D2C-4502-42F3-8B1E-F29408F7E564}" presName="connTx" presStyleLbl="sibTrans2D1" presStyleIdx="3" presStyleCnt="4"/>
      <dgm:spPr/>
      <dgm:t>
        <a:bodyPr/>
        <a:lstStyle/>
        <a:p>
          <a:endParaRPr lang="en-US"/>
        </a:p>
      </dgm:t>
    </dgm:pt>
    <dgm:pt modelId="{8D9EB0BF-EE6E-478E-B983-F411E1D9ABEB}" type="pres">
      <dgm:prSet presAssocID="{CF15A457-1BBC-480B-A444-66D45C5DEA00}" presName="composite" presStyleCnt="0"/>
      <dgm:spPr/>
    </dgm:pt>
    <dgm:pt modelId="{E547F8E3-703D-498D-947C-99D942EFEEE2}" type="pres">
      <dgm:prSet presAssocID="{CF15A457-1BBC-480B-A444-66D45C5DEA00}" presName="parTx" presStyleLbl="node1" presStyleIdx="3" presStyleCnt="5">
        <dgm:presLayoutVars>
          <dgm:chMax val="0"/>
          <dgm:chPref val="0"/>
          <dgm:bulletEnabled val="1"/>
        </dgm:presLayoutVars>
      </dgm:prSet>
      <dgm:spPr/>
      <dgm:t>
        <a:bodyPr/>
        <a:lstStyle/>
        <a:p>
          <a:endParaRPr lang="en-US"/>
        </a:p>
      </dgm:t>
    </dgm:pt>
    <dgm:pt modelId="{B988B8E6-FA25-4CC3-BF15-1BA6C3E24A46}" type="pres">
      <dgm:prSet presAssocID="{CF15A457-1BBC-480B-A444-66D45C5DEA00}" presName="parSh" presStyleLbl="node1" presStyleIdx="4" presStyleCnt="5" custScaleY="90909" custLinFactX="-83175" custLinFactNeighborX="-100000" custLinFactNeighborY="-16486"/>
      <dgm:spPr/>
      <dgm:t>
        <a:bodyPr/>
        <a:lstStyle/>
        <a:p>
          <a:endParaRPr lang="en-US"/>
        </a:p>
      </dgm:t>
    </dgm:pt>
    <dgm:pt modelId="{CD2704B2-EB7E-4052-AA6B-0273635B5AB2}" type="pres">
      <dgm:prSet presAssocID="{CF15A457-1BBC-480B-A444-66D45C5DEA00}" presName="desTx" presStyleLbl="fgAcc1" presStyleIdx="4" presStyleCnt="5" custScaleY="90909" custLinFactX="-83175" custLinFactNeighborX="-100000" custLinFactNeighborY="-3348">
        <dgm:presLayoutVars>
          <dgm:bulletEnabled val="1"/>
        </dgm:presLayoutVars>
      </dgm:prSet>
      <dgm:spPr/>
      <dgm:t>
        <a:bodyPr/>
        <a:lstStyle/>
        <a:p>
          <a:endParaRPr lang="en-US"/>
        </a:p>
      </dgm:t>
    </dgm:pt>
  </dgm:ptLst>
  <dgm:cxnLst>
    <dgm:cxn modelId="{19560208-98B6-44B5-B458-8DBE2CA4BFBB}" type="presOf" srcId="{50B94FA5-0201-4525-AABB-5B58C9272CB7}" destId="{E3CFE579-10DB-4844-A492-057C1D009EEC}" srcOrd="0" destOrd="0" presId="urn:microsoft.com/office/officeart/2005/8/layout/process3"/>
    <dgm:cxn modelId="{9E5F9B02-B1E5-438C-B4F4-CFFF11A78DEF}" srcId="{F80DB52F-2DF5-4566-A272-E2657DD20C1C}" destId="{F08A2F33-9506-4540-88CF-0B523A956703}" srcOrd="0" destOrd="0" parTransId="{EC02250E-276D-4CFB-8EA7-248E362C6FFA}" sibTransId="{38538196-7CA9-42AB-95F8-BB851256BA17}"/>
    <dgm:cxn modelId="{894A220E-2BA8-4FE8-8BBA-96422F74567D}" type="presOf" srcId="{35105D2C-4502-42F3-8B1E-F29408F7E564}" destId="{BF645BE6-4FD4-4D04-8B89-D2831AFA4AE9}" srcOrd="1" destOrd="0" presId="urn:microsoft.com/office/officeart/2005/8/layout/process3"/>
    <dgm:cxn modelId="{28B62C20-53CB-43F4-90AB-8DE11BA8C5AB}" type="presOf" srcId="{E4DD9624-578E-4E50-A329-58FD3E97C124}" destId="{5C203DA7-56D4-4580-BF84-C9DC62B0CADA}" srcOrd="1" destOrd="0" presId="urn:microsoft.com/office/officeart/2005/8/layout/process3"/>
    <dgm:cxn modelId="{3154341D-E54D-4033-ABF8-05A6EACAF798}" srcId="{CF15A457-1BBC-480B-A444-66D45C5DEA00}" destId="{23237CA5-92F5-4BF9-904F-2F471BA8AEC3}" srcOrd="0" destOrd="0" parTransId="{3F3DEB94-382D-4D89-B77E-31C824D680D4}" sibTransId="{DC922ACF-8D75-422A-A101-9B16466E8327}"/>
    <dgm:cxn modelId="{E850C5DF-D436-49FC-926E-5AA24FDB75CB}" type="presOf" srcId="{F45ED4CF-A9FC-43B9-B122-BD069D57D905}" destId="{D19E4D14-F52E-425D-A2A9-C5750BED126A}" srcOrd="0" destOrd="0" presId="urn:microsoft.com/office/officeart/2005/8/layout/process3"/>
    <dgm:cxn modelId="{8E850128-4A67-4229-AFBC-174D09E2FE71}" type="presOf" srcId="{F80DB52F-2DF5-4566-A272-E2657DD20C1C}" destId="{FC6EE2F1-EA4A-489B-9840-CEF9E525BD1D}" srcOrd="1" destOrd="0" presId="urn:microsoft.com/office/officeart/2005/8/layout/process3"/>
    <dgm:cxn modelId="{66A68A50-21A1-4F83-8AB3-90F3EC570CAC}" srcId="{8C15CBA9-2760-4765-8927-B89D35863AF6}" destId="{71270DD8-F1BF-4C84-A451-C4ACE4F806DF}" srcOrd="0" destOrd="0" parTransId="{45782DE8-32A0-4C4F-B2D3-21E638A9A6D5}" sibTransId="{50B94FA5-0201-4525-AABB-5B58C9272CB7}"/>
    <dgm:cxn modelId="{32E6D9C9-083B-489E-87F1-75E19C8EABC3}" type="presOf" srcId="{9D753BD3-79F3-4F2E-84F6-31D9504E938D}" destId="{CCDCD447-6799-4CA9-87E9-2A21405B1178}" srcOrd="1" destOrd="0" presId="urn:microsoft.com/office/officeart/2005/8/layout/process3"/>
    <dgm:cxn modelId="{9B9F5086-05D2-4312-B176-DD2F74C1FB08}" type="presOf" srcId="{FC4F64A6-66BC-4817-B6DD-6FB2D64DDD80}" destId="{879B1D92-7EC3-4314-8F53-44685B2F6339}" srcOrd="0" destOrd="0" presId="urn:microsoft.com/office/officeart/2005/8/layout/process3"/>
    <dgm:cxn modelId="{D39F7644-B6F2-42C3-8A22-0CC9DCCC39FE}" srcId="{CF15A457-1BBC-480B-A444-66D45C5DEA00}" destId="{DC167058-F9C3-4DEF-A8B7-80A39BF6654F}" srcOrd="1" destOrd="0" parTransId="{52355329-7203-4A77-91C2-E71608E266E4}" sibTransId="{0667205A-E098-4147-8705-CE42715EB41F}"/>
    <dgm:cxn modelId="{CE718630-193D-4474-B9BA-45368DEF2625}" srcId="{54130F9E-96A5-473D-8147-9518CE19AA5F}" destId="{55544EC5-F4D7-4969-BB63-3430C7343FE6}" srcOrd="0" destOrd="0" parTransId="{D490786B-7471-47F8-B9F8-6DC7148B23A4}" sibTransId="{FDCD1858-331C-4FEB-8D3C-9524EF72E476}"/>
    <dgm:cxn modelId="{93714AC4-D34F-4127-9D77-03FF69CF8013}" type="presOf" srcId="{EAA8A70B-7862-4159-B1F9-B889EB196969}" destId="{879B1D92-7EC3-4314-8F53-44685B2F6339}" srcOrd="0" destOrd="1" presId="urn:microsoft.com/office/officeart/2005/8/layout/process3"/>
    <dgm:cxn modelId="{26C5DAC6-FAF9-4CEE-B1FE-3F811DC962B1}" type="presOf" srcId="{DC167058-F9C3-4DEF-A8B7-80A39BF6654F}" destId="{CD2704B2-EB7E-4052-AA6B-0273635B5AB2}" srcOrd="0" destOrd="1" presId="urn:microsoft.com/office/officeart/2005/8/layout/process3"/>
    <dgm:cxn modelId="{B76CD486-303F-4E24-9CEA-9E49B08CE399}" srcId="{8C15CBA9-2760-4765-8927-B89D35863AF6}" destId="{F80DB52F-2DF5-4566-A272-E2657DD20C1C}" srcOrd="2" destOrd="0" parTransId="{EF8489C5-C727-4F2F-A995-3C218CB3ACBC}" sibTransId="{9D753BD3-79F3-4F2E-84F6-31D9504E938D}"/>
    <dgm:cxn modelId="{64C8509D-FCA9-40E3-A116-9BD56CA7B0DD}" srcId="{E4DD9624-578E-4E50-A329-58FD3E97C124}" destId="{FC4F64A6-66BC-4817-B6DD-6FB2D64DDD80}" srcOrd="0" destOrd="0" parTransId="{EE0A03AE-5E42-441F-81A3-466043A0F2F6}" sibTransId="{78852902-0D34-4ECB-A6C8-BC6062B142A3}"/>
    <dgm:cxn modelId="{199595BA-7A78-4065-BB4D-8DD6108D6923}" type="presOf" srcId="{9D753BD3-79F3-4F2E-84F6-31D9504E938D}" destId="{4C4771A8-AF07-4EBC-B66B-AF70C1BE4759}" srcOrd="0" destOrd="0" presId="urn:microsoft.com/office/officeart/2005/8/layout/process3"/>
    <dgm:cxn modelId="{04E647DA-D185-4409-8D9C-0D05AB8A5946}" srcId="{E4DD9624-578E-4E50-A329-58FD3E97C124}" destId="{48FB66AE-EA31-45BA-8386-091818EF47BC}" srcOrd="2" destOrd="0" parTransId="{2B80708D-37EF-468F-8438-1A31CD726432}" sibTransId="{ADCD5E77-DC77-46E3-9DE3-3BCCFDA5CE33}"/>
    <dgm:cxn modelId="{B8ED8482-A2A1-41EF-852C-62B44853775B}" srcId="{E4DD9624-578E-4E50-A329-58FD3E97C124}" destId="{EAA8A70B-7862-4159-B1F9-B889EB196969}" srcOrd="1" destOrd="0" parTransId="{FE018A25-C455-41B8-97C9-2945912D52E0}" sibTransId="{00A6926F-C450-4ADB-920D-20835C407224}"/>
    <dgm:cxn modelId="{4A7213E3-106D-44E5-90FB-F3D01867279E}" type="presOf" srcId="{54130F9E-96A5-473D-8147-9518CE19AA5F}" destId="{C9AA8CC7-9216-4D53-913B-BE4836988FFF}" srcOrd="1" destOrd="0" presId="urn:microsoft.com/office/officeart/2005/8/layout/process3"/>
    <dgm:cxn modelId="{283051EF-1B62-4708-975A-AFCBF60BEDE1}" type="presOf" srcId="{E4DD9624-578E-4E50-A329-58FD3E97C124}" destId="{FB70C430-E5CA-4308-B751-C0AA7E0B7ADE}" srcOrd="0" destOrd="0" presId="urn:microsoft.com/office/officeart/2005/8/layout/process3"/>
    <dgm:cxn modelId="{01C1481E-166F-4B64-AB0A-324C8D47CB2D}" srcId="{8C15CBA9-2760-4765-8927-B89D35863AF6}" destId="{54130F9E-96A5-473D-8147-9518CE19AA5F}" srcOrd="3" destOrd="0" parTransId="{DFCDE3FA-B4EC-45AA-9EBE-9DEBDA51DF00}" sibTransId="{35105D2C-4502-42F3-8B1E-F29408F7E564}"/>
    <dgm:cxn modelId="{B1F53979-FA7F-4D28-B37C-E566AF4671A7}" type="presOf" srcId="{55544EC5-F4D7-4969-BB63-3430C7343FE6}" destId="{ECF3B430-0311-4986-A813-903786A4FE05}" srcOrd="0" destOrd="0" presId="urn:microsoft.com/office/officeart/2005/8/layout/process3"/>
    <dgm:cxn modelId="{56DB37E7-A49D-4D1D-BD35-CAA15C06D728}" type="presOf" srcId="{48FB66AE-EA31-45BA-8386-091818EF47BC}" destId="{879B1D92-7EC3-4314-8F53-44685B2F6339}" srcOrd="0" destOrd="2" presId="urn:microsoft.com/office/officeart/2005/8/layout/process3"/>
    <dgm:cxn modelId="{F0E2F0C3-7B47-4170-A979-50805C3E2C9C}" type="presOf" srcId="{71270DD8-F1BF-4C84-A451-C4ACE4F806DF}" destId="{68D8E296-9A32-4BAD-B211-9C9C359F1793}" srcOrd="0" destOrd="0" presId="urn:microsoft.com/office/officeart/2005/8/layout/process3"/>
    <dgm:cxn modelId="{E0538C8B-5036-4628-9D4A-8A430CC35EC5}" type="presOf" srcId="{35105D2C-4502-42F3-8B1E-F29408F7E564}" destId="{8F5933F9-A140-44E8-B612-5DF10BEDF347}" srcOrd="0" destOrd="0" presId="urn:microsoft.com/office/officeart/2005/8/layout/process3"/>
    <dgm:cxn modelId="{0C5C74CC-3A15-4497-92D9-B5A00B7C5D40}" type="presOf" srcId="{71270DD8-F1BF-4C84-A451-C4ACE4F806DF}" destId="{EC62D6E2-5E1A-4420-A391-110FBC7087DD}" srcOrd="1" destOrd="0" presId="urn:microsoft.com/office/officeart/2005/8/layout/process3"/>
    <dgm:cxn modelId="{766B6B93-27C0-43EF-9310-92ECB8E7B3C4}" type="presOf" srcId="{23237CA5-92F5-4BF9-904F-2F471BA8AEC3}" destId="{CD2704B2-EB7E-4052-AA6B-0273635B5AB2}" srcOrd="0" destOrd="0" presId="urn:microsoft.com/office/officeart/2005/8/layout/process3"/>
    <dgm:cxn modelId="{483CD4D9-622C-4E85-918F-2EEBEC88F9E4}" type="presOf" srcId="{8C15CBA9-2760-4765-8927-B89D35863AF6}" destId="{35438B75-CE7A-4596-9208-FC7BA9EEF17D}" srcOrd="0" destOrd="0" presId="urn:microsoft.com/office/officeart/2005/8/layout/process3"/>
    <dgm:cxn modelId="{40D79CCC-57A2-402E-848D-BCC535A1677D}" type="presOf" srcId="{F08A2F33-9506-4540-88CF-0B523A956703}" destId="{3E3CFCEB-4EA9-46E9-B606-DF06B6542DCB}" srcOrd="0" destOrd="0" presId="urn:microsoft.com/office/officeart/2005/8/layout/process3"/>
    <dgm:cxn modelId="{287425A2-8F91-4978-8460-0F18DF5BFF76}" type="presOf" srcId="{0D43730E-8BA9-4737-BF98-31CD7B1734C5}" destId="{310B4EAE-D87D-4EC2-891D-2DF0ED3A9E3E}" srcOrd="1" destOrd="0" presId="urn:microsoft.com/office/officeart/2005/8/layout/process3"/>
    <dgm:cxn modelId="{9706A0CA-F250-4854-9CF8-335265B55D37}" type="presOf" srcId="{CF15A457-1BBC-480B-A444-66D45C5DEA00}" destId="{B988B8E6-FA25-4CC3-BF15-1BA6C3E24A46}" srcOrd="1" destOrd="0" presId="urn:microsoft.com/office/officeart/2005/8/layout/process3"/>
    <dgm:cxn modelId="{B1C1B21C-5E54-42BB-8FDE-9FF1BFF387C3}" srcId="{71270DD8-F1BF-4C84-A451-C4ACE4F806DF}" destId="{F45ED4CF-A9FC-43B9-B122-BD069D57D905}" srcOrd="0" destOrd="0" parTransId="{CF966800-D286-427C-A0BB-D5FCB360B744}" sibTransId="{F43474AD-29DF-4946-8513-16F2F14DAFD5}"/>
    <dgm:cxn modelId="{08B38193-9C74-4D21-8834-B0C11EB11C03}" type="presOf" srcId="{F80DB52F-2DF5-4566-A272-E2657DD20C1C}" destId="{AEE60DFA-844E-4E3E-8B36-C213ACC3C8B6}" srcOrd="0" destOrd="0" presId="urn:microsoft.com/office/officeart/2005/8/layout/process3"/>
    <dgm:cxn modelId="{F07BB1DE-19B2-4BAB-AE4C-93C17543D53B}" type="presOf" srcId="{CF15A457-1BBC-480B-A444-66D45C5DEA00}" destId="{E547F8E3-703D-498D-947C-99D942EFEEE2}" srcOrd="0" destOrd="0" presId="urn:microsoft.com/office/officeart/2005/8/layout/process3"/>
    <dgm:cxn modelId="{5CEACA7E-B228-4F8E-AAA5-4E762C9FC65B}" type="presOf" srcId="{50B94FA5-0201-4525-AABB-5B58C9272CB7}" destId="{3A9F5E53-5E6D-4CF2-9D18-0C537B8F84EE}" srcOrd="1" destOrd="0" presId="urn:microsoft.com/office/officeart/2005/8/layout/process3"/>
    <dgm:cxn modelId="{1E4367BE-C13E-4B0B-90E6-E37B5DB00514}" type="presOf" srcId="{54130F9E-96A5-473D-8147-9518CE19AA5F}" destId="{1C4EA231-3510-464B-BA2C-4565F5112B7A}" srcOrd="0" destOrd="0" presId="urn:microsoft.com/office/officeart/2005/8/layout/process3"/>
    <dgm:cxn modelId="{23BF11FB-C4C0-4728-BF91-DDBF2E2C2C80}" srcId="{8C15CBA9-2760-4765-8927-B89D35863AF6}" destId="{E4DD9624-578E-4E50-A329-58FD3E97C124}" srcOrd="1" destOrd="0" parTransId="{C8401B30-EAE5-4CC6-8141-A3E4944680FF}" sibTransId="{0D43730E-8BA9-4737-BF98-31CD7B1734C5}"/>
    <dgm:cxn modelId="{BBE0940B-38B3-4DC4-BEF1-D18C46C8F4C1}" srcId="{8C15CBA9-2760-4765-8927-B89D35863AF6}" destId="{CF15A457-1BBC-480B-A444-66D45C5DEA00}" srcOrd="4" destOrd="0" parTransId="{ADCDC136-0FAB-47F4-9D96-CC7352341EE9}" sibTransId="{0D7B9F17-84EA-42B1-9AA6-1E1ADA76AB45}"/>
    <dgm:cxn modelId="{2D0EE213-311F-42E0-8642-B279C9B1BFA2}" type="presOf" srcId="{0D43730E-8BA9-4737-BF98-31CD7B1734C5}" destId="{D2DEF392-A6CF-41BB-B965-3BB2EFEF42AC}" srcOrd="0" destOrd="0" presId="urn:microsoft.com/office/officeart/2005/8/layout/process3"/>
    <dgm:cxn modelId="{AE0866D5-BFE9-4161-9C52-33D9C97D5CD8}" type="presParOf" srcId="{35438B75-CE7A-4596-9208-FC7BA9EEF17D}" destId="{FEBE0928-C360-44ED-9F3C-147765B58465}" srcOrd="0" destOrd="0" presId="urn:microsoft.com/office/officeart/2005/8/layout/process3"/>
    <dgm:cxn modelId="{AEF2F0EF-81DD-4BA3-A686-45CAC9E84C8B}" type="presParOf" srcId="{FEBE0928-C360-44ED-9F3C-147765B58465}" destId="{68D8E296-9A32-4BAD-B211-9C9C359F1793}" srcOrd="0" destOrd="0" presId="urn:microsoft.com/office/officeart/2005/8/layout/process3"/>
    <dgm:cxn modelId="{0793C8AD-21CF-4040-917D-7F40CDB8E898}" type="presParOf" srcId="{FEBE0928-C360-44ED-9F3C-147765B58465}" destId="{EC62D6E2-5E1A-4420-A391-110FBC7087DD}" srcOrd="1" destOrd="0" presId="urn:microsoft.com/office/officeart/2005/8/layout/process3"/>
    <dgm:cxn modelId="{6A85BFE8-580E-48C9-8554-86F63A0C75C2}" type="presParOf" srcId="{FEBE0928-C360-44ED-9F3C-147765B58465}" destId="{D19E4D14-F52E-425D-A2A9-C5750BED126A}" srcOrd="2" destOrd="0" presId="urn:microsoft.com/office/officeart/2005/8/layout/process3"/>
    <dgm:cxn modelId="{0CE51F44-275B-4B19-90FC-8563D53B8D56}" type="presParOf" srcId="{35438B75-CE7A-4596-9208-FC7BA9EEF17D}" destId="{E3CFE579-10DB-4844-A492-057C1D009EEC}" srcOrd="1" destOrd="0" presId="urn:microsoft.com/office/officeart/2005/8/layout/process3"/>
    <dgm:cxn modelId="{99603236-6EAE-4BC7-84FA-F15E72E00185}" type="presParOf" srcId="{E3CFE579-10DB-4844-A492-057C1D009EEC}" destId="{3A9F5E53-5E6D-4CF2-9D18-0C537B8F84EE}" srcOrd="0" destOrd="0" presId="urn:microsoft.com/office/officeart/2005/8/layout/process3"/>
    <dgm:cxn modelId="{D9E4F486-5CE7-481C-9493-594AF75C5908}" type="presParOf" srcId="{35438B75-CE7A-4596-9208-FC7BA9EEF17D}" destId="{5A847885-A59B-44D1-93C0-90948F31B361}" srcOrd="2" destOrd="0" presId="urn:microsoft.com/office/officeart/2005/8/layout/process3"/>
    <dgm:cxn modelId="{05FE7551-1EC8-451B-B700-BF7F01D79863}" type="presParOf" srcId="{5A847885-A59B-44D1-93C0-90948F31B361}" destId="{FB70C430-E5CA-4308-B751-C0AA7E0B7ADE}" srcOrd="0" destOrd="0" presId="urn:microsoft.com/office/officeart/2005/8/layout/process3"/>
    <dgm:cxn modelId="{6A043FFB-0E26-413F-9CF8-018FFD3F834E}" type="presParOf" srcId="{5A847885-A59B-44D1-93C0-90948F31B361}" destId="{5C203DA7-56D4-4580-BF84-C9DC62B0CADA}" srcOrd="1" destOrd="0" presId="urn:microsoft.com/office/officeart/2005/8/layout/process3"/>
    <dgm:cxn modelId="{C71337CC-A15C-4C3B-BD6C-2757DED901F1}" type="presParOf" srcId="{5A847885-A59B-44D1-93C0-90948F31B361}" destId="{879B1D92-7EC3-4314-8F53-44685B2F6339}" srcOrd="2" destOrd="0" presId="urn:microsoft.com/office/officeart/2005/8/layout/process3"/>
    <dgm:cxn modelId="{11788039-4734-4950-8A50-450E287FD7BD}" type="presParOf" srcId="{35438B75-CE7A-4596-9208-FC7BA9EEF17D}" destId="{D2DEF392-A6CF-41BB-B965-3BB2EFEF42AC}" srcOrd="3" destOrd="0" presId="urn:microsoft.com/office/officeart/2005/8/layout/process3"/>
    <dgm:cxn modelId="{A8CA7FEA-826D-49EE-B97F-A25A05E27AD3}" type="presParOf" srcId="{D2DEF392-A6CF-41BB-B965-3BB2EFEF42AC}" destId="{310B4EAE-D87D-4EC2-891D-2DF0ED3A9E3E}" srcOrd="0" destOrd="0" presId="urn:microsoft.com/office/officeart/2005/8/layout/process3"/>
    <dgm:cxn modelId="{834C2F23-DD53-488D-B5C6-5A0CC390332D}" type="presParOf" srcId="{35438B75-CE7A-4596-9208-FC7BA9EEF17D}" destId="{A7608650-044C-4E8D-9AF1-6C2BF478E8C3}" srcOrd="4" destOrd="0" presId="urn:microsoft.com/office/officeart/2005/8/layout/process3"/>
    <dgm:cxn modelId="{AA4D6D8D-089B-4E97-910B-4442064C6B48}" type="presParOf" srcId="{A7608650-044C-4E8D-9AF1-6C2BF478E8C3}" destId="{AEE60DFA-844E-4E3E-8B36-C213ACC3C8B6}" srcOrd="0" destOrd="0" presId="urn:microsoft.com/office/officeart/2005/8/layout/process3"/>
    <dgm:cxn modelId="{2938E9DC-FF5E-43DE-8477-09E0ED9F6AD1}" type="presParOf" srcId="{A7608650-044C-4E8D-9AF1-6C2BF478E8C3}" destId="{FC6EE2F1-EA4A-489B-9840-CEF9E525BD1D}" srcOrd="1" destOrd="0" presId="urn:microsoft.com/office/officeart/2005/8/layout/process3"/>
    <dgm:cxn modelId="{BA12BC1B-4AC1-46C6-A3B6-465487A69D87}" type="presParOf" srcId="{A7608650-044C-4E8D-9AF1-6C2BF478E8C3}" destId="{3E3CFCEB-4EA9-46E9-B606-DF06B6542DCB}" srcOrd="2" destOrd="0" presId="urn:microsoft.com/office/officeart/2005/8/layout/process3"/>
    <dgm:cxn modelId="{CB433BD7-154C-428F-9C43-C1F12A5ACC27}" type="presParOf" srcId="{35438B75-CE7A-4596-9208-FC7BA9EEF17D}" destId="{4C4771A8-AF07-4EBC-B66B-AF70C1BE4759}" srcOrd="5" destOrd="0" presId="urn:microsoft.com/office/officeart/2005/8/layout/process3"/>
    <dgm:cxn modelId="{2A4852C5-5748-433F-BF7D-4FF5B86CDCD9}" type="presParOf" srcId="{4C4771A8-AF07-4EBC-B66B-AF70C1BE4759}" destId="{CCDCD447-6799-4CA9-87E9-2A21405B1178}" srcOrd="0" destOrd="0" presId="urn:microsoft.com/office/officeart/2005/8/layout/process3"/>
    <dgm:cxn modelId="{286A1E33-5693-4F3C-BFCB-BB0136E3CB06}" type="presParOf" srcId="{35438B75-CE7A-4596-9208-FC7BA9EEF17D}" destId="{EFF1E013-4D59-4674-9838-69A234E2F8F6}" srcOrd="6" destOrd="0" presId="urn:microsoft.com/office/officeart/2005/8/layout/process3"/>
    <dgm:cxn modelId="{5FFF0FBB-D205-4568-B01E-32DD7A4F0644}" type="presParOf" srcId="{EFF1E013-4D59-4674-9838-69A234E2F8F6}" destId="{1C4EA231-3510-464B-BA2C-4565F5112B7A}" srcOrd="0" destOrd="0" presId="urn:microsoft.com/office/officeart/2005/8/layout/process3"/>
    <dgm:cxn modelId="{A0F6E272-E68D-484A-BE9E-C73D893AC7B9}" type="presParOf" srcId="{EFF1E013-4D59-4674-9838-69A234E2F8F6}" destId="{C9AA8CC7-9216-4D53-913B-BE4836988FFF}" srcOrd="1" destOrd="0" presId="urn:microsoft.com/office/officeart/2005/8/layout/process3"/>
    <dgm:cxn modelId="{ADC8D38F-72F1-42D6-B7DD-11BF861A4EF8}" type="presParOf" srcId="{EFF1E013-4D59-4674-9838-69A234E2F8F6}" destId="{ECF3B430-0311-4986-A813-903786A4FE05}" srcOrd="2" destOrd="0" presId="urn:microsoft.com/office/officeart/2005/8/layout/process3"/>
    <dgm:cxn modelId="{7AA85BB8-30E5-4005-A874-866D201E5EA4}" type="presParOf" srcId="{35438B75-CE7A-4596-9208-FC7BA9EEF17D}" destId="{8F5933F9-A140-44E8-B612-5DF10BEDF347}" srcOrd="7" destOrd="0" presId="urn:microsoft.com/office/officeart/2005/8/layout/process3"/>
    <dgm:cxn modelId="{C09979E2-910C-497E-9A21-E04080A78586}" type="presParOf" srcId="{8F5933F9-A140-44E8-B612-5DF10BEDF347}" destId="{BF645BE6-4FD4-4D04-8B89-D2831AFA4AE9}" srcOrd="0" destOrd="0" presId="urn:microsoft.com/office/officeart/2005/8/layout/process3"/>
    <dgm:cxn modelId="{C3101E00-8DE7-4810-915E-8DADCFDCDA00}" type="presParOf" srcId="{35438B75-CE7A-4596-9208-FC7BA9EEF17D}" destId="{8D9EB0BF-EE6E-478E-B983-F411E1D9ABEB}" srcOrd="8" destOrd="0" presId="urn:microsoft.com/office/officeart/2005/8/layout/process3"/>
    <dgm:cxn modelId="{400D2F40-FFCF-473A-8791-2303148DF6B8}" type="presParOf" srcId="{8D9EB0BF-EE6E-478E-B983-F411E1D9ABEB}" destId="{E547F8E3-703D-498D-947C-99D942EFEEE2}" srcOrd="0" destOrd="0" presId="urn:microsoft.com/office/officeart/2005/8/layout/process3"/>
    <dgm:cxn modelId="{DA30F83B-3C72-4E7F-9262-871CD60CD8C1}" type="presParOf" srcId="{8D9EB0BF-EE6E-478E-B983-F411E1D9ABEB}" destId="{B988B8E6-FA25-4CC3-BF15-1BA6C3E24A46}" srcOrd="1" destOrd="0" presId="urn:microsoft.com/office/officeart/2005/8/layout/process3"/>
    <dgm:cxn modelId="{381F3F17-4461-4385-ADA9-298854DD8E85}" type="presParOf" srcId="{8D9EB0BF-EE6E-478E-B983-F411E1D9ABEB}" destId="{CD2704B2-EB7E-4052-AA6B-0273635B5AB2}" srcOrd="2" destOrd="0" presId="urn:microsoft.com/office/officeart/2005/8/layout/process3"/>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5046569-4344-4D1D-85CE-87CA8C004516}" type="doc">
      <dgm:prSet loTypeId="urn:microsoft.com/office/officeart/2005/8/layout/hProcess9" loCatId="process" qsTypeId="urn:microsoft.com/office/officeart/2005/8/quickstyle/simple1" qsCatId="simple" csTypeId="urn:microsoft.com/office/officeart/2005/8/colors/accent1_2" csCatId="accent1" phldr="1"/>
      <dgm:spPr/>
    </dgm:pt>
    <dgm:pt modelId="{A3D6EC8B-157D-48B5-BB64-3CCC1422A71D}">
      <dgm:prSet phldrT="[Text]"/>
      <dgm:spPr>
        <a:xfrm>
          <a:off x="943471" y="428710"/>
          <a:ext cx="898010" cy="571614"/>
        </a:xfrm>
        <a:prstGeom prst="roundRect">
          <a:avLst/>
        </a:prstGeom>
        <a:solidFill>
          <a:srgbClr val="50ADE4"/>
        </a:solidFill>
        <a:ln w="25400" cap="flat" cmpd="sng" algn="ctr">
          <a:solidFill>
            <a:sysClr val="window" lastClr="FFFFFF">
              <a:hueOff val="0"/>
              <a:satOff val="0"/>
              <a:lumOff val="0"/>
              <a:alphaOff val="0"/>
            </a:sysClr>
          </a:solidFill>
          <a:prstDash val="solid"/>
        </a:ln>
        <a:effectLst/>
      </dgm:spPr>
      <dgm:t>
        <a:bodyPr/>
        <a:lstStyle/>
        <a:p>
          <a:r>
            <a:rPr lang="en-US" dirty="0" smtClean="0">
              <a:solidFill>
                <a:sysClr val="window" lastClr="FFFFFF"/>
              </a:solidFill>
              <a:latin typeface="Calibri"/>
              <a:ea typeface="+mn-ea"/>
              <a:cs typeface="+mn-cs"/>
            </a:rPr>
            <a:t>Inaugural Plenary </a:t>
          </a:r>
          <a:endParaRPr lang="en-US" dirty="0">
            <a:solidFill>
              <a:sysClr val="window" lastClr="FFFFFF"/>
            </a:solidFill>
            <a:latin typeface="Calibri"/>
            <a:ea typeface="+mn-ea"/>
            <a:cs typeface="+mn-cs"/>
          </a:endParaRPr>
        </a:p>
      </dgm:t>
    </dgm:pt>
    <dgm:pt modelId="{4468C386-CF5A-4ACE-B347-B820721BD2D1}" type="parTrans" cxnId="{313DAB73-62CA-4363-B499-D3CAE2B9A858}">
      <dgm:prSet/>
      <dgm:spPr/>
      <dgm:t>
        <a:bodyPr/>
        <a:lstStyle/>
        <a:p>
          <a:endParaRPr lang="en-US"/>
        </a:p>
      </dgm:t>
    </dgm:pt>
    <dgm:pt modelId="{8F7899BA-A37B-4E87-8008-035005C66ABC}" type="sibTrans" cxnId="{313DAB73-62CA-4363-B499-D3CAE2B9A858}">
      <dgm:prSet/>
      <dgm:spPr/>
      <dgm:t>
        <a:bodyPr/>
        <a:lstStyle/>
        <a:p>
          <a:endParaRPr lang="en-US"/>
        </a:p>
      </dgm:t>
    </dgm:pt>
    <dgm:pt modelId="{2DC9C4ED-E9E4-4543-8EB7-72DD6BB9D873}">
      <dgm:prSet phldrT="[Text]"/>
      <dgm:spPr>
        <a:xfrm>
          <a:off x="1886382" y="428710"/>
          <a:ext cx="898010" cy="571614"/>
        </a:xfrm>
        <a:prstGeom prst="roundRect">
          <a:avLst/>
        </a:prstGeom>
        <a:solidFill>
          <a:srgbClr val="50ADE4"/>
        </a:solidFill>
        <a:ln w="25400" cap="flat" cmpd="sng" algn="ctr">
          <a:solidFill>
            <a:sysClr val="window" lastClr="FFFFFF">
              <a:hueOff val="0"/>
              <a:satOff val="0"/>
              <a:lumOff val="0"/>
              <a:alphaOff val="0"/>
            </a:sysClr>
          </a:solidFill>
          <a:prstDash val="solid"/>
        </a:ln>
        <a:effectLst/>
      </dgm:spPr>
      <dgm:t>
        <a:bodyPr/>
        <a:lstStyle/>
        <a:p>
          <a:r>
            <a:rPr lang="en-US" dirty="0" smtClean="0">
              <a:solidFill>
                <a:sysClr val="window" lastClr="FFFFFF"/>
              </a:solidFill>
              <a:latin typeface="Calibri"/>
              <a:ea typeface="+mn-ea"/>
              <a:cs typeface="+mn-cs"/>
            </a:rPr>
            <a:t>Plenaries</a:t>
          </a:r>
          <a:endParaRPr lang="en-US" dirty="0">
            <a:solidFill>
              <a:sysClr val="window" lastClr="FFFFFF"/>
            </a:solidFill>
            <a:latin typeface="Calibri"/>
            <a:ea typeface="+mn-ea"/>
            <a:cs typeface="+mn-cs"/>
          </a:endParaRPr>
        </a:p>
      </dgm:t>
    </dgm:pt>
    <dgm:pt modelId="{538CD8CA-C907-4747-8B64-C4AD5FEA61A1}" type="parTrans" cxnId="{6B236AC8-5206-478B-AA1C-A58289C8E87B}">
      <dgm:prSet/>
      <dgm:spPr/>
      <dgm:t>
        <a:bodyPr/>
        <a:lstStyle/>
        <a:p>
          <a:endParaRPr lang="en-US"/>
        </a:p>
      </dgm:t>
    </dgm:pt>
    <dgm:pt modelId="{94575070-259F-48CD-B2DE-F5BCC0C49E66}" type="sibTrans" cxnId="{6B236AC8-5206-478B-AA1C-A58289C8E87B}">
      <dgm:prSet/>
      <dgm:spPr/>
      <dgm:t>
        <a:bodyPr/>
        <a:lstStyle/>
        <a:p>
          <a:endParaRPr lang="en-US"/>
        </a:p>
      </dgm:t>
    </dgm:pt>
    <dgm:pt modelId="{A9D2D394-C13F-47F6-9620-60A5BE96BA36}">
      <dgm:prSet phldrT="[Text]"/>
      <dgm:spPr>
        <a:xfrm>
          <a:off x="2829293" y="428710"/>
          <a:ext cx="898010" cy="571614"/>
        </a:xfrm>
        <a:prstGeom prst="roundRect">
          <a:avLst/>
        </a:prstGeom>
        <a:solidFill>
          <a:srgbClr val="50ADE4"/>
        </a:solidFill>
        <a:ln w="25400" cap="flat" cmpd="sng" algn="ctr">
          <a:solidFill>
            <a:sysClr val="window" lastClr="FFFFFF">
              <a:hueOff val="0"/>
              <a:satOff val="0"/>
              <a:lumOff val="0"/>
              <a:alphaOff val="0"/>
            </a:sysClr>
          </a:solidFill>
          <a:prstDash val="solid"/>
        </a:ln>
        <a:effectLst/>
      </dgm:spPr>
      <dgm:t>
        <a:bodyPr/>
        <a:lstStyle/>
        <a:p>
          <a:r>
            <a:rPr lang="fr-CH" dirty="0" smtClean="0">
              <a:solidFill>
                <a:sysClr val="window" lastClr="FFFFFF"/>
              </a:solidFill>
              <a:latin typeface="Calibri"/>
              <a:ea typeface="+mn-ea"/>
              <a:cs typeface="+mn-cs"/>
            </a:rPr>
            <a:t>Standing </a:t>
          </a:r>
          <a:r>
            <a:rPr lang="fr-CH" dirty="0" err="1" smtClean="0">
              <a:solidFill>
                <a:sysClr val="window" lastClr="FFFFFF"/>
              </a:solidFill>
              <a:latin typeface="Calibri"/>
              <a:ea typeface="+mn-ea"/>
              <a:cs typeface="+mn-cs"/>
            </a:rPr>
            <a:t>Committee</a:t>
          </a:r>
          <a:r>
            <a:rPr lang="fr-CH" dirty="0" smtClean="0">
              <a:solidFill>
                <a:sysClr val="window" lastClr="FFFFFF"/>
              </a:solidFill>
              <a:latin typeface="Calibri"/>
              <a:ea typeface="+mn-ea"/>
              <a:cs typeface="+mn-cs"/>
            </a:rPr>
            <a:t> on Administration and Management (SC-ADM)</a:t>
          </a:r>
          <a:endParaRPr lang="en-US" dirty="0">
            <a:solidFill>
              <a:sysClr val="window" lastClr="FFFFFF"/>
            </a:solidFill>
            <a:latin typeface="Calibri"/>
            <a:ea typeface="+mn-ea"/>
            <a:cs typeface="+mn-cs"/>
          </a:endParaRPr>
        </a:p>
      </dgm:t>
    </dgm:pt>
    <dgm:pt modelId="{46BE21B0-F631-4B12-91D6-CC670AC68079}" type="parTrans" cxnId="{C19927C8-1020-4109-B584-DC1B33520EB9}">
      <dgm:prSet/>
      <dgm:spPr/>
      <dgm:t>
        <a:bodyPr/>
        <a:lstStyle/>
        <a:p>
          <a:endParaRPr lang="en-US"/>
        </a:p>
      </dgm:t>
    </dgm:pt>
    <dgm:pt modelId="{F01F07D8-5CD2-407C-90B7-3FA08E77C4F6}" type="sibTrans" cxnId="{C19927C8-1020-4109-B584-DC1B33520EB9}">
      <dgm:prSet/>
      <dgm:spPr/>
      <dgm:t>
        <a:bodyPr/>
        <a:lstStyle/>
        <a:p>
          <a:endParaRPr lang="en-US"/>
        </a:p>
      </dgm:t>
    </dgm:pt>
    <dgm:pt modelId="{9543EE12-67EB-4AD7-AD2B-42C490E0DC5F}">
      <dgm:prSet phldrT="[Text]"/>
      <dgm:spPr>
        <a:xfrm>
          <a:off x="3772204" y="428710"/>
          <a:ext cx="898010" cy="571614"/>
        </a:xfrm>
        <a:prstGeom prst="roundRect">
          <a:avLst/>
        </a:prstGeom>
        <a:solidFill>
          <a:srgbClr val="50ADE4"/>
        </a:solidFill>
        <a:ln w="25400" cap="flat" cmpd="sng" algn="ctr">
          <a:solidFill>
            <a:sysClr val="window" lastClr="FFFFFF">
              <a:hueOff val="0"/>
              <a:satOff val="0"/>
              <a:lumOff val="0"/>
              <a:alphaOff val="0"/>
            </a:sysClr>
          </a:solidFill>
          <a:prstDash val="solid"/>
        </a:ln>
        <a:effectLst/>
      </dgm:spPr>
      <dgm:t>
        <a:bodyPr/>
        <a:lstStyle/>
        <a:p>
          <a:r>
            <a:rPr lang="en-US" dirty="0" smtClean="0">
              <a:solidFill>
                <a:sysClr val="window" lastClr="FFFFFF"/>
              </a:solidFill>
              <a:latin typeface="Calibri"/>
              <a:ea typeface="+mn-ea"/>
              <a:cs typeface="+mn-cs"/>
            </a:rPr>
            <a:t>Steering Committee meetings</a:t>
          </a:r>
          <a:endParaRPr lang="en-US" dirty="0">
            <a:solidFill>
              <a:sysClr val="window" lastClr="FFFFFF"/>
            </a:solidFill>
            <a:latin typeface="Calibri"/>
            <a:ea typeface="+mn-ea"/>
            <a:cs typeface="+mn-cs"/>
          </a:endParaRPr>
        </a:p>
      </dgm:t>
    </dgm:pt>
    <dgm:pt modelId="{655D236A-8B6B-4D4E-8073-16968E7D0A31}" type="parTrans" cxnId="{D0938DFB-3531-4620-9074-93BEE62A16B1}">
      <dgm:prSet/>
      <dgm:spPr/>
      <dgm:t>
        <a:bodyPr/>
        <a:lstStyle/>
        <a:p>
          <a:endParaRPr lang="en-US"/>
        </a:p>
      </dgm:t>
    </dgm:pt>
    <dgm:pt modelId="{60A1A835-2979-4A35-8C4D-55D75184690C}" type="sibTrans" cxnId="{D0938DFB-3531-4620-9074-93BEE62A16B1}">
      <dgm:prSet/>
      <dgm:spPr/>
      <dgm:t>
        <a:bodyPr/>
        <a:lstStyle/>
        <a:p>
          <a:endParaRPr lang="en-US"/>
        </a:p>
      </dgm:t>
    </dgm:pt>
    <dgm:pt modelId="{95FE6F81-13AA-43D4-97BF-980E55A01379}">
      <dgm:prSet phldrT="[Text]"/>
      <dgm:spPr>
        <a:xfrm>
          <a:off x="4715115" y="428710"/>
          <a:ext cx="898010" cy="571614"/>
        </a:xfrm>
        <a:prstGeom prst="roundRect">
          <a:avLst/>
        </a:prstGeom>
        <a:solidFill>
          <a:srgbClr val="50ADE4"/>
        </a:solidFill>
        <a:ln w="25400" cap="flat" cmpd="sng" algn="ctr">
          <a:solidFill>
            <a:sysClr val="window" lastClr="FFFFFF">
              <a:hueOff val="0"/>
              <a:satOff val="0"/>
              <a:lumOff val="0"/>
              <a:alphaOff val="0"/>
            </a:sysClr>
          </a:solidFill>
          <a:prstDash val="solid"/>
        </a:ln>
        <a:effectLst/>
      </dgm:spPr>
      <dgm:t>
        <a:bodyPr/>
        <a:lstStyle/>
        <a:p>
          <a:r>
            <a:rPr lang="en-US" dirty="0" smtClean="0">
              <a:solidFill>
                <a:sysClr val="window" lastClr="FFFFFF"/>
              </a:solidFill>
              <a:latin typeface="Calibri"/>
              <a:ea typeface="+mn-ea"/>
              <a:cs typeface="+mn-cs"/>
            </a:rPr>
            <a:t>Ad hoc drafting group </a:t>
          </a:r>
          <a:endParaRPr lang="en-US" dirty="0">
            <a:solidFill>
              <a:sysClr val="window" lastClr="FFFFFF"/>
            </a:solidFill>
            <a:latin typeface="Calibri"/>
            <a:ea typeface="+mn-ea"/>
            <a:cs typeface="+mn-cs"/>
          </a:endParaRPr>
        </a:p>
      </dgm:t>
    </dgm:pt>
    <dgm:pt modelId="{1989F3A5-46B1-450C-A6F8-864EAE949460}" type="parTrans" cxnId="{97F51A55-EA44-4D23-8666-654B9D11AA50}">
      <dgm:prSet/>
      <dgm:spPr/>
      <dgm:t>
        <a:bodyPr/>
        <a:lstStyle/>
        <a:p>
          <a:endParaRPr lang="en-US"/>
        </a:p>
      </dgm:t>
    </dgm:pt>
    <dgm:pt modelId="{269EF484-1717-4D37-82DB-E13A27C41995}" type="sibTrans" cxnId="{97F51A55-EA44-4D23-8666-654B9D11AA50}">
      <dgm:prSet/>
      <dgm:spPr/>
      <dgm:t>
        <a:bodyPr/>
        <a:lstStyle/>
        <a:p>
          <a:endParaRPr lang="en-US"/>
        </a:p>
      </dgm:t>
    </dgm:pt>
    <dgm:pt modelId="{3DF9D68D-EEC0-40D2-B2F0-EBBE8E898A31}">
      <dgm:prSet phldrT="[Text]"/>
      <dgm:spPr>
        <a:xfrm>
          <a:off x="560" y="428710"/>
          <a:ext cx="898010" cy="571614"/>
        </a:xfrm>
        <a:prstGeom prst="roundRect">
          <a:avLst/>
        </a:prstGeom>
        <a:solidFill>
          <a:srgbClr val="50ADE4"/>
        </a:solidFill>
        <a:ln w="25400" cap="flat" cmpd="sng" algn="ctr">
          <a:solidFill>
            <a:sysClr val="window" lastClr="FFFFFF">
              <a:hueOff val="0"/>
              <a:satOff val="0"/>
              <a:lumOff val="0"/>
              <a:alphaOff val="0"/>
            </a:sysClr>
          </a:solidFill>
          <a:prstDash val="solid"/>
        </a:ln>
        <a:effectLst/>
      </dgm:spPr>
      <dgm:t>
        <a:bodyPr/>
        <a:lstStyle/>
        <a:p>
          <a:r>
            <a:rPr lang="en-US" dirty="0" smtClean="0">
              <a:solidFill>
                <a:sysClr val="window" lastClr="FFFFFF"/>
              </a:solidFill>
              <a:latin typeface="Calibri"/>
              <a:ea typeface="+mn-ea"/>
              <a:cs typeface="+mn-cs"/>
            </a:rPr>
            <a:t>Informal meeting</a:t>
          </a:r>
          <a:endParaRPr lang="en-US" dirty="0">
            <a:solidFill>
              <a:sysClr val="window" lastClr="FFFFFF"/>
            </a:solidFill>
            <a:latin typeface="Calibri"/>
            <a:ea typeface="+mn-ea"/>
            <a:cs typeface="+mn-cs"/>
          </a:endParaRPr>
        </a:p>
      </dgm:t>
    </dgm:pt>
    <dgm:pt modelId="{B553B100-C837-4E1B-A24E-FAE7E9513F88}" type="parTrans" cxnId="{1F63352A-7CD1-41CF-8BDF-FD92B37A38CF}">
      <dgm:prSet/>
      <dgm:spPr/>
      <dgm:t>
        <a:bodyPr/>
        <a:lstStyle/>
        <a:p>
          <a:endParaRPr lang="en-US"/>
        </a:p>
      </dgm:t>
    </dgm:pt>
    <dgm:pt modelId="{1DEB539A-B107-44F6-9462-13E3F898CB1A}" type="sibTrans" cxnId="{1F63352A-7CD1-41CF-8BDF-FD92B37A38CF}">
      <dgm:prSet/>
      <dgm:spPr/>
      <dgm:t>
        <a:bodyPr/>
        <a:lstStyle/>
        <a:p>
          <a:endParaRPr lang="en-US"/>
        </a:p>
      </dgm:t>
    </dgm:pt>
    <dgm:pt modelId="{A87A49FE-3900-4B89-B301-EEB9593C27F3}" type="pres">
      <dgm:prSet presAssocID="{85046569-4344-4D1D-85CE-87CA8C004516}" presName="CompostProcess" presStyleCnt="0">
        <dgm:presLayoutVars>
          <dgm:dir/>
          <dgm:resizeHandles val="exact"/>
        </dgm:presLayoutVars>
      </dgm:prSet>
      <dgm:spPr/>
    </dgm:pt>
    <dgm:pt modelId="{7D7CECC0-47B2-4039-8435-47D8AFD6A5FC}" type="pres">
      <dgm:prSet presAssocID="{85046569-4344-4D1D-85CE-87CA8C004516}" presName="arrow" presStyleLbl="bgShp" presStyleIdx="0" presStyleCnt="1" custScaleX="117647"/>
      <dgm:spPr>
        <a:xfrm>
          <a:off x="1" y="0"/>
          <a:ext cx="6556594" cy="1429035"/>
        </a:xfrm>
        <a:prstGeom prst="rightArrow">
          <a:avLst/>
        </a:prstGeom>
        <a:solidFill>
          <a:srgbClr val="50ADE4">
            <a:alpha val="70000"/>
          </a:srgbClr>
        </a:solidFill>
        <a:ln>
          <a:noFill/>
        </a:ln>
        <a:effectLst/>
      </dgm:spPr>
    </dgm:pt>
    <dgm:pt modelId="{C2AAECDE-2383-478B-B832-9981B4DC83B2}" type="pres">
      <dgm:prSet presAssocID="{85046569-4344-4D1D-85CE-87CA8C004516}" presName="linearProcess" presStyleCnt="0"/>
      <dgm:spPr/>
    </dgm:pt>
    <dgm:pt modelId="{86687177-8F5C-4FE3-9A33-6FD09263C3A6}" type="pres">
      <dgm:prSet presAssocID="{3DF9D68D-EEC0-40D2-B2F0-EBBE8E898A31}" presName="textNode" presStyleLbl="node1" presStyleIdx="0" presStyleCnt="6">
        <dgm:presLayoutVars>
          <dgm:bulletEnabled val="1"/>
        </dgm:presLayoutVars>
      </dgm:prSet>
      <dgm:spPr/>
      <dgm:t>
        <a:bodyPr/>
        <a:lstStyle/>
        <a:p>
          <a:endParaRPr lang="en-US"/>
        </a:p>
      </dgm:t>
    </dgm:pt>
    <dgm:pt modelId="{440D78BA-0F8C-4B1B-9186-B946F6D6AB53}" type="pres">
      <dgm:prSet presAssocID="{1DEB539A-B107-44F6-9462-13E3F898CB1A}" presName="sibTrans" presStyleCnt="0"/>
      <dgm:spPr/>
    </dgm:pt>
    <dgm:pt modelId="{C05F0491-2B93-4247-A5C7-4C54C817E1FF}" type="pres">
      <dgm:prSet presAssocID="{A3D6EC8B-157D-48B5-BB64-3CCC1422A71D}" presName="textNode" presStyleLbl="node1" presStyleIdx="1" presStyleCnt="6">
        <dgm:presLayoutVars>
          <dgm:bulletEnabled val="1"/>
        </dgm:presLayoutVars>
      </dgm:prSet>
      <dgm:spPr>
        <a:prstGeom prst="roundRect">
          <a:avLst/>
        </a:prstGeom>
      </dgm:spPr>
      <dgm:t>
        <a:bodyPr/>
        <a:lstStyle/>
        <a:p>
          <a:endParaRPr lang="en-US"/>
        </a:p>
      </dgm:t>
    </dgm:pt>
    <dgm:pt modelId="{0F3102E5-D235-4CA9-BF3B-5741ABE02A15}" type="pres">
      <dgm:prSet presAssocID="{8F7899BA-A37B-4E87-8008-035005C66ABC}" presName="sibTrans" presStyleCnt="0"/>
      <dgm:spPr/>
    </dgm:pt>
    <dgm:pt modelId="{2F8F22E8-20BC-4047-8BFF-5169322D1978}" type="pres">
      <dgm:prSet presAssocID="{2DC9C4ED-E9E4-4543-8EB7-72DD6BB9D873}" presName="textNode" presStyleLbl="node1" presStyleIdx="2" presStyleCnt="6">
        <dgm:presLayoutVars>
          <dgm:bulletEnabled val="1"/>
        </dgm:presLayoutVars>
      </dgm:prSet>
      <dgm:spPr>
        <a:prstGeom prst="roundRect">
          <a:avLst/>
        </a:prstGeom>
      </dgm:spPr>
      <dgm:t>
        <a:bodyPr/>
        <a:lstStyle/>
        <a:p>
          <a:endParaRPr lang="en-US"/>
        </a:p>
      </dgm:t>
    </dgm:pt>
    <dgm:pt modelId="{B7DFFB09-6881-430B-92F3-D500AADFC4C6}" type="pres">
      <dgm:prSet presAssocID="{94575070-259F-48CD-B2DE-F5BCC0C49E66}" presName="sibTrans" presStyleCnt="0"/>
      <dgm:spPr/>
    </dgm:pt>
    <dgm:pt modelId="{1B70C4DC-E3CB-4769-8DF0-3F09735DEC0F}" type="pres">
      <dgm:prSet presAssocID="{A9D2D394-C13F-47F6-9620-60A5BE96BA36}" presName="textNode" presStyleLbl="node1" presStyleIdx="3" presStyleCnt="6">
        <dgm:presLayoutVars>
          <dgm:bulletEnabled val="1"/>
        </dgm:presLayoutVars>
      </dgm:prSet>
      <dgm:spPr>
        <a:prstGeom prst="roundRect">
          <a:avLst/>
        </a:prstGeom>
      </dgm:spPr>
      <dgm:t>
        <a:bodyPr/>
        <a:lstStyle/>
        <a:p>
          <a:endParaRPr lang="en-US"/>
        </a:p>
      </dgm:t>
    </dgm:pt>
    <dgm:pt modelId="{72D4E8F5-EDF5-4F14-B6BD-13213C8174DD}" type="pres">
      <dgm:prSet presAssocID="{F01F07D8-5CD2-407C-90B7-3FA08E77C4F6}" presName="sibTrans" presStyleCnt="0"/>
      <dgm:spPr/>
    </dgm:pt>
    <dgm:pt modelId="{B0B2C6E3-E9A2-4A96-88C9-DE334F1C6F8F}" type="pres">
      <dgm:prSet presAssocID="{9543EE12-67EB-4AD7-AD2B-42C490E0DC5F}" presName="textNode" presStyleLbl="node1" presStyleIdx="4" presStyleCnt="6">
        <dgm:presLayoutVars>
          <dgm:bulletEnabled val="1"/>
        </dgm:presLayoutVars>
      </dgm:prSet>
      <dgm:spPr>
        <a:prstGeom prst="roundRect">
          <a:avLst/>
        </a:prstGeom>
      </dgm:spPr>
      <dgm:t>
        <a:bodyPr/>
        <a:lstStyle/>
        <a:p>
          <a:endParaRPr lang="en-US"/>
        </a:p>
      </dgm:t>
    </dgm:pt>
    <dgm:pt modelId="{4EE7ACBA-A82D-4E8D-BFD9-4187FA99A64A}" type="pres">
      <dgm:prSet presAssocID="{60A1A835-2979-4A35-8C4D-55D75184690C}" presName="sibTrans" presStyleCnt="0"/>
      <dgm:spPr/>
    </dgm:pt>
    <dgm:pt modelId="{CAAC4DB1-6A37-4420-A9CF-DFC470FAD6C6}" type="pres">
      <dgm:prSet presAssocID="{95FE6F81-13AA-43D4-97BF-980E55A01379}" presName="textNode" presStyleLbl="node1" presStyleIdx="5" presStyleCnt="6">
        <dgm:presLayoutVars>
          <dgm:bulletEnabled val="1"/>
        </dgm:presLayoutVars>
      </dgm:prSet>
      <dgm:spPr>
        <a:prstGeom prst="roundRect">
          <a:avLst/>
        </a:prstGeom>
      </dgm:spPr>
      <dgm:t>
        <a:bodyPr/>
        <a:lstStyle/>
        <a:p>
          <a:endParaRPr lang="en-US"/>
        </a:p>
      </dgm:t>
    </dgm:pt>
  </dgm:ptLst>
  <dgm:cxnLst>
    <dgm:cxn modelId="{87CCC978-48CB-4A08-9865-9CEB0959A583}" type="presOf" srcId="{85046569-4344-4D1D-85CE-87CA8C004516}" destId="{A87A49FE-3900-4B89-B301-EEB9593C27F3}" srcOrd="0" destOrd="0" presId="urn:microsoft.com/office/officeart/2005/8/layout/hProcess9"/>
    <dgm:cxn modelId="{B8C36969-386F-4943-A0C3-E57AF4A4F335}" type="presOf" srcId="{A9D2D394-C13F-47F6-9620-60A5BE96BA36}" destId="{1B70C4DC-E3CB-4769-8DF0-3F09735DEC0F}" srcOrd="0" destOrd="0" presId="urn:microsoft.com/office/officeart/2005/8/layout/hProcess9"/>
    <dgm:cxn modelId="{C19927C8-1020-4109-B584-DC1B33520EB9}" srcId="{85046569-4344-4D1D-85CE-87CA8C004516}" destId="{A9D2D394-C13F-47F6-9620-60A5BE96BA36}" srcOrd="3" destOrd="0" parTransId="{46BE21B0-F631-4B12-91D6-CC670AC68079}" sibTransId="{F01F07D8-5CD2-407C-90B7-3FA08E77C4F6}"/>
    <dgm:cxn modelId="{01273ED4-9F2B-44CD-AEC7-C769CC4C8588}" type="presOf" srcId="{A3D6EC8B-157D-48B5-BB64-3CCC1422A71D}" destId="{C05F0491-2B93-4247-A5C7-4C54C817E1FF}" srcOrd="0" destOrd="0" presId="urn:microsoft.com/office/officeart/2005/8/layout/hProcess9"/>
    <dgm:cxn modelId="{313DAB73-62CA-4363-B499-D3CAE2B9A858}" srcId="{85046569-4344-4D1D-85CE-87CA8C004516}" destId="{A3D6EC8B-157D-48B5-BB64-3CCC1422A71D}" srcOrd="1" destOrd="0" parTransId="{4468C386-CF5A-4ACE-B347-B820721BD2D1}" sibTransId="{8F7899BA-A37B-4E87-8008-035005C66ABC}"/>
    <dgm:cxn modelId="{F52CCF0B-726B-47EE-A94B-217BC472D64E}" type="presOf" srcId="{9543EE12-67EB-4AD7-AD2B-42C490E0DC5F}" destId="{B0B2C6E3-E9A2-4A96-88C9-DE334F1C6F8F}" srcOrd="0" destOrd="0" presId="urn:microsoft.com/office/officeart/2005/8/layout/hProcess9"/>
    <dgm:cxn modelId="{D0938DFB-3531-4620-9074-93BEE62A16B1}" srcId="{85046569-4344-4D1D-85CE-87CA8C004516}" destId="{9543EE12-67EB-4AD7-AD2B-42C490E0DC5F}" srcOrd="4" destOrd="0" parTransId="{655D236A-8B6B-4D4E-8073-16968E7D0A31}" sibTransId="{60A1A835-2979-4A35-8C4D-55D75184690C}"/>
    <dgm:cxn modelId="{6B236AC8-5206-478B-AA1C-A58289C8E87B}" srcId="{85046569-4344-4D1D-85CE-87CA8C004516}" destId="{2DC9C4ED-E9E4-4543-8EB7-72DD6BB9D873}" srcOrd="2" destOrd="0" parTransId="{538CD8CA-C907-4747-8B64-C4AD5FEA61A1}" sibTransId="{94575070-259F-48CD-B2DE-F5BCC0C49E66}"/>
    <dgm:cxn modelId="{97F51A55-EA44-4D23-8666-654B9D11AA50}" srcId="{85046569-4344-4D1D-85CE-87CA8C004516}" destId="{95FE6F81-13AA-43D4-97BF-980E55A01379}" srcOrd="5" destOrd="0" parTransId="{1989F3A5-46B1-450C-A6F8-864EAE949460}" sibTransId="{269EF484-1717-4D37-82DB-E13A27C41995}"/>
    <dgm:cxn modelId="{1F63352A-7CD1-41CF-8BDF-FD92B37A38CF}" srcId="{85046569-4344-4D1D-85CE-87CA8C004516}" destId="{3DF9D68D-EEC0-40D2-B2F0-EBBE8E898A31}" srcOrd="0" destOrd="0" parTransId="{B553B100-C837-4E1B-A24E-FAE7E9513F88}" sibTransId="{1DEB539A-B107-44F6-9462-13E3F898CB1A}"/>
    <dgm:cxn modelId="{8136772B-5DD4-4601-85F2-F38D32448206}" type="presOf" srcId="{3DF9D68D-EEC0-40D2-B2F0-EBBE8E898A31}" destId="{86687177-8F5C-4FE3-9A33-6FD09263C3A6}" srcOrd="0" destOrd="0" presId="urn:microsoft.com/office/officeart/2005/8/layout/hProcess9"/>
    <dgm:cxn modelId="{FD24B091-8A43-425B-ABC8-307EBF05207A}" type="presOf" srcId="{95FE6F81-13AA-43D4-97BF-980E55A01379}" destId="{CAAC4DB1-6A37-4420-A9CF-DFC470FAD6C6}" srcOrd="0" destOrd="0" presId="urn:microsoft.com/office/officeart/2005/8/layout/hProcess9"/>
    <dgm:cxn modelId="{BC0FD56F-859E-4EAA-A123-CBEF0FD4764A}" type="presOf" srcId="{2DC9C4ED-E9E4-4543-8EB7-72DD6BB9D873}" destId="{2F8F22E8-20BC-4047-8BFF-5169322D1978}" srcOrd="0" destOrd="0" presId="urn:microsoft.com/office/officeart/2005/8/layout/hProcess9"/>
    <dgm:cxn modelId="{1F83E832-AC1D-40EB-8D97-14467E0074E7}" type="presParOf" srcId="{A87A49FE-3900-4B89-B301-EEB9593C27F3}" destId="{7D7CECC0-47B2-4039-8435-47D8AFD6A5FC}" srcOrd="0" destOrd="0" presId="urn:microsoft.com/office/officeart/2005/8/layout/hProcess9"/>
    <dgm:cxn modelId="{D7837233-6989-480F-83DB-7BBBE625F0FE}" type="presParOf" srcId="{A87A49FE-3900-4B89-B301-EEB9593C27F3}" destId="{C2AAECDE-2383-478B-B832-9981B4DC83B2}" srcOrd="1" destOrd="0" presId="urn:microsoft.com/office/officeart/2005/8/layout/hProcess9"/>
    <dgm:cxn modelId="{3B7FEDC0-91B9-4AC8-8F80-28B4CC0EAB3E}" type="presParOf" srcId="{C2AAECDE-2383-478B-B832-9981B4DC83B2}" destId="{86687177-8F5C-4FE3-9A33-6FD09263C3A6}" srcOrd="0" destOrd="0" presId="urn:microsoft.com/office/officeart/2005/8/layout/hProcess9"/>
    <dgm:cxn modelId="{EE27D066-78FC-4F12-BDA7-462A11691D07}" type="presParOf" srcId="{C2AAECDE-2383-478B-B832-9981B4DC83B2}" destId="{440D78BA-0F8C-4B1B-9186-B946F6D6AB53}" srcOrd="1" destOrd="0" presId="urn:microsoft.com/office/officeart/2005/8/layout/hProcess9"/>
    <dgm:cxn modelId="{FA233413-FBD5-4043-B8B1-92DA2E423132}" type="presParOf" srcId="{C2AAECDE-2383-478B-B832-9981B4DC83B2}" destId="{C05F0491-2B93-4247-A5C7-4C54C817E1FF}" srcOrd="2" destOrd="0" presId="urn:microsoft.com/office/officeart/2005/8/layout/hProcess9"/>
    <dgm:cxn modelId="{78661A12-C165-48E0-8B71-2D7399BE739F}" type="presParOf" srcId="{C2AAECDE-2383-478B-B832-9981B4DC83B2}" destId="{0F3102E5-D235-4CA9-BF3B-5741ABE02A15}" srcOrd="3" destOrd="0" presId="urn:microsoft.com/office/officeart/2005/8/layout/hProcess9"/>
    <dgm:cxn modelId="{D4DC62C4-02A7-4399-AC91-229C158A588F}" type="presParOf" srcId="{C2AAECDE-2383-478B-B832-9981B4DC83B2}" destId="{2F8F22E8-20BC-4047-8BFF-5169322D1978}" srcOrd="4" destOrd="0" presId="urn:microsoft.com/office/officeart/2005/8/layout/hProcess9"/>
    <dgm:cxn modelId="{0A39765C-E3AF-4872-88B2-E0808CFAD09F}" type="presParOf" srcId="{C2AAECDE-2383-478B-B832-9981B4DC83B2}" destId="{B7DFFB09-6881-430B-92F3-D500AADFC4C6}" srcOrd="5" destOrd="0" presId="urn:microsoft.com/office/officeart/2005/8/layout/hProcess9"/>
    <dgm:cxn modelId="{D3963E11-342C-425F-8BE2-B64D381BAC47}" type="presParOf" srcId="{C2AAECDE-2383-478B-B832-9981B4DC83B2}" destId="{1B70C4DC-E3CB-4769-8DF0-3F09735DEC0F}" srcOrd="6" destOrd="0" presId="urn:microsoft.com/office/officeart/2005/8/layout/hProcess9"/>
    <dgm:cxn modelId="{7EFB9290-CB43-4A51-88FE-FA2D0816AF30}" type="presParOf" srcId="{C2AAECDE-2383-478B-B832-9981B4DC83B2}" destId="{72D4E8F5-EDF5-4F14-B6BD-13213C8174DD}" srcOrd="7" destOrd="0" presId="urn:microsoft.com/office/officeart/2005/8/layout/hProcess9"/>
    <dgm:cxn modelId="{4F6EF93D-5F9E-4C4F-BCAA-F54B98100B87}" type="presParOf" srcId="{C2AAECDE-2383-478B-B832-9981B4DC83B2}" destId="{B0B2C6E3-E9A2-4A96-88C9-DE334F1C6F8F}" srcOrd="8" destOrd="0" presId="urn:microsoft.com/office/officeart/2005/8/layout/hProcess9"/>
    <dgm:cxn modelId="{2D7D611A-A65F-44FE-92FF-32CF8F0A6419}" type="presParOf" srcId="{C2AAECDE-2383-478B-B832-9981B4DC83B2}" destId="{4EE7ACBA-A82D-4E8D-BFD9-4187FA99A64A}" srcOrd="9" destOrd="0" presId="urn:microsoft.com/office/officeart/2005/8/layout/hProcess9"/>
    <dgm:cxn modelId="{A8753C4E-8195-4CBB-BD0C-F050CCD61C1E}" type="presParOf" srcId="{C2AAECDE-2383-478B-B832-9981B4DC83B2}" destId="{CAAC4DB1-6A37-4420-A9CF-DFC470FAD6C6}" srcOrd="10"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A840E52-8DC8-484C-B254-C05C6AFCF4B8}"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311C4A94-6BD1-4F67-B1FB-EF8B2C66D555}">
      <dgm:prSet phldrT="[Text]" custT="1"/>
      <dgm:spPr>
        <a:solidFill>
          <a:srgbClr val="50ADE4"/>
        </a:solidFill>
      </dgm:spPr>
      <dgm:t>
        <a:bodyPr/>
        <a:lstStyle/>
        <a:p>
          <a:r>
            <a:rPr lang="fr-CH" sz="3200" dirty="0" smtClean="0"/>
            <a:t>Election of Chair and Vice-Chair of Council and SC-ADM</a:t>
          </a:r>
          <a:endParaRPr lang="en-US" sz="3200" dirty="0"/>
        </a:p>
      </dgm:t>
    </dgm:pt>
    <dgm:pt modelId="{E8D2B075-9AEA-438B-B5C4-E24DE1FE47AA}" type="parTrans" cxnId="{B552A671-1BD3-4373-824B-5CC20A411696}">
      <dgm:prSet/>
      <dgm:spPr/>
      <dgm:t>
        <a:bodyPr/>
        <a:lstStyle/>
        <a:p>
          <a:endParaRPr lang="en-US"/>
        </a:p>
      </dgm:t>
    </dgm:pt>
    <dgm:pt modelId="{85717A76-3F9D-433F-A041-972B764EAA95}" type="sibTrans" cxnId="{B552A671-1BD3-4373-824B-5CC20A411696}">
      <dgm:prSet/>
      <dgm:spPr/>
      <dgm:t>
        <a:bodyPr/>
        <a:lstStyle/>
        <a:p>
          <a:endParaRPr lang="en-US"/>
        </a:p>
      </dgm:t>
    </dgm:pt>
    <dgm:pt modelId="{4CB39625-FFD1-4949-8F08-7A88862EF0C7}">
      <dgm:prSet phldrT="[Text]" custT="1"/>
      <dgm:spPr>
        <a:solidFill>
          <a:srgbClr val="50ADE4"/>
        </a:solidFill>
      </dgm:spPr>
      <dgm:t>
        <a:bodyPr/>
        <a:lstStyle/>
        <a:p>
          <a:r>
            <a:rPr lang="fr-CH" sz="3200" dirty="0" smtClean="0"/>
            <a:t>Adoption of the Agenda </a:t>
          </a:r>
          <a:br>
            <a:rPr lang="fr-CH" sz="3200" dirty="0" smtClean="0"/>
          </a:br>
          <a:r>
            <a:rPr lang="fr-CH" sz="3200" dirty="0" smtClean="0"/>
            <a:t>and Allocation of documents</a:t>
          </a:r>
          <a:endParaRPr lang="en-US" sz="3200" dirty="0"/>
        </a:p>
      </dgm:t>
    </dgm:pt>
    <dgm:pt modelId="{50F302B8-3247-414F-868B-016B9B4D8280}" type="parTrans" cxnId="{3EBEB530-0676-42B2-AA17-D3972366754C}">
      <dgm:prSet/>
      <dgm:spPr/>
      <dgm:t>
        <a:bodyPr/>
        <a:lstStyle/>
        <a:p>
          <a:endParaRPr lang="en-US"/>
        </a:p>
      </dgm:t>
    </dgm:pt>
    <dgm:pt modelId="{5DC746A0-DD8E-464D-94A2-28E643835824}" type="sibTrans" cxnId="{3EBEB530-0676-42B2-AA17-D3972366754C}">
      <dgm:prSet/>
      <dgm:spPr/>
      <dgm:t>
        <a:bodyPr/>
        <a:lstStyle/>
        <a:p>
          <a:endParaRPr lang="en-US"/>
        </a:p>
      </dgm:t>
    </dgm:pt>
    <dgm:pt modelId="{C28AE581-2379-4F72-9129-549A12FEDB3F}" type="pres">
      <dgm:prSet presAssocID="{CA840E52-8DC8-484C-B254-C05C6AFCF4B8}" presName="diagram" presStyleCnt="0">
        <dgm:presLayoutVars>
          <dgm:dir/>
          <dgm:resizeHandles val="exact"/>
        </dgm:presLayoutVars>
      </dgm:prSet>
      <dgm:spPr/>
      <dgm:t>
        <a:bodyPr/>
        <a:lstStyle/>
        <a:p>
          <a:endParaRPr lang="en-US"/>
        </a:p>
      </dgm:t>
    </dgm:pt>
    <dgm:pt modelId="{B028B1D0-58E9-4222-BF7E-589B1D0277E0}" type="pres">
      <dgm:prSet presAssocID="{311C4A94-6BD1-4F67-B1FB-EF8B2C66D555}" presName="node" presStyleLbl="node1" presStyleIdx="0" presStyleCnt="2" custLinFactNeighborX="1126" custLinFactNeighborY="1251">
        <dgm:presLayoutVars>
          <dgm:bulletEnabled val="1"/>
        </dgm:presLayoutVars>
      </dgm:prSet>
      <dgm:spPr/>
      <dgm:t>
        <a:bodyPr/>
        <a:lstStyle/>
        <a:p>
          <a:endParaRPr lang="en-US"/>
        </a:p>
      </dgm:t>
    </dgm:pt>
    <dgm:pt modelId="{F55BDE81-567D-4DA4-8E15-1A3AEB52A0A1}" type="pres">
      <dgm:prSet presAssocID="{85717A76-3F9D-433F-A041-972B764EAA95}" presName="sibTrans" presStyleCnt="0"/>
      <dgm:spPr/>
    </dgm:pt>
    <dgm:pt modelId="{D81B464D-66C7-4A1D-A304-C15440717684}" type="pres">
      <dgm:prSet presAssocID="{4CB39625-FFD1-4949-8F08-7A88862EF0C7}" presName="node" presStyleLbl="node1" presStyleIdx="1" presStyleCnt="2">
        <dgm:presLayoutVars>
          <dgm:bulletEnabled val="1"/>
        </dgm:presLayoutVars>
      </dgm:prSet>
      <dgm:spPr/>
      <dgm:t>
        <a:bodyPr/>
        <a:lstStyle/>
        <a:p>
          <a:endParaRPr lang="en-US"/>
        </a:p>
      </dgm:t>
    </dgm:pt>
  </dgm:ptLst>
  <dgm:cxnLst>
    <dgm:cxn modelId="{516A8700-06BA-42BF-AC25-667EB3D22361}" type="presOf" srcId="{311C4A94-6BD1-4F67-B1FB-EF8B2C66D555}" destId="{B028B1D0-58E9-4222-BF7E-589B1D0277E0}" srcOrd="0" destOrd="0" presId="urn:microsoft.com/office/officeart/2005/8/layout/default"/>
    <dgm:cxn modelId="{831EFE13-5E19-451D-BD1B-3CEC6580C799}" type="presOf" srcId="{4CB39625-FFD1-4949-8F08-7A88862EF0C7}" destId="{D81B464D-66C7-4A1D-A304-C15440717684}" srcOrd="0" destOrd="0" presId="urn:microsoft.com/office/officeart/2005/8/layout/default"/>
    <dgm:cxn modelId="{B552A671-1BD3-4373-824B-5CC20A411696}" srcId="{CA840E52-8DC8-484C-B254-C05C6AFCF4B8}" destId="{311C4A94-6BD1-4F67-B1FB-EF8B2C66D555}" srcOrd="0" destOrd="0" parTransId="{E8D2B075-9AEA-438B-B5C4-E24DE1FE47AA}" sibTransId="{85717A76-3F9D-433F-A041-972B764EAA95}"/>
    <dgm:cxn modelId="{3EBEB530-0676-42B2-AA17-D3972366754C}" srcId="{CA840E52-8DC8-484C-B254-C05C6AFCF4B8}" destId="{4CB39625-FFD1-4949-8F08-7A88862EF0C7}" srcOrd="1" destOrd="0" parTransId="{50F302B8-3247-414F-868B-016B9B4D8280}" sibTransId="{5DC746A0-DD8E-464D-94A2-28E643835824}"/>
    <dgm:cxn modelId="{00BEAA26-8716-48D6-A937-1EE4F218CD62}" type="presOf" srcId="{CA840E52-8DC8-484C-B254-C05C6AFCF4B8}" destId="{C28AE581-2379-4F72-9129-549A12FEDB3F}" srcOrd="0" destOrd="0" presId="urn:microsoft.com/office/officeart/2005/8/layout/default"/>
    <dgm:cxn modelId="{A8980E10-4633-41DF-B6A3-34FE3C4AF92B}" type="presParOf" srcId="{C28AE581-2379-4F72-9129-549A12FEDB3F}" destId="{B028B1D0-58E9-4222-BF7E-589B1D0277E0}" srcOrd="0" destOrd="0" presId="urn:microsoft.com/office/officeart/2005/8/layout/default"/>
    <dgm:cxn modelId="{66E53057-7D24-481B-B3F0-2E5C73CB4D6C}" type="presParOf" srcId="{C28AE581-2379-4F72-9129-549A12FEDB3F}" destId="{F55BDE81-567D-4DA4-8E15-1A3AEB52A0A1}" srcOrd="1" destOrd="0" presId="urn:microsoft.com/office/officeart/2005/8/layout/default"/>
    <dgm:cxn modelId="{6A063DE0-CF28-47BD-A26D-C5C78C2CEC98}" type="presParOf" srcId="{C28AE581-2379-4F72-9129-549A12FEDB3F}" destId="{D81B464D-66C7-4A1D-A304-C15440717684}" srcOrd="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8056"/>
          </a:xfrm>
          <a:prstGeom prst="rect">
            <a:avLst/>
          </a:prstGeom>
        </p:spPr>
        <p:txBody>
          <a:bodyPr vert="horz" lIns="91431" tIns="45715" rIns="91431" bIns="45715" rtlCol="0"/>
          <a:lstStyle>
            <a:lvl1pPr algn="l">
              <a:defRPr sz="1200"/>
            </a:lvl1pPr>
          </a:lstStyle>
          <a:p>
            <a:endParaRPr lang="en-US"/>
          </a:p>
        </p:txBody>
      </p:sp>
      <p:sp>
        <p:nvSpPr>
          <p:cNvPr id="3" name="Date Placeholder 2"/>
          <p:cNvSpPr>
            <a:spLocks noGrp="1"/>
          </p:cNvSpPr>
          <p:nvPr>
            <p:ph type="dt" sz="quarter" idx="1"/>
          </p:nvPr>
        </p:nvSpPr>
        <p:spPr>
          <a:xfrm>
            <a:off x="3850444" y="1"/>
            <a:ext cx="2945659" cy="498056"/>
          </a:xfrm>
          <a:prstGeom prst="rect">
            <a:avLst/>
          </a:prstGeom>
        </p:spPr>
        <p:txBody>
          <a:bodyPr vert="horz" lIns="91431" tIns="45715" rIns="91431" bIns="45715" rtlCol="0"/>
          <a:lstStyle>
            <a:lvl1pPr algn="r">
              <a:defRPr sz="1200"/>
            </a:lvl1pPr>
          </a:lstStyle>
          <a:p>
            <a:fld id="{72EBD070-6B8B-451E-B636-DB9B8FCC17A4}" type="datetimeFigureOut">
              <a:rPr lang="en-US" smtClean="0"/>
              <a:t>5/12/2017</a:t>
            </a:fld>
            <a:endParaRPr lang="en-US"/>
          </a:p>
        </p:txBody>
      </p:sp>
      <p:sp>
        <p:nvSpPr>
          <p:cNvPr id="4" name="Footer Placeholder 3"/>
          <p:cNvSpPr>
            <a:spLocks noGrp="1"/>
          </p:cNvSpPr>
          <p:nvPr>
            <p:ph type="ftr" sz="quarter" idx="2"/>
          </p:nvPr>
        </p:nvSpPr>
        <p:spPr>
          <a:xfrm>
            <a:off x="1" y="9428585"/>
            <a:ext cx="2945659" cy="498055"/>
          </a:xfrm>
          <a:prstGeom prst="rect">
            <a:avLst/>
          </a:prstGeom>
        </p:spPr>
        <p:txBody>
          <a:bodyPr vert="horz" lIns="91431" tIns="45715" rIns="91431" bIns="45715" rtlCol="0" anchor="b"/>
          <a:lstStyle>
            <a:lvl1pPr algn="l">
              <a:defRPr sz="1200"/>
            </a:lvl1pPr>
          </a:lstStyle>
          <a:p>
            <a:endParaRPr lang="en-US"/>
          </a:p>
        </p:txBody>
      </p:sp>
      <p:sp>
        <p:nvSpPr>
          <p:cNvPr id="5" name="Slide Number Placeholder 4"/>
          <p:cNvSpPr>
            <a:spLocks noGrp="1"/>
          </p:cNvSpPr>
          <p:nvPr>
            <p:ph type="sldNum" sz="quarter" idx="3"/>
          </p:nvPr>
        </p:nvSpPr>
        <p:spPr>
          <a:xfrm>
            <a:off x="3850444" y="9428585"/>
            <a:ext cx="2945659" cy="498055"/>
          </a:xfrm>
          <a:prstGeom prst="rect">
            <a:avLst/>
          </a:prstGeom>
        </p:spPr>
        <p:txBody>
          <a:bodyPr vert="horz" lIns="91431" tIns="45715" rIns="91431" bIns="45715" rtlCol="0" anchor="b"/>
          <a:lstStyle>
            <a:lvl1pPr algn="r">
              <a:defRPr sz="1200"/>
            </a:lvl1pPr>
          </a:lstStyle>
          <a:p>
            <a:fld id="{73DD3E04-C47C-4909-93D2-779EAA5DD373}" type="slidenum">
              <a:rPr lang="en-US" smtClean="0"/>
              <a:t>‹#›</a:t>
            </a:fld>
            <a:endParaRPr lang="en-US"/>
          </a:p>
        </p:txBody>
      </p:sp>
    </p:spTree>
    <p:extLst>
      <p:ext uri="{BB962C8B-B14F-4D97-AF65-F5344CB8AC3E}">
        <p14:creationId xmlns:p14="http://schemas.microsoft.com/office/powerpoint/2010/main" val="20464064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6400" cy="496888"/>
          </a:xfrm>
          <a:prstGeom prst="rect">
            <a:avLst/>
          </a:prstGeom>
        </p:spPr>
        <p:txBody>
          <a:bodyPr vert="horz" lIns="91431" tIns="45715" rIns="91431" bIns="45715" rtlCol="0"/>
          <a:lstStyle>
            <a:lvl1pPr algn="l">
              <a:defRPr sz="1200"/>
            </a:lvl1pPr>
          </a:lstStyle>
          <a:p>
            <a:endParaRPr lang="en-US"/>
          </a:p>
        </p:txBody>
      </p:sp>
      <p:sp>
        <p:nvSpPr>
          <p:cNvPr id="3" name="Date Placeholder 2"/>
          <p:cNvSpPr>
            <a:spLocks noGrp="1"/>
          </p:cNvSpPr>
          <p:nvPr>
            <p:ph type="dt" idx="1"/>
          </p:nvPr>
        </p:nvSpPr>
        <p:spPr>
          <a:xfrm>
            <a:off x="3849688" y="1"/>
            <a:ext cx="2946400" cy="496888"/>
          </a:xfrm>
          <a:prstGeom prst="rect">
            <a:avLst/>
          </a:prstGeom>
        </p:spPr>
        <p:txBody>
          <a:bodyPr vert="horz" lIns="91431" tIns="45715" rIns="91431" bIns="45715" rtlCol="0"/>
          <a:lstStyle>
            <a:lvl1pPr algn="r">
              <a:defRPr sz="1200"/>
            </a:lvl1pPr>
          </a:lstStyle>
          <a:p>
            <a:fld id="{53685F8A-B0AC-4684-9006-2AE7A7C704B4}" type="datetimeFigureOut">
              <a:rPr lang="en-US" smtClean="0"/>
              <a:t>5/12/2017</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31" tIns="45715" rIns="91431" bIns="45715" rtlCol="0" anchor="ctr"/>
          <a:lstStyle/>
          <a:p>
            <a:endParaRPr lang="en-US"/>
          </a:p>
        </p:txBody>
      </p:sp>
      <p:sp>
        <p:nvSpPr>
          <p:cNvPr id="5" name="Notes Placeholder 4"/>
          <p:cNvSpPr>
            <a:spLocks noGrp="1"/>
          </p:cNvSpPr>
          <p:nvPr>
            <p:ph type="body" sz="quarter" idx="3"/>
          </p:nvPr>
        </p:nvSpPr>
        <p:spPr>
          <a:xfrm>
            <a:off x="679451" y="4776789"/>
            <a:ext cx="5438775" cy="3908425"/>
          </a:xfrm>
          <a:prstGeom prst="rect">
            <a:avLst/>
          </a:prstGeom>
        </p:spPr>
        <p:txBody>
          <a:bodyPr vert="horz" lIns="91431" tIns="45715" rIns="91431" bIns="457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9750"/>
            <a:ext cx="2946400" cy="496888"/>
          </a:xfrm>
          <a:prstGeom prst="rect">
            <a:avLst/>
          </a:prstGeom>
        </p:spPr>
        <p:txBody>
          <a:bodyPr vert="horz" lIns="91431" tIns="45715" rIns="91431" bIns="45715"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31" tIns="45715" rIns="91431" bIns="45715" rtlCol="0" anchor="b"/>
          <a:lstStyle>
            <a:lvl1pPr algn="r">
              <a:defRPr sz="1200"/>
            </a:lvl1pPr>
          </a:lstStyle>
          <a:p>
            <a:fld id="{58AE5703-4480-4DAC-8685-4FB0D45CE3FC}" type="slidenum">
              <a:rPr lang="en-US" smtClean="0"/>
              <a:t>‹#›</a:t>
            </a:fld>
            <a:endParaRPr lang="en-US"/>
          </a:p>
        </p:txBody>
      </p:sp>
    </p:spTree>
    <p:extLst>
      <p:ext uri="{BB962C8B-B14F-4D97-AF65-F5344CB8AC3E}">
        <p14:creationId xmlns:p14="http://schemas.microsoft.com/office/powerpoint/2010/main" val="5524438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AE5703-4480-4DAC-8685-4FB0D45CE3FC}" type="slidenum">
              <a:rPr lang="en-US" smtClean="0"/>
              <a:t>1</a:t>
            </a:fld>
            <a:endParaRPr lang="en-US"/>
          </a:p>
        </p:txBody>
      </p:sp>
    </p:spTree>
    <p:extLst>
      <p:ext uri="{BB962C8B-B14F-4D97-AF65-F5344CB8AC3E}">
        <p14:creationId xmlns:p14="http://schemas.microsoft.com/office/powerpoint/2010/main" val="24368192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20" indent="-285720">
              <a:spcBef>
                <a:spcPct val="0"/>
              </a:spcBef>
              <a:buFontTx/>
              <a:buChar char="-"/>
            </a:pPr>
            <a:r>
              <a:rPr lang="fr-CH" b="0" dirty="0" smtClean="0">
                <a:solidFill>
                  <a:schemeClr val="tx2"/>
                </a:solidFill>
              </a:rPr>
              <a:t>The </a:t>
            </a:r>
            <a:r>
              <a:rPr lang="fr-CH" b="0" u="none" dirty="0" err="1" smtClean="0">
                <a:solidFill>
                  <a:schemeClr val="tx2"/>
                </a:solidFill>
              </a:rPr>
              <a:t>preliminary</a:t>
            </a:r>
            <a:r>
              <a:rPr lang="fr-CH" b="0" dirty="0" smtClean="0">
                <a:solidFill>
                  <a:schemeClr val="tx2"/>
                </a:solidFill>
              </a:rPr>
              <a:t> </a:t>
            </a:r>
            <a:r>
              <a:rPr lang="fr-CH" b="0" dirty="0" err="1" smtClean="0">
                <a:solidFill>
                  <a:schemeClr val="tx2"/>
                </a:solidFill>
              </a:rPr>
              <a:t>draft</a:t>
            </a:r>
            <a:r>
              <a:rPr lang="fr-CH" b="0" dirty="0" smtClean="0">
                <a:solidFill>
                  <a:schemeClr val="tx2"/>
                </a:solidFill>
              </a:rPr>
              <a:t> agenda </a:t>
            </a:r>
            <a:r>
              <a:rPr lang="fr-CH" b="0" dirty="0" err="1" smtClean="0">
                <a:solidFill>
                  <a:schemeClr val="tx2"/>
                </a:solidFill>
              </a:rPr>
              <a:t>is</a:t>
            </a:r>
            <a:r>
              <a:rPr lang="fr-CH" b="0" dirty="0" smtClean="0">
                <a:solidFill>
                  <a:schemeClr val="tx2"/>
                </a:solidFill>
              </a:rPr>
              <a:t> </a:t>
            </a:r>
            <a:r>
              <a:rPr lang="fr-CH" b="0" dirty="0" err="1" smtClean="0">
                <a:solidFill>
                  <a:schemeClr val="tx2"/>
                </a:solidFill>
              </a:rPr>
              <a:t>prepared</a:t>
            </a:r>
            <a:r>
              <a:rPr lang="fr-CH" b="0" dirty="0" smtClean="0">
                <a:solidFill>
                  <a:schemeClr val="tx2"/>
                </a:solidFill>
              </a:rPr>
              <a:t> by the Secretary-General </a:t>
            </a:r>
            <a:r>
              <a:rPr lang="fr-CH" b="0" dirty="0" err="1" smtClean="0">
                <a:solidFill>
                  <a:schemeClr val="tx2"/>
                </a:solidFill>
              </a:rPr>
              <a:t>which</a:t>
            </a:r>
            <a:r>
              <a:rPr lang="fr-CH" b="0" dirty="0" smtClean="0">
                <a:solidFill>
                  <a:schemeClr val="tx2"/>
                </a:solidFill>
              </a:rPr>
              <a:t> </a:t>
            </a:r>
            <a:r>
              <a:rPr lang="fr-CH" b="0" dirty="0" err="1" smtClean="0">
                <a:solidFill>
                  <a:schemeClr val="tx2"/>
                </a:solidFill>
              </a:rPr>
              <a:t>shall</a:t>
            </a:r>
            <a:r>
              <a:rPr lang="fr-CH" b="0" dirty="0" smtClean="0">
                <a:solidFill>
                  <a:schemeClr val="tx2"/>
                </a:solidFill>
              </a:rPr>
              <a:t> </a:t>
            </a:r>
            <a:r>
              <a:rPr lang="fr-CH" b="0" dirty="0" err="1" smtClean="0">
                <a:solidFill>
                  <a:schemeClr val="tx2"/>
                </a:solidFill>
              </a:rPr>
              <a:t>include</a:t>
            </a:r>
            <a:r>
              <a:rPr lang="fr-CH" b="0" dirty="0" smtClean="0">
                <a:solidFill>
                  <a:schemeClr val="tx2"/>
                </a:solidFill>
              </a:rPr>
              <a:t> items </a:t>
            </a:r>
            <a:r>
              <a:rPr lang="fr-CH" b="0" dirty="0" err="1" smtClean="0">
                <a:solidFill>
                  <a:schemeClr val="tx2"/>
                </a:solidFill>
              </a:rPr>
              <a:t>approved</a:t>
            </a:r>
            <a:r>
              <a:rPr lang="fr-CH" b="0" dirty="0" smtClean="0">
                <a:solidFill>
                  <a:schemeClr val="tx2"/>
                </a:solidFill>
              </a:rPr>
              <a:t> for inclusion by a </a:t>
            </a:r>
            <a:r>
              <a:rPr lang="fr-CH" b="0" dirty="0" err="1" smtClean="0">
                <a:solidFill>
                  <a:schemeClr val="tx2"/>
                </a:solidFill>
              </a:rPr>
              <a:t>previous</a:t>
            </a:r>
            <a:r>
              <a:rPr lang="fr-CH" b="0" dirty="0" smtClean="0">
                <a:solidFill>
                  <a:schemeClr val="tx2"/>
                </a:solidFill>
              </a:rPr>
              <a:t> session of Council, by PP, a </a:t>
            </a:r>
            <a:r>
              <a:rPr lang="fr-CH" b="0" dirty="0" err="1" smtClean="0">
                <a:solidFill>
                  <a:schemeClr val="tx2"/>
                </a:solidFill>
              </a:rPr>
              <a:t>conference</a:t>
            </a:r>
            <a:r>
              <a:rPr lang="fr-CH" b="0" dirty="0" smtClean="0">
                <a:solidFill>
                  <a:schemeClr val="tx2"/>
                </a:solidFill>
              </a:rPr>
              <a:t>, a </a:t>
            </a:r>
            <a:r>
              <a:rPr lang="fr-CH" b="0" dirty="0" err="1" smtClean="0">
                <a:solidFill>
                  <a:schemeClr val="tx2"/>
                </a:solidFill>
              </a:rPr>
              <a:t>Sector</a:t>
            </a:r>
            <a:r>
              <a:rPr lang="fr-CH" b="0" dirty="0" smtClean="0">
                <a:solidFill>
                  <a:schemeClr val="tx2"/>
                </a:solidFill>
              </a:rPr>
              <a:t> of the Union, a Council </a:t>
            </a:r>
            <a:r>
              <a:rPr lang="fr-CH" b="0" dirty="0" err="1" smtClean="0">
                <a:solidFill>
                  <a:schemeClr val="tx2"/>
                </a:solidFill>
              </a:rPr>
              <a:t>Working</a:t>
            </a:r>
            <a:r>
              <a:rPr lang="fr-CH" b="0" dirty="0" smtClean="0">
                <a:solidFill>
                  <a:schemeClr val="tx2"/>
                </a:solidFill>
              </a:rPr>
              <a:t> Group, or </a:t>
            </a:r>
            <a:r>
              <a:rPr lang="fr-CH" b="0" dirty="0" err="1" smtClean="0">
                <a:solidFill>
                  <a:schemeClr val="tx2"/>
                </a:solidFill>
              </a:rPr>
              <a:t>any</a:t>
            </a:r>
            <a:r>
              <a:rPr lang="fr-CH" b="0" dirty="0" smtClean="0">
                <a:solidFill>
                  <a:schemeClr val="tx2"/>
                </a:solidFill>
              </a:rPr>
              <a:t> </a:t>
            </a:r>
            <a:r>
              <a:rPr lang="fr-CH" b="0" dirty="0" err="1" smtClean="0">
                <a:solidFill>
                  <a:schemeClr val="tx2"/>
                </a:solidFill>
              </a:rPr>
              <a:t>further</a:t>
            </a:r>
            <a:r>
              <a:rPr lang="fr-CH" b="0" dirty="0" smtClean="0">
                <a:solidFill>
                  <a:schemeClr val="tx2"/>
                </a:solidFill>
              </a:rPr>
              <a:t> items by a </a:t>
            </a:r>
            <a:r>
              <a:rPr lang="fr-CH" b="0" dirty="0" err="1" smtClean="0">
                <a:solidFill>
                  <a:schemeClr val="tx2"/>
                </a:solidFill>
              </a:rPr>
              <a:t>Member</a:t>
            </a:r>
            <a:r>
              <a:rPr lang="fr-CH" b="0" dirty="0" smtClean="0">
                <a:solidFill>
                  <a:schemeClr val="tx2"/>
                </a:solidFill>
              </a:rPr>
              <a:t> State of the Union.</a:t>
            </a:r>
          </a:p>
          <a:p>
            <a:pPr marL="285720" indent="-285720">
              <a:spcBef>
                <a:spcPct val="0"/>
              </a:spcBef>
              <a:buFontTx/>
              <a:buChar char="-"/>
            </a:pPr>
            <a:r>
              <a:rPr lang="fr-CH" b="0" dirty="0" err="1" smtClean="0">
                <a:solidFill>
                  <a:schemeClr val="tx2"/>
                </a:solidFill>
              </a:rPr>
              <a:t>Rule</a:t>
            </a:r>
            <a:r>
              <a:rPr lang="fr-CH" b="0" dirty="0" smtClean="0">
                <a:solidFill>
                  <a:schemeClr val="tx2"/>
                </a:solidFill>
              </a:rPr>
              <a:t> of </a:t>
            </a:r>
            <a:r>
              <a:rPr lang="fr-CH" b="0" dirty="0" err="1" smtClean="0">
                <a:solidFill>
                  <a:schemeClr val="tx2"/>
                </a:solidFill>
              </a:rPr>
              <a:t>Procedure</a:t>
            </a:r>
            <a:r>
              <a:rPr lang="fr-CH" b="0" dirty="0" smtClean="0">
                <a:solidFill>
                  <a:schemeClr val="tx2"/>
                </a:solidFill>
              </a:rPr>
              <a:t> 4.3:</a:t>
            </a:r>
            <a:r>
              <a:rPr lang="fr-CH" b="0" baseline="0" dirty="0" smtClean="0">
                <a:solidFill>
                  <a:schemeClr val="tx2"/>
                </a:solidFill>
              </a:rPr>
              <a:t> «</a:t>
            </a:r>
            <a:r>
              <a:rPr lang="fr-CH" b="0" baseline="0" dirty="0" err="1" smtClean="0">
                <a:solidFill>
                  <a:schemeClr val="tx2"/>
                </a:solidFill>
              </a:rPr>
              <a:t>Before</a:t>
            </a:r>
            <a:r>
              <a:rPr lang="fr-CH" b="0" baseline="0" dirty="0" smtClean="0">
                <a:solidFill>
                  <a:schemeClr val="tx2"/>
                </a:solidFill>
              </a:rPr>
              <a:t> the session, the SG </a:t>
            </a:r>
            <a:r>
              <a:rPr lang="fr-CH" b="0" baseline="0" dirty="0" err="1" smtClean="0">
                <a:solidFill>
                  <a:schemeClr val="tx2"/>
                </a:solidFill>
              </a:rPr>
              <a:t>shall</a:t>
            </a:r>
            <a:r>
              <a:rPr lang="fr-CH" b="0" baseline="0" dirty="0" smtClean="0">
                <a:solidFill>
                  <a:schemeClr val="tx2"/>
                </a:solidFill>
              </a:rPr>
              <a:t> </a:t>
            </a:r>
            <a:r>
              <a:rPr lang="fr-CH" b="0" baseline="0" dirty="0" err="1" smtClean="0">
                <a:solidFill>
                  <a:schemeClr val="tx2"/>
                </a:solidFill>
              </a:rPr>
              <a:t>prepare</a:t>
            </a:r>
            <a:r>
              <a:rPr lang="fr-CH" b="0" baseline="0" dirty="0" smtClean="0">
                <a:solidFill>
                  <a:schemeClr val="tx2"/>
                </a:solidFill>
              </a:rPr>
              <a:t> a final </a:t>
            </a:r>
            <a:r>
              <a:rPr lang="fr-CH" b="0" baseline="0" dirty="0" err="1" smtClean="0">
                <a:solidFill>
                  <a:schemeClr val="tx2"/>
                </a:solidFill>
              </a:rPr>
              <a:t>draft</a:t>
            </a:r>
            <a:r>
              <a:rPr lang="fr-CH" b="0" baseline="0" dirty="0" smtClean="0">
                <a:solidFill>
                  <a:schemeClr val="tx2"/>
                </a:solidFill>
              </a:rPr>
              <a:t> agenda, </a:t>
            </a:r>
            <a:r>
              <a:rPr lang="fr-CH" b="0" baseline="0" dirty="0" err="1" smtClean="0">
                <a:solidFill>
                  <a:schemeClr val="tx2"/>
                </a:solidFill>
              </a:rPr>
              <a:t>which</a:t>
            </a:r>
            <a:r>
              <a:rPr lang="fr-CH" b="0" baseline="0" dirty="0" smtClean="0">
                <a:solidFill>
                  <a:schemeClr val="tx2"/>
                </a:solidFill>
              </a:rPr>
              <a:t> </a:t>
            </a:r>
            <a:r>
              <a:rPr lang="fr-CH" b="0" baseline="0" dirty="0" err="1" smtClean="0">
                <a:solidFill>
                  <a:schemeClr val="tx2"/>
                </a:solidFill>
              </a:rPr>
              <a:t>shall</a:t>
            </a:r>
            <a:r>
              <a:rPr lang="fr-CH" b="0" baseline="0" dirty="0" smtClean="0">
                <a:solidFill>
                  <a:schemeClr val="tx2"/>
                </a:solidFill>
              </a:rPr>
              <a:t> </a:t>
            </a:r>
            <a:r>
              <a:rPr lang="fr-CH" b="0" baseline="0" dirty="0" err="1" smtClean="0">
                <a:solidFill>
                  <a:schemeClr val="tx2"/>
                </a:solidFill>
              </a:rPr>
              <a:t>also</a:t>
            </a:r>
            <a:r>
              <a:rPr lang="fr-CH" b="0" baseline="0" dirty="0" smtClean="0">
                <a:solidFill>
                  <a:schemeClr val="tx2"/>
                </a:solidFill>
              </a:rPr>
              <a:t> </a:t>
            </a:r>
            <a:r>
              <a:rPr lang="fr-CH" b="0" baseline="0" dirty="0" err="1" smtClean="0">
                <a:solidFill>
                  <a:schemeClr val="tx2"/>
                </a:solidFill>
              </a:rPr>
              <a:t>contain</a:t>
            </a:r>
            <a:r>
              <a:rPr lang="fr-CH" b="0" baseline="0" dirty="0" smtClean="0">
                <a:solidFill>
                  <a:schemeClr val="tx2"/>
                </a:solidFill>
              </a:rPr>
              <a:t> </a:t>
            </a:r>
            <a:r>
              <a:rPr lang="fr-CH" b="0" baseline="0" dirty="0" err="1" smtClean="0">
                <a:solidFill>
                  <a:schemeClr val="tx2"/>
                </a:solidFill>
              </a:rPr>
              <a:t>any</a:t>
            </a:r>
            <a:r>
              <a:rPr lang="fr-CH" b="0" baseline="0" dirty="0" smtClean="0">
                <a:solidFill>
                  <a:schemeClr val="tx2"/>
                </a:solidFill>
              </a:rPr>
              <a:t> </a:t>
            </a:r>
            <a:r>
              <a:rPr lang="fr-CH" b="0" baseline="0" dirty="0" err="1" smtClean="0">
                <a:solidFill>
                  <a:schemeClr val="tx2"/>
                </a:solidFill>
              </a:rPr>
              <a:t>further</a:t>
            </a:r>
            <a:r>
              <a:rPr lang="fr-CH" b="0" baseline="0" dirty="0" smtClean="0">
                <a:solidFill>
                  <a:schemeClr val="tx2"/>
                </a:solidFill>
              </a:rPr>
              <a:t> items </a:t>
            </a:r>
            <a:r>
              <a:rPr lang="fr-CH" b="0" baseline="0" dirty="0" err="1" smtClean="0">
                <a:solidFill>
                  <a:schemeClr val="tx2"/>
                </a:solidFill>
              </a:rPr>
              <a:t>proposed</a:t>
            </a:r>
            <a:r>
              <a:rPr lang="fr-CH" b="0" baseline="0" dirty="0" smtClean="0">
                <a:solidFill>
                  <a:schemeClr val="tx2"/>
                </a:solidFill>
              </a:rPr>
              <a:t> by MS, by a </a:t>
            </a:r>
            <a:r>
              <a:rPr lang="fr-CH" b="0" baseline="0" dirty="0" err="1" smtClean="0">
                <a:solidFill>
                  <a:schemeClr val="tx2"/>
                </a:solidFill>
              </a:rPr>
              <a:t>conference</a:t>
            </a:r>
            <a:r>
              <a:rPr lang="fr-CH" b="0" baseline="0" dirty="0" smtClean="0">
                <a:solidFill>
                  <a:schemeClr val="tx2"/>
                </a:solidFill>
              </a:rPr>
              <a:t> or </a:t>
            </a:r>
            <a:r>
              <a:rPr lang="fr-CH" b="0" baseline="0" dirty="0" err="1" smtClean="0">
                <a:solidFill>
                  <a:schemeClr val="tx2"/>
                </a:solidFill>
              </a:rPr>
              <a:t>Sector</a:t>
            </a:r>
            <a:r>
              <a:rPr lang="fr-CH" b="0" baseline="0" dirty="0" smtClean="0">
                <a:solidFill>
                  <a:schemeClr val="tx2"/>
                </a:solidFill>
              </a:rPr>
              <a:t> of the Union, by a UN </a:t>
            </a:r>
            <a:r>
              <a:rPr lang="fr-CH" b="0" baseline="0" dirty="0" err="1" smtClean="0">
                <a:solidFill>
                  <a:schemeClr val="tx2"/>
                </a:solidFill>
              </a:rPr>
              <a:t>organization</a:t>
            </a:r>
            <a:r>
              <a:rPr lang="fr-CH" b="0" baseline="0" dirty="0" smtClean="0">
                <a:solidFill>
                  <a:schemeClr val="tx2"/>
                </a:solidFill>
              </a:rPr>
              <a:t>, or one of </a:t>
            </a:r>
            <a:r>
              <a:rPr lang="fr-CH" b="0" baseline="0" dirty="0" err="1" smtClean="0">
                <a:solidFill>
                  <a:schemeClr val="tx2"/>
                </a:solidFill>
              </a:rPr>
              <a:t>its</a:t>
            </a:r>
            <a:r>
              <a:rPr lang="fr-CH" b="0" baseline="0" dirty="0" smtClean="0">
                <a:solidFill>
                  <a:schemeClr val="tx2"/>
                </a:solidFill>
              </a:rPr>
              <a:t> </a:t>
            </a:r>
            <a:r>
              <a:rPr lang="fr-CH" b="0" baseline="0" dirty="0" err="1" smtClean="0">
                <a:solidFill>
                  <a:schemeClr val="tx2"/>
                </a:solidFill>
              </a:rPr>
              <a:t>specialized</a:t>
            </a:r>
            <a:r>
              <a:rPr lang="fr-CH" b="0" baseline="0" dirty="0" smtClean="0">
                <a:solidFill>
                  <a:schemeClr val="tx2"/>
                </a:solidFill>
              </a:rPr>
              <a:t> </a:t>
            </a:r>
            <a:r>
              <a:rPr lang="fr-CH" b="0" baseline="0" dirty="0" err="1" smtClean="0">
                <a:solidFill>
                  <a:schemeClr val="tx2"/>
                </a:solidFill>
              </a:rPr>
              <a:t>agencies</a:t>
            </a:r>
            <a:r>
              <a:rPr lang="fr-CH" b="0" baseline="0" dirty="0" smtClean="0">
                <a:solidFill>
                  <a:schemeClr val="tx2"/>
                </a:solidFill>
              </a:rPr>
              <a:t>, and </a:t>
            </a:r>
            <a:r>
              <a:rPr lang="fr-CH" b="0" baseline="0" dirty="0" err="1" smtClean="0">
                <a:solidFill>
                  <a:schemeClr val="tx2"/>
                </a:solidFill>
              </a:rPr>
              <a:t>communicated</a:t>
            </a:r>
            <a:r>
              <a:rPr lang="fr-CH" b="0" baseline="0" dirty="0" smtClean="0">
                <a:solidFill>
                  <a:schemeClr val="tx2"/>
                </a:solidFill>
              </a:rPr>
              <a:t> to </a:t>
            </a:r>
            <a:r>
              <a:rPr lang="fr-CH" b="0" baseline="0" dirty="0" err="1" smtClean="0">
                <a:solidFill>
                  <a:schemeClr val="tx2"/>
                </a:solidFill>
              </a:rPr>
              <a:t>him</a:t>
            </a:r>
            <a:r>
              <a:rPr lang="fr-CH" b="0" baseline="0" dirty="0" smtClean="0">
                <a:solidFill>
                  <a:schemeClr val="tx2"/>
                </a:solidFill>
              </a:rPr>
              <a:t> at least 8 </a:t>
            </a:r>
            <a:r>
              <a:rPr lang="fr-CH" b="0" baseline="0" dirty="0" err="1" smtClean="0">
                <a:solidFill>
                  <a:schemeClr val="tx2"/>
                </a:solidFill>
              </a:rPr>
              <a:t>weeks</a:t>
            </a:r>
            <a:r>
              <a:rPr lang="fr-CH" b="0" baseline="0" dirty="0" smtClean="0">
                <a:solidFill>
                  <a:schemeClr val="tx2"/>
                </a:solidFill>
              </a:rPr>
              <a:t> </a:t>
            </a:r>
            <a:r>
              <a:rPr lang="fr-CH" b="0" baseline="0" dirty="0" err="1" smtClean="0">
                <a:solidFill>
                  <a:schemeClr val="tx2"/>
                </a:solidFill>
              </a:rPr>
              <a:t>before</a:t>
            </a:r>
            <a:r>
              <a:rPr lang="fr-CH" b="0" baseline="0" dirty="0" smtClean="0">
                <a:solidFill>
                  <a:schemeClr val="tx2"/>
                </a:solidFill>
              </a:rPr>
              <a:t> the </a:t>
            </a:r>
            <a:r>
              <a:rPr lang="fr-CH" b="0" baseline="0" dirty="0" err="1" smtClean="0">
                <a:solidFill>
                  <a:schemeClr val="tx2"/>
                </a:solidFill>
              </a:rPr>
              <a:t>opening</a:t>
            </a:r>
            <a:r>
              <a:rPr lang="fr-CH" b="0" baseline="0" dirty="0" smtClean="0">
                <a:solidFill>
                  <a:schemeClr val="tx2"/>
                </a:solidFill>
              </a:rPr>
              <a:t> of the session.»</a:t>
            </a:r>
            <a:endParaRPr lang="fr-CH" b="0" dirty="0" smtClean="0">
              <a:solidFill>
                <a:schemeClr val="tx2"/>
              </a:solidFill>
            </a:endParaRPr>
          </a:p>
        </p:txBody>
      </p:sp>
      <p:sp>
        <p:nvSpPr>
          <p:cNvPr id="4" name="Slide Number Placeholder 3"/>
          <p:cNvSpPr>
            <a:spLocks noGrp="1"/>
          </p:cNvSpPr>
          <p:nvPr>
            <p:ph type="sldNum" sz="quarter" idx="10"/>
          </p:nvPr>
        </p:nvSpPr>
        <p:spPr/>
        <p:txBody>
          <a:bodyPr/>
          <a:lstStyle/>
          <a:p>
            <a:fld id="{58AE5703-4480-4DAC-8685-4FB0D45CE3FC}" type="slidenum">
              <a:rPr lang="en-US" smtClean="0"/>
              <a:t>10</a:t>
            </a:fld>
            <a:endParaRPr lang="en-US"/>
          </a:p>
        </p:txBody>
      </p:sp>
    </p:spTree>
    <p:extLst>
      <p:ext uri="{BB962C8B-B14F-4D97-AF65-F5344CB8AC3E}">
        <p14:creationId xmlns:p14="http://schemas.microsoft.com/office/powerpoint/2010/main" val="29584192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20" indent="-285720">
              <a:spcBef>
                <a:spcPct val="0"/>
              </a:spcBef>
              <a:buFontTx/>
              <a:buChar char="-"/>
            </a:pPr>
            <a:r>
              <a:rPr lang="fr-CH" b="0" dirty="0" smtClean="0">
                <a:solidFill>
                  <a:schemeClr val="tx2"/>
                </a:solidFill>
              </a:rPr>
              <a:t>The invitation </a:t>
            </a:r>
            <a:r>
              <a:rPr lang="fr-CH" b="0" dirty="0" err="1" smtClean="0">
                <a:solidFill>
                  <a:schemeClr val="tx2"/>
                </a:solidFill>
              </a:rPr>
              <a:t>is</a:t>
            </a:r>
            <a:r>
              <a:rPr lang="fr-CH" b="0" dirty="0" smtClean="0">
                <a:solidFill>
                  <a:schemeClr val="tx2"/>
                </a:solidFill>
              </a:rPr>
              <a:t> sent </a:t>
            </a:r>
            <a:r>
              <a:rPr lang="fr-CH" b="0" dirty="0" err="1" smtClean="0">
                <a:solidFill>
                  <a:schemeClr val="tx2"/>
                </a:solidFill>
              </a:rPr>
              <a:t>around</a:t>
            </a:r>
            <a:r>
              <a:rPr lang="fr-CH" b="0" dirty="0" smtClean="0">
                <a:solidFill>
                  <a:schemeClr val="tx2"/>
                </a:solidFill>
              </a:rPr>
              <a:t> 3 </a:t>
            </a:r>
            <a:r>
              <a:rPr lang="fr-CH" b="0" dirty="0" err="1" smtClean="0">
                <a:solidFill>
                  <a:schemeClr val="tx2"/>
                </a:solidFill>
              </a:rPr>
              <a:t>months</a:t>
            </a:r>
            <a:r>
              <a:rPr lang="fr-CH" b="0" dirty="0" smtClean="0">
                <a:solidFill>
                  <a:schemeClr val="tx2"/>
                </a:solidFill>
              </a:rPr>
              <a:t> in </a:t>
            </a:r>
            <a:r>
              <a:rPr lang="fr-CH" b="0" dirty="0" err="1" smtClean="0">
                <a:solidFill>
                  <a:schemeClr val="tx2"/>
                </a:solidFill>
              </a:rPr>
              <a:t>advance</a:t>
            </a:r>
            <a:r>
              <a:rPr lang="fr-CH" b="0" dirty="0" smtClean="0">
                <a:solidFill>
                  <a:schemeClr val="tx2"/>
                </a:solidFill>
              </a:rPr>
              <a:t> to </a:t>
            </a:r>
            <a:r>
              <a:rPr lang="fr-CH" b="0" dirty="0" err="1" smtClean="0">
                <a:solidFill>
                  <a:schemeClr val="tx2"/>
                </a:solidFill>
              </a:rPr>
              <a:t>Member</a:t>
            </a:r>
            <a:r>
              <a:rPr lang="fr-CH" b="0" dirty="0" smtClean="0">
                <a:solidFill>
                  <a:schemeClr val="tx2"/>
                </a:solidFill>
              </a:rPr>
              <a:t> States of the Council </a:t>
            </a:r>
            <a:r>
              <a:rPr lang="fr-CH" b="0" dirty="0" err="1" smtClean="0">
                <a:solidFill>
                  <a:schemeClr val="tx2"/>
                </a:solidFill>
              </a:rPr>
              <a:t>with</a:t>
            </a:r>
            <a:r>
              <a:rPr lang="fr-CH" b="0" dirty="0" smtClean="0">
                <a:solidFill>
                  <a:schemeClr val="tx2"/>
                </a:solidFill>
              </a:rPr>
              <a:t> the </a:t>
            </a:r>
            <a:r>
              <a:rPr lang="fr-CH" b="0" u="none" dirty="0" err="1" smtClean="0">
                <a:solidFill>
                  <a:schemeClr val="tx2"/>
                </a:solidFill>
              </a:rPr>
              <a:t>preliminary</a:t>
            </a:r>
            <a:r>
              <a:rPr lang="fr-CH" b="0" u="none" dirty="0" smtClean="0">
                <a:solidFill>
                  <a:schemeClr val="tx2"/>
                </a:solidFill>
              </a:rPr>
              <a:t> </a:t>
            </a:r>
            <a:r>
              <a:rPr lang="fr-CH" b="0" dirty="0" err="1" smtClean="0">
                <a:solidFill>
                  <a:schemeClr val="tx2"/>
                </a:solidFill>
              </a:rPr>
              <a:t>draft</a:t>
            </a:r>
            <a:r>
              <a:rPr lang="fr-CH" b="0" dirty="0" smtClean="0">
                <a:solidFill>
                  <a:schemeClr val="tx2"/>
                </a:solidFill>
              </a:rPr>
              <a:t> agenda. </a:t>
            </a:r>
          </a:p>
          <a:p>
            <a:pPr marL="285720" indent="-285720">
              <a:spcBef>
                <a:spcPct val="0"/>
              </a:spcBef>
              <a:buFontTx/>
              <a:buChar char="-"/>
            </a:pPr>
            <a:r>
              <a:rPr lang="fr-CH" b="0" dirty="0" smtClean="0">
                <a:solidFill>
                  <a:schemeClr val="tx2"/>
                </a:solidFill>
              </a:rPr>
              <a:t>The </a:t>
            </a:r>
            <a:r>
              <a:rPr lang="fr-CH" b="0" dirty="0" err="1" smtClean="0">
                <a:solidFill>
                  <a:schemeClr val="tx2"/>
                </a:solidFill>
              </a:rPr>
              <a:t>draft</a:t>
            </a:r>
            <a:r>
              <a:rPr lang="fr-CH" b="0" dirty="0" smtClean="0">
                <a:solidFill>
                  <a:schemeClr val="tx2"/>
                </a:solidFill>
              </a:rPr>
              <a:t> time management plan </a:t>
            </a:r>
            <a:r>
              <a:rPr lang="fr-CH" b="0" dirty="0" err="1" smtClean="0">
                <a:solidFill>
                  <a:schemeClr val="tx2"/>
                </a:solidFill>
              </a:rPr>
              <a:t>is</a:t>
            </a:r>
            <a:r>
              <a:rPr lang="fr-CH" b="0" dirty="0" smtClean="0">
                <a:solidFill>
                  <a:schemeClr val="tx2"/>
                </a:solidFill>
              </a:rPr>
              <a:t> made </a:t>
            </a:r>
            <a:r>
              <a:rPr lang="fr-CH" b="0" dirty="0" err="1" smtClean="0">
                <a:solidFill>
                  <a:schemeClr val="tx2"/>
                </a:solidFill>
              </a:rPr>
              <a:t>available</a:t>
            </a:r>
            <a:r>
              <a:rPr lang="fr-CH" b="0" dirty="0" smtClean="0">
                <a:solidFill>
                  <a:schemeClr val="tx2"/>
                </a:solidFill>
              </a:rPr>
              <a:t> </a:t>
            </a:r>
            <a:r>
              <a:rPr lang="fr-CH" b="0" dirty="0" err="1" smtClean="0">
                <a:solidFill>
                  <a:schemeClr val="tx2"/>
                </a:solidFill>
              </a:rPr>
              <a:t>around</a:t>
            </a:r>
            <a:r>
              <a:rPr lang="fr-CH" b="0" dirty="0" smtClean="0">
                <a:solidFill>
                  <a:schemeClr val="tx2"/>
                </a:solidFill>
              </a:rPr>
              <a:t> one </a:t>
            </a:r>
            <a:r>
              <a:rPr lang="fr-CH" b="0" dirty="0" err="1" smtClean="0">
                <a:solidFill>
                  <a:schemeClr val="tx2"/>
                </a:solidFill>
              </a:rPr>
              <a:t>month</a:t>
            </a:r>
            <a:r>
              <a:rPr lang="fr-CH" b="0" dirty="0" smtClean="0">
                <a:solidFill>
                  <a:schemeClr val="tx2"/>
                </a:solidFill>
              </a:rPr>
              <a:t> in </a:t>
            </a:r>
            <a:r>
              <a:rPr lang="fr-CH" b="0" dirty="0" err="1" smtClean="0">
                <a:solidFill>
                  <a:schemeClr val="tx2"/>
                </a:solidFill>
              </a:rPr>
              <a:t>advance</a:t>
            </a:r>
            <a:r>
              <a:rPr lang="fr-CH" b="0" dirty="0" smtClean="0">
                <a:solidFill>
                  <a:schemeClr val="tx2"/>
                </a:solidFill>
              </a:rPr>
              <a:t>.</a:t>
            </a:r>
            <a:endParaRPr lang="fr-CH" b="0" u="sng" dirty="0" smtClean="0">
              <a:solidFill>
                <a:srgbClr val="FF0000"/>
              </a:solidFill>
            </a:endParaRPr>
          </a:p>
          <a:p>
            <a:pPr marL="285720" indent="-285720">
              <a:spcBef>
                <a:spcPct val="0"/>
              </a:spcBef>
              <a:buFontTx/>
              <a:buChar char="-"/>
            </a:pPr>
            <a:r>
              <a:rPr lang="fr-CH" b="0" dirty="0" smtClean="0">
                <a:solidFill>
                  <a:schemeClr val="tx2"/>
                </a:solidFill>
              </a:rPr>
              <a:t>Documents </a:t>
            </a:r>
            <a:r>
              <a:rPr lang="fr-CH" b="0" dirty="0" err="1" smtClean="0">
                <a:solidFill>
                  <a:schemeClr val="tx2"/>
                </a:solidFill>
              </a:rPr>
              <a:t>prepared</a:t>
            </a:r>
            <a:r>
              <a:rPr lang="fr-CH" b="0" dirty="0" smtClean="0">
                <a:solidFill>
                  <a:schemeClr val="tx2"/>
                </a:solidFill>
              </a:rPr>
              <a:t> by the </a:t>
            </a:r>
            <a:r>
              <a:rPr lang="fr-CH" b="0" dirty="0" err="1" smtClean="0">
                <a:solidFill>
                  <a:schemeClr val="tx2"/>
                </a:solidFill>
              </a:rPr>
              <a:t>secretariat</a:t>
            </a:r>
            <a:r>
              <a:rPr lang="fr-CH" b="0" dirty="0" smtClean="0">
                <a:solidFill>
                  <a:schemeClr val="tx2"/>
                </a:solidFill>
              </a:rPr>
              <a:t> are </a:t>
            </a:r>
            <a:r>
              <a:rPr lang="fr-CH" b="0" dirty="0" err="1" smtClean="0">
                <a:solidFill>
                  <a:schemeClr val="tx2"/>
                </a:solidFill>
              </a:rPr>
              <a:t>reviewed</a:t>
            </a:r>
            <a:r>
              <a:rPr lang="fr-CH" b="0" dirty="0" smtClean="0">
                <a:solidFill>
                  <a:schemeClr val="tx2"/>
                </a:solidFill>
              </a:rPr>
              <a:t> by an </a:t>
            </a:r>
            <a:r>
              <a:rPr lang="fr-CH" b="0" dirty="0" err="1" smtClean="0">
                <a:solidFill>
                  <a:schemeClr val="tx2"/>
                </a:solidFill>
              </a:rPr>
              <a:t>internal</a:t>
            </a:r>
            <a:r>
              <a:rPr lang="fr-CH" b="0" dirty="0" smtClean="0">
                <a:solidFill>
                  <a:schemeClr val="tx2"/>
                </a:solidFill>
              </a:rPr>
              <a:t> </a:t>
            </a:r>
            <a:r>
              <a:rPr lang="fr-CH" b="0" dirty="0" err="1" smtClean="0">
                <a:solidFill>
                  <a:schemeClr val="tx2"/>
                </a:solidFill>
              </a:rPr>
              <a:t>committee</a:t>
            </a:r>
            <a:r>
              <a:rPr lang="fr-CH" b="0" dirty="0" smtClean="0">
                <a:solidFill>
                  <a:schemeClr val="tx2"/>
                </a:solidFill>
              </a:rPr>
              <a:t> and </a:t>
            </a:r>
            <a:r>
              <a:rPr lang="fr-CH" b="0" dirty="0" err="1" smtClean="0">
                <a:solidFill>
                  <a:schemeClr val="tx2"/>
                </a:solidFill>
              </a:rPr>
              <a:t>should</a:t>
            </a:r>
            <a:r>
              <a:rPr lang="fr-CH" b="0" dirty="0" smtClean="0">
                <a:solidFill>
                  <a:schemeClr val="tx2"/>
                </a:solidFill>
              </a:rPr>
              <a:t> </a:t>
            </a:r>
            <a:r>
              <a:rPr lang="fr-CH" b="0" dirty="0" err="1" smtClean="0">
                <a:solidFill>
                  <a:schemeClr val="tx2"/>
                </a:solidFill>
              </a:rPr>
              <a:t>be</a:t>
            </a:r>
            <a:r>
              <a:rPr lang="fr-CH" b="0" dirty="0" smtClean="0">
                <a:solidFill>
                  <a:schemeClr val="tx2"/>
                </a:solidFill>
              </a:rPr>
              <a:t> made </a:t>
            </a:r>
            <a:r>
              <a:rPr lang="fr-CH" b="0" dirty="0" err="1" smtClean="0">
                <a:solidFill>
                  <a:schemeClr val="tx2"/>
                </a:solidFill>
              </a:rPr>
              <a:t>available</a:t>
            </a:r>
            <a:r>
              <a:rPr lang="fr-CH" b="0" dirty="0" smtClean="0">
                <a:solidFill>
                  <a:schemeClr val="tx2"/>
                </a:solidFill>
              </a:rPr>
              <a:t> </a:t>
            </a:r>
            <a:r>
              <a:rPr lang="fr-CH" b="0" dirty="0" err="1" smtClean="0">
                <a:solidFill>
                  <a:schemeClr val="tx2"/>
                </a:solidFill>
              </a:rPr>
              <a:t>two</a:t>
            </a:r>
            <a:r>
              <a:rPr lang="fr-CH" b="0" dirty="0" smtClean="0">
                <a:solidFill>
                  <a:schemeClr val="tx2"/>
                </a:solidFill>
              </a:rPr>
              <a:t> </a:t>
            </a:r>
            <a:r>
              <a:rPr lang="fr-CH" b="0" dirty="0" err="1" smtClean="0">
                <a:solidFill>
                  <a:schemeClr val="tx2"/>
                </a:solidFill>
              </a:rPr>
              <a:t>months</a:t>
            </a:r>
            <a:r>
              <a:rPr lang="fr-CH" b="0" dirty="0" smtClean="0">
                <a:solidFill>
                  <a:schemeClr val="tx2"/>
                </a:solidFill>
              </a:rPr>
              <a:t> in </a:t>
            </a:r>
            <a:r>
              <a:rPr lang="fr-CH" b="0" dirty="0" err="1" smtClean="0">
                <a:solidFill>
                  <a:schemeClr val="tx2"/>
                </a:solidFill>
              </a:rPr>
              <a:t>advance</a:t>
            </a:r>
            <a:r>
              <a:rPr lang="fr-CH" b="0" dirty="0" smtClean="0">
                <a:solidFill>
                  <a:schemeClr val="tx2"/>
                </a:solidFill>
              </a:rPr>
              <a:t> (documents </a:t>
            </a:r>
            <a:r>
              <a:rPr lang="fr-CH" b="0" dirty="0" err="1" smtClean="0">
                <a:solidFill>
                  <a:schemeClr val="tx2"/>
                </a:solidFill>
              </a:rPr>
              <a:t>with</a:t>
            </a:r>
            <a:r>
              <a:rPr lang="fr-CH" b="0" dirty="0" smtClean="0">
                <a:solidFill>
                  <a:schemeClr val="tx2"/>
                </a:solidFill>
              </a:rPr>
              <a:t> </a:t>
            </a:r>
            <a:r>
              <a:rPr lang="fr-CH" b="0" dirty="0" err="1" smtClean="0">
                <a:solidFill>
                  <a:schemeClr val="tx2"/>
                </a:solidFill>
              </a:rPr>
              <a:t>financial</a:t>
            </a:r>
            <a:r>
              <a:rPr lang="fr-CH" b="0" dirty="0" smtClean="0">
                <a:solidFill>
                  <a:schemeClr val="tx2"/>
                </a:solidFill>
              </a:rPr>
              <a:t> implications</a:t>
            </a:r>
            <a:r>
              <a:rPr lang="fr-CH" b="0" u="sng" dirty="0" smtClean="0">
                <a:solidFill>
                  <a:schemeClr val="tx2"/>
                </a:solidFill>
              </a:rPr>
              <a:t>, </a:t>
            </a:r>
            <a:r>
              <a:rPr lang="fr-CH" b="0" u="none" dirty="0" err="1" smtClean="0">
                <a:solidFill>
                  <a:schemeClr val="tx2"/>
                </a:solidFill>
              </a:rPr>
              <a:t>with</a:t>
            </a:r>
            <a:r>
              <a:rPr lang="fr-CH" b="0" u="none" dirty="0" smtClean="0">
                <a:solidFill>
                  <a:schemeClr val="tx2"/>
                </a:solidFill>
              </a:rPr>
              <a:t> the exception</a:t>
            </a:r>
            <a:r>
              <a:rPr lang="fr-CH" b="0" u="none" baseline="0" dirty="0" smtClean="0">
                <a:solidFill>
                  <a:schemeClr val="tx2"/>
                </a:solidFill>
              </a:rPr>
              <a:t> of the </a:t>
            </a:r>
            <a:r>
              <a:rPr lang="fr-CH" b="0" u="none" baseline="0" dirty="0" err="1" smtClean="0">
                <a:solidFill>
                  <a:schemeClr val="tx2"/>
                </a:solidFill>
              </a:rPr>
              <a:t>draft</a:t>
            </a:r>
            <a:r>
              <a:rPr lang="fr-CH" b="0" u="none" baseline="0" dirty="0" smtClean="0">
                <a:solidFill>
                  <a:schemeClr val="tx2"/>
                </a:solidFill>
              </a:rPr>
              <a:t> budget – 7 </a:t>
            </a:r>
            <a:r>
              <a:rPr lang="fr-CH" b="0" u="none" baseline="0" dirty="0" err="1" smtClean="0">
                <a:solidFill>
                  <a:schemeClr val="tx2"/>
                </a:solidFill>
              </a:rPr>
              <a:t>weeks</a:t>
            </a:r>
            <a:r>
              <a:rPr lang="fr-CH" b="0" u="none" baseline="0" dirty="0" smtClean="0">
                <a:solidFill>
                  <a:schemeClr val="tx2"/>
                </a:solidFill>
              </a:rPr>
              <a:t> as per </a:t>
            </a:r>
            <a:r>
              <a:rPr lang="fr-CH" b="0" u="none" baseline="0" dirty="0" err="1" smtClean="0">
                <a:solidFill>
                  <a:schemeClr val="tx2"/>
                </a:solidFill>
              </a:rPr>
              <a:t>Decision</a:t>
            </a:r>
            <a:r>
              <a:rPr lang="fr-CH" b="0" u="none" baseline="0" dirty="0" smtClean="0">
                <a:solidFill>
                  <a:schemeClr val="tx2"/>
                </a:solidFill>
              </a:rPr>
              <a:t> 5</a:t>
            </a:r>
            <a:r>
              <a:rPr lang="fr-CH" b="0" dirty="0" smtClean="0">
                <a:solidFill>
                  <a:schemeClr val="tx2"/>
                </a:solidFill>
              </a:rPr>
              <a:t>) or four </a:t>
            </a:r>
            <a:r>
              <a:rPr lang="fr-CH" b="0" dirty="0" err="1" smtClean="0">
                <a:solidFill>
                  <a:schemeClr val="tx2"/>
                </a:solidFill>
              </a:rPr>
              <a:t>weeks</a:t>
            </a:r>
            <a:r>
              <a:rPr lang="fr-CH" b="0" dirty="0" smtClean="0">
                <a:solidFill>
                  <a:schemeClr val="tx2"/>
                </a:solidFill>
              </a:rPr>
              <a:t> (</a:t>
            </a:r>
            <a:r>
              <a:rPr lang="fr-CH" b="0" dirty="0" err="1" smtClean="0">
                <a:solidFill>
                  <a:schemeClr val="tx2"/>
                </a:solidFill>
              </a:rPr>
              <a:t>other</a:t>
            </a:r>
            <a:r>
              <a:rPr lang="fr-CH" b="0" dirty="0" smtClean="0">
                <a:solidFill>
                  <a:schemeClr val="tx2"/>
                </a:solidFill>
              </a:rPr>
              <a:t> documents) (Council </a:t>
            </a:r>
            <a:r>
              <a:rPr lang="fr-CH" b="0" dirty="0" err="1" smtClean="0">
                <a:solidFill>
                  <a:schemeClr val="tx2"/>
                </a:solidFill>
              </a:rPr>
              <a:t>Rule</a:t>
            </a:r>
            <a:r>
              <a:rPr lang="fr-CH" b="0" baseline="0" dirty="0" smtClean="0">
                <a:solidFill>
                  <a:schemeClr val="tx2"/>
                </a:solidFill>
              </a:rPr>
              <a:t> </a:t>
            </a:r>
            <a:r>
              <a:rPr lang="fr-CH" b="0" dirty="0" smtClean="0">
                <a:solidFill>
                  <a:schemeClr val="tx2"/>
                </a:solidFill>
              </a:rPr>
              <a:t>of </a:t>
            </a:r>
            <a:r>
              <a:rPr lang="fr-CH" b="0" dirty="0" err="1" smtClean="0">
                <a:solidFill>
                  <a:schemeClr val="tx2"/>
                </a:solidFill>
              </a:rPr>
              <a:t>Procedure</a:t>
            </a:r>
            <a:r>
              <a:rPr lang="fr-CH" b="0" dirty="0" smtClean="0">
                <a:solidFill>
                  <a:schemeClr val="tx2"/>
                </a:solidFill>
              </a:rPr>
              <a:t> </a:t>
            </a:r>
            <a:r>
              <a:rPr lang="fr-CH" b="0" dirty="0" err="1" smtClean="0">
                <a:solidFill>
                  <a:schemeClr val="tx2"/>
                </a:solidFill>
              </a:rPr>
              <a:t>Rule</a:t>
            </a:r>
            <a:r>
              <a:rPr lang="fr-CH" b="0" dirty="0" smtClean="0">
                <a:solidFill>
                  <a:schemeClr val="tx2"/>
                </a:solidFill>
              </a:rPr>
              <a:t> 20).  </a:t>
            </a:r>
          </a:p>
          <a:p>
            <a:pPr marL="285720" indent="-285720">
              <a:spcBef>
                <a:spcPct val="0"/>
              </a:spcBef>
              <a:buFontTx/>
              <a:buChar char="-"/>
            </a:pPr>
            <a:r>
              <a:rPr lang="fr-CH" b="0" dirty="0" err="1" smtClean="0">
                <a:solidFill>
                  <a:schemeClr val="tx2"/>
                </a:solidFill>
              </a:rPr>
              <a:t>Rule</a:t>
            </a:r>
            <a:r>
              <a:rPr lang="fr-CH" b="0" dirty="0" smtClean="0">
                <a:solidFill>
                  <a:schemeClr val="tx2"/>
                </a:solidFill>
              </a:rPr>
              <a:t> of </a:t>
            </a:r>
            <a:r>
              <a:rPr lang="fr-CH" b="0" dirty="0" err="1" smtClean="0">
                <a:solidFill>
                  <a:schemeClr val="tx2"/>
                </a:solidFill>
              </a:rPr>
              <a:t>Procedure</a:t>
            </a:r>
            <a:r>
              <a:rPr lang="fr-CH" b="0" dirty="0" smtClean="0">
                <a:solidFill>
                  <a:schemeClr val="tx2"/>
                </a:solidFill>
              </a:rPr>
              <a:t> 4.3:</a:t>
            </a:r>
            <a:r>
              <a:rPr lang="fr-CH" b="0" baseline="0" dirty="0" smtClean="0">
                <a:solidFill>
                  <a:schemeClr val="tx2"/>
                </a:solidFill>
              </a:rPr>
              <a:t> «</a:t>
            </a:r>
            <a:r>
              <a:rPr lang="fr-CH" b="0" baseline="0" dirty="0" err="1" smtClean="0">
                <a:solidFill>
                  <a:schemeClr val="tx2"/>
                </a:solidFill>
              </a:rPr>
              <a:t>Before</a:t>
            </a:r>
            <a:r>
              <a:rPr lang="fr-CH" b="0" baseline="0" dirty="0" smtClean="0">
                <a:solidFill>
                  <a:schemeClr val="tx2"/>
                </a:solidFill>
              </a:rPr>
              <a:t> the session, the </a:t>
            </a:r>
            <a:r>
              <a:rPr lang="fr-CH" b="0" baseline="0" dirty="0" err="1" smtClean="0">
                <a:solidFill>
                  <a:schemeClr val="tx2"/>
                </a:solidFill>
              </a:rPr>
              <a:t>Secretary</a:t>
            </a:r>
            <a:r>
              <a:rPr lang="fr-CH" b="0" baseline="0" dirty="0" smtClean="0">
                <a:solidFill>
                  <a:schemeClr val="tx2"/>
                </a:solidFill>
              </a:rPr>
              <a:t>-General </a:t>
            </a:r>
            <a:r>
              <a:rPr lang="fr-CH" b="0" baseline="0" dirty="0" err="1" smtClean="0">
                <a:solidFill>
                  <a:schemeClr val="tx2"/>
                </a:solidFill>
              </a:rPr>
              <a:t>shall</a:t>
            </a:r>
            <a:r>
              <a:rPr lang="fr-CH" b="0" baseline="0" dirty="0" smtClean="0">
                <a:solidFill>
                  <a:schemeClr val="tx2"/>
                </a:solidFill>
              </a:rPr>
              <a:t> </a:t>
            </a:r>
            <a:r>
              <a:rPr lang="fr-CH" b="0" baseline="0" dirty="0" err="1" smtClean="0">
                <a:solidFill>
                  <a:schemeClr val="tx2"/>
                </a:solidFill>
              </a:rPr>
              <a:t>prepare</a:t>
            </a:r>
            <a:r>
              <a:rPr lang="fr-CH" b="0" baseline="0" dirty="0" smtClean="0">
                <a:solidFill>
                  <a:schemeClr val="tx2"/>
                </a:solidFill>
              </a:rPr>
              <a:t> a final </a:t>
            </a:r>
            <a:r>
              <a:rPr lang="fr-CH" b="0" baseline="0" dirty="0" err="1" smtClean="0">
                <a:solidFill>
                  <a:schemeClr val="tx2"/>
                </a:solidFill>
              </a:rPr>
              <a:t>draft</a:t>
            </a:r>
            <a:r>
              <a:rPr lang="fr-CH" b="0" baseline="0" dirty="0" smtClean="0">
                <a:solidFill>
                  <a:schemeClr val="tx2"/>
                </a:solidFill>
              </a:rPr>
              <a:t> agenda, </a:t>
            </a:r>
            <a:r>
              <a:rPr lang="fr-CH" b="0" baseline="0" dirty="0" err="1" smtClean="0">
                <a:solidFill>
                  <a:schemeClr val="tx2"/>
                </a:solidFill>
              </a:rPr>
              <a:t>which</a:t>
            </a:r>
            <a:r>
              <a:rPr lang="fr-CH" b="0" baseline="0" dirty="0" smtClean="0">
                <a:solidFill>
                  <a:schemeClr val="tx2"/>
                </a:solidFill>
              </a:rPr>
              <a:t> </a:t>
            </a:r>
            <a:r>
              <a:rPr lang="fr-CH" b="0" baseline="0" dirty="0" err="1" smtClean="0">
                <a:solidFill>
                  <a:schemeClr val="tx2"/>
                </a:solidFill>
              </a:rPr>
              <a:t>shall</a:t>
            </a:r>
            <a:r>
              <a:rPr lang="fr-CH" b="0" baseline="0" dirty="0" smtClean="0">
                <a:solidFill>
                  <a:schemeClr val="tx2"/>
                </a:solidFill>
              </a:rPr>
              <a:t> </a:t>
            </a:r>
            <a:r>
              <a:rPr lang="fr-CH" b="0" baseline="0" dirty="0" err="1" smtClean="0">
                <a:solidFill>
                  <a:schemeClr val="tx2"/>
                </a:solidFill>
              </a:rPr>
              <a:t>also</a:t>
            </a:r>
            <a:r>
              <a:rPr lang="fr-CH" b="0" baseline="0" dirty="0" smtClean="0">
                <a:solidFill>
                  <a:schemeClr val="tx2"/>
                </a:solidFill>
              </a:rPr>
              <a:t> </a:t>
            </a:r>
            <a:r>
              <a:rPr lang="fr-CH" b="0" baseline="0" dirty="0" err="1" smtClean="0">
                <a:solidFill>
                  <a:schemeClr val="tx2"/>
                </a:solidFill>
              </a:rPr>
              <a:t>contain</a:t>
            </a:r>
            <a:r>
              <a:rPr lang="fr-CH" b="0" baseline="0" dirty="0" smtClean="0">
                <a:solidFill>
                  <a:schemeClr val="tx2"/>
                </a:solidFill>
              </a:rPr>
              <a:t> </a:t>
            </a:r>
            <a:r>
              <a:rPr lang="fr-CH" b="0" baseline="0" dirty="0" err="1" smtClean="0">
                <a:solidFill>
                  <a:schemeClr val="tx2"/>
                </a:solidFill>
              </a:rPr>
              <a:t>any</a:t>
            </a:r>
            <a:r>
              <a:rPr lang="fr-CH" b="0" baseline="0" dirty="0" smtClean="0">
                <a:solidFill>
                  <a:schemeClr val="tx2"/>
                </a:solidFill>
              </a:rPr>
              <a:t> </a:t>
            </a:r>
            <a:r>
              <a:rPr lang="fr-CH" b="0" baseline="0" dirty="0" err="1" smtClean="0">
                <a:solidFill>
                  <a:schemeClr val="tx2"/>
                </a:solidFill>
              </a:rPr>
              <a:t>further</a:t>
            </a:r>
            <a:r>
              <a:rPr lang="fr-CH" b="0" baseline="0" dirty="0" smtClean="0">
                <a:solidFill>
                  <a:schemeClr val="tx2"/>
                </a:solidFill>
              </a:rPr>
              <a:t> items </a:t>
            </a:r>
            <a:r>
              <a:rPr lang="fr-CH" b="0" baseline="0" dirty="0" err="1" smtClean="0">
                <a:solidFill>
                  <a:schemeClr val="tx2"/>
                </a:solidFill>
              </a:rPr>
              <a:t>proposed</a:t>
            </a:r>
            <a:r>
              <a:rPr lang="fr-CH" b="0" baseline="0" dirty="0" smtClean="0">
                <a:solidFill>
                  <a:schemeClr val="tx2"/>
                </a:solidFill>
              </a:rPr>
              <a:t> by MS, by a </a:t>
            </a:r>
            <a:r>
              <a:rPr lang="fr-CH" b="0" baseline="0" dirty="0" err="1" smtClean="0">
                <a:solidFill>
                  <a:schemeClr val="tx2"/>
                </a:solidFill>
              </a:rPr>
              <a:t>conference</a:t>
            </a:r>
            <a:r>
              <a:rPr lang="fr-CH" b="0" baseline="0" dirty="0" smtClean="0">
                <a:solidFill>
                  <a:schemeClr val="tx2"/>
                </a:solidFill>
              </a:rPr>
              <a:t> or </a:t>
            </a:r>
            <a:r>
              <a:rPr lang="fr-CH" b="0" baseline="0" dirty="0" err="1" smtClean="0">
                <a:solidFill>
                  <a:schemeClr val="tx2"/>
                </a:solidFill>
              </a:rPr>
              <a:t>Sector</a:t>
            </a:r>
            <a:r>
              <a:rPr lang="fr-CH" b="0" baseline="0" dirty="0" smtClean="0">
                <a:solidFill>
                  <a:schemeClr val="tx2"/>
                </a:solidFill>
              </a:rPr>
              <a:t> of the Union, by a UN </a:t>
            </a:r>
            <a:r>
              <a:rPr lang="fr-CH" b="0" baseline="0" dirty="0" err="1" smtClean="0">
                <a:solidFill>
                  <a:schemeClr val="tx2"/>
                </a:solidFill>
              </a:rPr>
              <a:t>org</a:t>
            </a:r>
            <a:r>
              <a:rPr lang="fr-CH" b="0" baseline="0" dirty="0" smtClean="0">
                <a:solidFill>
                  <a:schemeClr val="tx2"/>
                </a:solidFill>
              </a:rPr>
              <a:t> or one of </a:t>
            </a:r>
            <a:r>
              <a:rPr lang="fr-CH" b="0" baseline="0" dirty="0" err="1" smtClean="0">
                <a:solidFill>
                  <a:schemeClr val="tx2"/>
                </a:solidFill>
              </a:rPr>
              <a:t>its</a:t>
            </a:r>
            <a:r>
              <a:rPr lang="fr-CH" b="0" baseline="0" dirty="0" smtClean="0">
                <a:solidFill>
                  <a:schemeClr val="tx2"/>
                </a:solidFill>
              </a:rPr>
              <a:t> </a:t>
            </a:r>
            <a:r>
              <a:rPr lang="fr-CH" b="0" baseline="0" dirty="0" err="1" smtClean="0">
                <a:solidFill>
                  <a:schemeClr val="tx2"/>
                </a:solidFill>
              </a:rPr>
              <a:t>specialized</a:t>
            </a:r>
            <a:r>
              <a:rPr lang="fr-CH" b="0" baseline="0" dirty="0" smtClean="0">
                <a:solidFill>
                  <a:schemeClr val="tx2"/>
                </a:solidFill>
              </a:rPr>
              <a:t> </a:t>
            </a:r>
            <a:r>
              <a:rPr lang="fr-CH" b="0" baseline="0" dirty="0" err="1" smtClean="0">
                <a:solidFill>
                  <a:schemeClr val="tx2"/>
                </a:solidFill>
              </a:rPr>
              <a:t>agencies</a:t>
            </a:r>
            <a:r>
              <a:rPr lang="fr-CH" b="0" baseline="0" dirty="0" smtClean="0">
                <a:solidFill>
                  <a:schemeClr val="tx2"/>
                </a:solidFill>
              </a:rPr>
              <a:t> and </a:t>
            </a:r>
            <a:r>
              <a:rPr lang="fr-CH" b="0" baseline="0" dirty="0" err="1" smtClean="0">
                <a:solidFill>
                  <a:schemeClr val="tx2"/>
                </a:solidFill>
              </a:rPr>
              <a:t>communicated</a:t>
            </a:r>
            <a:r>
              <a:rPr lang="fr-CH" b="0" baseline="0" dirty="0" smtClean="0">
                <a:solidFill>
                  <a:schemeClr val="tx2"/>
                </a:solidFill>
              </a:rPr>
              <a:t> to </a:t>
            </a:r>
            <a:r>
              <a:rPr lang="fr-CH" b="0" baseline="0" dirty="0" err="1" smtClean="0">
                <a:solidFill>
                  <a:schemeClr val="tx2"/>
                </a:solidFill>
              </a:rPr>
              <a:t>him</a:t>
            </a:r>
            <a:r>
              <a:rPr lang="fr-CH" b="0" baseline="0" dirty="0" smtClean="0">
                <a:solidFill>
                  <a:schemeClr val="tx2"/>
                </a:solidFill>
              </a:rPr>
              <a:t> at least 8 </a:t>
            </a:r>
            <a:r>
              <a:rPr lang="fr-CH" b="0" baseline="0" dirty="0" err="1" smtClean="0">
                <a:solidFill>
                  <a:schemeClr val="tx2"/>
                </a:solidFill>
              </a:rPr>
              <a:t>weeks</a:t>
            </a:r>
            <a:r>
              <a:rPr lang="fr-CH" b="0" baseline="0" dirty="0" smtClean="0">
                <a:solidFill>
                  <a:schemeClr val="tx2"/>
                </a:solidFill>
              </a:rPr>
              <a:t> </a:t>
            </a:r>
            <a:r>
              <a:rPr lang="fr-CH" b="0" baseline="0" dirty="0" err="1" smtClean="0">
                <a:solidFill>
                  <a:schemeClr val="tx2"/>
                </a:solidFill>
              </a:rPr>
              <a:t>before</a:t>
            </a:r>
            <a:r>
              <a:rPr lang="fr-CH" b="0" baseline="0" dirty="0" smtClean="0">
                <a:solidFill>
                  <a:schemeClr val="tx2"/>
                </a:solidFill>
              </a:rPr>
              <a:t> the </a:t>
            </a:r>
            <a:r>
              <a:rPr lang="fr-CH" b="0" baseline="0" dirty="0" err="1" smtClean="0">
                <a:solidFill>
                  <a:schemeClr val="tx2"/>
                </a:solidFill>
              </a:rPr>
              <a:t>opening</a:t>
            </a:r>
            <a:r>
              <a:rPr lang="fr-CH" b="0" baseline="0" dirty="0" smtClean="0">
                <a:solidFill>
                  <a:schemeClr val="tx2"/>
                </a:solidFill>
              </a:rPr>
              <a:t> of the session.»</a:t>
            </a:r>
            <a:endParaRPr lang="fr-CH" b="0" dirty="0" smtClean="0">
              <a:solidFill>
                <a:schemeClr val="tx2"/>
              </a:solidFill>
            </a:endParaRPr>
          </a:p>
          <a:p>
            <a:pPr marL="285720" indent="-285720">
              <a:spcBef>
                <a:spcPct val="0"/>
              </a:spcBef>
              <a:buFontTx/>
              <a:buChar char="-"/>
            </a:pPr>
            <a:r>
              <a:rPr lang="fr-CH" b="0" dirty="0" smtClean="0">
                <a:solidFill>
                  <a:schemeClr val="tx2"/>
                </a:solidFill>
              </a:rPr>
              <a:t>Contributions </a:t>
            </a:r>
            <a:r>
              <a:rPr lang="fr-CH" b="0" dirty="0" err="1" smtClean="0">
                <a:solidFill>
                  <a:schemeClr val="tx2"/>
                </a:solidFill>
              </a:rPr>
              <a:t>from</a:t>
            </a:r>
            <a:r>
              <a:rPr lang="fr-CH" b="0" dirty="0" smtClean="0">
                <a:solidFill>
                  <a:schemeClr val="tx2"/>
                </a:solidFill>
              </a:rPr>
              <a:t> </a:t>
            </a:r>
            <a:r>
              <a:rPr lang="fr-CH" b="0" dirty="0" err="1" smtClean="0">
                <a:solidFill>
                  <a:schemeClr val="tx2"/>
                </a:solidFill>
              </a:rPr>
              <a:t>Member</a:t>
            </a:r>
            <a:r>
              <a:rPr lang="fr-CH" b="0" dirty="0" smtClean="0">
                <a:solidFill>
                  <a:schemeClr val="tx2"/>
                </a:solidFill>
              </a:rPr>
              <a:t> States </a:t>
            </a:r>
            <a:r>
              <a:rPr lang="fr-CH" b="0" dirty="0" err="1" smtClean="0">
                <a:solidFill>
                  <a:schemeClr val="tx2"/>
                </a:solidFill>
              </a:rPr>
              <a:t>should</a:t>
            </a:r>
            <a:r>
              <a:rPr lang="fr-CH" b="0" dirty="0" smtClean="0">
                <a:solidFill>
                  <a:schemeClr val="tx2"/>
                </a:solidFill>
              </a:rPr>
              <a:t> </a:t>
            </a:r>
            <a:r>
              <a:rPr lang="fr-CH" b="0" dirty="0" err="1" smtClean="0">
                <a:solidFill>
                  <a:schemeClr val="tx2"/>
                </a:solidFill>
              </a:rPr>
              <a:t>be</a:t>
            </a:r>
            <a:r>
              <a:rPr lang="fr-CH" b="0" dirty="0" smtClean="0">
                <a:solidFill>
                  <a:schemeClr val="tx2"/>
                </a:solidFill>
              </a:rPr>
              <a:t> </a:t>
            </a:r>
            <a:r>
              <a:rPr lang="fr-CH" b="0" dirty="0" err="1" smtClean="0">
                <a:solidFill>
                  <a:schemeClr val="tx2"/>
                </a:solidFill>
              </a:rPr>
              <a:t>received</a:t>
            </a:r>
            <a:r>
              <a:rPr lang="fr-CH" b="0" dirty="0" smtClean="0">
                <a:solidFill>
                  <a:schemeClr val="tx2"/>
                </a:solidFill>
              </a:rPr>
              <a:t> no </a:t>
            </a:r>
            <a:r>
              <a:rPr lang="fr-CH" b="0" dirty="0" err="1" smtClean="0">
                <a:solidFill>
                  <a:schemeClr val="tx2"/>
                </a:solidFill>
              </a:rPr>
              <a:t>later</a:t>
            </a:r>
            <a:r>
              <a:rPr lang="fr-CH" b="0" dirty="0" smtClean="0">
                <a:solidFill>
                  <a:schemeClr val="tx2"/>
                </a:solidFill>
              </a:rPr>
              <a:t> </a:t>
            </a:r>
            <a:r>
              <a:rPr lang="fr-CH" b="0" dirty="0" err="1" smtClean="0">
                <a:solidFill>
                  <a:schemeClr val="tx2"/>
                </a:solidFill>
              </a:rPr>
              <a:t>than</a:t>
            </a:r>
            <a:r>
              <a:rPr lang="fr-CH" b="0" dirty="0" smtClean="0">
                <a:solidFill>
                  <a:schemeClr val="tx2"/>
                </a:solidFill>
              </a:rPr>
              <a:t> 14 </a:t>
            </a:r>
            <a:r>
              <a:rPr lang="fr-CH" b="0" dirty="0" err="1" smtClean="0">
                <a:solidFill>
                  <a:schemeClr val="tx2"/>
                </a:solidFill>
              </a:rPr>
              <a:t>calendar</a:t>
            </a:r>
            <a:r>
              <a:rPr lang="fr-CH" b="0" dirty="0" smtClean="0">
                <a:solidFill>
                  <a:schemeClr val="tx2"/>
                </a:solidFill>
              </a:rPr>
              <a:t> </a:t>
            </a:r>
            <a:r>
              <a:rPr lang="fr-CH" b="0" dirty="0" err="1" smtClean="0">
                <a:solidFill>
                  <a:schemeClr val="tx2"/>
                </a:solidFill>
              </a:rPr>
              <a:t>days</a:t>
            </a:r>
            <a:r>
              <a:rPr lang="fr-CH" b="0" dirty="0" smtClean="0">
                <a:solidFill>
                  <a:schemeClr val="tx2"/>
                </a:solidFill>
              </a:rPr>
              <a:t> </a:t>
            </a:r>
            <a:r>
              <a:rPr lang="fr-CH" b="0" dirty="0" err="1" smtClean="0">
                <a:solidFill>
                  <a:schemeClr val="tx2"/>
                </a:solidFill>
              </a:rPr>
              <a:t>before</a:t>
            </a:r>
            <a:r>
              <a:rPr lang="fr-CH" b="0" dirty="0" smtClean="0">
                <a:solidFill>
                  <a:schemeClr val="tx2"/>
                </a:solidFill>
              </a:rPr>
              <a:t> the </a:t>
            </a:r>
            <a:r>
              <a:rPr lang="fr-CH" b="0" dirty="0" err="1" smtClean="0">
                <a:solidFill>
                  <a:schemeClr val="tx2"/>
                </a:solidFill>
              </a:rPr>
              <a:t>opening</a:t>
            </a:r>
            <a:r>
              <a:rPr lang="fr-CH" b="0" dirty="0" smtClean="0">
                <a:solidFill>
                  <a:schemeClr val="tx2"/>
                </a:solidFill>
              </a:rPr>
              <a:t> of a Council session to </a:t>
            </a:r>
            <a:r>
              <a:rPr lang="fr-CH" b="0" dirty="0" err="1" smtClean="0">
                <a:solidFill>
                  <a:schemeClr val="tx2"/>
                </a:solidFill>
              </a:rPr>
              <a:t>ensure</a:t>
            </a:r>
            <a:r>
              <a:rPr lang="fr-CH" b="0" baseline="0" dirty="0" smtClean="0">
                <a:solidFill>
                  <a:schemeClr val="tx2"/>
                </a:solidFill>
              </a:rPr>
              <a:t> </a:t>
            </a:r>
            <a:r>
              <a:rPr lang="fr-CH" b="0" baseline="0" dirty="0" err="1" smtClean="0">
                <a:solidFill>
                  <a:schemeClr val="tx2"/>
                </a:solidFill>
              </a:rPr>
              <a:t>timely</a:t>
            </a:r>
            <a:r>
              <a:rPr lang="fr-CH" b="0" baseline="0" dirty="0" smtClean="0">
                <a:solidFill>
                  <a:schemeClr val="tx2"/>
                </a:solidFill>
              </a:rPr>
              <a:t> translation and </a:t>
            </a:r>
            <a:r>
              <a:rPr lang="fr-CH" b="0" baseline="0" dirty="0" err="1" smtClean="0">
                <a:solidFill>
                  <a:schemeClr val="tx2"/>
                </a:solidFill>
              </a:rPr>
              <a:t>thorough</a:t>
            </a:r>
            <a:r>
              <a:rPr lang="fr-CH" b="0" baseline="0" dirty="0" smtClean="0">
                <a:solidFill>
                  <a:schemeClr val="tx2"/>
                </a:solidFill>
              </a:rPr>
              <a:t> </a:t>
            </a:r>
            <a:r>
              <a:rPr lang="fr-CH" b="0" baseline="0" dirty="0" err="1" smtClean="0">
                <a:solidFill>
                  <a:schemeClr val="tx2"/>
                </a:solidFill>
              </a:rPr>
              <a:t>consideration</a:t>
            </a:r>
            <a:r>
              <a:rPr lang="fr-CH" b="0" baseline="0" dirty="0" smtClean="0">
                <a:solidFill>
                  <a:schemeClr val="tx2"/>
                </a:solidFill>
              </a:rPr>
              <a:t> </a:t>
            </a:r>
            <a:r>
              <a:rPr lang="fr-CH" b="0" dirty="0" smtClean="0">
                <a:solidFill>
                  <a:schemeClr val="tx2"/>
                </a:solidFill>
              </a:rPr>
              <a:t>(Council </a:t>
            </a:r>
            <a:r>
              <a:rPr lang="fr-CH" b="0" dirty="0" err="1" smtClean="0">
                <a:solidFill>
                  <a:schemeClr val="tx2"/>
                </a:solidFill>
              </a:rPr>
              <a:t>Dec</a:t>
            </a:r>
            <a:r>
              <a:rPr lang="fr-CH" b="0" dirty="0" smtClean="0">
                <a:solidFill>
                  <a:schemeClr val="tx2"/>
                </a:solidFill>
              </a:rPr>
              <a:t>. 556(MOD)).  </a:t>
            </a:r>
          </a:p>
          <a:p>
            <a:pPr marL="285720" indent="-285720">
              <a:spcBef>
                <a:spcPct val="0"/>
              </a:spcBef>
              <a:buFontTx/>
              <a:buChar char="-"/>
            </a:pPr>
            <a:endParaRPr lang="fr-CH" b="0" dirty="0" smtClean="0">
              <a:solidFill>
                <a:schemeClr val="tx2"/>
              </a:solidFill>
            </a:endParaRPr>
          </a:p>
        </p:txBody>
      </p:sp>
      <p:sp>
        <p:nvSpPr>
          <p:cNvPr id="4" name="Slide Number Placeholder 3"/>
          <p:cNvSpPr>
            <a:spLocks noGrp="1"/>
          </p:cNvSpPr>
          <p:nvPr>
            <p:ph type="sldNum" sz="quarter" idx="10"/>
          </p:nvPr>
        </p:nvSpPr>
        <p:spPr/>
        <p:txBody>
          <a:bodyPr/>
          <a:lstStyle/>
          <a:p>
            <a:fld id="{58AE5703-4480-4DAC-8685-4FB0D45CE3FC}" type="slidenum">
              <a:rPr lang="en-US" smtClean="0"/>
              <a:t>11</a:t>
            </a:fld>
            <a:endParaRPr lang="en-US"/>
          </a:p>
        </p:txBody>
      </p:sp>
    </p:spTree>
    <p:extLst>
      <p:ext uri="{BB962C8B-B14F-4D97-AF65-F5344CB8AC3E}">
        <p14:creationId xmlns:p14="http://schemas.microsoft.com/office/powerpoint/2010/main" val="38118042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u="none" noProof="0" dirty="0" smtClean="0"/>
              <a:t>The annual session of the Council is preceded by a short informal meeting of the ITU’s main contributors which takes place the day before,</a:t>
            </a:r>
            <a:r>
              <a:rPr lang="en-US" b="0" u="none" baseline="0" noProof="0" dirty="0" smtClean="0"/>
              <a:t> unless the session starts on a Monday.</a:t>
            </a:r>
            <a:r>
              <a:rPr lang="en-US" b="0" u="none" noProof="0" dirty="0" smtClean="0"/>
              <a:t>  </a:t>
            </a:r>
          </a:p>
          <a:p>
            <a:r>
              <a:rPr lang="en-US" b="0" u="none" noProof="0" dirty="0" smtClean="0"/>
              <a:t>The session begins with the Inaugural Plenary. It is followed by plenaries and meetings of the Standing Committee on Administration and Management (SC-ADM), which shall consider staff and financial matters.</a:t>
            </a:r>
          </a:p>
          <a:p>
            <a:r>
              <a:rPr lang="en-US" b="0" u="none" noProof="0" dirty="0" smtClean="0"/>
              <a:t>The council may also set up committees and working groups </a:t>
            </a:r>
          </a:p>
          <a:p>
            <a:endParaRPr lang="fr-CH" b="0" u="none" dirty="0" smtClean="0"/>
          </a:p>
          <a:p>
            <a:r>
              <a:rPr lang="fr-CH" b="0" u="none" dirty="0" smtClean="0"/>
              <a:t> </a:t>
            </a:r>
            <a:endParaRPr lang="en-US" b="0" u="none" dirty="0"/>
          </a:p>
        </p:txBody>
      </p:sp>
      <p:sp>
        <p:nvSpPr>
          <p:cNvPr id="4" name="Slide Number Placeholder 3"/>
          <p:cNvSpPr>
            <a:spLocks noGrp="1"/>
          </p:cNvSpPr>
          <p:nvPr>
            <p:ph type="sldNum" sz="quarter" idx="10"/>
          </p:nvPr>
        </p:nvSpPr>
        <p:spPr/>
        <p:txBody>
          <a:bodyPr/>
          <a:lstStyle/>
          <a:p>
            <a:fld id="{58AE5703-4480-4DAC-8685-4FB0D45CE3FC}" type="slidenum">
              <a:rPr lang="en-US" smtClean="0"/>
              <a:t>12</a:t>
            </a:fld>
            <a:endParaRPr lang="en-US"/>
          </a:p>
        </p:txBody>
      </p:sp>
    </p:spTree>
    <p:extLst>
      <p:ext uri="{BB962C8B-B14F-4D97-AF65-F5344CB8AC3E}">
        <p14:creationId xmlns:p14="http://schemas.microsoft.com/office/powerpoint/2010/main" val="1603255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06">
              <a:defRPr/>
            </a:pPr>
            <a:r>
              <a:rPr lang="fr-CH" b="0" dirty="0" smtClean="0">
                <a:solidFill>
                  <a:schemeClr val="tx2"/>
                </a:solidFill>
              </a:rPr>
              <a:t>RPC</a:t>
            </a:r>
            <a:r>
              <a:rPr lang="fr-CH" b="0" baseline="0" dirty="0" smtClean="0">
                <a:solidFill>
                  <a:schemeClr val="tx2"/>
                </a:solidFill>
              </a:rPr>
              <a:t>:</a:t>
            </a:r>
            <a:r>
              <a:rPr lang="fr-CH" b="0" dirty="0" smtClean="0">
                <a:solidFill>
                  <a:schemeClr val="tx2"/>
                </a:solidFill>
              </a:rPr>
              <a:t> </a:t>
            </a:r>
            <a:r>
              <a:rPr lang="fr-CH" b="0" dirty="0" err="1" smtClean="0">
                <a:solidFill>
                  <a:schemeClr val="tx2"/>
                </a:solidFill>
              </a:rPr>
              <a:t>Rule</a:t>
            </a:r>
            <a:r>
              <a:rPr lang="fr-CH" b="0" dirty="0" smtClean="0">
                <a:solidFill>
                  <a:schemeClr val="tx2"/>
                </a:solidFill>
              </a:rPr>
              <a:t> 12.1 </a:t>
            </a:r>
            <a:r>
              <a:rPr lang="fr-CH" b="0" dirty="0" err="1" smtClean="0">
                <a:solidFill>
                  <a:schemeClr val="tx2"/>
                </a:solidFill>
              </a:rPr>
              <a:t>Each</a:t>
            </a:r>
            <a:r>
              <a:rPr lang="fr-CH" b="0" dirty="0" smtClean="0">
                <a:solidFill>
                  <a:schemeClr val="tx2"/>
                </a:solidFill>
              </a:rPr>
              <a:t> </a:t>
            </a:r>
            <a:r>
              <a:rPr lang="fr-CH" b="0" dirty="0" err="1" smtClean="0">
                <a:solidFill>
                  <a:schemeClr val="tx2"/>
                </a:solidFill>
              </a:rPr>
              <a:t>ordinary</a:t>
            </a:r>
            <a:r>
              <a:rPr lang="fr-CH" b="0" dirty="0" smtClean="0">
                <a:solidFill>
                  <a:schemeClr val="tx2"/>
                </a:solidFill>
              </a:rPr>
              <a:t> session of the Council </a:t>
            </a:r>
            <a:r>
              <a:rPr lang="fr-CH" b="0" dirty="0" err="1" smtClean="0">
                <a:solidFill>
                  <a:schemeClr val="tx2"/>
                </a:solidFill>
              </a:rPr>
              <a:t>shall</a:t>
            </a:r>
            <a:r>
              <a:rPr lang="fr-CH" b="0" dirty="0" smtClean="0">
                <a:solidFill>
                  <a:schemeClr val="tx2"/>
                </a:solidFill>
              </a:rPr>
              <a:t> </a:t>
            </a:r>
            <a:r>
              <a:rPr lang="fr-CH" b="0" dirty="0" err="1" smtClean="0">
                <a:solidFill>
                  <a:schemeClr val="tx2"/>
                </a:solidFill>
              </a:rPr>
              <a:t>begin</a:t>
            </a:r>
            <a:r>
              <a:rPr lang="fr-CH" b="0" dirty="0" smtClean="0">
                <a:solidFill>
                  <a:schemeClr val="tx2"/>
                </a:solidFill>
              </a:rPr>
              <a:t> </a:t>
            </a:r>
            <a:r>
              <a:rPr lang="fr-CH" b="0" dirty="0" err="1" smtClean="0">
                <a:solidFill>
                  <a:schemeClr val="tx2"/>
                </a:solidFill>
              </a:rPr>
              <a:t>with</a:t>
            </a:r>
            <a:r>
              <a:rPr lang="fr-CH" b="0" dirty="0" smtClean="0">
                <a:solidFill>
                  <a:schemeClr val="tx2"/>
                </a:solidFill>
              </a:rPr>
              <a:t> an inaugural </a:t>
            </a:r>
            <a:r>
              <a:rPr lang="fr-CH" b="0" dirty="0" err="1" smtClean="0">
                <a:solidFill>
                  <a:schemeClr val="tx2"/>
                </a:solidFill>
              </a:rPr>
              <a:t>plenary</a:t>
            </a:r>
            <a:r>
              <a:rPr lang="fr-CH" b="0" dirty="0" smtClean="0">
                <a:solidFill>
                  <a:schemeClr val="tx2"/>
                </a:solidFill>
              </a:rPr>
              <a:t> meeting </a:t>
            </a:r>
            <a:r>
              <a:rPr lang="fr-CH" b="0" dirty="0" err="1" smtClean="0">
                <a:solidFill>
                  <a:schemeClr val="tx2"/>
                </a:solidFill>
              </a:rPr>
              <a:t>during</a:t>
            </a:r>
            <a:r>
              <a:rPr lang="fr-CH" b="0" dirty="0" smtClean="0">
                <a:solidFill>
                  <a:schemeClr val="tx2"/>
                </a:solidFill>
              </a:rPr>
              <a:t> </a:t>
            </a:r>
            <a:r>
              <a:rPr lang="fr-CH" b="0" dirty="0" err="1" smtClean="0">
                <a:solidFill>
                  <a:schemeClr val="tx2"/>
                </a:solidFill>
              </a:rPr>
              <a:t>which</a:t>
            </a:r>
            <a:r>
              <a:rPr lang="fr-CH" b="0" dirty="0" smtClean="0">
                <a:solidFill>
                  <a:schemeClr val="tx2"/>
                </a:solidFill>
              </a:rPr>
              <a:t> the Council </a:t>
            </a:r>
            <a:r>
              <a:rPr lang="fr-CH" b="0" dirty="0" err="1" smtClean="0">
                <a:solidFill>
                  <a:schemeClr val="tx2"/>
                </a:solidFill>
              </a:rPr>
              <a:t>shall</a:t>
            </a:r>
            <a:r>
              <a:rPr lang="fr-CH" b="0" dirty="0" smtClean="0">
                <a:solidFill>
                  <a:schemeClr val="tx2"/>
                </a:solidFill>
              </a:rPr>
              <a:t> </a:t>
            </a:r>
            <a:r>
              <a:rPr lang="fr-CH" b="0" dirty="0" err="1" smtClean="0">
                <a:solidFill>
                  <a:schemeClr val="tx2"/>
                </a:solidFill>
              </a:rPr>
              <a:t>settle</a:t>
            </a:r>
            <a:r>
              <a:rPr lang="fr-CH" b="0" dirty="0" smtClean="0">
                <a:solidFill>
                  <a:schemeClr val="tx2"/>
                </a:solidFill>
              </a:rPr>
              <a:t> </a:t>
            </a:r>
            <a:r>
              <a:rPr lang="fr-CH" b="0" dirty="0" err="1" smtClean="0">
                <a:solidFill>
                  <a:schemeClr val="tx2"/>
                </a:solidFill>
              </a:rPr>
              <a:t>organizational</a:t>
            </a:r>
            <a:r>
              <a:rPr lang="fr-CH" b="0" dirty="0" smtClean="0">
                <a:solidFill>
                  <a:schemeClr val="tx2"/>
                </a:solidFill>
              </a:rPr>
              <a:t> </a:t>
            </a:r>
            <a:r>
              <a:rPr lang="fr-CH" b="0" dirty="0" err="1" smtClean="0">
                <a:solidFill>
                  <a:schemeClr val="tx2"/>
                </a:solidFill>
              </a:rPr>
              <a:t>matters</a:t>
            </a:r>
            <a:r>
              <a:rPr lang="fr-CH" b="0" dirty="0" smtClean="0">
                <a:solidFill>
                  <a:schemeClr val="tx2"/>
                </a:solidFill>
              </a:rPr>
              <a:t> </a:t>
            </a:r>
            <a:r>
              <a:rPr lang="fr-CH" b="0" dirty="0" err="1" smtClean="0">
                <a:solidFill>
                  <a:schemeClr val="tx2"/>
                </a:solidFill>
              </a:rPr>
              <a:t>such</a:t>
            </a:r>
            <a:r>
              <a:rPr lang="fr-CH" b="0" dirty="0" smtClean="0">
                <a:solidFill>
                  <a:schemeClr val="tx2"/>
                </a:solidFill>
              </a:rPr>
              <a:t> as: </a:t>
            </a:r>
          </a:p>
          <a:p>
            <a:pPr defTabSz="914306">
              <a:defRPr/>
            </a:pPr>
            <a:endParaRPr lang="fr-CH" b="0" dirty="0" smtClean="0">
              <a:solidFill>
                <a:schemeClr val="tx2"/>
              </a:solidFill>
            </a:endParaRPr>
          </a:p>
          <a:p>
            <a:pPr defTabSz="914306">
              <a:defRPr/>
            </a:pPr>
            <a:r>
              <a:rPr lang="en-US" b="0" u="none" dirty="0" smtClean="0">
                <a:solidFill>
                  <a:schemeClr val="tx2"/>
                </a:solidFill>
              </a:rPr>
              <a:t>Inaugural Plenary: </a:t>
            </a:r>
          </a:p>
          <a:p>
            <a:pPr defTabSz="914306">
              <a:defRPr/>
            </a:pPr>
            <a:endParaRPr lang="en-US" b="0" u="none" dirty="0" smtClean="0">
              <a:solidFill>
                <a:schemeClr val="tx2"/>
              </a:solidFill>
            </a:endParaRPr>
          </a:p>
          <a:p>
            <a:pPr defTabSz="914306">
              <a:defRPr/>
            </a:pPr>
            <a:r>
              <a:rPr lang="en-US" b="0" u="none" dirty="0" smtClean="0">
                <a:solidFill>
                  <a:schemeClr val="tx2"/>
                </a:solidFill>
              </a:rPr>
              <a:t>Elects Chairman and Vice Chairman of the Council from among the Councillors</a:t>
            </a:r>
          </a:p>
          <a:p>
            <a:pPr defTabSz="914306">
              <a:defRPr/>
            </a:pPr>
            <a:r>
              <a:rPr lang="en-US" b="0" u="none" dirty="0" smtClean="0">
                <a:solidFill>
                  <a:schemeClr val="tx2"/>
                </a:solidFill>
              </a:rPr>
              <a:t>Elects the Chairman and Vice Chairman of SC-ADM (if applicable – usual practice: elected for two years)</a:t>
            </a:r>
          </a:p>
          <a:p>
            <a:pPr defTabSz="914306">
              <a:defRPr/>
            </a:pPr>
            <a:r>
              <a:rPr lang="en-US" b="0" u="none" dirty="0" smtClean="0">
                <a:solidFill>
                  <a:schemeClr val="tx2"/>
                </a:solidFill>
              </a:rPr>
              <a:t>Adopts DRAFT agenda, published as Document 1.</a:t>
            </a:r>
          </a:p>
          <a:p>
            <a:pPr defTabSz="914306">
              <a:defRPr/>
            </a:pPr>
            <a:r>
              <a:rPr lang="en-US" b="0" u="none" dirty="0" smtClean="0">
                <a:solidFill>
                  <a:schemeClr val="tx2"/>
                </a:solidFill>
              </a:rPr>
              <a:t>Approves DRAFT allocation of documents and time management plan</a:t>
            </a:r>
          </a:p>
          <a:p>
            <a:pPr defTabSz="914306">
              <a:defRPr/>
            </a:pPr>
            <a:endParaRPr lang="en-US" b="0" u="none" dirty="0" smtClean="0">
              <a:solidFill>
                <a:schemeClr val="tx2"/>
              </a:solidFill>
            </a:endParaRPr>
          </a:p>
          <a:p>
            <a:pPr defTabSz="914306">
              <a:defRPr/>
            </a:pPr>
            <a:r>
              <a:rPr lang="en-US" b="0" u="none" dirty="0" smtClean="0">
                <a:solidFill>
                  <a:schemeClr val="tx2"/>
                </a:solidFill>
              </a:rPr>
              <a:t>For each Plenary, the Chairman shall open and close the meeting of the Plenary meeting. The Chairman directs the debates</a:t>
            </a:r>
          </a:p>
          <a:p>
            <a:pPr defTabSz="914306">
              <a:defRPr/>
            </a:pPr>
            <a:endParaRPr lang="en-US" b="1" u="none" dirty="0" smtClean="0">
              <a:solidFill>
                <a:schemeClr val="tx2"/>
              </a:solidFill>
            </a:endParaRPr>
          </a:p>
          <a:p>
            <a:pPr defTabSz="914306">
              <a:defRPr/>
            </a:pPr>
            <a:endParaRPr lang="fr-CH" b="1" u="sng" dirty="0" smtClean="0">
              <a:solidFill>
                <a:schemeClr val="tx2"/>
              </a:solidFill>
            </a:endParaRPr>
          </a:p>
          <a:p>
            <a:pPr defTabSz="914306">
              <a:defRPr/>
            </a:pPr>
            <a:endParaRPr lang="fr-CH" b="1" u="sng" dirty="0" smtClean="0">
              <a:solidFill>
                <a:schemeClr val="tx2"/>
              </a:solidFill>
            </a:endParaRPr>
          </a:p>
          <a:p>
            <a:pPr defTabSz="914306">
              <a:defRPr/>
            </a:pPr>
            <a:endParaRPr lang="fr-CH" b="1" u="sng" dirty="0" smtClean="0">
              <a:solidFill>
                <a:schemeClr val="tx2"/>
              </a:solidFill>
            </a:endParaRPr>
          </a:p>
          <a:p>
            <a:pPr defTabSz="914306">
              <a:defRPr/>
            </a:pPr>
            <a:endParaRPr lang="en-US" dirty="0"/>
          </a:p>
        </p:txBody>
      </p:sp>
      <p:sp>
        <p:nvSpPr>
          <p:cNvPr id="4" name="Slide Number Placeholder 3"/>
          <p:cNvSpPr>
            <a:spLocks noGrp="1"/>
          </p:cNvSpPr>
          <p:nvPr>
            <p:ph type="sldNum" sz="quarter" idx="10"/>
          </p:nvPr>
        </p:nvSpPr>
        <p:spPr/>
        <p:txBody>
          <a:bodyPr/>
          <a:lstStyle/>
          <a:p>
            <a:fld id="{58AE5703-4480-4DAC-8685-4FB0D45CE3FC}" type="slidenum">
              <a:rPr lang="en-US" smtClean="0"/>
              <a:t>13</a:t>
            </a:fld>
            <a:endParaRPr lang="en-US"/>
          </a:p>
        </p:txBody>
      </p:sp>
    </p:spTree>
    <p:extLst>
      <p:ext uri="{BB962C8B-B14F-4D97-AF65-F5344CB8AC3E}">
        <p14:creationId xmlns:p14="http://schemas.microsoft.com/office/powerpoint/2010/main" val="9499118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20" indent="-285720">
              <a:spcBef>
                <a:spcPct val="0"/>
              </a:spcBef>
              <a:buFontTx/>
              <a:buChar char="-"/>
            </a:pPr>
            <a:r>
              <a:rPr lang="fr-CH" b="0" dirty="0" err="1" smtClean="0">
                <a:solidFill>
                  <a:schemeClr val="tx2"/>
                </a:solidFill>
              </a:rPr>
              <a:t>Principle</a:t>
            </a:r>
            <a:r>
              <a:rPr lang="fr-CH" b="0" dirty="0" smtClean="0">
                <a:solidFill>
                  <a:schemeClr val="tx2"/>
                </a:solidFill>
              </a:rPr>
              <a:t> of </a:t>
            </a:r>
            <a:r>
              <a:rPr lang="fr-CH" b="0" dirty="0" err="1" smtClean="0">
                <a:solidFill>
                  <a:schemeClr val="tx2"/>
                </a:solidFill>
              </a:rPr>
              <a:t>geographical</a:t>
            </a:r>
            <a:r>
              <a:rPr lang="fr-CH" b="0" dirty="0" smtClean="0">
                <a:solidFill>
                  <a:schemeClr val="tx2"/>
                </a:solidFill>
              </a:rPr>
              <a:t> rotation </a:t>
            </a:r>
            <a:r>
              <a:rPr lang="fr-CH" b="0" dirty="0" err="1" smtClean="0">
                <a:solidFill>
                  <a:schemeClr val="tx2"/>
                </a:solidFill>
              </a:rPr>
              <a:t>is</a:t>
            </a:r>
            <a:r>
              <a:rPr lang="fr-CH" b="0" dirty="0" smtClean="0">
                <a:solidFill>
                  <a:schemeClr val="tx2"/>
                </a:solidFill>
              </a:rPr>
              <a:t> not </a:t>
            </a:r>
            <a:r>
              <a:rPr lang="fr-CH" b="0" dirty="0" err="1" smtClean="0">
                <a:solidFill>
                  <a:schemeClr val="tx2"/>
                </a:solidFill>
              </a:rPr>
              <a:t>formally</a:t>
            </a:r>
            <a:r>
              <a:rPr lang="fr-CH" b="0" dirty="0" smtClean="0">
                <a:solidFill>
                  <a:schemeClr val="tx2"/>
                </a:solidFill>
              </a:rPr>
              <a:t> applicable to the Standing </a:t>
            </a:r>
            <a:r>
              <a:rPr lang="fr-CH" b="0" dirty="0" err="1" smtClean="0">
                <a:solidFill>
                  <a:schemeClr val="tx2"/>
                </a:solidFill>
              </a:rPr>
              <a:t>Committee</a:t>
            </a:r>
            <a:r>
              <a:rPr lang="fr-CH" b="0" dirty="0" smtClean="0">
                <a:solidFill>
                  <a:schemeClr val="tx2"/>
                </a:solidFill>
              </a:rPr>
              <a:t> on Administration and Management (SC-ADM) Chairman and Vice-Chairman. </a:t>
            </a:r>
            <a:r>
              <a:rPr lang="fr-CH" b="0" dirty="0" err="1" smtClean="0">
                <a:solidFill>
                  <a:schemeClr val="tx2"/>
                </a:solidFill>
              </a:rPr>
              <a:t>Since</a:t>
            </a:r>
            <a:r>
              <a:rPr lang="fr-CH" b="0" dirty="0" smtClean="0">
                <a:solidFill>
                  <a:schemeClr val="tx2"/>
                </a:solidFill>
              </a:rPr>
              <a:t> 2007 practice </a:t>
            </a:r>
            <a:r>
              <a:rPr lang="fr-CH" b="0" dirty="0" err="1" smtClean="0">
                <a:solidFill>
                  <a:schemeClr val="tx2"/>
                </a:solidFill>
              </a:rPr>
              <a:t>is</a:t>
            </a:r>
            <a:r>
              <a:rPr lang="fr-CH" b="0" dirty="0" smtClean="0">
                <a:solidFill>
                  <a:schemeClr val="tx2"/>
                </a:solidFill>
              </a:rPr>
              <a:t> to </a:t>
            </a:r>
            <a:r>
              <a:rPr lang="fr-CH" b="0" dirty="0" err="1" smtClean="0">
                <a:solidFill>
                  <a:schemeClr val="tx2"/>
                </a:solidFill>
              </a:rPr>
              <a:t>maintain</a:t>
            </a:r>
            <a:r>
              <a:rPr lang="fr-CH" b="0" dirty="0" smtClean="0">
                <a:solidFill>
                  <a:schemeClr val="tx2"/>
                </a:solidFill>
              </a:rPr>
              <a:t> the </a:t>
            </a:r>
            <a:r>
              <a:rPr lang="fr-CH" b="0" dirty="0" err="1" smtClean="0">
                <a:solidFill>
                  <a:schemeClr val="tx2"/>
                </a:solidFill>
              </a:rPr>
              <a:t>same</a:t>
            </a:r>
            <a:r>
              <a:rPr lang="fr-CH" b="0" dirty="0" smtClean="0">
                <a:solidFill>
                  <a:schemeClr val="tx2"/>
                </a:solidFill>
              </a:rPr>
              <a:t> Chairman for 2 </a:t>
            </a:r>
            <a:r>
              <a:rPr lang="fr-CH" b="0" dirty="0" err="1" smtClean="0">
                <a:solidFill>
                  <a:schemeClr val="tx2"/>
                </a:solidFill>
              </a:rPr>
              <a:t>years</a:t>
            </a:r>
            <a:r>
              <a:rPr lang="fr-CH" b="0" dirty="0" smtClean="0">
                <a:solidFill>
                  <a:schemeClr val="tx2"/>
                </a:solidFill>
              </a:rPr>
              <a:t> and to replace </a:t>
            </a:r>
            <a:r>
              <a:rPr lang="fr-CH" b="0" dirty="0" err="1" smtClean="0">
                <a:solidFill>
                  <a:schemeClr val="tx2"/>
                </a:solidFill>
              </a:rPr>
              <a:t>him</a:t>
            </a:r>
            <a:r>
              <a:rPr lang="fr-CH" b="0" dirty="0" smtClean="0">
                <a:solidFill>
                  <a:schemeClr val="tx2"/>
                </a:solidFill>
              </a:rPr>
              <a:t>/</a:t>
            </a:r>
            <a:r>
              <a:rPr lang="fr-CH" b="0" dirty="0" err="1" smtClean="0">
                <a:solidFill>
                  <a:schemeClr val="tx2"/>
                </a:solidFill>
              </a:rPr>
              <a:t>her</a:t>
            </a:r>
            <a:r>
              <a:rPr lang="fr-CH" b="0" dirty="0" smtClean="0">
                <a:solidFill>
                  <a:schemeClr val="tx2"/>
                </a:solidFill>
              </a:rPr>
              <a:t> by one of the </a:t>
            </a:r>
            <a:r>
              <a:rPr lang="fr-CH" b="0" dirty="0" err="1" smtClean="0">
                <a:solidFill>
                  <a:schemeClr val="tx2"/>
                </a:solidFill>
              </a:rPr>
              <a:t>two</a:t>
            </a:r>
            <a:r>
              <a:rPr lang="fr-CH" b="0" dirty="0" smtClean="0">
                <a:solidFill>
                  <a:schemeClr val="tx2"/>
                </a:solidFill>
              </a:rPr>
              <a:t> Vice-</a:t>
            </a:r>
            <a:r>
              <a:rPr lang="fr-CH" b="0" dirty="0" err="1" smtClean="0">
                <a:solidFill>
                  <a:schemeClr val="tx2"/>
                </a:solidFill>
              </a:rPr>
              <a:t>Chairmen</a:t>
            </a:r>
            <a:endParaRPr lang="fr-CH" b="0" dirty="0" smtClean="0">
              <a:solidFill>
                <a:schemeClr val="tx2"/>
              </a:solidFill>
            </a:endParaRPr>
          </a:p>
          <a:p>
            <a:pPr marL="285720" indent="-285720">
              <a:spcBef>
                <a:spcPct val="0"/>
              </a:spcBef>
              <a:buFontTx/>
              <a:buChar char="-"/>
            </a:pPr>
            <a:r>
              <a:rPr lang="fr-CH" b="0" dirty="0" smtClean="0">
                <a:solidFill>
                  <a:schemeClr val="tx2"/>
                </a:solidFill>
              </a:rPr>
              <a:t>The SC-ADM </a:t>
            </a:r>
            <a:r>
              <a:rPr lang="fr-CH" b="0" dirty="0" err="1" smtClean="0">
                <a:solidFill>
                  <a:schemeClr val="tx2"/>
                </a:solidFill>
              </a:rPr>
              <a:t>shall</a:t>
            </a:r>
            <a:r>
              <a:rPr lang="fr-CH" b="0" dirty="0" smtClean="0">
                <a:solidFill>
                  <a:schemeClr val="tx2"/>
                </a:solidFill>
              </a:rPr>
              <a:t> </a:t>
            </a:r>
            <a:r>
              <a:rPr lang="fr-CH" b="0" dirty="0" err="1" smtClean="0">
                <a:solidFill>
                  <a:schemeClr val="tx2"/>
                </a:solidFill>
              </a:rPr>
              <a:t>consider</a:t>
            </a:r>
            <a:r>
              <a:rPr lang="fr-CH" b="0" dirty="0" smtClean="0">
                <a:solidFill>
                  <a:schemeClr val="tx2"/>
                </a:solidFill>
              </a:rPr>
              <a:t> the documents </a:t>
            </a:r>
            <a:r>
              <a:rPr lang="fr-CH" b="0" dirty="0" err="1" smtClean="0">
                <a:solidFill>
                  <a:schemeClr val="tx2"/>
                </a:solidFill>
              </a:rPr>
              <a:t>allocated</a:t>
            </a:r>
            <a:r>
              <a:rPr lang="fr-CH" b="0" dirty="0" smtClean="0">
                <a:solidFill>
                  <a:schemeClr val="tx2"/>
                </a:solidFill>
              </a:rPr>
              <a:t> to </a:t>
            </a:r>
            <a:r>
              <a:rPr lang="fr-CH" b="0" dirty="0" err="1" smtClean="0">
                <a:solidFill>
                  <a:schemeClr val="tx2"/>
                </a:solidFill>
              </a:rPr>
              <a:t>it</a:t>
            </a:r>
            <a:r>
              <a:rPr lang="fr-CH" b="0" dirty="0" smtClean="0">
                <a:solidFill>
                  <a:schemeClr val="tx2"/>
                </a:solidFill>
              </a:rPr>
              <a:t> by the Inaugural </a:t>
            </a:r>
            <a:r>
              <a:rPr lang="fr-CH" b="0" dirty="0" err="1" smtClean="0">
                <a:solidFill>
                  <a:schemeClr val="tx2"/>
                </a:solidFill>
              </a:rPr>
              <a:t>Plenary</a:t>
            </a:r>
            <a:endParaRPr lang="fr-CH" b="0" dirty="0" smtClean="0">
              <a:solidFill>
                <a:schemeClr val="tx2"/>
              </a:solidFill>
            </a:endParaRPr>
          </a:p>
          <a:p>
            <a:pPr marL="285720" indent="-285720">
              <a:spcBef>
                <a:spcPct val="0"/>
              </a:spcBef>
              <a:buFontTx/>
              <a:buChar char="-"/>
            </a:pPr>
            <a:r>
              <a:rPr lang="fr-CH" b="0" dirty="0" smtClean="0">
                <a:solidFill>
                  <a:schemeClr val="tx2"/>
                </a:solidFill>
              </a:rPr>
              <a:t>The SC-ADM </a:t>
            </a:r>
            <a:r>
              <a:rPr lang="fr-CH" b="0" dirty="0" err="1" smtClean="0">
                <a:solidFill>
                  <a:schemeClr val="tx2"/>
                </a:solidFill>
              </a:rPr>
              <a:t>shall</a:t>
            </a:r>
            <a:r>
              <a:rPr lang="fr-CH" b="0" dirty="0" smtClean="0">
                <a:solidFill>
                  <a:schemeClr val="tx2"/>
                </a:solidFill>
              </a:rPr>
              <a:t> </a:t>
            </a:r>
            <a:r>
              <a:rPr lang="fr-CH" b="0" dirty="0" err="1" smtClean="0">
                <a:solidFill>
                  <a:schemeClr val="tx2"/>
                </a:solidFill>
              </a:rPr>
              <a:t>prepare</a:t>
            </a:r>
            <a:r>
              <a:rPr lang="fr-CH" b="0" dirty="0" smtClean="0">
                <a:solidFill>
                  <a:schemeClr val="tx2"/>
                </a:solidFill>
              </a:rPr>
              <a:t> </a:t>
            </a:r>
            <a:r>
              <a:rPr lang="fr-CH" b="0" dirty="0" err="1" smtClean="0">
                <a:solidFill>
                  <a:schemeClr val="tx2"/>
                </a:solidFill>
              </a:rPr>
              <a:t>draft</a:t>
            </a:r>
            <a:r>
              <a:rPr lang="fr-CH" b="0" dirty="0" smtClean="0">
                <a:solidFill>
                  <a:schemeClr val="tx2"/>
                </a:solidFill>
              </a:rPr>
              <a:t> </a:t>
            </a:r>
            <a:r>
              <a:rPr lang="fr-CH" b="0" dirty="0" err="1" smtClean="0">
                <a:solidFill>
                  <a:schemeClr val="tx2"/>
                </a:solidFill>
              </a:rPr>
              <a:t>resolutions</a:t>
            </a:r>
            <a:r>
              <a:rPr lang="fr-CH" b="0" dirty="0" smtClean="0">
                <a:solidFill>
                  <a:schemeClr val="tx2"/>
                </a:solidFill>
              </a:rPr>
              <a:t> and </a:t>
            </a:r>
            <a:r>
              <a:rPr lang="fr-CH" b="0" dirty="0" err="1" smtClean="0">
                <a:solidFill>
                  <a:schemeClr val="tx2"/>
                </a:solidFill>
              </a:rPr>
              <a:t>draft</a:t>
            </a:r>
            <a:r>
              <a:rPr lang="fr-CH" b="0" dirty="0" smtClean="0">
                <a:solidFill>
                  <a:schemeClr val="tx2"/>
                </a:solidFill>
              </a:rPr>
              <a:t> </a:t>
            </a:r>
            <a:r>
              <a:rPr lang="fr-CH" b="0" dirty="0" err="1" smtClean="0">
                <a:solidFill>
                  <a:schemeClr val="tx2"/>
                </a:solidFill>
              </a:rPr>
              <a:t>decisions</a:t>
            </a:r>
            <a:r>
              <a:rPr lang="fr-CH" b="0" dirty="0" smtClean="0">
                <a:solidFill>
                  <a:schemeClr val="tx2"/>
                </a:solidFill>
              </a:rPr>
              <a:t> and </a:t>
            </a:r>
            <a:r>
              <a:rPr lang="fr-CH" b="0" dirty="0" err="1" smtClean="0">
                <a:solidFill>
                  <a:schemeClr val="tx2"/>
                </a:solidFill>
              </a:rPr>
              <a:t>shall</a:t>
            </a:r>
            <a:r>
              <a:rPr lang="fr-CH" b="0" dirty="0" smtClean="0">
                <a:solidFill>
                  <a:schemeClr val="tx2"/>
                </a:solidFill>
              </a:rPr>
              <a:t> </a:t>
            </a:r>
            <a:r>
              <a:rPr lang="fr-CH" b="0" dirty="0" err="1" smtClean="0">
                <a:solidFill>
                  <a:schemeClr val="tx2"/>
                </a:solidFill>
              </a:rPr>
              <a:t>prepare</a:t>
            </a:r>
            <a:r>
              <a:rPr lang="fr-CH" b="0" dirty="0" smtClean="0">
                <a:solidFill>
                  <a:schemeClr val="tx2"/>
                </a:solidFill>
              </a:rPr>
              <a:t> a report for </a:t>
            </a:r>
            <a:r>
              <a:rPr lang="fr-CH" b="0" dirty="0" err="1" smtClean="0">
                <a:solidFill>
                  <a:schemeClr val="tx2"/>
                </a:solidFill>
              </a:rPr>
              <a:t>consideration</a:t>
            </a:r>
            <a:r>
              <a:rPr lang="fr-CH" b="0" dirty="0" smtClean="0">
                <a:solidFill>
                  <a:schemeClr val="tx2"/>
                </a:solidFill>
              </a:rPr>
              <a:t> by the </a:t>
            </a:r>
            <a:r>
              <a:rPr lang="fr-CH" b="0" dirty="0" err="1" smtClean="0">
                <a:solidFill>
                  <a:schemeClr val="tx2"/>
                </a:solidFill>
              </a:rPr>
              <a:t>Plenary</a:t>
            </a:r>
            <a:endParaRPr lang="fr-CH" b="0" dirty="0" smtClean="0">
              <a:solidFill>
                <a:schemeClr val="tx2"/>
              </a:solidFill>
            </a:endParaRPr>
          </a:p>
          <a:p>
            <a:pPr marL="285720" indent="-285720">
              <a:spcBef>
                <a:spcPct val="0"/>
              </a:spcBef>
              <a:buFontTx/>
              <a:buChar char="-"/>
            </a:pPr>
            <a:r>
              <a:rPr lang="fr-CH" b="0" dirty="0" smtClean="0">
                <a:solidFill>
                  <a:schemeClr val="tx2"/>
                </a:solidFill>
              </a:rPr>
              <a:t>The SC-ADM </a:t>
            </a:r>
            <a:r>
              <a:rPr lang="fr-CH" b="0" dirty="0" err="1" smtClean="0">
                <a:solidFill>
                  <a:schemeClr val="tx2"/>
                </a:solidFill>
              </a:rPr>
              <a:t>shall</a:t>
            </a:r>
            <a:r>
              <a:rPr lang="fr-CH" b="0" dirty="0" smtClean="0">
                <a:solidFill>
                  <a:schemeClr val="tx2"/>
                </a:solidFill>
              </a:rPr>
              <a:t> </a:t>
            </a:r>
            <a:r>
              <a:rPr lang="fr-CH" b="0" dirty="0" err="1" smtClean="0">
                <a:solidFill>
                  <a:schemeClr val="tx2"/>
                </a:solidFill>
              </a:rPr>
              <a:t>make</a:t>
            </a:r>
            <a:r>
              <a:rPr lang="fr-CH" b="0" dirty="0" smtClean="0">
                <a:solidFill>
                  <a:schemeClr val="tx2"/>
                </a:solidFill>
              </a:rPr>
              <a:t> </a:t>
            </a:r>
            <a:r>
              <a:rPr lang="fr-CH" b="0" dirty="0" err="1" smtClean="0">
                <a:solidFill>
                  <a:schemeClr val="tx2"/>
                </a:solidFill>
              </a:rPr>
              <a:t>every</a:t>
            </a:r>
            <a:r>
              <a:rPr lang="fr-CH" b="0" dirty="0" smtClean="0">
                <a:solidFill>
                  <a:schemeClr val="tx2"/>
                </a:solidFill>
              </a:rPr>
              <a:t> effort to </a:t>
            </a:r>
            <a:r>
              <a:rPr lang="fr-CH" b="0" dirty="0" err="1" smtClean="0">
                <a:solidFill>
                  <a:schemeClr val="tx2"/>
                </a:solidFill>
              </a:rPr>
              <a:t>achieve</a:t>
            </a:r>
            <a:r>
              <a:rPr lang="fr-CH" b="0" dirty="0" smtClean="0">
                <a:solidFill>
                  <a:schemeClr val="tx2"/>
                </a:solidFill>
              </a:rPr>
              <a:t> a consensus. </a:t>
            </a:r>
            <a:r>
              <a:rPr lang="fr-CH" b="0" dirty="0" err="1" smtClean="0">
                <a:solidFill>
                  <a:schemeClr val="tx2"/>
                </a:solidFill>
              </a:rPr>
              <a:t>Failing</a:t>
            </a:r>
            <a:r>
              <a:rPr lang="fr-CH" b="0" dirty="0" smtClean="0">
                <a:solidFill>
                  <a:schemeClr val="tx2"/>
                </a:solidFill>
              </a:rPr>
              <a:t> consensus, the report </a:t>
            </a:r>
            <a:r>
              <a:rPr lang="fr-CH" b="0" dirty="0" err="1" smtClean="0">
                <a:solidFill>
                  <a:schemeClr val="tx2"/>
                </a:solidFill>
              </a:rPr>
              <a:t>shall</a:t>
            </a:r>
            <a:r>
              <a:rPr lang="fr-CH" b="0" dirty="0" smtClean="0">
                <a:solidFill>
                  <a:schemeClr val="tx2"/>
                </a:solidFill>
              </a:rPr>
              <a:t> </a:t>
            </a:r>
            <a:r>
              <a:rPr lang="fr-CH" b="0" dirty="0" err="1" smtClean="0">
                <a:solidFill>
                  <a:schemeClr val="tx2"/>
                </a:solidFill>
              </a:rPr>
              <a:t>include</a:t>
            </a:r>
            <a:r>
              <a:rPr lang="fr-CH" b="0" dirty="0" smtClean="0">
                <a:solidFill>
                  <a:schemeClr val="tx2"/>
                </a:solidFill>
              </a:rPr>
              <a:t> the </a:t>
            </a:r>
            <a:r>
              <a:rPr lang="fr-CH" b="0" dirty="0" err="1" smtClean="0">
                <a:solidFill>
                  <a:schemeClr val="tx2"/>
                </a:solidFill>
              </a:rPr>
              <a:t>views</a:t>
            </a:r>
            <a:r>
              <a:rPr lang="fr-CH" b="0" dirty="0" smtClean="0">
                <a:solidFill>
                  <a:schemeClr val="tx2"/>
                </a:solidFill>
              </a:rPr>
              <a:t> </a:t>
            </a:r>
            <a:r>
              <a:rPr lang="fr-CH" b="0" dirty="0" err="1" smtClean="0">
                <a:solidFill>
                  <a:schemeClr val="tx2"/>
                </a:solidFill>
              </a:rPr>
              <a:t>expressed</a:t>
            </a:r>
            <a:r>
              <a:rPr lang="fr-CH" b="0" dirty="0" smtClean="0">
                <a:solidFill>
                  <a:schemeClr val="tx2"/>
                </a:solidFill>
              </a:rPr>
              <a:t> by the </a:t>
            </a:r>
            <a:r>
              <a:rPr lang="fr-CH" b="0" dirty="0" err="1" smtClean="0">
                <a:solidFill>
                  <a:schemeClr val="tx2"/>
                </a:solidFill>
              </a:rPr>
              <a:t>various</a:t>
            </a:r>
            <a:r>
              <a:rPr lang="fr-CH" b="0" dirty="0" smtClean="0">
                <a:solidFill>
                  <a:schemeClr val="tx2"/>
                </a:solidFill>
              </a:rPr>
              <a:t> participants</a:t>
            </a:r>
            <a:r>
              <a:rPr lang="fr-CH" b="0" baseline="0" dirty="0" smtClean="0">
                <a:solidFill>
                  <a:schemeClr val="tx2"/>
                </a:solidFill>
              </a:rPr>
              <a:t> (A contrario, no vote).</a:t>
            </a:r>
            <a:endParaRPr lang="fr-CH" b="0" dirty="0" smtClean="0">
              <a:solidFill>
                <a:schemeClr val="tx2"/>
              </a:solidFill>
            </a:endParaRPr>
          </a:p>
          <a:p>
            <a:pPr marL="285720" indent="-285720">
              <a:spcBef>
                <a:spcPct val="0"/>
              </a:spcBef>
              <a:buFontTx/>
              <a:buChar char="-"/>
            </a:pPr>
            <a:r>
              <a:rPr lang="fr-CH" b="0" dirty="0" smtClean="0">
                <a:solidFill>
                  <a:schemeClr val="tx2"/>
                </a:solidFill>
              </a:rPr>
              <a:t>The SC-ADM </a:t>
            </a:r>
            <a:r>
              <a:rPr lang="fr-CH" b="0" dirty="0" err="1" smtClean="0">
                <a:solidFill>
                  <a:schemeClr val="tx2"/>
                </a:solidFill>
              </a:rPr>
              <a:t>shall</a:t>
            </a:r>
            <a:r>
              <a:rPr lang="fr-CH" b="0" dirty="0" smtClean="0">
                <a:solidFill>
                  <a:schemeClr val="tx2"/>
                </a:solidFill>
              </a:rPr>
              <a:t> not </a:t>
            </a:r>
            <a:r>
              <a:rPr lang="fr-CH" b="0" dirty="0" err="1" smtClean="0">
                <a:solidFill>
                  <a:schemeClr val="tx2"/>
                </a:solidFill>
              </a:rPr>
              <a:t>meet</a:t>
            </a:r>
            <a:r>
              <a:rPr lang="fr-CH" b="0" dirty="0" smtClean="0">
                <a:solidFill>
                  <a:schemeClr val="tx2"/>
                </a:solidFill>
              </a:rPr>
              <a:t> </a:t>
            </a:r>
            <a:r>
              <a:rPr lang="fr-CH" b="0" dirty="0" err="1" smtClean="0">
                <a:solidFill>
                  <a:schemeClr val="tx2"/>
                </a:solidFill>
              </a:rPr>
              <a:t>during</a:t>
            </a:r>
            <a:r>
              <a:rPr lang="fr-CH" b="0" dirty="0" smtClean="0">
                <a:solidFill>
                  <a:schemeClr val="tx2"/>
                </a:solidFill>
              </a:rPr>
              <a:t> a </a:t>
            </a:r>
            <a:r>
              <a:rPr lang="fr-CH" b="0" dirty="0" err="1" smtClean="0">
                <a:solidFill>
                  <a:schemeClr val="tx2"/>
                </a:solidFill>
              </a:rPr>
              <a:t>plenary</a:t>
            </a:r>
            <a:r>
              <a:rPr lang="fr-CH" b="0" dirty="0" smtClean="0">
                <a:solidFill>
                  <a:schemeClr val="tx2"/>
                </a:solidFill>
              </a:rPr>
              <a:t> meeting (RPC </a:t>
            </a:r>
            <a:r>
              <a:rPr lang="fr-CH" b="0" dirty="0" err="1" smtClean="0">
                <a:solidFill>
                  <a:schemeClr val="tx2"/>
                </a:solidFill>
              </a:rPr>
              <a:t>rule</a:t>
            </a:r>
            <a:r>
              <a:rPr lang="fr-CH" b="0" dirty="0" smtClean="0">
                <a:solidFill>
                  <a:schemeClr val="tx2"/>
                </a:solidFill>
              </a:rPr>
              <a:t> 12.6)</a:t>
            </a:r>
          </a:p>
          <a:p>
            <a:pPr marL="285720" indent="-285720">
              <a:spcBef>
                <a:spcPct val="0"/>
              </a:spcBef>
              <a:buFontTx/>
              <a:buChar char="-"/>
            </a:pPr>
            <a:r>
              <a:rPr lang="fr-CH" b="0" dirty="0" err="1" smtClean="0">
                <a:solidFill>
                  <a:schemeClr val="tx2"/>
                </a:solidFill>
              </a:rPr>
              <a:t>Debates</a:t>
            </a:r>
            <a:r>
              <a:rPr lang="fr-CH" b="0" dirty="0" smtClean="0">
                <a:solidFill>
                  <a:schemeClr val="tx2"/>
                </a:solidFill>
              </a:rPr>
              <a:t> </a:t>
            </a:r>
            <a:r>
              <a:rPr lang="fr-CH" b="0" dirty="0" err="1" smtClean="0">
                <a:solidFill>
                  <a:schemeClr val="tx2"/>
                </a:solidFill>
              </a:rPr>
              <a:t>should</a:t>
            </a:r>
            <a:r>
              <a:rPr lang="fr-CH" b="0" dirty="0" smtClean="0">
                <a:solidFill>
                  <a:schemeClr val="tx2"/>
                </a:solidFill>
              </a:rPr>
              <a:t> </a:t>
            </a:r>
            <a:r>
              <a:rPr lang="fr-CH" b="0" dirty="0" err="1" smtClean="0">
                <a:solidFill>
                  <a:schemeClr val="tx2"/>
                </a:solidFill>
              </a:rPr>
              <a:t>be</a:t>
            </a:r>
            <a:r>
              <a:rPr lang="fr-CH" b="0" dirty="0" smtClean="0">
                <a:solidFill>
                  <a:schemeClr val="tx2"/>
                </a:solidFill>
              </a:rPr>
              <a:t> broadcast via the Internet for the </a:t>
            </a:r>
            <a:r>
              <a:rPr lang="fr-CH" b="0" dirty="0" err="1" smtClean="0">
                <a:solidFill>
                  <a:schemeClr val="tx2"/>
                </a:solidFill>
              </a:rPr>
              <a:t>benefits</a:t>
            </a:r>
            <a:r>
              <a:rPr lang="fr-CH" b="0" dirty="0" smtClean="0">
                <a:solidFill>
                  <a:schemeClr val="tx2"/>
                </a:solidFill>
              </a:rPr>
              <a:t> of </a:t>
            </a:r>
            <a:r>
              <a:rPr lang="fr-CH" b="0" dirty="0" err="1" smtClean="0">
                <a:solidFill>
                  <a:schemeClr val="tx2"/>
                </a:solidFill>
              </a:rPr>
              <a:t>Member</a:t>
            </a:r>
            <a:r>
              <a:rPr lang="fr-CH" b="0" dirty="0" smtClean="0">
                <a:solidFill>
                  <a:schemeClr val="tx2"/>
                </a:solidFill>
              </a:rPr>
              <a:t> States and </a:t>
            </a:r>
            <a:r>
              <a:rPr lang="fr-CH" b="0" dirty="0" err="1" smtClean="0">
                <a:solidFill>
                  <a:schemeClr val="tx2"/>
                </a:solidFill>
              </a:rPr>
              <a:t>Sector</a:t>
            </a:r>
            <a:r>
              <a:rPr lang="fr-CH" b="0" dirty="0" smtClean="0">
                <a:solidFill>
                  <a:schemeClr val="tx2"/>
                </a:solidFill>
              </a:rPr>
              <a:t> </a:t>
            </a:r>
            <a:r>
              <a:rPr lang="fr-CH" b="0" dirty="0" err="1" smtClean="0">
                <a:solidFill>
                  <a:schemeClr val="tx2"/>
                </a:solidFill>
              </a:rPr>
              <a:t>Members</a:t>
            </a:r>
            <a:r>
              <a:rPr lang="fr-CH" b="0" dirty="0" smtClean="0">
                <a:solidFill>
                  <a:schemeClr val="tx2"/>
                </a:solidFill>
              </a:rPr>
              <a:t>) (RPC </a:t>
            </a:r>
            <a:r>
              <a:rPr lang="fr-CH" b="0" dirty="0" err="1" smtClean="0">
                <a:solidFill>
                  <a:schemeClr val="tx2"/>
                </a:solidFill>
              </a:rPr>
              <a:t>rule</a:t>
            </a:r>
            <a:r>
              <a:rPr lang="fr-CH" b="0" dirty="0" smtClean="0">
                <a:solidFill>
                  <a:schemeClr val="tx2"/>
                </a:solidFill>
              </a:rPr>
              <a:t> 12.7)</a:t>
            </a:r>
          </a:p>
          <a:p>
            <a:pPr marL="285720" indent="-285720">
              <a:spcBef>
                <a:spcPct val="0"/>
              </a:spcBef>
              <a:buFontTx/>
              <a:buChar char="-"/>
            </a:pPr>
            <a:r>
              <a:rPr lang="fr-CH" b="0" dirty="0" smtClean="0">
                <a:solidFill>
                  <a:schemeClr val="tx2"/>
                </a:solidFill>
              </a:rPr>
              <a:t>There are no </a:t>
            </a:r>
            <a:r>
              <a:rPr lang="fr-CH" b="0" dirty="0" err="1" smtClean="0">
                <a:solidFill>
                  <a:schemeClr val="tx2"/>
                </a:solidFill>
              </a:rPr>
              <a:t>summary</a:t>
            </a:r>
            <a:r>
              <a:rPr lang="fr-CH" b="0" dirty="0" smtClean="0">
                <a:solidFill>
                  <a:schemeClr val="tx2"/>
                </a:solidFill>
              </a:rPr>
              <a:t> records of the SC-</a:t>
            </a:r>
            <a:r>
              <a:rPr lang="fr-CH" b="0" u="none" dirty="0" smtClean="0">
                <a:solidFill>
                  <a:schemeClr val="tx2"/>
                </a:solidFill>
              </a:rPr>
              <a:t>A</a:t>
            </a:r>
            <a:r>
              <a:rPr lang="fr-CH" b="0" dirty="0" smtClean="0">
                <a:solidFill>
                  <a:schemeClr val="tx2"/>
                </a:solidFill>
              </a:rPr>
              <a:t>DM Committee.</a:t>
            </a:r>
          </a:p>
          <a:p>
            <a:pPr>
              <a:spcBef>
                <a:spcPct val="0"/>
              </a:spcBef>
              <a:buNone/>
            </a:pPr>
            <a:endParaRPr lang="fr-CH" b="1" dirty="0" smtClean="0">
              <a:solidFill>
                <a:schemeClr val="tx2"/>
              </a:solidFill>
            </a:endParaRPr>
          </a:p>
          <a:p>
            <a:endParaRPr lang="en-US" dirty="0"/>
          </a:p>
        </p:txBody>
      </p:sp>
      <p:sp>
        <p:nvSpPr>
          <p:cNvPr id="4" name="Slide Number Placeholder 3"/>
          <p:cNvSpPr>
            <a:spLocks noGrp="1"/>
          </p:cNvSpPr>
          <p:nvPr>
            <p:ph type="sldNum" sz="quarter" idx="10"/>
          </p:nvPr>
        </p:nvSpPr>
        <p:spPr/>
        <p:txBody>
          <a:bodyPr/>
          <a:lstStyle/>
          <a:p>
            <a:fld id="{58AE5703-4480-4DAC-8685-4FB0D45CE3FC}" type="slidenum">
              <a:rPr lang="en-US" smtClean="0"/>
              <a:t>14</a:t>
            </a:fld>
            <a:endParaRPr lang="en-US"/>
          </a:p>
        </p:txBody>
      </p:sp>
    </p:spTree>
    <p:extLst>
      <p:ext uri="{BB962C8B-B14F-4D97-AF65-F5344CB8AC3E}">
        <p14:creationId xmlns:p14="http://schemas.microsoft.com/office/powerpoint/2010/main" val="29823906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H" dirty="0" smtClean="0"/>
              <a:t>The </a:t>
            </a:r>
            <a:r>
              <a:rPr lang="fr-CH" dirty="0" err="1" smtClean="0"/>
              <a:t>Steering</a:t>
            </a:r>
            <a:r>
              <a:rPr lang="fr-CH" dirty="0" smtClean="0"/>
              <a:t> </a:t>
            </a:r>
            <a:r>
              <a:rPr lang="fr-CH" dirty="0" err="1" smtClean="0"/>
              <a:t>Committee</a:t>
            </a:r>
            <a:r>
              <a:rPr lang="fr-CH" dirty="0" smtClean="0"/>
              <a:t> comprises the Chairman of the Council, the vice-Chairman and the Chairman and Vice-</a:t>
            </a:r>
            <a:r>
              <a:rPr lang="fr-CH" dirty="0" err="1" smtClean="0"/>
              <a:t>Chairmen</a:t>
            </a:r>
            <a:r>
              <a:rPr lang="fr-CH" dirty="0" smtClean="0"/>
              <a:t> of the Standing Committee on Administration and Management (SC-ADM). </a:t>
            </a:r>
          </a:p>
          <a:p>
            <a:r>
              <a:rPr lang="fr-CH" dirty="0" smtClean="0"/>
              <a:t>The </a:t>
            </a:r>
            <a:r>
              <a:rPr lang="fr-CH" dirty="0" err="1" smtClean="0"/>
              <a:t>Steering</a:t>
            </a:r>
            <a:r>
              <a:rPr lang="fr-CH" dirty="0" smtClean="0"/>
              <a:t> </a:t>
            </a:r>
            <a:r>
              <a:rPr lang="fr-CH" dirty="0" err="1" smtClean="0"/>
              <a:t>Committee</a:t>
            </a:r>
            <a:r>
              <a:rPr lang="fr-CH" dirty="0" smtClean="0"/>
              <a:t>  </a:t>
            </a:r>
            <a:r>
              <a:rPr lang="fr-CH" dirty="0" err="1" smtClean="0"/>
              <a:t>is</a:t>
            </a:r>
            <a:r>
              <a:rPr lang="fr-CH" dirty="0" smtClean="0"/>
              <a:t> </a:t>
            </a:r>
            <a:r>
              <a:rPr lang="fr-CH" dirty="0" err="1" smtClean="0"/>
              <a:t>responsible</a:t>
            </a:r>
            <a:r>
              <a:rPr lang="fr-CH" dirty="0" smtClean="0"/>
              <a:t> for </a:t>
            </a:r>
            <a:r>
              <a:rPr lang="fr-CH" dirty="0" err="1" smtClean="0"/>
              <a:t>coordinating</a:t>
            </a:r>
            <a:r>
              <a:rPr lang="fr-CH" dirty="0" smtClean="0"/>
              <a:t> all </a:t>
            </a:r>
            <a:r>
              <a:rPr lang="fr-CH" dirty="0" err="1" smtClean="0"/>
              <a:t>activities</a:t>
            </a:r>
            <a:r>
              <a:rPr lang="fr-CH" dirty="0" smtClean="0"/>
              <a:t> </a:t>
            </a:r>
            <a:r>
              <a:rPr lang="fr-CH" dirty="0" err="1" smtClean="0"/>
              <a:t>relating</a:t>
            </a:r>
            <a:r>
              <a:rPr lang="fr-CH" dirty="0" smtClean="0"/>
              <a:t> to the </a:t>
            </a:r>
            <a:r>
              <a:rPr lang="fr-CH" dirty="0" err="1" smtClean="0"/>
              <a:t>smooth</a:t>
            </a:r>
            <a:r>
              <a:rPr lang="fr-CH" dirty="0" smtClean="0"/>
              <a:t> running of the Council ‘s </a:t>
            </a:r>
            <a:r>
              <a:rPr lang="fr-CH" dirty="0" err="1" smtClean="0"/>
              <a:t>work</a:t>
            </a:r>
            <a:r>
              <a:rPr lang="fr-CH" dirty="0" smtClean="0"/>
              <a:t> and for </a:t>
            </a:r>
            <a:r>
              <a:rPr lang="fr-CH" dirty="0" err="1" smtClean="0"/>
              <a:t>drawing</a:t>
            </a:r>
            <a:r>
              <a:rPr lang="fr-CH" dirty="0" smtClean="0"/>
              <a:t>-up the </a:t>
            </a:r>
            <a:r>
              <a:rPr lang="fr-CH" dirty="0" err="1" smtClean="0"/>
              <a:t>schedule</a:t>
            </a:r>
            <a:r>
              <a:rPr lang="fr-CH" dirty="0" smtClean="0"/>
              <a:t> of meetings. </a:t>
            </a:r>
          </a:p>
          <a:p>
            <a:r>
              <a:rPr lang="fr-CH" dirty="0" smtClean="0"/>
              <a:t>In practice, </a:t>
            </a:r>
            <a:r>
              <a:rPr lang="fr-CH" dirty="0" err="1" smtClean="0"/>
              <a:t>Chairmen</a:t>
            </a:r>
            <a:r>
              <a:rPr lang="fr-CH" dirty="0" smtClean="0"/>
              <a:t> of Council </a:t>
            </a:r>
            <a:r>
              <a:rPr lang="fr-CH" dirty="0" err="1" smtClean="0"/>
              <a:t>Working</a:t>
            </a:r>
            <a:r>
              <a:rPr lang="fr-CH" dirty="0" smtClean="0"/>
              <a:t> Groups are </a:t>
            </a:r>
            <a:r>
              <a:rPr lang="fr-CH" dirty="0" err="1" smtClean="0"/>
              <a:t>also</a:t>
            </a:r>
            <a:r>
              <a:rPr lang="fr-CH" dirty="0" smtClean="0"/>
              <a:t> </a:t>
            </a:r>
            <a:r>
              <a:rPr lang="fr-CH" dirty="0" err="1" smtClean="0"/>
              <a:t>invited</a:t>
            </a:r>
            <a:r>
              <a:rPr lang="fr-CH" dirty="0" smtClean="0"/>
              <a:t> to attend. </a:t>
            </a:r>
          </a:p>
          <a:p>
            <a:r>
              <a:rPr lang="fr-CH" dirty="0" smtClean="0"/>
              <a:t>The </a:t>
            </a:r>
            <a:r>
              <a:rPr lang="fr-CH" dirty="0" err="1" smtClean="0"/>
              <a:t>Steering</a:t>
            </a:r>
            <a:r>
              <a:rPr lang="fr-CH" dirty="0" smtClean="0"/>
              <a:t> </a:t>
            </a:r>
            <a:r>
              <a:rPr lang="fr-CH" dirty="0" err="1" smtClean="0"/>
              <a:t>Committee</a:t>
            </a:r>
            <a:r>
              <a:rPr lang="fr-CH" dirty="0" smtClean="0"/>
              <a:t> </a:t>
            </a:r>
            <a:r>
              <a:rPr lang="fr-CH" dirty="0" err="1" smtClean="0"/>
              <a:t>is</a:t>
            </a:r>
            <a:r>
              <a:rPr lang="fr-CH" dirty="0" smtClean="0"/>
              <a:t> </a:t>
            </a:r>
            <a:r>
              <a:rPr lang="fr-CH" dirty="0" err="1" smtClean="0"/>
              <a:t>assisted</a:t>
            </a:r>
            <a:r>
              <a:rPr lang="fr-CH" dirty="0" smtClean="0"/>
              <a:t> by the </a:t>
            </a:r>
            <a:r>
              <a:rPr lang="fr-CH" dirty="0" err="1" smtClean="0"/>
              <a:t>Secretary</a:t>
            </a:r>
            <a:r>
              <a:rPr lang="fr-CH" dirty="0" smtClean="0"/>
              <a:t>-General in </a:t>
            </a:r>
            <a:r>
              <a:rPr lang="fr-CH" dirty="0" err="1" smtClean="0"/>
              <a:t>his</a:t>
            </a:r>
            <a:r>
              <a:rPr lang="fr-CH" dirty="0" smtClean="0"/>
              <a:t> </a:t>
            </a:r>
            <a:r>
              <a:rPr lang="fr-CH" dirty="0" err="1" smtClean="0"/>
              <a:t>capacity</a:t>
            </a:r>
            <a:r>
              <a:rPr lang="fr-CH" dirty="0" smtClean="0"/>
              <a:t> as </a:t>
            </a:r>
            <a:r>
              <a:rPr lang="fr-CH" dirty="0" err="1" smtClean="0"/>
              <a:t>Secretary</a:t>
            </a:r>
            <a:r>
              <a:rPr lang="fr-CH" dirty="0" smtClean="0"/>
              <a:t> of the Council.    </a:t>
            </a:r>
            <a:endParaRPr lang="en-US" dirty="0"/>
          </a:p>
        </p:txBody>
      </p:sp>
      <p:sp>
        <p:nvSpPr>
          <p:cNvPr id="4" name="Slide Number Placeholder 3"/>
          <p:cNvSpPr>
            <a:spLocks noGrp="1"/>
          </p:cNvSpPr>
          <p:nvPr>
            <p:ph type="sldNum" sz="quarter" idx="10"/>
          </p:nvPr>
        </p:nvSpPr>
        <p:spPr/>
        <p:txBody>
          <a:bodyPr/>
          <a:lstStyle/>
          <a:p>
            <a:fld id="{58AE5703-4480-4DAC-8685-4FB0D45CE3FC}" type="slidenum">
              <a:rPr lang="en-US" smtClean="0"/>
              <a:t>15</a:t>
            </a:fld>
            <a:endParaRPr lang="en-US"/>
          </a:p>
        </p:txBody>
      </p:sp>
    </p:spTree>
    <p:extLst>
      <p:ext uri="{BB962C8B-B14F-4D97-AF65-F5344CB8AC3E}">
        <p14:creationId xmlns:p14="http://schemas.microsoft.com/office/powerpoint/2010/main" val="23477769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20" indent="-285720">
              <a:spcBef>
                <a:spcPct val="0"/>
              </a:spcBef>
              <a:buFontTx/>
              <a:buChar char="-"/>
            </a:pPr>
            <a:r>
              <a:rPr lang="fr-CH" b="0" dirty="0" smtClean="0">
                <a:solidFill>
                  <a:schemeClr val="tx2"/>
                </a:solidFill>
              </a:rPr>
              <a:t>Interpretation </a:t>
            </a:r>
            <a:r>
              <a:rPr lang="fr-CH" b="0" dirty="0" err="1" smtClean="0">
                <a:solidFill>
                  <a:schemeClr val="tx2"/>
                </a:solidFill>
              </a:rPr>
              <a:t>is</a:t>
            </a:r>
            <a:r>
              <a:rPr lang="fr-CH" b="0" dirty="0" smtClean="0">
                <a:solidFill>
                  <a:schemeClr val="tx2"/>
                </a:solidFill>
              </a:rPr>
              <a:t> </a:t>
            </a:r>
            <a:r>
              <a:rPr lang="fr-CH" b="0" dirty="0" err="1" smtClean="0">
                <a:solidFill>
                  <a:schemeClr val="tx2"/>
                </a:solidFill>
              </a:rPr>
              <a:t>provided</a:t>
            </a:r>
            <a:r>
              <a:rPr lang="fr-CH" b="0" dirty="0" smtClean="0">
                <a:solidFill>
                  <a:schemeClr val="tx2"/>
                </a:solidFill>
              </a:rPr>
              <a:t> in the six official </a:t>
            </a:r>
            <a:r>
              <a:rPr lang="fr-CH" b="0" dirty="0" err="1" smtClean="0">
                <a:solidFill>
                  <a:schemeClr val="tx2"/>
                </a:solidFill>
              </a:rPr>
              <a:t>languages</a:t>
            </a:r>
            <a:r>
              <a:rPr lang="fr-CH" b="0" dirty="0" smtClean="0">
                <a:solidFill>
                  <a:schemeClr val="tx2"/>
                </a:solidFill>
              </a:rPr>
              <a:t> of the Union for </a:t>
            </a:r>
            <a:r>
              <a:rPr lang="fr-CH" b="0" dirty="0" err="1" smtClean="0">
                <a:solidFill>
                  <a:schemeClr val="tx2"/>
                </a:solidFill>
              </a:rPr>
              <a:t>plenaries</a:t>
            </a:r>
            <a:r>
              <a:rPr lang="fr-CH" b="0" dirty="0" smtClean="0">
                <a:solidFill>
                  <a:schemeClr val="tx2"/>
                </a:solidFill>
              </a:rPr>
              <a:t> and SC-ADM</a:t>
            </a:r>
          </a:p>
          <a:p>
            <a:pPr marL="285720" indent="-285720">
              <a:spcBef>
                <a:spcPct val="0"/>
              </a:spcBef>
              <a:buFontTx/>
              <a:buChar char="-"/>
            </a:pPr>
            <a:r>
              <a:rPr lang="fr-CH" b="0" dirty="0" smtClean="0">
                <a:solidFill>
                  <a:schemeClr val="tx2"/>
                </a:solidFill>
              </a:rPr>
              <a:t>The Chairman directs the </a:t>
            </a:r>
            <a:r>
              <a:rPr lang="fr-CH" b="0" dirty="0" err="1" smtClean="0">
                <a:solidFill>
                  <a:schemeClr val="tx2"/>
                </a:solidFill>
              </a:rPr>
              <a:t>debates</a:t>
            </a:r>
            <a:r>
              <a:rPr lang="fr-CH" b="0" dirty="0" smtClean="0">
                <a:solidFill>
                  <a:schemeClr val="tx2"/>
                </a:solidFill>
              </a:rPr>
              <a:t> and </a:t>
            </a:r>
            <a:r>
              <a:rPr lang="fr-CH" b="0" dirty="0" err="1" smtClean="0">
                <a:solidFill>
                  <a:schemeClr val="tx2"/>
                </a:solidFill>
              </a:rPr>
              <a:t>shall</a:t>
            </a:r>
            <a:r>
              <a:rPr lang="fr-CH" b="0" dirty="0" smtClean="0">
                <a:solidFill>
                  <a:schemeClr val="tx2"/>
                </a:solidFill>
              </a:rPr>
              <a:t> </a:t>
            </a:r>
            <a:r>
              <a:rPr lang="fr-CH" b="0" dirty="0" err="1" smtClean="0">
                <a:solidFill>
                  <a:schemeClr val="tx2"/>
                </a:solidFill>
              </a:rPr>
              <a:t>ensure</a:t>
            </a:r>
            <a:r>
              <a:rPr lang="fr-CH" b="0" dirty="0" smtClean="0">
                <a:solidFill>
                  <a:schemeClr val="tx2"/>
                </a:solidFill>
              </a:rPr>
              <a:t> </a:t>
            </a:r>
            <a:r>
              <a:rPr lang="fr-CH" b="0" dirty="0" err="1" smtClean="0">
                <a:solidFill>
                  <a:schemeClr val="tx2"/>
                </a:solidFill>
              </a:rPr>
              <a:t>that</a:t>
            </a:r>
            <a:r>
              <a:rPr lang="fr-CH" b="0" dirty="0" smtClean="0">
                <a:solidFill>
                  <a:schemeClr val="tx2"/>
                </a:solidFill>
              </a:rPr>
              <a:t> discussion </a:t>
            </a:r>
            <a:r>
              <a:rPr lang="fr-CH" b="0" dirty="0" err="1" smtClean="0">
                <a:solidFill>
                  <a:schemeClr val="tx2"/>
                </a:solidFill>
              </a:rPr>
              <a:t>is</a:t>
            </a:r>
            <a:r>
              <a:rPr lang="fr-CH" b="0" dirty="0" smtClean="0">
                <a:solidFill>
                  <a:schemeClr val="tx2"/>
                </a:solidFill>
              </a:rPr>
              <a:t> </a:t>
            </a:r>
            <a:r>
              <a:rPr lang="fr-CH" b="0" dirty="0" err="1" smtClean="0">
                <a:solidFill>
                  <a:schemeClr val="tx2"/>
                </a:solidFill>
              </a:rPr>
              <a:t>limited</a:t>
            </a:r>
            <a:r>
              <a:rPr lang="fr-CH" b="0" dirty="0" smtClean="0">
                <a:solidFill>
                  <a:schemeClr val="tx2"/>
                </a:solidFill>
              </a:rPr>
              <a:t> to the point of issues, </a:t>
            </a:r>
            <a:r>
              <a:rPr lang="fr-CH" b="0" dirty="0" err="1" smtClean="0">
                <a:solidFill>
                  <a:schemeClr val="tx2"/>
                </a:solidFill>
              </a:rPr>
              <a:t>with</a:t>
            </a:r>
            <a:r>
              <a:rPr lang="fr-CH" b="0" dirty="0" smtClean="0">
                <a:solidFill>
                  <a:schemeClr val="tx2"/>
                </a:solidFill>
              </a:rPr>
              <a:t> </a:t>
            </a:r>
            <a:r>
              <a:rPr lang="fr-CH" b="0" dirty="0" err="1" smtClean="0">
                <a:solidFill>
                  <a:schemeClr val="tx2"/>
                </a:solidFill>
              </a:rPr>
              <a:t>discretionary</a:t>
            </a:r>
            <a:r>
              <a:rPr lang="fr-CH" b="0" baseline="0" dirty="0" smtClean="0">
                <a:solidFill>
                  <a:schemeClr val="tx2"/>
                </a:solidFill>
              </a:rPr>
              <a:t> power to </a:t>
            </a:r>
            <a:r>
              <a:rPr lang="fr-CH" b="0" baseline="0" dirty="0" err="1" smtClean="0">
                <a:solidFill>
                  <a:schemeClr val="tx2"/>
                </a:solidFill>
              </a:rPr>
              <a:t>interrupt</a:t>
            </a:r>
            <a:r>
              <a:rPr lang="fr-CH" b="0" baseline="0" dirty="0" smtClean="0">
                <a:solidFill>
                  <a:schemeClr val="tx2"/>
                </a:solidFill>
              </a:rPr>
              <a:t> </a:t>
            </a:r>
            <a:r>
              <a:rPr lang="fr-CH" b="0" baseline="0" dirty="0" err="1" smtClean="0">
                <a:solidFill>
                  <a:schemeClr val="tx2"/>
                </a:solidFill>
              </a:rPr>
              <a:t>any</a:t>
            </a:r>
            <a:r>
              <a:rPr lang="fr-CH" b="0" baseline="0" dirty="0" smtClean="0">
                <a:solidFill>
                  <a:schemeClr val="tx2"/>
                </a:solidFill>
              </a:rPr>
              <a:t> speaker </a:t>
            </a:r>
            <a:r>
              <a:rPr lang="fr-CH" b="0" baseline="0" dirty="0" err="1" smtClean="0">
                <a:solidFill>
                  <a:schemeClr val="tx2"/>
                </a:solidFill>
              </a:rPr>
              <a:t>who</a:t>
            </a:r>
            <a:r>
              <a:rPr lang="fr-CH" b="0" baseline="0" dirty="0" smtClean="0">
                <a:solidFill>
                  <a:schemeClr val="tx2"/>
                </a:solidFill>
              </a:rPr>
              <a:t> </a:t>
            </a:r>
            <a:r>
              <a:rPr lang="fr-CH" b="0" baseline="0" dirty="0" err="1" smtClean="0">
                <a:solidFill>
                  <a:schemeClr val="tx2"/>
                </a:solidFill>
              </a:rPr>
              <a:t>departs</a:t>
            </a:r>
            <a:r>
              <a:rPr lang="fr-CH" b="0" baseline="0" dirty="0" smtClean="0">
                <a:solidFill>
                  <a:schemeClr val="tx2"/>
                </a:solidFill>
              </a:rPr>
              <a:t> </a:t>
            </a:r>
            <a:r>
              <a:rPr lang="fr-CH" b="0" baseline="0" dirty="0" err="1" smtClean="0">
                <a:solidFill>
                  <a:schemeClr val="tx2"/>
                </a:solidFill>
              </a:rPr>
              <a:t>from</a:t>
            </a:r>
            <a:r>
              <a:rPr lang="fr-CH" b="0" baseline="0" dirty="0" smtClean="0">
                <a:solidFill>
                  <a:schemeClr val="tx2"/>
                </a:solidFill>
              </a:rPr>
              <a:t> the point of issues.</a:t>
            </a:r>
            <a:r>
              <a:rPr lang="fr-CH" b="0" dirty="0" smtClean="0">
                <a:solidFill>
                  <a:schemeClr val="tx2"/>
                </a:solidFill>
              </a:rPr>
              <a:t>  </a:t>
            </a:r>
          </a:p>
          <a:p>
            <a:pPr marL="285720" indent="-285720">
              <a:spcBef>
                <a:spcPct val="0"/>
              </a:spcBef>
              <a:buFontTx/>
              <a:buChar char="-"/>
            </a:pPr>
            <a:r>
              <a:rPr lang="fr-CH" b="0" dirty="0" err="1" smtClean="0">
                <a:solidFill>
                  <a:schemeClr val="tx2"/>
                </a:solidFill>
              </a:rPr>
              <a:t>Member</a:t>
            </a:r>
            <a:r>
              <a:rPr lang="fr-CH" b="0" dirty="0" smtClean="0">
                <a:solidFill>
                  <a:schemeClr val="tx2"/>
                </a:solidFill>
              </a:rPr>
              <a:t> States </a:t>
            </a:r>
            <a:r>
              <a:rPr lang="fr-CH" b="0" u="none" dirty="0" smtClean="0">
                <a:solidFill>
                  <a:schemeClr val="tx2"/>
                </a:solidFill>
              </a:rPr>
              <a:t>of Council </a:t>
            </a:r>
            <a:r>
              <a:rPr lang="fr-CH" b="0" dirty="0" err="1" smtClean="0">
                <a:solidFill>
                  <a:schemeClr val="tx2"/>
                </a:solidFill>
              </a:rPr>
              <a:t>present</a:t>
            </a:r>
            <a:r>
              <a:rPr lang="fr-CH" b="0" dirty="0" smtClean="0">
                <a:solidFill>
                  <a:schemeClr val="tx2"/>
                </a:solidFill>
              </a:rPr>
              <a:t> </a:t>
            </a:r>
            <a:r>
              <a:rPr lang="fr-CH" b="0" dirty="0" err="1" smtClean="0">
                <a:solidFill>
                  <a:schemeClr val="tx2"/>
                </a:solidFill>
              </a:rPr>
              <a:t>their</a:t>
            </a:r>
            <a:r>
              <a:rPr lang="fr-CH" b="0" dirty="0" smtClean="0">
                <a:solidFill>
                  <a:schemeClr val="tx2"/>
                </a:solidFill>
              </a:rPr>
              <a:t> contribution.</a:t>
            </a:r>
          </a:p>
          <a:p>
            <a:pPr marL="285720" indent="-285720">
              <a:spcBef>
                <a:spcPct val="0"/>
              </a:spcBef>
              <a:buFontTx/>
              <a:buChar char="-"/>
            </a:pPr>
            <a:r>
              <a:rPr lang="fr-CH" b="0" dirty="0" err="1" smtClean="0">
                <a:solidFill>
                  <a:schemeClr val="tx2"/>
                </a:solidFill>
              </a:rPr>
              <a:t>Representatives</a:t>
            </a:r>
            <a:r>
              <a:rPr lang="fr-CH" b="0" dirty="0" smtClean="0">
                <a:solidFill>
                  <a:schemeClr val="tx2"/>
                </a:solidFill>
              </a:rPr>
              <a:t> of Council </a:t>
            </a:r>
            <a:r>
              <a:rPr lang="fr-CH" b="0" dirty="0" err="1" smtClean="0">
                <a:solidFill>
                  <a:schemeClr val="tx2"/>
                </a:solidFill>
              </a:rPr>
              <a:t>Member</a:t>
            </a:r>
            <a:r>
              <a:rPr lang="fr-CH" b="0" baseline="0" dirty="0" smtClean="0">
                <a:solidFill>
                  <a:schemeClr val="tx2"/>
                </a:solidFill>
              </a:rPr>
              <a:t> States have the right to </a:t>
            </a:r>
            <a:r>
              <a:rPr lang="fr-CH" b="0" baseline="0" dirty="0" err="1" smtClean="0">
                <a:solidFill>
                  <a:schemeClr val="tx2"/>
                </a:solidFill>
              </a:rPr>
              <a:t>speak</a:t>
            </a:r>
            <a:r>
              <a:rPr lang="fr-CH" b="0" baseline="0" dirty="0" smtClean="0">
                <a:solidFill>
                  <a:schemeClr val="tx2"/>
                </a:solidFill>
              </a:rPr>
              <a:t> and, </a:t>
            </a:r>
            <a:r>
              <a:rPr lang="fr-CH" b="0" baseline="0" dirty="0" err="1" smtClean="0">
                <a:solidFill>
                  <a:schemeClr val="tx2"/>
                </a:solidFill>
              </a:rPr>
              <a:t>consequently</a:t>
            </a:r>
            <a:r>
              <a:rPr lang="fr-CH" b="0" baseline="0" dirty="0" smtClean="0">
                <a:solidFill>
                  <a:schemeClr val="tx2"/>
                </a:solidFill>
              </a:rPr>
              <a:t>, the right to </a:t>
            </a:r>
            <a:r>
              <a:rPr lang="fr-CH" b="0" baseline="0" dirty="0" err="1" smtClean="0">
                <a:solidFill>
                  <a:schemeClr val="tx2"/>
                </a:solidFill>
              </a:rPr>
              <a:t>reply</a:t>
            </a:r>
            <a:r>
              <a:rPr lang="fr-CH" b="0" baseline="0" dirty="0" smtClean="0">
                <a:solidFill>
                  <a:schemeClr val="tx2"/>
                </a:solidFill>
              </a:rPr>
              <a:t>.</a:t>
            </a:r>
          </a:p>
          <a:p>
            <a:pPr marL="285720" indent="-285720" defTabSz="915680">
              <a:spcBef>
                <a:spcPct val="0"/>
              </a:spcBef>
              <a:buFontTx/>
              <a:buChar char="-"/>
              <a:defRPr/>
            </a:pPr>
            <a:r>
              <a:rPr lang="fr-CH" dirty="0" err="1">
                <a:solidFill>
                  <a:srgbClr val="50ADE4"/>
                </a:solidFill>
              </a:rPr>
              <a:t>Observers</a:t>
            </a:r>
            <a:r>
              <a:rPr lang="fr-CH" dirty="0">
                <a:solidFill>
                  <a:srgbClr val="50ADE4"/>
                </a:solidFill>
              </a:rPr>
              <a:t> </a:t>
            </a:r>
            <a:r>
              <a:rPr lang="fr-CH" dirty="0" err="1">
                <a:solidFill>
                  <a:srgbClr val="50ADE4"/>
                </a:solidFill>
              </a:rPr>
              <a:t>representing</a:t>
            </a:r>
            <a:r>
              <a:rPr lang="fr-CH" dirty="0">
                <a:solidFill>
                  <a:srgbClr val="50ADE4"/>
                </a:solidFill>
              </a:rPr>
              <a:t> the UN or one of </a:t>
            </a:r>
            <a:r>
              <a:rPr lang="fr-CH" dirty="0" err="1">
                <a:solidFill>
                  <a:srgbClr val="50ADE4"/>
                </a:solidFill>
              </a:rPr>
              <a:t>its</a:t>
            </a:r>
            <a:r>
              <a:rPr lang="fr-CH" dirty="0">
                <a:solidFill>
                  <a:srgbClr val="50ADE4"/>
                </a:solidFill>
              </a:rPr>
              <a:t> </a:t>
            </a:r>
            <a:r>
              <a:rPr lang="fr-CH" dirty="0" err="1">
                <a:solidFill>
                  <a:srgbClr val="50ADE4"/>
                </a:solidFill>
              </a:rPr>
              <a:t>specialized</a:t>
            </a:r>
            <a:r>
              <a:rPr lang="fr-CH" dirty="0">
                <a:solidFill>
                  <a:srgbClr val="50ADE4"/>
                </a:solidFill>
              </a:rPr>
              <a:t> </a:t>
            </a:r>
            <a:r>
              <a:rPr lang="fr-CH" dirty="0" err="1">
                <a:solidFill>
                  <a:srgbClr val="50ADE4"/>
                </a:solidFill>
              </a:rPr>
              <a:t>agencies</a:t>
            </a:r>
            <a:r>
              <a:rPr lang="fr-CH" dirty="0">
                <a:solidFill>
                  <a:srgbClr val="50ADE4"/>
                </a:solidFill>
              </a:rPr>
              <a:t> </a:t>
            </a:r>
            <a:r>
              <a:rPr lang="fr-CH" dirty="0" err="1">
                <a:solidFill>
                  <a:srgbClr val="50ADE4"/>
                </a:solidFill>
              </a:rPr>
              <a:t>can</a:t>
            </a:r>
            <a:r>
              <a:rPr lang="fr-CH" dirty="0">
                <a:solidFill>
                  <a:srgbClr val="50ADE4"/>
                </a:solidFill>
              </a:rPr>
              <a:t> </a:t>
            </a:r>
            <a:r>
              <a:rPr lang="fr-CH" dirty="0" err="1">
                <a:solidFill>
                  <a:srgbClr val="50ADE4"/>
                </a:solidFill>
              </a:rPr>
              <a:t>contribute</a:t>
            </a:r>
            <a:r>
              <a:rPr lang="fr-CH" dirty="0">
                <a:solidFill>
                  <a:srgbClr val="50ADE4"/>
                </a:solidFill>
              </a:rPr>
              <a:t> to the discussion</a:t>
            </a:r>
          </a:p>
          <a:p>
            <a:pPr marL="285720" indent="-285720">
              <a:spcBef>
                <a:spcPct val="0"/>
              </a:spcBef>
              <a:buFontTx/>
              <a:buChar char="-"/>
            </a:pPr>
            <a:r>
              <a:rPr lang="fr-CH" b="0" dirty="0" smtClean="0">
                <a:solidFill>
                  <a:schemeClr val="tx2"/>
                </a:solidFill>
              </a:rPr>
              <a:t>Observer </a:t>
            </a:r>
            <a:r>
              <a:rPr lang="fr-CH" b="0" dirty="0" err="1" smtClean="0">
                <a:solidFill>
                  <a:schemeClr val="tx2"/>
                </a:solidFill>
              </a:rPr>
              <a:t>Member</a:t>
            </a:r>
            <a:r>
              <a:rPr lang="fr-CH" b="0" dirty="0" smtClean="0">
                <a:solidFill>
                  <a:schemeClr val="tx2"/>
                </a:solidFill>
              </a:rPr>
              <a:t> States </a:t>
            </a:r>
            <a:r>
              <a:rPr lang="fr-CH" b="0" dirty="0" err="1" smtClean="0">
                <a:solidFill>
                  <a:schemeClr val="tx2"/>
                </a:solidFill>
              </a:rPr>
              <a:t>can</a:t>
            </a:r>
            <a:r>
              <a:rPr lang="fr-CH" b="0" dirty="0" smtClean="0">
                <a:solidFill>
                  <a:schemeClr val="tx2"/>
                </a:solidFill>
              </a:rPr>
              <a:t> </a:t>
            </a:r>
            <a:r>
              <a:rPr lang="fr-CH" b="0" dirty="0" err="1" smtClean="0">
                <a:solidFill>
                  <a:schemeClr val="tx2"/>
                </a:solidFill>
              </a:rPr>
              <a:t>be</a:t>
            </a:r>
            <a:r>
              <a:rPr lang="fr-CH" b="0" dirty="0" smtClean="0">
                <a:solidFill>
                  <a:schemeClr val="tx2"/>
                </a:solidFill>
              </a:rPr>
              <a:t> </a:t>
            </a:r>
            <a:r>
              <a:rPr lang="fr-CH" b="0" dirty="0" err="1" smtClean="0">
                <a:solidFill>
                  <a:schemeClr val="tx2"/>
                </a:solidFill>
              </a:rPr>
              <a:t>granted</a:t>
            </a:r>
            <a:r>
              <a:rPr lang="fr-CH" b="0" dirty="0" smtClean="0">
                <a:solidFill>
                  <a:schemeClr val="tx2"/>
                </a:solidFill>
              </a:rPr>
              <a:t> the </a:t>
            </a:r>
            <a:r>
              <a:rPr lang="fr-CH" b="0" dirty="0" err="1" smtClean="0">
                <a:solidFill>
                  <a:schemeClr val="tx2"/>
                </a:solidFill>
              </a:rPr>
              <a:t>floor</a:t>
            </a:r>
            <a:r>
              <a:rPr lang="fr-CH" b="0" dirty="0" smtClean="0">
                <a:solidFill>
                  <a:schemeClr val="tx2"/>
                </a:solidFill>
              </a:rPr>
              <a:t> </a:t>
            </a:r>
            <a:r>
              <a:rPr lang="fr-CH" b="0" dirty="0" err="1" smtClean="0">
                <a:solidFill>
                  <a:schemeClr val="tx2"/>
                </a:solidFill>
              </a:rPr>
              <a:t>only</a:t>
            </a:r>
            <a:r>
              <a:rPr lang="fr-CH" b="0" dirty="0" smtClean="0">
                <a:solidFill>
                  <a:schemeClr val="tx2"/>
                </a:solidFill>
              </a:rPr>
              <a:t> </a:t>
            </a:r>
            <a:r>
              <a:rPr lang="fr-CH" b="0" dirty="0" err="1" smtClean="0">
                <a:solidFill>
                  <a:schemeClr val="tx2"/>
                </a:solidFill>
              </a:rPr>
              <a:t>after</a:t>
            </a:r>
            <a:r>
              <a:rPr lang="fr-CH" b="0" dirty="0" smtClean="0">
                <a:solidFill>
                  <a:schemeClr val="tx2"/>
                </a:solidFill>
              </a:rPr>
              <a:t> </a:t>
            </a:r>
            <a:r>
              <a:rPr lang="fr-CH" b="0" dirty="0" err="1" smtClean="0">
                <a:solidFill>
                  <a:schemeClr val="tx2"/>
                </a:solidFill>
              </a:rPr>
              <a:t>Member</a:t>
            </a:r>
            <a:r>
              <a:rPr lang="fr-CH" b="0" dirty="0" smtClean="0">
                <a:solidFill>
                  <a:schemeClr val="tx2"/>
                </a:solidFill>
              </a:rPr>
              <a:t> States of the Council, and </a:t>
            </a:r>
            <a:r>
              <a:rPr lang="fr-CH" b="0" dirty="0" err="1" smtClean="0">
                <a:solidFill>
                  <a:schemeClr val="tx2"/>
                </a:solidFill>
              </a:rPr>
              <a:t>they</a:t>
            </a:r>
            <a:r>
              <a:rPr lang="fr-CH" b="0" dirty="0" smtClean="0">
                <a:solidFill>
                  <a:schemeClr val="tx2"/>
                </a:solidFill>
              </a:rPr>
              <a:t> have the right to </a:t>
            </a:r>
            <a:r>
              <a:rPr lang="fr-CH" b="0" dirty="0" err="1" smtClean="0">
                <a:solidFill>
                  <a:schemeClr val="tx2"/>
                </a:solidFill>
              </a:rPr>
              <a:t>speak</a:t>
            </a:r>
            <a:r>
              <a:rPr lang="fr-CH" b="0" dirty="0" smtClean="0">
                <a:solidFill>
                  <a:schemeClr val="tx2"/>
                </a:solidFill>
              </a:rPr>
              <a:t> once on </a:t>
            </a:r>
            <a:r>
              <a:rPr lang="fr-CH" b="0" dirty="0" err="1" smtClean="0">
                <a:solidFill>
                  <a:schemeClr val="tx2"/>
                </a:solidFill>
              </a:rPr>
              <a:t>any</a:t>
            </a:r>
            <a:r>
              <a:rPr lang="fr-CH" b="0" dirty="0" smtClean="0">
                <a:solidFill>
                  <a:schemeClr val="tx2"/>
                </a:solidFill>
              </a:rPr>
              <a:t> </a:t>
            </a:r>
            <a:r>
              <a:rPr lang="fr-CH" b="0" dirty="0" err="1" smtClean="0">
                <a:solidFill>
                  <a:schemeClr val="tx2"/>
                </a:solidFill>
              </a:rPr>
              <a:t>given</a:t>
            </a:r>
            <a:r>
              <a:rPr lang="fr-CH" b="0" dirty="0" smtClean="0">
                <a:solidFill>
                  <a:schemeClr val="tx2"/>
                </a:solidFill>
              </a:rPr>
              <a:t> agenda item (not on </a:t>
            </a:r>
            <a:r>
              <a:rPr lang="fr-CH" b="0" dirty="0" err="1" smtClean="0">
                <a:solidFill>
                  <a:schemeClr val="tx2"/>
                </a:solidFill>
              </a:rPr>
              <a:t>any</a:t>
            </a:r>
            <a:r>
              <a:rPr lang="fr-CH" b="0" dirty="0" smtClean="0">
                <a:solidFill>
                  <a:schemeClr val="tx2"/>
                </a:solidFill>
              </a:rPr>
              <a:t> document), and in accordance </a:t>
            </a:r>
            <a:r>
              <a:rPr lang="fr-CH" b="0" dirty="0" err="1" smtClean="0">
                <a:solidFill>
                  <a:schemeClr val="tx2"/>
                </a:solidFill>
              </a:rPr>
              <a:t>with</a:t>
            </a:r>
            <a:r>
              <a:rPr lang="fr-CH" b="0" dirty="0" smtClean="0">
                <a:solidFill>
                  <a:schemeClr val="tx2"/>
                </a:solidFill>
              </a:rPr>
              <a:t> the </a:t>
            </a:r>
            <a:r>
              <a:rPr lang="fr-CH" b="0" dirty="0" err="1" smtClean="0">
                <a:solidFill>
                  <a:schemeClr val="tx2"/>
                </a:solidFill>
              </a:rPr>
              <a:t>Rules</a:t>
            </a:r>
            <a:r>
              <a:rPr lang="fr-CH" b="0" dirty="0" smtClean="0">
                <a:solidFill>
                  <a:schemeClr val="tx2"/>
                </a:solidFill>
              </a:rPr>
              <a:t> of </a:t>
            </a:r>
            <a:r>
              <a:rPr lang="fr-CH" b="0" dirty="0" err="1" smtClean="0">
                <a:solidFill>
                  <a:schemeClr val="tx2"/>
                </a:solidFill>
              </a:rPr>
              <a:t>Procedure</a:t>
            </a:r>
            <a:r>
              <a:rPr lang="fr-CH" b="0" dirty="0" smtClean="0">
                <a:solidFill>
                  <a:schemeClr val="tx2"/>
                </a:solidFill>
              </a:rPr>
              <a:t> of the</a:t>
            </a:r>
            <a:r>
              <a:rPr lang="fr-CH" b="0" baseline="0" dirty="0" smtClean="0">
                <a:solidFill>
                  <a:schemeClr val="tx2"/>
                </a:solidFill>
              </a:rPr>
              <a:t> Council Nos. </a:t>
            </a:r>
            <a:r>
              <a:rPr lang="fr-CH" b="0" dirty="0" smtClean="0">
                <a:solidFill>
                  <a:schemeClr val="tx2"/>
                </a:solidFill>
              </a:rPr>
              <a:t>7 and 11.</a:t>
            </a:r>
          </a:p>
          <a:p>
            <a:pPr marL="285720" indent="-285720">
              <a:spcBef>
                <a:spcPct val="0"/>
              </a:spcBef>
              <a:buFontTx/>
              <a:buChar char="-"/>
            </a:pPr>
            <a:r>
              <a:rPr lang="fr-CH" b="0" dirty="0" smtClean="0">
                <a:solidFill>
                  <a:schemeClr val="tx2"/>
                </a:solidFill>
              </a:rPr>
              <a:t>No contribution, </a:t>
            </a:r>
            <a:r>
              <a:rPr lang="fr-CH" b="0" dirty="0" err="1" smtClean="0">
                <a:solidFill>
                  <a:schemeClr val="tx2"/>
                </a:solidFill>
              </a:rPr>
              <a:t>either</a:t>
            </a:r>
            <a:r>
              <a:rPr lang="fr-CH" b="0" dirty="0" smtClean="0">
                <a:solidFill>
                  <a:schemeClr val="tx2"/>
                </a:solidFill>
              </a:rPr>
              <a:t> </a:t>
            </a:r>
            <a:r>
              <a:rPr lang="fr-CH" b="0" dirty="0" err="1" smtClean="0">
                <a:solidFill>
                  <a:schemeClr val="tx2"/>
                </a:solidFill>
              </a:rPr>
              <a:t>written</a:t>
            </a:r>
            <a:r>
              <a:rPr lang="fr-CH" b="0" dirty="0" smtClean="0">
                <a:solidFill>
                  <a:schemeClr val="tx2"/>
                </a:solidFill>
              </a:rPr>
              <a:t> or oral </a:t>
            </a:r>
            <a:r>
              <a:rPr lang="fr-CH" b="0" dirty="0" err="1" smtClean="0">
                <a:solidFill>
                  <a:schemeClr val="tx2"/>
                </a:solidFill>
              </a:rPr>
              <a:t>shall</a:t>
            </a:r>
            <a:r>
              <a:rPr lang="fr-CH" b="0" dirty="0" smtClean="0">
                <a:solidFill>
                  <a:schemeClr val="tx2"/>
                </a:solidFill>
              </a:rPr>
              <a:t> </a:t>
            </a:r>
            <a:r>
              <a:rPr lang="fr-CH" b="0" dirty="0" err="1" smtClean="0">
                <a:solidFill>
                  <a:schemeClr val="tx2"/>
                </a:solidFill>
              </a:rPr>
              <a:t>be</a:t>
            </a:r>
            <a:r>
              <a:rPr lang="fr-CH" b="0" dirty="0" smtClean="0">
                <a:solidFill>
                  <a:schemeClr val="tx2"/>
                </a:solidFill>
              </a:rPr>
              <a:t> </a:t>
            </a:r>
            <a:r>
              <a:rPr lang="fr-CH" b="0" dirty="0" err="1" smtClean="0">
                <a:solidFill>
                  <a:schemeClr val="tx2"/>
                </a:solidFill>
              </a:rPr>
              <a:t>permitted</a:t>
            </a:r>
            <a:r>
              <a:rPr lang="fr-CH" b="0" dirty="0" smtClean="0">
                <a:solidFill>
                  <a:schemeClr val="tx2"/>
                </a:solidFill>
              </a:rPr>
              <a:t> by the Observer </a:t>
            </a:r>
            <a:r>
              <a:rPr lang="fr-CH" b="0" dirty="0" err="1" smtClean="0">
                <a:solidFill>
                  <a:schemeClr val="tx2"/>
                </a:solidFill>
              </a:rPr>
              <a:t>Sector</a:t>
            </a:r>
            <a:r>
              <a:rPr lang="fr-CH" b="0" dirty="0" smtClean="0">
                <a:solidFill>
                  <a:schemeClr val="tx2"/>
                </a:solidFill>
              </a:rPr>
              <a:t> </a:t>
            </a:r>
            <a:r>
              <a:rPr lang="fr-CH" b="0" dirty="0" err="1" smtClean="0">
                <a:solidFill>
                  <a:schemeClr val="tx2"/>
                </a:solidFill>
              </a:rPr>
              <a:t>Members</a:t>
            </a:r>
            <a:r>
              <a:rPr lang="fr-CH" b="0" dirty="0" smtClean="0">
                <a:solidFill>
                  <a:schemeClr val="tx2"/>
                </a:solidFill>
              </a:rPr>
              <a:t>   </a:t>
            </a:r>
          </a:p>
          <a:p>
            <a:pPr marL="285720" indent="-285720">
              <a:spcBef>
                <a:spcPct val="0"/>
              </a:spcBef>
              <a:buFontTx/>
              <a:buChar char="-"/>
            </a:pPr>
            <a:endParaRPr lang="fr-CH" b="1" dirty="0" smtClean="0">
              <a:solidFill>
                <a:schemeClr val="tx2"/>
              </a:solidFill>
            </a:endParaRPr>
          </a:p>
          <a:p>
            <a:pPr marL="285720" indent="-285720">
              <a:spcBef>
                <a:spcPct val="0"/>
              </a:spcBef>
              <a:buFontTx/>
              <a:buChar char="-"/>
            </a:pPr>
            <a:endParaRPr lang="fr-CH" b="1" dirty="0" smtClean="0">
              <a:solidFill>
                <a:schemeClr val="tx2"/>
              </a:solidFill>
            </a:endParaRPr>
          </a:p>
          <a:p>
            <a:endParaRPr lang="en-US" dirty="0"/>
          </a:p>
        </p:txBody>
      </p:sp>
      <p:sp>
        <p:nvSpPr>
          <p:cNvPr id="4" name="Slide Number Placeholder 3"/>
          <p:cNvSpPr>
            <a:spLocks noGrp="1"/>
          </p:cNvSpPr>
          <p:nvPr>
            <p:ph type="sldNum" sz="quarter" idx="10"/>
          </p:nvPr>
        </p:nvSpPr>
        <p:spPr/>
        <p:txBody>
          <a:bodyPr/>
          <a:lstStyle/>
          <a:p>
            <a:fld id="{58AE5703-4480-4DAC-8685-4FB0D45CE3FC}" type="slidenum">
              <a:rPr lang="en-US" smtClean="0"/>
              <a:t>16</a:t>
            </a:fld>
            <a:endParaRPr lang="en-US"/>
          </a:p>
        </p:txBody>
      </p:sp>
    </p:spTree>
    <p:extLst>
      <p:ext uri="{BB962C8B-B14F-4D97-AF65-F5344CB8AC3E}">
        <p14:creationId xmlns:p14="http://schemas.microsoft.com/office/powerpoint/2010/main" val="28045000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0"/>
              </a:spcBef>
            </a:pPr>
            <a:r>
              <a:rPr lang="en-US" b="0" noProof="0" dirty="0" smtClean="0">
                <a:solidFill>
                  <a:schemeClr val="tx2"/>
                </a:solidFill>
              </a:rPr>
              <a:t>1.	</a:t>
            </a:r>
          </a:p>
          <a:p>
            <a:pPr marL="742875" lvl="1" indent="-285720">
              <a:spcBef>
                <a:spcPct val="0"/>
              </a:spcBef>
              <a:buFont typeface="Arial" panose="020B0604020202020204" pitchFamily="34" charset="0"/>
              <a:buChar char="•"/>
            </a:pPr>
            <a:r>
              <a:rPr lang="en-US" b="0" noProof="0" dirty="0" smtClean="0">
                <a:solidFill>
                  <a:schemeClr val="tx2"/>
                </a:solidFill>
              </a:rPr>
              <a:t>Strictly</a:t>
            </a:r>
            <a:r>
              <a:rPr lang="en-US" b="0" baseline="0" noProof="0" dirty="0" smtClean="0">
                <a:solidFill>
                  <a:schemeClr val="tx2"/>
                </a:solidFill>
              </a:rPr>
              <a:t> limited to Member States of the Council.</a:t>
            </a:r>
          </a:p>
          <a:p>
            <a:pPr marL="742875" lvl="1" indent="-285720">
              <a:spcBef>
                <a:spcPct val="0"/>
              </a:spcBef>
              <a:buFont typeface="Arial" panose="020B0604020202020204" pitchFamily="34" charset="0"/>
              <a:buChar char="•"/>
            </a:pPr>
            <a:r>
              <a:rPr lang="en-US" b="0" baseline="0" noProof="0" dirty="0" smtClean="0">
                <a:solidFill>
                  <a:schemeClr val="tx2"/>
                </a:solidFill>
              </a:rPr>
              <a:t>Parties to CS and CV (1992) and not in arrears of payment</a:t>
            </a:r>
          </a:p>
          <a:p>
            <a:pPr marL="742875" lvl="1" indent="-285720">
              <a:spcBef>
                <a:spcPct val="0"/>
              </a:spcBef>
              <a:buFont typeface="Arial" panose="020B0604020202020204" pitchFamily="34" charset="0"/>
              <a:buChar char="•"/>
            </a:pPr>
            <a:r>
              <a:rPr lang="en-US" b="0" baseline="0" noProof="0" dirty="0" smtClean="0">
                <a:solidFill>
                  <a:schemeClr val="tx2"/>
                </a:solidFill>
              </a:rPr>
              <a:t>All 48 Member States of the Council have the right to vote, so far</a:t>
            </a:r>
          </a:p>
          <a:p>
            <a:pPr marL="742875" lvl="1" indent="-285720">
              <a:spcBef>
                <a:spcPct val="0"/>
              </a:spcBef>
              <a:buFont typeface="Arial" panose="020B0604020202020204" pitchFamily="34" charset="0"/>
              <a:buChar char="•"/>
            </a:pPr>
            <a:r>
              <a:rPr lang="en-US" b="0" baseline="0" noProof="0" dirty="0" smtClean="0">
                <a:solidFill>
                  <a:schemeClr val="tx2"/>
                </a:solidFill>
              </a:rPr>
              <a:t>Voting by proxy is not allowed in Council</a:t>
            </a:r>
          </a:p>
          <a:p>
            <a:pPr>
              <a:spcBef>
                <a:spcPct val="0"/>
              </a:spcBef>
            </a:pPr>
            <a:r>
              <a:rPr lang="en-US" b="0" baseline="0" noProof="0" dirty="0" smtClean="0">
                <a:solidFill>
                  <a:schemeClr val="tx2"/>
                </a:solidFill>
              </a:rPr>
              <a:t>2.</a:t>
            </a:r>
          </a:p>
          <a:p>
            <a:pPr marL="628586" lvl="1" indent="-171433">
              <a:spcBef>
                <a:spcPct val="0"/>
              </a:spcBef>
              <a:buFont typeface="Arial" panose="020B0604020202020204" pitchFamily="34" charset="0"/>
              <a:buChar char="•"/>
            </a:pPr>
            <a:r>
              <a:rPr lang="en-US" b="0" baseline="0" noProof="0" dirty="0" smtClean="0">
                <a:solidFill>
                  <a:schemeClr val="tx2"/>
                </a:solidFill>
              </a:rPr>
              <a:t>It is exceptional for the Council to take a vote – the standard decision-making process is the consensus/absence of any serious objection.</a:t>
            </a:r>
          </a:p>
          <a:p>
            <a:pPr marL="628586" lvl="1" indent="-171433">
              <a:spcBef>
                <a:spcPct val="0"/>
              </a:spcBef>
              <a:buFont typeface="Arial" panose="020B0604020202020204" pitchFamily="34" charset="0"/>
              <a:buChar char="•"/>
            </a:pPr>
            <a:r>
              <a:rPr lang="en-US" b="0" baseline="0" noProof="0" dirty="0" smtClean="0">
                <a:solidFill>
                  <a:schemeClr val="tx2"/>
                </a:solidFill>
              </a:rPr>
              <a:t>There is no vote in SC-ADM and working groups. If no consensus, the matter must be considered by the PL.</a:t>
            </a:r>
          </a:p>
          <a:p>
            <a:pPr>
              <a:spcBef>
                <a:spcPct val="0"/>
              </a:spcBef>
            </a:pPr>
            <a:r>
              <a:rPr lang="en-US" b="0" baseline="0" noProof="0" dirty="0" smtClean="0">
                <a:solidFill>
                  <a:schemeClr val="tx2"/>
                </a:solidFill>
              </a:rPr>
              <a:t>3.</a:t>
            </a:r>
          </a:p>
          <a:p>
            <a:pPr marL="628586" lvl="1" indent="-171433">
              <a:spcBef>
                <a:spcPct val="0"/>
              </a:spcBef>
              <a:buFont typeface="Arial" panose="020B0604020202020204" pitchFamily="34" charset="0"/>
              <a:buChar char="•"/>
            </a:pPr>
            <a:r>
              <a:rPr lang="en-US" b="0" baseline="0" noProof="0" dirty="0" smtClean="0">
                <a:solidFill>
                  <a:schemeClr val="tx2"/>
                </a:solidFill>
              </a:rPr>
              <a:t>For a valid vote to be taken, at least 2/3 of the Member States of the Council having the right to vote must be represented at the </a:t>
            </a:r>
            <a:r>
              <a:rPr lang="en-US" b="0" u="sng" baseline="0" noProof="0" dirty="0" smtClean="0">
                <a:solidFill>
                  <a:schemeClr val="tx2"/>
                </a:solidFill>
              </a:rPr>
              <a:t>meeting</a:t>
            </a:r>
            <a:r>
              <a:rPr lang="en-US" b="0" u="none" baseline="0" noProof="0" dirty="0" smtClean="0">
                <a:solidFill>
                  <a:schemeClr val="tx2"/>
                </a:solidFill>
              </a:rPr>
              <a:t> (not the session), i.e.: 32 Member States of the Council</a:t>
            </a:r>
          </a:p>
          <a:p>
            <a:pPr marL="228577" indent="-228577">
              <a:spcBef>
                <a:spcPct val="0"/>
              </a:spcBef>
              <a:buFont typeface="Arial" panose="020B0604020202020204" pitchFamily="34" charset="0"/>
              <a:buAutoNum type="arabicPeriod" startAt="4"/>
            </a:pPr>
            <a:r>
              <a:rPr lang="en-US" b="0" u="none" baseline="0" noProof="0" dirty="0" smtClean="0">
                <a:solidFill>
                  <a:schemeClr val="tx2"/>
                </a:solidFill>
              </a:rPr>
              <a:t>Types of votes</a:t>
            </a:r>
          </a:p>
          <a:p>
            <a:pPr marL="628586" lvl="1" indent="-171433">
              <a:spcBef>
                <a:spcPct val="0"/>
              </a:spcBef>
              <a:buFont typeface="Arial" panose="020B0604020202020204" pitchFamily="34" charset="0"/>
              <a:buChar char="•"/>
            </a:pPr>
            <a:r>
              <a:rPr lang="en-US" b="0" u="sng" baseline="0" noProof="0" dirty="0" smtClean="0">
                <a:solidFill>
                  <a:schemeClr val="tx2"/>
                </a:solidFill>
              </a:rPr>
              <a:t>Show of hands</a:t>
            </a:r>
          </a:p>
          <a:p>
            <a:pPr marL="1085739" lvl="2" indent="-171433">
              <a:spcBef>
                <a:spcPct val="0"/>
              </a:spcBef>
              <a:buFont typeface="Courier New" panose="02070309020205020404" pitchFamily="49" charset="0"/>
              <a:buChar char="o"/>
            </a:pPr>
            <a:r>
              <a:rPr lang="en-US" b="0" u="none" baseline="0" noProof="0" dirty="0" smtClean="0">
                <a:solidFill>
                  <a:schemeClr val="tx2"/>
                </a:solidFill>
              </a:rPr>
              <a:t>Lollipops with the red dot in the middle</a:t>
            </a:r>
          </a:p>
          <a:p>
            <a:pPr marL="628586" lvl="1" indent="-171433">
              <a:spcBef>
                <a:spcPct val="0"/>
              </a:spcBef>
              <a:buFont typeface="Arial" panose="020B0604020202020204" pitchFamily="34" charset="0"/>
              <a:buChar char="•"/>
            </a:pPr>
            <a:r>
              <a:rPr lang="en-US" b="0" u="sng" baseline="0" noProof="0" dirty="0" smtClean="0">
                <a:solidFill>
                  <a:schemeClr val="tx2"/>
                </a:solidFill>
              </a:rPr>
              <a:t>Roll-call vote</a:t>
            </a:r>
          </a:p>
          <a:p>
            <a:pPr marL="1085739" lvl="2" indent="-171433">
              <a:spcBef>
                <a:spcPct val="0"/>
              </a:spcBef>
              <a:buFont typeface="Courier New" panose="02070309020205020404" pitchFamily="49" charset="0"/>
              <a:buChar char="o"/>
            </a:pPr>
            <a:r>
              <a:rPr lang="en-US" b="0" u="none" baseline="0" noProof="0" dirty="0" smtClean="0">
                <a:solidFill>
                  <a:schemeClr val="tx2"/>
                </a:solidFill>
              </a:rPr>
              <a:t>Request of one or more of councillors present and entitled to vote. </a:t>
            </a:r>
          </a:p>
          <a:p>
            <a:pPr marL="1085739" lvl="2" indent="-171433">
              <a:spcBef>
                <a:spcPct val="0"/>
              </a:spcBef>
              <a:buFont typeface="Courier New" panose="02070309020205020404" pitchFamily="49" charset="0"/>
              <a:buChar char="o"/>
            </a:pPr>
            <a:r>
              <a:rPr lang="en-US" b="0" u="none" baseline="0" noProof="0" dirty="0" smtClean="0">
                <a:solidFill>
                  <a:schemeClr val="tx2"/>
                </a:solidFill>
              </a:rPr>
              <a:t>French alphabetical order.</a:t>
            </a:r>
          </a:p>
          <a:p>
            <a:pPr marL="1085739" lvl="2" indent="-171433">
              <a:spcBef>
                <a:spcPct val="0"/>
              </a:spcBef>
              <a:buFont typeface="Courier New" panose="02070309020205020404" pitchFamily="49" charset="0"/>
              <a:buChar char="o"/>
            </a:pPr>
            <a:r>
              <a:rPr lang="en-US" b="0" u="none" baseline="0" noProof="0" dirty="0" smtClean="0">
                <a:solidFill>
                  <a:schemeClr val="tx2"/>
                </a:solidFill>
              </a:rPr>
              <a:t>Never used in ITU meetings. Delegates prefer show of hands (quicker and less formal) or secret ballot if the issue is a «sensitive» one.</a:t>
            </a:r>
          </a:p>
          <a:p>
            <a:pPr marL="628586" lvl="1" indent="-171433">
              <a:spcBef>
                <a:spcPct val="0"/>
              </a:spcBef>
              <a:buFont typeface="Arial" panose="020B0604020202020204" pitchFamily="34" charset="0"/>
              <a:buChar char="•"/>
            </a:pPr>
            <a:r>
              <a:rPr lang="en-US" b="0" u="sng" baseline="0" noProof="0" dirty="0" smtClean="0">
                <a:solidFill>
                  <a:schemeClr val="tx2"/>
                </a:solidFill>
              </a:rPr>
              <a:t>Majority</a:t>
            </a:r>
          </a:p>
          <a:p>
            <a:pPr marL="1085739" lvl="2" indent="-171433">
              <a:spcBef>
                <a:spcPct val="0"/>
              </a:spcBef>
              <a:buFont typeface="Courier New" panose="02070309020205020404" pitchFamily="49" charset="0"/>
              <a:buChar char="o"/>
            </a:pPr>
            <a:r>
              <a:rPr lang="en-US" b="0" u="none" baseline="0" noProof="0" dirty="0" smtClean="0">
                <a:solidFill>
                  <a:schemeClr val="tx2"/>
                </a:solidFill>
              </a:rPr>
              <a:t>Majority of the councillors voting (for or against). Abstentions are not taken into account in computing the majority</a:t>
            </a:r>
          </a:p>
          <a:p>
            <a:pPr marL="1085739" lvl="2" indent="-171433">
              <a:spcBef>
                <a:spcPct val="0"/>
              </a:spcBef>
              <a:buFont typeface="Courier New" panose="02070309020205020404" pitchFamily="49" charset="0"/>
              <a:buChar char="o"/>
            </a:pPr>
            <a:r>
              <a:rPr lang="en-US" b="0" u="none" baseline="0" noProof="0" dirty="0" smtClean="0">
                <a:solidFill>
                  <a:schemeClr val="tx2"/>
                </a:solidFill>
              </a:rPr>
              <a:t>Notwithstanding, no adoption unless the text is voted by at least half of the councilllors present and entitled to vote (potentially 24)</a:t>
            </a:r>
          </a:p>
          <a:p>
            <a:pPr marL="1085739" lvl="2" indent="-171433">
              <a:spcBef>
                <a:spcPct val="0"/>
              </a:spcBef>
              <a:buFont typeface="Courier New" panose="02070309020205020404" pitchFamily="49" charset="0"/>
              <a:buChar char="o"/>
            </a:pPr>
            <a:r>
              <a:rPr lang="en-US" b="0" u="none" baseline="0" noProof="0" dirty="0" smtClean="0">
                <a:solidFill>
                  <a:schemeClr val="tx2"/>
                </a:solidFill>
              </a:rPr>
              <a:t>In case of a tie, the measure is rejected.</a:t>
            </a:r>
            <a:endParaRPr lang="en-US" b="0" u="sng" baseline="0" noProof="0" dirty="0" smtClean="0">
              <a:solidFill>
                <a:schemeClr val="tx2"/>
              </a:solidFill>
            </a:endParaRPr>
          </a:p>
          <a:p>
            <a:pPr marL="628586" lvl="1" indent="-171433">
              <a:spcBef>
                <a:spcPct val="0"/>
              </a:spcBef>
              <a:buFont typeface="Arial" panose="020B0604020202020204" pitchFamily="34" charset="0"/>
              <a:buChar char="•"/>
            </a:pPr>
            <a:r>
              <a:rPr lang="en-US" b="0" u="sng" noProof="0" dirty="0" smtClean="0">
                <a:solidFill>
                  <a:schemeClr val="tx2"/>
                </a:solidFill>
              </a:rPr>
              <a:t>Consequences of abstention</a:t>
            </a:r>
          </a:p>
          <a:p>
            <a:pPr marL="1085739" lvl="2" indent="-171433">
              <a:spcBef>
                <a:spcPct val="0"/>
              </a:spcBef>
              <a:buFont typeface="Courier New" panose="02070309020205020404" pitchFamily="49" charset="0"/>
              <a:buChar char="o"/>
            </a:pPr>
            <a:r>
              <a:rPr lang="en-US" b="0" noProof="0" dirty="0" smtClean="0">
                <a:solidFill>
                  <a:schemeClr val="tx2"/>
                </a:solidFill>
              </a:rPr>
              <a:t>Not taken into account when computing the majority</a:t>
            </a:r>
          </a:p>
          <a:p>
            <a:pPr marL="1085739" lvl="2" indent="-171433">
              <a:spcBef>
                <a:spcPct val="0"/>
              </a:spcBef>
              <a:buFont typeface="Courier New" panose="02070309020205020404" pitchFamily="49" charset="0"/>
              <a:buChar char="o"/>
            </a:pPr>
            <a:r>
              <a:rPr lang="en-US" b="0" noProof="0" dirty="0" smtClean="0">
                <a:solidFill>
                  <a:schemeClr val="tx2"/>
                </a:solidFill>
              </a:rPr>
              <a:t>If number exceeds one half of the number of votes cast (for, against, abstention),</a:t>
            </a:r>
            <a:r>
              <a:rPr lang="en-US" b="0" baseline="0" noProof="0" dirty="0" smtClean="0">
                <a:solidFill>
                  <a:schemeClr val="tx2"/>
                </a:solidFill>
              </a:rPr>
              <a:t> the matter shall be reconsidered at a subsequent meeting (not session) at which time the abstentions shall not be taken into account</a:t>
            </a:r>
          </a:p>
          <a:p>
            <a:pPr marL="628586" lvl="1" indent="-171433">
              <a:spcBef>
                <a:spcPct val="0"/>
              </a:spcBef>
              <a:buFont typeface="Arial" panose="020B0604020202020204" pitchFamily="34" charset="0"/>
              <a:buChar char="•"/>
            </a:pPr>
            <a:r>
              <a:rPr lang="en-US" b="0" u="sng" baseline="0" noProof="0" dirty="0" smtClean="0">
                <a:solidFill>
                  <a:schemeClr val="tx2"/>
                </a:solidFill>
              </a:rPr>
              <a:t>Prohibition of interruption</a:t>
            </a:r>
          </a:p>
          <a:p>
            <a:pPr marL="1085739" lvl="2" indent="-171433">
              <a:spcBef>
                <a:spcPct val="0"/>
              </a:spcBef>
              <a:buFont typeface="Courier New" panose="02070309020205020404" pitchFamily="49" charset="0"/>
              <a:buChar char="o"/>
            </a:pPr>
            <a:r>
              <a:rPr lang="en-US" b="0" baseline="0" noProof="0" dirty="0" smtClean="0">
                <a:solidFill>
                  <a:schemeClr val="tx2"/>
                </a:solidFill>
              </a:rPr>
              <a:t>No delegation may interrupt a vote once the vote has begun, unless to raise a point of order in connection with the way the vote is being taken.</a:t>
            </a:r>
          </a:p>
          <a:p>
            <a:pPr marL="1085739" lvl="2" indent="-171433">
              <a:spcBef>
                <a:spcPct val="0"/>
              </a:spcBef>
              <a:buFont typeface="Courier New" panose="02070309020205020404" pitchFamily="49" charset="0"/>
              <a:buChar char="o"/>
            </a:pPr>
            <a:r>
              <a:rPr lang="en-US" b="0" baseline="0" noProof="0" dirty="0" smtClean="0">
                <a:solidFill>
                  <a:schemeClr val="tx2"/>
                </a:solidFill>
              </a:rPr>
              <a:t>Voting begins with the Chairman’s announcement that the voting has begun and ends with the announcement of the results.</a:t>
            </a:r>
          </a:p>
          <a:p>
            <a:pPr marL="1085739" lvl="2" indent="-171433">
              <a:spcBef>
                <a:spcPct val="0"/>
              </a:spcBef>
              <a:buFont typeface="Courier New" panose="02070309020205020404" pitchFamily="49" charset="0"/>
              <a:buChar char="o"/>
            </a:pPr>
            <a:r>
              <a:rPr lang="en-US" b="0" baseline="0" noProof="0" dirty="0" smtClean="0">
                <a:solidFill>
                  <a:schemeClr val="tx2"/>
                </a:solidFill>
              </a:rPr>
              <a:t>The Chairman may interrupt the vote. </a:t>
            </a:r>
          </a:p>
          <a:p>
            <a:pPr>
              <a:spcBef>
                <a:spcPct val="0"/>
              </a:spcBef>
            </a:pPr>
            <a:r>
              <a:rPr lang="en-US" b="0" baseline="0" noProof="0" dirty="0" smtClean="0">
                <a:solidFill>
                  <a:schemeClr val="tx2"/>
                </a:solidFill>
              </a:rPr>
              <a:t>5.</a:t>
            </a:r>
          </a:p>
          <a:p>
            <a:pPr marL="628586" lvl="1" indent="-171433">
              <a:spcBef>
                <a:spcPct val="0"/>
              </a:spcBef>
              <a:buFont typeface="Arial" panose="020B0604020202020204" pitchFamily="34" charset="0"/>
              <a:buChar char="•"/>
            </a:pPr>
            <a:r>
              <a:rPr lang="en-US" b="0" baseline="0" noProof="0" dirty="0" smtClean="0">
                <a:solidFill>
                  <a:schemeClr val="tx2"/>
                </a:solidFill>
              </a:rPr>
              <a:t>Usually, conclusions of PL are embodied in Resolutions and Decisions (no hierarchy between the two instruments and no definition).</a:t>
            </a:r>
          </a:p>
          <a:p>
            <a:pPr marL="628586" lvl="1" indent="-171433">
              <a:spcBef>
                <a:spcPct val="0"/>
              </a:spcBef>
              <a:buFont typeface="Arial" panose="020B0604020202020204" pitchFamily="34" charset="0"/>
              <a:buChar char="•"/>
            </a:pPr>
            <a:r>
              <a:rPr lang="en-US" b="0" baseline="0" noProof="0" dirty="0" smtClean="0">
                <a:solidFill>
                  <a:schemeClr val="tx2"/>
                </a:solidFill>
              </a:rPr>
              <a:t>However, the Council may decide that a specific decisions be recorded in the summary records (since 2007).</a:t>
            </a:r>
          </a:p>
          <a:p>
            <a:pPr marL="628586" lvl="1" indent="-171433">
              <a:spcBef>
                <a:spcPct val="0"/>
              </a:spcBef>
              <a:buFont typeface="Arial" panose="020B0604020202020204" pitchFamily="34" charset="0"/>
              <a:buChar char="•"/>
            </a:pPr>
            <a:r>
              <a:rPr lang="en-US" b="0" baseline="0" noProof="0" dirty="0" smtClean="0">
                <a:solidFill>
                  <a:schemeClr val="tx2"/>
                </a:solidFill>
              </a:rPr>
              <a:t>More and more frequent</a:t>
            </a:r>
          </a:p>
          <a:p>
            <a:pPr marL="628586" lvl="1" indent="-171433">
              <a:spcBef>
                <a:spcPct val="0"/>
              </a:spcBef>
              <a:buFont typeface="Arial" panose="020B0604020202020204" pitchFamily="34" charset="0"/>
              <a:buChar char="•"/>
            </a:pPr>
            <a:r>
              <a:rPr lang="en-US" b="0" baseline="0" noProof="0" dirty="0" smtClean="0">
                <a:solidFill>
                  <a:schemeClr val="tx2"/>
                </a:solidFill>
              </a:rPr>
              <a:t>Underlines the extreme importance of a clear conclusion by the Chairman</a:t>
            </a:r>
          </a:p>
          <a:p>
            <a:pPr marL="628586" lvl="1" indent="-171433">
              <a:spcBef>
                <a:spcPct val="0"/>
              </a:spcBef>
              <a:buFont typeface="Arial" panose="020B0604020202020204" pitchFamily="34" charset="0"/>
              <a:buChar char="•"/>
            </a:pPr>
            <a:r>
              <a:rPr lang="en-US" b="0" baseline="0" noProof="0" dirty="0" smtClean="0">
                <a:solidFill>
                  <a:schemeClr val="tx2"/>
                </a:solidFill>
              </a:rPr>
              <a:t>Decision taken by the Council (whatever the form it takes and no matter how the decision has been taken (vote or consensus)) may not be reconsidered at the same session unless otherwise decided by the majority of the councillors. </a:t>
            </a:r>
            <a:endParaRPr lang="en-US" b="0" noProof="0" dirty="0" smtClean="0">
              <a:solidFill>
                <a:schemeClr val="tx2"/>
              </a:solidFill>
            </a:endParaRPr>
          </a:p>
          <a:p>
            <a:pPr marL="285720" indent="-285720">
              <a:spcBef>
                <a:spcPct val="0"/>
              </a:spcBef>
              <a:buFontTx/>
              <a:buChar char="-"/>
            </a:pPr>
            <a:endParaRPr lang="en-US" b="0" noProof="0" dirty="0" smtClean="0">
              <a:solidFill>
                <a:schemeClr val="tx2"/>
              </a:solidFill>
            </a:endParaRPr>
          </a:p>
          <a:p>
            <a:pPr marL="285720" indent="-285720">
              <a:spcBef>
                <a:spcPct val="0"/>
              </a:spcBef>
              <a:buFontTx/>
              <a:buChar char="-"/>
            </a:pPr>
            <a:endParaRPr lang="en-US" b="0" noProof="0" dirty="0" smtClean="0">
              <a:solidFill>
                <a:schemeClr val="tx2"/>
              </a:solidFill>
            </a:endParaRPr>
          </a:p>
          <a:p>
            <a:endParaRPr lang="en-US" b="0" noProof="0" dirty="0"/>
          </a:p>
        </p:txBody>
      </p:sp>
      <p:sp>
        <p:nvSpPr>
          <p:cNvPr id="4" name="Slide Number Placeholder 3"/>
          <p:cNvSpPr>
            <a:spLocks noGrp="1"/>
          </p:cNvSpPr>
          <p:nvPr>
            <p:ph type="sldNum" sz="quarter" idx="10"/>
          </p:nvPr>
        </p:nvSpPr>
        <p:spPr/>
        <p:txBody>
          <a:bodyPr/>
          <a:lstStyle/>
          <a:p>
            <a:fld id="{58AE5703-4480-4DAC-8685-4FB0D45CE3FC}" type="slidenum">
              <a:rPr lang="en-US" smtClean="0"/>
              <a:t>17</a:t>
            </a:fld>
            <a:endParaRPr lang="en-US"/>
          </a:p>
        </p:txBody>
      </p:sp>
    </p:spTree>
    <p:extLst>
      <p:ext uri="{BB962C8B-B14F-4D97-AF65-F5344CB8AC3E}">
        <p14:creationId xmlns:p14="http://schemas.microsoft.com/office/powerpoint/2010/main" val="32640822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20" indent="-285720">
              <a:spcBef>
                <a:spcPct val="0"/>
              </a:spcBef>
              <a:buFontTx/>
              <a:buChar char="-"/>
            </a:pPr>
            <a:r>
              <a:rPr lang="fr-CH" b="0" dirty="0" err="1" smtClean="0">
                <a:solidFill>
                  <a:schemeClr val="tx2"/>
                </a:solidFill>
              </a:rPr>
              <a:t>Regarding</a:t>
            </a:r>
            <a:r>
              <a:rPr lang="fr-CH" b="0" dirty="0" smtClean="0">
                <a:solidFill>
                  <a:schemeClr val="tx2"/>
                </a:solidFill>
              </a:rPr>
              <a:t> the documents of the Council session. </a:t>
            </a:r>
          </a:p>
          <a:p>
            <a:pPr marL="285720" indent="-285720">
              <a:spcBef>
                <a:spcPct val="0"/>
              </a:spcBef>
              <a:buFontTx/>
              <a:buChar char="-"/>
            </a:pPr>
            <a:endParaRPr lang="fr-CH" b="0" dirty="0" smtClean="0">
              <a:solidFill>
                <a:schemeClr val="tx2"/>
              </a:solidFill>
            </a:endParaRPr>
          </a:p>
          <a:p>
            <a:pPr>
              <a:spcBef>
                <a:spcPct val="0"/>
              </a:spcBef>
            </a:pPr>
            <a:r>
              <a:rPr lang="fr-CH" b="0" dirty="0" smtClean="0">
                <a:solidFill>
                  <a:schemeClr val="tx2"/>
                </a:solidFill>
              </a:rPr>
              <a:t>In </a:t>
            </a:r>
            <a:r>
              <a:rPr lang="fr-CH" b="0" dirty="0" err="1" smtClean="0">
                <a:solidFill>
                  <a:schemeClr val="tx2"/>
                </a:solidFill>
              </a:rPr>
              <a:t>advance</a:t>
            </a:r>
            <a:r>
              <a:rPr lang="fr-CH" b="0" dirty="0" smtClean="0">
                <a:solidFill>
                  <a:schemeClr val="tx2"/>
                </a:solidFill>
              </a:rPr>
              <a:t> of the session, </a:t>
            </a:r>
            <a:r>
              <a:rPr lang="fr-CH" b="0" dirty="0" err="1" smtClean="0">
                <a:solidFill>
                  <a:schemeClr val="tx2"/>
                </a:solidFill>
              </a:rPr>
              <a:t>three</a:t>
            </a:r>
            <a:r>
              <a:rPr lang="fr-CH" b="0" dirty="0" smtClean="0">
                <a:solidFill>
                  <a:schemeClr val="tx2"/>
                </a:solidFill>
              </a:rPr>
              <a:t> (3) types of documents are </a:t>
            </a:r>
            <a:r>
              <a:rPr lang="fr-CH" b="0" dirty="0" err="1" smtClean="0">
                <a:solidFill>
                  <a:schemeClr val="tx2"/>
                </a:solidFill>
              </a:rPr>
              <a:t>available</a:t>
            </a:r>
            <a:r>
              <a:rPr lang="fr-CH" b="0" dirty="0" smtClean="0">
                <a:solidFill>
                  <a:schemeClr val="tx2"/>
                </a:solidFill>
              </a:rPr>
              <a:t>:      </a:t>
            </a:r>
          </a:p>
          <a:p>
            <a:pPr marL="285720" indent="-285720">
              <a:spcBef>
                <a:spcPct val="0"/>
              </a:spcBef>
              <a:buFontTx/>
              <a:buChar char="-"/>
            </a:pPr>
            <a:endParaRPr lang="fr-CH" b="0" dirty="0" smtClean="0">
              <a:solidFill>
                <a:schemeClr val="tx2"/>
              </a:solidFill>
            </a:endParaRPr>
          </a:p>
          <a:p>
            <a:pPr marL="285720" indent="-285720">
              <a:spcBef>
                <a:spcPct val="0"/>
              </a:spcBef>
              <a:buFontTx/>
              <a:buChar char="-"/>
            </a:pPr>
            <a:r>
              <a:rPr lang="fr-CH" b="0" dirty="0" smtClean="0">
                <a:solidFill>
                  <a:schemeClr val="tx2"/>
                </a:solidFill>
              </a:rPr>
              <a:t>C17/DOC: </a:t>
            </a:r>
            <a:r>
              <a:rPr lang="fr-CH" b="0" dirty="0" err="1" smtClean="0">
                <a:solidFill>
                  <a:schemeClr val="tx2"/>
                </a:solidFill>
              </a:rPr>
              <a:t>is</a:t>
            </a:r>
            <a:r>
              <a:rPr lang="fr-CH" b="0" dirty="0" smtClean="0">
                <a:solidFill>
                  <a:schemeClr val="tx2"/>
                </a:solidFill>
              </a:rPr>
              <a:t> the main document </a:t>
            </a:r>
            <a:r>
              <a:rPr lang="fr-CH" b="0" dirty="0" err="1" smtClean="0">
                <a:solidFill>
                  <a:schemeClr val="tx2"/>
                </a:solidFill>
              </a:rPr>
              <a:t>series</a:t>
            </a:r>
            <a:r>
              <a:rPr lang="fr-CH" b="0" dirty="0" smtClean="0">
                <a:solidFill>
                  <a:schemeClr val="tx2"/>
                </a:solidFill>
              </a:rPr>
              <a:t> of the Council. Documents </a:t>
            </a:r>
            <a:r>
              <a:rPr lang="fr-CH" b="0" dirty="0" err="1" smtClean="0">
                <a:solidFill>
                  <a:schemeClr val="tx2"/>
                </a:solidFill>
              </a:rPr>
              <a:t>can</a:t>
            </a:r>
            <a:r>
              <a:rPr lang="fr-CH" b="0" dirty="0" smtClean="0">
                <a:solidFill>
                  <a:schemeClr val="tx2"/>
                </a:solidFill>
              </a:rPr>
              <a:t> </a:t>
            </a:r>
            <a:r>
              <a:rPr lang="fr-CH" b="0" dirty="0" err="1" smtClean="0">
                <a:solidFill>
                  <a:schemeClr val="tx2"/>
                </a:solidFill>
              </a:rPr>
              <a:t>be</a:t>
            </a:r>
            <a:r>
              <a:rPr lang="fr-CH" b="0" dirty="0" smtClean="0">
                <a:solidFill>
                  <a:schemeClr val="tx2"/>
                </a:solidFill>
              </a:rPr>
              <a:t> </a:t>
            </a:r>
            <a:r>
              <a:rPr lang="fr-CH" b="0" dirty="0" err="1" smtClean="0">
                <a:solidFill>
                  <a:schemeClr val="tx2"/>
                </a:solidFill>
              </a:rPr>
              <a:t>submitted</a:t>
            </a:r>
            <a:r>
              <a:rPr lang="fr-CH" b="0" dirty="0" smtClean="0">
                <a:solidFill>
                  <a:schemeClr val="tx2"/>
                </a:solidFill>
              </a:rPr>
              <a:t> by a </a:t>
            </a:r>
            <a:r>
              <a:rPr lang="fr-CH" b="0" dirty="0" err="1" smtClean="0">
                <a:solidFill>
                  <a:schemeClr val="tx2"/>
                </a:solidFill>
              </a:rPr>
              <a:t>Member</a:t>
            </a:r>
            <a:r>
              <a:rPr lang="fr-CH" b="0" dirty="0" smtClean="0">
                <a:solidFill>
                  <a:schemeClr val="tx2"/>
                </a:solidFill>
              </a:rPr>
              <a:t> State of the Council, by a </a:t>
            </a:r>
            <a:r>
              <a:rPr lang="fr-CH" b="0" dirty="0" err="1" smtClean="0">
                <a:solidFill>
                  <a:schemeClr val="tx2"/>
                </a:solidFill>
              </a:rPr>
              <a:t>Member</a:t>
            </a:r>
            <a:r>
              <a:rPr lang="fr-CH" b="0" dirty="0" smtClean="0">
                <a:solidFill>
                  <a:schemeClr val="tx2"/>
                </a:solidFill>
              </a:rPr>
              <a:t> State Observer, by the ITU </a:t>
            </a:r>
            <a:r>
              <a:rPr lang="fr-CH" b="0" dirty="0" err="1" smtClean="0">
                <a:solidFill>
                  <a:schemeClr val="tx2"/>
                </a:solidFill>
              </a:rPr>
              <a:t>Secretary</a:t>
            </a:r>
            <a:r>
              <a:rPr lang="fr-CH" b="0" dirty="0" smtClean="0">
                <a:solidFill>
                  <a:schemeClr val="tx2"/>
                </a:solidFill>
              </a:rPr>
              <a:t>-General ,or by a Chairman of a Council </a:t>
            </a:r>
            <a:r>
              <a:rPr lang="fr-CH" b="0" dirty="0" err="1" smtClean="0">
                <a:solidFill>
                  <a:schemeClr val="tx2"/>
                </a:solidFill>
              </a:rPr>
              <a:t>Working</a:t>
            </a:r>
            <a:r>
              <a:rPr lang="fr-CH" b="0" dirty="0" smtClean="0">
                <a:solidFill>
                  <a:schemeClr val="tx2"/>
                </a:solidFill>
              </a:rPr>
              <a:t> Group or </a:t>
            </a:r>
            <a:r>
              <a:rPr lang="fr-CH" b="0" dirty="0" err="1" smtClean="0">
                <a:solidFill>
                  <a:schemeClr val="tx2"/>
                </a:solidFill>
              </a:rPr>
              <a:t>Committee</a:t>
            </a:r>
            <a:r>
              <a:rPr lang="fr-CH" b="0" dirty="0" smtClean="0">
                <a:solidFill>
                  <a:schemeClr val="tx2"/>
                </a:solidFill>
              </a:rPr>
              <a:t>. Documents are </a:t>
            </a:r>
            <a:r>
              <a:rPr lang="fr-CH" b="0" dirty="0" err="1" smtClean="0">
                <a:solidFill>
                  <a:schemeClr val="tx2"/>
                </a:solidFill>
              </a:rPr>
              <a:t>translated</a:t>
            </a:r>
            <a:r>
              <a:rPr lang="fr-CH" b="0" dirty="0" smtClean="0">
                <a:solidFill>
                  <a:schemeClr val="tx2"/>
                </a:solidFill>
              </a:rPr>
              <a:t> in the six official </a:t>
            </a:r>
            <a:r>
              <a:rPr lang="fr-CH" b="0" dirty="0" err="1" smtClean="0">
                <a:solidFill>
                  <a:schemeClr val="tx2"/>
                </a:solidFill>
              </a:rPr>
              <a:t>languages</a:t>
            </a:r>
            <a:r>
              <a:rPr lang="fr-CH" b="0" dirty="0" smtClean="0">
                <a:solidFill>
                  <a:schemeClr val="tx2"/>
                </a:solidFill>
              </a:rPr>
              <a:t> of the Union. In</a:t>
            </a:r>
            <a:r>
              <a:rPr lang="fr-CH" b="0" baseline="0" dirty="0" smtClean="0">
                <a:solidFill>
                  <a:schemeClr val="tx2"/>
                </a:solidFill>
              </a:rPr>
              <a:t> </a:t>
            </a:r>
            <a:r>
              <a:rPr lang="fr-CH" b="0" baseline="0" dirty="0" err="1" smtClean="0">
                <a:solidFill>
                  <a:schemeClr val="tx2"/>
                </a:solidFill>
              </a:rPr>
              <a:t>principle</a:t>
            </a:r>
            <a:r>
              <a:rPr lang="fr-CH" b="0" baseline="0" dirty="0" smtClean="0">
                <a:solidFill>
                  <a:schemeClr val="tx2"/>
                </a:solidFill>
              </a:rPr>
              <a:t> </a:t>
            </a:r>
            <a:r>
              <a:rPr lang="fr-CH" b="0" baseline="0" dirty="0" err="1" smtClean="0">
                <a:solidFill>
                  <a:schemeClr val="tx2"/>
                </a:solidFill>
              </a:rPr>
              <a:t>they</a:t>
            </a:r>
            <a:r>
              <a:rPr lang="fr-CH" b="0" dirty="0" smtClean="0">
                <a:solidFill>
                  <a:schemeClr val="tx2"/>
                </a:solidFill>
              </a:rPr>
              <a:t> are </a:t>
            </a:r>
            <a:r>
              <a:rPr lang="fr-CH" b="0" dirty="0" err="1" smtClean="0">
                <a:solidFill>
                  <a:schemeClr val="tx2"/>
                </a:solidFill>
              </a:rPr>
              <a:t>presented</a:t>
            </a:r>
            <a:r>
              <a:rPr lang="fr-CH" b="0" dirty="0" smtClean="0">
                <a:solidFill>
                  <a:schemeClr val="tx2"/>
                </a:solidFill>
              </a:rPr>
              <a:t> by the </a:t>
            </a:r>
            <a:r>
              <a:rPr lang="fr-CH" b="0" dirty="0" err="1" smtClean="0">
                <a:solidFill>
                  <a:schemeClr val="tx2"/>
                </a:solidFill>
              </a:rPr>
              <a:t>author</a:t>
            </a:r>
            <a:r>
              <a:rPr lang="fr-CH" b="0" dirty="0" smtClean="0">
                <a:solidFill>
                  <a:schemeClr val="tx2"/>
                </a:solidFill>
              </a:rPr>
              <a:t> </a:t>
            </a:r>
            <a:r>
              <a:rPr lang="fr-CH" b="0" dirty="0" err="1" smtClean="0">
                <a:solidFill>
                  <a:schemeClr val="tx2"/>
                </a:solidFill>
              </a:rPr>
              <a:t>during</a:t>
            </a:r>
            <a:r>
              <a:rPr lang="fr-CH" b="0" dirty="0" smtClean="0">
                <a:solidFill>
                  <a:schemeClr val="tx2"/>
                </a:solidFill>
              </a:rPr>
              <a:t> the session and </a:t>
            </a:r>
            <a:r>
              <a:rPr lang="fr-CH" b="0" dirty="0" err="1" smtClean="0">
                <a:solidFill>
                  <a:schemeClr val="tx2"/>
                </a:solidFill>
              </a:rPr>
              <a:t>discussed</a:t>
            </a:r>
            <a:r>
              <a:rPr lang="fr-CH" b="0" dirty="0" smtClean="0">
                <a:solidFill>
                  <a:schemeClr val="tx2"/>
                </a:solidFill>
              </a:rPr>
              <a:t>. </a:t>
            </a:r>
          </a:p>
          <a:p>
            <a:pPr marL="285720" indent="-285720">
              <a:spcBef>
                <a:spcPct val="0"/>
              </a:spcBef>
              <a:buFontTx/>
              <a:buChar char="-"/>
            </a:pPr>
            <a:r>
              <a:rPr lang="fr-CH" b="0" dirty="0" smtClean="0">
                <a:solidFill>
                  <a:schemeClr val="tx2"/>
                </a:solidFill>
              </a:rPr>
              <a:t>C17/INF: </a:t>
            </a:r>
            <a:r>
              <a:rPr lang="fr-CH" b="0" dirty="0" err="1" smtClean="0">
                <a:solidFill>
                  <a:schemeClr val="tx2"/>
                </a:solidFill>
              </a:rPr>
              <a:t>is</a:t>
            </a:r>
            <a:r>
              <a:rPr lang="fr-CH" b="0" dirty="0" smtClean="0">
                <a:solidFill>
                  <a:schemeClr val="tx2"/>
                </a:solidFill>
              </a:rPr>
              <a:t> an informative document </a:t>
            </a:r>
            <a:r>
              <a:rPr lang="fr-CH" b="0" dirty="0" err="1" smtClean="0">
                <a:solidFill>
                  <a:schemeClr val="tx2"/>
                </a:solidFill>
              </a:rPr>
              <a:t>which</a:t>
            </a:r>
            <a:r>
              <a:rPr lang="fr-CH" b="0" dirty="0" smtClean="0">
                <a:solidFill>
                  <a:schemeClr val="tx2"/>
                </a:solidFill>
              </a:rPr>
              <a:t> </a:t>
            </a:r>
            <a:r>
              <a:rPr lang="fr-CH" b="0" dirty="0" err="1" smtClean="0">
                <a:solidFill>
                  <a:schemeClr val="tx2"/>
                </a:solidFill>
              </a:rPr>
              <a:t>provides</a:t>
            </a:r>
            <a:r>
              <a:rPr lang="fr-CH" b="0" dirty="0" smtClean="0">
                <a:solidFill>
                  <a:schemeClr val="tx2"/>
                </a:solidFill>
              </a:rPr>
              <a:t> </a:t>
            </a:r>
            <a:r>
              <a:rPr lang="fr-CH" b="0" dirty="0" err="1" smtClean="0">
                <a:solidFill>
                  <a:schemeClr val="tx2"/>
                </a:solidFill>
              </a:rPr>
              <a:t>useful</a:t>
            </a:r>
            <a:r>
              <a:rPr lang="fr-CH" b="0" dirty="0" smtClean="0">
                <a:solidFill>
                  <a:schemeClr val="tx2"/>
                </a:solidFill>
              </a:rPr>
              <a:t> information. It </a:t>
            </a:r>
            <a:r>
              <a:rPr lang="fr-CH" b="0" dirty="0" err="1" smtClean="0">
                <a:solidFill>
                  <a:schemeClr val="tx2"/>
                </a:solidFill>
              </a:rPr>
              <a:t>is</a:t>
            </a:r>
            <a:r>
              <a:rPr lang="fr-CH" b="0" dirty="0" smtClean="0">
                <a:solidFill>
                  <a:schemeClr val="tx2"/>
                </a:solidFill>
              </a:rPr>
              <a:t> not </a:t>
            </a:r>
            <a:r>
              <a:rPr lang="fr-CH" b="0" dirty="0" err="1" smtClean="0">
                <a:solidFill>
                  <a:schemeClr val="tx2"/>
                </a:solidFill>
              </a:rPr>
              <a:t>translated</a:t>
            </a:r>
            <a:r>
              <a:rPr lang="fr-CH" b="0" dirty="0" smtClean="0">
                <a:solidFill>
                  <a:schemeClr val="tx2"/>
                </a:solidFill>
              </a:rPr>
              <a:t> </a:t>
            </a:r>
            <a:r>
              <a:rPr lang="fr-CH" b="0" dirty="0" err="1" smtClean="0">
                <a:solidFill>
                  <a:schemeClr val="tx2"/>
                </a:solidFill>
              </a:rPr>
              <a:t>nor</a:t>
            </a:r>
            <a:r>
              <a:rPr lang="fr-CH" b="0" dirty="0" smtClean="0">
                <a:solidFill>
                  <a:schemeClr val="tx2"/>
                </a:solidFill>
              </a:rPr>
              <a:t> </a:t>
            </a:r>
            <a:r>
              <a:rPr lang="fr-CH" b="0" dirty="0" err="1" smtClean="0">
                <a:solidFill>
                  <a:schemeClr val="tx2"/>
                </a:solidFill>
              </a:rPr>
              <a:t>discussed</a:t>
            </a:r>
            <a:r>
              <a:rPr lang="fr-CH" b="0" dirty="0" smtClean="0">
                <a:solidFill>
                  <a:schemeClr val="tx2"/>
                </a:solidFill>
              </a:rPr>
              <a:t> </a:t>
            </a:r>
            <a:r>
              <a:rPr lang="fr-CH" b="0" u="sng" dirty="0" err="1" smtClean="0">
                <a:solidFill>
                  <a:schemeClr val="tx2"/>
                </a:solidFill>
              </a:rPr>
              <a:t>during</a:t>
            </a:r>
            <a:r>
              <a:rPr lang="fr-CH" b="0" u="sng" dirty="0" smtClean="0">
                <a:solidFill>
                  <a:schemeClr val="tx2"/>
                </a:solidFill>
              </a:rPr>
              <a:t> </a:t>
            </a:r>
            <a:r>
              <a:rPr lang="fr-CH" b="0" dirty="0" smtClean="0">
                <a:solidFill>
                  <a:schemeClr val="tx2"/>
                </a:solidFill>
              </a:rPr>
              <a:t>the session. </a:t>
            </a:r>
            <a:r>
              <a:rPr lang="fr-CH" b="0" dirty="0" err="1" smtClean="0">
                <a:solidFill>
                  <a:schemeClr val="tx2"/>
                </a:solidFill>
              </a:rPr>
              <a:t>However</a:t>
            </a:r>
            <a:r>
              <a:rPr lang="fr-CH" b="0" dirty="0" smtClean="0">
                <a:solidFill>
                  <a:schemeClr val="tx2"/>
                </a:solidFill>
              </a:rPr>
              <a:t>, in accordance </a:t>
            </a:r>
            <a:r>
              <a:rPr lang="fr-CH" b="0" dirty="0" err="1" smtClean="0">
                <a:solidFill>
                  <a:schemeClr val="tx2"/>
                </a:solidFill>
              </a:rPr>
              <a:t>with</a:t>
            </a:r>
            <a:r>
              <a:rPr lang="fr-CH" b="0" baseline="0" dirty="0" smtClean="0">
                <a:solidFill>
                  <a:schemeClr val="tx2"/>
                </a:solidFill>
              </a:rPr>
              <a:t> </a:t>
            </a:r>
            <a:r>
              <a:rPr lang="fr-CH" b="0" baseline="0" dirty="0" err="1" smtClean="0">
                <a:solidFill>
                  <a:schemeClr val="tx2"/>
                </a:solidFill>
              </a:rPr>
              <a:t>Decision</a:t>
            </a:r>
            <a:r>
              <a:rPr lang="fr-CH" b="0" baseline="0" dirty="0" smtClean="0">
                <a:solidFill>
                  <a:schemeClr val="tx2"/>
                </a:solidFill>
              </a:rPr>
              <a:t> 495 (MOD C16), a Member State of Council </a:t>
            </a:r>
            <a:r>
              <a:rPr lang="fr-CH" b="0" baseline="0" dirty="0" err="1" smtClean="0">
                <a:solidFill>
                  <a:schemeClr val="tx2"/>
                </a:solidFill>
              </a:rPr>
              <a:t>can</a:t>
            </a:r>
            <a:r>
              <a:rPr lang="fr-CH" b="0" baseline="0" dirty="0" smtClean="0">
                <a:solidFill>
                  <a:schemeClr val="tx2"/>
                </a:solidFill>
              </a:rPr>
              <a:t> express </a:t>
            </a:r>
            <a:r>
              <a:rPr lang="fr-CH" b="0" baseline="0" dirty="0" err="1" smtClean="0">
                <a:solidFill>
                  <a:schemeClr val="tx2"/>
                </a:solidFill>
              </a:rPr>
              <a:t>its</a:t>
            </a:r>
            <a:r>
              <a:rPr lang="fr-CH" b="0" baseline="0" dirty="0" smtClean="0">
                <a:solidFill>
                  <a:schemeClr val="tx2"/>
                </a:solidFill>
              </a:rPr>
              <a:t> </a:t>
            </a:r>
            <a:r>
              <a:rPr lang="fr-CH" b="0" baseline="0" dirty="0" err="1" smtClean="0">
                <a:solidFill>
                  <a:schemeClr val="tx2"/>
                </a:solidFill>
              </a:rPr>
              <a:t>wish</a:t>
            </a:r>
            <a:r>
              <a:rPr lang="fr-CH" b="0" baseline="0" dirty="0" smtClean="0">
                <a:solidFill>
                  <a:schemeClr val="tx2"/>
                </a:solidFill>
              </a:rPr>
              <a:t> to have an INF document </a:t>
            </a:r>
            <a:r>
              <a:rPr lang="fr-CH" b="0" baseline="0" dirty="0" err="1" smtClean="0">
                <a:solidFill>
                  <a:schemeClr val="tx2"/>
                </a:solidFill>
              </a:rPr>
              <a:t>translated</a:t>
            </a:r>
            <a:r>
              <a:rPr lang="fr-CH" b="0" baseline="0" dirty="0" smtClean="0">
                <a:solidFill>
                  <a:schemeClr val="tx2"/>
                </a:solidFill>
              </a:rPr>
              <a:t>. no </a:t>
            </a:r>
            <a:r>
              <a:rPr lang="fr-CH" b="0" baseline="0" dirty="0" err="1" smtClean="0">
                <a:solidFill>
                  <a:schemeClr val="tx2"/>
                </a:solidFill>
              </a:rPr>
              <a:t>later</a:t>
            </a:r>
            <a:r>
              <a:rPr lang="fr-CH" b="0" baseline="0" dirty="0" smtClean="0">
                <a:solidFill>
                  <a:schemeClr val="tx2"/>
                </a:solidFill>
              </a:rPr>
              <a:t> </a:t>
            </a:r>
            <a:r>
              <a:rPr lang="fr-CH" b="0" baseline="0" dirty="0" err="1" smtClean="0">
                <a:solidFill>
                  <a:schemeClr val="tx2"/>
                </a:solidFill>
              </a:rPr>
              <a:t>that</a:t>
            </a:r>
            <a:r>
              <a:rPr lang="fr-CH" b="0" baseline="0" dirty="0" smtClean="0">
                <a:solidFill>
                  <a:schemeClr val="tx2"/>
                </a:solidFill>
              </a:rPr>
              <a:t> five (5) </a:t>
            </a:r>
            <a:r>
              <a:rPr lang="fr-CH" b="0" baseline="0" dirty="0" err="1" smtClean="0">
                <a:solidFill>
                  <a:schemeClr val="tx2"/>
                </a:solidFill>
              </a:rPr>
              <a:t>calendar</a:t>
            </a:r>
            <a:r>
              <a:rPr lang="fr-CH" b="0" baseline="0" dirty="0" smtClean="0">
                <a:solidFill>
                  <a:schemeClr val="tx2"/>
                </a:solidFill>
              </a:rPr>
              <a:t> </a:t>
            </a:r>
            <a:r>
              <a:rPr lang="fr-CH" b="0" baseline="0" dirty="0" err="1" smtClean="0">
                <a:solidFill>
                  <a:schemeClr val="tx2"/>
                </a:solidFill>
              </a:rPr>
              <a:t>days</a:t>
            </a:r>
            <a:r>
              <a:rPr lang="fr-CH" b="0" baseline="0" dirty="0" smtClean="0">
                <a:solidFill>
                  <a:schemeClr val="tx2"/>
                </a:solidFill>
              </a:rPr>
              <a:t> </a:t>
            </a:r>
            <a:r>
              <a:rPr lang="fr-CH" b="0" baseline="0" dirty="0" err="1" smtClean="0">
                <a:solidFill>
                  <a:schemeClr val="tx2"/>
                </a:solidFill>
              </a:rPr>
              <a:t>after</a:t>
            </a:r>
            <a:r>
              <a:rPr lang="fr-CH" b="0" baseline="0" dirty="0" smtClean="0">
                <a:solidFill>
                  <a:schemeClr val="tx2"/>
                </a:solidFill>
              </a:rPr>
              <a:t> </a:t>
            </a:r>
            <a:r>
              <a:rPr lang="fr-CH" b="0" baseline="0" dirty="0" err="1" smtClean="0">
                <a:solidFill>
                  <a:schemeClr val="tx2"/>
                </a:solidFill>
              </a:rPr>
              <a:t>tis</a:t>
            </a:r>
            <a:r>
              <a:rPr lang="fr-CH" b="0" baseline="0" dirty="0" smtClean="0">
                <a:solidFill>
                  <a:schemeClr val="tx2"/>
                </a:solidFill>
              </a:rPr>
              <a:t> publication on the Council </a:t>
            </a:r>
            <a:r>
              <a:rPr lang="fr-CH" b="0" baseline="0" dirty="0" err="1" smtClean="0">
                <a:solidFill>
                  <a:schemeClr val="tx2"/>
                </a:solidFill>
              </a:rPr>
              <a:t>website</a:t>
            </a:r>
            <a:r>
              <a:rPr lang="fr-CH" b="0" baseline="0" dirty="0" smtClean="0">
                <a:solidFill>
                  <a:schemeClr val="tx2"/>
                </a:solidFill>
              </a:rPr>
              <a:t>.</a:t>
            </a:r>
            <a:endParaRPr lang="fr-CH" b="0" dirty="0" smtClean="0">
              <a:solidFill>
                <a:schemeClr val="tx2"/>
              </a:solidFill>
            </a:endParaRPr>
          </a:p>
          <a:p>
            <a:pPr marL="285720" indent="-285720">
              <a:spcBef>
                <a:spcPct val="0"/>
              </a:spcBef>
              <a:buFontTx/>
              <a:buChar char="-"/>
            </a:pPr>
            <a:r>
              <a:rPr lang="fr-CH" b="0" dirty="0" smtClean="0">
                <a:solidFill>
                  <a:schemeClr val="tx2"/>
                </a:solidFill>
              </a:rPr>
              <a:t>C17/ADM </a:t>
            </a:r>
            <a:r>
              <a:rPr lang="fr-CH" b="0" dirty="0" err="1" smtClean="0">
                <a:solidFill>
                  <a:schemeClr val="tx2"/>
                </a:solidFill>
              </a:rPr>
              <a:t>is</a:t>
            </a:r>
            <a:r>
              <a:rPr lang="fr-CH" b="0" dirty="0" smtClean="0">
                <a:solidFill>
                  <a:schemeClr val="tx2"/>
                </a:solidFill>
              </a:rPr>
              <a:t> a </a:t>
            </a:r>
            <a:r>
              <a:rPr lang="fr-CH" b="0" dirty="0" err="1" smtClean="0">
                <a:solidFill>
                  <a:schemeClr val="tx2"/>
                </a:solidFill>
              </a:rPr>
              <a:t>general</a:t>
            </a:r>
            <a:r>
              <a:rPr lang="fr-CH" b="0" dirty="0" smtClean="0">
                <a:solidFill>
                  <a:schemeClr val="tx2"/>
                </a:solidFill>
              </a:rPr>
              <a:t> administrative document </a:t>
            </a:r>
            <a:r>
              <a:rPr lang="fr-CH" b="0" dirty="0" err="1" smtClean="0">
                <a:solidFill>
                  <a:schemeClr val="tx2"/>
                </a:solidFill>
              </a:rPr>
              <a:t>which</a:t>
            </a:r>
            <a:r>
              <a:rPr lang="fr-CH" b="0" dirty="0" smtClean="0">
                <a:solidFill>
                  <a:schemeClr val="tx2"/>
                </a:solidFill>
              </a:rPr>
              <a:t> </a:t>
            </a:r>
            <a:r>
              <a:rPr lang="fr-CH" b="0" dirty="0" err="1" smtClean="0">
                <a:solidFill>
                  <a:schemeClr val="tx2"/>
                </a:solidFill>
              </a:rPr>
              <a:t>outline</a:t>
            </a:r>
            <a:r>
              <a:rPr lang="fr-CH" b="0" u="sng" dirty="0" err="1" smtClean="0">
                <a:solidFill>
                  <a:schemeClr val="tx2"/>
                </a:solidFill>
              </a:rPr>
              <a:t>s</a:t>
            </a:r>
            <a:r>
              <a:rPr lang="fr-CH" b="0" dirty="0" smtClean="0">
                <a:solidFill>
                  <a:schemeClr val="tx2"/>
                </a:solidFill>
              </a:rPr>
              <a:t> </a:t>
            </a:r>
            <a:r>
              <a:rPr lang="fr-CH" b="0" dirty="0" err="1" smtClean="0">
                <a:solidFill>
                  <a:schemeClr val="tx2"/>
                </a:solidFill>
              </a:rPr>
              <a:t>general</a:t>
            </a:r>
            <a:r>
              <a:rPr lang="fr-CH" b="0" dirty="0" smtClean="0">
                <a:solidFill>
                  <a:schemeClr val="tx2"/>
                </a:solidFill>
              </a:rPr>
              <a:t> </a:t>
            </a:r>
            <a:r>
              <a:rPr lang="fr-CH" b="0" dirty="0" err="1" smtClean="0">
                <a:solidFill>
                  <a:schemeClr val="tx2"/>
                </a:solidFill>
              </a:rPr>
              <a:t>practical</a:t>
            </a:r>
            <a:r>
              <a:rPr lang="fr-CH" b="0" dirty="0" smtClean="0">
                <a:solidFill>
                  <a:schemeClr val="tx2"/>
                </a:solidFill>
              </a:rPr>
              <a:t> information </a:t>
            </a:r>
            <a:r>
              <a:rPr lang="fr-CH" b="0" dirty="0" err="1" smtClean="0">
                <a:solidFill>
                  <a:schemeClr val="tx2"/>
                </a:solidFill>
              </a:rPr>
              <a:t>such</a:t>
            </a:r>
            <a:r>
              <a:rPr lang="fr-CH" b="0" dirty="0" smtClean="0">
                <a:solidFill>
                  <a:schemeClr val="tx2"/>
                </a:solidFill>
              </a:rPr>
              <a:t> as the </a:t>
            </a:r>
            <a:r>
              <a:rPr lang="fr-CH" b="0" dirty="0" err="1" smtClean="0">
                <a:solidFill>
                  <a:schemeClr val="tx2"/>
                </a:solidFill>
              </a:rPr>
              <a:t>list</a:t>
            </a:r>
            <a:r>
              <a:rPr lang="fr-CH" b="0" dirty="0" smtClean="0">
                <a:solidFill>
                  <a:schemeClr val="tx2"/>
                </a:solidFill>
              </a:rPr>
              <a:t> of participants, </a:t>
            </a:r>
            <a:r>
              <a:rPr lang="fr-CH" b="0" dirty="0" err="1" smtClean="0">
                <a:solidFill>
                  <a:schemeClr val="tx2"/>
                </a:solidFill>
              </a:rPr>
              <a:t>draft</a:t>
            </a:r>
            <a:r>
              <a:rPr lang="fr-CH" b="0" dirty="0" smtClean="0">
                <a:solidFill>
                  <a:schemeClr val="tx2"/>
                </a:solidFill>
              </a:rPr>
              <a:t> agenda of the Inaugural </a:t>
            </a:r>
            <a:r>
              <a:rPr lang="fr-CH" b="0" dirty="0" err="1" smtClean="0">
                <a:solidFill>
                  <a:schemeClr val="tx2"/>
                </a:solidFill>
              </a:rPr>
              <a:t>Plenary</a:t>
            </a:r>
            <a:r>
              <a:rPr lang="fr-CH" b="0" dirty="0" smtClean="0">
                <a:solidFill>
                  <a:schemeClr val="tx2"/>
                </a:solidFill>
              </a:rPr>
              <a:t>, etc.    </a:t>
            </a:r>
          </a:p>
          <a:p>
            <a:pPr>
              <a:spcBef>
                <a:spcPct val="0"/>
              </a:spcBef>
            </a:pPr>
            <a:endParaRPr lang="fr-CH" b="0" u="none" dirty="0" smtClean="0">
              <a:solidFill>
                <a:schemeClr val="tx2"/>
              </a:solidFill>
            </a:endParaRPr>
          </a:p>
          <a:p>
            <a:pPr>
              <a:spcBef>
                <a:spcPct val="0"/>
              </a:spcBef>
            </a:pPr>
            <a:r>
              <a:rPr lang="fr-CH" b="0" u="sng" dirty="0" err="1" smtClean="0">
                <a:solidFill>
                  <a:schemeClr val="tx2"/>
                </a:solidFill>
              </a:rPr>
              <a:t>During</a:t>
            </a:r>
            <a:r>
              <a:rPr lang="fr-CH" b="0" u="sng" dirty="0" smtClean="0">
                <a:solidFill>
                  <a:schemeClr val="tx2"/>
                </a:solidFill>
              </a:rPr>
              <a:t> the Council</a:t>
            </a:r>
            <a:r>
              <a:rPr lang="fr-CH" b="0" u="sng" baseline="0" dirty="0" smtClean="0">
                <a:solidFill>
                  <a:schemeClr val="tx2"/>
                </a:solidFill>
              </a:rPr>
              <a:t> </a:t>
            </a:r>
            <a:r>
              <a:rPr lang="fr-CH" b="0" u="sng" dirty="0" smtClean="0">
                <a:solidFill>
                  <a:schemeClr val="tx2"/>
                </a:solidFill>
              </a:rPr>
              <a:t>session</a:t>
            </a:r>
            <a:r>
              <a:rPr lang="fr-CH" b="0" dirty="0" smtClean="0">
                <a:solidFill>
                  <a:schemeClr val="tx2"/>
                </a:solidFill>
              </a:rPr>
              <a:t>:  </a:t>
            </a:r>
          </a:p>
          <a:p>
            <a:pPr marL="285720" indent="-285720">
              <a:spcBef>
                <a:spcPct val="0"/>
              </a:spcBef>
              <a:buFontTx/>
              <a:buChar char="-"/>
            </a:pPr>
            <a:r>
              <a:rPr lang="fr-CH" b="0" dirty="0" smtClean="0">
                <a:solidFill>
                  <a:schemeClr val="tx2"/>
                </a:solidFill>
              </a:rPr>
              <a:t>A DT  </a:t>
            </a:r>
            <a:r>
              <a:rPr lang="fr-CH" b="0" dirty="0" err="1" smtClean="0">
                <a:solidFill>
                  <a:schemeClr val="tx2"/>
                </a:solidFill>
              </a:rPr>
              <a:t>is</a:t>
            </a:r>
            <a:r>
              <a:rPr lang="fr-CH" b="0" dirty="0" smtClean="0">
                <a:solidFill>
                  <a:schemeClr val="tx2"/>
                </a:solidFill>
              </a:rPr>
              <a:t> a </a:t>
            </a:r>
            <a:r>
              <a:rPr lang="fr-CH" b="0" dirty="0" err="1" smtClean="0">
                <a:solidFill>
                  <a:schemeClr val="tx2"/>
                </a:solidFill>
              </a:rPr>
              <a:t>working</a:t>
            </a:r>
            <a:r>
              <a:rPr lang="fr-CH" b="0" dirty="0" smtClean="0">
                <a:solidFill>
                  <a:schemeClr val="tx2"/>
                </a:solidFill>
              </a:rPr>
              <a:t> </a:t>
            </a:r>
            <a:r>
              <a:rPr lang="fr-CH" b="0" dirty="0" err="1" smtClean="0">
                <a:solidFill>
                  <a:schemeClr val="tx2"/>
                </a:solidFill>
              </a:rPr>
              <a:t>temporary</a:t>
            </a:r>
            <a:r>
              <a:rPr lang="fr-CH" b="0" dirty="0" smtClean="0">
                <a:solidFill>
                  <a:schemeClr val="tx2"/>
                </a:solidFill>
              </a:rPr>
              <a:t> document. It </a:t>
            </a:r>
            <a:r>
              <a:rPr lang="fr-CH" b="0" dirty="0" err="1" smtClean="0">
                <a:solidFill>
                  <a:schemeClr val="tx2"/>
                </a:solidFill>
              </a:rPr>
              <a:t>is</a:t>
            </a:r>
            <a:r>
              <a:rPr lang="fr-CH" b="0" dirty="0" smtClean="0">
                <a:solidFill>
                  <a:schemeClr val="tx2"/>
                </a:solidFill>
              </a:rPr>
              <a:t> a </a:t>
            </a:r>
            <a:r>
              <a:rPr lang="fr-CH" b="0" dirty="0" err="1" smtClean="0">
                <a:solidFill>
                  <a:schemeClr val="tx2"/>
                </a:solidFill>
              </a:rPr>
              <a:t>draft</a:t>
            </a:r>
            <a:r>
              <a:rPr lang="fr-CH" b="0" dirty="0" smtClean="0">
                <a:solidFill>
                  <a:schemeClr val="tx2"/>
                </a:solidFill>
              </a:rPr>
              <a:t> document </a:t>
            </a:r>
            <a:r>
              <a:rPr lang="fr-CH" b="0" dirty="0" err="1" smtClean="0">
                <a:solidFill>
                  <a:schemeClr val="tx2"/>
                </a:solidFill>
              </a:rPr>
              <a:t>usually</a:t>
            </a:r>
            <a:r>
              <a:rPr lang="fr-CH" b="0" dirty="0" smtClean="0">
                <a:solidFill>
                  <a:schemeClr val="tx2"/>
                </a:solidFill>
              </a:rPr>
              <a:t> </a:t>
            </a:r>
            <a:r>
              <a:rPr lang="fr-CH" b="0" dirty="0" err="1" smtClean="0">
                <a:solidFill>
                  <a:schemeClr val="tx2"/>
                </a:solidFill>
              </a:rPr>
              <a:t>created</a:t>
            </a:r>
            <a:r>
              <a:rPr lang="fr-CH" b="0" dirty="0" smtClean="0">
                <a:solidFill>
                  <a:schemeClr val="tx2"/>
                </a:solidFill>
              </a:rPr>
              <a:t> by the SC-ADM or a </a:t>
            </a:r>
            <a:r>
              <a:rPr lang="fr-CH" b="0" dirty="0" err="1" smtClean="0">
                <a:solidFill>
                  <a:schemeClr val="tx2"/>
                </a:solidFill>
              </a:rPr>
              <a:t>working</a:t>
            </a:r>
            <a:r>
              <a:rPr lang="fr-CH" b="0" dirty="0" smtClean="0">
                <a:solidFill>
                  <a:schemeClr val="tx2"/>
                </a:solidFill>
              </a:rPr>
              <a:t> group  </a:t>
            </a:r>
            <a:r>
              <a:rPr lang="fr-CH" b="0" dirty="0" err="1" smtClean="0">
                <a:solidFill>
                  <a:schemeClr val="tx2"/>
                </a:solidFill>
              </a:rPr>
              <a:t>draft</a:t>
            </a:r>
            <a:r>
              <a:rPr lang="fr-CH" b="0" dirty="0" smtClean="0">
                <a:solidFill>
                  <a:schemeClr val="tx2"/>
                </a:solidFill>
              </a:rPr>
              <a:t> budget; </a:t>
            </a:r>
            <a:r>
              <a:rPr lang="fr-CH" b="0" dirty="0" err="1" smtClean="0">
                <a:solidFill>
                  <a:schemeClr val="tx2"/>
                </a:solidFill>
              </a:rPr>
              <a:t>draft</a:t>
            </a:r>
            <a:r>
              <a:rPr lang="fr-CH" b="0" dirty="0" smtClean="0">
                <a:solidFill>
                  <a:schemeClr val="tx2"/>
                </a:solidFill>
              </a:rPr>
              <a:t> new </a:t>
            </a:r>
            <a:r>
              <a:rPr lang="fr-CH" b="0" dirty="0" err="1" smtClean="0">
                <a:solidFill>
                  <a:schemeClr val="tx2"/>
                </a:solidFill>
              </a:rPr>
              <a:t>resolution</a:t>
            </a:r>
            <a:r>
              <a:rPr lang="fr-CH" b="0" dirty="0" smtClean="0">
                <a:solidFill>
                  <a:schemeClr val="tx2"/>
                </a:solidFill>
              </a:rPr>
              <a:t>.  </a:t>
            </a:r>
            <a:r>
              <a:rPr lang="fr-CH" b="0" u="none" dirty="0" smtClean="0">
                <a:solidFill>
                  <a:schemeClr val="tx2"/>
                </a:solidFill>
              </a:rPr>
              <a:t>(ex. </a:t>
            </a:r>
            <a:r>
              <a:rPr lang="fr-CH" b="0" u="none" dirty="0" err="1" smtClean="0">
                <a:solidFill>
                  <a:schemeClr val="tx2"/>
                </a:solidFill>
              </a:rPr>
              <a:t>additional</a:t>
            </a:r>
            <a:r>
              <a:rPr lang="fr-CH" b="0" u="none" dirty="0" smtClean="0">
                <a:solidFill>
                  <a:schemeClr val="tx2"/>
                </a:solidFill>
              </a:rPr>
              <a:t> information on a document)</a:t>
            </a:r>
            <a:endParaRPr lang="fr-CH" b="0" dirty="0" smtClean="0">
              <a:solidFill>
                <a:schemeClr val="tx2"/>
              </a:solidFill>
            </a:endParaRPr>
          </a:p>
          <a:p>
            <a:pPr marL="285720" indent="-285720">
              <a:spcBef>
                <a:spcPct val="0"/>
              </a:spcBef>
              <a:buFontTx/>
              <a:buChar char="-"/>
            </a:pPr>
            <a:r>
              <a:rPr lang="fr-CH" b="0" dirty="0" smtClean="0">
                <a:solidFill>
                  <a:schemeClr val="tx2"/>
                </a:solidFill>
              </a:rPr>
              <a:t>A DL </a:t>
            </a:r>
            <a:r>
              <a:rPr lang="fr-CH" b="0" dirty="0" err="1" smtClean="0">
                <a:solidFill>
                  <a:schemeClr val="tx2"/>
                </a:solidFill>
              </a:rPr>
              <a:t>is</a:t>
            </a:r>
            <a:r>
              <a:rPr lang="fr-CH" b="0" dirty="0" smtClean="0">
                <a:solidFill>
                  <a:schemeClr val="tx2"/>
                </a:solidFill>
              </a:rPr>
              <a:t> a  </a:t>
            </a:r>
            <a:r>
              <a:rPr lang="fr-CH" b="0" dirty="0" err="1" smtClean="0">
                <a:solidFill>
                  <a:schemeClr val="tx2"/>
                </a:solidFill>
              </a:rPr>
              <a:t>working</a:t>
            </a:r>
            <a:r>
              <a:rPr lang="fr-CH" b="0" dirty="0" smtClean="0">
                <a:solidFill>
                  <a:schemeClr val="tx2"/>
                </a:solidFill>
              </a:rPr>
              <a:t> </a:t>
            </a:r>
            <a:r>
              <a:rPr lang="fr-CH" b="0" dirty="0" err="1" smtClean="0">
                <a:solidFill>
                  <a:schemeClr val="tx2"/>
                </a:solidFill>
              </a:rPr>
              <a:t>temporary</a:t>
            </a:r>
            <a:r>
              <a:rPr lang="fr-CH" b="0" dirty="0" smtClean="0">
                <a:solidFill>
                  <a:schemeClr val="tx2"/>
                </a:solidFill>
              </a:rPr>
              <a:t> document </a:t>
            </a:r>
            <a:r>
              <a:rPr lang="fr-CH" b="0" dirty="0" err="1" smtClean="0">
                <a:solidFill>
                  <a:schemeClr val="tx2"/>
                </a:solidFill>
              </a:rPr>
              <a:t>addressed</a:t>
            </a:r>
            <a:r>
              <a:rPr lang="fr-CH" b="0" dirty="0" smtClean="0">
                <a:solidFill>
                  <a:schemeClr val="tx2"/>
                </a:solidFill>
              </a:rPr>
              <a:t> to a </a:t>
            </a:r>
            <a:r>
              <a:rPr lang="fr-CH" b="0" dirty="0" err="1" smtClean="0">
                <a:solidFill>
                  <a:schemeClr val="tx2"/>
                </a:solidFill>
              </a:rPr>
              <a:t>limited</a:t>
            </a:r>
            <a:r>
              <a:rPr lang="fr-CH" b="0" dirty="0" smtClean="0">
                <a:solidFill>
                  <a:schemeClr val="tx2"/>
                </a:solidFill>
              </a:rPr>
              <a:t> group</a:t>
            </a:r>
            <a:r>
              <a:rPr lang="fr-CH" b="0" u="none" dirty="0" smtClean="0">
                <a:solidFill>
                  <a:schemeClr val="tx2"/>
                </a:solidFill>
              </a:rPr>
              <a:t>, </a:t>
            </a:r>
            <a:r>
              <a:rPr lang="fr-CH" b="0" u="none" dirty="0" err="1" smtClean="0">
                <a:solidFill>
                  <a:schemeClr val="tx2"/>
                </a:solidFill>
              </a:rPr>
              <a:t>such</a:t>
            </a:r>
            <a:r>
              <a:rPr lang="fr-CH" b="0" u="none" dirty="0" smtClean="0">
                <a:solidFill>
                  <a:schemeClr val="tx2"/>
                </a:solidFill>
              </a:rPr>
              <a:t> as a document</a:t>
            </a:r>
            <a:r>
              <a:rPr lang="fr-CH" b="0" u="none" baseline="0" dirty="0" smtClean="0">
                <a:solidFill>
                  <a:schemeClr val="tx2"/>
                </a:solidFill>
              </a:rPr>
              <a:t> </a:t>
            </a:r>
            <a:r>
              <a:rPr lang="fr-CH" b="0" u="none" baseline="0" dirty="0" err="1" smtClean="0">
                <a:solidFill>
                  <a:schemeClr val="tx2"/>
                </a:solidFill>
              </a:rPr>
              <a:t>addressed</a:t>
            </a:r>
            <a:r>
              <a:rPr lang="fr-CH" b="0" u="none" baseline="0" dirty="0" smtClean="0">
                <a:solidFill>
                  <a:schemeClr val="tx2"/>
                </a:solidFill>
              </a:rPr>
              <a:t> to the </a:t>
            </a:r>
            <a:r>
              <a:rPr lang="fr-CH" b="0" u="none" baseline="0" dirty="0" err="1" smtClean="0">
                <a:solidFill>
                  <a:schemeClr val="tx2"/>
                </a:solidFill>
              </a:rPr>
              <a:t>Steering</a:t>
            </a:r>
            <a:r>
              <a:rPr lang="fr-CH" b="0" u="none" baseline="0" dirty="0" smtClean="0">
                <a:solidFill>
                  <a:schemeClr val="tx2"/>
                </a:solidFill>
              </a:rPr>
              <a:t> Committee</a:t>
            </a:r>
            <a:r>
              <a:rPr lang="fr-CH" b="0" dirty="0" smtClean="0">
                <a:solidFill>
                  <a:schemeClr val="tx2"/>
                </a:solidFill>
              </a:rPr>
              <a:t>. </a:t>
            </a:r>
            <a:r>
              <a:rPr lang="fr-CH" b="0" u="none" dirty="0" smtClean="0">
                <a:solidFill>
                  <a:schemeClr val="tx2"/>
                </a:solidFill>
              </a:rPr>
              <a:t>It </a:t>
            </a:r>
            <a:r>
              <a:rPr lang="fr-CH" b="0" u="none" dirty="0" err="1" smtClean="0">
                <a:solidFill>
                  <a:schemeClr val="tx2"/>
                </a:solidFill>
              </a:rPr>
              <a:t>can</a:t>
            </a:r>
            <a:r>
              <a:rPr lang="fr-CH" b="0" u="none" dirty="0" smtClean="0">
                <a:solidFill>
                  <a:schemeClr val="tx2"/>
                </a:solidFill>
              </a:rPr>
              <a:t> </a:t>
            </a:r>
            <a:r>
              <a:rPr lang="fr-CH" b="0" u="none" dirty="0" err="1" smtClean="0">
                <a:solidFill>
                  <a:schemeClr val="tx2"/>
                </a:solidFill>
              </a:rPr>
              <a:t>also</a:t>
            </a:r>
            <a:r>
              <a:rPr lang="fr-CH" b="0" u="none" dirty="0" smtClean="0">
                <a:solidFill>
                  <a:schemeClr val="tx2"/>
                </a:solidFill>
              </a:rPr>
              <a:t> </a:t>
            </a:r>
            <a:r>
              <a:rPr lang="fr-CH" b="0" u="sng" dirty="0" err="1" smtClean="0">
                <a:solidFill>
                  <a:schemeClr val="tx2"/>
                </a:solidFill>
              </a:rPr>
              <a:t>be</a:t>
            </a:r>
            <a:r>
              <a:rPr lang="fr-CH" b="0" dirty="0" smtClean="0">
                <a:solidFill>
                  <a:schemeClr val="tx2"/>
                </a:solidFill>
              </a:rPr>
              <a:t> </a:t>
            </a:r>
            <a:r>
              <a:rPr lang="fr-CH" b="0" dirty="0" err="1" smtClean="0">
                <a:solidFill>
                  <a:schemeClr val="tx2"/>
                </a:solidFill>
              </a:rPr>
              <a:t>used</a:t>
            </a:r>
            <a:r>
              <a:rPr lang="fr-CH" b="0" dirty="0" smtClean="0">
                <a:solidFill>
                  <a:schemeClr val="tx2"/>
                </a:solidFill>
              </a:rPr>
              <a:t> to </a:t>
            </a:r>
            <a:r>
              <a:rPr lang="fr-CH" b="0" dirty="0" err="1" smtClean="0">
                <a:solidFill>
                  <a:schemeClr val="tx2"/>
                </a:solidFill>
              </a:rPr>
              <a:t>agree</a:t>
            </a:r>
            <a:r>
              <a:rPr lang="fr-CH" b="0" dirty="0" smtClean="0">
                <a:solidFill>
                  <a:schemeClr val="tx2"/>
                </a:solidFill>
              </a:rPr>
              <a:t> a </a:t>
            </a:r>
            <a:r>
              <a:rPr lang="fr-CH" b="0" dirty="0" err="1" smtClean="0">
                <a:solidFill>
                  <a:schemeClr val="tx2"/>
                </a:solidFill>
              </a:rPr>
              <a:t>text</a:t>
            </a:r>
            <a:r>
              <a:rPr lang="fr-CH" b="0" dirty="0" smtClean="0">
                <a:solidFill>
                  <a:schemeClr val="tx2"/>
                </a:solidFill>
              </a:rPr>
              <a:t> </a:t>
            </a:r>
            <a:r>
              <a:rPr lang="fr-CH" b="0" dirty="0" err="1" smtClean="0">
                <a:solidFill>
                  <a:schemeClr val="tx2"/>
                </a:solidFill>
              </a:rPr>
              <a:t>within</a:t>
            </a:r>
            <a:r>
              <a:rPr lang="fr-CH" b="0" dirty="0" smtClean="0">
                <a:solidFill>
                  <a:schemeClr val="tx2"/>
                </a:solidFill>
              </a:rPr>
              <a:t> a </a:t>
            </a:r>
            <a:r>
              <a:rPr lang="fr-CH" b="0" dirty="0" err="1" smtClean="0">
                <a:solidFill>
                  <a:schemeClr val="tx2"/>
                </a:solidFill>
              </a:rPr>
              <a:t>smaller</a:t>
            </a:r>
            <a:r>
              <a:rPr lang="fr-CH" b="0" dirty="0" smtClean="0">
                <a:solidFill>
                  <a:schemeClr val="tx2"/>
                </a:solidFill>
              </a:rPr>
              <a:t> </a:t>
            </a:r>
            <a:r>
              <a:rPr lang="fr-CH" b="0" dirty="0" err="1" smtClean="0">
                <a:solidFill>
                  <a:schemeClr val="tx2"/>
                </a:solidFill>
              </a:rPr>
              <a:t>working</a:t>
            </a:r>
            <a:r>
              <a:rPr lang="fr-CH" b="0" dirty="0" smtClean="0">
                <a:solidFill>
                  <a:schemeClr val="tx2"/>
                </a:solidFill>
              </a:rPr>
              <a:t> group. </a:t>
            </a:r>
            <a:r>
              <a:rPr lang="fr-CH" b="0" strike="noStrike" dirty="0" smtClean="0">
                <a:solidFill>
                  <a:schemeClr val="tx2"/>
                </a:solidFill>
              </a:rPr>
              <a:t>Once </a:t>
            </a:r>
            <a:r>
              <a:rPr lang="fr-CH" b="0" u="none" strike="noStrike" dirty="0" err="1" smtClean="0">
                <a:solidFill>
                  <a:schemeClr val="tx2"/>
                </a:solidFill>
              </a:rPr>
              <a:t>agreed</a:t>
            </a:r>
            <a:r>
              <a:rPr lang="fr-CH" b="0" u="none" strike="noStrike" dirty="0" smtClean="0">
                <a:solidFill>
                  <a:schemeClr val="tx2"/>
                </a:solidFill>
              </a:rPr>
              <a:t> </a:t>
            </a:r>
            <a:r>
              <a:rPr lang="fr-CH" b="0" u="none" strike="noStrike" dirty="0" err="1" smtClean="0">
                <a:solidFill>
                  <a:schemeClr val="tx2"/>
                </a:solidFill>
              </a:rPr>
              <a:t>it</a:t>
            </a:r>
            <a:r>
              <a:rPr lang="fr-CH" b="0" u="none" strike="noStrike" dirty="0" smtClean="0">
                <a:solidFill>
                  <a:schemeClr val="tx2"/>
                </a:solidFill>
              </a:rPr>
              <a:t> </a:t>
            </a:r>
            <a:r>
              <a:rPr lang="fr-CH" b="0" u="none" strike="noStrike" dirty="0" err="1" smtClean="0">
                <a:solidFill>
                  <a:schemeClr val="tx2"/>
                </a:solidFill>
              </a:rPr>
              <a:t>can</a:t>
            </a:r>
            <a:r>
              <a:rPr lang="fr-CH" b="0" u="none" strike="noStrike" dirty="0" smtClean="0">
                <a:solidFill>
                  <a:schemeClr val="tx2"/>
                </a:solidFill>
              </a:rPr>
              <a:t> </a:t>
            </a:r>
            <a:r>
              <a:rPr lang="fr-CH" b="0" u="none" strike="noStrike" dirty="0" err="1" smtClean="0">
                <a:solidFill>
                  <a:schemeClr val="tx2"/>
                </a:solidFill>
              </a:rPr>
              <a:t>become</a:t>
            </a:r>
            <a:r>
              <a:rPr lang="fr-CH" b="0" u="none" strike="noStrike" dirty="0" smtClean="0">
                <a:solidFill>
                  <a:schemeClr val="tx2"/>
                </a:solidFill>
              </a:rPr>
              <a:t> </a:t>
            </a:r>
            <a:r>
              <a:rPr lang="fr-CH" b="0" strike="noStrike" dirty="0" smtClean="0">
                <a:solidFill>
                  <a:schemeClr val="tx2"/>
                </a:solidFill>
              </a:rPr>
              <a:t>a DT</a:t>
            </a:r>
            <a:r>
              <a:rPr lang="fr-CH" b="0" dirty="0" smtClean="0">
                <a:solidFill>
                  <a:schemeClr val="tx2"/>
                </a:solidFill>
              </a:rPr>
              <a:t>. </a:t>
            </a:r>
          </a:p>
          <a:p>
            <a:pPr marL="285720" indent="-285720">
              <a:spcBef>
                <a:spcPct val="0"/>
              </a:spcBef>
              <a:buFontTx/>
              <a:buChar char="-"/>
            </a:pPr>
            <a:r>
              <a:rPr lang="fr-CH" b="0" baseline="0" smtClean="0">
                <a:solidFill>
                  <a:schemeClr val="tx2"/>
                </a:solidFill>
              </a:rPr>
              <a:t>A C17/DOC </a:t>
            </a:r>
            <a:r>
              <a:rPr lang="fr-CH" b="0" baseline="0" dirty="0" smtClean="0">
                <a:solidFill>
                  <a:schemeClr val="tx2"/>
                </a:solidFill>
              </a:rPr>
              <a:t>report </a:t>
            </a:r>
            <a:r>
              <a:rPr lang="fr-CH" b="0" baseline="0" dirty="0" err="1" smtClean="0">
                <a:solidFill>
                  <a:schemeClr val="tx2"/>
                </a:solidFill>
              </a:rPr>
              <a:t>will</a:t>
            </a:r>
            <a:r>
              <a:rPr lang="fr-CH" b="0" baseline="0" dirty="0" smtClean="0">
                <a:solidFill>
                  <a:schemeClr val="tx2"/>
                </a:solidFill>
              </a:rPr>
              <a:t> </a:t>
            </a:r>
            <a:r>
              <a:rPr lang="fr-CH" b="0" baseline="0" dirty="0" err="1" smtClean="0">
                <a:solidFill>
                  <a:schemeClr val="tx2"/>
                </a:solidFill>
              </a:rPr>
              <a:t>be</a:t>
            </a:r>
            <a:r>
              <a:rPr lang="fr-CH" b="0" baseline="0" dirty="0" smtClean="0">
                <a:solidFill>
                  <a:schemeClr val="tx2"/>
                </a:solidFill>
              </a:rPr>
              <a:t> </a:t>
            </a:r>
            <a:r>
              <a:rPr lang="fr-CH" b="0" baseline="0" dirty="0" err="1" smtClean="0">
                <a:solidFill>
                  <a:schemeClr val="tx2"/>
                </a:solidFill>
              </a:rPr>
              <a:t>produced</a:t>
            </a:r>
            <a:r>
              <a:rPr lang="fr-CH" b="0" baseline="0" dirty="0" smtClean="0">
                <a:solidFill>
                  <a:schemeClr val="tx2"/>
                </a:solidFill>
              </a:rPr>
              <a:t> by the SC-ADM </a:t>
            </a:r>
            <a:r>
              <a:rPr lang="fr-CH" b="0" baseline="0" dirty="0" err="1" smtClean="0">
                <a:solidFill>
                  <a:schemeClr val="tx2"/>
                </a:solidFill>
              </a:rPr>
              <a:t>during</a:t>
            </a:r>
            <a:r>
              <a:rPr lang="fr-CH" b="0" baseline="0" dirty="0" smtClean="0">
                <a:solidFill>
                  <a:schemeClr val="tx2"/>
                </a:solidFill>
              </a:rPr>
              <a:t> the Council session.</a:t>
            </a:r>
            <a:endParaRPr lang="fr-CH" b="0" dirty="0" smtClean="0">
              <a:solidFill>
                <a:schemeClr val="tx2"/>
              </a:solidFill>
            </a:endParaRPr>
          </a:p>
          <a:p>
            <a:pPr marL="285720" indent="-285720">
              <a:spcBef>
                <a:spcPct val="0"/>
              </a:spcBef>
              <a:buFontTx/>
              <a:buChar char="-"/>
            </a:pPr>
            <a:endParaRPr lang="fr-CH" b="0" dirty="0" smtClean="0">
              <a:solidFill>
                <a:schemeClr val="tx2"/>
              </a:solidFill>
            </a:endParaRPr>
          </a:p>
          <a:p>
            <a:pPr>
              <a:spcBef>
                <a:spcPct val="0"/>
              </a:spcBef>
            </a:pPr>
            <a:r>
              <a:rPr lang="fr-CH" b="0" u="sng" dirty="0" err="1" smtClean="0">
                <a:solidFill>
                  <a:schemeClr val="tx2"/>
                </a:solidFill>
              </a:rPr>
              <a:t>Outcome</a:t>
            </a:r>
            <a:r>
              <a:rPr lang="fr-CH" b="0" u="sng" dirty="0" smtClean="0">
                <a:solidFill>
                  <a:schemeClr val="tx2"/>
                </a:solidFill>
              </a:rPr>
              <a:t> of the session</a:t>
            </a:r>
            <a:r>
              <a:rPr lang="fr-CH" b="0" dirty="0" smtClean="0">
                <a:solidFill>
                  <a:schemeClr val="tx2"/>
                </a:solidFill>
              </a:rPr>
              <a:t>:</a:t>
            </a:r>
          </a:p>
          <a:p>
            <a:pPr marL="285720" indent="-285720">
              <a:spcBef>
                <a:spcPct val="0"/>
              </a:spcBef>
              <a:buFontTx/>
              <a:buChar char="-"/>
            </a:pPr>
            <a:r>
              <a:rPr lang="fr-CH" b="0" dirty="0" smtClean="0">
                <a:solidFill>
                  <a:schemeClr val="tx2"/>
                </a:solidFill>
              </a:rPr>
              <a:t>The Council </a:t>
            </a:r>
            <a:r>
              <a:rPr lang="fr-CH" b="0" dirty="0" err="1" smtClean="0">
                <a:solidFill>
                  <a:schemeClr val="tx2"/>
                </a:solidFill>
              </a:rPr>
              <a:t>adopts</a:t>
            </a:r>
            <a:r>
              <a:rPr lang="fr-CH" b="0" dirty="0" smtClean="0">
                <a:solidFill>
                  <a:schemeClr val="tx2"/>
                </a:solidFill>
              </a:rPr>
              <a:t> </a:t>
            </a:r>
            <a:r>
              <a:rPr lang="fr-CH" b="0" dirty="0" err="1" smtClean="0">
                <a:solidFill>
                  <a:schemeClr val="tx2"/>
                </a:solidFill>
              </a:rPr>
              <a:t>Resolutions</a:t>
            </a:r>
            <a:r>
              <a:rPr lang="fr-CH" b="0" dirty="0" smtClean="0">
                <a:solidFill>
                  <a:schemeClr val="tx2"/>
                </a:solidFill>
              </a:rPr>
              <a:t> and </a:t>
            </a:r>
            <a:r>
              <a:rPr lang="fr-CH" b="0" dirty="0" err="1" smtClean="0">
                <a:solidFill>
                  <a:schemeClr val="tx2"/>
                </a:solidFill>
              </a:rPr>
              <a:t>Decisions</a:t>
            </a:r>
            <a:r>
              <a:rPr lang="fr-CH" b="0" dirty="0" smtClean="0">
                <a:solidFill>
                  <a:schemeClr val="tx2"/>
                </a:solidFill>
              </a:rPr>
              <a:t>. </a:t>
            </a:r>
            <a:r>
              <a:rPr lang="fr-CH" b="0" dirty="0" err="1" smtClean="0">
                <a:solidFill>
                  <a:schemeClr val="tx2"/>
                </a:solidFill>
              </a:rPr>
              <a:t>They</a:t>
            </a:r>
            <a:r>
              <a:rPr lang="fr-CH" b="0" dirty="0" smtClean="0">
                <a:solidFill>
                  <a:schemeClr val="tx2"/>
                </a:solidFill>
              </a:rPr>
              <a:t> are </a:t>
            </a:r>
            <a:r>
              <a:rPr lang="fr-CH" b="0" dirty="0" err="1" smtClean="0">
                <a:solidFill>
                  <a:schemeClr val="tx2"/>
                </a:solidFill>
              </a:rPr>
              <a:t>subsequently</a:t>
            </a:r>
            <a:r>
              <a:rPr lang="fr-CH" b="0" dirty="0" smtClean="0">
                <a:solidFill>
                  <a:schemeClr val="tx2"/>
                </a:solidFill>
              </a:rPr>
              <a:t> </a:t>
            </a:r>
            <a:r>
              <a:rPr lang="fr-CH" b="0" dirty="0" err="1" smtClean="0">
                <a:solidFill>
                  <a:schemeClr val="tx2"/>
                </a:solidFill>
              </a:rPr>
              <a:t>published</a:t>
            </a:r>
            <a:r>
              <a:rPr lang="fr-CH" b="0" dirty="0" smtClean="0">
                <a:solidFill>
                  <a:schemeClr val="tx2"/>
                </a:solidFill>
              </a:rPr>
              <a:t> in the </a:t>
            </a:r>
            <a:r>
              <a:rPr lang="fr-CH" b="0" dirty="0" err="1" smtClean="0">
                <a:solidFill>
                  <a:schemeClr val="tx2"/>
                </a:solidFill>
              </a:rPr>
              <a:t>annual</a:t>
            </a:r>
            <a:r>
              <a:rPr lang="fr-CH" b="0" dirty="0" smtClean="0">
                <a:solidFill>
                  <a:schemeClr val="tx2"/>
                </a:solidFill>
              </a:rPr>
              <a:t> </a:t>
            </a:r>
            <a:r>
              <a:rPr lang="fr-CH" b="0" dirty="0" err="1" smtClean="0">
                <a:solidFill>
                  <a:schemeClr val="tx2"/>
                </a:solidFill>
              </a:rPr>
              <a:t>edition</a:t>
            </a:r>
            <a:r>
              <a:rPr lang="fr-CH" b="0" dirty="0" smtClean="0">
                <a:solidFill>
                  <a:schemeClr val="tx2"/>
                </a:solidFill>
              </a:rPr>
              <a:t> of « </a:t>
            </a:r>
            <a:r>
              <a:rPr lang="fr-CH" b="0" dirty="0" err="1" smtClean="0">
                <a:solidFill>
                  <a:schemeClr val="tx2"/>
                </a:solidFill>
              </a:rPr>
              <a:t>Resolutions</a:t>
            </a:r>
            <a:r>
              <a:rPr lang="fr-CH" b="0" dirty="0" smtClean="0">
                <a:solidFill>
                  <a:schemeClr val="tx2"/>
                </a:solidFill>
              </a:rPr>
              <a:t> and </a:t>
            </a:r>
            <a:r>
              <a:rPr lang="fr-CH" b="0" dirty="0" err="1" smtClean="0">
                <a:solidFill>
                  <a:schemeClr val="tx2"/>
                </a:solidFill>
              </a:rPr>
              <a:t>Decisions</a:t>
            </a:r>
            <a:r>
              <a:rPr lang="fr-CH" b="0" dirty="0" smtClean="0">
                <a:solidFill>
                  <a:schemeClr val="tx2"/>
                </a:solidFill>
              </a:rPr>
              <a:t> of the Council» </a:t>
            </a:r>
            <a:r>
              <a:rPr lang="en-US" dirty="0">
                <a:solidFill>
                  <a:schemeClr val="tx2"/>
                </a:solidFill>
                <a:cs typeface="Arial" panose="020B0604020202020204" pitchFamily="34" charset="0"/>
              </a:rPr>
              <a:t>(</a:t>
            </a:r>
            <a:r>
              <a:rPr lang="en-US" dirty="0" err="1">
                <a:solidFill>
                  <a:schemeClr val="tx2"/>
                </a:solidFill>
                <a:cs typeface="Arial" panose="020B0604020202020204" pitchFamily="34" charset="0"/>
              </a:rPr>
              <a:t>RoP</a:t>
            </a:r>
            <a:r>
              <a:rPr lang="en-US" dirty="0">
                <a:solidFill>
                  <a:schemeClr val="tx2"/>
                </a:solidFill>
                <a:cs typeface="Arial" panose="020B0604020202020204" pitchFamily="34" charset="0"/>
              </a:rPr>
              <a:t> 14.3). </a:t>
            </a:r>
            <a:r>
              <a:rPr lang="fr-CH" b="0" dirty="0" smtClean="0">
                <a:solidFill>
                  <a:schemeClr val="tx2"/>
                </a:solidFill>
              </a:rPr>
              <a:t> </a:t>
            </a:r>
          </a:p>
          <a:p>
            <a:pPr marL="285720" lvl="1" indent="-285720" defTabSz="914306">
              <a:spcBef>
                <a:spcPct val="0"/>
              </a:spcBef>
              <a:buFontTx/>
              <a:buChar char="-"/>
              <a:defRPr/>
            </a:pPr>
            <a:r>
              <a:rPr lang="fr-CH" b="0" dirty="0" err="1" smtClean="0">
                <a:solidFill>
                  <a:schemeClr val="tx2"/>
                </a:solidFill>
              </a:rPr>
              <a:t>Some</a:t>
            </a:r>
            <a:r>
              <a:rPr lang="fr-CH" b="0" dirty="0" smtClean="0">
                <a:solidFill>
                  <a:schemeClr val="tx2"/>
                </a:solidFill>
              </a:rPr>
              <a:t> </a:t>
            </a:r>
            <a:r>
              <a:rPr lang="fr-CH" b="0" dirty="0" err="1" smtClean="0">
                <a:solidFill>
                  <a:schemeClr val="tx2"/>
                </a:solidFill>
              </a:rPr>
              <a:t>decisions</a:t>
            </a:r>
            <a:r>
              <a:rPr lang="fr-CH" b="0" dirty="0" smtClean="0">
                <a:solidFill>
                  <a:schemeClr val="tx2"/>
                </a:solidFill>
              </a:rPr>
              <a:t> are </a:t>
            </a:r>
            <a:r>
              <a:rPr lang="fr-CH" b="0" dirty="0" err="1" smtClean="0">
                <a:solidFill>
                  <a:schemeClr val="tx2"/>
                </a:solidFill>
              </a:rPr>
              <a:t>also</a:t>
            </a:r>
            <a:r>
              <a:rPr lang="fr-CH" b="0" dirty="0" smtClean="0">
                <a:solidFill>
                  <a:schemeClr val="tx2"/>
                </a:solidFill>
              </a:rPr>
              <a:t> </a:t>
            </a:r>
            <a:r>
              <a:rPr lang="fr-CH" b="0" dirty="0" err="1" smtClean="0">
                <a:solidFill>
                  <a:schemeClr val="tx2"/>
                </a:solidFill>
              </a:rPr>
              <a:t>recorded</a:t>
            </a:r>
            <a:r>
              <a:rPr lang="fr-CH" b="0" dirty="0" smtClean="0">
                <a:solidFill>
                  <a:schemeClr val="tx2"/>
                </a:solidFill>
              </a:rPr>
              <a:t> in the </a:t>
            </a:r>
            <a:r>
              <a:rPr lang="fr-CH" b="0" dirty="0" err="1" smtClean="0">
                <a:solidFill>
                  <a:schemeClr val="tx2"/>
                </a:solidFill>
              </a:rPr>
              <a:t>Summary</a:t>
            </a:r>
            <a:r>
              <a:rPr lang="fr-CH" b="0" dirty="0" smtClean="0">
                <a:solidFill>
                  <a:schemeClr val="tx2"/>
                </a:solidFill>
              </a:rPr>
              <a:t> Records </a:t>
            </a:r>
            <a:r>
              <a:rPr lang="fr-CH" b="0" dirty="0" err="1" smtClean="0">
                <a:solidFill>
                  <a:schemeClr val="tx2"/>
                </a:solidFill>
              </a:rPr>
              <a:t>approved</a:t>
            </a:r>
            <a:r>
              <a:rPr lang="fr-CH" b="0" dirty="0" smtClean="0">
                <a:solidFill>
                  <a:schemeClr val="tx2"/>
                </a:solidFill>
              </a:rPr>
              <a:t> by the Chairman and </a:t>
            </a:r>
            <a:r>
              <a:rPr lang="fr-CH" b="0" dirty="0" err="1" smtClean="0">
                <a:solidFill>
                  <a:schemeClr val="tx2"/>
                </a:solidFill>
              </a:rPr>
              <a:t>circulated</a:t>
            </a:r>
            <a:r>
              <a:rPr lang="fr-CH" b="0" dirty="0" smtClean="0">
                <a:solidFill>
                  <a:schemeClr val="tx2"/>
                </a:solidFill>
              </a:rPr>
              <a:t> to </a:t>
            </a:r>
            <a:r>
              <a:rPr lang="fr-CH" b="0" dirty="0" err="1" smtClean="0">
                <a:solidFill>
                  <a:schemeClr val="tx2"/>
                </a:solidFill>
              </a:rPr>
              <a:t>Member</a:t>
            </a:r>
            <a:r>
              <a:rPr lang="fr-CH" b="0" dirty="0" smtClean="0">
                <a:solidFill>
                  <a:schemeClr val="tx2"/>
                </a:solidFill>
              </a:rPr>
              <a:t> </a:t>
            </a:r>
            <a:r>
              <a:rPr lang="fr-CH" b="0" u="none" dirty="0" smtClean="0">
                <a:solidFill>
                  <a:schemeClr val="tx2"/>
                </a:solidFill>
              </a:rPr>
              <a:t>States of Council </a:t>
            </a:r>
            <a:r>
              <a:rPr lang="fr-CH" b="0" dirty="0" smtClean="0">
                <a:solidFill>
                  <a:schemeClr val="tx2"/>
                </a:solidFill>
              </a:rPr>
              <a:t>for </a:t>
            </a:r>
            <a:r>
              <a:rPr lang="fr-CH" b="0" dirty="0" err="1" smtClean="0">
                <a:solidFill>
                  <a:schemeClr val="tx2"/>
                </a:solidFill>
              </a:rPr>
              <a:t>comments</a:t>
            </a:r>
            <a:r>
              <a:rPr lang="fr-CH" b="0" dirty="0" smtClean="0">
                <a:solidFill>
                  <a:schemeClr val="tx2"/>
                </a:solidFill>
              </a:rPr>
              <a:t>.</a:t>
            </a:r>
            <a:r>
              <a:rPr lang="en-US" sz="2400" dirty="0">
                <a:solidFill>
                  <a:schemeClr val="tx2"/>
                </a:solidFill>
                <a:cs typeface="Arial" panose="020B0604020202020204" pitchFamily="34" charset="0"/>
              </a:rPr>
              <a:t> (</a:t>
            </a:r>
            <a:r>
              <a:rPr lang="en-US" sz="2400" dirty="0" err="1">
                <a:solidFill>
                  <a:schemeClr val="tx2"/>
                </a:solidFill>
                <a:cs typeface="Arial" panose="020B0604020202020204" pitchFamily="34" charset="0"/>
              </a:rPr>
              <a:t>RoP</a:t>
            </a:r>
            <a:r>
              <a:rPr lang="en-US" sz="2400" dirty="0">
                <a:solidFill>
                  <a:schemeClr val="tx2"/>
                </a:solidFill>
                <a:cs typeface="Arial" panose="020B0604020202020204" pitchFamily="34" charset="0"/>
              </a:rPr>
              <a:t> 14.1).</a:t>
            </a:r>
            <a:endParaRPr lang="en-GB" sz="2400" dirty="0">
              <a:solidFill>
                <a:schemeClr val="tx2"/>
              </a:solidFill>
              <a:cs typeface="Arial" panose="020B0604020202020204" pitchFamily="34" charset="0"/>
            </a:endParaRPr>
          </a:p>
          <a:p>
            <a:pPr marL="285720" indent="-285720">
              <a:spcBef>
                <a:spcPct val="0"/>
              </a:spcBef>
              <a:buFontTx/>
              <a:buChar char="-"/>
            </a:pPr>
            <a:endParaRPr lang="fr-CH" b="0" dirty="0" smtClean="0">
              <a:solidFill>
                <a:schemeClr val="tx2"/>
              </a:solidFill>
            </a:endParaRPr>
          </a:p>
          <a:p>
            <a:pPr marL="285720" indent="-285720">
              <a:spcBef>
                <a:spcPct val="0"/>
              </a:spcBef>
              <a:buFontTx/>
              <a:buChar char="-"/>
            </a:pPr>
            <a:endParaRPr lang="fr-CH" b="0" dirty="0" smtClean="0">
              <a:solidFill>
                <a:schemeClr val="tx2"/>
              </a:solidFill>
            </a:endParaRPr>
          </a:p>
          <a:p>
            <a:endParaRPr lang="en-US" b="0" dirty="0"/>
          </a:p>
        </p:txBody>
      </p:sp>
      <p:sp>
        <p:nvSpPr>
          <p:cNvPr id="4" name="Slide Number Placeholder 3"/>
          <p:cNvSpPr>
            <a:spLocks noGrp="1"/>
          </p:cNvSpPr>
          <p:nvPr>
            <p:ph type="sldNum" sz="quarter" idx="10"/>
          </p:nvPr>
        </p:nvSpPr>
        <p:spPr/>
        <p:txBody>
          <a:bodyPr/>
          <a:lstStyle/>
          <a:p>
            <a:fld id="{58AE5703-4480-4DAC-8685-4FB0D45CE3FC}" type="slidenum">
              <a:rPr lang="en-US" smtClean="0"/>
              <a:t>18</a:t>
            </a:fld>
            <a:endParaRPr lang="en-US"/>
          </a:p>
        </p:txBody>
      </p:sp>
    </p:spTree>
    <p:extLst>
      <p:ext uri="{BB962C8B-B14F-4D97-AF65-F5344CB8AC3E}">
        <p14:creationId xmlns:p14="http://schemas.microsoft.com/office/powerpoint/2010/main" val="31651131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H" dirty="0" smtClean="0"/>
              <a:t>In relation to documents and </a:t>
            </a:r>
            <a:r>
              <a:rPr lang="fr-CH" dirty="0" err="1" smtClean="0"/>
              <a:t>moving</a:t>
            </a:r>
            <a:r>
              <a:rPr lang="fr-CH" dirty="0" smtClean="0"/>
              <a:t> on to </a:t>
            </a:r>
            <a:r>
              <a:rPr lang="fr-CH" dirty="0" err="1" smtClean="0"/>
              <a:t>logistical</a:t>
            </a:r>
            <a:r>
              <a:rPr lang="fr-CH" dirty="0" smtClean="0"/>
              <a:t> </a:t>
            </a:r>
            <a:r>
              <a:rPr lang="fr-CH" dirty="0" err="1" smtClean="0"/>
              <a:t>matters</a:t>
            </a:r>
            <a:r>
              <a:rPr lang="fr-CH" dirty="0" smtClean="0"/>
              <a:t>. </a:t>
            </a:r>
          </a:p>
          <a:p>
            <a:r>
              <a:rPr lang="fr-CH" dirty="0" smtClean="0"/>
              <a:t>Council 2017 </a:t>
            </a:r>
            <a:r>
              <a:rPr lang="fr-CH" dirty="0" err="1" smtClean="0"/>
              <a:t>is</a:t>
            </a:r>
            <a:r>
              <a:rPr lang="fr-CH" dirty="0" smtClean="0"/>
              <a:t> a </a:t>
            </a:r>
            <a:r>
              <a:rPr lang="fr-CH" dirty="0" err="1" smtClean="0"/>
              <a:t>fully</a:t>
            </a:r>
            <a:r>
              <a:rPr lang="fr-CH" dirty="0" smtClean="0"/>
              <a:t> </a:t>
            </a:r>
            <a:r>
              <a:rPr lang="fr-CH" dirty="0" err="1" smtClean="0"/>
              <a:t>paperless</a:t>
            </a:r>
            <a:r>
              <a:rPr lang="fr-CH" dirty="0" smtClean="0"/>
              <a:t> meeting. All documents are </a:t>
            </a:r>
            <a:r>
              <a:rPr lang="fr-CH" dirty="0" err="1" smtClean="0"/>
              <a:t>available</a:t>
            </a:r>
            <a:r>
              <a:rPr lang="fr-CH" dirty="0" smtClean="0"/>
              <a:t> on the Council </a:t>
            </a:r>
            <a:r>
              <a:rPr lang="fr-CH" dirty="0" err="1" smtClean="0"/>
              <a:t>website</a:t>
            </a:r>
            <a:r>
              <a:rPr lang="fr-CH" dirty="0" smtClean="0"/>
              <a:t> and accessible </a:t>
            </a:r>
            <a:r>
              <a:rPr lang="fr-CH" dirty="0" err="1" smtClean="0"/>
              <a:t>with</a:t>
            </a:r>
            <a:r>
              <a:rPr lang="fr-CH" dirty="0" smtClean="0"/>
              <a:t> </a:t>
            </a:r>
            <a:r>
              <a:rPr lang="fr-CH" dirty="0" err="1" smtClean="0"/>
              <a:t>your</a:t>
            </a:r>
            <a:r>
              <a:rPr lang="fr-CH" dirty="0" smtClean="0"/>
              <a:t> </a:t>
            </a:r>
            <a:r>
              <a:rPr lang="fr-CH" dirty="0" err="1" smtClean="0"/>
              <a:t>ties</a:t>
            </a:r>
            <a:r>
              <a:rPr lang="fr-CH" dirty="0" smtClean="0"/>
              <a:t>  </a:t>
            </a:r>
            <a:r>
              <a:rPr lang="fr-CH" dirty="0" err="1" smtClean="0"/>
              <a:t>account</a:t>
            </a:r>
            <a:r>
              <a:rPr lang="fr-CH" dirty="0" smtClean="0"/>
              <a:t> and </a:t>
            </a:r>
            <a:r>
              <a:rPr lang="fr-CH" dirty="0" err="1" smtClean="0"/>
              <a:t>password</a:t>
            </a:r>
            <a:r>
              <a:rPr lang="fr-CH" dirty="0" smtClean="0"/>
              <a:t>.</a:t>
            </a:r>
          </a:p>
          <a:p>
            <a:r>
              <a:rPr lang="fr-CH" dirty="0" smtClean="0"/>
              <a:t>If </a:t>
            </a:r>
            <a:r>
              <a:rPr lang="fr-CH" dirty="0" err="1" smtClean="0"/>
              <a:t>you</a:t>
            </a:r>
            <a:r>
              <a:rPr lang="fr-CH" dirty="0" smtClean="0"/>
              <a:t> do not have a TIES </a:t>
            </a:r>
            <a:r>
              <a:rPr lang="fr-CH" dirty="0" err="1" smtClean="0"/>
              <a:t>account</a:t>
            </a:r>
            <a:r>
              <a:rPr lang="fr-CH" dirty="0" smtClean="0"/>
              <a:t>, a </a:t>
            </a:r>
            <a:r>
              <a:rPr lang="fr-CH" dirty="0" err="1" smtClean="0"/>
              <a:t>request</a:t>
            </a:r>
            <a:r>
              <a:rPr lang="fr-CH" dirty="0" smtClean="0"/>
              <a:t> </a:t>
            </a:r>
            <a:r>
              <a:rPr lang="fr-CH" dirty="0" err="1" smtClean="0"/>
              <a:t>can</a:t>
            </a:r>
            <a:r>
              <a:rPr lang="fr-CH" dirty="0" smtClean="0"/>
              <a:t> </a:t>
            </a:r>
            <a:r>
              <a:rPr lang="fr-CH" dirty="0" err="1" smtClean="0"/>
              <a:t>be</a:t>
            </a:r>
            <a:r>
              <a:rPr lang="fr-CH" dirty="0" smtClean="0"/>
              <a:t> made at : membership@itu.int</a:t>
            </a:r>
          </a:p>
          <a:p>
            <a:endParaRPr lang="fr-CH" dirty="0" smtClean="0"/>
          </a:p>
          <a:p>
            <a:r>
              <a:rPr lang="fr-CH" dirty="0" smtClean="0"/>
              <a:t>  </a:t>
            </a:r>
          </a:p>
          <a:p>
            <a:endParaRPr lang="fr-CH" dirty="0" smtClean="0"/>
          </a:p>
          <a:p>
            <a:r>
              <a:rPr lang="fr-CH" dirty="0" smtClean="0"/>
              <a:t>  </a:t>
            </a:r>
          </a:p>
          <a:p>
            <a:endParaRPr lang="fr-CH" dirty="0" smtClean="0"/>
          </a:p>
          <a:p>
            <a:endParaRPr lang="en-US" dirty="0"/>
          </a:p>
        </p:txBody>
      </p:sp>
      <p:sp>
        <p:nvSpPr>
          <p:cNvPr id="4" name="Slide Number Placeholder 3"/>
          <p:cNvSpPr>
            <a:spLocks noGrp="1"/>
          </p:cNvSpPr>
          <p:nvPr>
            <p:ph type="sldNum" sz="quarter" idx="10"/>
          </p:nvPr>
        </p:nvSpPr>
        <p:spPr/>
        <p:txBody>
          <a:bodyPr/>
          <a:lstStyle/>
          <a:p>
            <a:fld id="{58AE5703-4480-4DAC-8685-4FB0D45CE3FC}" type="slidenum">
              <a:rPr lang="en-US" smtClean="0"/>
              <a:t>19</a:t>
            </a:fld>
            <a:endParaRPr lang="en-US"/>
          </a:p>
        </p:txBody>
      </p:sp>
    </p:spTree>
    <p:extLst>
      <p:ext uri="{BB962C8B-B14F-4D97-AF65-F5344CB8AC3E}">
        <p14:creationId xmlns:p14="http://schemas.microsoft.com/office/powerpoint/2010/main" val="3609646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AE5703-4480-4DAC-8685-4FB0D45CE3FC}" type="slidenum">
              <a:rPr lang="en-US" smtClean="0"/>
              <a:t>2</a:t>
            </a:fld>
            <a:endParaRPr lang="en-US"/>
          </a:p>
        </p:txBody>
      </p:sp>
    </p:spTree>
    <p:extLst>
      <p:ext uri="{BB962C8B-B14F-4D97-AF65-F5344CB8AC3E}">
        <p14:creationId xmlns:p14="http://schemas.microsoft.com/office/powerpoint/2010/main" val="12663628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H" dirty="0" err="1" smtClean="0"/>
              <a:t>Before</a:t>
            </a:r>
            <a:r>
              <a:rPr lang="fr-CH" dirty="0" smtClean="0"/>
              <a:t> Council, </a:t>
            </a:r>
            <a:r>
              <a:rPr lang="fr-CH" dirty="0" err="1" smtClean="0"/>
              <a:t>should</a:t>
            </a:r>
            <a:r>
              <a:rPr lang="fr-CH" dirty="0" smtClean="0"/>
              <a:t> </a:t>
            </a:r>
            <a:r>
              <a:rPr lang="fr-CH" dirty="0" err="1" smtClean="0"/>
              <a:t>you</a:t>
            </a:r>
            <a:r>
              <a:rPr lang="fr-CH" dirty="0" smtClean="0"/>
              <a:t> </a:t>
            </a:r>
            <a:r>
              <a:rPr lang="fr-CH" dirty="0" err="1" smtClean="0"/>
              <a:t>want</a:t>
            </a:r>
            <a:r>
              <a:rPr lang="fr-CH" dirty="0" smtClean="0"/>
              <a:t> to book a room  for a meeting, </a:t>
            </a:r>
            <a:r>
              <a:rPr lang="fr-CH" dirty="0" err="1" smtClean="0"/>
              <a:t>please</a:t>
            </a:r>
            <a:r>
              <a:rPr lang="fr-CH" dirty="0" smtClean="0"/>
              <a:t> contact room management</a:t>
            </a:r>
          </a:p>
          <a:p>
            <a:r>
              <a:rPr lang="fr-CH" dirty="0" smtClean="0"/>
              <a:t>If </a:t>
            </a:r>
            <a:r>
              <a:rPr lang="fr-CH" dirty="0" err="1" smtClean="0"/>
              <a:t>you</a:t>
            </a:r>
            <a:r>
              <a:rPr lang="fr-CH" dirty="0" smtClean="0"/>
              <a:t> </a:t>
            </a:r>
            <a:r>
              <a:rPr lang="fr-CH" dirty="0" err="1" smtClean="0"/>
              <a:t>wish</a:t>
            </a:r>
            <a:r>
              <a:rPr lang="fr-CH" dirty="0" smtClean="0"/>
              <a:t> to sponsor  a coffee break or </a:t>
            </a:r>
            <a:r>
              <a:rPr lang="fr-CH" dirty="0" err="1" smtClean="0"/>
              <a:t>organize</a:t>
            </a:r>
            <a:r>
              <a:rPr lang="fr-CH" dirty="0" smtClean="0"/>
              <a:t> a </a:t>
            </a:r>
            <a:r>
              <a:rPr lang="fr-CH" dirty="0" err="1" smtClean="0"/>
              <a:t>reception</a:t>
            </a:r>
            <a:r>
              <a:rPr lang="fr-CH" dirty="0" smtClean="0"/>
              <a:t>, </a:t>
            </a:r>
            <a:r>
              <a:rPr lang="fr-CH" dirty="0" err="1" smtClean="0"/>
              <a:t>please</a:t>
            </a:r>
            <a:r>
              <a:rPr lang="fr-CH" dirty="0" smtClean="0"/>
              <a:t> contact </a:t>
            </a:r>
            <a:r>
              <a:rPr lang="fr-CH" dirty="0" err="1" smtClean="0"/>
              <a:t>protocol</a:t>
            </a:r>
            <a:r>
              <a:rPr lang="fr-CH" dirty="0" smtClean="0"/>
              <a:t>    </a:t>
            </a:r>
            <a:endParaRPr lang="en-US" dirty="0"/>
          </a:p>
        </p:txBody>
      </p:sp>
      <p:sp>
        <p:nvSpPr>
          <p:cNvPr id="4" name="Slide Number Placeholder 3"/>
          <p:cNvSpPr>
            <a:spLocks noGrp="1"/>
          </p:cNvSpPr>
          <p:nvPr>
            <p:ph type="sldNum" sz="quarter" idx="10"/>
          </p:nvPr>
        </p:nvSpPr>
        <p:spPr/>
        <p:txBody>
          <a:bodyPr/>
          <a:lstStyle/>
          <a:p>
            <a:fld id="{58AE5703-4480-4DAC-8685-4FB0D45CE3FC}" type="slidenum">
              <a:rPr lang="en-US" smtClean="0"/>
              <a:t>20</a:t>
            </a:fld>
            <a:endParaRPr lang="en-US"/>
          </a:p>
        </p:txBody>
      </p:sp>
    </p:spTree>
    <p:extLst>
      <p:ext uri="{BB962C8B-B14F-4D97-AF65-F5344CB8AC3E}">
        <p14:creationId xmlns:p14="http://schemas.microsoft.com/office/powerpoint/2010/main" val="3690121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H" dirty="0" smtClean="0"/>
              <a:t>If </a:t>
            </a:r>
            <a:r>
              <a:rPr lang="fr-CH" dirty="0" err="1" smtClean="0"/>
              <a:t>you</a:t>
            </a:r>
            <a:r>
              <a:rPr lang="fr-CH" dirty="0" smtClean="0"/>
              <a:t> are </a:t>
            </a:r>
            <a:r>
              <a:rPr lang="fr-CH" dirty="0" err="1" smtClean="0"/>
              <a:t>entitled</a:t>
            </a:r>
            <a:r>
              <a:rPr lang="fr-CH" dirty="0" smtClean="0"/>
              <a:t> to </a:t>
            </a:r>
            <a:r>
              <a:rPr lang="fr-CH" dirty="0" err="1" smtClean="0"/>
              <a:t>travel</a:t>
            </a:r>
            <a:r>
              <a:rPr lang="fr-CH" dirty="0" smtClean="0"/>
              <a:t> </a:t>
            </a:r>
            <a:r>
              <a:rPr lang="fr-CH" dirty="0" err="1" smtClean="0"/>
              <a:t>expenses</a:t>
            </a:r>
            <a:r>
              <a:rPr lang="fr-CH" dirty="0" smtClean="0"/>
              <a:t> as per provision 57 of ITU Convention,  </a:t>
            </a:r>
            <a:r>
              <a:rPr lang="fr-CH" dirty="0" err="1" smtClean="0"/>
              <a:t>please</a:t>
            </a:r>
            <a:r>
              <a:rPr lang="fr-CH" dirty="0" smtClean="0"/>
              <a:t> contact travel@itu.int</a:t>
            </a:r>
            <a:endParaRPr lang="en-US" dirty="0"/>
          </a:p>
        </p:txBody>
      </p:sp>
      <p:sp>
        <p:nvSpPr>
          <p:cNvPr id="4" name="Slide Number Placeholder 3"/>
          <p:cNvSpPr>
            <a:spLocks noGrp="1"/>
          </p:cNvSpPr>
          <p:nvPr>
            <p:ph type="sldNum" sz="quarter" idx="10"/>
          </p:nvPr>
        </p:nvSpPr>
        <p:spPr/>
        <p:txBody>
          <a:bodyPr/>
          <a:lstStyle/>
          <a:p>
            <a:fld id="{58AE5703-4480-4DAC-8685-4FB0D45CE3FC}" type="slidenum">
              <a:rPr lang="en-US" smtClean="0"/>
              <a:t>21</a:t>
            </a:fld>
            <a:endParaRPr lang="en-US"/>
          </a:p>
        </p:txBody>
      </p:sp>
    </p:spTree>
    <p:extLst>
      <p:ext uri="{BB962C8B-B14F-4D97-AF65-F5344CB8AC3E}">
        <p14:creationId xmlns:p14="http://schemas.microsoft.com/office/powerpoint/2010/main" val="34471779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H" dirty="0" smtClean="0"/>
              <a:t>The </a:t>
            </a:r>
            <a:r>
              <a:rPr lang="fr-CH" dirty="0" err="1" smtClean="0"/>
              <a:t>seating</a:t>
            </a:r>
            <a:r>
              <a:rPr lang="fr-CH" dirty="0" smtClean="0"/>
              <a:t> plan </a:t>
            </a:r>
            <a:r>
              <a:rPr lang="fr-CH" dirty="0" err="1" smtClean="0"/>
              <a:t>is</a:t>
            </a:r>
            <a:r>
              <a:rPr lang="fr-CH" dirty="0" smtClean="0"/>
              <a:t> </a:t>
            </a:r>
            <a:r>
              <a:rPr lang="fr-CH" dirty="0" err="1" smtClean="0"/>
              <a:t>organized</a:t>
            </a:r>
            <a:r>
              <a:rPr lang="fr-CH" dirty="0" smtClean="0"/>
              <a:t> as </a:t>
            </a:r>
            <a:r>
              <a:rPr lang="fr-CH" dirty="0" err="1" smtClean="0"/>
              <a:t>follows</a:t>
            </a:r>
            <a:r>
              <a:rPr lang="fr-CH" dirty="0" smtClean="0"/>
              <a:t>: </a:t>
            </a:r>
          </a:p>
          <a:p>
            <a:endParaRPr lang="fr-CH" dirty="0" smtClean="0"/>
          </a:p>
          <a:p>
            <a:r>
              <a:rPr lang="fr-CH" dirty="0" err="1" smtClean="0"/>
              <a:t>Delegations</a:t>
            </a:r>
            <a:r>
              <a:rPr lang="fr-CH" dirty="0" smtClean="0"/>
              <a:t> of Council </a:t>
            </a:r>
            <a:r>
              <a:rPr lang="fr-CH" dirty="0" err="1" smtClean="0"/>
              <a:t>Member</a:t>
            </a:r>
            <a:r>
              <a:rPr lang="fr-CH" dirty="0" smtClean="0"/>
              <a:t> States </a:t>
            </a:r>
          </a:p>
          <a:p>
            <a:r>
              <a:rPr lang="fr-CH" baseline="0" dirty="0" err="1" smtClean="0"/>
              <a:t>Member</a:t>
            </a:r>
            <a:r>
              <a:rPr lang="fr-CH" baseline="0" dirty="0" smtClean="0"/>
              <a:t> States are </a:t>
            </a:r>
            <a:r>
              <a:rPr lang="fr-CH" baseline="0" dirty="0" err="1" smtClean="0"/>
              <a:t>followed</a:t>
            </a:r>
            <a:r>
              <a:rPr lang="fr-CH" baseline="0" dirty="0" smtClean="0"/>
              <a:t> by</a:t>
            </a:r>
            <a:r>
              <a:rPr lang="fr-CH" dirty="0" smtClean="0"/>
              <a:t> </a:t>
            </a:r>
            <a:r>
              <a:rPr lang="fr-CH" dirty="0" err="1" smtClean="0"/>
              <a:t>delegations</a:t>
            </a:r>
            <a:r>
              <a:rPr lang="fr-CH" dirty="0" smtClean="0"/>
              <a:t> of Observer </a:t>
            </a:r>
            <a:r>
              <a:rPr lang="fr-CH" dirty="0" err="1" smtClean="0"/>
              <a:t>Member</a:t>
            </a:r>
            <a:r>
              <a:rPr lang="fr-CH" dirty="0" smtClean="0"/>
              <a:t> States </a:t>
            </a:r>
            <a:r>
              <a:rPr lang="fr-CH" dirty="0" err="1" smtClean="0"/>
              <a:t>including</a:t>
            </a:r>
            <a:r>
              <a:rPr lang="fr-CH" dirty="0" smtClean="0"/>
              <a:t> the State of Palestine, the UN and the </a:t>
            </a:r>
            <a:r>
              <a:rPr lang="fr-CH" dirty="0" err="1" smtClean="0"/>
              <a:t>specialized</a:t>
            </a:r>
            <a:r>
              <a:rPr lang="fr-CH" dirty="0" smtClean="0"/>
              <a:t> </a:t>
            </a:r>
            <a:r>
              <a:rPr lang="fr-CH" dirty="0" err="1" smtClean="0"/>
              <a:t>agencies</a:t>
            </a:r>
            <a:r>
              <a:rPr lang="fr-CH" dirty="0" smtClean="0"/>
              <a:t> of the United  Nations,</a:t>
            </a:r>
            <a:r>
              <a:rPr lang="fr-CH" baseline="0" dirty="0" smtClean="0"/>
              <a:t> </a:t>
            </a:r>
            <a:r>
              <a:rPr lang="fr-CH" dirty="0" err="1" smtClean="0"/>
              <a:t>Oberver</a:t>
            </a:r>
            <a:r>
              <a:rPr lang="fr-CH" dirty="0" smtClean="0"/>
              <a:t> </a:t>
            </a:r>
            <a:r>
              <a:rPr lang="fr-CH" dirty="0" err="1" smtClean="0"/>
              <a:t>Sector</a:t>
            </a:r>
            <a:r>
              <a:rPr lang="fr-CH" dirty="0" smtClean="0"/>
              <a:t> </a:t>
            </a:r>
            <a:r>
              <a:rPr lang="fr-CH" dirty="0" err="1" smtClean="0"/>
              <a:t>Members</a:t>
            </a:r>
            <a:r>
              <a:rPr lang="fr-CH" dirty="0" smtClean="0"/>
              <a:t>, and </a:t>
            </a:r>
            <a:r>
              <a:rPr lang="fr-CH" dirty="0" err="1" smtClean="0"/>
              <a:t>Regional</a:t>
            </a:r>
            <a:r>
              <a:rPr lang="fr-CH" dirty="0" smtClean="0"/>
              <a:t> </a:t>
            </a:r>
            <a:r>
              <a:rPr lang="fr-CH" dirty="0" err="1" smtClean="0"/>
              <a:t>Telecommunication</a:t>
            </a:r>
            <a:r>
              <a:rPr lang="fr-CH" dirty="0" smtClean="0"/>
              <a:t> </a:t>
            </a:r>
            <a:r>
              <a:rPr lang="fr-CH" dirty="0" err="1" smtClean="0"/>
              <a:t>Organizations</a:t>
            </a:r>
            <a:r>
              <a:rPr lang="fr-CH" dirty="0" smtClean="0"/>
              <a:t>.</a:t>
            </a:r>
          </a:p>
          <a:p>
            <a:r>
              <a:rPr lang="fr-CH" dirty="0" smtClean="0"/>
              <a:t>All </a:t>
            </a:r>
            <a:r>
              <a:rPr lang="fr-CH" dirty="0" err="1" smtClean="0"/>
              <a:t>delegations</a:t>
            </a:r>
            <a:r>
              <a:rPr lang="fr-CH" dirty="0" smtClean="0"/>
              <a:t> are </a:t>
            </a:r>
            <a:r>
              <a:rPr lang="fr-CH" dirty="0" err="1" smtClean="0"/>
              <a:t>seated</a:t>
            </a:r>
            <a:r>
              <a:rPr lang="fr-CH" dirty="0" smtClean="0"/>
              <a:t> in </a:t>
            </a:r>
            <a:r>
              <a:rPr lang="fr-CH" dirty="0" err="1" smtClean="0"/>
              <a:t>alphabetical</a:t>
            </a:r>
            <a:r>
              <a:rPr lang="fr-CH" dirty="0" smtClean="0"/>
              <a:t> </a:t>
            </a:r>
            <a:r>
              <a:rPr lang="fr-CH" dirty="0" err="1" smtClean="0"/>
              <a:t>order</a:t>
            </a:r>
            <a:r>
              <a:rPr lang="fr-CH" dirty="0" smtClean="0"/>
              <a:t>  of </a:t>
            </a:r>
            <a:r>
              <a:rPr lang="fr-CH" dirty="0" err="1" smtClean="0"/>
              <a:t>their</a:t>
            </a:r>
            <a:r>
              <a:rPr lang="fr-CH" dirty="0" smtClean="0"/>
              <a:t> French </a:t>
            </a:r>
            <a:r>
              <a:rPr lang="fr-CH" dirty="0" err="1" smtClean="0"/>
              <a:t>names</a:t>
            </a:r>
            <a:r>
              <a:rPr lang="fr-CH" dirty="0" smtClean="0"/>
              <a:t> (G48)</a:t>
            </a:r>
            <a:endParaRPr lang="en-US" dirty="0"/>
          </a:p>
        </p:txBody>
      </p:sp>
      <p:sp>
        <p:nvSpPr>
          <p:cNvPr id="4" name="Slide Number Placeholder 3"/>
          <p:cNvSpPr>
            <a:spLocks noGrp="1"/>
          </p:cNvSpPr>
          <p:nvPr>
            <p:ph type="sldNum" sz="quarter" idx="10"/>
          </p:nvPr>
        </p:nvSpPr>
        <p:spPr/>
        <p:txBody>
          <a:bodyPr/>
          <a:lstStyle/>
          <a:p>
            <a:fld id="{58AE5703-4480-4DAC-8685-4FB0D45CE3FC}" type="slidenum">
              <a:rPr lang="en-US" smtClean="0"/>
              <a:t>22</a:t>
            </a:fld>
            <a:endParaRPr lang="en-US"/>
          </a:p>
        </p:txBody>
      </p:sp>
    </p:spTree>
    <p:extLst>
      <p:ext uri="{BB962C8B-B14F-4D97-AF65-F5344CB8AC3E}">
        <p14:creationId xmlns:p14="http://schemas.microsoft.com/office/powerpoint/2010/main" val="23375921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H" dirty="0" smtClean="0"/>
              <a:t>In the room, </a:t>
            </a:r>
          </a:p>
          <a:p>
            <a:endParaRPr lang="fr-CH" dirty="0" smtClean="0"/>
          </a:p>
          <a:p>
            <a:r>
              <a:rPr lang="fr-CH" dirty="0" smtClean="0"/>
              <a:t>You have </a:t>
            </a:r>
            <a:r>
              <a:rPr lang="fr-CH" dirty="0" err="1" smtClean="0"/>
              <a:t>access</a:t>
            </a:r>
            <a:r>
              <a:rPr lang="fr-CH" dirty="0" smtClean="0"/>
              <a:t> to the ITU Wifi. </a:t>
            </a:r>
            <a:r>
              <a:rPr lang="fr-CH" dirty="0" err="1" smtClean="0"/>
              <a:t>Shall</a:t>
            </a:r>
            <a:r>
              <a:rPr lang="fr-CH" dirty="0" smtClean="0"/>
              <a:t> </a:t>
            </a:r>
            <a:r>
              <a:rPr lang="fr-CH" dirty="0" err="1" smtClean="0"/>
              <a:t>you</a:t>
            </a:r>
            <a:r>
              <a:rPr lang="fr-CH" dirty="0" smtClean="0"/>
              <a:t> </a:t>
            </a:r>
            <a:r>
              <a:rPr lang="fr-CH" dirty="0" err="1" smtClean="0"/>
              <a:t>need</a:t>
            </a:r>
            <a:r>
              <a:rPr lang="fr-CH" dirty="0" smtClean="0"/>
              <a:t> </a:t>
            </a:r>
            <a:r>
              <a:rPr lang="fr-CH" dirty="0" err="1" smtClean="0"/>
              <a:t>technical</a:t>
            </a:r>
            <a:r>
              <a:rPr lang="fr-CH" dirty="0" smtClean="0"/>
              <a:t> </a:t>
            </a:r>
            <a:r>
              <a:rPr lang="fr-CH" dirty="0" err="1" smtClean="0"/>
              <a:t>assitance</a:t>
            </a:r>
            <a:r>
              <a:rPr lang="fr-CH" dirty="0" smtClean="0"/>
              <a:t>, </a:t>
            </a:r>
            <a:r>
              <a:rPr lang="fr-CH" dirty="0" err="1" smtClean="0"/>
              <a:t>our</a:t>
            </a:r>
            <a:r>
              <a:rPr lang="fr-CH" dirty="0" smtClean="0"/>
              <a:t> </a:t>
            </a:r>
            <a:r>
              <a:rPr lang="fr-CH" dirty="0" err="1" smtClean="0"/>
              <a:t>colleagues</a:t>
            </a:r>
            <a:r>
              <a:rPr lang="fr-CH" dirty="0" smtClean="0"/>
              <a:t> </a:t>
            </a:r>
            <a:r>
              <a:rPr lang="fr-CH" dirty="0" err="1" smtClean="0"/>
              <a:t>with</a:t>
            </a:r>
            <a:r>
              <a:rPr lang="fr-CH" dirty="0" smtClean="0"/>
              <a:t> a Blue- cap are </a:t>
            </a:r>
            <a:r>
              <a:rPr lang="fr-CH" dirty="0" err="1" smtClean="0"/>
              <a:t>available</a:t>
            </a:r>
            <a:r>
              <a:rPr lang="fr-CH" dirty="0" smtClean="0"/>
              <a:t> to </a:t>
            </a:r>
            <a:r>
              <a:rPr lang="fr-CH" dirty="0" err="1" smtClean="0"/>
              <a:t>assist</a:t>
            </a:r>
            <a:r>
              <a:rPr lang="fr-CH" dirty="0" smtClean="0"/>
              <a:t> </a:t>
            </a:r>
            <a:r>
              <a:rPr lang="fr-CH" dirty="0" err="1" smtClean="0"/>
              <a:t>you</a:t>
            </a:r>
            <a:r>
              <a:rPr lang="fr-CH" dirty="0" smtClean="0"/>
              <a:t>.        </a:t>
            </a:r>
            <a:endParaRPr lang="en-US" dirty="0"/>
          </a:p>
        </p:txBody>
      </p:sp>
      <p:sp>
        <p:nvSpPr>
          <p:cNvPr id="4" name="Slide Number Placeholder 3"/>
          <p:cNvSpPr>
            <a:spLocks noGrp="1"/>
          </p:cNvSpPr>
          <p:nvPr>
            <p:ph type="sldNum" sz="quarter" idx="10"/>
          </p:nvPr>
        </p:nvSpPr>
        <p:spPr/>
        <p:txBody>
          <a:bodyPr/>
          <a:lstStyle/>
          <a:p>
            <a:fld id="{58AE5703-4480-4DAC-8685-4FB0D45CE3FC}" type="slidenum">
              <a:rPr lang="en-US" smtClean="0"/>
              <a:t>23</a:t>
            </a:fld>
            <a:endParaRPr lang="en-US"/>
          </a:p>
        </p:txBody>
      </p:sp>
    </p:spTree>
    <p:extLst>
      <p:ext uri="{BB962C8B-B14F-4D97-AF65-F5344CB8AC3E}">
        <p14:creationId xmlns:p14="http://schemas.microsoft.com/office/powerpoint/2010/main" val="16130607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Safety and Security Officers are assigned and present throughout the entire Council event  </a:t>
            </a:r>
            <a:r>
              <a:rPr lang="en-US" dirty="0" smtClean="0"/>
              <a:t>(15-25 May 2017), </a:t>
            </a:r>
            <a:r>
              <a:rPr lang="en-US" dirty="0"/>
              <a:t>in the ITU Premises (24-hour service).</a:t>
            </a:r>
          </a:p>
          <a:p>
            <a:r>
              <a:rPr lang="en-US" dirty="0"/>
              <a:t> </a:t>
            </a:r>
          </a:p>
          <a:p>
            <a:pPr lvl="0"/>
            <a:r>
              <a:rPr lang="en-US" dirty="0"/>
              <a:t>Should a safety and security incident arise, Security can be physically contacted in front of the Salle Popov or at the two ITU Access Points (Tower and </a:t>
            </a:r>
            <a:r>
              <a:rPr lang="en-US" dirty="0" err="1"/>
              <a:t>Montbrillant</a:t>
            </a:r>
            <a:r>
              <a:rPr lang="en-US" dirty="0"/>
              <a:t>).</a:t>
            </a:r>
          </a:p>
          <a:p>
            <a:r>
              <a:rPr lang="en-US" dirty="0"/>
              <a:t> </a:t>
            </a:r>
          </a:p>
          <a:p>
            <a:pPr lvl="0"/>
            <a:r>
              <a:rPr lang="en-US" dirty="0"/>
              <a:t>All safety and security officers are trained first-responders (e.g. first-aid, fire, security intervention, contacting of Swiss Emergency Services, etc…) and will provide the appropriate service, when, and if required.</a:t>
            </a:r>
          </a:p>
          <a:p>
            <a:r>
              <a:rPr lang="en-US" dirty="0"/>
              <a:t> </a:t>
            </a:r>
          </a:p>
          <a:p>
            <a:pPr lvl="0"/>
            <a:r>
              <a:rPr lang="en-US" dirty="0"/>
              <a:t>If any emergency should arise, or if you have a safety and security concern please do not hesitate to contact Security by telephoning </a:t>
            </a:r>
            <a:r>
              <a:rPr lang="en-US" b="1" i="1" dirty="0"/>
              <a:t>#119</a:t>
            </a:r>
            <a:r>
              <a:rPr lang="en-US" dirty="0"/>
              <a:t> (or by pushing the emergency button) on all the ITU premises telephones.</a:t>
            </a:r>
          </a:p>
          <a:p>
            <a:r>
              <a:rPr lang="en-US" dirty="0"/>
              <a:t> </a:t>
            </a:r>
          </a:p>
          <a:p>
            <a:pPr lvl="0"/>
            <a:r>
              <a:rPr lang="en-US" dirty="0"/>
              <a:t>The ITU Medical Services is located in the Varembé Building on the ground floor.</a:t>
            </a:r>
          </a:p>
          <a:p>
            <a:r>
              <a:rPr lang="en-US" dirty="0"/>
              <a:t> </a:t>
            </a:r>
          </a:p>
          <a:p>
            <a:pPr lvl="0"/>
            <a:r>
              <a:rPr lang="en-US" dirty="0"/>
              <a:t>Lost and Found items can be reported to Security at either the two ITU Access Points (Tower and </a:t>
            </a:r>
            <a:r>
              <a:rPr lang="en-US" dirty="0" err="1"/>
              <a:t>Montbrillant</a:t>
            </a:r>
            <a:r>
              <a:rPr lang="en-US" dirty="0"/>
              <a:t>).</a:t>
            </a:r>
          </a:p>
          <a:p>
            <a:r>
              <a:rPr lang="en-US" dirty="0"/>
              <a:t> </a:t>
            </a:r>
          </a:p>
          <a:p>
            <a:endParaRPr lang="en-US" dirty="0"/>
          </a:p>
        </p:txBody>
      </p:sp>
      <p:sp>
        <p:nvSpPr>
          <p:cNvPr id="4" name="Slide Number Placeholder 3"/>
          <p:cNvSpPr>
            <a:spLocks noGrp="1"/>
          </p:cNvSpPr>
          <p:nvPr>
            <p:ph type="sldNum" sz="quarter" idx="10"/>
          </p:nvPr>
        </p:nvSpPr>
        <p:spPr/>
        <p:txBody>
          <a:bodyPr/>
          <a:lstStyle/>
          <a:p>
            <a:fld id="{58AE5703-4480-4DAC-8685-4FB0D45CE3FC}" type="slidenum">
              <a:rPr lang="en-US" smtClean="0"/>
              <a:t>24</a:t>
            </a:fld>
            <a:endParaRPr lang="en-US"/>
          </a:p>
        </p:txBody>
      </p:sp>
    </p:spTree>
    <p:extLst>
      <p:ext uri="{BB962C8B-B14F-4D97-AF65-F5344CB8AC3E}">
        <p14:creationId xmlns:p14="http://schemas.microsoft.com/office/powerpoint/2010/main" val="17256090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AE5703-4480-4DAC-8685-4FB0D45CE3FC}" type="slidenum">
              <a:rPr lang="en-US" smtClean="0"/>
              <a:t>25</a:t>
            </a:fld>
            <a:endParaRPr lang="en-US"/>
          </a:p>
        </p:txBody>
      </p:sp>
    </p:spTree>
    <p:extLst>
      <p:ext uri="{BB962C8B-B14F-4D97-AF65-F5344CB8AC3E}">
        <p14:creationId xmlns:p14="http://schemas.microsoft.com/office/powerpoint/2010/main" val="553148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865" lvl="1" indent="-342865">
              <a:spcBef>
                <a:spcPct val="0"/>
              </a:spcBef>
              <a:buClr>
                <a:srgbClr val="0E438A"/>
              </a:buClr>
              <a:buSzPct val="110000"/>
              <a:buFont typeface="Wingdings" pitchFamily="2" charset="2"/>
              <a:buChar char="ü"/>
            </a:pPr>
            <a:r>
              <a:rPr lang="en-GB" b="0" dirty="0" smtClean="0">
                <a:solidFill>
                  <a:schemeClr val="tx2"/>
                </a:solidFill>
                <a:latin typeface="Arial" panose="020B0604020202020204" pitchFamily="34" charset="0"/>
                <a:cs typeface="Arial" panose="020B0604020202020204" pitchFamily="34" charset="0"/>
              </a:rPr>
              <a:t>The Council acts as governing body of the Union on behalf of the Plenipotentiary Conference (PP) within</a:t>
            </a:r>
            <a:r>
              <a:rPr lang="en-GB" b="0" baseline="0" dirty="0" smtClean="0">
                <a:solidFill>
                  <a:schemeClr val="tx2"/>
                </a:solidFill>
                <a:latin typeface="Arial" panose="020B0604020202020204" pitchFamily="34" charset="0"/>
                <a:cs typeface="Arial" panose="020B0604020202020204" pitchFamily="34" charset="0"/>
              </a:rPr>
              <a:t> the limits of the powers delegated by PP (CS68)</a:t>
            </a:r>
            <a:r>
              <a:rPr lang="en-GB" b="0" dirty="0" smtClean="0">
                <a:solidFill>
                  <a:schemeClr val="tx2"/>
                </a:solidFill>
                <a:latin typeface="Arial" panose="020B0604020202020204" pitchFamily="34" charset="0"/>
                <a:cs typeface="Arial" panose="020B0604020202020204" pitchFamily="34" charset="0"/>
              </a:rPr>
              <a:t>. </a:t>
            </a:r>
          </a:p>
          <a:p>
            <a:pPr marL="342865" lvl="1" indent="-342865">
              <a:spcBef>
                <a:spcPct val="0"/>
              </a:spcBef>
              <a:buClr>
                <a:srgbClr val="0E438A"/>
              </a:buClr>
              <a:buSzPct val="110000"/>
              <a:buFont typeface="Wingdings" pitchFamily="2" charset="2"/>
              <a:buChar char="ü"/>
            </a:pPr>
            <a:r>
              <a:rPr lang="en-GB" b="0" dirty="0" smtClean="0">
                <a:solidFill>
                  <a:schemeClr val="tx2"/>
                </a:solidFill>
                <a:latin typeface="Arial" panose="020B0604020202020204" pitchFamily="34" charset="0"/>
                <a:cs typeface="Arial" panose="020B0604020202020204" pitchFamily="34" charset="0"/>
              </a:rPr>
              <a:t>In the interval between two PPs, it supervises the overall management and administration of the Union (CV62).</a:t>
            </a:r>
          </a:p>
          <a:p>
            <a:pPr>
              <a:spcBef>
                <a:spcPct val="0"/>
              </a:spcBef>
              <a:buNone/>
            </a:pPr>
            <a:endParaRPr lang="en-US" b="0" dirty="0" smtClean="0">
              <a:solidFill>
                <a:schemeClr val="tx2"/>
              </a:solidFill>
            </a:endParaRPr>
          </a:p>
          <a:p>
            <a:pPr>
              <a:spcBef>
                <a:spcPct val="0"/>
              </a:spcBef>
              <a:buNone/>
            </a:pPr>
            <a:r>
              <a:rPr lang="en-US" b="0" dirty="0" smtClean="0">
                <a:solidFill>
                  <a:schemeClr val="tx2"/>
                </a:solidFill>
              </a:rPr>
              <a:t>The Council  reviews:</a:t>
            </a:r>
          </a:p>
          <a:p>
            <a:pPr lvl="1">
              <a:spcBef>
                <a:spcPct val="0"/>
              </a:spcBef>
              <a:buFont typeface="Wingdings" pitchFamily="2" charset="2"/>
              <a:buChar char="ü"/>
            </a:pPr>
            <a:r>
              <a:rPr lang="en-US" b="0" dirty="0" smtClean="0">
                <a:solidFill>
                  <a:schemeClr val="tx2"/>
                </a:solidFill>
              </a:rPr>
              <a:t>General policy, strategy and planning issues</a:t>
            </a:r>
          </a:p>
          <a:p>
            <a:pPr lvl="1">
              <a:spcBef>
                <a:spcPct val="0"/>
              </a:spcBef>
              <a:buFont typeface="Wingdings" pitchFamily="2" charset="2"/>
              <a:buChar char="ü"/>
            </a:pPr>
            <a:r>
              <a:rPr lang="en-US" b="0" dirty="0" smtClean="0">
                <a:solidFill>
                  <a:schemeClr val="tx2"/>
                </a:solidFill>
              </a:rPr>
              <a:t>Preparations for major ITU events</a:t>
            </a:r>
          </a:p>
          <a:p>
            <a:pPr lvl="1">
              <a:spcBef>
                <a:spcPct val="0"/>
              </a:spcBef>
              <a:buFont typeface="Wingdings" pitchFamily="2" charset="2"/>
              <a:buChar char="ü"/>
            </a:pPr>
            <a:r>
              <a:rPr lang="en-US" b="0" dirty="0" smtClean="0">
                <a:solidFill>
                  <a:schemeClr val="tx2"/>
                </a:solidFill>
              </a:rPr>
              <a:t>Implementation of the strategic plan and activities of the Union</a:t>
            </a:r>
          </a:p>
          <a:p>
            <a:pPr lvl="1">
              <a:spcBef>
                <a:spcPct val="0"/>
              </a:spcBef>
              <a:buFont typeface="Wingdings" pitchFamily="2" charset="2"/>
              <a:buChar char="ü"/>
            </a:pPr>
            <a:r>
              <a:rPr lang="en-US" b="0" dirty="0" smtClean="0">
                <a:solidFill>
                  <a:schemeClr val="tx2"/>
                </a:solidFill>
              </a:rPr>
              <a:t>Membership issues</a:t>
            </a:r>
          </a:p>
          <a:p>
            <a:pPr>
              <a:spcBef>
                <a:spcPct val="0"/>
              </a:spcBef>
              <a:buNone/>
            </a:pPr>
            <a:endParaRPr lang="en-US" b="0" dirty="0" smtClean="0">
              <a:solidFill>
                <a:schemeClr val="tx2"/>
              </a:solidFill>
            </a:endParaRPr>
          </a:p>
          <a:p>
            <a:pPr>
              <a:spcBef>
                <a:spcPct val="0"/>
              </a:spcBef>
              <a:buNone/>
            </a:pPr>
            <a:r>
              <a:rPr lang="en-US" b="0" dirty="0" smtClean="0">
                <a:solidFill>
                  <a:schemeClr val="tx2"/>
                </a:solidFill>
              </a:rPr>
              <a:t>It  also:</a:t>
            </a:r>
          </a:p>
          <a:p>
            <a:pPr lvl="1">
              <a:buFont typeface="Wingdings" pitchFamily="2" charset="2"/>
              <a:buChar char="ü"/>
            </a:pPr>
            <a:r>
              <a:rPr lang="en-US" b="0" dirty="0" smtClean="0">
                <a:solidFill>
                  <a:schemeClr val="tx2"/>
                </a:solidFill>
              </a:rPr>
              <a:t>Approves the</a:t>
            </a:r>
            <a:r>
              <a:rPr lang="en-US" b="0" strike="noStrike" dirty="0" smtClean="0">
                <a:solidFill>
                  <a:srgbClr val="FF0000"/>
                </a:solidFill>
              </a:rPr>
              <a:t> </a:t>
            </a:r>
            <a:r>
              <a:rPr lang="en-US" sz="1400" u="sng" dirty="0">
                <a:solidFill>
                  <a:srgbClr val="FF0000"/>
                </a:solidFill>
              </a:rPr>
              <a:t>biennial</a:t>
            </a:r>
            <a:r>
              <a:rPr lang="en-US" b="0" dirty="0" smtClean="0">
                <a:solidFill>
                  <a:schemeClr val="tx2"/>
                </a:solidFill>
              </a:rPr>
              <a:t> budget </a:t>
            </a:r>
          </a:p>
          <a:p>
            <a:pPr lvl="1">
              <a:buFont typeface="Wingdings" pitchFamily="2" charset="2"/>
              <a:buChar char="ü"/>
            </a:pPr>
            <a:r>
              <a:rPr lang="en-US" b="0" dirty="0" smtClean="0">
                <a:solidFill>
                  <a:schemeClr val="tx2"/>
                </a:solidFill>
              </a:rPr>
              <a:t>Approves </a:t>
            </a:r>
            <a:r>
              <a:rPr lang="en-US" b="0" u="sng" dirty="0" smtClean="0">
                <a:solidFill>
                  <a:schemeClr val="tx2"/>
                </a:solidFill>
              </a:rPr>
              <a:t>rolling </a:t>
            </a:r>
            <a:r>
              <a:rPr lang="en-US" b="0" dirty="0" smtClean="0">
                <a:solidFill>
                  <a:schemeClr val="tx2"/>
                </a:solidFill>
              </a:rPr>
              <a:t>operational plans for the Sectors and the General Secretariat</a:t>
            </a:r>
          </a:p>
          <a:p>
            <a:pPr lvl="1">
              <a:buFont typeface="Wingdings" pitchFamily="2" charset="2"/>
              <a:buChar char="ü"/>
            </a:pPr>
            <a:r>
              <a:rPr lang="en-US" b="0" dirty="0" smtClean="0">
                <a:solidFill>
                  <a:schemeClr val="tx2"/>
                </a:solidFill>
              </a:rPr>
              <a:t>Reviews revenue and expenditure and financial operating reports</a:t>
            </a:r>
          </a:p>
          <a:p>
            <a:pPr lvl="1">
              <a:buFont typeface="Wingdings" pitchFamily="2" charset="2"/>
              <a:buChar char="ü"/>
            </a:pPr>
            <a:r>
              <a:rPr lang="en-US" b="0" dirty="0" smtClean="0">
                <a:solidFill>
                  <a:schemeClr val="tx2"/>
                </a:solidFill>
              </a:rPr>
              <a:t>Addresses staff issues and implementation of the HR strategic plan</a:t>
            </a:r>
          </a:p>
          <a:p>
            <a:pPr lvl="1">
              <a:buFont typeface="Wingdings" pitchFamily="2" charset="2"/>
              <a:buChar char="ü"/>
            </a:pPr>
            <a:endParaRPr lang="en-US" b="1" dirty="0" smtClean="0">
              <a:solidFill>
                <a:schemeClr val="tx2"/>
              </a:solidFill>
            </a:endParaRPr>
          </a:p>
          <a:p>
            <a:endParaRPr lang="en-US" dirty="0"/>
          </a:p>
        </p:txBody>
      </p:sp>
      <p:sp>
        <p:nvSpPr>
          <p:cNvPr id="4" name="Slide Number Placeholder 3"/>
          <p:cNvSpPr>
            <a:spLocks noGrp="1"/>
          </p:cNvSpPr>
          <p:nvPr>
            <p:ph type="sldNum" sz="quarter" idx="10"/>
          </p:nvPr>
        </p:nvSpPr>
        <p:spPr/>
        <p:txBody>
          <a:bodyPr/>
          <a:lstStyle/>
          <a:p>
            <a:fld id="{58AE5703-4480-4DAC-8685-4FB0D45CE3FC}" type="slidenum">
              <a:rPr lang="en-US" smtClean="0"/>
              <a:t>3</a:t>
            </a:fld>
            <a:endParaRPr lang="en-US"/>
          </a:p>
        </p:txBody>
      </p:sp>
    </p:spTree>
    <p:extLst>
      <p:ext uri="{BB962C8B-B14F-4D97-AF65-F5344CB8AC3E}">
        <p14:creationId xmlns:p14="http://schemas.microsoft.com/office/powerpoint/2010/main" val="10082865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865" lvl="1" indent="-342865">
              <a:spcBef>
                <a:spcPct val="0"/>
              </a:spcBef>
              <a:buClr>
                <a:srgbClr val="0E438A"/>
              </a:buClr>
              <a:buSzPct val="110000"/>
              <a:buFont typeface="Wingdings" pitchFamily="2" charset="2"/>
              <a:buChar char="ü"/>
            </a:pPr>
            <a:r>
              <a:rPr lang="en-GB" b="0" dirty="0" smtClean="0">
                <a:solidFill>
                  <a:schemeClr val="tx2"/>
                </a:solidFill>
                <a:latin typeface="Arial" panose="020B0604020202020204" pitchFamily="34" charset="0"/>
                <a:cs typeface="Arial" panose="020B0604020202020204" pitchFamily="34" charset="0"/>
              </a:rPr>
              <a:t>The Council acts as governing body of the Union on behalf of the Plenipotentiary Conference (PP) within</a:t>
            </a:r>
            <a:r>
              <a:rPr lang="en-GB" b="0" baseline="0" dirty="0" smtClean="0">
                <a:solidFill>
                  <a:schemeClr val="tx2"/>
                </a:solidFill>
                <a:latin typeface="Arial" panose="020B0604020202020204" pitchFamily="34" charset="0"/>
                <a:cs typeface="Arial" panose="020B0604020202020204" pitchFamily="34" charset="0"/>
              </a:rPr>
              <a:t> the limits of the powers delegated by PP (CS68)</a:t>
            </a:r>
            <a:r>
              <a:rPr lang="en-GB" b="0" dirty="0" smtClean="0">
                <a:solidFill>
                  <a:schemeClr val="tx2"/>
                </a:solidFill>
                <a:latin typeface="Arial" panose="020B0604020202020204" pitchFamily="34" charset="0"/>
                <a:cs typeface="Arial" panose="020B0604020202020204" pitchFamily="34" charset="0"/>
              </a:rPr>
              <a:t>. </a:t>
            </a:r>
          </a:p>
          <a:p>
            <a:pPr marL="342865" lvl="1" indent="-342865">
              <a:spcBef>
                <a:spcPct val="0"/>
              </a:spcBef>
              <a:buClr>
                <a:srgbClr val="0E438A"/>
              </a:buClr>
              <a:buSzPct val="110000"/>
              <a:buFont typeface="Wingdings" pitchFamily="2" charset="2"/>
              <a:buChar char="ü"/>
            </a:pPr>
            <a:r>
              <a:rPr lang="en-GB" b="0" dirty="0" smtClean="0">
                <a:solidFill>
                  <a:schemeClr val="tx2"/>
                </a:solidFill>
                <a:latin typeface="Arial" panose="020B0604020202020204" pitchFamily="34" charset="0"/>
                <a:cs typeface="Arial" panose="020B0604020202020204" pitchFamily="34" charset="0"/>
              </a:rPr>
              <a:t>In the interval between two PPs, it supervises the overall management and administration of the Union (CV62).</a:t>
            </a:r>
          </a:p>
          <a:p>
            <a:pPr>
              <a:spcBef>
                <a:spcPct val="0"/>
              </a:spcBef>
              <a:buNone/>
            </a:pPr>
            <a:endParaRPr lang="en-US" b="0" dirty="0" smtClean="0">
              <a:solidFill>
                <a:schemeClr val="tx2"/>
              </a:solidFill>
            </a:endParaRPr>
          </a:p>
          <a:p>
            <a:pPr>
              <a:spcBef>
                <a:spcPct val="0"/>
              </a:spcBef>
              <a:buNone/>
            </a:pPr>
            <a:r>
              <a:rPr lang="en-US" b="0" dirty="0" smtClean="0">
                <a:solidFill>
                  <a:schemeClr val="tx2"/>
                </a:solidFill>
              </a:rPr>
              <a:t>The Council  reviews:</a:t>
            </a:r>
          </a:p>
          <a:p>
            <a:pPr lvl="1">
              <a:spcBef>
                <a:spcPct val="0"/>
              </a:spcBef>
              <a:buFont typeface="Wingdings" pitchFamily="2" charset="2"/>
              <a:buChar char="ü"/>
            </a:pPr>
            <a:r>
              <a:rPr lang="en-US" b="0" dirty="0" smtClean="0">
                <a:solidFill>
                  <a:schemeClr val="tx2"/>
                </a:solidFill>
              </a:rPr>
              <a:t>General policy, strategy and planning issues</a:t>
            </a:r>
          </a:p>
          <a:p>
            <a:pPr lvl="1">
              <a:spcBef>
                <a:spcPct val="0"/>
              </a:spcBef>
              <a:buFont typeface="Wingdings" pitchFamily="2" charset="2"/>
              <a:buChar char="ü"/>
            </a:pPr>
            <a:r>
              <a:rPr lang="en-US" b="0" dirty="0" smtClean="0">
                <a:solidFill>
                  <a:schemeClr val="tx2"/>
                </a:solidFill>
              </a:rPr>
              <a:t>Preparations for major ITU events</a:t>
            </a:r>
          </a:p>
          <a:p>
            <a:pPr lvl="1">
              <a:spcBef>
                <a:spcPct val="0"/>
              </a:spcBef>
              <a:buFont typeface="Wingdings" pitchFamily="2" charset="2"/>
              <a:buChar char="ü"/>
            </a:pPr>
            <a:r>
              <a:rPr lang="en-US" b="0" dirty="0" smtClean="0">
                <a:solidFill>
                  <a:schemeClr val="tx2"/>
                </a:solidFill>
              </a:rPr>
              <a:t>Implementation of the strategic plan and activities of the Union</a:t>
            </a:r>
          </a:p>
          <a:p>
            <a:pPr lvl="1">
              <a:spcBef>
                <a:spcPct val="0"/>
              </a:spcBef>
              <a:buFont typeface="Wingdings" pitchFamily="2" charset="2"/>
              <a:buChar char="ü"/>
            </a:pPr>
            <a:r>
              <a:rPr lang="en-US" b="0" dirty="0" smtClean="0">
                <a:solidFill>
                  <a:schemeClr val="tx2"/>
                </a:solidFill>
              </a:rPr>
              <a:t>Membership issues</a:t>
            </a:r>
          </a:p>
          <a:p>
            <a:pPr>
              <a:spcBef>
                <a:spcPct val="0"/>
              </a:spcBef>
              <a:buNone/>
            </a:pPr>
            <a:endParaRPr lang="en-US" b="0" dirty="0" smtClean="0">
              <a:solidFill>
                <a:schemeClr val="tx2"/>
              </a:solidFill>
            </a:endParaRPr>
          </a:p>
          <a:p>
            <a:pPr>
              <a:spcBef>
                <a:spcPct val="0"/>
              </a:spcBef>
              <a:buNone/>
            </a:pPr>
            <a:r>
              <a:rPr lang="en-US" b="0" dirty="0" smtClean="0">
                <a:solidFill>
                  <a:schemeClr val="tx2"/>
                </a:solidFill>
              </a:rPr>
              <a:t>It  also:</a:t>
            </a:r>
          </a:p>
          <a:p>
            <a:pPr lvl="1">
              <a:buFont typeface="Wingdings" pitchFamily="2" charset="2"/>
              <a:buChar char="ü"/>
            </a:pPr>
            <a:r>
              <a:rPr lang="en-US" b="0" dirty="0" smtClean="0">
                <a:solidFill>
                  <a:schemeClr val="tx2"/>
                </a:solidFill>
              </a:rPr>
              <a:t>Approves the</a:t>
            </a:r>
            <a:r>
              <a:rPr lang="en-US" b="0" strike="noStrike" dirty="0" smtClean="0">
                <a:solidFill>
                  <a:srgbClr val="FF0000"/>
                </a:solidFill>
              </a:rPr>
              <a:t> </a:t>
            </a:r>
            <a:r>
              <a:rPr lang="en-US" sz="1400" u="sng" dirty="0">
                <a:solidFill>
                  <a:srgbClr val="FF0000"/>
                </a:solidFill>
              </a:rPr>
              <a:t>biennial</a:t>
            </a:r>
            <a:r>
              <a:rPr lang="en-US" b="0" dirty="0" smtClean="0">
                <a:solidFill>
                  <a:schemeClr val="tx2"/>
                </a:solidFill>
              </a:rPr>
              <a:t> budget </a:t>
            </a:r>
          </a:p>
          <a:p>
            <a:pPr lvl="1">
              <a:buFont typeface="Wingdings" pitchFamily="2" charset="2"/>
              <a:buChar char="ü"/>
            </a:pPr>
            <a:r>
              <a:rPr lang="en-US" b="0" dirty="0" smtClean="0">
                <a:solidFill>
                  <a:schemeClr val="tx2"/>
                </a:solidFill>
              </a:rPr>
              <a:t>Approves </a:t>
            </a:r>
            <a:r>
              <a:rPr lang="en-US" b="0" u="sng" dirty="0" smtClean="0">
                <a:solidFill>
                  <a:schemeClr val="tx2"/>
                </a:solidFill>
              </a:rPr>
              <a:t>rolling </a:t>
            </a:r>
            <a:r>
              <a:rPr lang="en-US" b="0" dirty="0" smtClean="0">
                <a:solidFill>
                  <a:schemeClr val="tx2"/>
                </a:solidFill>
              </a:rPr>
              <a:t>operational plans for the Sectors and the General Secretariat</a:t>
            </a:r>
          </a:p>
          <a:p>
            <a:pPr lvl="1">
              <a:buFont typeface="Wingdings" pitchFamily="2" charset="2"/>
              <a:buChar char="ü"/>
            </a:pPr>
            <a:r>
              <a:rPr lang="en-US" b="0" dirty="0" smtClean="0">
                <a:solidFill>
                  <a:schemeClr val="tx2"/>
                </a:solidFill>
              </a:rPr>
              <a:t>Reviews revenue and expenditure and financial operating reports</a:t>
            </a:r>
          </a:p>
          <a:p>
            <a:pPr lvl="1">
              <a:buFont typeface="Wingdings" pitchFamily="2" charset="2"/>
              <a:buChar char="ü"/>
            </a:pPr>
            <a:r>
              <a:rPr lang="en-US" b="0" dirty="0" smtClean="0">
                <a:solidFill>
                  <a:schemeClr val="tx2"/>
                </a:solidFill>
              </a:rPr>
              <a:t>Addresses staff issues and implementation of the HR strategic plan</a:t>
            </a:r>
          </a:p>
          <a:p>
            <a:pPr lvl="1">
              <a:buFont typeface="Wingdings" pitchFamily="2" charset="2"/>
              <a:buChar char="ü"/>
            </a:pPr>
            <a:endParaRPr lang="en-US" b="1" dirty="0" smtClean="0">
              <a:solidFill>
                <a:schemeClr val="tx2"/>
              </a:solidFill>
            </a:endParaRPr>
          </a:p>
          <a:p>
            <a:endParaRPr lang="en-US" dirty="0"/>
          </a:p>
        </p:txBody>
      </p:sp>
      <p:sp>
        <p:nvSpPr>
          <p:cNvPr id="4" name="Slide Number Placeholder 3"/>
          <p:cNvSpPr>
            <a:spLocks noGrp="1"/>
          </p:cNvSpPr>
          <p:nvPr>
            <p:ph type="sldNum" sz="quarter" idx="10"/>
          </p:nvPr>
        </p:nvSpPr>
        <p:spPr/>
        <p:txBody>
          <a:bodyPr/>
          <a:lstStyle/>
          <a:p>
            <a:fld id="{58AE5703-4480-4DAC-8685-4FB0D45CE3FC}" type="slidenum">
              <a:rPr lang="en-US" smtClean="0"/>
              <a:t>4</a:t>
            </a:fld>
            <a:endParaRPr lang="en-US"/>
          </a:p>
        </p:txBody>
      </p:sp>
    </p:spTree>
    <p:extLst>
      <p:ext uri="{BB962C8B-B14F-4D97-AF65-F5344CB8AC3E}">
        <p14:creationId xmlns:p14="http://schemas.microsoft.com/office/powerpoint/2010/main" val="7531503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u="none" dirty="0" smtClean="0"/>
              <a:t>New members elected at PP-14 are </a:t>
            </a:r>
            <a:r>
              <a:rPr lang="en-US" b="0" u="none" baseline="0" dirty="0" smtClean="0"/>
              <a:t>Lithuania (Region B), Azerbaijan (Region C), Uganda and Tanzania (Region D), and Bangladesh and Pakistan (Region E).</a:t>
            </a:r>
          </a:p>
          <a:p>
            <a:endParaRPr lang="fr-CH" b="0" u="none" baseline="0" dirty="0" smtClean="0"/>
          </a:p>
          <a:p>
            <a:pPr marL="0" lvl="1" defTabSz="914306">
              <a:defRPr/>
            </a:pPr>
            <a:r>
              <a:rPr lang="fr-CH" b="0" u="none" baseline="0" dirty="0" smtClean="0"/>
              <a:t>At Council, </a:t>
            </a:r>
            <a:r>
              <a:rPr lang="fr-CH" b="0" u="none" baseline="0" dirty="0" err="1" smtClean="0"/>
              <a:t>Member</a:t>
            </a:r>
            <a:r>
              <a:rPr lang="fr-CH" b="0" u="none" baseline="0" dirty="0" smtClean="0"/>
              <a:t> </a:t>
            </a:r>
            <a:r>
              <a:rPr lang="en-GB" sz="2400" dirty="0">
                <a:solidFill>
                  <a:schemeClr val="tx2"/>
                </a:solidFill>
                <a:cs typeface="Arial" panose="020B0604020202020204" pitchFamily="34" charset="0"/>
              </a:rPr>
              <a:t>States are represented by their Councillor (the person appointed by a Member State of the Council as its representative – Council Rules of Procedure, Definitions). The Councillor remains the contact point for ITU secretariat for Council affairs. </a:t>
            </a:r>
          </a:p>
        </p:txBody>
      </p:sp>
      <p:sp>
        <p:nvSpPr>
          <p:cNvPr id="4" name="Slide Number Placeholder 3"/>
          <p:cNvSpPr>
            <a:spLocks noGrp="1"/>
          </p:cNvSpPr>
          <p:nvPr>
            <p:ph type="sldNum" sz="quarter" idx="10"/>
          </p:nvPr>
        </p:nvSpPr>
        <p:spPr/>
        <p:txBody>
          <a:bodyPr/>
          <a:lstStyle/>
          <a:p>
            <a:fld id="{58AE5703-4480-4DAC-8685-4FB0D45CE3FC}" type="slidenum">
              <a:rPr lang="en-US" smtClean="0"/>
              <a:t>5</a:t>
            </a:fld>
            <a:endParaRPr lang="en-US"/>
          </a:p>
        </p:txBody>
      </p:sp>
    </p:spTree>
    <p:extLst>
      <p:ext uri="{BB962C8B-B14F-4D97-AF65-F5344CB8AC3E}">
        <p14:creationId xmlns:p14="http://schemas.microsoft.com/office/powerpoint/2010/main" val="36971983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865" lvl="1" indent="-342865">
              <a:spcBef>
                <a:spcPct val="0"/>
              </a:spcBef>
              <a:buClr>
                <a:srgbClr val="0E438A"/>
              </a:buClr>
              <a:buSzPct val="110000"/>
              <a:buFont typeface="Arial" panose="020B0604020202020204" pitchFamily="34" charset="0"/>
              <a:buChar char="•"/>
            </a:pPr>
            <a:r>
              <a:rPr lang="en-GB" sz="2400" dirty="0">
                <a:solidFill>
                  <a:schemeClr val="tx2"/>
                </a:solidFill>
                <a:cs typeface="Arial" panose="020B0604020202020204" pitchFamily="34" charset="0"/>
              </a:rPr>
              <a:t>The Chairman and Vice Chair of the Council are elected for one year (Rule 9, Council Rules of Procedure) on a basis of geographical rotation </a:t>
            </a:r>
          </a:p>
          <a:p>
            <a:pPr marL="342865" lvl="1" indent="-342865" defTabSz="914306">
              <a:spcBef>
                <a:spcPct val="0"/>
              </a:spcBef>
              <a:buClr>
                <a:srgbClr val="0E438A"/>
              </a:buClr>
              <a:buSzPct val="110000"/>
              <a:buFont typeface="Arial" panose="020B0604020202020204" pitchFamily="34" charset="0"/>
              <a:buChar char="•"/>
              <a:defRPr/>
            </a:pPr>
            <a:r>
              <a:rPr lang="en-GB" sz="2400" dirty="0">
                <a:solidFill>
                  <a:schemeClr val="tx2"/>
                </a:solidFill>
                <a:cs typeface="Arial" panose="020B0604020202020204" pitchFamily="34" charset="0"/>
              </a:rPr>
              <a:t>Hold One session per year. Council 2015 decided to reduce the duration of the Council session of 1 </a:t>
            </a:r>
            <a:r>
              <a:rPr lang="en-GB" sz="2400" dirty="0" smtClean="0">
                <a:solidFill>
                  <a:schemeClr val="tx2"/>
                </a:solidFill>
                <a:cs typeface="Arial" panose="020B0604020202020204" pitchFamily="34" charset="0"/>
              </a:rPr>
              <a:t>day; Council 2016 decided to reinstate</a:t>
            </a:r>
            <a:r>
              <a:rPr lang="en-GB" sz="2400" baseline="0" dirty="0" smtClean="0">
                <a:solidFill>
                  <a:schemeClr val="tx2"/>
                </a:solidFill>
                <a:cs typeface="Arial" panose="020B0604020202020204" pitchFamily="34" charset="0"/>
              </a:rPr>
              <a:t> that day</a:t>
            </a:r>
            <a:r>
              <a:rPr lang="en-GB" sz="2400" dirty="0" smtClean="0">
                <a:solidFill>
                  <a:schemeClr val="tx2"/>
                </a:solidFill>
                <a:cs typeface="Arial" panose="020B0604020202020204" pitchFamily="34" charset="0"/>
              </a:rPr>
              <a:t>. </a:t>
            </a:r>
            <a:r>
              <a:rPr lang="en-GB" sz="2400" dirty="0">
                <a:solidFill>
                  <a:schemeClr val="tx2"/>
                </a:solidFill>
                <a:cs typeface="Arial" panose="020B0604020202020204" pitchFamily="34" charset="0"/>
              </a:rPr>
              <a:t>Therefore the annual session lasts </a:t>
            </a:r>
            <a:r>
              <a:rPr lang="en-GB" sz="2400" dirty="0" smtClean="0">
                <a:solidFill>
                  <a:schemeClr val="tx2"/>
                </a:solidFill>
                <a:cs typeface="Arial" panose="020B0604020202020204" pitchFamily="34" charset="0"/>
              </a:rPr>
              <a:t>9 </a:t>
            </a:r>
            <a:r>
              <a:rPr lang="en-GB" sz="2400" dirty="0">
                <a:solidFill>
                  <a:schemeClr val="tx2"/>
                </a:solidFill>
                <a:cs typeface="Arial" panose="020B0604020202020204" pitchFamily="34" charset="0"/>
              </a:rPr>
              <a:t>days when it discusses the budget and </a:t>
            </a:r>
            <a:r>
              <a:rPr lang="en-GB" sz="2400" dirty="0" smtClean="0">
                <a:solidFill>
                  <a:schemeClr val="tx2"/>
                </a:solidFill>
                <a:cs typeface="Arial" panose="020B0604020202020204" pitchFamily="34" charset="0"/>
              </a:rPr>
              <a:t>8 </a:t>
            </a:r>
            <a:r>
              <a:rPr lang="en-GB" sz="2400" dirty="0">
                <a:solidFill>
                  <a:schemeClr val="tx2"/>
                </a:solidFill>
                <a:cs typeface="Arial" panose="020B0604020202020204" pitchFamily="34" charset="0"/>
              </a:rPr>
              <a:t>days otherwise. The dates of the session are decided by the Council on a three-year rolling basis, in line with Resolution 77 as revised at PP-14 in Busan.</a:t>
            </a:r>
          </a:p>
          <a:p>
            <a:pPr marL="342865" lvl="1" indent="-342865">
              <a:spcBef>
                <a:spcPct val="0"/>
              </a:spcBef>
              <a:buClr>
                <a:srgbClr val="0E438A"/>
              </a:buClr>
              <a:buSzPct val="110000"/>
              <a:buFont typeface="Arial" panose="020B0604020202020204" pitchFamily="34" charset="0"/>
              <a:buChar char="•"/>
            </a:pPr>
            <a:r>
              <a:rPr lang="en-GB" sz="2400" dirty="0">
                <a:solidFill>
                  <a:schemeClr val="tx2"/>
                </a:solidFill>
                <a:cs typeface="Arial" panose="020B0604020202020204" pitchFamily="34" charset="0"/>
              </a:rPr>
              <a:t>The annual session gathers around 250 participants</a:t>
            </a:r>
          </a:p>
          <a:p>
            <a:pPr marL="342865" lvl="1" indent="-342865">
              <a:spcBef>
                <a:spcPct val="0"/>
              </a:spcBef>
              <a:buClr>
                <a:srgbClr val="0E438A"/>
              </a:buClr>
              <a:buSzPct val="110000"/>
              <a:buFont typeface="Arial" panose="020B0604020202020204" pitchFamily="34" charset="0"/>
              <a:buChar char="•"/>
            </a:pPr>
            <a:r>
              <a:rPr lang="en-GB" sz="2400" dirty="0" smtClean="0">
                <a:solidFill>
                  <a:schemeClr val="tx2"/>
                </a:solidFill>
                <a:cs typeface="Arial" panose="020B0604020202020204" pitchFamily="34" charset="0"/>
              </a:rPr>
              <a:t>5 </a:t>
            </a:r>
            <a:r>
              <a:rPr lang="en-GB" sz="2400" dirty="0">
                <a:solidFill>
                  <a:schemeClr val="tx2"/>
                </a:solidFill>
                <a:cs typeface="Arial" panose="020B0604020202020204" pitchFamily="34" charset="0"/>
              </a:rPr>
              <a:t>Council Working Groups and </a:t>
            </a:r>
            <a:r>
              <a:rPr lang="en-GB" sz="2400" dirty="0" smtClean="0">
                <a:solidFill>
                  <a:schemeClr val="tx2"/>
                </a:solidFill>
                <a:cs typeface="Arial" panose="020B0604020202020204" pitchFamily="34" charset="0"/>
              </a:rPr>
              <a:t>1 Expert Group are </a:t>
            </a:r>
            <a:r>
              <a:rPr lang="en-GB" sz="2400" dirty="0">
                <a:solidFill>
                  <a:schemeClr val="tx2"/>
                </a:solidFill>
                <a:cs typeface="Arial" panose="020B0604020202020204" pitchFamily="34" charset="0"/>
              </a:rPr>
              <a:t>presently supporting the work of the Council on key issues, goals , strategies and priorities. </a:t>
            </a:r>
          </a:p>
          <a:p>
            <a:pPr marL="342865" lvl="1" indent="-342865">
              <a:spcBef>
                <a:spcPct val="0"/>
              </a:spcBef>
              <a:buClr>
                <a:srgbClr val="0E438A"/>
              </a:buClr>
              <a:buSzPct val="110000"/>
              <a:buFont typeface="Arial" panose="020B0604020202020204" pitchFamily="34" charset="0"/>
              <a:buChar char="•"/>
            </a:pPr>
            <a:r>
              <a:rPr lang="en-GB" sz="2400" dirty="0">
                <a:solidFill>
                  <a:schemeClr val="tx2"/>
                </a:solidFill>
                <a:cs typeface="Arial" panose="020B0604020202020204" pitchFamily="34" charset="0"/>
              </a:rPr>
              <a:t>In principle, the Council only takes its decisions in session. However, it may decide, in session, that a decision on a particular matter will be taken by correspondence between two sessions.</a:t>
            </a:r>
          </a:p>
        </p:txBody>
      </p:sp>
      <p:sp>
        <p:nvSpPr>
          <p:cNvPr id="4" name="Slide Number Placeholder 3"/>
          <p:cNvSpPr>
            <a:spLocks noGrp="1"/>
          </p:cNvSpPr>
          <p:nvPr>
            <p:ph type="sldNum" sz="quarter" idx="10"/>
          </p:nvPr>
        </p:nvSpPr>
        <p:spPr/>
        <p:txBody>
          <a:bodyPr/>
          <a:lstStyle/>
          <a:p>
            <a:fld id="{58AE5703-4480-4DAC-8685-4FB0D45CE3FC}" type="slidenum">
              <a:rPr lang="en-US" smtClean="0"/>
              <a:t>6</a:t>
            </a:fld>
            <a:endParaRPr lang="en-US"/>
          </a:p>
        </p:txBody>
      </p:sp>
    </p:spTree>
    <p:extLst>
      <p:ext uri="{BB962C8B-B14F-4D97-AF65-F5344CB8AC3E}">
        <p14:creationId xmlns:p14="http://schemas.microsoft.com/office/powerpoint/2010/main" val="6970257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865" lvl="1" indent="-342865">
              <a:spcBef>
                <a:spcPct val="0"/>
              </a:spcBef>
              <a:buClr>
                <a:srgbClr val="0E438A"/>
              </a:buClr>
              <a:buSzPct val="110000"/>
              <a:buFont typeface="Arial" panose="020B0604020202020204" pitchFamily="34" charset="0"/>
              <a:buChar char="•"/>
            </a:pPr>
            <a:r>
              <a:rPr lang="en-GB" sz="2400" dirty="0">
                <a:solidFill>
                  <a:schemeClr val="tx2"/>
                </a:solidFill>
                <a:cs typeface="Arial" panose="020B0604020202020204" pitchFamily="34" charset="0"/>
              </a:rPr>
              <a:t>The Council creates working groups based on key issues, goals, strategies, priorities identified in Resolution 71 </a:t>
            </a:r>
          </a:p>
          <a:p>
            <a:pPr marL="342865" lvl="1" indent="-342865">
              <a:spcBef>
                <a:spcPct val="0"/>
              </a:spcBef>
              <a:buClr>
                <a:srgbClr val="0E438A"/>
              </a:buClr>
              <a:buSzPct val="110000"/>
              <a:buFont typeface="Arial" panose="020B0604020202020204" pitchFamily="34" charset="0"/>
              <a:buChar char="•"/>
            </a:pPr>
            <a:r>
              <a:rPr lang="en-GB" sz="2400" dirty="0">
                <a:solidFill>
                  <a:schemeClr val="tx2"/>
                </a:solidFill>
                <a:cs typeface="Arial" panose="020B0604020202020204" pitchFamily="34" charset="0"/>
              </a:rPr>
              <a:t>The Chairman and Vice-chairman of the Council Working Groups are elected by the Council (Decision 11)</a:t>
            </a:r>
          </a:p>
          <a:p>
            <a:pPr marL="342865" lvl="1" indent="-342865">
              <a:spcBef>
                <a:spcPct val="0"/>
              </a:spcBef>
              <a:buClr>
                <a:srgbClr val="0E438A"/>
              </a:buClr>
              <a:buSzPct val="110000"/>
              <a:buFont typeface="Arial" panose="020B0604020202020204" pitchFamily="34" charset="0"/>
              <a:buChar char="•"/>
            </a:pPr>
            <a:r>
              <a:rPr lang="en-GB" sz="2400" dirty="0" smtClean="0">
                <a:solidFill>
                  <a:schemeClr val="tx2"/>
                </a:solidFill>
                <a:cs typeface="Arial" panose="020B0604020202020204" pitchFamily="34" charset="0"/>
              </a:rPr>
              <a:t>The </a:t>
            </a:r>
            <a:r>
              <a:rPr lang="en-GB" sz="2400" dirty="0">
                <a:solidFill>
                  <a:schemeClr val="tx2"/>
                </a:solidFill>
                <a:cs typeface="Arial" panose="020B0604020202020204" pitchFamily="34" charset="0"/>
              </a:rPr>
              <a:t>Council Working Groups present their reports to the Council, which can include a draft Decision or Resolution for the Council’s approval</a:t>
            </a:r>
          </a:p>
          <a:p>
            <a:pPr marL="342865" lvl="1" indent="-342865">
              <a:spcBef>
                <a:spcPct val="0"/>
              </a:spcBef>
              <a:buClr>
                <a:srgbClr val="0E438A"/>
              </a:buClr>
              <a:buSzPct val="110000"/>
              <a:buFont typeface="Arial" panose="020B0604020202020204" pitchFamily="34" charset="0"/>
              <a:buChar char="•"/>
            </a:pPr>
            <a:r>
              <a:rPr lang="en-GB" sz="2400" dirty="0">
                <a:solidFill>
                  <a:schemeClr val="tx2"/>
                </a:solidFill>
                <a:cs typeface="Arial" panose="020B0604020202020204" pitchFamily="34" charset="0"/>
              </a:rPr>
              <a:t>Two clusters of Council Working Group meetings take place (February-October) to advance the work  </a:t>
            </a:r>
          </a:p>
          <a:p>
            <a:endParaRPr lang="en-US" dirty="0"/>
          </a:p>
          <a:p>
            <a:r>
              <a:rPr lang="en-US" dirty="0"/>
              <a:t>Decision 11: the Council should decide:</a:t>
            </a:r>
          </a:p>
          <a:p>
            <a:pPr marL="171433" indent="-171433">
              <a:buFont typeface="Arial" panose="020B0604020202020204" pitchFamily="34" charset="0"/>
              <a:buChar char="•"/>
            </a:pPr>
            <a:r>
              <a:rPr lang="en-US" dirty="0"/>
              <a:t>the working groups' mandates, and working procedures consistent with the Rules of Procedure of the Council;</a:t>
            </a:r>
          </a:p>
          <a:p>
            <a:pPr marL="171433" indent="-171433">
              <a:buFont typeface="Arial" panose="020B0604020202020204" pitchFamily="34" charset="0"/>
              <a:buChar char="•"/>
            </a:pPr>
            <a:r>
              <a:rPr lang="en-US" dirty="0"/>
              <a:t>the leadership of the working groups;</a:t>
            </a:r>
          </a:p>
          <a:p>
            <a:pPr marL="171433" indent="-171433">
              <a:buFont typeface="Arial" panose="020B0604020202020204" pitchFamily="34" charset="0"/>
              <a:buChar char="•"/>
            </a:pPr>
            <a:endParaRPr lang="en-US" dirty="0"/>
          </a:p>
          <a:p>
            <a:r>
              <a:rPr lang="en-US" dirty="0" smtClean="0"/>
              <a:t>As per</a:t>
            </a:r>
            <a:r>
              <a:rPr lang="en-US" baseline="0" dirty="0" smtClean="0"/>
              <a:t> </a:t>
            </a:r>
            <a:r>
              <a:rPr lang="en-US" dirty="0" smtClean="0"/>
              <a:t>Dec 584 (C15), current Chairs are to stay in office until PP-18,</a:t>
            </a:r>
            <a:r>
              <a:rPr lang="en-US" baseline="0" dirty="0" smtClean="0"/>
              <a:t> and are otherwise limited to a maximum of 4 years, non-renewable term.</a:t>
            </a:r>
            <a:endParaRPr lang="en-US" b="0" dirty="0"/>
          </a:p>
        </p:txBody>
      </p:sp>
      <p:sp>
        <p:nvSpPr>
          <p:cNvPr id="4" name="Slide Number Placeholder 3"/>
          <p:cNvSpPr>
            <a:spLocks noGrp="1"/>
          </p:cNvSpPr>
          <p:nvPr>
            <p:ph type="sldNum" sz="quarter" idx="10"/>
          </p:nvPr>
        </p:nvSpPr>
        <p:spPr/>
        <p:txBody>
          <a:bodyPr/>
          <a:lstStyle/>
          <a:p>
            <a:fld id="{58AE5703-4480-4DAC-8685-4FB0D45CE3FC}" type="slidenum">
              <a:rPr lang="en-US" smtClean="0"/>
              <a:t>7</a:t>
            </a:fld>
            <a:endParaRPr lang="en-US"/>
          </a:p>
        </p:txBody>
      </p:sp>
    </p:spTree>
    <p:extLst>
      <p:ext uri="{BB962C8B-B14F-4D97-AF65-F5344CB8AC3E}">
        <p14:creationId xmlns:p14="http://schemas.microsoft.com/office/powerpoint/2010/main" val="24580536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AE5703-4480-4DAC-8685-4FB0D45CE3FC}" type="slidenum">
              <a:rPr lang="en-US" smtClean="0"/>
              <a:t>8</a:t>
            </a:fld>
            <a:endParaRPr lang="en-US"/>
          </a:p>
        </p:txBody>
      </p:sp>
    </p:spTree>
    <p:extLst>
      <p:ext uri="{BB962C8B-B14F-4D97-AF65-F5344CB8AC3E}">
        <p14:creationId xmlns:p14="http://schemas.microsoft.com/office/powerpoint/2010/main" val="1620600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865" lvl="1" indent="-342865">
              <a:spcBef>
                <a:spcPct val="0"/>
              </a:spcBef>
              <a:buClr>
                <a:srgbClr val="0E438A"/>
              </a:buClr>
              <a:buSzPct val="110000"/>
              <a:buFont typeface="Arial" panose="020B0604020202020204" pitchFamily="34" charset="0"/>
              <a:buChar char="•"/>
            </a:pPr>
            <a:r>
              <a:rPr lang="en-GB" sz="2400" dirty="0">
                <a:solidFill>
                  <a:schemeClr val="tx2"/>
                </a:solidFill>
                <a:cs typeface="Arial" panose="020B0604020202020204" pitchFamily="34" charset="0"/>
              </a:rPr>
              <a:t>Member States of the Council (CV56) </a:t>
            </a:r>
          </a:p>
          <a:p>
            <a:pPr marL="342865" lvl="1" indent="-342865">
              <a:spcBef>
                <a:spcPct val="0"/>
              </a:spcBef>
              <a:buClr>
                <a:srgbClr val="0E438A"/>
              </a:buClr>
              <a:buSzPct val="110000"/>
              <a:buFont typeface="Arial" panose="020B0604020202020204" pitchFamily="34" charset="0"/>
              <a:buChar char="•"/>
            </a:pPr>
            <a:r>
              <a:rPr lang="en-GB" sz="2400" dirty="0">
                <a:solidFill>
                  <a:schemeClr val="tx2"/>
                </a:solidFill>
                <a:cs typeface="Arial" panose="020B0604020202020204" pitchFamily="34" charset="0"/>
              </a:rPr>
              <a:t>Observers (Council Rule of Procedure 7)</a:t>
            </a:r>
            <a:endParaRPr lang="en-GB" b="0" dirty="0" smtClean="0">
              <a:solidFill>
                <a:schemeClr val="tx2"/>
              </a:solidFill>
              <a:cs typeface="Arial" panose="020B0604020202020204" pitchFamily="34" charset="0"/>
            </a:endParaRPr>
          </a:p>
          <a:p>
            <a:pPr marL="742875" lvl="2" indent="-285720">
              <a:spcBef>
                <a:spcPct val="0"/>
              </a:spcBef>
              <a:buClr>
                <a:srgbClr val="0E438A"/>
              </a:buClr>
              <a:buSzPct val="110000"/>
              <a:buFont typeface="Courier New" panose="02070309020205020404" pitchFamily="49" charset="0"/>
              <a:buChar char="o"/>
            </a:pPr>
            <a:r>
              <a:rPr lang="en-GB" b="0" dirty="0" smtClean="0">
                <a:solidFill>
                  <a:schemeClr val="tx2"/>
                </a:solidFill>
                <a:cs typeface="Arial" panose="020B0604020202020204" pitchFamily="34" charset="0"/>
              </a:rPr>
              <a:t>Observer Member States (CV60A)</a:t>
            </a:r>
          </a:p>
          <a:p>
            <a:pPr marL="742875" lvl="2" indent="-285720">
              <a:spcBef>
                <a:spcPct val="0"/>
              </a:spcBef>
              <a:buClr>
                <a:srgbClr val="0E438A"/>
              </a:buClr>
              <a:buSzPct val="110000"/>
              <a:buFont typeface="Courier New" panose="02070309020205020404" pitchFamily="49" charset="0"/>
              <a:buChar char="o"/>
            </a:pPr>
            <a:r>
              <a:rPr lang="en-GB" b="0" dirty="0" smtClean="0">
                <a:solidFill>
                  <a:schemeClr val="tx2"/>
                </a:solidFill>
                <a:cs typeface="Arial" panose="020B0604020202020204" pitchFamily="34" charset="0"/>
              </a:rPr>
              <a:t>State of Palestine (Resolution 99</a:t>
            </a:r>
            <a:r>
              <a:rPr lang="en-GB" b="0" baseline="0" dirty="0" smtClean="0">
                <a:solidFill>
                  <a:schemeClr val="tx2"/>
                </a:solidFill>
                <a:cs typeface="Arial" panose="020B0604020202020204" pitchFamily="34" charset="0"/>
              </a:rPr>
              <a:t> (Rev. Busan, 2014)</a:t>
            </a:r>
            <a:r>
              <a:rPr lang="en-GB" b="0" dirty="0" smtClean="0">
                <a:solidFill>
                  <a:schemeClr val="tx2"/>
                </a:solidFill>
                <a:cs typeface="Arial" panose="020B0604020202020204" pitchFamily="34" charset="0"/>
              </a:rPr>
              <a:t>)</a:t>
            </a:r>
          </a:p>
          <a:p>
            <a:pPr marL="742875" lvl="2" indent="-285720">
              <a:spcBef>
                <a:spcPct val="0"/>
              </a:spcBef>
              <a:buClr>
                <a:srgbClr val="0E438A"/>
              </a:buClr>
              <a:buSzPct val="110000"/>
              <a:buFont typeface="Courier New" panose="02070309020205020404" pitchFamily="49" charset="0"/>
              <a:buChar char="o"/>
            </a:pPr>
            <a:r>
              <a:rPr lang="en-GB" b="0" dirty="0" smtClean="0">
                <a:solidFill>
                  <a:schemeClr val="tx2"/>
                </a:solidFill>
                <a:cs typeface="Arial" panose="020B0604020202020204" pitchFamily="34" charset="0"/>
              </a:rPr>
              <a:t>Observer Sector Members (three per Sector – Council Decision 519)</a:t>
            </a:r>
          </a:p>
          <a:p>
            <a:pPr marL="742875" lvl="2" indent="-285720">
              <a:spcBef>
                <a:spcPct val="0"/>
              </a:spcBef>
              <a:buClr>
                <a:srgbClr val="0E438A"/>
              </a:buClr>
              <a:buSzPct val="110000"/>
              <a:buFont typeface="Courier New" panose="02070309020205020404" pitchFamily="49" charset="0"/>
              <a:buChar char="o"/>
            </a:pPr>
            <a:r>
              <a:rPr lang="en-GB" b="0" dirty="0" smtClean="0">
                <a:solidFill>
                  <a:schemeClr val="tx2"/>
                </a:solidFill>
                <a:cs typeface="Arial" panose="020B0604020202020204" pitchFamily="34" charset="0"/>
              </a:rPr>
              <a:t>Six Regional Telecommunication Organizations (Council Decision 519)</a:t>
            </a:r>
          </a:p>
          <a:p>
            <a:pPr marL="742875" lvl="2" indent="-285720">
              <a:spcBef>
                <a:spcPct val="0"/>
              </a:spcBef>
              <a:buClr>
                <a:srgbClr val="0E438A"/>
              </a:buClr>
              <a:buSzPct val="110000"/>
              <a:buFont typeface="Courier New" panose="02070309020205020404" pitchFamily="49" charset="0"/>
              <a:buChar char="o"/>
            </a:pPr>
            <a:r>
              <a:rPr lang="en-GB" b="0" dirty="0" smtClean="0">
                <a:solidFill>
                  <a:schemeClr val="tx2"/>
                </a:solidFill>
                <a:cs typeface="Arial" panose="020B0604020202020204" pitchFamily="34" charset="0"/>
              </a:rPr>
              <a:t>United</a:t>
            </a:r>
            <a:r>
              <a:rPr lang="en-GB" b="0" baseline="0" dirty="0" smtClean="0">
                <a:solidFill>
                  <a:schemeClr val="tx2"/>
                </a:solidFill>
                <a:cs typeface="Arial" panose="020B0604020202020204" pitchFamily="34" charset="0"/>
              </a:rPr>
              <a:t> Nations</a:t>
            </a:r>
            <a:r>
              <a:rPr lang="en-GB" b="0" dirty="0" smtClean="0">
                <a:solidFill>
                  <a:schemeClr val="tx2"/>
                </a:solidFill>
                <a:cs typeface="Arial" panose="020B0604020202020204" pitchFamily="34" charset="0"/>
              </a:rPr>
              <a:t> (Council Rule</a:t>
            </a:r>
            <a:r>
              <a:rPr lang="en-GB" b="0" baseline="0" dirty="0" smtClean="0">
                <a:solidFill>
                  <a:schemeClr val="tx2"/>
                </a:solidFill>
                <a:cs typeface="Arial" panose="020B0604020202020204" pitchFamily="34" charset="0"/>
              </a:rPr>
              <a:t> of Procedure</a:t>
            </a:r>
            <a:r>
              <a:rPr lang="en-GB" b="0" dirty="0" smtClean="0">
                <a:solidFill>
                  <a:schemeClr val="tx2"/>
                </a:solidFill>
                <a:cs typeface="Arial" panose="020B0604020202020204" pitchFamily="34" charset="0"/>
              </a:rPr>
              <a:t> 1)</a:t>
            </a:r>
          </a:p>
          <a:p>
            <a:pPr marL="742875" lvl="2" indent="-285720">
              <a:spcBef>
                <a:spcPct val="0"/>
              </a:spcBef>
              <a:buClr>
                <a:srgbClr val="0E438A"/>
              </a:buClr>
              <a:buSzPct val="110000"/>
              <a:buFont typeface="Courier New" panose="02070309020205020404" pitchFamily="49" charset="0"/>
              <a:buChar char="o"/>
            </a:pPr>
            <a:r>
              <a:rPr lang="en-GB" b="0" dirty="0" smtClean="0">
                <a:solidFill>
                  <a:schemeClr val="tx2"/>
                </a:solidFill>
                <a:cs typeface="Arial" panose="020B0604020202020204" pitchFamily="34" charset="0"/>
              </a:rPr>
              <a:t>Specialized agencies if matters of interest are discussed (Council R</a:t>
            </a:r>
            <a:r>
              <a:rPr lang="en-GB" b="0" baseline="0" dirty="0" smtClean="0">
                <a:solidFill>
                  <a:schemeClr val="tx2"/>
                </a:solidFill>
                <a:cs typeface="Arial" panose="020B0604020202020204" pitchFamily="34" charset="0"/>
              </a:rPr>
              <a:t>ule of Procedure</a:t>
            </a:r>
            <a:r>
              <a:rPr lang="en-GB" b="0" dirty="0" smtClean="0">
                <a:solidFill>
                  <a:schemeClr val="tx2"/>
                </a:solidFill>
                <a:cs typeface="Arial" panose="020B0604020202020204" pitchFamily="34" charset="0"/>
              </a:rPr>
              <a:t> 7.1)</a:t>
            </a:r>
          </a:p>
          <a:p>
            <a:endParaRPr lang="en-US" dirty="0"/>
          </a:p>
        </p:txBody>
      </p:sp>
      <p:sp>
        <p:nvSpPr>
          <p:cNvPr id="4" name="Slide Number Placeholder 3"/>
          <p:cNvSpPr>
            <a:spLocks noGrp="1"/>
          </p:cNvSpPr>
          <p:nvPr>
            <p:ph type="sldNum" sz="quarter" idx="10"/>
          </p:nvPr>
        </p:nvSpPr>
        <p:spPr/>
        <p:txBody>
          <a:bodyPr/>
          <a:lstStyle/>
          <a:p>
            <a:fld id="{58AE5703-4480-4DAC-8685-4FB0D45CE3FC}" type="slidenum">
              <a:rPr lang="en-US" smtClean="0"/>
              <a:t>9</a:t>
            </a:fld>
            <a:endParaRPr lang="en-US"/>
          </a:p>
        </p:txBody>
      </p:sp>
    </p:spTree>
    <p:extLst>
      <p:ext uri="{BB962C8B-B14F-4D97-AF65-F5344CB8AC3E}">
        <p14:creationId xmlns:p14="http://schemas.microsoft.com/office/powerpoint/2010/main" val="2335834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6"/>
            <a:ext cx="103632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09600" y="6356361"/>
            <a:ext cx="2844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fld id="{1DFB290D-5411-4E26-9BFF-2B5D962D5630}" type="datetimeFigureOut">
              <a:rPr lang="en-US" smtClean="0">
                <a:solidFill>
                  <a:prstClr val="black"/>
                </a:solidFill>
                <a:ea typeface="MS PGothic" pitchFamily="34" charset="-128"/>
              </a:rPr>
              <a:pPr defTabSz="609585" fontAlgn="base">
                <a:spcBef>
                  <a:spcPct val="0"/>
                </a:spcBef>
                <a:spcAft>
                  <a:spcPct val="0"/>
                </a:spcAft>
                <a:defRPr/>
              </a:pPr>
              <a:t>5/12/2017</a:t>
            </a:fld>
            <a:endParaRPr lang="en-US">
              <a:solidFill>
                <a:prstClr val="black"/>
              </a:solidFill>
              <a:ea typeface="MS PGothic" pitchFamily="34" charset="-128"/>
            </a:endParaRPr>
          </a:p>
        </p:txBody>
      </p:sp>
      <p:sp>
        <p:nvSpPr>
          <p:cNvPr id="5" name="Footer Placeholder 4"/>
          <p:cNvSpPr>
            <a:spLocks noGrp="1"/>
          </p:cNvSpPr>
          <p:nvPr>
            <p:ph type="ftr" sz="quarter" idx="11"/>
          </p:nvPr>
        </p:nvSpPr>
        <p:spPr>
          <a:xfrm>
            <a:off x="4165600" y="6356361"/>
            <a:ext cx="3860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endParaRPr lang="en-US">
              <a:solidFill>
                <a:prstClr val="black"/>
              </a:solidFill>
              <a:ea typeface="MS PGothic" pitchFamily="34" charset="-128"/>
            </a:endParaRPr>
          </a:p>
        </p:txBody>
      </p:sp>
      <p:sp>
        <p:nvSpPr>
          <p:cNvPr id="6" name="Slide Number Placeholder 5"/>
          <p:cNvSpPr>
            <a:spLocks noGrp="1"/>
          </p:cNvSpPr>
          <p:nvPr>
            <p:ph type="sldNum" sz="quarter" idx="12"/>
          </p:nvPr>
        </p:nvSpPr>
        <p:spPr>
          <a:xfrm>
            <a:off x="8737600" y="6356361"/>
            <a:ext cx="2844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fld id="{43DA1B33-6E74-4872-95A0-CB179DC79FA4}" type="slidenum">
              <a:rPr lang="en-US" smtClean="0">
                <a:solidFill>
                  <a:prstClr val="black"/>
                </a:solidFill>
                <a:ea typeface="MS PGothic" pitchFamily="34" charset="-128"/>
              </a:rPr>
              <a:pPr defTabSz="609585" fontAlgn="base">
                <a:spcBef>
                  <a:spcPct val="0"/>
                </a:spcBef>
                <a:spcAft>
                  <a:spcPct val="0"/>
                </a:spcAft>
                <a:defRPr/>
              </a:pPr>
              <a:t>‹#›</a:t>
            </a:fld>
            <a:endParaRPr lang="en-US">
              <a:solidFill>
                <a:prstClr val="black"/>
              </a:solidFill>
              <a:ea typeface="MS PGothic" pitchFamily="34" charset="-128"/>
            </a:endParaRPr>
          </a:p>
        </p:txBody>
      </p:sp>
    </p:spTree>
    <p:extLst>
      <p:ext uri="{BB962C8B-B14F-4D97-AF65-F5344CB8AC3E}">
        <p14:creationId xmlns:p14="http://schemas.microsoft.com/office/powerpoint/2010/main" val="2384542269"/>
      </p:ext>
    </p:extLst>
  </p:cSld>
  <p:clrMapOvr>
    <a:masterClrMapping/>
  </p:clrMapOvr>
  <mc:AlternateContent xmlns:mc="http://schemas.openxmlformats.org/markup-compatibility/2006" xmlns:p14="http://schemas.microsoft.com/office/powerpoint/2010/main">
    <mc:Choice Requires="p14">
      <p:transition spd="slow" p14:dur="2000" advClick="0" advTm="2000">
        <p:fade/>
      </p:transition>
    </mc:Choice>
    <mc:Fallback xmlns="">
      <p:transition spd="slow" advClick="0" advTm="2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600201"/>
            <a:ext cx="109728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09600" y="6356361"/>
            <a:ext cx="2844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fld id="{EE7FE71C-A716-4D9F-A6D5-1DFDB06DB3E3}" type="datetimeFigureOut">
              <a:rPr lang="en-US" smtClean="0">
                <a:solidFill>
                  <a:prstClr val="black"/>
                </a:solidFill>
                <a:ea typeface="MS PGothic" pitchFamily="34" charset="-128"/>
              </a:rPr>
              <a:pPr defTabSz="609585" fontAlgn="base">
                <a:spcBef>
                  <a:spcPct val="0"/>
                </a:spcBef>
                <a:spcAft>
                  <a:spcPct val="0"/>
                </a:spcAft>
                <a:defRPr/>
              </a:pPr>
              <a:t>5/12/2017</a:t>
            </a:fld>
            <a:endParaRPr lang="en-US">
              <a:solidFill>
                <a:prstClr val="black"/>
              </a:solidFill>
              <a:ea typeface="MS PGothic" pitchFamily="34" charset="-128"/>
            </a:endParaRPr>
          </a:p>
        </p:txBody>
      </p:sp>
      <p:sp>
        <p:nvSpPr>
          <p:cNvPr id="5" name="Footer Placeholder 4"/>
          <p:cNvSpPr>
            <a:spLocks noGrp="1"/>
          </p:cNvSpPr>
          <p:nvPr>
            <p:ph type="ftr" sz="quarter" idx="11"/>
          </p:nvPr>
        </p:nvSpPr>
        <p:spPr>
          <a:xfrm>
            <a:off x="4165600" y="6356361"/>
            <a:ext cx="3860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endParaRPr lang="en-US">
              <a:solidFill>
                <a:prstClr val="black"/>
              </a:solidFill>
              <a:ea typeface="MS PGothic" pitchFamily="34" charset="-128"/>
            </a:endParaRPr>
          </a:p>
        </p:txBody>
      </p:sp>
      <p:sp>
        <p:nvSpPr>
          <p:cNvPr id="6" name="Slide Number Placeholder 5"/>
          <p:cNvSpPr>
            <a:spLocks noGrp="1"/>
          </p:cNvSpPr>
          <p:nvPr>
            <p:ph type="sldNum" sz="quarter" idx="12"/>
          </p:nvPr>
        </p:nvSpPr>
        <p:spPr>
          <a:xfrm>
            <a:off x="8737600" y="6356361"/>
            <a:ext cx="2844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fld id="{1CA1EF98-E951-4C9A-B6C4-A86A2CBD4AEB}" type="slidenum">
              <a:rPr lang="en-US" smtClean="0">
                <a:solidFill>
                  <a:prstClr val="black"/>
                </a:solidFill>
                <a:ea typeface="MS PGothic" pitchFamily="34" charset="-128"/>
              </a:rPr>
              <a:pPr defTabSz="609585" fontAlgn="base">
                <a:spcBef>
                  <a:spcPct val="0"/>
                </a:spcBef>
                <a:spcAft>
                  <a:spcPct val="0"/>
                </a:spcAft>
                <a:defRPr/>
              </a:pPr>
              <a:t>‹#›</a:t>
            </a:fld>
            <a:endParaRPr lang="en-US">
              <a:solidFill>
                <a:prstClr val="black"/>
              </a:solidFill>
              <a:ea typeface="MS PGothic" pitchFamily="34" charset="-128"/>
            </a:endParaRPr>
          </a:p>
        </p:txBody>
      </p:sp>
    </p:spTree>
    <p:extLst>
      <p:ext uri="{BB962C8B-B14F-4D97-AF65-F5344CB8AC3E}">
        <p14:creationId xmlns:p14="http://schemas.microsoft.com/office/powerpoint/2010/main" val="4107816490"/>
      </p:ext>
    </p:extLst>
  </p:cSld>
  <p:clrMapOvr>
    <a:masterClrMapping/>
  </p:clrMapOvr>
  <mc:AlternateContent xmlns:mc="http://schemas.openxmlformats.org/markup-compatibility/2006" xmlns:p14="http://schemas.microsoft.com/office/powerpoint/2010/main">
    <mc:Choice Requires="p14">
      <p:transition spd="slow" p14:dur="2000" advClick="0" advTm="2000">
        <p:fade/>
      </p:transition>
    </mc:Choice>
    <mc:Fallback xmlns="">
      <p:transition spd="slow" advClick="0" advTm="2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06377"/>
            <a:ext cx="2743200" cy="4387851"/>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06377"/>
            <a:ext cx="8026400" cy="4387851"/>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09600" y="6356361"/>
            <a:ext cx="2844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fld id="{7B470EA5-900E-4C80-B6E0-2E00B80D1A6A}" type="datetimeFigureOut">
              <a:rPr lang="en-US" smtClean="0">
                <a:solidFill>
                  <a:prstClr val="black"/>
                </a:solidFill>
                <a:ea typeface="MS PGothic" pitchFamily="34" charset="-128"/>
              </a:rPr>
              <a:pPr defTabSz="609585" fontAlgn="base">
                <a:spcBef>
                  <a:spcPct val="0"/>
                </a:spcBef>
                <a:spcAft>
                  <a:spcPct val="0"/>
                </a:spcAft>
                <a:defRPr/>
              </a:pPr>
              <a:t>5/12/2017</a:t>
            </a:fld>
            <a:endParaRPr lang="en-US">
              <a:solidFill>
                <a:prstClr val="black"/>
              </a:solidFill>
              <a:ea typeface="MS PGothic" pitchFamily="34" charset="-128"/>
            </a:endParaRPr>
          </a:p>
        </p:txBody>
      </p:sp>
      <p:sp>
        <p:nvSpPr>
          <p:cNvPr id="5" name="Footer Placeholder 4"/>
          <p:cNvSpPr>
            <a:spLocks noGrp="1"/>
          </p:cNvSpPr>
          <p:nvPr>
            <p:ph type="ftr" sz="quarter" idx="11"/>
          </p:nvPr>
        </p:nvSpPr>
        <p:spPr>
          <a:xfrm>
            <a:off x="4165600" y="6356361"/>
            <a:ext cx="3860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endParaRPr lang="en-US">
              <a:solidFill>
                <a:prstClr val="black"/>
              </a:solidFill>
              <a:ea typeface="MS PGothic" pitchFamily="34" charset="-128"/>
            </a:endParaRPr>
          </a:p>
        </p:txBody>
      </p:sp>
      <p:sp>
        <p:nvSpPr>
          <p:cNvPr id="6" name="Slide Number Placeholder 5"/>
          <p:cNvSpPr>
            <a:spLocks noGrp="1"/>
          </p:cNvSpPr>
          <p:nvPr>
            <p:ph type="sldNum" sz="quarter" idx="12"/>
          </p:nvPr>
        </p:nvSpPr>
        <p:spPr>
          <a:xfrm>
            <a:off x="8737600" y="6356361"/>
            <a:ext cx="2844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fld id="{4C435E3E-F75F-41D5-B51E-74ECC556B878}" type="slidenum">
              <a:rPr lang="en-US" smtClean="0">
                <a:solidFill>
                  <a:prstClr val="black"/>
                </a:solidFill>
                <a:ea typeface="MS PGothic" pitchFamily="34" charset="-128"/>
              </a:rPr>
              <a:pPr defTabSz="609585" fontAlgn="base">
                <a:spcBef>
                  <a:spcPct val="0"/>
                </a:spcBef>
                <a:spcAft>
                  <a:spcPct val="0"/>
                </a:spcAft>
                <a:defRPr/>
              </a:pPr>
              <a:t>‹#›</a:t>
            </a:fld>
            <a:endParaRPr lang="en-US">
              <a:solidFill>
                <a:prstClr val="black"/>
              </a:solidFill>
              <a:ea typeface="MS PGothic" pitchFamily="34" charset="-128"/>
            </a:endParaRPr>
          </a:p>
        </p:txBody>
      </p:sp>
    </p:spTree>
    <p:extLst>
      <p:ext uri="{BB962C8B-B14F-4D97-AF65-F5344CB8AC3E}">
        <p14:creationId xmlns:p14="http://schemas.microsoft.com/office/powerpoint/2010/main" val="2450157358"/>
      </p:ext>
    </p:extLst>
  </p:cSld>
  <p:clrMapOvr>
    <a:masterClrMapping/>
  </p:clrMapOvr>
  <mc:AlternateContent xmlns:mc="http://schemas.openxmlformats.org/markup-compatibility/2006" xmlns:p14="http://schemas.microsoft.com/office/powerpoint/2010/main">
    <mc:Choice Requires="p14">
      <p:transition spd="slow" p14:dur="2000" advClick="0" advTm="2000">
        <p:fade/>
      </p:transition>
    </mc:Choice>
    <mc:Fallback xmlns="">
      <p:transition spd="slow" advClick="0" advTm="2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09600" y="6356361"/>
            <a:ext cx="2844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fld id="{1C085537-A272-407F-8FA6-5BC178A916CB}" type="datetimeFigureOut">
              <a:rPr lang="en-US" smtClean="0">
                <a:solidFill>
                  <a:prstClr val="black"/>
                </a:solidFill>
                <a:ea typeface="MS PGothic" pitchFamily="34" charset="-128"/>
              </a:rPr>
              <a:pPr defTabSz="609585" fontAlgn="base">
                <a:spcBef>
                  <a:spcPct val="0"/>
                </a:spcBef>
                <a:spcAft>
                  <a:spcPct val="0"/>
                </a:spcAft>
                <a:defRPr/>
              </a:pPr>
              <a:t>5/12/2017</a:t>
            </a:fld>
            <a:endParaRPr lang="en-US">
              <a:solidFill>
                <a:prstClr val="black"/>
              </a:solidFill>
              <a:ea typeface="MS PGothic" pitchFamily="34" charset="-128"/>
            </a:endParaRPr>
          </a:p>
        </p:txBody>
      </p:sp>
      <p:sp>
        <p:nvSpPr>
          <p:cNvPr id="5" name="Footer Placeholder 4"/>
          <p:cNvSpPr>
            <a:spLocks noGrp="1"/>
          </p:cNvSpPr>
          <p:nvPr>
            <p:ph type="ftr" sz="quarter" idx="11"/>
          </p:nvPr>
        </p:nvSpPr>
        <p:spPr>
          <a:xfrm>
            <a:off x="4165600" y="6356361"/>
            <a:ext cx="3860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endParaRPr lang="en-US">
              <a:solidFill>
                <a:prstClr val="black"/>
              </a:solidFill>
              <a:ea typeface="MS PGothic" pitchFamily="34" charset="-128"/>
            </a:endParaRPr>
          </a:p>
        </p:txBody>
      </p:sp>
      <p:sp>
        <p:nvSpPr>
          <p:cNvPr id="6" name="Slide Number Placeholder 5"/>
          <p:cNvSpPr>
            <a:spLocks noGrp="1"/>
          </p:cNvSpPr>
          <p:nvPr>
            <p:ph type="sldNum" sz="quarter" idx="12"/>
          </p:nvPr>
        </p:nvSpPr>
        <p:spPr>
          <a:xfrm>
            <a:off x="8737600" y="6356361"/>
            <a:ext cx="2844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fld id="{A14FCF27-27D8-4D59-8801-30AAB98F7254}" type="slidenum">
              <a:rPr lang="en-US" smtClean="0">
                <a:solidFill>
                  <a:prstClr val="black"/>
                </a:solidFill>
                <a:ea typeface="MS PGothic" pitchFamily="34" charset="-128"/>
              </a:rPr>
              <a:pPr defTabSz="609585" fontAlgn="base">
                <a:spcBef>
                  <a:spcPct val="0"/>
                </a:spcBef>
                <a:spcAft>
                  <a:spcPct val="0"/>
                </a:spcAft>
                <a:defRPr/>
              </a:pPr>
              <a:t>‹#›</a:t>
            </a:fld>
            <a:endParaRPr lang="en-US">
              <a:solidFill>
                <a:prstClr val="black"/>
              </a:solidFill>
              <a:ea typeface="MS PGothic" pitchFamily="34" charset="-128"/>
            </a:endParaRPr>
          </a:p>
        </p:txBody>
      </p:sp>
    </p:spTree>
    <p:extLst>
      <p:ext uri="{BB962C8B-B14F-4D97-AF65-F5344CB8AC3E}">
        <p14:creationId xmlns:p14="http://schemas.microsoft.com/office/powerpoint/2010/main" val="413811401"/>
      </p:ext>
    </p:extLst>
  </p:cSld>
  <p:clrMapOvr>
    <a:masterClrMapping/>
  </p:clrMapOvr>
  <mc:AlternateContent xmlns:mc="http://schemas.openxmlformats.org/markup-compatibility/2006" xmlns:p14="http://schemas.microsoft.com/office/powerpoint/2010/main">
    <mc:Choice Requires="p14">
      <p:transition spd="slow" p14:dur="2000" advClick="0" advTm="2000">
        <p:fade/>
      </p:transition>
    </mc:Choice>
    <mc:Fallback xmlns="">
      <p:transition spd="slow" advClick="0" advTm="2000">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5333"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09600" y="6356361"/>
            <a:ext cx="2844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fld id="{111E0955-4D58-4AD4-B9C3-CDBE13BB6388}" type="datetimeFigureOut">
              <a:rPr lang="en-US" smtClean="0">
                <a:solidFill>
                  <a:prstClr val="black"/>
                </a:solidFill>
                <a:ea typeface="MS PGothic" pitchFamily="34" charset="-128"/>
              </a:rPr>
              <a:pPr defTabSz="609585" fontAlgn="base">
                <a:spcBef>
                  <a:spcPct val="0"/>
                </a:spcBef>
                <a:spcAft>
                  <a:spcPct val="0"/>
                </a:spcAft>
                <a:defRPr/>
              </a:pPr>
              <a:t>5/12/2017</a:t>
            </a:fld>
            <a:endParaRPr lang="en-US">
              <a:solidFill>
                <a:prstClr val="black"/>
              </a:solidFill>
              <a:ea typeface="MS PGothic" pitchFamily="34" charset="-128"/>
            </a:endParaRPr>
          </a:p>
        </p:txBody>
      </p:sp>
      <p:sp>
        <p:nvSpPr>
          <p:cNvPr id="5" name="Footer Placeholder 4"/>
          <p:cNvSpPr>
            <a:spLocks noGrp="1"/>
          </p:cNvSpPr>
          <p:nvPr>
            <p:ph type="ftr" sz="quarter" idx="11"/>
          </p:nvPr>
        </p:nvSpPr>
        <p:spPr>
          <a:xfrm>
            <a:off x="4165600" y="6356361"/>
            <a:ext cx="3860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endParaRPr lang="en-US">
              <a:solidFill>
                <a:prstClr val="black"/>
              </a:solidFill>
              <a:ea typeface="MS PGothic" pitchFamily="34" charset="-128"/>
            </a:endParaRPr>
          </a:p>
        </p:txBody>
      </p:sp>
      <p:sp>
        <p:nvSpPr>
          <p:cNvPr id="6" name="Slide Number Placeholder 5"/>
          <p:cNvSpPr>
            <a:spLocks noGrp="1"/>
          </p:cNvSpPr>
          <p:nvPr>
            <p:ph type="sldNum" sz="quarter" idx="12"/>
          </p:nvPr>
        </p:nvSpPr>
        <p:spPr>
          <a:xfrm>
            <a:off x="8737600" y="6356361"/>
            <a:ext cx="2844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fld id="{0E78C668-0B0A-476F-B393-482AA2387B74}" type="slidenum">
              <a:rPr lang="en-US" smtClean="0">
                <a:solidFill>
                  <a:prstClr val="black"/>
                </a:solidFill>
                <a:ea typeface="MS PGothic" pitchFamily="34" charset="-128"/>
              </a:rPr>
              <a:pPr defTabSz="609585" fontAlgn="base">
                <a:spcBef>
                  <a:spcPct val="0"/>
                </a:spcBef>
                <a:spcAft>
                  <a:spcPct val="0"/>
                </a:spcAft>
                <a:defRPr/>
              </a:pPr>
              <a:t>‹#›</a:t>
            </a:fld>
            <a:endParaRPr lang="en-US">
              <a:solidFill>
                <a:prstClr val="black"/>
              </a:solidFill>
              <a:ea typeface="MS PGothic" pitchFamily="34" charset="-128"/>
            </a:endParaRPr>
          </a:p>
        </p:txBody>
      </p:sp>
    </p:spTree>
    <p:extLst>
      <p:ext uri="{BB962C8B-B14F-4D97-AF65-F5344CB8AC3E}">
        <p14:creationId xmlns:p14="http://schemas.microsoft.com/office/powerpoint/2010/main" val="4085522860"/>
      </p:ext>
    </p:extLst>
  </p:cSld>
  <p:clrMapOvr>
    <a:masterClrMapping/>
  </p:clrMapOvr>
  <mc:AlternateContent xmlns:mc="http://schemas.openxmlformats.org/markup-compatibility/2006" xmlns:p14="http://schemas.microsoft.com/office/powerpoint/2010/main">
    <mc:Choice Requires="p14">
      <p:transition spd="slow" p14:dur="2000" advClick="0" advTm="2000">
        <p:fade/>
      </p:transition>
    </mc:Choice>
    <mc:Fallback xmlns="">
      <p:transition spd="slow" advClick="0" advTm="2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200153"/>
            <a:ext cx="5384800" cy="3394075"/>
          </a:xfrm>
          <a:prstGeom prst="rect">
            <a:avLst/>
          </a:prstGeo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200153"/>
            <a:ext cx="5384800" cy="3394075"/>
          </a:xfrm>
          <a:prstGeom prst="rect">
            <a:avLst/>
          </a:prstGeo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09600" y="6356361"/>
            <a:ext cx="2844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fld id="{45B9DF90-A1DA-4366-8D1D-37F766D79EBB}" type="datetimeFigureOut">
              <a:rPr lang="en-US" smtClean="0">
                <a:solidFill>
                  <a:prstClr val="black"/>
                </a:solidFill>
                <a:ea typeface="MS PGothic" pitchFamily="34" charset="-128"/>
              </a:rPr>
              <a:pPr defTabSz="609585" fontAlgn="base">
                <a:spcBef>
                  <a:spcPct val="0"/>
                </a:spcBef>
                <a:spcAft>
                  <a:spcPct val="0"/>
                </a:spcAft>
                <a:defRPr/>
              </a:pPr>
              <a:t>5/12/2017</a:t>
            </a:fld>
            <a:endParaRPr lang="en-US">
              <a:solidFill>
                <a:prstClr val="black"/>
              </a:solidFill>
              <a:ea typeface="MS PGothic" pitchFamily="34" charset="-128"/>
            </a:endParaRPr>
          </a:p>
        </p:txBody>
      </p:sp>
      <p:sp>
        <p:nvSpPr>
          <p:cNvPr id="6" name="Footer Placeholder 5"/>
          <p:cNvSpPr>
            <a:spLocks noGrp="1"/>
          </p:cNvSpPr>
          <p:nvPr>
            <p:ph type="ftr" sz="quarter" idx="11"/>
          </p:nvPr>
        </p:nvSpPr>
        <p:spPr>
          <a:xfrm>
            <a:off x="4165600" y="6356361"/>
            <a:ext cx="3860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endParaRPr lang="en-US">
              <a:solidFill>
                <a:prstClr val="black"/>
              </a:solidFill>
              <a:ea typeface="MS PGothic" pitchFamily="34" charset="-128"/>
            </a:endParaRPr>
          </a:p>
        </p:txBody>
      </p:sp>
      <p:sp>
        <p:nvSpPr>
          <p:cNvPr id="7" name="Slide Number Placeholder 6"/>
          <p:cNvSpPr>
            <a:spLocks noGrp="1"/>
          </p:cNvSpPr>
          <p:nvPr>
            <p:ph type="sldNum" sz="quarter" idx="12"/>
          </p:nvPr>
        </p:nvSpPr>
        <p:spPr>
          <a:xfrm>
            <a:off x="8737600" y="6356361"/>
            <a:ext cx="2844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fld id="{E59ADC7B-A262-4872-AFA7-6252A8432131}" type="slidenum">
              <a:rPr lang="en-US" smtClean="0">
                <a:solidFill>
                  <a:prstClr val="black"/>
                </a:solidFill>
                <a:ea typeface="MS PGothic" pitchFamily="34" charset="-128"/>
              </a:rPr>
              <a:pPr defTabSz="609585" fontAlgn="base">
                <a:spcBef>
                  <a:spcPct val="0"/>
                </a:spcBef>
                <a:spcAft>
                  <a:spcPct val="0"/>
                </a:spcAft>
                <a:defRPr/>
              </a:pPr>
              <a:t>‹#›</a:t>
            </a:fld>
            <a:endParaRPr lang="en-US">
              <a:solidFill>
                <a:prstClr val="black"/>
              </a:solidFill>
              <a:ea typeface="MS PGothic" pitchFamily="34" charset="-128"/>
            </a:endParaRPr>
          </a:p>
        </p:txBody>
      </p:sp>
    </p:spTree>
    <p:extLst>
      <p:ext uri="{BB962C8B-B14F-4D97-AF65-F5344CB8AC3E}">
        <p14:creationId xmlns:p14="http://schemas.microsoft.com/office/powerpoint/2010/main" val="2936011515"/>
      </p:ext>
    </p:extLst>
  </p:cSld>
  <p:clrMapOvr>
    <a:masterClrMapping/>
  </p:clrMapOvr>
  <mc:AlternateContent xmlns:mc="http://schemas.openxmlformats.org/markup-compatibility/2006" xmlns:p14="http://schemas.microsoft.com/office/powerpoint/2010/main">
    <mc:Choice Requires="p14">
      <p:transition spd="slow" p14:dur="2000" advClick="0" advTm="2000">
        <p:fade/>
      </p:transition>
    </mc:Choice>
    <mc:Fallback xmlns="">
      <p:transition spd="slow" advClick="0" advTm="2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3"/>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78" y="1535113"/>
            <a:ext cx="5389033" cy="639763"/>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smtClean="0"/>
              <a:t>Click to edit Master text styles</a:t>
            </a:r>
          </a:p>
        </p:txBody>
      </p:sp>
      <p:sp>
        <p:nvSpPr>
          <p:cNvPr id="6" name="Content Placeholder 5"/>
          <p:cNvSpPr>
            <a:spLocks noGrp="1"/>
          </p:cNvSpPr>
          <p:nvPr>
            <p:ph sz="quarter" idx="4"/>
          </p:nvPr>
        </p:nvSpPr>
        <p:spPr>
          <a:xfrm>
            <a:off x="6193378" y="2174875"/>
            <a:ext cx="5389033" cy="3951288"/>
          </a:xfrm>
          <a:prstGeom prst="rect">
            <a:avLst/>
          </a:prstGeo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09600" y="6356361"/>
            <a:ext cx="2844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fld id="{415623F6-08C5-4049-B9E8-F2B97B973F8F}" type="datetimeFigureOut">
              <a:rPr lang="en-US" smtClean="0">
                <a:solidFill>
                  <a:prstClr val="black"/>
                </a:solidFill>
                <a:ea typeface="MS PGothic" pitchFamily="34" charset="-128"/>
              </a:rPr>
              <a:pPr defTabSz="609585" fontAlgn="base">
                <a:spcBef>
                  <a:spcPct val="0"/>
                </a:spcBef>
                <a:spcAft>
                  <a:spcPct val="0"/>
                </a:spcAft>
                <a:defRPr/>
              </a:pPr>
              <a:t>5/12/2017</a:t>
            </a:fld>
            <a:endParaRPr lang="en-US">
              <a:solidFill>
                <a:prstClr val="black"/>
              </a:solidFill>
              <a:ea typeface="MS PGothic" pitchFamily="34" charset="-128"/>
            </a:endParaRPr>
          </a:p>
        </p:txBody>
      </p:sp>
      <p:sp>
        <p:nvSpPr>
          <p:cNvPr id="8" name="Footer Placeholder 7"/>
          <p:cNvSpPr>
            <a:spLocks noGrp="1"/>
          </p:cNvSpPr>
          <p:nvPr>
            <p:ph type="ftr" sz="quarter" idx="11"/>
          </p:nvPr>
        </p:nvSpPr>
        <p:spPr>
          <a:xfrm>
            <a:off x="4165600" y="6356361"/>
            <a:ext cx="3860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endParaRPr lang="en-US">
              <a:solidFill>
                <a:prstClr val="black"/>
              </a:solidFill>
              <a:ea typeface="MS PGothic" pitchFamily="34" charset="-128"/>
            </a:endParaRPr>
          </a:p>
        </p:txBody>
      </p:sp>
      <p:sp>
        <p:nvSpPr>
          <p:cNvPr id="9" name="Slide Number Placeholder 8"/>
          <p:cNvSpPr>
            <a:spLocks noGrp="1"/>
          </p:cNvSpPr>
          <p:nvPr>
            <p:ph type="sldNum" sz="quarter" idx="12"/>
          </p:nvPr>
        </p:nvSpPr>
        <p:spPr>
          <a:xfrm>
            <a:off x="8737600" y="6356361"/>
            <a:ext cx="2844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fld id="{B32C321F-3483-4B97-BBB2-509326478FF1}" type="slidenum">
              <a:rPr lang="en-US" smtClean="0">
                <a:solidFill>
                  <a:prstClr val="black"/>
                </a:solidFill>
                <a:ea typeface="MS PGothic" pitchFamily="34" charset="-128"/>
              </a:rPr>
              <a:pPr defTabSz="609585" fontAlgn="base">
                <a:spcBef>
                  <a:spcPct val="0"/>
                </a:spcBef>
                <a:spcAft>
                  <a:spcPct val="0"/>
                </a:spcAft>
                <a:defRPr/>
              </a:pPr>
              <a:t>‹#›</a:t>
            </a:fld>
            <a:endParaRPr lang="en-US">
              <a:solidFill>
                <a:prstClr val="black"/>
              </a:solidFill>
              <a:ea typeface="MS PGothic" pitchFamily="34" charset="-128"/>
            </a:endParaRPr>
          </a:p>
        </p:txBody>
      </p:sp>
    </p:spTree>
    <p:extLst>
      <p:ext uri="{BB962C8B-B14F-4D97-AF65-F5344CB8AC3E}">
        <p14:creationId xmlns:p14="http://schemas.microsoft.com/office/powerpoint/2010/main" val="778285765"/>
      </p:ext>
    </p:extLst>
  </p:cSld>
  <p:clrMapOvr>
    <a:masterClrMapping/>
  </p:clrMapOvr>
  <mc:AlternateContent xmlns:mc="http://schemas.openxmlformats.org/markup-compatibility/2006" xmlns:p14="http://schemas.microsoft.com/office/powerpoint/2010/main">
    <mc:Choice Requires="p14">
      <p:transition spd="slow" p14:dur="2000" advClick="0" advTm="2000">
        <p:fade/>
      </p:transition>
    </mc:Choice>
    <mc:Fallback xmlns="">
      <p:transition spd="slow" advClick="0" advTm="2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09600" y="6356361"/>
            <a:ext cx="2844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fld id="{59A8BAAD-E8D5-4FDA-AE4B-99A51E36CA89}" type="datetimeFigureOut">
              <a:rPr lang="en-US" smtClean="0">
                <a:solidFill>
                  <a:prstClr val="black"/>
                </a:solidFill>
                <a:ea typeface="MS PGothic" pitchFamily="34" charset="-128"/>
              </a:rPr>
              <a:pPr defTabSz="609585" fontAlgn="base">
                <a:spcBef>
                  <a:spcPct val="0"/>
                </a:spcBef>
                <a:spcAft>
                  <a:spcPct val="0"/>
                </a:spcAft>
                <a:defRPr/>
              </a:pPr>
              <a:t>5/12/2017</a:t>
            </a:fld>
            <a:endParaRPr lang="en-US">
              <a:solidFill>
                <a:prstClr val="black"/>
              </a:solidFill>
              <a:ea typeface="MS PGothic" pitchFamily="34" charset="-128"/>
            </a:endParaRPr>
          </a:p>
        </p:txBody>
      </p:sp>
      <p:sp>
        <p:nvSpPr>
          <p:cNvPr id="4" name="Footer Placeholder 3"/>
          <p:cNvSpPr>
            <a:spLocks noGrp="1"/>
          </p:cNvSpPr>
          <p:nvPr>
            <p:ph type="ftr" sz="quarter" idx="11"/>
          </p:nvPr>
        </p:nvSpPr>
        <p:spPr>
          <a:xfrm>
            <a:off x="4165600" y="6356361"/>
            <a:ext cx="3860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endParaRPr lang="en-US">
              <a:solidFill>
                <a:prstClr val="black"/>
              </a:solidFill>
              <a:ea typeface="MS PGothic" pitchFamily="34" charset="-128"/>
            </a:endParaRPr>
          </a:p>
        </p:txBody>
      </p:sp>
      <p:sp>
        <p:nvSpPr>
          <p:cNvPr id="5" name="Slide Number Placeholder 4"/>
          <p:cNvSpPr>
            <a:spLocks noGrp="1"/>
          </p:cNvSpPr>
          <p:nvPr>
            <p:ph type="sldNum" sz="quarter" idx="12"/>
          </p:nvPr>
        </p:nvSpPr>
        <p:spPr>
          <a:xfrm>
            <a:off x="8737600" y="6356361"/>
            <a:ext cx="2844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fld id="{9A8ED3F1-9E73-4E60-A9DC-EBB4DF96C6F5}" type="slidenum">
              <a:rPr lang="en-US" smtClean="0">
                <a:solidFill>
                  <a:prstClr val="black"/>
                </a:solidFill>
                <a:ea typeface="MS PGothic" pitchFamily="34" charset="-128"/>
              </a:rPr>
              <a:pPr defTabSz="609585" fontAlgn="base">
                <a:spcBef>
                  <a:spcPct val="0"/>
                </a:spcBef>
                <a:spcAft>
                  <a:spcPct val="0"/>
                </a:spcAft>
                <a:defRPr/>
              </a:pPr>
              <a:t>‹#›</a:t>
            </a:fld>
            <a:endParaRPr lang="en-US">
              <a:solidFill>
                <a:prstClr val="black"/>
              </a:solidFill>
              <a:ea typeface="MS PGothic" pitchFamily="34" charset="-128"/>
            </a:endParaRPr>
          </a:p>
        </p:txBody>
      </p:sp>
    </p:spTree>
    <p:extLst>
      <p:ext uri="{BB962C8B-B14F-4D97-AF65-F5344CB8AC3E}">
        <p14:creationId xmlns:p14="http://schemas.microsoft.com/office/powerpoint/2010/main" val="1195633362"/>
      </p:ext>
    </p:extLst>
  </p:cSld>
  <p:clrMapOvr>
    <a:masterClrMapping/>
  </p:clrMapOvr>
  <mc:AlternateContent xmlns:mc="http://schemas.openxmlformats.org/markup-compatibility/2006" xmlns:p14="http://schemas.microsoft.com/office/powerpoint/2010/main">
    <mc:Choice Requires="p14">
      <p:transition spd="slow" p14:dur="2000" advClick="0" advTm="2000">
        <p:fade/>
      </p:transition>
    </mc:Choice>
    <mc:Fallback xmlns="">
      <p:transition spd="slow" advClick="0" advTm="2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 y="6356361"/>
            <a:ext cx="2844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fld id="{88727770-8DDC-4092-A73F-F906CFCABACF}" type="datetimeFigureOut">
              <a:rPr lang="en-US" smtClean="0">
                <a:solidFill>
                  <a:prstClr val="black"/>
                </a:solidFill>
                <a:ea typeface="MS PGothic" pitchFamily="34" charset="-128"/>
              </a:rPr>
              <a:pPr defTabSz="609585" fontAlgn="base">
                <a:spcBef>
                  <a:spcPct val="0"/>
                </a:spcBef>
                <a:spcAft>
                  <a:spcPct val="0"/>
                </a:spcAft>
                <a:defRPr/>
              </a:pPr>
              <a:t>5/12/2017</a:t>
            </a:fld>
            <a:endParaRPr lang="en-US">
              <a:solidFill>
                <a:prstClr val="black"/>
              </a:solidFill>
              <a:ea typeface="MS PGothic" pitchFamily="34" charset="-128"/>
            </a:endParaRPr>
          </a:p>
        </p:txBody>
      </p:sp>
      <p:sp>
        <p:nvSpPr>
          <p:cNvPr id="3" name="Footer Placeholder 2"/>
          <p:cNvSpPr>
            <a:spLocks noGrp="1"/>
          </p:cNvSpPr>
          <p:nvPr>
            <p:ph type="ftr" sz="quarter" idx="11"/>
          </p:nvPr>
        </p:nvSpPr>
        <p:spPr>
          <a:xfrm>
            <a:off x="4165600" y="6356361"/>
            <a:ext cx="3860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endParaRPr lang="en-US">
              <a:solidFill>
                <a:prstClr val="black"/>
              </a:solidFill>
              <a:ea typeface="MS PGothic" pitchFamily="34" charset="-128"/>
            </a:endParaRPr>
          </a:p>
        </p:txBody>
      </p:sp>
      <p:sp>
        <p:nvSpPr>
          <p:cNvPr id="4" name="Slide Number Placeholder 3"/>
          <p:cNvSpPr>
            <a:spLocks noGrp="1"/>
          </p:cNvSpPr>
          <p:nvPr>
            <p:ph type="sldNum" sz="quarter" idx="12"/>
          </p:nvPr>
        </p:nvSpPr>
        <p:spPr>
          <a:xfrm>
            <a:off x="8737600" y="6356361"/>
            <a:ext cx="2844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fld id="{4F680727-0A0D-4CA9-A952-289CE8CF7D4A}" type="slidenum">
              <a:rPr lang="en-US" smtClean="0">
                <a:solidFill>
                  <a:prstClr val="black"/>
                </a:solidFill>
                <a:ea typeface="MS PGothic" pitchFamily="34" charset="-128"/>
              </a:rPr>
              <a:pPr defTabSz="609585" fontAlgn="base">
                <a:spcBef>
                  <a:spcPct val="0"/>
                </a:spcBef>
                <a:spcAft>
                  <a:spcPct val="0"/>
                </a:spcAft>
                <a:defRPr/>
              </a:pPr>
              <a:t>‹#›</a:t>
            </a:fld>
            <a:endParaRPr lang="en-US">
              <a:solidFill>
                <a:prstClr val="black"/>
              </a:solidFill>
              <a:ea typeface="MS PGothic" pitchFamily="34" charset="-128"/>
            </a:endParaRPr>
          </a:p>
        </p:txBody>
      </p:sp>
    </p:spTree>
    <p:extLst>
      <p:ext uri="{BB962C8B-B14F-4D97-AF65-F5344CB8AC3E}">
        <p14:creationId xmlns:p14="http://schemas.microsoft.com/office/powerpoint/2010/main" val="2580422314"/>
      </p:ext>
    </p:extLst>
  </p:cSld>
  <p:clrMapOvr>
    <a:masterClrMapping/>
  </p:clrMapOvr>
  <mc:AlternateContent xmlns:mc="http://schemas.openxmlformats.org/markup-compatibility/2006" xmlns:p14="http://schemas.microsoft.com/office/powerpoint/2010/main">
    <mc:Choice Requires="p14">
      <p:transition spd="slow" p14:dur="2000" advClick="0" advTm="2000">
        <p:fade/>
      </p:transition>
    </mc:Choice>
    <mc:Fallback xmlns="">
      <p:transition spd="slow" advClick="0" advTm="2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21" y="273049"/>
            <a:ext cx="4011084" cy="1162051"/>
          </a:xfrm>
          <a:prstGeom prst="rect">
            <a:avLst/>
          </a:prstGeom>
        </p:spPr>
        <p:txBody>
          <a:bodyPr anchor="b"/>
          <a:lstStyle>
            <a:lvl1pPr algn="l">
              <a:defRPr sz="2667" b="1"/>
            </a:lvl1pPr>
          </a:lstStyle>
          <a:p>
            <a:r>
              <a:rPr lang="en-US" smtClean="0"/>
              <a:t>Click to edit Master title style</a:t>
            </a:r>
            <a:endParaRPr lang="en-US"/>
          </a:p>
        </p:txBody>
      </p:sp>
      <p:sp>
        <p:nvSpPr>
          <p:cNvPr id="3" name="Content Placeholder 2"/>
          <p:cNvSpPr>
            <a:spLocks noGrp="1"/>
          </p:cNvSpPr>
          <p:nvPr>
            <p:ph idx="1"/>
          </p:nvPr>
        </p:nvSpPr>
        <p:spPr>
          <a:xfrm>
            <a:off x="4766733" y="273061"/>
            <a:ext cx="6815667" cy="5853113"/>
          </a:xfrm>
          <a:prstGeom prst="rect">
            <a:avLst/>
          </a:prstGeo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21" y="1435104"/>
            <a:ext cx="4011084" cy="4691063"/>
          </a:xfrm>
          <a:prstGeom prst="rect">
            <a:avLst/>
          </a:prstGeo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smtClean="0"/>
              <a:t>Click to edit Master text styles</a:t>
            </a:r>
          </a:p>
        </p:txBody>
      </p:sp>
      <p:sp>
        <p:nvSpPr>
          <p:cNvPr id="5" name="Date Placeholder 4"/>
          <p:cNvSpPr>
            <a:spLocks noGrp="1"/>
          </p:cNvSpPr>
          <p:nvPr>
            <p:ph type="dt" sz="half" idx="10"/>
          </p:nvPr>
        </p:nvSpPr>
        <p:spPr>
          <a:xfrm>
            <a:off x="609600" y="6356361"/>
            <a:ext cx="2844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fld id="{8C62D7B7-1411-464D-888F-25239BB33297}" type="datetimeFigureOut">
              <a:rPr lang="en-US" smtClean="0">
                <a:solidFill>
                  <a:prstClr val="black"/>
                </a:solidFill>
                <a:ea typeface="MS PGothic" pitchFamily="34" charset="-128"/>
              </a:rPr>
              <a:pPr defTabSz="609585" fontAlgn="base">
                <a:spcBef>
                  <a:spcPct val="0"/>
                </a:spcBef>
                <a:spcAft>
                  <a:spcPct val="0"/>
                </a:spcAft>
                <a:defRPr/>
              </a:pPr>
              <a:t>5/12/2017</a:t>
            </a:fld>
            <a:endParaRPr lang="en-US">
              <a:solidFill>
                <a:prstClr val="black"/>
              </a:solidFill>
              <a:ea typeface="MS PGothic" pitchFamily="34" charset="-128"/>
            </a:endParaRPr>
          </a:p>
        </p:txBody>
      </p:sp>
      <p:sp>
        <p:nvSpPr>
          <p:cNvPr id="6" name="Footer Placeholder 5"/>
          <p:cNvSpPr>
            <a:spLocks noGrp="1"/>
          </p:cNvSpPr>
          <p:nvPr>
            <p:ph type="ftr" sz="quarter" idx="11"/>
          </p:nvPr>
        </p:nvSpPr>
        <p:spPr>
          <a:xfrm>
            <a:off x="4165600" y="6356361"/>
            <a:ext cx="3860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endParaRPr lang="en-US">
              <a:solidFill>
                <a:prstClr val="black"/>
              </a:solidFill>
              <a:ea typeface="MS PGothic" pitchFamily="34" charset="-128"/>
            </a:endParaRPr>
          </a:p>
        </p:txBody>
      </p:sp>
      <p:sp>
        <p:nvSpPr>
          <p:cNvPr id="7" name="Slide Number Placeholder 6"/>
          <p:cNvSpPr>
            <a:spLocks noGrp="1"/>
          </p:cNvSpPr>
          <p:nvPr>
            <p:ph type="sldNum" sz="quarter" idx="12"/>
          </p:nvPr>
        </p:nvSpPr>
        <p:spPr>
          <a:xfrm>
            <a:off x="8737600" y="6356361"/>
            <a:ext cx="2844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fld id="{FD54CF21-7F4F-439F-B984-4213265D11DC}" type="slidenum">
              <a:rPr lang="en-US" smtClean="0">
                <a:solidFill>
                  <a:prstClr val="black"/>
                </a:solidFill>
                <a:ea typeface="MS PGothic" pitchFamily="34" charset="-128"/>
              </a:rPr>
              <a:pPr defTabSz="609585" fontAlgn="base">
                <a:spcBef>
                  <a:spcPct val="0"/>
                </a:spcBef>
                <a:spcAft>
                  <a:spcPct val="0"/>
                </a:spcAft>
                <a:defRPr/>
              </a:pPr>
              <a:t>‹#›</a:t>
            </a:fld>
            <a:endParaRPr lang="en-US">
              <a:solidFill>
                <a:prstClr val="black"/>
              </a:solidFill>
              <a:ea typeface="MS PGothic" pitchFamily="34" charset="-128"/>
            </a:endParaRPr>
          </a:p>
        </p:txBody>
      </p:sp>
    </p:spTree>
    <p:extLst>
      <p:ext uri="{BB962C8B-B14F-4D97-AF65-F5344CB8AC3E}">
        <p14:creationId xmlns:p14="http://schemas.microsoft.com/office/powerpoint/2010/main" val="2296511965"/>
      </p:ext>
    </p:extLst>
  </p:cSld>
  <p:clrMapOvr>
    <a:masterClrMapping/>
  </p:clrMapOvr>
  <mc:AlternateContent xmlns:mc="http://schemas.openxmlformats.org/markup-compatibility/2006" xmlns:p14="http://schemas.microsoft.com/office/powerpoint/2010/main">
    <mc:Choice Requires="p14">
      <p:transition spd="slow" p14:dur="2000" advClick="0" advTm="2000">
        <p:fade/>
      </p:transition>
    </mc:Choice>
    <mc:Fallback xmlns="">
      <p:transition spd="slow" advClick="0" advTm="2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9"/>
          </a:xfrm>
          <a:prstGeom prst="rect">
            <a:avLst/>
          </a:prstGeom>
        </p:spPr>
        <p:txBody>
          <a:bodyPr anchor="b"/>
          <a:lstStyle>
            <a:lvl1pPr algn="l">
              <a:defRPr sz="2667"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a:prstGeom prst="rect">
            <a:avLst/>
          </a:prstGeo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pPr lvl="0"/>
            <a:endParaRPr lang="en-US" noProof="0"/>
          </a:p>
        </p:txBody>
      </p:sp>
      <p:sp>
        <p:nvSpPr>
          <p:cNvPr id="4" name="Text Placeholder 3"/>
          <p:cNvSpPr>
            <a:spLocks noGrp="1"/>
          </p:cNvSpPr>
          <p:nvPr>
            <p:ph type="body" sz="half" idx="2"/>
          </p:nvPr>
        </p:nvSpPr>
        <p:spPr>
          <a:xfrm>
            <a:off x="2389717" y="5367347"/>
            <a:ext cx="7315200" cy="804863"/>
          </a:xfrm>
          <a:prstGeom prst="rect">
            <a:avLst/>
          </a:prstGeo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smtClean="0"/>
              <a:t>Click to edit Master text styles</a:t>
            </a:r>
          </a:p>
        </p:txBody>
      </p:sp>
      <p:sp>
        <p:nvSpPr>
          <p:cNvPr id="5" name="Date Placeholder 4"/>
          <p:cNvSpPr>
            <a:spLocks noGrp="1"/>
          </p:cNvSpPr>
          <p:nvPr>
            <p:ph type="dt" sz="half" idx="10"/>
          </p:nvPr>
        </p:nvSpPr>
        <p:spPr>
          <a:xfrm>
            <a:off x="609600" y="6356361"/>
            <a:ext cx="2844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fld id="{E6A63554-4BA9-4192-AB30-CD1245875F30}" type="datetimeFigureOut">
              <a:rPr lang="en-US" smtClean="0">
                <a:solidFill>
                  <a:prstClr val="black"/>
                </a:solidFill>
                <a:ea typeface="MS PGothic" pitchFamily="34" charset="-128"/>
              </a:rPr>
              <a:pPr defTabSz="609585" fontAlgn="base">
                <a:spcBef>
                  <a:spcPct val="0"/>
                </a:spcBef>
                <a:spcAft>
                  <a:spcPct val="0"/>
                </a:spcAft>
                <a:defRPr/>
              </a:pPr>
              <a:t>5/12/2017</a:t>
            </a:fld>
            <a:endParaRPr lang="en-US">
              <a:solidFill>
                <a:prstClr val="black"/>
              </a:solidFill>
              <a:ea typeface="MS PGothic" pitchFamily="34" charset="-128"/>
            </a:endParaRPr>
          </a:p>
        </p:txBody>
      </p:sp>
      <p:sp>
        <p:nvSpPr>
          <p:cNvPr id="6" name="Footer Placeholder 5"/>
          <p:cNvSpPr>
            <a:spLocks noGrp="1"/>
          </p:cNvSpPr>
          <p:nvPr>
            <p:ph type="ftr" sz="quarter" idx="11"/>
          </p:nvPr>
        </p:nvSpPr>
        <p:spPr>
          <a:xfrm>
            <a:off x="4165600" y="6356361"/>
            <a:ext cx="3860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endParaRPr lang="en-US">
              <a:solidFill>
                <a:prstClr val="black"/>
              </a:solidFill>
              <a:ea typeface="MS PGothic" pitchFamily="34" charset="-128"/>
            </a:endParaRPr>
          </a:p>
        </p:txBody>
      </p:sp>
      <p:sp>
        <p:nvSpPr>
          <p:cNvPr id="7" name="Slide Number Placeholder 6"/>
          <p:cNvSpPr>
            <a:spLocks noGrp="1"/>
          </p:cNvSpPr>
          <p:nvPr>
            <p:ph type="sldNum" sz="quarter" idx="12"/>
          </p:nvPr>
        </p:nvSpPr>
        <p:spPr>
          <a:xfrm>
            <a:off x="8737600" y="6356361"/>
            <a:ext cx="2844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fld id="{088E725D-CA5B-4D06-9572-ADD855E6C324}" type="slidenum">
              <a:rPr lang="en-US" smtClean="0">
                <a:solidFill>
                  <a:prstClr val="black"/>
                </a:solidFill>
                <a:ea typeface="MS PGothic" pitchFamily="34" charset="-128"/>
              </a:rPr>
              <a:pPr defTabSz="609585" fontAlgn="base">
                <a:spcBef>
                  <a:spcPct val="0"/>
                </a:spcBef>
                <a:spcAft>
                  <a:spcPct val="0"/>
                </a:spcAft>
                <a:defRPr/>
              </a:pPr>
              <a:t>‹#›</a:t>
            </a:fld>
            <a:endParaRPr lang="en-US">
              <a:solidFill>
                <a:prstClr val="black"/>
              </a:solidFill>
              <a:ea typeface="MS PGothic" pitchFamily="34" charset="-128"/>
            </a:endParaRPr>
          </a:p>
        </p:txBody>
      </p:sp>
    </p:spTree>
    <p:extLst>
      <p:ext uri="{BB962C8B-B14F-4D97-AF65-F5344CB8AC3E}">
        <p14:creationId xmlns:p14="http://schemas.microsoft.com/office/powerpoint/2010/main" val="3045431983"/>
      </p:ext>
    </p:extLst>
  </p:cSld>
  <p:clrMapOvr>
    <a:masterClrMapping/>
  </p:clrMapOvr>
  <mc:AlternateContent xmlns:mc="http://schemas.openxmlformats.org/markup-compatibility/2006" xmlns:p14="http://schemas.microsoft.com/office/powerpoint/2010/main">
    <mc:Choice Requires="p14">
      <p:transition spd="slow" p14:dur="2000" advClick="0" advTm="2000">
        <p:fade/>
      </p:transition>
    </mc:Choice>
    <mc:Fallback xmlns="">
      <p:transition spd="slow" advClick="0" advTm="2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0" y="6064898"/>
            <a:ext cx="12192000" cy="793101"/>
          </a:xfrm>
          <a:prstGeom prst="rect">
            <a:avLst/>
          </a:prstGeom>
          <a:solidFill>
            <a:srgbClr val="50ADE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 name="Picture 2"/>
          <p:cNvPicPr>
            <a:picLocks noChangeAspect="1"/>
          </p:cNvPicPr>
          <p:nvPr userDrawn="1"/>
        </p:nvPicPr>
        <p:blipFill>
          <a:blip r:embed="rId13"/>
          <a:stretch>
            <a:fillRect/>
          </a:stretch>
        </p:blipFill>
        <p:spPr>
          <a:xfrm>
            <a:off x="298579" y="6287714"/>
            <a:ext cx="2035836" cy="394639"/>
          </a:xfrm>
          <a:prstGeom prst="rect">
            <a:avLst/>
          </a:prstGeom>
        </p:spPr>
      </p:pic>
      <p:sp>
        <p:nvSpPr>
          <p:cNvPr id="4" name="TextBox 3"/>
          <p:cNvSpPr txBox="1"/>
          <p:nvPr userDrawn="1"/>
        </p:nvSpPr>
        <p:spPr>
          <a:xfrm>
            <a:off x="10982130" y="6313021"/>
            <a:ext cx="998376" cy="369332"/>
          </a:xfrm>
          <a:prstGeom prst="rect">
            <a:avLst/>
          </a:prstGeom>
          <a:noFill/>
        </p:spPr>
        <p:txBody>
          <a:bodyPr wrap="square" rtlCol="0">
            <a:spAutoFit/>
          </a:bodyPr>
          <a:lstStyle/>
          <a:p>
            <a:pPr algn="r"/>
            <a:fld id="{D86096D1-6DEF-B44C-A3D6-8FBCECAAC6FA}" type="slidenum">
              <a:rPr lang="en-US" smtClean="0"/>
              <a:t>‹#›</a:t>
            </a:fld>
            <a:endParaRPr lang="en-US" dirty="0"/>
          </a:p>
        </p:txBody>
      </p:sp>
    </p:spTree>
    <p:extLst>
      <p:ext uri="{BB962C8B-B14F-4D97-AF65-F5344CB8AC3E}">
        <p14:creationId xmlns:p14="http://schemas.microsoft.com/office/powerpoint/2010/main" val="39794038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advClick="0" advTm="2000">
        <p:fade/>
      </p:transition>
    </mc:Choice>
    <mc:Fallback xmlns="">
      <p:transition spd="slow" advClick="0" advTm="2000">
        <p:fade/>
      </p:transition>
    </mc:Fallback>
  </mc:AlternateContent>
  <p:timing>
    <p:tnLst>
      <p:par>
        <p:cTn id="1" dur="indefinite" restart="never" nodeType="tmRoot"/>
      </p:par>
    </p:tnLst>
  </p:timing>
  <p:txStyles>
    <p:titleStyle>
      <a:lvl1pPr algn="ctr" defTabSz="609585" rtl="0" eaLnBrk="0" fontAlgn="base" hangingPunct="0">
        <a:spcBef>
          <a:spcPct val="0"/>
        </a:spcBef>
        <a:spcAft>
          <a:spcPct val="0"/>
        </a:spcAft>
        <a:defRPr sz="5867" kern="1200">
          <a:solidFill>
            <a:schemeClr val="tx1"/>
          </a:solidFill>
          <a:latin typeface="+mj-lt"/>
          <a:ea typeface="MS PGothic" pitchFamily="34" charset="-128"/>
          <a:cs typeface="ＭＳ Ｐゴシック" charset="0"/>
        </a:defRPr>
      </a:lvl1pPr>
      <a:lvl2pPr algn="ctr" defTabSz="609585" rtl="0" eaLnBrk="0" fontAlgn="base" hangingPunct="0">
        <a:spcBef>
          <a:spcPct val="0"/>
        </a:spcBef>
        <a:spcAft>
          <a:spcPct val="0"/>
        </a:spcAft>
        <a:defRPr sz="5867">
          <a:solidFill>
            <a:schemeClr val="tx1"/>
          </a:solidFill>
          <a:latin typeface="Calibri" charset="0"/>
          <a:ea typeface="MS PGothic" pitchFamily="34" charset="-128"/>
          <a:cs typeface="ＭＳ Ｐゴシック" charset="0"/>
        </a:defRPr>
      </a:lvl2pPr>
      <a:lvl3pPr algn="ctr" defTabSz="609585" rtl="0" eaLnBrk="0" fontAlgn="base" hangingPunct="0">
        <a:spcBef>
          <a:spcPct val="0"/>
        </a:spcBef>
        <a:spcAft>
          <a:spcPct val="0"/>
        </a:spcAft>
        <a:defRPr sz="5867">
          <a:solidFill>
            <a:schemeClr val="tx1"/>
          </a:solidFill>
          <a:latin typeface="Calibri" charset="0"/>
          <a:ea typeface="MS PGothic" pitchFamily="34" charset="-128"/>
          <a:cs typeface="ＭＳ Ｐゴシック" charset="0"/>
        </a:defRPr>
      </a:lvl3pPr>
      <a:lvl4pPr algn="ctr" defTabSz="609585" rtl="0" eaLnBrk="0" fontAlgn="base" hangingPunct="0">
        <a:spcBef>
          <a:spcPct val="0"/>
        </a:spcBef>
        <a:spcAft>
          <a:spcPct val="0"/>
        </a:spcAft>
        <a:defRPr sz="5867">
          <a:solidFill>
            <a:schemeClr val="tx1"/>
          </a:solidFill>
          <a:latin typeface="Calibri" charset="0"/>
          <a:ea typeface="MS PGothic" pitchFamily="34" charset="-128"/>
          <a:cs typeface="ＭＳ Ｐゴシック" charset="0"/>
        </a:defRPr>
      </a:lvl4pPr>
      <a:lvl5pPr algn="ctr" defTabSz="609585" rtl="0" eaLnBrk="0" fontAlgn="base" hangingPunct="0">
        <a:spcBef>
          <a:spcPct val="0"/>
        </a:spcBef>
        <a:spcAft>
          <a:spcPct val="0"/>
        </a:spcAft>
        <a:defRPr sz="5867">
          <a:solidFill>
            <a:schemeClr val="tx1"/>
          </a:solidFill>
          <a:latin typeface="Calibri" charset="0"/>
          <a:ea typeface="MS PGothic" pitchFamily="34" charset="-128"/>
          <a:cs typeface="ＭＳ Ｐゴシック" charset="0"/>
        </a:defRPr>
      </a:lvl5pPr>
      <a:lvl6pPr marL="609585" algn="ctr" defTabSz="609585" rtl="0" fontAlgn="base">
        <a:spcBef>
          <a:spcPct val="0"/>
        </a:spcBef>
        <a:spcAft>
          <a:spcPct val="0"/>
        </a:spcAft>
        <a:defRPr sz="5867">
          <a:solidFill>
            <a:schemeClr val="tx1"/>
          </a:solidFill>
          <a:latin typeface="Calibri" charset="0"/>
          <a:ea typeface="ＭＳ Ｐゴシック" charset="0"/>
          <a:cs typeface="ＭＳ Ｐゴシック" charset="0"/>
        </a:defRPr>
      </a:lvl6pPr>
      <a:lvl7pPr marL="1219170" algn="ctr" defTabSz="609585" rtl="0" fontAlgn="base">
        <a:spcBef>
          <a:spcPct val="0"/>
        </a:spcBef>
        <a:spcAft>
          <a:spcPct val="0"/>
        </a:spcAft>
        <a:defRPr sz="5867">
          <a:solidFill>
            <a:schemeClr val="tx1"/>
          </a:solidFill>
          <a:latin typeface="Calibri" charset="0"/>
          <a:ea typeface="ＭＳ Ｐゴシック" charset="0"/>
          <a:cs typeface="ＭＳ Ｐゴシック" charset="0"/>
        </a:defRPr>
      </a:lvl7pPr>
      <a:lvl8pPr marL="1828754" algn="ctr" defTabSz="609585" rtl="0" fontAlgn="base">
        <a:spcBef>
          <a:spcPct val="0"/>
        </a:spcBef>
        <a:spcAft>
          <a:spcPct val="0"/>
        </a:spcAft>
        <a:defRPr sz="5867">
          <a:solidFill>
            <a:schemeClr val="tx1"/>
          </a:solidFill>
          <a:latin typeface="Calibri" charset="0"/>
          <a:ea typeface="ＭＳ Ｐゴシック" charset="0"/>
          <a:cs typeface="ＭＳ Ｐゴシック" charset="0"/>
        </a:defRPr>
      </a:lvl8pPr>
      <a:lvl9pPr marL="2438339" algn="ctr" defTabSz="609585" rtl="0" fontAlgn="base">
        <a:spcBef>
          <a:spcPct val="0"/>
        </a:spcBef>
        <a:spcAft>
          <a:spcPct val="0"/>
        </a:spcAft>
        <a:defRPr sz="5867">
          <a:solidFill>
            <a:schemeClr val="tx1"/>
          </a:solidFill>
          <a:latin typeface="Calibri" charset="0"/>
          <a:ea typeface="ＭＳ Ｐゴシック" charset="0"/>
          <a:cs typeface="ＭＳ Ｐゴシック" charset="0"/>
        </a:defRPr>
      </a:lvl9pPr>
    </p:titleStyle>
    <p:bodyStyle>
      <a:lvl1pPr marL="457189" indent="-457189" algn="l" defTabSz="609585" rtl="0" eaLnBrk="0" fontAlgn="base" hangingPunct="0">
        <a:spcBef>
          <a:spcPct val="20000"/>
        </a:spcBef>
        <a:spcAft>
          <a:spcPct val="0"/>
        </a:spcAft>
        <a:buFont typeface="Arial" charset="0"/>
        <a:buChar char="•"/>
        <a:defRPr sz="4267" kern="1200">
          <a:solidFill>
            <a:schemeClr val="tx1"/>
          </a:solidFill>
          <a:latin typeface="+mn-lt"/>
          <a:ea typeface="MS PGothic" pitchFamily="34" charset="-128"/>
          <a:cs typeface="ＭＳ Ｐゴシック" charset="0"/>
        </a:defRPr>
      </a:lvl1pPr>
      <a:lvl2pPr marL="990575" indent="-380990" algn="l" defTabSz="609585" rtl="0" eaLnBrk="0" fontAlgn="base" hangingPunct="0">
        <a:spcBef>
          <a:spcPct val="20000"/>
        </a:spcBef>
        <a:spcAft>
          <a:spcPct val="0"/>
        </a:spcAft>
        <a:buFont typeface="Arial" charset="0"/>
        <a:buChar char="–"/>
        <a:defRPr sz="3733" kern="1200">
          <a:solidFill>
            <a:schemeClr val="tx1"/>
          </a:solidFill>
          <a:latin typeface="+mn-lt"/>
          <a:ea typeface="MS PGothic" pitchFamily="34" charset="-128"/>
          <a:cs typeface="+mn-cs"/>
        </a:defRPr>
      </a:lvl2pPr>
      <a:lvl3pPr marL="1523962" indent="-304792" algn="l" defTabSz="609585"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mn-cs"/>
        </a:defRPr>
      </a:lvl3pPr>
      <a:lvl4pPr marL="2133547" indent="-304792" algn="l" defTabSz="609585" rtl="0" eaLnBrk="0" fontAlgn="base" hangingPunct="0">
        <a:spcBef>
          <a:spcPct val="20000"/>
        </a:spcBef>
        <a:spcAft>
          <a:spcPct val="0"/>
        </a:spcAft>
        <a:buFont typeface="Arial" charset="0"/>
        <a:buChar char="–"/>
        <a:defRPr sz="2667" kern="1200">
          <a:solidFill>
            <a:schemeClr val="tx1"/>
          </a:solidFill>
          <a:latin typeface="+mn-lt"/>
          <a:ea typeface="MS PGothic" pitchFamily="34" charset="-128"/>
          <a:cs typeface="+mn-cs"/>
        </a:defRPr>
      </a:lvl4pPr>
      <a:lvl5pPr marL="2743131" indent="-304792" algn="l" defTabSz="609585" rtl="0" eaLnBrk="0" fontAlgn="base" hangingPunct="0">
        <a:spcBef>
          <a:spcPct val="20000"/>
        </a:spcBef>
        <a:spcAft>
          <a:spcPct val="0"/>
        </a:spcAft>
        <a:buFont typeface="Arial" charset="0"/>
        <a:buChar char="»"/>
        <a:defRPr sz="2667" kern="1200">
          <a:solidFill>
            <a:schemeClr val="tx1"/>
          </a:solidFill>
          <a:latin typeface="+mn-lt"/>
          <a:ea typeface="MS PGothic" pitchFamily="34" charset="-128"/>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www.itu.int/TIE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mailto:protocol@itu.int" TargetMode="External"/><Relationship Id="rId4" Type="http://schemas.openxmlformats.org/officeDocument/2006/relationships/hyperlink" Target="mailto:room.management@itu.int"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hyperlink" Target="mailto:christine.marechal@itu.int" TargetMode="External"/><Relationship Id="rId4" Type="http://schemas.openxmlformats.org/officeDocument/2006/relationships/hyperlink" Target="mailto:travel@itu.int" TargetMode="External"/></Relationships>
</file>

<file path=ppt/slides/_rels/slide22.xml.rels><?xml version="1.0" encoding="UTF-8" standalone="yes"?>
<Relationships xmlns="http://schemas.openxmlformats.org/package/2006/relationships"><Relationship Id="rId8" Type="http://schemas.microsoft.com/office/2007/relationships/diagramDrawing" Target="../diagrams/drawing13.xml"/><Relationship Id="rId3" Type="http://schemas.openxmlformats.org/officeDocument/2006/relationships/image" Target="../media/image8.png"/><Relationship Id="rId7" Type="http://schemas.openxmlformats.org/officeDocument/2006/relationships/diagramColors" Target="../diagrams/colors13.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QuickStyle" Target="../diagrams/quickStyle13.xml"/><Relationship Id="rId5" Type="http://schemas.openxmlformats.org/officeDocument/2006/relationships/diagramLayout" Target="../diagrams/layout13.xml"/><Relationship Id="rId4" Type="http://schemas.openxmlformats.org/officeDocument/2006/relationships/diagramData" Target="../diagrams/data13.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hyperlink" Target="mailto:gbs@itu.int" TargetMode="Externa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50ADE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a:stretch>
            <a:fillRect/>
          </a:stretch>
        </p:blipFill>
        <p:spPr>
          <a:xfrm>
            <a:off x="4254500" y="3067050"/>
            <a:ext cx="3683000" cy="723900"/>
          </a:xfrm>
          <a:prstGeom prst="rect">
            <a:avLst/>
          </a:prstGeom>
        </p:spPr>
      </p:pic>
    </p:spTree>
    <p:extLst>
      <p:ext uri="{BB962C8B-B14F-4D97-AF65-F5344CB8AC3E}">
        <p14:creationId xmlns:p14="http://schemas.microsoft.com/office/powerpoint/2010/main" val="2283094221"/>
      </p:ext>
    </p:extLst>
  </p:cSld>
  <p:clrMapOvr>
    <a:masterClrMapping/>
  </p:clrMapOvr>
  <p:transition spd="slow" advClick="0" advTm="1000">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2774649369"/>
              </p:ext>
            </p:extLst>
          </p:nvPr>
        </p:nvGraphicFramePr>
        <p:xfrm>
          <a:off x="2215938" y="844095"/>
          <a:ext cx="7760124" cy="5437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469189" y="528693"/>
            <a:ext cx="7564468" cy="523220"/>
          </a:xfrm>
          <a:prstGeom prst="rect">
            <a:avLst/>
          </a:prstGeom>
          <a:noFill/>
        </p:spPr>
        <p:txBody>
          <a:bodyPr wrap="square" rtlCol="0">
            <a:spAutoFit/>
          </a:bodyPr>
          <a:lstStyle/>
          <a:p>
            <a:pPr defTabSz="609585"/>
            <a:r>
              <a:rPr lang="en-US" sz="2800" spc="-100" dirty="0">
                <a:latin typeface="Arial" charset="0"/>
                <a:ea typeface="Arial" charset="0"/>
                <a:cs typeface="Arial" charset="0"/>
              </a:rPr>
              <a:t>How is the draft </a:t>
            </a:r>
            <a:r>
              <a:rPr lang="en-US" sz="2800" spc="-100" dirty="0" smtClean="0">
                <a:latin typeface="Arial" charset="0"/>
                <a:ea typeface="Arial" charset="0"/>
                <a:cs typeface="Arial" charset="0"/>
              </a:rPr>
              <a:t>agenda </a:t>
            </a:r>
            <a:r>
              <a:rPr lang="en-US" sz="2800" spc="-100" dirty="0">
                <a:latin typeface="Arial" charset="0"/>
                <a:ea typeface="Arial" charset="0"/>
                <a:cs typeface="Arial" charset="0"/>
              </a:rPr>
              <a:t>set ?</a:t>
            </a:r>
          </a:p>
        </p:txBody>
      </p:sp>
    </p:spTree>
    <p:extLst>
      <p:ext uri="{BB962C8B-B14F-4D97-AF65-F5344CB8AC3E}">
        <p14:creationId xmlns:p14="http://schemas.microsoft.com/office/powerpoint/2010/main" val="1152031083"/>
      </p:ext>
    </p:extLst>
  </p:cSld>
  <p:clrMapOvr>
    <a:masterClrMapping/>
  </p:clrMapOvr>
  <mc:AlternateContent xmlns:mc="http://schemas.openxmlformats.org/markup-compatibility/2006" xmlns:p14="http://schemas.microsoft.com/office/powerpoint/2010/main">
    <mc:Choice Requires="p14">
      <p:transition spd="slow" p14:dur="2000" advClick="0" advTm="1000">
        <p:fade/>
      </p:transition>
    </mc:Choice>
    <mc:Fallback xmlns="">
      <p:transition spd="slow" advClick="0" advTm="2000">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Diagram 21"/>
          <p:cNvGraphicFramePr/>
          <p:nvPr>
            <p:extLst>
              <p:ext uri="{D42A27DB-BD31-4B8C-83A1-F6EECF244321}">
                <p14:modId xmlns:p14="http://schemas.microsoft.com/office/powerpoint/2010/main" val="208534871"/>
              </p:ext>
            </p:extLst>
          </p:nvPr>
        </p:nvGraphicFramePr>
        <p:xfrm>
          <a:off x="736600" y="719666"/>
          <a:ext cx="107061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469189" y="528693"/>
            <a:ext cx="7564468" cy="523220"/>
          </a:xfrm>
          <a:prstGeom prst="rect">
            <a:avLst/>
          </a:prstGeom>
          <a:noFill/>
        </p:spPr>
        <p:txBody>
          <a:bodyPr wrap="square" rtlCol="0">
            <a:spAutoFit/>
          </a:bodyPr>
          <a:lstStyle/>
          <a:p>
            <a:pPr defTabSz="609585"/>
            <a:r>
              <a:rPr lang="en-US" sz="2800" spc="-100" dirty="0">
                <a:latin typeface="Arial" charset="0"/>
                <a:ea typeface="Arial" charset="0"/>
                <a:cs typeface="Arial" charset="0"/>
              </a:rPr>
              <a:t>Key dates in the preparatory process</a:t>
            </a:r>
          </a:p>
        </p:txBody>
      </p:sp>
    </p:spTree>
    <p:extLst>
      <p:ext uri="{BB962C8B-B14F-4D97-AF65-F5344CB8AC3E}">
        <p14:creationId xmlns:p14="http://schemas.microsoft.com/office/powerpoint/2010/main" val="4096677823"/>
      </p:ext>
    </p:extLst>
  </p:cSld>
  <p:clrMapOvr>
    <a:masterClrMapping/>
  </p:clrMapOvr>
  <mc:AlternateContent xmlns:mc="http://schemas.openxmlformats.org/markup-compatibility/2006" xmlns:p14="http://schemas.microsoft.com/office/powerpoint/2010/main">
    <mc:Choice Requires="p14">
      <p:transition spd="slow" p14:dur="2000" advClick="0" advTm="1000">
        <p:fade/>
      </p:transition>
    </mc:Choice>
    <mc:Fallback xmlns="">
      <p:transition spd="slow" advClick="0" advTm="2000">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1105874074"/>
              </p:ext>
            </p:extLst>
          </p:nvPr>
        </p:nvGraphicFramePr>
        <p:xfrm>
          <a:off x="1699438" y="1570383"/>
          <a:ext cx="8793125" cy="365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469189" y="528693"/>
            <a:ext cx="7564468" cy="523220"/>
          </a:xfrm>
          <a:prstGeom prst="rect">
            <a:avLst/>
          </a:prstGeom>
          <a:noFill/>
        </p:spPr>
        <p:txBody>
          <a:bodyPr wrap="square" rtlCol="0">
            <a:spAutoFit/>
          </a:bodyPr>
          <a:lstStyle/>
          <a:p>
            <a:pPr defTabSz="609585"/>
            <a:r>
              <a:rPr lang="en-US" sz="2800" spc="-100" dirty="0">
                <a:latin typeface="Arial" charset="0"/>
                <a:ea typeface="Arial" charset="0"/>
                <a:cs typeface="Arial" charset="0"/>
              </a:rPr>
              <a:t>Roll-out of the annual session in Geneva</a:t>
            </a:r>
          </a:p>
        </p:txBody>
      </p:sp>
    </p:spTree>
    <p:extLst>
      <p:ext uri="{BB962C8B-B14F-4D97-AF65-F5344CB8AC3E}">
        <p14:creationId xmlns:p14="http://schemas.microsoft.com/office/powerpoint/2010/main" val="2486930521"/>
      </p:ext>
    </p:extLst>
  </p:cSld>
  <p:clrMapOvr>
    <a:masterClrMapping/>
  </p:clrMapOvr>
  <p:transition spd="slow" advClick="0" advTm="1000">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2773091409"/>
              </p:ext>
            </p:extLst>
          </p:nvPr>
        </p:nvGraphicFramePr>
        <p:xfrm>
          <a:off x="1820180" y="1910097"/>
          <a:ext cx="8551640" cy="31512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469189" y="528693"/>
            <a:ext cx="7564468" cy="523220"/>
          </a:xfrm>
          <a:prstGeom prst="rect">
            <a:avLst/>
          </a:prstGeom>
          <a:noFill/>
        </p:spPr>
        <p:txBody>
          <a:bodyPr wrap="square" rtlCol="0">
            <a:spAutoFit/>
          </a:bodyPr>
          <a:lstStyle/>
          <a:p>
            <a:pPr defTabSz="609585"/>
            <a:r>
              <a:rPr lang="en-US" sz="2800" spc="-100" dirty="0">
                <a:latin typeface="Arial" charset="0"/>
                <a:ea typeface="Arial" charset="0"/>
                <a:cs typeface="Arial" charset="0"/>
              </a:rPr>
              <a:t>Inaugural Plenary meeting</a:t>
            </a:r>
          </a:p>
        </p:txBody>
      </p:sp>
    </p:spTree>
    <p:extLst>
      <p:ext uri="{BB962C8B-B14F-4D97-AF65-F5344CB8AC3E}">
        <p14:creationId xmlns:p14="http://schemas.microsoft.com/office/powerpoint/2010/main" val="3576952630"/>
      </p:ext>
    </p:extLst>
  </p:cSld>
  <p:clrMapOvr>
    <a:masterClrMapping/>
  </p:clrMapOvr>
  <p:transition spd="slow" advClick="0" advTm="1000">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49286" y="1871540"/>
            <a:ext cx="9693427" cy="646331"/>
          </a:xfrm>
          <a:prstGeom prst="rect">
            <a:avLst/>
          </a:prstGeom>
        </p:spPr>
        <p:txBody>
          <a:bodyPr wrap="square">
            <a:spAutoFit/>
          </a:bodyPr>
          <a:lstStyle/>
          <a:p>
            <a:pPr>
              <a:spcBef>
                <a:spcPct val="0"/>
              </a:spcBef>
              <a:buNone/>
            </a:pPr>
            <a:endParaRPr lang="fr-CH" b="1" dirty="0">
              <a:solidFill>
                <a:schemeClr val="tx2"/>
              </a:solidFill>
            </a:endParaRPr>
          </a:p>
          <a:p>
            <a:pPr>
              <a:spcBef>
                <a:spcPct val="0"/>
              </a:spcBef>
              <a:buNone/>
            </a:pPr>
            <a:endParaRPr lang="en-US" b="1" dirty="0">
              <a:solidFill>
                <a:schemeClr val="tx2"/>
              </a:solidFill>
            </a:endParaRPr>
          </a:p>
        </p:txBody>
      </p:sp>
      <p:graphicFrame>
        <p:nvGraphicFramePr>
          <p:cNvPr id="22" name="Diagram 21"/>
          <p:cNvGraphicFramePr/>
          <p:nvPr>
            <p:extLst>
              <p:ext uri="{D42A27DB-BD31-4B8C-83A1-F6EECF244321}">
                <p14:modId xmlns:p14="http://schemas.microsoft.com/office/powerpoint/2010/main" val="1717971198"/>
              </p:ext>
            </p:extLst>
          </p:nvPr>
        </p:nvGraphicFramePr>
        <p:xfrm>
          <a:off x="2032000" y="1871540"/>
          <a:ext cx="8128000" cy="31756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469189" y="528693"/>
            <a:ext cx="7564468" cy="523220"/>
          </a:xfrm>
          <a:prstGeom prst="rect">
            <a:avLst/>
          </a:prstGeom>
          <a:noFill/>
        </p:spPr>
        <p:txBody>
          <a:bodyPr wrap="square" rtlCol="0">
            <a:spAutoFit/>
          </a:bodyPr>
          <a:lstStyle/>
          <a:p>
            <a:pPr defTabSz="609585"/>
            <a:r>
              <a:rPr lang="en-US" sz="2800" spc="-100" dirty="0">
                <a:latin typeface="Arial" charset="0"/>
                <a:ea typeface="Arial" charset="0"/>
                <a:cs typeface="Arial" charset="0"/>
              </a:rPr>
              <a:t>SC-ADM Committee (RPC rule 12) </a:t>
            </a:r>
          </a:p>
        </p:txBody>
      </p:sp>
    </p:spTree>
    <p:extLst>
      <p:ext uri="{BB962C8B-B14F-4D97-AF65-F5344CB8AC3E}">
        <p14:creationId xmlns:p14="http://schemas.microsoft.com/office/powerpoint/2010/main" val="2120207293"/>
      </p:ext>
    </p:extLst>
  </p:cSld>
  <p:clrMapOvr>
    <a:masterClrMapping/>
  </p:clrMapOvr>
  <p:transition spd="slow" advClick="0" advTm="1000">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p:cNvGraphicFramePr/>
          <p:nvPr>
            <p:extLst>
              <p:ext uri="{D42A27DB-BD31-4B8C-83A1-F6EECF244321}">
                <p14:modId xmlns:p14="http://schemas.microsoft.com/office/powerpoint/2010/main" val="1513216741"/>
              </p:ext>
            </p:extLst>
          </p:nvPr>
        </p:nvGraphicFramePr>
        <p:xfrm>
          <a:off x="1671320" y="1633001"/>
          <a:ext cx="8849360" cy="38811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469189" y="528693"/>
            <a:ext cx="7564468" cy="523220"/>
          </a:xfrm>
          <a:prstGeom prst="rect">
            <a:avLst/>
          </a:prstGeom>
          <a:noFill/>
        </p:spPr>
        <p:txBody>
          <a:bodyPr wrap="square" rtlCol="0">
            <a:spAutoFit/>
          </a:bodyPr>
          <a:lstStyle/>
          <a:p>
            <a:pPr defTabSz="609585"/>
            <a:r>
              <a:rPr lang="en-US" sz="2800" spc="-100" dirty="0">
                <a:latin typeface="Arial" charset="0"/>
                <a:ea typeface="Arial" charset="0"/>
                <a:cs typeface="Arial" charset="0"/>
              </a:rPr>
              <a:t>Steering Committee </a:t>
            </a:r>
          </a:p>
        </p:txBody>
      </p:sp>
    </p:spTree>
    <p:extLst>
      <p:ext uri="{BB962C8B-B14F-4D97-AF65-F5344CB8AC3E}">
        <p14:creationId xmlns:p14="http://schemas.microsoft.com/office/powerpoint/2010/main" val="3238344914"/>
      </p:ext>
    </p:extLst>
  </p:cSld>
  <p:clrMapOvr>
    <a:masterClrMapping/>
  </p:clrMapOvr>
  <mc:AlternateContent xmlns:mc="http://schemas.openxmlformats.org/markup-compatibility/2006" xmlns:p14="http://schemas.microsoft.com/office/powerpoint/2010/main">
    <mc:Choice Requires="p14">
      <p:transition spd="slow" p14:dur="2000" advClick="0" advTm="1000">
        <p:fade/>
      </p:transition>
    </mc:Choice>
    <mc:Fallback xmlns="">
      <p:transition spd="slow" advClick="0" advTm="2000">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3670" y="2243535"/>
            <a:ext cx="2520701" cy="2520701"/>
          </a:xfrm>
          <a:prstGeom prst="rect">
            <a:avLst/>
          </a:prstGeom>
        </p:spPr>
      </p:pic>
      <p:sp>
        <p:nvSpPr>
          <p:cNvPr id="2" name="Rectangle 1"/>
          <p:cNvSpPr/>
          <p:nvPr/>
        </p:nvSpPr>
        <p:spPr>
          <a:xfrm>
            <a:off x="3540759" y="910521"/>
            <a:ext cx="7200000" cy="5093702"/>
          </a:xfrm>
          <a:prstGeom prst="rect">
            <a:avLst/>
          </a:prstGeom>
        </p:spPr>
        <p:txBody>
          <a:bodyPr wrap="square">
            <a:spAutoFit/>
          </a:bodyPr>
          <a:lstStyle/>
          <a:p>
            <a:pPr marL="285750" indent="-285750">
              <a:spcBef>
                <a:spcPct val="0"/>
              </a:spcBef>
              <a:spcAft>
                <a:spcPts val="600"/>
              </a:spcAft>
              <a:buFont typeface="Wingdings" panose="05000000000000000000" pitchFamily="2" charset="2"/>
              <a:buChar char="§"/>
            </a:pPr>
            <a:r>
              <a:rPr lang="fr-CH" sz="2000" dirty="0" smtClean="0">
                <a:solidFill>
                  <a:srgbClr val="50ADE4"/>
                </a:solidFill>
              </a:rPr>
              <a:t>Interpretation </a:t>
            </a:r>
            <a:r>
              <a:rPr lang="fr-CH" sz="2000" dirty="0" err="1" smtClean="0">
                <a:solidFill>
                  <a:srgbClr val="50ADE4"/>
                </a:solidFill>
              </a:rPr>
              <a:t>is</a:t>
            </a:r>
            <a:r>
              <a:rPr lang="fr-CH" sz="2000" dirty="0" smtClean="0">
                <a:solidFill>
                  <a:srgbClr val="50ADE4"/>
                </a:solidFill>
              </a:rPr>
              <a:t> </a:t>
            </a:r>
            <a:r>
              <a:rPr lang="fr-CH" sz="2000" dirty="0" err="1" smtClean="0">
                <a:solidFill>
                  <a:srgbClr val="50ADE4"/>
                </a:solidFill>
              </a:rPr>
              <a:t>provided</a:t>
            </a:r>
            <a:r>
              <a:rPr lang="fr-CH" sz="2000" dirty="0" smtClean="0">
                <a:solidFill>
                  <a:srgbClr val="50ADE4"/>
                </a:solidFill>
              </a:rPr>
              <a:t> in the six official </a:t>
            </a:r>
            <a:r>
              <a:rPr lang="fr-CH" sz="2000" dirty="0" err="1" smtClean="0">
                <a:solidFill>
                  <a:srgbClr val="50ADE4"/>
                </a:solidFill>
              </a:rPr>
              <a:t>languages</a:t>
            </a:r>
            <a:r>
              <a:rPr lang="fr-CH" sz="2000" dirty="0" smtClean="0">
                <a:solidFill>
                  <a:srgbClr val="50ADE4"/>
                </a:solidFill>
              </a:rPr>
              <a:t> of the Union for </a:t>
            </a:r>
            <a:r>
              <a:rPr lang="fr-CH" sz="2000" dirty="0" err="1" smtClean="0">
                <a:solidFill>
                  <a:srgbClr val="50ADE4"/>
                </a:solidFill>
              </a:rPr>
              <a:t>plenaries</a:t>
            </a:r>
            <a:r>
              <a:rPr lang="fr-CH" sz="2000" dirty="0" smtClean="0">
                <a:solidFill>
                  <a:srgbClr val="50ADE4"/>
                </a:solidFill>
              </a:rPr>
              <a:t> and SC-ADM, and </a:t>
            </a:r>
            <a:r>
              <a:rPr lang="fr-CH" sz="2000" dirty="0" err="1" smtClean="0">
                <a:solidFill>
                  <a:srgbClr val="50ADE4"/>
                </a:solidFill>
              </a:rPr>
              <a:t>these</a:t>
            </a:r>
            <a:r>
              <a:rPr lang="fr-CH" sz="2000" dirty="0" smtClean="0">
                <a:solidFill>
                  <a:srgbClr val="50ADE4"/>
                </a:solidFill>
              </a:rPr>
              <a:t> sessions are </a:t>
            </a:r>
            <a:r>
              <a:rPr lang="fr-CH" sz="2000" dirty="0" err="1" smtClean="0">
                <a:solidFill>
                  <a:srgbClr val="50ADE4"/>
                </a:solidFill>
              </a:rPr>
              <a:t>webcast</a:t>
            </a:r>
            <a:r>
              <a:rPr lang="fr-CH" sz="2000" dirty="0" smtClean="0">
                <a:solidFill>
                  <a:srgbClr val="50ADE4"/>
                </a:solidFill>
              </a:rPr>
              <a:t>.</a:t>
            </a:r>
          </a:p>
          <a:p>
            <a:pPr marL="285750" indent="-285750">
              <a:spcBef>
                <a:spcPct val="0"/>
              </a:spcBef>
              <a:spcAft>
                <a:spcPts val="600"/>
              </a:spcAft>
              <a:buFont typeface="Wingdings" panose="05000000000000000000" pitchFamily="2" charset="2"/>
              <a:buChar char="§"/>
            </a:pPr>
            <a:r>
              <a:rPr lang="fr-CH" sz="2000" dirty="0" smtClean="0">
                <a:solidFill>
                  <a:srgbClr val="50ADE4"/>
                </a:solidFill>
              </a:rPr>
              <a:t>The Chairman directs the </a:t>
            </a:r>
            <a:r>
              <a:rPr lang="fr-CH" sz="2000" dirty="0" err="1" smtClean="0">
                <a:solidFill>
                  <a:srgbClr val="50ADE4"/>
                </a:solidFill>
              </a:rPr>
              <a:t>debates</a:t>
            </a:r>
            <a:r>
              <a:rPr lang="fr-CH" sz="2000" dirty="0" smtClean="0">
                <a:solidFill>
                  <a:srgbClr val="50ADE4"/>
                </a:solidFill>
              </a:rPr>
              <a:t> and </a:t>
            </a:r>
            <a:r>
              <a:rPr lang="fr-CH" sz="2000" dirty="0" err="1" smtClean="0">
                <a:solidFill>
                  <a:srgbClr val="50ADE4"/>
                </a:solidFill>
              </a:rPr>
              <a:t>shall</a:t>
            </a:r>
            <a:r>
              <a:rPr lang="fr-CH" sz="2000" dirty="0" smtClean="0">
                <a:solidFill>
                  <a:srgbClr val="50ADE4"/>
                </a:solidFill>
              </a:rPr>
              <a:t> </a:t>
            </a:r>
            <a:r>
              <a:rPr lang="fr-CH" sz="2000" dirty="0" err="1" smtClean="0">
                <a:solidFill>
                  <a:srgbClr val="50ADE4"/>
                </a:solidFill>
              </a:rPr>
              <a:t>ensure</a:t>
            </a:r>
            <a:r>
              <a:rPr lang="fr-CH" sz="2000" dirty="0" smtClean="0">
                <a:solidFill>
                  <a:srgbClr val="50ADE4"/>
                </a:solidFill>
              </a:rPr>
              <a:t> </a:t>
            </a:r>
            <a:r>
              <a:rPr lang="fr-CH" sz="2000" dirty="0" err="1" smtClean="0">
                <a:solidFill>
                  <a:srgbClr val="50ADE4"/>
                </a:solidFill>
              </a:rPr>
              <a:t>that</a:t>
            </a:r>
            <a:r>
              <a:rPr lang="fr-CH" sz="2000" dirty="0" smtClean="0">
                <a:solidFill>
                  <a:srgbClr val="50ADE4"/>
                </a:solidFill>
              </a:rPr>
              <a:t> discussion </a:t>
            </a:r>
            <a:r>
              <a:rPr lang="fr-CH" sz="2000" dirty="0" err="1" smtClean="0">
                <a:solidFill>
                  <a:srgbClr val="50ADE4"/>
                </a:solidFill>
              </a:rPr>
              <a:t>is</a:t>
            </a:r>
            <a:r>
              <a:rPr lang="fr-CH" sz="2000" dirty="0" smtClean="0">
                <a:solidFill>
                  <a:srgbClr val="50ADE4"/>
                </a:solidFill>
              </a:rPr>
              <a:t> </a:t>
            </a:r>
            <a:r>
              <a:rPr lang="fr-CH" sz="2000" dirty="0" err="1" smtClean="0">
                <a:solidFill>
                  <a:srgbClr val="50ADE4"/>
                </a:solidFill>
              </a:rPr>
              <a:t>limited</a:t>
            </a:r>
            <a:r>
              <a:rPr lang="fr-CH" sz="2000" dirty="0" smtClean="0">
                <a:solidFill>
                  <a:srgbClr val="50ADE4"/>
                </a:solidFill>
              </a:rPr>
              <a:t> to the point of issues. </a:t>
            </a:r>
          </a:p>
          <a:p>
            <a:pPr marL="285750" indent="-285750">
              <a:spcBef>
                <a:spcPct val="0"/>
              </a:spcBef>
              <a:spcAft>
                <a:spcPts val="600"/>
              </a:spcAft>
              <a:buFont typeface="Wingdings" panose="05000000000000000000" pitchFamily="2" charset="2"/>
              <a:buChar char="§"/>
            </a:pPr>
            <a:r>
              <a:rPr lang="fr-CH" sz="2000" dirty="0" err="1" smtClean="0">
                <a:solidFill>
                  <a:srgbClr val="50ADE4"/>
                </a:solidFill>
              </a:rPr>
              <a:t>Member</a:t>
            </a:r>
            <a:r>
              <a:rPr lang="fr-CH" sz="2000" dirty="0" smtClean="0">
                <a:solidFill>
                  <a:srgbClr val="50ADE4"/>
                </a:solidFill>
              </a:rPr>
              <a:t> States of Council </a:t>
            </a:r>
            <a:r>
              <a:rPr lang="fr-CH" sz="2000" dirty="0" err="1" smtClean="0">
                <a:solidFill>
                  <a:srgbClr val="50ADE4"/>
                </a:solidFill>
              </a:rPr>
              <a:t>present</a:t>
            </a:r>
            <a:r>
              <a:rPr lang="fr-CH" sz="2000" dirty="0" smtClean="0">
                <a:solidFill>
                  <a:srgbClr val="50ADE4"/>
                </a:solidFill>
              </a:rPr>
              <a:t> contributions </a:t>
            </a:r>
            <a:r>
              <a:rPr lang="fr-CH" sz="2000" dirty="0" err="1" smtClean="0">
                <a:solidFill>
                  <a:srgbClr val="50ADE4"/>
                </a:solidFill>
              </a:rPr>
              <a:t>they</a:t>
            </a:r>
            <a:r>
              <a:rPr lang="fr-CH" sz="2000" dirty="0" smtClean="0">
                <a:solidFill>
                  <a:srgbClr val="50ADE4"/>
                </a:solidFill>
              </a:rPr>
              <a:t> have </a:t>
            </a:r>
            <a:r>
              <a:rPr lang="fr-CH" sz="2000" dirty="0" err="1" smtClean="0">
                <a:solidFill>
                  <a:srgbClr val="50ADE4"/>
                </a:solidFill>
              </a:rPr>
              <a:t>submitted</a:t>
            </a:r>
            <a:endParaRPr lang="fr-CH" sz="2000" dirty="0" smtClean="0">
              <a:solidFill>
                <a:srgbClr val="50ADE4"/>
              </a:solidFill>
            </a:endParaRPr>
          </a:p>
          <a:p>
            <a:pPr marL="285750" indent="-285750">
              <a:spcBef>
                <a:spcPct val="0"/>
              </a:spcBef>
              <a:spcAft>
                <a:spcPts val="600"/>
              </a:spcAft>
              <a:buFont typeface="Wingdings" panose="05000000000000000000" pitchFamily="2" charset="2"/>
              <a:buChar char="§"/>
            </a:pPr>
            <a:r>
              <a:rPr lang="fr-CH" sz="2000" dirty="0" err="1" smtClean="0">
                <a:solidFill>
                  <a:srgbClr val="50ADE4"/>
                </a:solidFill>
              </a:rPr>
              <a:t>Observers</a:t>
            </a:r>
            <a:r>
              <a:rPr lang="fr-CH" sz="2000" dirty="0" smtClean="0">
                <a:solidFill>
                  <a:srgbClr val="50ADE4"/>
                </a:solidFill>
              </a:rPr>
              <a:t> </a:t>
            </a:r>
            <a:r>
              <a:rPr lang="fr-CH" sz="2000" dirty="0" err="1" smtClean="0">
                <a:solidFill>
                  <a:srgbClr val="50ADE4"/>
                </a:solidFill>
              </a:rPr>
              <a:t>representing</a:t>
            </a:r>
            <a:r>
              <a:rPr lang="fr-CH" sz="2000" dirty="0" smtClean="0">
                <a:solidFill>
                  <a:srgbClr val="50ADE4"/>
                </a:solidFill>
              </a:rPr>
              <a:t> the UN or one of </a:t>
            </a:r>
            <a:r>
              <a:rPr lang="fr-CH" sz="2000" dirty="0" err="1" smtClean="0">
                <a:solidFill>
                  <a:srgbClr val="50ADE4"/>
                </a:solidFill>
              </a:rPr>
              <a:t>its</a:t>
            </a:r>
            <a:r>
              <a:rPr lang="fr-CH" sz="2000" dirty="0" smtClean="0">
                <a:solidFill>
                  <a:srgbClr val="50ADE4"/>
                </a:solidFill>
              </a:rPr>
              <a:t> </a:t>
            </a:r>
            <a:r>
              <a:rPr lang="fr-CH" sz="2000" dirty="0" err="1" smtClean="0">
                <a:solidFill>
                  <a:srgbClr val="50ADE4"/>
                </a:solidFill>
              </a:rPr>
              <a:t>specialized</a:t>
            </a:r>
            <a:r>
              <a:rPr lang="fr-CH" sz="2000" dirty="0" smtClean="0">
                <a:solidFill>
                  <a:srgbClr val="50ADE4"/>
                </a:solidFill>
              </a:rPr>
              <a:t> </a:t>
            </a:r>
            <a:r>
              <a:rPr lang="fr-CH" sz="2000" dirty="0" err="1" smtClean="0">
                <a:solidFill>
                  <a:srgbClr val="50ADE4"/>
                </a:solidFill>
              </a:rPr>
              <a:t>agencies</a:t>
            </a:r>
            <a:r>
              <a:rPr lang="fr-CH" sz="2000" dirty="0" smtClean="0">
                <a:solidFill>
                  <a:srgbClr val="50ADE4"/>
                </a:solidFill>
              </a:rPr>
              <a:t> </a:t>
            </a:r>
            <a:r>
              <a:rPr lang="fr-CH" sz="2000" dirty="0" err="1" smtClean="0">
                <a:solidFill>
                  <a:srgbClr val="50ADE4"/>
                </a:solidFill>
              </a:rPr>
              <a:t>can</a:t>
            </a:r>
            <a:r>
              <a:rPr lang="fr-CH" sz="2000" dirty="0" smtClean="0">
                <a:solidFill>
                  <a:srgbClr val="50ADE4"/>
                </a:solidFill>
              </a:rPr>
              <a:t> </a:t>
            </a:r>
            <a:r>
              <a:rPr lang="fr-CH" sz="2000" dirty="0" err="1" smtClean="0">
                <a:solidFill>
                  <a:srgbClr val="50ADE4"/>
                </a:solidFill>
              </a:rPr>
              <a:t>contribute</a:t>
            </a:r>
            <a:r>
              <a:rPr lang="fr-CH" sz="2000" dirty="0" smtClean="0">
                <a:solidFill>
                  <a:srgbClr val="50ADE4"/>
                </a:solidFill>
              </a:rPr>
              <a:t> to the discussion</a:t>
            </a:r>
          </a:p>
          <a:p>
            <a:pPr marL="285750" indent="-285750">
              <a:spcBef>
                <a:spcPct val="0"/>
              </a:spcBef>
              <a:spcAft>
                <a:spcPts val="600"/>
              </a:spcAft>
              <a:buFont typeface="Wingdings" panose="05000000000000000000" pitchFamily="2" charset="2"/>
              <a:buChar char="§"/>
            </a:pPr>
            <a:r>
              <a:rPr lang="fr-CH" sz="2000" dirty="0" smtClean="0">
                <a:solidFill>
                  <a:srgbClr val="50ADE4"/>
                </a:solidFill>
              </a:rPr>
              <a:t>Observer </a:t>
            </a:r>
            <a:r>
              <a:rPr lang="fr-CH" sz="2000" dirty="0" err="1" smtClean="0">
                <a:solidFill>
                  <a:srgbClr val="50ADE4"/>
                </a:solidFill>
              </a:rPr>
              <a:t>Member</a:t>
            </a:r>
            <a:r>
              <a:rPr lang="fr-CH" sz="2000" dirty="0" smtClean="0">
                <a:solidFill>
                  <a:srgbClr val="50ADE4"/>
                </a:solidFill>
              </a:rPr>
              <a:t> States </a:t>
            </a:r>
            <a:r>
              <a:rPr lang="fr-CH" sz="2000" dirty="0" err="1" smtClean="0">
                <a:solidFill>
                  <a:srgbClr val="50ADE4"/>
                </a:solidFill>
              </a:rPr>
              <a:t>can</a:t>
            </a:r>
            <a:r>
              <a:rPr lang="fr-CH" sz="2000" dirty="0" smtClean="0">
                <a:solidFill>
                  <a:srgbClr val="50ADE4"/>
                </a:solidFill>
              </a:rPr>
              <a:t> </a:t>
            </a:r>
            <a:r>
              <a:rPr lang="fr-CH" sz="2000" dirty="0" err="1" smtClean="0">
                <a:solidFill>
                  <a:srgbClr val="50ADE4"/>
                </a:solidFill>
              </a:rPr>
              <a:t>be</a:t>
            </a:r>
            <a:r>
              <a:rPr lang="fr-CH" sz="2000" dirty="0" smtClean="0">
                <a:solidFill>
                  <a:srgbClr val="50ADE4"/>
                </a:solidFill>
              </a:rPr>
              <a:t> </a:t>
            </a:r>
            <a:r>
              <a:rPr lang="fr-CH" sz="2000" dirty="0" err="1" smtClean="0">
                <a:solidFill>
                  <a:srgbClr val="50ADE4"/>
                </a:solidFill>
              </a:rPr>
              <a:t>granted</a:t>
            </a:r>
            <a:r>
              <a:rPr lang="fr-CH" sz="2000" dirty="0" smtClean="0">
                <a:solidFill>
                  <a:srgbClr val="50ADE4"/>
                </a:solidFill>
              </a:rPr>
              <a:t> the </a:t>
            </a:r>
            <a:r>
              <a:rPr lang="fr-CH" sz="2000" dirty="0" err="1" smtClean="0">
                <a:solidFill>
                  <a:srgbClr val="50ADE4"/>
                </a:solidFill>
              </a:rPr>
              <a:t>floor</a:t>
            </a:r>
            <a:r>
              <a:rPr lang="fr-CH" sz="2000" dirty="0" smtClean="0">
                <a:solidFill>
                  <a:srgbClr val="50ADE4"/>
                </a:solidFill>
              </a:rPr>
              <a:t> </a:t>
            </a:r>
            <a:r>
              <a:rPr lang="fr-CH" sz="2000" dirty="0" err="1" smtClean="0">
                <a:solidFill>
                  <a:srgbClr val="50ADE4"/>
                </a:solidFill>
              </a:rPr>
              <a:t>only</a:t>
            </a:r>
            <a:r>
              <a:rPr lang="fr-CH" sz="2000" dirty="0" smtClean="0">
                <a:solidFill>
                  <a:srgbClr val="50ADE4"/>
                </a:solidFill>
              </a:rPr>
              <a:t> </a:t>
            </a:r>
            <a:r>
              <a:rPr lang="fr-CH" sz="2000" dirty="0" err="1" smtClean="0">
                <a:solidFill>
                  <a:srgbClr val="50ADE4"/>
                </a:solidFill>
              </a:rPr>
              <a:t>after</a:t>
            </a:r>
            <a:r>
              <a:rPr lang="fr-CH" sz="2000" dirty="0" smtClean="0">
                <a:solidFill>
                  <a:srgbClr val="50ADE4"/>
                </a:solidFill>
              </a:rPr>
              <a:t> </a:t>
            </a:r>
            <a:r>
              <a:rPr lang="fr-CH" sz="2000" dirty="0" err="1" smtClean="0">
                <a:solidFill>
                  <a:srgbClr val="50ADE4"/>
                </a:solidFill>
              </a:rPr>
              <a:t>Member</a:t>
            </a:r>
            <a:r>
              <a:rPr lang="fr-CH" sz="2000" dirty="0" smtClean="0">
                <a:solidFill>
                  <a:srgbClr val="50ADE4"/>
                </a:solidFill>
              </a:rPr>
              <a:t> States of the Council, </a:t>
            </a:r>
            <a:r>
              <a:rPr lang="fr-CH" sz="2000" dirty="0">
                <a:solidFill>
                  <a:srgbClr val="50ADE4"/>
                </a:solidFill>
              </a:rPr>
              <a:t>and </a:t>
            </a:r>
            <a:r>
              <a:rPr lang="fr-CH" sz="2000" dirty="0" err="1">
                <a:solidFill>
                  <a:srgbClr val="50ADE4"/>
                </a:solidFill>
              </a:rPr>
              <a:t>can</a:t>
            </a:r>
            <a:r>
              <a:rPr lang="fr-CH" sz="2000" dirty="0">
                <a:solidFill>
                  <a:srgbClr val="50ADE4"/>
                </a:solidFill>
              </a:rPr>
              <a:t> </a:t>
            </a:r>
            <a:r>
              <a:rPr lang="fr-CH" sz="2000" dirty="0" err="1" smtClean="0">
                <a:solidFill>
                  <a:srgbClr val="50ADE4"/>
                </a:solidFill>
              </a:rPr>
              <a:t>speak</a:t>
            </a:r>
            <a:r>
              <a:rPr lang="fr-CH" sz="2000" dirty="0" smtClean="0">
                <a:solidFill>
                  <a:srgbClr val="50ADE4"/>
                </a:solidFill>
              </a:rPr>
              <a:t> </a:t>
            </a:r>
            <a:r>
              <a:rPr lang="fr-CH" sz="2000" dirty="0" err="1" smtClean="0">
                <a:solidFill>
                  <a:srgbClr val="50ADE4"/>
                </a:solidFill>
              </a:rPr>
              <a:t>only</a:t>
            </a:r>
            <a:r>
              <a:rPr lang="fr-CH" sz="2000" dirty="0" smtClean="0">
                <a:solidFill>
                  <a:srgbClr val="50ADE4"/>
                </a:solidFill>
              </a:rPr>
              <a:t> once </a:t>
            </a:r>
            <a:r>
              <a:rPr lang="fr-CH" sz="2000" dirty="0">
                <a:solidFill>
                  <a:srgbClr val="50ADE4"/>
                </a:solidFill>
              </a:rPr>
              <a:t>on </a:t>
            </a:r>
            <a:r>
              <a:rPr lang="fr-CH" sz="2000" dirty="0" err="1">
                <a:solidFill>
                  <a:srgbClr val="50ADE4"/>
                </a:solidFill>
              </a:rPr>
              <a:t>any</a:t>
            </a:r>
            <a:r>
              <a:rPr lang="fr-CH" sz="2000" dirty="0">
                <a:solidFill>
                  <a:srgbClr val="50ADE4"/>
                </a:solidFill>
              </a:rPr>
              <a:t> </a:t>
            </a:r>
            <a:r>
              <a:rPr lang="fr-CH" sz="2000" dirty="0" err="1">
                <a:solidFill>
                  <a:srgbClr val="50ADE4"/>
                </a:solidFill>
              </a:rPr>
              <a:t>given</a:t>
            </a:r>
            <a:r>
              <a:rPr lang="fr-CH" sz="2000" dirty="0">
                <a:solidFill>
                  <a:srgbClr val="50ADE4"/>
                </a:solidFill>
              </a:rPr>
              <a:t> agenda </a:t>
            </a:r>
            <a:r>
              <a:rPr lang="fr-CH" sz="2000" dirty="0" smtClean="0">
                <a:solidFill>
                  <a:srgbClr val="50ADE4"/>
                </a:solidFill>
              </a:rPr>
              <a:t>item (not on </a:t>
            </a:r>
            <a:r>
              <a:rPr lang="fr-CH" sz="2000" dirty="0" err="1" smtClean="0">
                <a:solidFill>
                  <a:srgbClr val="50ADE4"/>
                </a:solidFill>
              </a:rPr>
              <a:t>any</a:t>
            </a:r>
            <a:r>
              <a:rPr lang="fr-CH" sz="2000" dirty="0" smtClean="0">
                <a:solidFill>
                  <a:srgbClr val="50ADE4"/>
                </a:solidFill>
              </a:rPr>
              <a:t> document), and in accordance </a:t>
            </a:r>
            <a:r>
              <a:rPr lang="fr-CH" sz="2000" dirty="0" err="1" smtClean="0">
                <a:solidFill>
                  <a:srgbClr val="50ADE4"/>
                </a:solidFill>
              </a:rPr>
              <a:t>with</a:t>
            </a:r>
            <a:r>
              <a:rPr lang="fr-CH" sz="2000" dirty="0" smtClean="0">
                <a:solidFill>
                  <a:srgbClr val="50ADE4"/>
                </a:solidFill>
              </a:rPr>
              <a:t> the </a:t>
            </a:r>
            <a:r>
              <a:rPr lang="fr-CH" sz="2000" dirty="0" err="1" smtClean="0">
                <a:solidFill>
                  <a:srgbClr val="50ADE4"/>
                </a:solidFill>
              </a:rPr>
              <a:t>Rules</a:t>
            </a:r>
            <a:r>
              <a:rPr lang="fr-CH" sz="2000" dirty="0" smtClean="0">
                <a:solidFill>
                  <a:srgbClr val="50ADE4"/>
                </a:solidFill>
              </a:rPr>
              <a:t> of </a:t>
            </a:r>
            <a:r>
              <a:rPr lang="fr-CH" sz="2000" dirty="0" err="1" smtClean="0">
                <a:solidFill>
                  <a:srgbClr val="50ADE4"/>
                </a:solidFill>
              </a:rPr>
              <a:t>Procedure</a:t>
            </a:r>
            <a:r>
              <a:rPr lang="fr-CH" sz="2000" dirty="0" smtClean="0">
                <a:solidFill>
                  <a:srgbClr val="50ADE4"/>
                </a:solidFill>
              </a:rPr>
              <a:t> of the Council Nos. 7 and 11</a:t>
            </a:r>
          </a:p>
          <a:p>
            <a:pPr marL="285750" indent="-285750">
              <a:spcBef>
                <a:spcPct val="0"/>
              </a:spcBef>
              <a:spcAft>
                <a:spcPts val="600"/>
              </a:spcAft>
              <a:buFont typeface="Wingdings" panose="05000000000000000000" pitchFamily="2" charset="2"/>
              <a:buChar char="§"/>
            </a:pPr>
            <a:r>
              <a:rPr lang="fr-CH" sz="2000" dirty="0" smtClean="0">
                <a:solidFill>
                  <a:srgbClr val="50ADE4"/>
                </a:solidFill>
              </a:rPr>
              <a:t>No contribution, </a:t>
            </a:r>
            <a:r>
              <a:rPr lang="fr-CH" sz="2000" dirty="0" err="1" smtClean="0">
                <a:solidFill>
                  <a:srgbClr val="50ADE4"/>
                </a:solidFill>
              </a:rPr>
              <a:t>either</a:t>
            </a:r>
            <a:r>
              <a:rPr lang="fr-CH" sz="2000" dirty="0" smtClean="0">
                <a:solidFill>
                  <a:srgbClr val="50ADE4"/>
                </a:solidFill>
              </a:rPr>
              <a:t> </a:t>
            </a:r>
            <a:r>
              <a:rPr lang="fr-CH" sz="2000" dirty="0" err="1" smtClean="0">
                <a:solidFill>
                  <a:srgbClr val="50ADE4"/>
                </a:solidFill>
              </a:rPr>
              <a:t>written</a:t>
            </a:r>
            <a:r>
              <a:rPr lang="fr-CH" sz="2000" dirty="0" smtClean="0">
                <a:solidFill>
                  <a:srgbClr val="50ADE4"/>
                </a:solidFill>
              </a:rPr>
              <a:t> or oral, </a:t>
            </a:r>
            <a:r>
              <a:rPr lang="fr-CH" sz="2000" dirty="0" err="1" smtClean="0">
                <a:solidFill>
                  <a:srgbClr val="50ADE4"/>
                </a:solidFill>
              </a:rPr>
              <a:t>shall</a:t>
            </a:r>
            <a:r>
              <a:rPr lang="fr-CH" sz="2000" dirty="0" smtClean="0">
                <a:solidFill>
                  <a:srgbClr val="50ADE4"/>
                </a:solidFill>
              </a:rPr>
              <a:t> </a:t>
            </a:r>
            <a:r>
              <a:rPr lang="fr-CH" sz="2000" dirty="0" err="1" smtClean="0">
                <a:solidFill>
                  <a:srgbClr val="50ADE4"/>
                </a:solidFill>
              </a:rPr>
              <a:t>be</a:t>
            </a:r>
            <a:r>
              <a:rPr lang="fr-CH" sz="2000" dirty="0" smtClean="0">
                <a:solidFill>
                  <a:srgbClr val="50ADE4"/>
                </a:solidFill>
              </a:rPr>
              <a:t> </a:t>
            </a:r>
            <a:r>
              <a:rPr lang="fr-CH" sz="2000" dirty="0" err="1" smtClean="0">
                <a:solidFill>
                  <a:srgbClr val="50ADE4"/>
                </a:solidFill>
              </a:rPr>
              <a:t>permitted</a:t>
            </a:r>
            <a:r>
              <a:rPr lang="fr-CH" sz="2000" dirty="0" smtClean="0">
                <a:solidFill>
                  <a:srgbClr val="50ADE4"/>
                </a:solidFill>
              </a:rPr>
              <a:t> by the Observer </a:t>
            </a:r>
            <a:r>
              <a:rPr lang="fr-CH" sz="2000" dirty="0" err="1" smtClean="0">
                <a:solidFill>
                  <a:srgbClr val="50ADE4"/>
                </a:solidFill>
              </a:rPr>
              <a:t>Sector</a:t>
            </a:r>
            <a:r>
              <a:rPr lang="fr-CH" sz="2000" dirty="0" smtClean="0">
                <a:solidFill>
                  <a:srgbClr val="50ADE4"/>
                </a:solidFill>
              </a:rPr>
              <a:t> </a:t>
            </a:r>
            <a:r>
              <a:rPr lang="fr-CH" sz="2000" dirty="0" err="1" smtClean="0">
                <a:solidFill>
                  <a:srgbClr val="50ADE4"/>
                </a:solidFill>
              </a:rPr>
              <a:t>Members</a:t>
            </a:r>
            <a:r>
              <a:rPr lang="fr-CH" sz="2000" dirty="0">
                <a:solidFill>
                  <a:srgbClr val="50ADE4"/>
                </a:solidFill>
              </a:rPr>
              <a:t>.</a:t>
            </a:r>
            <a:endParaRPr lang="fr-CH" sz="2000" dirty="0" smtClean="0">
              <a:solidFill>
                <a:srgbClr val="50ADE4"/>
              </a:solidFill>
            </a:endParaRPr>
          </a:p>
        </p:txBody>
      </p:sp>
      <p:sp>
        <p:nvSpPr>
          <p:cNvPr id="6" name="TextBox 5"/>
          <p:cNvSpPr txBox="1"/>
          <p:nvPr/>
        </p:nvSpPr>
        <p:spPr>
          <a:xfrm>
            <a:off x="469189" y="528693"/>
            <a:ext cx="7564468" cy="523220"/>
          </a:xfrm>
          <a:prstGeom prst="rect">
            <a:avLst/>
          </a:prstGeom>
          <a:noFill/>
        </p:spPr>
        <p:txBody>
          <a:bodyPr wrap="square" rtlCol="0">
            <a:spAutoFit/>
          </a:bodyPr>
          <a:lstStyle/>
          <a:p>
            <a:pPr defTabSz="609585"/>
            <a:r>
              <a:rPr lang="en-US" sz="2800" spc="-100" dirty="0">
                <a:latin typeface="Arial" charset="0"/>
                <a:ea typeface="Arial" charset="0"/>
                <a:cs typeface="Arial" charset="0"/>
              </a:rPr>
              <a:t>Discussion</a:t>
            </a:r>
          </a:p>
        </p:txBody>
      </p:sp>
    </p:spTree>
    <p:extLst>
      <p:ext uri="{BB962C8B-B14F-4D97-AF65-F5344CB8AC3E}">
        <p14:creationId xmlns:p14="http://schemas.microsoft.com/office/powerpoint/2010/main" val="3610766057"/>
      </p:ext>
    </p:extLst>
  </p:cSld>
  <p:clrMapOvr>
    <a:masterClrMapping/>
  </p:clrMapOvr>
  <p:transition spd="slow" advClick="0" advTm="1000">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29604" y="1496605"/>
            <a:ext cx="6990473" cy="4031873"/>
          </a:xfrm>
          <a:prstGeom prst="rect">
            <a:avLst/>
          </a:prstGeom>
        </p:spPr>
        <p:txBody>
          <a:bodyPr wrap="square">
            <a:spAutoFit/>
          </a:bodyPr>
          <a:lstStyle/>
          <a:p>
            <a:pPr marL="285750" indent="-285750">
              <a:spcBef>
                <a:spcPct val="0"/>
              </a:spcBef>
              <a:spcAft>
                <a:spcPts val="600"/>
              </a:spcAft>
              <a:buFont typeface="Wingdings" panose="05000000000000000000" pitchFamily="2" charset="2"/>
              <a:buChar char="§"/>
            </a:pPr>
            <a:r>
              <a:rPr lang="fr-CH" sz="2400" dirty="0" smtClean="0">
                <a:solidFill>
                  <a:srgbClr val="50ADE4"/>
                </a:solidFill>
              </a:rPr>
              <a:t>Right to vote</a:t>
            </a:r>
          </a:p>
          <a:p>
            <a:pPr marL="285750" indent="-285750">
              <a:spcBef>
                <a:spcPct val="0"/>
              </a:spcBef>
              <a:spcAft>
                <a:spcPts val="600"/>
              </a:spcAft>
              <a:buFont typeface="Wingdings" panose="05000000000000000000" pitchFamily="2" charset="2"/>
              <a:buChar char="§"/>
            </a:pPr>
            <a:r>
              <a:rPr lang="fr-CH" sz="2400" dirty="0" smtClean="0">
                <a:solidFill>
                  <a:srgbClr val="50ADE4"/>
                </a:solidFill>
              </a:rPr>
              <a:t>Consensus</a:t>
            </a:r>
          </a:p>
          <a:p>
            <a:pPr marL="285750" indent="-285750">
              <a:spcBef>
                <a:spcPct val="0"/>
              </a:spcBef>
              <a:spcAft>
                <a:spcPts val="600"/>
              </a:spcAft>
              <a:buFont typeface="Wingdings" panose="05000000000000000000" pitchFamily="2" charset="2"/>
              <a:buChar char="§"/>
            </a:pPr>
            <a:r>
              <a:rPr lang="fr-CH" sz="2400" dirty="0" smtClean="0">
                <a:solidFill>
                  <a:srgbClr val="50ADE4"/>
                </a:solidFill>
              </a:rPr>
              <a:t>Quorum</a:t>
            </a:r>
          </a:p>
          <a:p>
            <a:pPr marL="285750" indent="-285750">
              <a:spcBef>
                <a:spcPct val="0"/>
              </a:spcBef>
              <a:spcAft>
                <a:spcPts val="600"/>
              </a:spcAft>
              <a:buFont typeface="Wingdings" panose="05000000000000000000" pitchFamily="2" charset="2"/>
              <a:buChar char="§"/>
            </a:pPr>
            <a:r>
              <a:rPr lang="fr-CH" sz="2400" dirty="0" smtClean="0">
                <a:solidFill>
                  <a:srgbClr val="50ADE4"/>
                </a:solidFill>
              </a:rPr>
              <a:t>Case of votes </a:t>
            </a:r>
          </a:p>
          <a:p>
            <a:pPr marL="742950" lvl="1" indent="-285750">
              <a:spcBef>
                <a:spcPct val="0"/>
              </a:spcBef>
              <a:spcAft>
                <a:spcPts val="600"/>
              </a:spcAft>
              <a:buFont typeface="Wingdings" panose="05000000000000000000" pitchFamily="2" charset="2"/>
              <a:buChar char="§"/>
            </a:pPr>
            <a:r>
              <a:rPr lang="fr-CH" sz="2400" dirty="0">
                <a:solidFill>
                  <a:srgbClr val="50ADE4"/>
                </a:solidFill>
              </a:rPr>
              <a:t>Types</a:t>
            </a:r>
            <a:r>
              <a:rPr lang="fr-CH" sz="2400" dirty="0" smtClean="0">
                <a:solidFill>
                  <a:srgbClr val="50ADE4"/>
                </a:solidFill>
              </a:rPr>
              <a:t> of votes</a:t>
            </a:r>
          </a:p>
          <a:p>
            <a:pPr marL="742950" lvl="1" indent="-285750">
              <a:spcBef>
                <a:spcPct val="0"/>
              </a:spcBef>
              <a:spcAft>
                <a:spcPts val="600"/>
              </a:spcAft>
              <a:buFont typeface="Wingdings" panose="05000000000000000000" pitchFamily="2" charset="2"/>
              <a:buChar char="§"/>
            </a:pPr>
            <a:r>
              <a:rPr lang="fr-CH" sz="2400" dirty="0" err="1" smtClean="0">
                <a:solidFill>
                  <a:srgbClr val="50ADE4"/>
                </a:solidFill>
              </a:rPr>
              <a:t>Majority</a:t>
            </a:r>
            <a:endParaRPr lang="fr-CH" sz="2400" dirty="0" smtClean="0">
              <a:solidFill>
                <a:srgbClr val="50ADE4"/>
              </a:solidFill>
            </a:endParaRPr>
          </a:p>
          <a:p>
            <a:pPr marL="742950" lvl="1" indent="-285750">
              <a:spcBef>
                <a:spcPct val="0"/>
              </a:spcBef>
              <a:spcAft>
                <a:spcPts val="600"/>
              </a:spcAft>
              <a:buFont typeface="Wingdings" panose="05000000000000000000" pitchFamily="2" charset="2"/>
              <a:buChar char="§"/>
            </a:pPr>
            <a:r>
              <a:rPr lang="fr-CH" sz="2400" dirty="0" err="1" smtClean="0">
                <a:solidFill>
                  <a:srgbClr val="50ADE4"/>
                </a:solidFill>
              </a:rPr>
              <a:t>Consequences</a:t>
            </a:r>
            <a:r>
              <a:rPr lang="fr-CH" sz="2400" dirty="0" smtClean="0">
                <a:solidFill>
                  <a:srgbClr val="50ADE4"/>
                </a:solidFill>
              </a:rPr>
              <a:t> of abstention</a:t>
            </a:r>
          </a:p>
          <a:p>
            <a:pPr marL="742950" lvl="1" indent="-285750">
              <a:spcBef>
                <a:spcPct val="0"/>
              </a:spcBef>
              <a:spcAft>
                <a:spcPts val="600"/>
              </a:spcAft>
              <a:buFont typeface="Wingdings" panose="05000000000000000000" pitchFamily="2" charset="2"/>
              <a:buChar char="§"/>
            </a:pPr>
            <a:r>
              <a:rPr lang="fr-CH" sz="2400" dirty="0" smtClean="0">
                <a:solidFill>
                  <a:srgbClr val="50ADE4"/>
                </a:solidFill>
              </a:rPr>
              <a:t>Prohibition of interruption</a:t>
            </a:r>
          </a:p>
          <a:p>
            <a:pPr marL="285750" indent="-285750">
              <a:spcBef>
                <a:spcPct val="0"/>
              </a:spcBef>
              <a:spcAft>
                <a:spcPts val="600"/>
              </a:spcAft>
              <a:buFont typeface="Wingdings" panose="05000000000000000000" pitchFamily="2" charset="2"/>
              <a:buChar char="§"/>
            </a:pPr>
            <a:r>
              <a:rPr lang="fr-CH" sz="2400" dirty="0" err="1" smtClean="0">
                <a:solidFill>
                  <a:srgbClr val="50ADE4"/>
                </a:solidFill>
              </a:rPr>
              <a:t>Forms</a:t>
            </a:r>
            <a:r>
              <a:rPr lang="fr-CH" sz="2400" dirty="0">
                <a:solidFill>
                  <a:srgbClr val="50ADE4"/>
                </a:solidFill>
              </a:rPr>
              <a:t> </a:t>
            </a:r>
            <a:r>
              <a:rPr lang="fr-CH" sz="2400" dirty="0" smtClean="0">
                <a:solidFill>
                  <a:srgbClr val="50ADE4"/>
                </a:solidFill>
              </a:rPr>
              <a:t>of </a:t>
            </a:r>
            <a:r>
              <a:rPr lang="fr-CH" sz="2400" dirty="0" err="1" smtClean="0">
                <a:solidFill>
                  <a:srgbClr val="50ADE4"/>
                </a:solidFill>
              </a:rPr>
              <a:t>Plenary</a:t>
            </a:r>
            <a:r>
              <a:rPr lang="fr-CH" sz="2400" dirty="0" smtClean="0">
                <a:solidFill>
                  <a:srgbClr val="50ADE4"/>
                </a:solidFill>
              </a:rPr>
              <a:t> conclusions</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3670" y="2243535"/>
            <a:ext cx="2520701" cy="2520701"/>
          </a:xfrm>
          <a:prstGeom prst="rect">
            <a:avLst/>
          </a:prstGeom>
        </p:spPr>
      </p:pic>
      <p:sp>
        <p:nvSpPr>
          <p:cNvPr id="7" name="TextBox 6"/>
          <p:cNvSpPr txBox="1"/>
          <p:nvPr/>
        </p:nvSpPr>
        <p:spPr>
          <a:xfrm>
            <a:off x="469189" y="528693"/>
            <a:ext cx="7564468" cy="523220"/>
          </a:xfrm>
          <a:prstGeom prst="rect">
            <a:avLst/>
          </a:prstGeom>
          <a:noFill/>
        </p:spPr>
        <p:txBody>
          <a:bodyPr wrap="square" rtlCol="0">
            <a:spAutoFit/>
          </a:bodyPr>
          <a:lstStyle/>
          <a:p>
            <a:pPr defTabSz="609585"/>
            <a:r>
              <a:rPr lang="en-US" sz="2800" spc="-100" dirty="0">
                <a:latin typeface="Arial" charset="0"/>
                <a:ea typeface="Arial" charset="0"/>
                <a:cs typeface="Arial" charset="0"/>
              </a:rPr>
              <a:t>Decision-making process</a:t>
            </a:r>
          </a:p>
        </p:txBody>
      </p:sp>
    </p:spTree>
    <p:extLst>
      <p:ext uri="{BB962C8B-B14F-4D97-AF65-F5344CB8AC3E}">
        <p14:creationId xmlns:p14="http://schemas.microsoft.com/office/powerpoint/2010/main" val="1222126119"/>
      </p:ext>
    </p:extLst>
  </p:cSld>
  <p:clrMapOvr>
    <a:masterClrMapping/>
  </p:clrMapOvr>
  <p:transition spd="slow" advClick="0" advTm="1000">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49286" y="1871540"/>
            <a:ext cx="9693427" cy="1754326"/>
          </a:xfrm>
          <a:prstGeom prst="rect">
            <a:avLst/>
          </a:prstGeom>
        </p:spPr>
        <p:txBody>
          <a:bodyPr wrap="square">
            <a:spAutoFit/>
          </a:bodyPr>
          <a:lstStyle/>
          <a:p>
            <a:pPr>
              <a:spcBef>
                <a:spcPct val="0"/>
              </a:spcBef>
              <a:buNone/>
            </a:pPr>
            <a:endParaRPr lang="fr-CH" b="1" dirty="0">
              <a:solidFill>
                <a:schemeClr val="tx2"/>
              </a:solidFill>
            </a:endParaRPr>
          </a:p>
          <a:p>
            <a:pPr>
              <a:spcBef>
                <a:spcPct val="0"/>
              </a:spcBef>
              <a:buNone/>
            </a:pPr>
            <a:endParaRPr lang="fr-CH" b="1" dirty="0" smtClean="0">
              <a:solidFill>
                <a:schemeClr val="tx2"/>
              </a:solidFill>
            </a:endParaRPr>
          </a:p>
          <a:p>
            <a:pPr>
              <a:spcBef>
                <a:spcPct val="0"/>
              </a:spcBef>
              <a:buNone/>
            </a:pPr>
            <a:endParaRPr lang="fr-CH" b="1" dirty="0">
              <a:solidFill>
                <a:schemeClr val="tx2"/>
              </a:solidFill>
            </a:endParaRPr>
          </a:p>
          <a:p>
            <a:pPr>
              <a:spcBef>
                <a:spcPct val="0"/>
              </a:spcBef>
              <a:buNone/>
            </a:pPr>
            <a:endParaRPr lang="fr-CH" b="1" dirty="0" smtClean="0">
              <a:solidFill>
                <a:schemeClr val="tx2"/>
              </a:solidFill>
            </a:endParaRPr>
          </a:p>
          <a:p>
            <a:pPr>
              <a:spcBef>
                <a:spcPct val="0"/>
              </a:spcBef>
              <a:buNone/>
            </a:pPr>
            <a:endParaRPr lang="fr-CH" b="1" dirty="0">
              <a:solidFill>
                <a:schemeClr val="tx2"/>
              </a:solidFill>
            </a:endParaRPr>
          </a:p>
          <a:p>
            <a:pPr>
              <a:spcBef>
                <a:spcPct val="0"/>
              </a:spcBef>
              <a:buNone/>
            </a:pPr>
            <a:endParaRPr lang="en-US" b="1" dirty="0">
              <a:solidFill>
                <a:schemeClr val="tx2"/>
              </a:solidFill>
            </a:endParaRPr>
          </a:p>
        </p:txBody>
      </p:sp>
      <p:graphicFrame>
        <p:nvGraphicFramePr>
          <p:cNvPr id="26" name="Diagram 25"/>
          <p:cNvGraphicFramePr/>
          <p:nvPr>
            <p:extLst>
              <p:ext uri="{D42A27DB-BD31-4B8C-83A1-F6EECF244321}">
                <p14:modId xmlns:p14="http://schemas.microsoft.com/office/powerpoint/2010/main" val="1964365228"/>
              </p:ext>
            </p:extLst>
          </p:nvPr>
        </p:nvGraphicFramePr>
        <p:xfrm>
          <a:off x="1942591" y="1456828"/>
          <a:ext cx="8306816" cy="41510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469189" y="528693"/>
            <a:ext cx="7564468" cy="523220"/>
          </a:xfrm>
          <a:prstGeom prst="rect">
            <a:avLst/>
          </a:prstGeom>
          <a:noFill/>
        </p:spPr>
        <p:txBody>
          <a:bodyPr wrap="square" rtlCol="0">
            <a:spAutoFit/>
          </a:bodyPr>
          <a:lstStyle/>
          <a:p>
            <a:pPr defTabSz="609585"/>
            <a:r>
              <a:rPr lang="en-US" sz="2800" spc="-100" dirty="0">
                <a:latin typeface="Arial" charset="0"/>
                <a:ea typeface="Arial" charset="0"/>
                <a:cs typeface="Arial" charset="0"/>
              </a:rPr>
              <a:t>Documents of the Council session</a:t>
            </a:r>
          </a:p>
        </p:txBody>
      </p:sp>
    </p:spTree>
    <p:extLst>
      <p:ext uri="{BB962C8B-B14F-4D97-AF65-F5344CB8AC3E}">
        <p14:creationId xmlns:p14="http://schemas.microsoft.com/office/powerpoint/2010/main" val="902613482"/>
      </p:ext>
    </p:extLst>
  </p:cSld>
  <p:clrMapOvr>
    <a:masterClrMapping/>
  </p:clrMapOvr>
  <p:transition spd="slow" advClick="0" advTm="1000">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6356" y="2242834"/>
            <a:ext cx="2520701" cy="2520701"/>
          </a:xfrm>
          <a:prstGeom prst="rect">
            <a:avLst/>
          </a:prstGeom>
        </p:spPr>
      </p:pic>
      <p:sp>
        <p:nvSpPr>
          <p:cNvPr id="2" name="Rectangle 1"/>
          <p:cNvSpPr/>
          <p:nvPr/>
        </p:nvSpPr>
        <p:spPr>
          <a:xfrm>
            <a:off x="3729604" y="2010818"/>
            <a:ext cx="7200000" cy="2985433"/>
          </a:xfrm>
          <a:prstGeom prst="rect">
            <a:avLst/>
          </a:prstGeom>
        </p:spPr>
        <p:txBody>
          <a:bodyPr wrap="square">
            <a:spAutoFit/>
          </a:bodyPr>
          <a:lstStyle/>
          <a:p>
            <a:pPr marL="0" lvl="1">
              <a:spcBef>
                <a:spcPct val="0"/>
              </a:spcBef>
              <a:spcAft>
                <a:spcPts val="600"/>
              </a:spcAft>
              <a:buClr>
                <a:srgbClr val="0E438A"/>
              </a:buClr>
              <a:buSzPct val="110000"/>
            </a:pPr>
            <a:r>
              <a:rPr lang="en-GB" sz="2400" dirty="0" smtClean="0">
                <a:solidFill>
                  <a:srgbClr val="50ADE4"/>
                </a:solidFill>
                <a:cs typeface="Arial" panose="020B0604020202020204" pitchFamily="34" charset="0"/>
              </a:rPr>
              <a:t>ITU Council is </a:t>
            </a:r>
            <a:r>
              <a:rPr lang="en-GB" sz="2400" dirty="0">
                <a:solidFill>
                  <a:srgbClr val="50ADE4"/>
                </a:solidFill>
                <a:cs typeface="Arial" panose="020B0604020202020204" pitchFamily="34" charset="0"/>
              </a:rPr>
              <a:t>a totally paperless meeting.</a:t>
            </a:r>
          </a:p>
          <a:p>
            <a:pPr marL="0" lvl="1">
              <a:spcBef>
                <a:spcPct val="0"/>
              </a:spcBef>
              <a:spcAft>
                <a:spcPts val="600"/>
              </a:spcAft>
              <a:buClr>
                <a:srgbClr val="0E438A"/>
              </a:buClr>
              <a:buSzPct val="110000"/>
            </a:pPr>
            <a:r>
              <a:rPr lang="en-GB" sz="2400" dirty="0" smtClean="0">
                <a:solidFill>
                  <a:srgbClr val="50ADE4"/>
                </a:solidFill>
                <a:cs typeface="Arial" panose="020B0604020202020204" pitchFamily="34" charset="0"/>
              </a:rPr>
              <a:t>Documents and Council highlights can be accessed through:</a:t>
            </a:r>
          </a:p>
          <a:p>
            <a:pPr marL="285750" indent="-285750">
              <a:spcBef>
                <a:spcPct val="0"/>
              </a:spcBef>
              <a:spcAft>
                <a:spcPts val="600"/>
              </a:spcAft>
              <a:buFont typeface="Wingdings" panose="05000000000000000000" pitchFamily="2" charset="2"/>
              <a:buChar char="§"/>
            </a:pPr>
            <a:r>
              <a:rPr lang="fr-CH" sz="2400" dirty="0">
                <a:solidFill>
                  <a:srgbClr val="50ADE4"/>
                </a:solidFill>
              </a:rPr>
              <a:t>the </a:t>
            </a:r>
            <a:r>
              <a:rPr lang="fr-CH" sz="2400" dirty="0" err="1" smtClean="0">
                <a:solidFill>
                  <a:srgbClr val="50ADE4"/>
                </a:solidFill>
              </a:rPr>
              <a:t>website</a:t>
            </a:r>
            <a:r>
              <a:rPr lang="fr-CH" sz="2400" dirty="0">
                <a:solidFill>
                  <a:srgbClr val="50ADE4"/>
                </a:solidFill>
              </a:rPr>
              <a:t>: itu.int/</a:t>
            </a:r>
            <a:r>
              <a:rPr lang="fr-CH" sz="2400" dirty="0" err="1">
                <a:solidFill>
                  <a:srgbClr val="50ADE4"/>
                </a:solidFill>
              </a:rPr>
              <a:t>council</a:t>
            </a:r>
            <a:endParaRPr lang="fr-CH" sz="2400" dirty="0">
              <a:solidFill>
                <a:srgbClr val="50ADE4"/>
              </a:solidFill>
            </a:endParaRPr>
          </a:p>
          <a:p>
            <a:pPr marL="285750" indent="-285750">
              <a:spcBef>
                <a:spcPct val="0"/>
              </a:spcBef>
              <a:spcAft>
                <a:spcPts val="600"/>
              </a:spcAft>
              <a:buFont typeface="Wingdings" panose="05000000000000000000" pitchFamily="2" charset="2"/>
              <a:buChar char="§"/>
            </a:pPr>
            <a:r>
              <a:rPr lang="fr-CH" sz="2400" dirty="0">
                <a:solidFill>
                  <a:srgbClr val="50ADE4"/>
                </a:solidFill>
              </a:rPr>
              <a:t>the </a:t>
            </a:r>
            <a:r>
              <a:rPr lang="fr-CH" sz="2400" dirty="0" err="1">
                <a:solidFill>
                  <a:srgbClr val="50ADE4"/>
                </a:solidFill>
              </a:rPr>
              <a:t>sync</a:t>
            </a:r>
            <a:r>
              <a:rPr lang="fr-CH" sz="2400" dirty="0">
                <a:solidFill>
                  <a:srgbClr val="50ADE4"/>
                </a:solidFill>
              </a:rPr>
              <a:t> </a:t>
            </a:r>
            <a:r>
              <a:rPr lang="fr-CH" sz="2400" dirty="0" err="1" smtClean="0">
                <a:solidFill>
                  <a:srgbClr val="50ADE4"/>
                </a:solidFill>
              </a:rPr>
              <a:t>app</a:t>
            </a:r>
            <a:r>
              <a:rPr lang="fr-CH" sz="2400" dirty="0" smtClean="0">
                <a:solidFill>
                  <a:srgbClr val="50ADE4"/>
                </a:solidFill>
              </a:rPr>
              <a:t> to </a:t>
            </a:r>
            <a:r>
              <a:rPr lang="fr-CH" sz="2400" dirty="0" err="1" smtClean="0">
                <a:solidFill>
                  <a:srgbClr val="50ADE4"/>
                </a:solidFill>
              </a:rPr>
              <a:t>be</a:t>
            </a:r>
            <a:r>
              <a:rPr lang="fr-CH" sz="2400" dirty="0" smtClean="0">
                <a:solidFill>
                  <a:srgbClr val="50ADE4"/>
                </a:solidFill>
              </a:rPr>
              <a:t> </a:t>
            </a:r>
            <a:r>
              <a:rPr lang="fr-CH" sz="2400" dirty="0" err="1" smtClean="0">
                <a:solidFill>
                  <a:srgbClr val="50ADE4"/>
                </a:solidFill>
              </a:rPr>
              <a:t>downloaded</a:t>
            </a:r>
            <a:r>
              <a:rPr lang="fr-CH" sz="2400" dirty="0" smtClean="0">
                <a:solidFill>
                  <a:srgbClr val="50ADE4"/>
                </a:solidFill>
              </a:rPr>
              <a:t> in </a:t>
            </a:r>
            <a:r>
              <a:rPr lang="fr-CH" sz="2400" dirty="0" err="1" smtClean="0">
                <a:solidFill>
                  <a:srgbClr val="50ADE4"/>
                </a:solidFill>
              </a:rPr>
              <a:t>advance</a:t>
            </a:r>
            <a:r>
              <a:rPr lang="fr-CH" sz="2400" dirty="0" smtClean="0">
                <a:solidFill>
                  <a:srgbClr val="50ADE4"/>
                </a:solidFill>
              </a:rPr>
              <a:t>  </a:t>
            </a:r>
            <a:endParaRPr lang="fr-CH" sz="2400" dirty="0">
              <a:solidFill>
                <a:srgbClr val="50ADE4"/>
              </a:solidFill>
            </a:endParaRPr>
          </a:p>
          <a:p>
            <a:pPr marL="0" lvl="1">
              <a:spcBef>
                <a:spcPct val="0"/>
              </a:spcBef>
              <a:spcAft>
                <a:spcPts val="600"/>
              </a:spcAft>
              <a:buClr>
                <a:srgbClr val="0E438A"/>
              </a:buClr>
              <a:buSzPct val="110000"/>
            </a:pPr>
            <a:r>
              <a:rPr lang="en-GB" sz="2400" dirty="0" smtClean="0">
                <a:solidFill>
                  <a:srgbClr val="50ADE4"/>
                </a:solidFill>
                <a:cs typeface="Arial" panose="020B0604020202020204" pitchFamily="34" charset="0"/>
              </a:rPr>
              <a:t>A TIES account is necessary. Request can be made at </a:t>
            </a:r>
            <a:r>
              <a:rPr lang="en-US" sz="2400" u="sng" dirty="0" smtClean="0">
                <a:hlinkClick r:id="rId4"/>
              </a:rPr>
              <a:t>http</a:t>
            </a:r>
            <a:r>
              <a:rPr lang="en-US" sz="2400" u="sng" dirty="0">
                <a:hlinkClick r:id="rId4"/>
              </a:rPr>
              <a:t>://www.itu.int/TIES/</a:t>
            </a:r>
            <a:r>
              <a:rPr lang="en-GB" sz="2400" dirty="0" smtClean="0">
                <a:solidFill>
                  <a:srgbClr val="50ADE4"/>
                </a:solidFill>
                <a:cs typeface="Arial" panose="020B0604020202020204" pitchFamily="34" charset="0"/>
              </a:rPr>
              <a:t>. </a:t>
            </a:r>
          </a:p>
        </p:txBody>
      </p:sp>
      <p:sp>
        <p:nvSpPr>
          <p:cNvPr id="9" name="TextBox 8"/>
          <p:cNvSpPr txBox="1"/>
          <p:nvPr/>
        </p:nvSpPr>
        <p:spPr>
          <a:xfrm>
            <a:off x="7882760" y="75633"/>
            <a:ext cx="3417352" cy="502766"/>
          </a:xfrm>
          <a:prstGeom prst="rect">
            <a:avLst/>
          </a:prstGeom>
          <a:noFill/>
        </p:spPr>
        <p:txBody>
          <a:bodyPr wrap="square" rtlCol="0">
            <a:spAutoFit/>
          </a:bodyPr>
          <a:lstStyle/>
          <a:p>
            <a:pPr defTabSz="609585"/>
            <a:r>
              <a:rPr lang="en-US" sz="2667" b="1" dirty="0" smtClean="0">
                <a:solidFill>
                  <a:prstClr val="white"/>
                </a:solidFill>
                <a:latin typeface="Arial Narrow" panose="020B0606020202030204" pitchFamily="34" charset="0"/>
                <a:cs typeface="Myriad Pro Cond"/>
              </a:rPr>
              <a:t>ITU Council </a:t>
            </a:r>
            <a:r>
              <a:rPr lang="en-US" sz="2667" b="1" dirty="0">
                <a:solidFill>
                  <a:prstClr val="white"/>
                </a:solidFill>
                <a:latin typeface="Arial Narrow" panose="020B0606020202030204" pitchFamily="34" charset="0"/>
                <a:cs typeface="Myriad Pro Cond"/>
              </a:rPr>
              <a:t>at a glance</a:t>
            </a:r>
          </a:p>
        </p:txBody>
      </p:sp>
      <p:sp>
        <p:nvSpPr>
          <p:cNvPr id="7" name="TextBox 6"/>
          <p:cNvSpPr txBox="1"/>
          <p:nvPr/>
        </p:nvSpPr>
        <p:spPr>
          <a:xfrm>
            <a:off x="469189" y="528693"/>
            <a:ext cx="7564468" cy="954107"/>
          </a:xfrm>
          <a:prstGeom prst="rect">
            <a:avLst/>
          </a:prstGeom>
          <a:noFill/>
        </p:spPr>
        <p:txBody>
          <a:bodyPr wrap="square" rtlCol="0">
            <a:spAutoFit/>
          </a:bodyPr>
          <a:lstStyle/>
          <a:p>
            <a:pPr defTabSz="609585"/>
            <a:r>
              <a:rPr lang="en-US" sz="2800" spc="-100" dirty="0">
                <a:latin typeface="Arial" charset="0"/>
                <a:ea typeface="Arial" charset="0"/>
                <a:cs typeface="Arial" charset="0"/>
              </a:rPr>
              <a:t>Key things to do before the </a:t>
            </a:r>
            <a:r>
              <a:rPr lang="en-US" sz="2800" spc="-100" dirty="0" smtClean="0">
                <a:latin typeface="Arial" charset="0"/>
                <a:ea typeface="Arial" charset="0"/>
                <a:cs typeface="Arial" charset="0"/>
              </a:rPr>
              <a:t>Council: </a:t>
            </a:r>
            <a:br>
              <a:rPr lang="en-US" sz="2800" spc="-100" dirty="0" smtClean="0">
                <a:latin typeface="Arial" charset="0"/>
                <a:ea typeface="Arial" charset="0"/>
                <a:cs typeface="Arial" charset="0"/>
              </a:rPr>
            </a:br>
            <a:r>
              <a:rPr lang="en-US" sz="2800" spc="-100" dirty="0" smtClean="0">
                <a:latin typeface="Arial" charset="0"/>
                <a:ea typeface="Arial" charset="0"/>
                <a:cs typeface="Arial" charset="0"/>
              </a:rPr>
              <a:t>Download </a:t>
            </a:r>
            <a:r>
              <a:rPr lang="en-US" sz="2800" spc="-100" dirty="0">
                <a:latin typeface="Arial" charset="0"/>
                <a:ea typeface="Arial" charset="0"/>
                <a:cs typeface="Arial" charset="0"/>
              </a:rPr>
              <a:t>the documents !</a:t>
            </a:r>
          </a:p>
        </p:txBody>
      </p:sp>
    </p:spTree>
    <p:extLst>
      <p:ext uri="{BB962C8B-B14F-4D97-AF65-F5344CB8AC3E}">
        <p14:creationId xmlns:p14="http://schemas.microsoft.com/office/powerpoint/2010/main" val="401445310"/>
      </p:ext>
    </p:extLst>
  </p:cSld>
  <p:clrMapOvr>
    <a:masterClrMapping/>
  </p:clrMapOvr>
  <p:transition spd="slow" advClick="0" advTm="1000">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7882760" y="75633"/>
            <a:ext cx="3417352" cy="502766"/>
          </a:xfrm>
          <a:prstGeom prst="rect">
            <a:avLst/>
          </a:prstGeom>
          <a:noFill/>
        </p:spPr>
        <p:txBody>
          <a:bodyPr wrap="square" rtlCol="0">
            <a:spAutoFit/>
          </a:bodyPr>
          <a:lstStyle/>
          <a:p>
            <a:pPr defTabSz="609585"/>
            <a:r>
              <a:rPr lang="en-US" sz="2667" b="1" dirty="0" smtClean="0">
                <a:solidFill>
                  <a:prstClr val="white"/>
                </a:solidFill>
                <a:latin typeface="Arial Narrow" panose="020B0606020202030204" pitchFamily="34" charset="0"/>
                <a:cs typeface="Myriad Pro Cond"/>
              </a:rPr>
              <a:t>ITU Council </a:t>
            </a:r>
            <a:r>
              <a:rPr lang="en-US" sz="2667" b="1" dirty="0">
                <a:solidFill>
                  <a:prstClr val="white"/>
                </a:solidFill>
                <a:latin typeface="Arial Narrow" panose="020B0606020202030204" pitchFamily="34" charset="0"/>
                <a:cs typeface="Myriad Pro Cond"/>
              </a:rPr>
              <a:t>at a glance</a:t>
            </a:r>
          </a:p>
        </p:txBody>
      </p:sp>
      <p:sp>
        <p:nvSpPr>
          <p:cNvPr id="2" name="Rectangle 1"/>
          <p:cNvSpPr/>
          <p:nvPr/>
        </p:nvSpPr>
        <p:spPr>
          <a:xfrm>
            <a:off x="956685" y="709830"/>
            <a:ext cx="9693427" cy="5078313"/>
          </a:xfrm>
          <a:prstGeom prst="rect">
            <a:avLst/>
          </a:prstGeom>
        </p:spPr>
        <p:txBody>
          <a:bodyPr wrap="square">
            <a:spAutoFit/>
          </a:bodyPr>
          <a:lstStyle/>
          <a:p>
            <a:pPr marL="324000" indent="-324000">
              <a:lnSpc>
                <a:spcPct val="150000"/>
              </a:lnSpc>
              <a:buFont typeface="Wingdings" panose="05000000000000000000" pitchFamily="2" charset="2"/>
              <a:buChar char="§"/>
            </a:pPr>
            <a:r>
              <a:rPr lang="en-US" b="1" dirty="0" smtClean="0">
                <a:solidFill>
                  <a:srgbClr val="50ADE4"/>
                </a:solidFill>
                <a:latin typeface="Arial" charset="0"/>
                <a:ea typeface="Arial" charset="0"/>
                <a:cs typeface="Arial" charset="0"/>
              </a:rPr>
              <a:t>Role of the Council </a:t>
            </a:r>
            <a:endParaRPr lang="en-US" b="1" dirty="0">
              <a:solidFill>
                <a:srgbClr val="50ADE4"/>
              </a:solidFill>
              <a:latin typeface="Arial" charset="0"/>
              <a:ea typeface="Arial" charset="0"/>
              <a:cs typeface="Arial" charset="0"/>
            </a:endParaRPr>
          </a:p>
          <a:p>
            <a:pPr marL="324000" indent="-324000">
              <a:lnSpc>
                <a:spcPct val="150000"/>
              </a:lnSpc>
              <a:buFont typeface="Wingdings" panose="05000000000000000000" pitchFamily="2" charset="2"/>
              <a:buChar char="§"/>
            </a:pPr>
            <a:r>
              <a:rPr lang="en-US" b="1" dirty="0" smtClean="0">
                <a:solidFill>
                  <a:srgbClr val="50ADE4"/>
                </a:solidFill>
                <a:latin typeface="Arial" charset="0"/>
                <a:ea typeface="Arial" charset="0"/>
                <a:cs typeface="Arial" charset="0"/>
              </a:rPr>
              <a:t>Composition </a:t>
            </a:r>
            <a:endParaRPr lang="en-US" b="1" dirty="0">
              <a:solidFill>
                <a:srgbClr val="50ADE4"/>
              </a:solidFill>
              <a:latin typeface="Arial" charset="0"/>
              <a:ea typeface="Arial" charset="0"/>
              <a:cs typeface="Arial" charset="0"/>
            </a:endParaRPr>
          </a:p>
          <a:p>
            <a:pPr marL="324000" indent="-324000">
              <a:lnSpc>
                <a:spcPct val="150000"/>
              </a:lnSpc>
              <a:buFont typeface="Wingdings" panose="05000000000000000000" pitchFamily="2" charset="2"/>
              <a:buChar char="§"/>
            </a:pPr>
            <a:r>
              <a:rPr lang="en-US" b="1" dirty="0" smtClean="0">
                <a:solidFill>
                  <a:srgbClr val="50ADE4"/>
                </a:solidFill>
                <a:latin typeface="Arial" charset="0"/>
                <a:ea typeface="Arial" charset="0"/>
                <a:cs typeface="Arial" charset="0"/>
              </a:rPr>
              <a:t>Structure and functioning of the Council </a:t>
            </a:r>
            <a:endParaRPr lang="en-US" b="1" dirty="0">
              <a:solidFill>
                <a:srgbClr val="50ADE4"/>
              </a:solidFill>
              <a:latin typeface="Arial" charset="0"/>
              <a:ea typeface="Arial" charset="0"/>
              <a:cs typeface="Arial" charset="0"/>
            </a:endParaRPr>
          </a:p>
          <a:p>
            <a:pPr marL="324000" indent="-324000">
              <a:lnSpc>
                <a:spcPct val="150000"/>
              </a:lnSpc>
              <a:buFont typeface="Wingdings" panose="05000000000000000000" pitchFamily="2" charset="2"/>
              <a:buChar char="§"/>
            </a:pPr>
            <a:r>
              <a:rPr lang="fr-CH" b="1" dirty="0" smtClean="0">
                <a:solidFill>
                  <a:srgbClr val="50ADE4"/>
                </a:solidFill>
                <a:latin typeface="Arial" charset="0"/>
                <a:ea typeface="Arial" charset="0"/>
                <a:cs typeface="Arial" charset="0"/>
              </a:rPr>
              <a:t>Structure and </a:t>
            </a:r>
            <a:r>
              <a:rPr lang="fr-CH" b="1" dirty="0" err="1" smtClean="0">
                <a:solidFill>
                  <a:srgbClr val="50ADE4"/>
                </a:solidFill>
                <a:latin typeface="Arial" charset="0"/>
                <a:ea typeface="Arial" charset="0"/>
                <a:cs typeface="Arial" charset="0"/>
              </a:rPr>
              <a:t>functioning</a:t>
            </a:r>
            <a:r>
              <a:rPr lang="fr-CH" b="1" dirty="0" smtClean="0">
                <a:solidFill>
                  <a:srgbClr val="50ADE4"/>
                </a:solidFill>
                <a:latin typeface="Arial" charset="0"/>
                <a:ea typeface="Arial" charset="0"/>
                <a:cs typeface="Arial" charset="0"/>
              </a:rPr>
              <a:t> of the Council </a:t>
            </a:r>
            <a:r>
              <a:rPr lang="fr-CH" b="1" dirty="0" err="1" smtClean="0">
                <a:solidFill>
                  <a:srgbClr val="50ADE4"/>
                </a:solidFill>
                <a:latin typeface="Arial" charset="0"/>
                <a:ea typeface="Arial" charset="0"/>
                <a:cs typeface="Arial" charset="0"/>
              </a:rPr>
              <a:t>Working</a:t>
            </a:r>
            <a:r>
              <a:rPr lang="fr-CH" b="1" dirty="0" smtClean="0">
                <a:solidFill>
                  <a:srgbClr val="50ADE4"/>
                </a:solidFill>
                <a:latin typeface="Arial" charset="0"/>
                <a:ea typeface="Arial" charset="0"/>
                <a:cs typeface="Arial" charset="0"/>
              </a:rPr>
              <a:t> Groups &amp; Expert Group</a:t>
            </a:r>
            <a:endParaRPr lang="en-US" b="1" dirty="0">
              <a:solidFill>
                <a:srgbClr val="50ADE4"/>
              </a:solidFill>
              <a:latin typeface="Arial" charset="0"/>
              <a:ea typeface="Arial" charset="0"/>
              <a:cs typeface="Arial" charset="0"/>
            </a:endParaRPr>
          </a:p>
          <a:p>
            <a:pPr marL="324000" indent="-324000">
              <a:lnSpc>
                <a:spcPct val="150000"/>
              </a:lnSpc>
              <a:buFont typeface="Wingdings" panose="05000000000000000000" pitchFamily="2" charset="2"/>
              <a:buChar char="§"/>
            </a:pPr>
            <a:r>
              <a:rPr lang="en-US" b="1" dirty="0" smtClean="0">
                <a:solidFill>
                  <a:srgbClr val="50ADE4"/>
                </a:solidFill>
                <a:latin typeface="Arial" charset="0"/>
                <a:ea typeface="Arial" charset="0"/>
                <a:cs typeface="Arial" charset="0"/>
              </a:rPr>
              <a:t>Who is invited to the annual ordinary session?</a:t>
            </a:r>
          </a:p>
          <a:p>
            <a:pPr marL="324000" indent="-324000">
              <a:lnSpc>
                <a:spcPct val="150000"/>
              </a:lnSpc>
              <a:buFont typeface="Wingdings" panose="05000000000000000000" pitchFamily="2" charset="2"/>
              <a:buChar char="§"/>
            </a:pPr>
            <a:r>
              <a:rPr lang="fr-CH" b="1" dirty="0" smtClean="0">
                <a:solidFill>
                  <a:srgbClr val="50ADE4"/>
                </a:solidFill>
                <a:latin typeface="Arial" charset="0"/>
                <a:ea typeface="Arial" charset="0"/>
                <a:cs typeface="Arial" charset="0"/>
              </a:rPr>
              <a:t>How </a:t>
            </a:r>
            <a:r>
              <a:rPr lang="fr-CH" b="1" dirty="0" err="1" smtClean="0">
                <a:solidFill>
                  <a:srgbClr val="50ADE4"/>
                </a:solidFill>
                <a:latin typeface="Arial" charset="0"/>
                <a:ea typeface="Arial" charset="0"/>
                <a:cs typeface="Arial" charset="0"/>
              </a:rPr>
              <a:t>is</a:t>
            </a:r>
            <a:r>
              <a:rPr lang="fr-CH" b="1" dirty="0" smtClean="0">
                <a:solidFill>
                  <a:srgbClr val="50ADE4"/>
                </a:solidFill>
                <a:latin typeface="Arial" charset="0"/>
                <a:ea typeface="Arial" charset="0"/>
                <a:cs typeface="Arial" charset="0"/>
              </a:rPr>
              <a:t> the </a:t>
            </a:r>
            <a:r>
              <a:rPr lang="fr-CH" b="1" dirty="0" err="1" smtClean="0">
                <a:solidFill>
                  <a:srgbClr val="50ADE4"/>
                </a:solidFill>
                <a:latin typeface="Arial" charset="0"/>
                <a:ea typeface="Arial" charset="0"/>
                <a:cs typeface="Arial" charset="0"/>
              </a:rPr>
              <a:t>draft</a:t>
            </a:r>
            <a:r>
              <a:rPr lang="fr-CH" b="1" dirty="0" smtClean="0">
                <a:solidFill>
                  <a:srgbClr val="50ADE4"/>
                </a:solidFill>
                <a:latin typeface="Arial" charset="0"/>
                <a:ea typeface="Arial" charset="0"/>
                <a:cs typeface="Arial" charset="0"/>
              </a:rPr>
              <a:t> agenda set? </a:t>
            </a:r>
          </a:p>
          <a:p>
            <a:pPr marL="324000" indent="-324000">
              <a:lnSpc>
                <a:spcPct val="150000"/>
              </a:lnSpc>
              <a:buFont typeface="Wingdings" panose="05000000000000000000" pitchFamily="2" charset="2"/>
              <a:buChar char="§"/>
            </a:pPr>
            <a:r>
              <a:rPr lang="fr-CH" b="1" dirty="0" smtClean="0">
                <a:solidFill>
                  <a:srgbClr val="50ADE4"/>
                </a:solidFill>
                <a:latin typeface="Arial" charset="0"/>
                <a:ea typeface="Arial" charset="0"/>
                <a:cs typeface="Arial" charset="0"/>
              </a:rPr>
              <a:t>Key  dates in the </a:t>
            </a:r>
            <a:r>
              <a:rPr lang="fr-CH" b="1" dirty="0" err="1" smtClean="0">
                <a:solidFill>
                  <a:srgbClr val="50ADE4"/>
                </a:solidFill>
                <a:latin typeface="Arial" charset="0"/>
                <a:ea typeface="Arial" charset="0"/>
                <a:cs typeface="Arial" charset="0"/>
              </a:rPr>
              <a:t>annual</a:t>
            </a:r>
            <a:r>
              <a:rPr lang="fr-CH" b="1" dirty="0" smtClean="0">
                <a:solidFill>
                  <a:srgbClr val="50ADE4"/>
                </a:solidFill>
                <a:latin typeface="Arial" charset="0"/>
                <a:ea typeface="Arial" charset="0"/>
                <a:cs typeface="Arial" charset="0"/>
              </a:rPr>
              <a:t> </a:t>
            </a:r>
            <a:r>
              <a:rPr lang="en-US" b="1" dirty="0">
                <a:solidFill>
                  <a:srgbClr val="50ADE4"/>
                </a:solidFill>
                <a:latin typeface="Arial" charset="0"/>
                <a:ea typeface="Arial" charset="0"/>
                <a:cs typeface="Arial" charset="0"/>
              </a:rPr>
              <a:t>ordinary </a:t>
            </a:r>
            <a:r>
              <a:rPr lang="fr-CH" b="1" dirty="0" err="1" smtClean="0">
                <a:solidFill>
                  <a:srgbClr val="50ADE4"/>
                </a:solidFill>
                <a:latin typeface="Arial" charset="0"/>
                <a:ea typeface="Arial" charset="0"/>
                <a:cs typeface="Arial" charset="0"/>
              </a:rPr>
              <a:t>session’s</a:t>
            </a:r>
            <a:r>
              <a:rPr lang="fr-CH" b="1" dirty="0" smtClean="0">
                <a:solidFill>
                  <a:srgbClr val="50ADE4"/>
                </a:solidFill>
                <a:latin typeface="Arial" charset="0"/>
                <a:ea typeface="Arial" charset="0"/>
                <a:cs typeface="Arial" charset="0"/>
              </a:rPr>
              <a:t> </a:t>
            </a:r>
            <a:r>
              <a:rPr lang="fr-CH" b="1" dirty="0" err="1" smtClean="0">
                <a:solidFill>
                  <a:srgbClr val="50ADE4"/>
                </a:solidFill>
                <a:latin typeface="Arial" charset="0"/>
                <a:ea typeface="Arial" charset="0"/>
                <a:cs typeface="Arial" charset="0"/>
              </a:rPr>
              <a:t>preparatory</a:t>
            </a:r>
            <a:r>
              <a:rPr lang="fr-CH" b="1" dirty="0" smtClean="0">
                <a:solidFill>
                  <a:srgbClr val="50ADE4"/>
                </a:solidFill>
                <a:latin typeface="Arial" charset="0"/>
                <a:ea typeface="Arial" charset="0"/>
                <a:cs typeface="Arial" charset="0"/>
              </a:rPr>
              <a:t> </a:t>
            </a:r>
            <a:r>
              <a:rPr lang="fr-CH" b="1" dirty="0" err="1" smtClean="0">
                <a:solidFill>
                  <a:srgbClr val="50ADE4"/>
                </a:solidFill>
                <a:latin typeface="Arial" charset="0"/>
                <a:ea typeface="Arial" charset="0"/>
                <a:cs typeface="Arial" charset="0"/>
              </a:rPr>
              <a:t>process</a:t>
            </a:r>
            <a:endParaRPr lang="fr-CH" b="1" dirty="0" smtClean="0">
              <a:solidFill>
                <a:srgbClr val="50ADE4"/>
              </a:solidFill>
              <a:latin typeface="Arial" charset="0"/>
              <a:ea typeface="Arial" charset="0"/>
              <a:cs typeface="Arial" charset="0"/>
            </a:endParaRPr>
          </a:p>
          <a:p>
            <a:pPr marL="324000" indent="-324000">
              <a:lnSpc>
                <a:spcPct val="150000"/>
              </a:lnSpc>
              <a:buFont typeface="Wingdings" panose="05000000000000000000" pitchFamily="2" charset="2"/>
              <a:buChar char="§"/>
            </a:pPr>
            <a:r>
              <a:rPr lang="fr-CH" b="1" dirty="0" smtClean="0">
                <a:solidFill>
                  <a:srgbClr val="50ADE4"/>
                </a:solidFill>
                <a:latin typeface="Arial" charset="0"/>
                <a:ea typeface="Arial" charset="0"/>
                <a:cs typeface="Arial" charset="0"/>
              </a:rPr>
              <a:t>Roll out of the </a:t>
            </a:r>
            <a:r>
              <a:rPr lang="fr-CH" b="1" dirty="0" err="1" smtClean="0">
                <a:solidFill>
                  <a:srgbClr val="50ADE4"/>
                </a:solidFill>
                <a:latin typeface="Arial" charset="0"/>
                <a:ea typeface="Arial" charset="0"/>
                <a:cs typeface="Arial" charset="0"/>
              </a:rPr>
              <a:t>annual</a:t>
            </a:r>
            <a:r>
              <a:rPr lang="fr-CH" b="1" dirty="0" smtClean="0">
                <a:solidFill>
                  <a:srgbClr val="50ADE4"/>
                </a:solidFill>
                <a:latin typeface="Arial" charset="0"/>
                <a:ea typeface="Arial" charset="0"/>
                <a:cs typeface="Arial" charset="0"/>
              </a:rPr>
              <a:t> </a:t>
            </a:r>
            <a:r>
              <a:rPr lang="en-US" b="1" dirty="0">
                <a:solidFill>
                  <a:srgbClr val="50ADE4"/>
                </a:solidFill>
                <a:latin typeface="Arial" charset="0"/>
                <a:ea typeface="Arial" charset="0"/>
                <a:cs typeface="Arial" charset="0"/>
              </a:rPr>
              <a:t>ordinary </a:t>
            </a:r>
            <a:r>
              <a:rPr lang="fr-CH" b="1" dirty="0" smtClean="0">
                <a:solidFill>
                  <a:srgbClr val="50ADE4"/>
                </a:solidFill>
                <a:latin typeface="Arial" charset="0"/>
                <a:ea typeface="Arial" charset="0"/>
                <a:cs typeface="Arial" charset="0"/>
              </a:rPr>
              <a:t>session  </a:t>
            </a:r>
            <a:endParaRPr lang="en-US" b="1" dirty="0" smtClean="0">
              <a:solidFill>
                <a:srgbClr val="50ADE4"/>
              </a:solidFill>
              <a:latin typeface="Arial" charset="0"/>
              <a:ea typeface="Arial" charset="0"/>
              <a:cs typeface="Arial" charset="0"/>
            </a:endParaRPr>
          </a:p>
          <a:p>
            <a:pPr marL="324000" indent="-324000">
              <a:lnSpc>
                <a:spcPct val="150000"/>
              </a:lnSpc>
              <a:buFont typeface="Wingdings" panose="05000000000000000000" pitchFamily="2" charset="2"/>
              <a:buChar char="§"/>
            </a:pPr>
            <a:r>
              <a:rPr lang="fr-CH" b="1" dirty="0" smtClean="0">
                <a:solidFill>
                  <a:srgbClr val="50ADE4"/>
                </a:solidFill>
                <a:latin typeface="Arial" charset="0"/>
                <a:ea typeface="Arial" charset="0"/>
                <a:cs typeface="Arial" charset="0"/>
              </a:rPr>
              <a:t>Discussion </a:t>
            </a:r>
          </a:p>
          <a:p>
            <a:pPr marL="324000" indent="-324000">
              <a:lnSpc>
                <a:spcPct val="150000"/>
              </a:lnSpc>
              <a:buFont typeface="Wingdings" panose="05000000000000000000" pitchFamily="2" charset="2"/>
              <a:buChar char="§"/>
            </a:pPr>
            <a:r>
              <a:rPr lang="fr-CH" b="1" dirty="0" err="1" smtClean="0">
                <a:solidFill>
                  <a:srgbClr val="50ADE4"/>
                </a:solidFill>
                <a:latin typeface="Arial" charset="0"/>
                <a:ea typeface="Arial" charset="0"/>
                <a:cs typeface="Arial" charset="0"/>
              </a:rPr>
              <a:t>Decision-making</a:t>
            </a:r>
            <a:r>
              <a:rPr lang="fr-CH" b="1" dirty="0" smtClean="0">
                <a:solidFill>
                  <a:srgbClr val="50ADE4"/>
                </a:solidFill>
                <a:latin typeface="Arial" charset="0"/>
                <a:ea typeface="Arial" charset="0"/>
                <a:cs typeface="Arial" charset="0"/>
              </a:rPr>
              <a:t> </a:t>
            </a:r>
            <a:r>
              <a:rPr lang="fr-CH" b="1" dirty="0" err="1" smtClean="0">
                <a:solidFill>
                  <a:srgbClr val="50ADE4"/>
                </a:solidFill>
                <a:latin typeface="Arial" charset="0"/>
                <a:ea typeface="Arial" charset="0"/>
                <a:cs typeface="Arial" charset="0"/>
              </a:rPr>
              <a:t>process</a:t>
            </a:r>
            <a:endParaRPr lang="fr-CH" b="1" dirty="0" smtClean="0">
              <a:solidFill>
                <a:srgbClr val="50ADE4"/>
              </a:solidFill>
              <a:latin typeface="Arial" charset="0"/>
              <a:ea typeface="Arial" charset="0"/>
              <a:cs typeface="Arial" charset="0"/>
            </a:endParaRPr>
          </a:p>
          <a:p>
            <a:pPr marL="324000" indent="-324000">
              <a:lnSpc>
                <a:spcPct val="150000"/>
              </a:lnSpc>
              <a:buFont typeface="Wingdings" panose="05000000000000000000" pitchFamily="2" charset="2"/>
              <a:buChar char="§"/>
            </a:pPr>
            <a:r>
              <a:rPr lang="fr-CH" b="1" dirty="0" smtClean="0">
                <a:solidFill>
                  <a:srgbClr val="50ADE4"/>
                </a:solidFill>
                <a:latin typeface="Arial" charset="0"/>
                <a:ea typeface="Arial" charset="0"/>
                <a:cs typeface="Arial" charset="0"/>
              </a:rPr>
              <a:t>Documents </a:t>
            </a:r>
          </a:p>
          <a:p>
            <a:pPr marL="324000" indent="-324000">
              <a:lnSpc>
                <a:spcPct val="150000"/>
              </a:lnSpc>
              <a:buFont typeface="Wingdings" panose="05000000000000000000" pitchFamily="2" charset="2"/>
              <a:buChar char="§"/>
            </a:pPr>
            <a:r>
              <a:rPr lang="fr-CH" b="1" dirty="0" smtClean="0">
                <a:solidFill>
                  <a:srgbClr val="50ADE4"/>
                </a:solidFill>
                <a:latin typeface="Arial" charset="0"/>
                <a:ea typeface="Arial" charset="0"/>
                <a:cs typeface="Arial" charset="0"/>
              </a:rPr>
              <a:t>Key </a:t>
            </a:r>
            <a:r>
              <a:rPr lang="fr-CH" b="1" dirty="0" err="1" smtClean="0">
                <a:solidFill>
                  <a:srgbClr val="50ADE4"/>
                </a:solidFill>
                <a:latin typeface="Arial" charset="0"/>
                <a:ea typeface="Arial" charset="0"/>
                <a:cs typeface="Arial" charset="0"/>
              </a:rPr>
              <a:t>things</a:t>
            </a:r>
            <a:r>
              <a:rPr lang="fr-CH" b="1" dirty="0" smtClean="0">
                <a:solidFill>
                  <a:srgbClr val="50ADE4"/>
                </a:solidFill>
                <a:latin typeface="Arial" charset="0"/>
                <a:ea typeface="Arial" charset="0"/>
                <a:cs typeface="Arial" charset="0"/>
              </a:rPr>
              <a:t> to do </a:t>
            </a:r>
            <a:r>
              <a:rPr lang="fr-CH" b="1" dirty="0" err="1" smtClean="0">
                <a:solidFill>
                  <a:srgbClr val="50ADE4"/>
                </a:solidFill>
                <a:latin typeface="Arial" charset="0"/>
                <a:ea typeface="Arial" charset="0"/>
                <a:cs typeface="Arial" charset="0"/>
              </a:rPr>
              <a:t>before</a:t>
            </a:r>
            <a:r>
              <a:rPr lang="fr-CH" b="1" dirty="0" smtClean="0">
                <a:solidFill>
                  <a:srgbClr val="50ADE4"/>
                </a:solidFill>
                <a:latin typeface="Arial" charset="0"/>
                <a:ea typeface="Arial" charset="0"/>
                <a:cs typeface="Arial" charset="0"/>
              </a:rPr>
              <a:t> Council and </a:t>
            </a:r>
            <a:r>
              <a:rPr lang="fr-CH" b="1" dirty="0" err="1" smtClean="0">
                <a:solidFill>
                  <a:srgbClr val="50ADE4"/>
                </a:solidFill>
                <a:latin typeface="Arial" charset="0"/>
                <a:ea typeface="Arial" charset="0"/>
                <a:cs typeface="Arial" charset="0"/>
              </a:rPr>
              <a:t>organizational</a:t>
            </a:r>
            <a:r>
              <a:rPr lang="fr-CH" b="1" dirty="0" smtClean="0">
                <a:solidFill>
                  <a:srgbClr val="50ADE4"/>
                </a:solidFill>
                <a:latin typeface="Arial" charset="0"/>
                <a:ea typeface="Arial" charset="0"/>
                <a:cs typeface="Arial" charset="0"/>
              </a:rPr>
              <a:t> </a:t>
            </a:r>
            <a:r>
              <a:rPr lang="fr-CH" b="1" dirty="0" err="1" smtClean="0">
                <a:solidFill>
                  <a:srgbClr val="50ADE4"/>
                </a:solidFill>
                <a:latin typeface="Arial" charset="0"/>
                <a:ea typeface="Arial" charset="0"/>
                <a:cs typeface="Arial" charset="0"/>
              </a:rPr>
              <a:t>matters</a:t>
            </a:r>
            <a:endParaRPr lang="en-US" b="1" dirty="0" smtClean="0">
              <a:solidFill>
                <a:srgbClr val="50ADE4"/>
              </a:solidFill>
              <a:latin typeface="Arial" charset="0"/>
              <a:ea typeface="Arial" charset="0"/>
              <a:cs typeface="Arial" charset="0"/>
            </a:endParaRPr>
          </a:p>
        </p:txBody>
      </p:sp>
    </p:spTree>
    <p:extLst>
      <p:ext uri="{BB962C8B-B14F-4D97-AF65-F5344CB8AC3E}">
        <p14:creationId xmlns:p14="http://schemas.microsoft.com/office/powerpoint/2010/main" val="3068525190"/>
      </p:ext>
    </p:extLst>
  </p:cSld>
  <p:clrMapOvr>
    <a:masterClrMapping/>
  </p:clrMapOvr>
  <p:transition spd="slow" advClick="0" advTm="1000">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6356" y="2242834"/>
            <a:ext cx="2520701" cy="2520701"/>
          </a:xfrm>
          <a:prstGeom prst="rect">
            <a:avLst/>
          </a:prstGeom>
        </p:spPr>
      </p:pic>
      <p:sp>
        <p:nvSpPr>
          <p:cNvPr id="2" name="Rectangle 1"/>
          <p:cNvSpPr/>
          <p:nvPr/>
        </p:nvSpPr>
        <p:spPr>
          <a:xfrm>
            <a:off x="1169013" y="2336393"/>
            <a:ext cx="9693427" cy="461665"/>
          </a:xfrm>
          <a:prstGeom prst="rect">
            <a:avLst/>
          </a:prstGeom>
        </p:spPr>
        <p:txBody>
          <a:bodyPr wrap="square">
            <a:spAutoFit/>
          </a:bodyPr>
          <a:lstStyle/>
          <a:p>
            <a:pPr marL="0" lvl="1">
              <a:spcBef>
                <a:spcPct val="0"/>
              </a:spcBef>
              <a:buClr>
                <a:srgbClr val="0E438A"/>
              </a:buClr>
              <a:buSzPct val="110000"/>
            </a:pPr>
            <a:endParaRPr lang="en-GB" sz="2400" b="1" dirty="0">
              <a:solidFill>
                <a:schemeClr val="tx2"/>
              </a:solidFill>
              <a:cs typeface="Arial" panose="020B0604020202020204" pitchFamily="34" charset="0"/>
            </a:endParaRPr>
          </a:p>
        </p:txBody>
      </p:sp>
      <p:sp>
        <p:nvSpPr>
          <p:cNvPr id="3" name="Rectangle 2"/>
          <p:cNvSpPr/>
          <p:nvPr/>
        </p:nvSpPr>
        <p:spPr>
          <a:xfrm>
            <a:off x="3729605" y="1876458"/>
            <a:ext cx="6941046" cy="3508653"/>
          </a:xfrm>
          <a:prstGeom prst="rect">
            <a:avLst/>
          </a:prstGeom>
        </p:spPr>
        <p:txBody>
          <a:bodyPr wrap="square">
            <a:spAutoFit/>
          </a:bodyPr>
          <a:lstStyle/>
          <a:p>
            <a:pPr>
              <a:spcAft>
                <a:spcPts val="600"/>
              </a:spcAft>
            </a:pPr>
            <a:r>
              <a:rPr lang="en-US" sz="2400" dirty="0" smtClean="0">
                <a:solidFill>
                  <a:srgbClr val="50ADE4"/>
                </a:solidFill>
                <a:cs typeface="Arial" panose="020B0604020202020204" pitchFamily="34" charset="0"/>
              </a:rPr>
              <a:t>To book a room delegates </a:t>
            </a:r>
            <a:r>
              <a:rPr lang="en-US" sz="2400" dirty="0">
                <a:solidFill>
                  <a:srgbClr val="50ADE4"/>
                </a:solidFill>
                <a:cs typeface="Arial" panose="020B0604020202020204" pitchFamily="34" charset="0"/>
              </a:rPr>
              <a:t>are invited to contact:</a:t>
            </a:r>
          </a:p>
          <a:p>
            <a:pPr>
              <a:spcAft>
                <a:spcPts val="600"/>
              </a:spcAft>
            </a:pPr>
            <a:r>
              <a:rPr lang="en-US" sz="2400" b="1" dirty="0">
                <a:solidFill>
                  <a:srgbClr val="50ADE4"/>
                </a:solidFill>
                <a:cs typeface="Arial" panose="020B0604020202020204" pitchFamily="34" charset="0"/>
              </a:rPr>
              <a:t>Room Management</a:t>
            </a:r>
          </a:p>
          <a:p>
            <a:pPr marL="342900" indent="-342900">
              <a:spcAft>
                <a:spcPts val="600"/>
              </a:spcAft>
              <a:buFont typeface="Wingdings" panose="05000000000000000000" pitchFamily="2" charset="2"/>
              <a:buChar char="§"/>
            </a:pPr>
            <a:r>
              <a:rPr lang="en-US" sz="2400" dirty="0">
                <a:solidFill>
                  <a:srgbClr val="50ADE4"/>
                </a:solidFill>
                <a:cs typeface="Arial" panose="020B0604020202020204" pitchFamily="34" charset="0"/>
              </a:rPr>
              <a:t>Office V247 (</a:t>
            </a:r>
            <a:r>
              <a:rPr lang="en-US" sz="2400" dirty="0" smtClean="0">
                <a:solidFill>
                  <a:srgbClr val="50ADE4"/>
                </a:solidFill>
                <a:cs typeface="Arial" panose="020B0604020202020204" pitchFamily="34" charset="0"/>
              </a:rPr>
              <a:t>2nd </a:t>
            </a:r>
            <a:r>
              <a:rPr lang="en-US" sz="2400" dirty="0">
                <a:solidFill>
                  <a:srgbClr val="50ADE4"/>
                </a:solidFill>
                <a:cs typeface="Arial" panose="020B0604020202020204" pitchFamily="34" charset="0"/>
              </a:rPr>
              <a:t>floor Varembé Building)</a:t>
            </a:r>
          </a:p>
          <a:p>
            <a:pPr marL="342900" indent="-342900">
              <a:spcAft>
                <a:spcPts val="600"/>
              </a:spcAft>
              <a:buFont typeface="Wingdings" panose="05000000000000000000" pitchFamily="2" charset="2"/>
              <a:buChar char="§"/>
            </a:pPr>
            <a:r>
              <a:rPr lang="en-US" sz="2400" dirty="0">
                <a:solidFill>
                  <a:srgbClr val="50ADE4"/>
                </a:solidFill>
                <a:cs typeface="Arial" panose="020B0604020202020204" pitchFamily="34" charset="0"/>
              </a:rPr>
              <a:t>Opening hours: 8:30-12:30 / 13:30-17:30</a:t>
            </a:r>
          </a:p>
          <a:p>
            <a:pPr marL="342900" indent="-342900">
              <a:spcAft>
                <a:spcPts val="600"/>
              </a:spcAft>
              <a:buFont typeface="Wingdings" panose="05000000000000000000" pitchFamily="2" charset="2"/>
              <a:buChar char="§"/>
            </a:pPr>
            <a:r>
              <a:rPr lang="en-US" sz="2400" dirty="0" smtClean="0">
                <a:solidFill>
                  <a:srgbClr val="50ADE4"/>
                </a:solidFill>
                <a:cs typeface="Arial" panose="020B0604020202020204" pitchFamily="34" charset="0"/>
                <a:hlinkClick r:id="rId4"/>
              </a:rPr>
              <a:t>room.management@itu.int</a:t>
            </a:r>
            <a:endParaRPr lang="en-US" sz="2400" dirty="0">
              <a:solidFill>
                <a:srgbClr val="50ADE4"/>
              </a:solidFill>
              <a:cs typeface="Arial" panose="020B0604020202020204" pitchFamily="34" charset="0"/>
            </a:endParaRPr>
          </a:p>
          <a:p>
            <a:pPr marL="342900" indent="-342900">
              <a:spcAft>
                <a:spcPts val="600"/>
              </a:spcAft>
              <a:buFont typeface="Wingdings" panose="05000000000000000000" pitchFamily="2" charset="2"/>
              <a:buChar char="§"/>
            </a:pPr>
            <a:r>
              <a:rPr lang="en-US" sz="2400" dirty="0">
                <a:solidFill>
                  <a:srgbClr val="50ADE4"/>
                </a:solidFill>
                <a:cs typeface="Arial" panose="020B0604020202020204" pitchFamily="34" charset="0"/>
              </a:rPr>
              <a:t>Tel. +41 22 730 6250 / 5746 </a:t>
            </a:r>
            <a:endParaRPr lang="en-US" sz="2400" dirty="0" smtClean="0">
              <a:solidFill>
                <a:srgbClr val="50ADE4"/>
              </a:solidFill>
              <a:cs typeface="Arial" panose="020B0604020202020204" pitchFamily="34" charset="0"/>
            </a:endParaRPr>
          </a:p>
          <a:p>
            <a:pPr>
              <a:spcAft>
                <a:spcPts val="600"/>
              </a:spcAft>
            </a:pPr>
            <a:r>
              <a:rPr lang="fr-CH" sz="2400" dirty="0" smtClean="0">
                <a:solidFill>
                  <a:srgbClr val="50ADE4"/>
                </a:solidFill>
                <a:cs typeface="Arial" panose="020B0604020202020204" pitchFamily="34" charset="0"/>
              </a:rPr>
              <a:t>To sponsor a coffee break or a </a:t>
            </a:r>
            <a:r>
              <a:rPr lang="fr-CH" sz="2400" dirty="0" err="1" smtClean="0">
                <a:solidFill>
                  <a:srgbClr val="50ADE4"/>
                </a:solidFill>
                <a:cs typeface="Arial" panose="020B0604020202020204" pitchFamily="34" charset="0"/>
              </a:rPr>
              <a:t>reception</a:t>
            </a:r>
            <a:r>
              <a:rPr lang="fr-CH" sz="2400" dirty="0" smtClean="0">
                <a:solidFill>
                  <a:srgbClr val="50ADE4"/>
                </a:solidFill>
                <a:cs typeface="Arial" panose="020B0604020202020204" pitchFamily="34" charset="0"/>
              </a:rPr>
              <a:t> </a:t>
            </a:r>
            <a:r>
              <a:rPr lang="fr-CH" sz="2400" dirty="0" err="1" smtClean="0">
                <a:solidFill>
                  <a:srgbClr val="50ADE4"/>
                </a:solidFill>
                <a:cs typeface="Arial" panose="020B0604020202020204" pitchFamily="34" charset="0"/>
              </a:rPr>
              <a:t>please</a:t>
            </a:r>
            <a:r>
              <a:rPr lang="fr-CH" sz="2400" dirty="0" smtClean="0">
                <a:solidFill>
                  <a:srgbClr val="50ADE4"/>
                </a:solidFill>
                <a:cs typeface="Arial" panose="020B0604020202020204" pitchFamily="34" charset="0"/>
              </a:rPr>
              <a:t> contact </a:t>
            </a:r>
            <a:r>
              <a:rPr lang="fr-CH" sz="2400" dirty="0" err="1" smtClean="0">
                <a:solidFill>
                  <a:srgbClr val="50ADE4"/>
                </a:solidFill>
                <a:cs typeface="Arial" panose="020B0604020202020204" pitchFamily="34" charset="0"/>
              </a:rPr>
              <a:t>protocol</a:t>
            </a:r>
            <a:r>
              <a:rPr lang="fr-CH" sz="2400" dirty="0" smtClean="0">
                <a:solidFill>
                  <a:srgbClr val="50ADE4"/>
                </a:solidFill>
                <a:cs typeface="Arial" panose="020B0604020202020204" pitchFamily="34" charset="0"/>
              </a:rPr>
              <a:t>, </a:t>
            </a:r>
            <a:r>
              <a:rPr lang="fr-CH" sz="2400" dirty="0" smtClean="0">
                <a:solidFill>
                  <a:srgbClr val="50ADE4"/>
                </a:solidFill>
                <a:cs typeface="Arial" panose="020B0604020202020204" pitchFamily="34" charset="0"/>
                <a:hlinkClick r:id="rId5"/>
              </a:rPr>
              <a:t>protocol@itu.int</a:t>
            </a:r>
            <a:r>
              <a:rPr lang="fr-CH" sz="2400" dirty="0" smtClean="0">
                <a:solidFill>
                  <a:srgbClr val="50ADE4"/>
                </a:solidFill>
                <a:cs typeface="Arial" panose="020B0604020202020204" pitchFamily="34" charset="0"/>
              </a:rPr>
              <a:t>   </a:t>
            </a:r>
            <a:endParaRPr lang="en-US" sz="2400" dirty="0">
              <a:solidFill>
                <a:srgbClr val="50ADE4"/>
              </a:solidFill>
              <a:cs typeface="Arial" panose="020B0604020202020204" pitchFamily="34" charset="0"/>
            </a:endParaRPr>
          </a:p>
        </p:txBody>
      </p:sp>
      <p:sp>
        <p:nvSpPr>
          <p:cNvPr id="7" name="TextBox 6"/>
          <p:cNvSpPr txBox="1"/>
          <p:nvPr/>
        </p:nvSpPr>
        <p:spPr>
          <a:xfrm>
            <a:off x="469189" y="528693"/>
            <a:ext cx="7564468" cy="954107"/>
          </a:xfrm>
          <a:prstGeom prst="rect">
            <a:avLst/>
          </a:prstGeom>
          <a:noFill/>
        </p:spPr>
        <p:txBody>
          <a:bodyPr wrap="square" rtlCol="0">
            <a:spAutoFit/>
          </a:bodyPr>
          <a:lstStyle/>
          <a:p>
            <a:pPr defTabSz="609585"/>
            <a:r>
              <a:rPr lang="en-US" sz="2800" spc="-100" dirty="0">
                <a:latin typeface="Arial" charset="0"/>
                <a:ea typeface="Arial" charset="0"/>
                <a:cs typeface="Arial" charset="0"/>
              </a:rPr>
              <a:t>Key things to do before </a:t>
            </a:r>
            <a:r>
              <a:rPr lang="en-US" sz="2800" spc="-100" dirty="0" smtClean="0">
                <a:latin typeface="Arial" charset="0"/>
                <a:ea typeface="Arial" charset="0"/>
                <a:cs typeface="Arial" charset="0"/>
              </a:rPr>
              <a:t>Council: </a:t>
            </a:r>
            <a:br>
              <a:rPr lang="en-US" sz="2800" spc="-100" dirty="0" smtClean="0">
                <a:latin typeface="Arial" charset="0"/>
                <a:ea typeface="Arial" charset="0"/>
                <a:cs typeface="Arial" charset="0"/>
              </a:rPr>
            </a:br>
            <a:r>
              <a:rPr lang="en-US" sz="2800" spc="-100" dirty="0" smtClean="0">
                <a:latin typeface="Arial" charset="0"/>
                <a:ea typeface="Arial" charset="0"/>
                <a:cs typeface="Arial" charset="0"/>
              </a:rPr>
              <a:t>Room </a:t>
            </a:r>
            <a:r>
              <a:rPr lang="en-US" sz="2800" spc="-100" dirty="0">
                <a:latin typeface="Arial" charset="0"/>
                <a:ea typeface="Arial" charset="0"/>
                <a:cs typeface="Arial" charset="0"/>
              </a:rPr>
              <a:t>reservation and social event sponsoring </a:t>
            </a:r>
          </a:p>
        </p:txBody>
      </p:sp>
    </p:spTree>
    <p:extLst>
      <p:ext uri="{BB962C8B-B14F-4D97-AF65-F5344CB8AC3E}">
        <p14:creationId xmlns:p14="http://schemas.microsoft.com/office/powerpoint/2010/main" val="1180299750"/>
      </p:ext>
    </p:extLst>
  </p:cSld>
  <p:clrMapOvr>
    <a:masterClrMapping/>
  </p:clrMapOvr>
  <p:transition spd="slow" advClick="0" advTm="1000">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6356" y="2242834"/>
            <a:ext cx="2520701" cy="2520701"/>
          </a:xfrm>
          <a:prstGeom prst="rect">
            <a:avLst/>
          </a:prstGeom>
        </p:spPr>
      </p:pic>
      <p:sp>
        <p:nvSpPr>
          <p:cNvPr id="4" name="Rectangle 3"/>
          <p:cNvSpPr/>
          <p:nvPr/>
        </p:nvSpPr>
        <p:spPr>
          <a:xfrm>
            <a:off x="3692056" y="2310901"/>
            <a:ext cx="7200000" cy="2385268"/>
          </a:xfrm>
          <a:prstGeom prst="rect">
            <a:avLst/>
          </a:prstGeom>
        </p:spPr>
        <p:txBody>
          <a:bodyPr>
            <a:spAutoFit/>
          </a:bodyPr>
          <a:lstStyle/>
          <a:p>
            <a:pPr>
              <a:spcAft>
                <a:spcPts val="600"/>
              </a:spcAft>
            </a:pPr>
            <a:r>
              <a:rPr lang="en-US" sz="2400" b="1" dirty="0">
                <a:solidFill>
                  <a:srgbClr val="50ADE4"/>
                </a:solidFill>
              </a:rPr>
              <a:t>CV57</a:t>
            </a:r>
            <a:r>
              <a:rPr lang="en-US" sz="2400" dirty="0">
                <a:solidFill>
                  <a:srgbClr val="50ADE4"/>
                </a:solidFill>
              </a:rPr>
              <a:t> applies </a:t>
            </a:r>
            <a:r>
              <a:rPr lang="en-US" sz="2400" dirty="0" smtClean="0">
                <a:solidFill>
                  <a:srgbClr val="50ADE4"/>
                </a:solidFill>
              </a:rPr>
              <a:t>only to the </a:t>
            </a:r>
            <a:r>
              <a:rPr lang="en-US" sz="2400" dirty="0" err="1" smtClean="0">
                <a:solidFill>
                  <a:srgbClr val="50ADE4"/>
                </a:solidFill>
              </a:rPr>
              <a:t>Councillor</a:t>
            </a:r>
            <a:r>
              <a:rPr lang="en-US" sz="2400" dirty="0" smtClean="0">
                <a:solidFill>
                  <a:srgbClr val="50ADE4"/>
                </a:solidFill>
              </a:rPr>
              <a:t> of each </a:t>
            </a:r>
            <a:r>
              <a:rPr lang="en-US" sz="2400" dirty="0">
                <a:solidFill>
                  <a:srgbClr val="50ADE4"/>
                </a:solidFill>
              </a:rPr>
              <a:t>Member </a:t>
            </a:r>
            <a:r>
              <a:rPr lang="en-US" sz="2400" dirty="0" smtClean="0">
                <a:solidFill>
                  <a:srgbClr val="50ADE4"/>
                </a:solidFill>
              </a:rPr>
              <a:t>State </a:t>
            </a:r>
            <a:r>
              <a:rPr lang="en-US" sz="2400" dirty="0">
                <a:solidFill>
                  <a:srgbClr val="50ADE4"/>
                </a:solidFill>
              </a:rPr>
              <a:t>of the Council belonging to the category of developing </a:t>
            </a:r>
            <a:r>
              <a:rPr lang="en-US" sz="2400" dirty="0" smtClean="0">
                <a:solidFill>
                  <a:srgbClr val="50ADE4"/>
                </a:solidFill>
              </a:rPr>
              <a:t>countries.</a:t>
            </a:r>
            <a:endParaRPr lang="en-US" sz="2400" dirty="0">
              <a:solidFill>
                <a:srgbClr val="50ADE4"/>
              </a:solidFill>
            </a:endParaRPr>
          </a:p>
          <a:p>
            <a:pPr>
              <a:spcAft>
                <a:spcPts val="600"/>
              </a:spcAft>
            </a:pPr>
            <a:r>
              <a:rPr lang="en-US" sz="2400" dirty="0" err="1" smtClean="0">
                <a:solidFill>
                  <a:srgbClr val="50ADE4"/>
                </a:solidFill>
              </a:rPr>
              <a:t>Councillors</a:t>
            </a:r>
            <a:r>
              <a:rPr lang="en-US" sz="2400" dirty="0" smtClean="0">
                <a:solidFill>
                  <a:srgbClr val="50ADE4"/>
                </a:solidFill>
              </a:rPr>
              <a:t> </a:t>
            </a:r>
            <a:r>
              <a:rPr lang="en-US" sz="2400" dirty="0">
                <a:solidFill>
                  <a:srgbClr val="50ADE4"/>
                </a:solidFill>
              </a:rPr>
              <a:t>may wish to contact the ITU travel section for more information at </a:t>
            </a:r>
            <a:r>
              <a:rPr lang="en-US" sz="2400" u="sng" dirty="0">
                <a:solidFill>
                  <a:srgbClr val="50ADE4"/>
                </a:solidFill>
                <a:hlinkClick r:id="rId4"/>
              </a:rPr>
              <a:t>travel@itu.int</a:t>
            </a:r>
            <a:r>
              <a:rPr lang="en-US" sz="2400" dirty="0">
                <a:solidFill>
                  <a:srgbClr val="50ADE4"/>
                </a:solidFill>
              </a:rPr>
              <a:t> or </a:t>
            </a:r>
            <a:r>
              <a:rPr lang="en-US" sz="2400" u="sng" dirty="0" smtClean="0">
                <a:solidFill>
                  <a:srgbClr val="50ADE4"/>
                </a:solidFill>
                <a:hlinkClick r:id="rId5"/>
              </a:rPr>
              <a:t>christine.marechal@itu.int</a:t>
            </a:r>
            <a:r>
              <a:rPr lang="en-US" sz="2400" dirty="0" smtClean="0">
                <a:solidFill>
                  <a:srgbClr val="50ADE4"/>
                </a:solidFill>
              </a:rPr>
              <a:t>.</a:t>
            </a:r>
            <a:endParaRPr lang="en-US" sz="2400" dirty="0">
              <a:solidFill>
                <a:srgbClr val="50ADE4"/>
              </a:solidFill>
            </a:endParaRPr>
          </a:p>
        </p:txBody>
      </p:sp>
      <p:sp>
        <p:nvSpPr>
          <p:cNvPr id="6" name="TextBox 5"/>
          <p:cNvSpPr txBox="1"/>
          <p:nvPr/>
        </p:nvSpPr>
        <p:spPr>
          <a:xfrm>
            <a:off x="469189" y="528693"/>
            <a:ext cx="9719840" cy="523220"/>
          </a:xfrm>
          <a:prstGeom prst="rect">
            <a:avLst/>
          </a:prstGeom>
          <a:noFill/>
        </p:spPr>
        <p:txBody>
          <a:bodyPr wrap="square" rtlCol="0">
            <a:spAutoFit/>
          </a:bodyPr>
          <a:lstStyle/>
          <a:p>
            <a:pPr defTabSz="609585"/>
            <a:r>
              <a:rPr lang="en-US" sz="2800" spc="-100" dirty="0">
                <a:latin typeface="Arial" charset="0"/>
                <a:ea typeface="Arial" charset="0"/>
                <a:cs typeface="Arial" charset="0"/>
              </a:rPr>
              <a:t>Key things to do before Council – travel </a:t>
            </a:r>
            <a:r>
              <a:rPr lang="en-US" sz="2800" spc="-100" dirty="0" smtClean="0">
                <a:latin typeface="Arial" charset="0"/>
                <a:ea typeface="Arial" charset="0"/>
                <a:cs typeface="Arial" charset="0"/>
              </a:rPr>
              <a:t>and </a:t>
            </a:r>
            <a:r>
              <a:rPr lang="en-US" sz="2800" spc="-100" dirty="0">
                <a:latin typeface="Arial" charset="0"/>
                <a:ea typeface="Arial" charset="0"/>
                <a:cs typeface="Arial" charset="0"/>
              </a:rPr>
              <a:t>visa support</a:t>
            </a:r>
          </a:p>
        </p:txBody>
      </p:sp>
    </p:spTree>
    <p:extLst>
      <p:ext uri="{BB962C8B-B14F-4D97-AF65-F5344CB8AC3E}">
        <p14:creationId xmlns:p14="http://schemas.microsoft.com/office/powerpoint/2010/main" val="2512694237"/>
      </p:ext>
    </p:extLst>
  </p:cSld>
  <p:clrMapOvr>
    <a:masterClrMapping/>
  </p:clrMapOvr>
  <mc:AlternateContent xmlns:mc="http://schemas.openxmlformats.org/markup-compatibility/2006" xmlns:p14="http://schemas.microsoft.com/office/powerpoint/2010/main">
    <mc:Choice Requires="p14">
      <p:transition spd="slow" p14:dur="2000" advClick="0" advTm="1000">
        <p:fade/>
      </p:transition>
    </mc:Choice>
    <mc:Fallback xmlns="">
      <p:transition spd="slow" advClick="0" advTm="2000">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6356" y="2242834"/>
            <a:ext cx="2520701" cy="2520701"/>
          </a:xfrm>
          <a:prstGeom prst="rect">
            <a:avLst/>
          </a:prstGeom>
        </p:spPr>
      </p:pic>
      <p:graphicFrame>
        <p:nvGraphicFramePr>
          <p:cNvPr id="5" name="Diagram 4"/>
          <p:cNvGraphicFramePr/>
          <p:nvPr>
            <p:extLst>
              <p:ext uri="{D42A27DB-BD31-4B8C-83A1-F6EECF244321}">
                <p14:modId xmlns:p14="http://schemas.microsoft.com/office/powerpoint/2010/main" val="423077663"/>
              </p:ext>
            </p:extLst>
          </p:nvPr>
        </p:nvGraphicFramePr>
        <p:xfrm>
          <a:off x="4216291" y="1584007"/>
          <a:ext cx="6900531" cy="383835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TextBox 5"/>
          <p:cNvSpPr txBox="1"/>
          <p:nvPr/>
        </p:nvSpPr>
        <p:spPr>
          <a:xfrm>
            <a:off x="469189" y="528693"/>
            <a:ext cx="7564468" cy="523220"/>
          </a:xfrm>
          <a:prstGeom prst="rect">
            <a:avLst/>
          </a:prstGeom>
          <a:noFill/>
        </p:spPr>
        <p:txBody>
          <a:bodyPr wrap="square" rtlCol="0">
            <a:spAutoFit/>
          </a:bodyPr>
          <a:lstStyle/>
          <a:p>
            <a:pPr defTabSz="609585"/>
            <a:r>
              <a:rPr lang="en-US" sz="2800" spc="-100" dirty="0">
                <a:latin typeface="Arial" charset="0"/>
                <a:ea typeface="Arial" charset="0"/>
                <a:cs typeface="Arial" charset="0"/>
              </a:rPr>
              <a:t>Organizational </a:t>
            </a:r>
            <a:r>
              <a:rPr lang="en-US" sz="2800" spc="-100" dirty="0" smtClean="0">
                <a:latin typeface="Arial" charset="0"/>
                <a:ea typeface="Arial" charset="0"/>
                <a:cs typeface="Arial" charset="0"/>
              </a:rPr>
              <a:t>matters: </a:t>
            </a:r>
            <a:r>
              <a:rPr lang="en-US" sz="2800" spc="-100" dirty="0">
                <a:latin typeface="Arial" charset="0"/>
                <a:ea typeface="Arial" charset="0"/>
                <a:cs typeface="Arial" charset="0"/>
              </a:rPr>
              <a:t>Seating Plan</a:t>
            </a:r>
          </a:p>
        </p:txBody>
      </p:sp>
    </p:spTree>
    <p:extLst>
      <p:ext uri="{BB962C8B-B14F-4D97-AF65-F5344CB8AC3E}">
        <p14:creationId xmlns:p14="http://schemas.microsoft.com/office/powerpoint/2010/main" val="1514014173"/>
      </p:ext>
    </p:extLst>
  </p:cSld>
  <p:clrMapOvr>
    <a:masterClrMapping/>
  </p:clrMapOvr>
  <p:transition spd="slow" advClick="0" advTm="1000">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6356" y="2242834"/>
            <a:ext cx="2520701" cy="2520701"/>
          </a:xfrm>
          <a:prstGeom prst="rect">
            <a:avLst/>
          </a:prstGeom>
        </p:spPr>
      </p:pic>
      <p:sp>
        <p:nvSpPr>
          <p:cNvPr id="2" name="Rectangle 1"/>
          <p:cNvSpPr/>
          <p:nvPr/>
        </p:nvSpPr>
        <p:spPr>
          <a:xfrm>
            <a:off x="1169013" y="2336393"/>
            <a:ext cx="9693427" cy="461665"/>
          </a:xfrm>
          <a:prstGeom prst="rect">
            <a:avLst/>
          </a:prstGeom>
        </p:spPr>
        <p:txBody>
          <a:bodyPr wrap="square">
            <a:spAutoFit/>
          </a:bodyPr>
          <a:lstStyle/>
          <a:p>
            <a:pPr marL="0" lvl="1">
              <a:spcBef>
                <a:spcPct val="0"/>
              </a:spcBef>
              <a:buClr>
                <a:srgbClr val="0E438A"/>
              </a:buClr>
              <a:buSzPct val="110000"/>
            </a:pPr>
            <a:endParaRPr lang="en-GB" sz="2400" b="1" dirty="0">
              <a:solidFill>
                <a:schemeClr val="tx2"/>
              </a:solidFill>
              <a:cs typeface="Arial" panose="020B0604020202020204" pitchFamily="34" charset="0"/>
            </a:endParaRPr>
          </a:p>
        </p:txBody>
      </p:sp>
      <p:sp>
        <p:nvSpPr>
          <p:cNvPr id="3" name="Rectangle 2"/>
          <p:cNvSpPr/>
          <p:nvPr/>
        </p:nvSpPr>
        <p:spPr>
          <a:xfrm>
            <a:off x="3689714" y="1487598"/>
            <a:ext cx="8404452" cy="4031873"/>
          </a:xfrm>
          <a:prstGeom prst="rect">
            <a:avLst/>
          </a:prstGeom>
        </p:spPr>
        <p:txBody>
          <a:bodyPr wrap="square">
            <a:spAutoFit/>
          </a:bodyPr>
          <a:lstStyle/>
          <a:p>
            <a:r>
              <a:rPr lang="en-US" sz="2400" b="1" dirty="0" smtClean="0">
                <a:solidFill>
                  <a:srgbClr val="50ADE4"/>
                </a:solidFill>
                <a:cs typeface="Arial" panose="020B0604020202020204" pitchFamily="34" charset="0"/>
              </a:rPr>
              <a:t>ITU Wi-Fi</a:t>
            </a:r>
          </a:p>
          <a:p>
            <a:pPr marL="0" lvl="1" indent="-288000">
              <a:buFont typeface="Wingdings" panose="05000000000000000000" pitchFamily="2" charset="2"/>
              <a:buChar char="§"/>
            </a:pPr>
            <a:r>
              <a:rPr lang="en-US" sz="2000" dirty="0" smtClean="0">
                <a:solidFill>
                  <a:srgbClr val="50ADE4"/>
                </a:solidFill>
                <a:cs typeface="Arial" panose="020B0604020202020204" pitchFamily="34" charset="0"/>
              </a:rPr>
              <a:t>Password</a:t>
            </a:r>
            <a:r>
              <a:rPr lang="en-US" sz="2000" dirty="0">
                <a:solidFill>
                  <a:srgbClr val="50ADE4"/>
                </a:solidFill>
                <a:cs typeface="Arial" panose="020B0604020202020204" pitchFamily="34" charset="0"/>
              </a:rPr>
              <a:t>: </a:t>
            </a:r>
            <a:r>
              <a:rPr lang="en-US" sz="2000" u="sng" dirty="0">
                <a:solidFill>
                  <a:srgbClr val="50ADE4"/>
                </a:solidFill>
                <a:cs typeface="Arial" panose="020B0604020202020204" pitchFamily="34" charset="0"/>
              </a:rPr>
              <a:t>itu@GVA1211</a:t>
            </a:r>
            <a:endParaRPr lang="en-US" sz="2000" dirty="0">
              <a:solidFill>
                <a:srgbClr val="50ADE4"/>
              </a:solidFill>
              <a:cs typeface="Arial" panose="020B0604020202020204" pitchFamily="34" charset="0"/>
            </a:endParaRPr>
          </a:p>
          <a:p>
            <a:r>
              <a:rPr lang="en-US" sz="2400" b="1" dirty="0">
                <a:solidFill>
                  <a:srgbClr val="50ADE4"/>
                </a:solidFill>
                <a:cs typeface="Arial" panose="020B0604020202020204" pitchFamily="34" charset="0"/>
              </a:rPr>
              <a:t>Blue-cap </a:t>
            </a:r>
            <a:r>
              <a:rPr lang="en-US" sz="2400" b="1" dirty="0" smtClean="0">
                <a:solidFill>
                  <a:srgbClr val="50ADE4"/>
                </a:solidFill>
                <a:cs typeface="Arial" panose="020B0604020202020204" pitchFamily="34" charset="0"/>
              </a:rPr>
              <a:t>technicians </a:t>
            </a:r>
            <a:endParaRPr lang="en-US" sz="2400" b="1" dirty="0">
              <a:solidFill>
                <a:srgbClr val="50ADE4"/>
              </a:solidFill>
              <a:cs typeface="Arial" panose="020B0604020202020204" pitchFamily="34" charset="0"/>
            </a:endParaRPr>
          </a:p>
          <a:p>
            <a:pPr marL="0" lvl="1" indent="-288000">
              <a:buFont typeface="Wingdings" panose="05000000000000000000" pitchFamily="2" charset="2"/>
              <a:buChar char="§"/>
            </a:pPr>
            <a:r>
              <a:rPr lang="en-US" sz="2000" dirty="0">
                <a:solidFill>
                  <a:srgbClr val="50ADE4"/>
                </a:solidFill>
                <a:cs typeface="Arial" panose="020B0604020202020204" pitchFamily="34" charset="0"/>
              </a:rPr>
              <a:t>For technical support, approach the staff wearing blue caps</a:t>
            </a:r>
          </a:p>
          <a:p>
            <a:pPr marL="0" lvl="1" indent="-288000">
              <a:buFont typeface="Wingdings" panose="05000000000000000000" pitchFamily="2" charset="2"/>
              <a:buChar char="§"/>
            </a:pPr>
            <a:r>
              <a:rPr lang="en-US" sz="2000" dirty="0">
                <a:solidFill>
                  <a:srgbClr val="50ADE4"/>
                </a:solidFill>
                <a:cs typeface="Arial" panose="020B0604020202020204" pitchFamily="34" charset="0"/>
              </a:rPr>
              <a:t>Located in the front of the room</a:t>
            </a:r>
          </a:p>
          <a:p>
            <a:pPr marL="0" lvl="1" indent="-288000">
              <a:buFont typeface="Wingdings" panose="05000000000000000000" pitchFamily="2" charset="2"/>
              <a:buChar char="§"/>
            </a:pPr>
            <a:r>
              <a:rPr lang="en-US" sz="2000" dirty="0">
                <a:solidFill>
                  <a:srgbClr val="50ADE4"/>
                </a:solidFill>
                <a:cs typeface="Arial" panose="020B0604020202020204" pitchFamily="34" charset="0"/>
              </a:rPr>
              <a:t>Wired internet cables are available upon request</a:t>
            </a:r>
          </a:p>
          <a:p>
            <a:r>
              <a:rPr lang="en-US" sz="2400" b="1" dirty="0" smtClean="0">
                <a:solidFill>
                  <a:srgbClr val="50ADE4"/>
                </a:solidFill>
                <a:cs typeface="Arial" panose="020B0604020202020204" pitchFamily="34" charset="0"/>
              </a:rPr>
              <a:t>Service Desk</a:t>
            </a:r>
            <a:endParaRPr lang="en-US" sz="2400" b="1" dirty="0">
              <a:solidFill>
                <a:srgbClr val="50ADE4"/>
              </a:solidFill>
              <a:cs typeface="Arial" panose="020B0604020202020204" pitchFamily="34" charset="0"/>
            </a:endParaRPr>
          </a:p>
          <a:p>
            <a:pPr marL="0" lvl="1" indent="-288000">
              <a:buFont typeface="Wingdings" panose="05000000000000000000" pitchFamily="2" charset="2"/>
              <a:buChar char="§"/>
            </a:pPr>
            <a:r>
              <a:rPr lang="en-US" sz="2000" dirty="0">
                <a:solidFill>
                  <a:srgbClr val="50ADE4"/>
                </a:solidFill>
                <a:cs typeface="Arial" panose="020B0604020202020204" pitchFamily="34" charset="0"/>
              </a:rPr>
              <a:t>Varembé building (V29)</a:t>
            </a:r>
          </a:p>
          <a:p>
            <a:pPr marL="0" lvl="1" indent="-288000">
              <a:buFont typeface="Wingdings" panose="05000000000000000000" pitchFamily="2" charset="2"/>
              <a:buChar char="§"/>
            </a:pPr>
            <a:r>
              <a:rPr lang="en-US" sz="2000" dirty="0">
                <a:solidFill>
                  <a:srgbClr val="50ADE4"/>
                </a:solidFill>
                <a:cs typeface="Arial" panose="020B0604020202020204" pitchFamily="34" charset="0"/>
              </a:rPr>
              <a:t>Call 6666 from any fixed phone in ITU </a:t>
            </a:r>
          </a:p>
          <a:p>
            <a:r>
              <a:rPr lang="en-US" sz="2400" b="1" dirty="0" smtClean="0">
                <a:solidFill>
                  <a:srgbClr val="50ADE4"/>
                </a:solidFill>
                <a:cs typeface="Arial" panose="020B0604020202020204" pitchFamily="34" charset="0"/>
              </a:rPr>
              <a:t>Loan computers</a:t>
            </a:r>
            <a:endParaRPr lang="en-US" sz="2400" b="1" dirty="0">
              <a:solidFill>
                <a:srgbClr val="50ADE4"/>
              </a:solidFill>
              <a:cs typeface="Arial" panose="020B0604020202020204" pitchFamily="34" charset="0"/>
            </a:endParaRPr>
          </a:p>
          <a:p>
            <a:pPr marL="0" lvl="1" indent="-288000">
              <a:buFont typeface="Wingdings" panose="05000000000000000000" pitchFamily="2" charset="2"/>
              <a:buChar char="§"/>
            </a:pPr>
            <a:r>
              <a:rPr lang="en-US" sz="2000" dirty="0">
                <a:solidFill>
                  <a:srgbClr val="50ADE4"/>
                </a:solidFill>
                <a:cs typeface="Arial" panose="020B0604020202020204" pitchFamily="34" charset="0"/>
              </a:rPr>
              <a:t>Bring your ID to Service Desk</a:t>
            </a:r>
          </a:p>
          <a:p>
            <a:pPr marL="0" lvl="1" indent="-288000">
              <a:buFont typeface="Wingdings" panose="05000000000000000000" pitchFamily="2" charset="2"/>
              <a:buChar char="§"/>
            </a:pPr>
            <a:r>
              <a:rPr lang="en-US" sz="2000" dirty="0">
                <a:solidFill>
                  <a:srgbClr val="50ADE4"/>
                </a:solidFill>
                <a:cs typeface="Arial" panose="020B0604020202020204" pitchFamily="34" charset="0"/>
              </a:rPr>
              <a:t>Limited number of computers</a:t>
            </a:r>
          </a:p>
        </p:txBody>
      </p:sp>
      <p:sp>
        <p:nvSpPr>
          <p:cNvPr id="7" name="TextBox 6"/>
          <p:cNvSpPr txBox="1"/>
          <p:nvPr/>
        </p:nvSpPr>
        <p:spPr>
          <a:xfrm>
            <a:off x="469189" y="528693"/>
            <a:ext cx="7564468" cy="523220"/>
          </a:xfrm>
          <a:prstGeom prst="rect">
            <a:avLst/>
          </a:prstGeom>
          <a:noFill/>
        </p:spPr>
        <p:txBody>
          <a:bodyPr wrap="square" rtlCol="0">
            <a:spAutoFit/>
          </a:bodyPr>
          <a:lstStyle/>
          <a:p>
            <a:pPr defTabSz="609585"/>
            <a:r>
              <a:rPr lang="en-US" sz="2800" spc="-100" dirty="0">
                <a:latin typeface="Arial" charset="0"/>
                <a:ea typeface="Arial" charset="0"/>
                <a:cs typeface="Arial" charset="0"/>
              </a:rPr>
              <a:t>Organizational matters: IT info </a:t>
            </a:r>
          </a:p>
        </p:txBody>
      </p:sp>
    </p:spTree>
    <p:extLst>
      <p:ext uri="{BB962C8B-B14F-4D97-AF65-F5344CB8AC3E}">
        <p14:creationId xmlns:p14="http://schemas.microsoft.com/office/powerpoint/2010/main" val="731723328"/>
      </p:ext>
    </p:extLst>
  </p:cSld>
  <p:clrMapOvr>
    <a:masterClrMapping/>
  </p:clrMapOvr>
  <p:transition spd="slow" advClick="0" advTm="1000">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6356" y="2242834"/>
            <a:ext cx="2520701" cy="2520701"/>
          </a:xfrm>
          <a:prstGeom prst="rect">
            <a:avLst/>
          </a:prstGeom>
        </p:spPr>
      </p:pic>
      <p:sp>
        <p:nvSpPr>
          <p:cNvPr id="3" name="Rectangle 2"/>
          <p:cNvSpPr/>
          <p:nvPr/>
        </p:nvSpPr>
        <p:spPr>
          <a:xfrm>
            <a:off x="3729605" y="2110495"/>
            <a:ext cx="7200000" cy="2785378"/>
          </a:xfrm>
          <a:prstGeom prst="rect">
            <a:avLst/>
          </a:prstGeom>
        </p:spPr>
        <p:txBody>
          <a:bodyPr wrap="square">
            <a:spAutoFit/>
          </a:bodyPr>
          <a:lstStyle/>
          <a:p>
            <a:pPr marL="288000" lvl="0" indent="-288000">
              <a:spcAft>
                <a:spcPts val="600"/>
              </a:spcAft>
              <a:buFont typeface="Wingdings" panose="05000000000000000000" pitchFamily="2" charset="2"/>
              <a:buChar char="§"/>
            </a:pPr>
            <a:r>
              <a:rPr lang="en-US" sz="2000" dirty="0" smtClean="0">
                <a:solidFill>
                  <a:srgbClr val="50ADE4"/>
                </a:solidFill>
              </a:rPr>
              <a:t>Security </a:t>
            </a:r>
            <a:r>
              <a:rPr lang="en-US" sz="2000" dirty="0">
                <a:solidFill>
                  <a:srgbClr val="50ADE4"/>
                </a:solidFill>
              </a:rPr>
              <a:t>can be physically contacted in front of </a:t>
            </a:r>
            <a:r>
              <a:rPr lang="en-US" sz="2000" dirty="0" smtClean="0">
                <a:solidFill>
                  <a:srgbClr val="50ADE4"/>
                </a:solidFill>
              </a:rPr>
              <a:t>the </a:t>
            </a:r>
            <a:r>
              <a:rPr lang="en-US" sz="2000" dirty="0">
                <a:solidFill>
                  <a:srgbClr val="50ADE4"/>
                </a:solidFill>
              </a:rPr>
              <a:t>Popov </a:t>
            </a:r>
            <a:r>
              <a:rPr lang="en-US" sz="2000" dirty="0" smtClean="0">
                <a:solidFill>
                  <a:srgbClr val="50ADE4"/>
                </a:solidFill>
              </a:rPr>
              <a:t>Room or </a:t>
            </a:r>
            <a:r>
              <a:rPr lang="en-US" sz="2000" dirty="0">
                <a:solidFill>
                  <a:srgbClr val="50ADE4"/>
                </a:solidFill>
              </a:rPr>
              <a:t>at the two ITU Access Points (Tower and </a:t>
            </a:r>
            <a:r>
              <a:rPr lang="en-US" sz="2000" dirty="0" err="1">
                <a:solidFill>
                  <a:srgbClr val="50ADE4"/>
                </a:solidFill>
              </a:rPr>
              <a:t>Montbrillant</a:t>
            </a:r>
            <a:r>
              <a:rPr lang="en-US" sz="2000" dirty="0">
                <a:solidFill>
                  <a:srgbClr val="50ADE4"/>
                </a:solidFill>
              </a:rPr>
              <a:t>).</a:t>
            </a:r>
          </a:p>
          <a:p>
            <a:pPr marL="288000" indent="-288000">
              <a:spcAft>
                <a:spcPts val="600"/>
              </a:spcAft>
              <a:buFont typeface="Wingdings" panose="05000000000000000000" pitchFamily="2" charset="2"/>
              <a:buChar char="§"/>
            </a:pPr>
            <a:r>
              <a:rPr lang="en-US" sz="2000" dirty="0" smtClean="0">
                <a:solidFill>
                  <a:srgbClr val="50ADE4"/>
                </a:solidFill>
              </a:rPr>
              <a:t>To </a:t>
            </a:r>
            <a:r>
              <a:rPr lang="en-US" sz="2000" dirty="0">
                <a:solidFill>
                  <a:srgbClr val="50ADE4"/>
                </a:solidFill>
              </a:rPr>
              <a:t>contact </a:t>
            </a:r>
            <a:r>
              <a:rPr lang="en-US" sz="2000" dirty="0" smtClean="0">
                <a:solidFill>
                  <a:srgbClr val="50ADE4"/>
                </a:solidFill>
              </a:rPr>
              <a:t>Security, call </a:t>
            </a:r>
            <a:r>
              <a:rPr lang="en-US" sz="2000" i="1" dirty="0">
                <a:solidFill>
                  <a:srgbClr val="50ADE4"/>
                </a:solidFill>
              </a:rPr>
              <a:t>#119</a:t>
            </a:r>
            <a:r>
              <a:rPr lang="en-US" sz="2000" dirty="0">
                <a:solidFill>
                  <a:srgbClr val="50ADE4"/>
                </a:solidFill>
              </a:rPr>
              <a:t> (or by pushing the emergency button) on all the ITU premises telephones.</a:t>
            </a:r>
          </a:p>
          <a:p>
            <a:pPr marL="288000" lvl="0" indent="-288000">
              <a:spcAft>
                <a:spcPts val="600"/>
              </a:spcAft>
              <a:buFont typeface="Wingdings" panose="05000000000000000000" pitchFamily="2" charset="2"/>
              <a:buChar char="§"/>
            </a:pPr>
            <a:r>
              <a:rPr lang="en-US" sz="2000" dirty="0" smtClean="0">
                <a:solidFill>
                  <a:srgbClr val="50ADE4"/>
                </a:solidFill>
              </a:rPr>
              <a:t>ITU </a:t>
            </a:r>
            <a:r>
              <a:rPr lang="en-US" sz="2000" dirty="0">
                <a:solidFill>
                  <a:srgbClr val="50ADE4"/>
                </a:solidFill>
              </a:rPr>
              <a:t>Medical </a:t>
            </a:r>
            <a:r>
              <a:rPr lang="en-US" sz="2000" dirty="0" smtClean="0">
                <a:solidFill>
                  <a:srgbClr val="50ADE4"/>
                </a:solidFill>
              </a:rPr>
              <a:t>Services </a:t>
            </a:r>
            <a:r>
              <a:rPr lang="en-US" sz="2000" dirty="0">
                <a:solidFill>
                  <a:srgbClr val="50ADE4"/>
                </a:solidFill>
              </a:rPr>
              <a:t>is located in the </a:t>
            </a:r>
            <a:r>
              <a:rPr lang="en-US" sz="2000" dirty="0" smtClean="0">
                <a:solidFill>
                  <a:srgbClr val="50ADE4"/>
                </a:solidFill>
              </a:rPr>
              <a:t>Varembé </a:t>
            </a:r>
            <a:r>
              <a:rPr lang="en-US" sz="2000" dirty="0">
                <a:solidFill>
                  <a:srgbClr val="50ADE4"/>
                </a:solidFill>
              </a:rPr>
              <a:t>Building on the ground floor.</a:t>
            </a:r>
          </a:p>
          <a:p>
            <a:pPr marL="288000" lvl="0" indent="-288000">
              <a:spcAft>
                <a:spcPts val="600"/>
              </a:spcAft>
              <a:buFont typeface="Wingdings" panose="05000000000000000000" pitchFamily="2" charset="2"/>
              <a:buChar char="§"/>
            </a:pPr>
            <a:r>
              <a:rPr lang="en-US" sz="2000" dirty="0" smtClean="0">
                <a:solidFill>
                  <a:srgbClr val="50ADE4"/>
                </a:solidFill>
              </a:rPr>
              <a:t>Lost </a:t>
            </a:r>
            <a:r>
              <a:rPr lang="en-US" sz="2000" dirty="0">
                <a:solidFill>
                  <a:srgbClr val="50ADE4"/>
                </a:solidFill>
              </a:rPr>
              <a:t>and Found items can be reported to </a:t>
            </a:r>
            <a:r>
              <a:rPr lang="en-US" sz="2000" dirty="0" smtClean="0">
                <a:solidFill>
                  <a:srgbClr val="50ADE4"/>
                </a:solidFill>
              </a:rPr>
              <a:t>Security at either the Tower or </a:t>
            </a:r>
            <a:r>
              <a:rPr lang="en-US" sz="2000" dirty="0" err="1" smtClean="0">
                <a:solidFill>
                  <a:srgbClr val="50ADE4"/>
                </a:solidFill>
              </a:rPr>
              <a:t>Montbrillant</a:t>
            </a:r>
            <a:r>
              <a:rPr lang="en-US" sz="2000" dirty="0" smtClean="0">
                <a:solidFill>
                  <a:srgbClr val="50ADE4"/>
                </a:solidFill>
              </a:rPr>
              <a:t> access points.  </a:t>
            </a:r>
          </a:p>
        </p:txBody>
      </p:sp>
      <p:sp>
        <p:nvSpPr>
          <p:cNvPr id="2" name="Rectangle 1"/>
          <p:cNvSpPr/>
          <p:nvPr/>
        </p:nvSpPr>
        <p:spPr>
          <a:xfrm>
            <a:off x="1169013" y="2336393"/>
            <a:ext cx="9693427" cy="461665"/>
          </a:xfrm>
          <a:prstGeom prst="rect">
            <a:avLst/>
          </a:prstGeom>
        </p:spPr>
        <p:txBody>
          <a:bodyPr wrap="square">
            <a:spAutoFit/>
          </a:bodyPr>
          <a:lstStyle/>
          <a:p>
            <a:pPr marL="0" lvl="1">
              <a:spcBef>
                <a:spcPct val="0"/>
              </a:spcBef>
              <a:buClr>
                <a:srgbClr val="0E438A"/>
              </a:buClr>
              <a:buSzPct val="110000"/>
            </a:pPr>
            <a:endParaRPr lang="en-GB" sz="2400" b="1" dirty="0">
              <a:solidFill>
                <a:schemeClr val="tx2"/>
              </a:solidFill>
              <a:cs typeface="Arial" panose="020B0604020202020204" pitchFamily="34" charset="0"/>
            </a:endParaRPr>
          </a:p>
        </p:txBody>
      </p:sp>
      <p:sp>
        <p:nvSpPr>
          <p:cNvPr id="7" name="TextBox 6"/>
          <p:cNvSpPr txBox="1"/>
          <p:nvPr/>
        </p:nvSpPr>
        <p:spPr>
          <a:xfrm>
            <a:off x="469189" y="528693"/>
            <a:ext cx="7564468" cy="523220"/>
          </a:xfrm>
          <a:prstGeom prst="rect">
            <a:avLst/>
          </a:prstGeom>
          <a:noFill/>
        </p:spPr>
        <p:txBody>
          <a:bodyPr wrap="square" rtlCol="0">
            <a:spAutoFit/>
          </a:bodyPr>
          <a:lstStyle/>
          <a:p>
            <a:pPr defTabSz="609585"/>
            <a:r>
              <a:rPr lang="en-US" sz="2800" spc="-100" dirty="0">
                <a:latin typeface="Arial" charset="0"/>
                <a:ea typeface="Arial" charset="0"/>
                <a:cs typeface="Arial" charset="0"/>
              </a:rPr>
              <a:t>Organizational matters: safety and security </a:t>
            </a:r>
          </a:p>
        </p:txBody>
      </p:sp>
    </p:spTree>
    <p:extLst>
      <p:ext uri="{BB962C8B-B14F-4D97-AF65-F5344CB8AC3E}">
        <p14:creationId xmlns:p14="http://schemas.microsoft.com/office/powerpoint/2010/main" val="3672740692"/>
      </p:ext>
    </p:extLst>
  </p:cSld>
  <p:clrMapOvr>
    <a:masterClrMapping/>
  </p:clrMapOvr>
  <p:transition spd="slow" advClick="0" advTm="1000">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50ADE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a:stretch>
            <a:fillRect/>
          </a:stretch>
        </p:blipFill>
        <p:spPr>
          <a:xfrm>
            <a:off x="4254500" y="4057650"/>
            <a:ext cx="3683000" cy="723900"/>
          </a:xfrm>
          <a:prstGeom prst="rect">
            <a:avLst/>
          </a:prstGeom>
        </p:spPr>
      </p:pic>
      <p:sp>
        <p:nvSpPr>
          <p:cNvPr id="5" name="Rectangle 4"/>
          <p:cNvSpPr/>
          <p:nvPr/>
        </p:nvSpPr>
        <p:spPr>
          <a:xfrm>
            <a:off x="2117834" y="1680111"/>
            <a:ext cx="7956331" cy="1384995"/>
          </a:xfrm>
          <a:prstGeom prst="rect">
            <a:avLst/>
          </a:prstGeom>
        </p:spPr>
        <p:txBody>
          <a:bodyPr wrap="square">
            <a:spAutoFit/>
          </a:bodyPr>
          <a:lstStyle/>
          <a:p>
            <a:pPr algn="ctr"/>
            <a:r>
              <a:rPr lang="en-US" sz="6000" b="1" dirty="0" smtClean="0">
                <a:solidFill>
                  <a:schemeClr val="bg1"/>
                </a:solidFill>
              </a:rPr>
              <a:t>THANK YOU</a:t>
            </a:r>
            <a:endParaRPr lang="fr-CH" sz="3200" b="1" dirty="0">
              <a:solidFill>
                <a:schemeClr val="bg1"/>
              </a:solidFill>
            </a:endParaRPr>
          </a:p>
          <a:p>
            <a:pPr algn="ctr"/>
            <a:r>
              <a:rPr lang="fr-CH" sz="2400" b="1" dirty="0" smtClean="0">
                <a:solidFill>
                  <a:schemeClr val="bg1"/>
                </a:solidFill>
              </a:rPr>
              <a:t>For </a:t>
            </a:r>
            <a:r>
              <a:rPr lang="fr-CH" sz="2400" b="1" dirty="0" err="1" smtClean="0">
                <a:solidFill>
                  <a:schemeClr val="bg1"/>
                </a:solidFill>
              </a:rPr>
              <a:t>any</a:t>
            </a:r>
            <a:r>
              <a:rPr lang="fr-CH" sz="2400" b="1" dirty="0" smtClean="0">
                <a:solidFill>
                  <a:schemeClr val="bg1"/>
                </a:solidFill>
              </a:rPr>
              <a:t> questions, </a:t>
            </a:r>
            <a:r>
              <a:rPr lang="fr-CH" sz="2400" b="1" dirty="0" err="1" smtClean="0">
                <a:solidFill>
                  <a:schemeClr val="bg1"/>
                </a:solidFill>
              </a:rPr>
              <a:t>please</a:t>
            </a:r>
            <a:r>
              <a:rPr lang="fr-CH" sz="2400" b="1" dirty="0" smtClean="0">
                <a:solidFill>
                  <a:schemeClr val="bg1"/>
                </a:solidFill>
              </a:rPr>
              <a:t> contact </a:t>
            </a:r>
            <a:r>
              <a:rPr lang="fr-CH" sz="2400" b="1" dirty="0" smtClean="0">
                <a:solidFill>
                  <a:srgbClr val="50ADE4"/>
                </a:solidFill>
                <a:hlinkClick r:id="rId4"/>
              </a:rPr>
              <a:t>gbs@itu.int</a:t>
            </a:r>
            <a:r>
              <a:rPr lang="fr-CH" sz="2400" b="1" dirty="0" smtClean="0">
                <a:solidFill>
                  <a:srgbClr val="50ADE4"/>
                </a:solidFill>
              </a:rPr>
              <a:t>.</a:t>
            </a:r>
            <a:r>
              <a:rPr lang="fr-CH" sz="2400" b="1" dirty="0" smtClean="0">
                <a:solidFill>
                  <a:schemeClr val="bg1"/>
                </a:solidFill>
              </a:rPr>
              <a:t> </a:t>
            </a:r>
            <a:endParaRPr lang="en-US" sz="2400" dirty="0">
              <a:solidFill>
                <a:schemeClr val="bg1"/>
              </a:solidFill>
            </a:endParaRPr>
          </a:p>
        </p:txBody>
      </p:sp>
    </p:spTree>
    <p:extLst>
      <p:ext uri="{BB962C8B-B14F-4D97-AF65-F5344CB8AC3E}">
        <p14:creationId xmlns:p14="http://schemas.microsoft.com/office/powerpoint/2010/main" val="1030012425"/>
      </p:ext>
    </p:extLst>
  </p:cSld>
  <p:clrMapOvr>
    <a:masterClrMapping/>
  </p:clrMapOvr>
  <p:transition spd="slow" advClick="0" advTm="1000">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18007" y="1568157"/>
            <a:ext cx="6160021" cy="3742952"/>
          </a:xfrm>
          <a:prstGeom prst="rect">
            <a:avLst/>
          </a:prstGeom>
        </p:spPr>
      </p:pic>
      <p:graphicFrame>
        <p:nvGraphicFramePr>
          <p:cNvPr id="12" name="Diagram 11"/>
          <p:cNvGraphicFramePr/>
          <p:nvPr>
            <p:extLst>
              <p:ext uri="{D42A27DB-BD31-4B8C-83A1-F6EECF244321}">
                <p14:modId xmlns:p14="http://schemas.microsoft.com/office/powerpoint/2010/main" val="3480845549"/>
              </p:ext>
            </p:extLst>
          </p:nvPr>
        </p:nvGraphicFramePr>
        <p:xfrm>
          <a:off x="4208720" y="2456122"/>
          <a:ext cx="4178595" cy="250928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TextBox 6"/>
          <p:cNvSpPr txBox="1"/>
          <p:nvPr/>
        </p:nvSpPr>
        <p:spPr>
          <a:xfrm>
            <a:off x="469189" y="528693"/>
            <a:ext cx="5828828" cy="523220"/>
          </a:xfrm>
          <a:prstGeom prst="rect">
            <a:avLst/>
          </a:prstGeom>
          <a:noFill/>
        </p:spPr>
        <p:txBody>
          <a:bodyPr wrap="square" rtlCol="0">
            <a:spAutoFit/>
          </a:bodyPr>
          <a:lstStyle/>
          <a:p>
            <a:pPr defTabSz="609585"/>
            <a:r>
              <a:rPr lang="en-US" sz="2800" spc="-100" dirty="0" smtClean="0">
                <a:latin typeface="Arial" charset="0"/>
                <a:ea typeface="Arial" charset="0"/>
                <a:cs typeface="Arial" charset="0"/>
              </a:rPr>
              <a:t>Role of the Council</a:t>
            </a:r>
            <a:endParaRPr lang="en-US" sz="2800" spc="-100" dirty="0">
              <a:latin typeface="Arial" charset="0"/>
              <a:ea typeface="Arial" charset="0"/>
              <a:cs typeface="Arial" charset="0"/>
            </a:endParaRPr>
          </a:p>
        </p:txBody>
      </p:sp>
    </p:spTree>
    <p:extLst>
      <p:ext uri="{BB962C8B-B14F-4D97-AF65-F5344CB8AC3E}">
        <p14:creationId xmlns:p14="http://schemas.microsoft.com/office/powerpoint/2010/main" val="2429641699"/>
      </p:ext>
    </p:extLst>
  </p:cSld>
  <p:clrMapOvr>
    <a:masterClrMapping/>
  </p:clrMapOvr>
  <p:transition spd="slow" advClick="0" advTm="1000">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01801" y="2728427"/>
            <a:ext cx="1538239" cy="1471172"/>
          </a:xfrm>
          <a:prstGeom prst="rect">
            <a:avLst/>
          </a:prstGeom>
          <a:noFill/>
        </p:spPr>
        <p:txBody>
          <a:bodyPr wrap="square" rtlCol="0">
            <a:spAutoFit/>
          </a:bodyPr>
          <a:lstStyle/>
          <a:p>
            <a:pPr algn="ctr">
              <a:lnSpc>
                <a:spcPct val="80000"/>
              </a:lnSpc>
            </a:pPr>
            <a:r>
              <a:rPr lang="en-US" sz="7200" b="1" dirty="0" smtClean="0">
                <a:solidFill>
                  <a:srgbClr val="50ADE4"/>
                </a:solidFill>
                <a:cs typeface="Myriad Pro Cond"/>
              </a:rPr>
              <a:t>48</a:t>
            </a:r>
          </a:p>
          <a:p>
            <a:pPr algn="ctr">
              <a:lnSpc>
                <a:spcPct val="80000"/>
              </a:lnSpc>
            </a:pPr>
            <a:r>
              <a:rPr lang="en-US" sz="2000" dirty="0" smtClean="0">
                <a:solidFill>
                  <a:srgbClr val="50ADE4"/>
                </a:solidFill>
                <a:cs typeface="Myriad Pro Cond"/>
              </a:rPr>
              <a:t>MEMBER STATES</a:t>
            </a:r>
            <a:endParaRPr lang="en-US" sz="2000" dirty="0">
              <a:solidFill>
                <a:srgbClr val="50ADE4"/>
              </a:solidFill>
              <a:cs typeface="Myriad Pro Cond"/>
            </a:endParaRPr>
          </a:p>
        </p:txBody>
      </p:sp>
      <p:grpSp>
        <p:nvGrpSpPr>
          <p:cNvPr id="8" name="Group 7"/>
          <p:cNvGrpSpPr/>
          <p:nvPr/>
        </p:nvGrpSpPr>
        <p:grpSpPr>
          <a:xfrm>
            <a:off x="9339241" y="1930287"/>
            <a:ext cx="1950959" cy="3074030"/>
            <a:chOff x="9338156" y="2000986"/>
            <a:chExt cx="1950959" cy="2999889"/>
          </a:xfrm>
        </p:grpSpPr>
        <p:sp>
          <p:nvSpPr>
            <p:cNvPr id="9" name="TextBox 8"/>
            <p:cNvSpPr txBox="1"/>
            <p:nvPr/>
          </p:nvSpPr>
          <p:spPr>
            <a:xfrm>
              <a:off x="9338156" y="3565185"/>
              <a:ext cx="1950959" cy="1435690"/>
            </a:xfrm>
            <a:prstGeom prst="rect">
              <a:avLst/>
            </a:prstGeom>
            <a:noFill/>
          </p:spPr>
          <p:txBody>
            <a:bodyPr wrap="square" rtlCol="0">
              <a:spAutoFit/>
            </a:bodyPr>
            <a:lstStyle/>
            <a:p>
              <a:pPr algn="ctr">
                <a:lnSpc>
                  <a:spcPct val="80000"/>
                </a:lnSpc>
              </a:pPr>
              <a:r>
                <a:rPr lang="en-US" sz="1600" dirty="0">
                  <a:cs typeface="Myriad Pro Cond"/>
                </a:rPr>
                <a:t>Elected for </a:t>
              </a:r>
              <a:r>
                <a:rPr lang="en-US" sz="1600" dirty="0" smtClean="0">
                  <a:cs typeface="Myriad Pro Cond"/>
                </a:rPr>
                <a:t>approximately a </a:t>
              </a:r>
              <a:r>
                <a:rPr lang="en-US" sz="1600" dirty="0">
                  <a:cs typeface="Myriad Pro Cond"/>
                </a:rPr>
                <a:t/>
              </a:r>
              <a:br>
                <a:rPr lang="en-US" sz="1600" dirty="0">
                  <a:cs typeface="Myriad Pro Cond"/>
                </a:rPr>
              </a:br>
              <a:r>
                <a:rPr lang="en-US" sz="1600" dirty="0">
                  <a:cs typeface="Myriad Pro Cond"/>
                </a:rPr>
                <a:t>four-year </a:t>
              </a:r>
              <a:r>
                <a:rPr lang="en-US" sz="1600" dirty="0" smtClean="0">
                  <a:cs typeface="Myriad Pro Cond"/>
                </a:rPr>
                <a:t>term (between two ordinary Plenipotentiary Conferences)</a:t>
              </a:r>
              <a:endParaRPr lang="en-US" sz="1600" dirty="0">
                <a:cs typeface="Myriad Pro Cond"/>
              </a:endParaRPr>
            </a:p>
          </p:txBody>
        </p:sp>
        <p:sp>
          <p:nvSpPr>
            <p:cNvPr id="10" name="TextBox 9"/>
            <p:cNvSpPr txBox="1"/>
            <p:nvPr/>
          </p:nvSpPr>
          <p:spPr>
            <a:xfrm>
              <a:off x="9338156" y="2000986"/>
              <a:ext cx="1950959" cy="289310"/>
            </a:xfrm>
            <a:prstGeom prst="rect">
              <a:avLst/>
            </a:prstGeom>
            <a:noFill/>
          </p:spPr>
          <p:txBody>
            <a:bodyPr wrap="square" rtlCol="0">
              <a:spAutoFit/>
            </a:bodyPr>
            <a:lstStyle/>
            <a:p>
              <a:pPr algn="ctr">
                <a:lnSpc>
                  <a:spcPct val="80000"/>
                </a:lnSpc>
              </a:pPr>
              <a:r>
                <a:rPr lang="en-US" sz="1600" b="1" dirty="0">
                  <a:cs typeface="Myriad Pro Cond"/>
                </a:rPr>
                <a:t>DURATION</a:t>
              </a:r>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27123" y="2364579"/>
              <a:ext cx="573025" cy="405385"/>
            </a:xfrm>
            <a:prstGeom prst="rect">
              <a:avLst/>
            </a:prstGeom>
          </p:spPr>
        </p:pic>
        <p:grpSp>
          <p:nvGrpSpPr>
            <p:cNvPr id="13" name="Group 12"/>
            <p:cNvGrpSpPr/>
            <p:nvPr/>
          </p:nvGrpSpPr>
          <p:grpSpPr>
            <a:xfrm>
              <a:off x="9589437" y="3128576"/>
              <a:ext cx="1448396" cy="304800"/>
              <a:chOff x="9568329" y="3128576"/>
              <a:chExt cx="1448396" cy="304800"/>
            </a:xfrm>
          </p:grpSpPr>
          <p:cxnSp>
            <p:nvCxnSpPr>
              <p:cNvPr id="14" name="Straight Connector 13"/>
              <p:cNvCxnSpPr/>
              <p:nvPr/>
            </p:nvCxnSpPr>
            <p:spPr>
              <a:xfrm>
                <a:off x="9720729" y="3280976"/>
                <a:ext cx="1143596"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5" name="Group 14"/>
              <p:cNvGrpSpPr/>
              <p:nvPr/>
            </p:nvGrpSpPr>
            <p:grpSpPr>
              <a:xfrm>
                <a:off x="9568329" y="3128576"/>
                <a:ext cx="1448396" cy="304800"/>
                <a:chOff x="9568329" y="3128576"/>
                <a:chExt cx="1448396" cy="304800"/>
              </a:xfrm>
            </p:grpSpPr>
            <p:sp>
              <p:nvSpPr>
                <p:cNvPr id="16" name="Oval 15"/>
                <p:cNvSpPr/>
                <p:nvPr/>
              </p:nvSpPr>
              <p:spPr>
                <a:xfrm>
                  <a:off x="9568329" y="3128576"/>
                  <a:ext cx="304800" cy="304800"/>
                </a:xfrm>
                <a:prstGeom prst="ellipse">
                  <a:avLst/>
                </a:prstGeom>
                <a:solidFill>
                  <a:srgbClr val="50AD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smtClean="0"/>
                    <a:t>1</a:t>
                  </a:r>
                  <a:endParaRPr lang="en-US" dirty="0"/>
                </a:p>
              </p:txBody>
            </p:sp>
            <p:sp>
              <p:nvSpPr>
                <p:cNvPr id="17" name="Oval 16"/>
                <p:cNvSpPr/>
                <p:nvPr/>
              </p:nvSpPr>
              <p:spPr>
                <a:xfrm>
                  <a:off x="9949528" y="3128576"/>
                  <a:ext cx="304800" cy="304800"/>
                </a:xfrm>
                <a:prstGeom prst="ellipse">
                  <a:avLst/>
                </a:prstGeom>
                <a:solidFill>
                  <a:srgbClr val="50AD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smtClean="0"/>
                    <a:t>2</a:t>
                  </a:r>
                  <a:endParaRPr lang="en-US" dirty="0"/>
                </a:p>
              </p:txBody>
            </p:sp>
            <p:sp>
              <p:nvSpPr>
                <p:cNvPr id="18" name="Oval 17"/>
                <p:cNvSpPr/>
                <p:nvPr/>
              </p:nvSpPr>
              <p:spPr>
                <a:xfrm>
                  <a:off x="10330727" y="3128576"/>
                  <a:ext cx="304800" cy="304800"/>
                </a:xfrm>
                <a:prstGeom prst="ellipse">
                  <a:avLst/>
                </a:prstGeom>
                <a:solidFill>
                  <a:srgbClr val="50AD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smtClean="0"/>
                    <a:t>3</a:t>
                  </a:r>
                  <a:endParaRPr lang="en-US" dirty="0"/>
                </a:p>
              </p:txBody>
            </p:sp>
            <p:sp>
              <p:nvSpPr>
                <p:cNvPr id="19" name="Oval 18"/>
                <p:cNvSpPr/>
                <p:nvPr/>
              </p:nvSpPr>
              <p:spPr>
                <a:xfrm>
                  <a:off x="10711925" y="3128576"/>
                  <a:ext cx="304800" cy="304800"/>
                </a:xfrm>
                <a:prstGeom prst="ellipse">
                  <a:avLst/>
                </a:prstGeom>
                <a:solidFill>
                  <a:srgbClr val="50AD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smtClean="0"/>
                    <a:t>4</a:t>
                  </a:r>
                  <a:endParaRPr lang="en-US" dirty="0"/>
                </a:p>
              </p:txBody>
            </p:sp>
          </p:grpSp>
        </p:grpSp>
      </p:grpSp>
      <p:cxnSp>
        <p:nvCxnSpPr>
          <p:cNvPr id="20" name="Straight Arrow Connector 19"/>
          <p:cNvCxnSpPr/>
          <p:nvPr/>
        </p:nvCxnSpPr>
        <p:spPr>
          <a:xfrm>
            <a:off x="2433924" y="3464013"/>
            <a:ext cx="944282" cy="0"/>
          </a:xfrm>
          <a:prstGeom prst="straightConnector1">
            <a:avLst/>
          </a:prstGeom>
          <a:ln w="57150">
            <a:solidFill>
              <a:srgbClr val="50ADE4"/>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8685613" y="3223833"/>
            <a:ext cx="612588" cy="0"/>
          </a:xfrm>
          <a:prstGeom prst="straightConnector1">
            <a:avLst/>
          </a:prstGeom>
          <a:ln w="57150">
            <a:solidFill>
              <a:srgbClr val="50ADE4"/>
            </a:solidFill>
            <a:tailEnd type="triangle"/>
          </a:ln>
        </p:spPr>
        <p:style>
          <a:lnRef idx="1">
            <a:schemeClr val="accent1"/>
          </a:lnRef>
          <a:fillRef idx="0">
            <a:schemeClr val="accent1"/>
          </a:fillRef>
          <a:effectRef idx="0">
            <a:schemeClr val="accent1"/>
          </a:effectRef>
          <a:fontRef idx="minor">
            <a:schemeClr val="tx1"/>
          </a:fontRef>
        </p:style>
      </p:cxnSp>
      <p:pic>
        <p:nvPicPr>
          <p:cNvPr id="22" name="Picture 2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00605" y="2936198"/>
            <a:ext cx="2157988" cy="1700787"/>
          </a:xfrm>
          <a:prstGeom prst="rect">
            <a:avLst/>
          </a:prstGeom>
        </p:spPr>
      </p:pic>
      <p:sp>
        <p:nvSpPr>
          <p:cNvPr id="23" name="Rounded Rectangle 22"/>
          <p:cNvSpPr/>
          <p:nvPr/>
        </p:nvSpPr>
        <p:spPr>
          <a:xfrm>
            <a:off x="3342761" y="2351296"/>
            <a:ext cx="1177805" cy="289310"/>
          </a:xfrm>
          <a:prstGeom prst="roundRect">
            <a:avLst/>
          </a:prstGeom>
          <a:solidFill>
            <a:srgbClr val="50AD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err="1" smtClean="0"/>
              <a:t>Region</a:t>
            </a:r>
            <a:r>
              <a:rPr lang="fr-CH" dirty="0" smtClean="0"/>
              <a:t> D</a:t>
            </a:r>
            <a:endParaRPr lang="en-US" dirty="0"/>
          </a:p>
        </p:txBody>
      </p:sp>
      <p:sp>
        <p:nvSpPr>
          <p:cNvPr id="24" name="Rectangle 23"/>
          <p:cNvSpPr/>
          <p:nvPr/>
        </p:nvSpPr>
        <p:spPr>
          <a:xfrm>
            <a:off x="3253400" y="2660101"/>
            <a:ext cx="1356525" cy="264688"/>
          </a:xfrm>
          <a:prstGeom prst="rect">
            <a:avLst/>
          </a:prstGeom>
        </p:spPr>
        <p:txBody>
          <a:bodyPr wrap="none">
            <a:spAutoFit/>
          </a:bodyPr>
          <a:lstStyle/>
          <a:p>
            <a:pPr algn="ctr">
              <a:lnSpc>
                <a:spcPct val="80000"/>
              </a:lnSpc>
            </a:pPr>
            <a:r>
              <a:rPr lang="en-US" sz="1400" dirty="0">
                <a:cs typeface="Myriad Pro Cond"/>
              </a:rPr>
              <a:t>Africa (13 seats)</a:t>
            </a:r>
          </a:p>
        </p:txBody>
      </p:sp>
      <p:grpSp>
        <p:nvGrpSpPr>
          <p:cNvPr id="25" name="Group 24"/>
          <p:cNvGrpSpPr/>
          <p:nvPr/>
        </p:nvGrpSpPr>
        <p:grpSpPr>
          <a:xfrm>
            <a:off x="6970914" y="2028380"/>
            <a:ext cx="1403974" cy="750144"/>
            <a:chOff x="6960203" y="2055774"/>
            <a:chExt cx="1403974" cy="750144"/>
          </a:xfrm>
        </p:grpSpPr>
        <p:sp>
          <p:nvSpPr>
            <p:cNvPr id="26" name="Rounded Rectangle 25"/>
            <p:cNvSpPr/>
            <p:nvPr/>
          </p:nvSpPr>
          <p:spPr>
            <a:xfrm>
              <a:off x="7073288" y="2055774"/>
              <a:ext cx="1177805" cy="289310"/>
            </a:xfrm>
            <a:prstGeom prst="roundRect">
              <a:avLst/>
            </a:prstGeom>
            <a:solidFill>
              <a:srgbClr val="1211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err="1" smtClean="0"/>
                <a:t>Region</a:t>
              </a:r>
              <a:r>
                <a:rPr lang="fr-CH" dirty="0" smtClean="0"/>
                <a:t> B</a:t>
              </a:r>
              <a:endParaRPr lang="en-US" dirty="0"/>
            </a:p>
          </p:txBody>
        </p:sp>
        <p:sp>
          <p:nvSpPr>
            <p:cNvPr id="27" name="Rectangle 26"/>
            <p:cNvSpPr/>
            <p:nvPr/>
          </p:nvSpPr>
          <p:spPr>
            <a:xfrm>
              <a:off x="6960203" y="2364579"/>
              <a:ext cx="1403974" cy="441339"/>
            </a:xfrm>
            <a:prstGeom prst="rect">
              <a:avLst/>
            </a:prstGeom>
          </p:spPr>
          <p:txBody>
            <a:bodyPr wrap="none">
              <a:spAutoFit/>
            </a:bodyPr>
            <a:lstStyle/>
            <a:p>
              <a:pPr algn="ctr">
                <a:lnSpc>
                  <a:spcPct val="80000"/>
                </a:lnSpc>
              </a:pPr>
              <a:r>
                <a:rPr lang="en-US" sz="1400" dirty="0">
                  <a:cs typeface="Myriad Pro Cond"/>
                </a:rPr>
                <a:t>Western Europe </a:t>
              </a:r>
              <a:br>
                <a:rPr lang="en-US" sz="1400" dirty="0">
                  <a:cs typeface="Myriad Pro Cond"/>
                </a:rPr>
              </a:br>
              <a:r>
                <a:rPr lang="en-US" sz="1400" dirty="0">
                  <a:cs typeface="Myriad Pro Cond"/>
                </a:rPr>
                <a:t>(8 seats)</a:t>
              </a:r>
            </a:p>
          </p:txBody>
        </p:sp>
      </p:grpSp>
      <p:grpSp>
        <p:nvGrpSpPr>
          <p:cNvPr id="28" name="Group 27"/>
          <p:cNvGrpSpPr/>
          <p:nvPr/>
        </p:nvGrpSpPr>
        <p:grpSpPr>
          <a:xfrm>
            <a:off x="7130953" y="3051784"/>
            <a:ext cx="1513620" cy="577789"/>
            <a:chOff x="7120242" y="3079178"/>
            <a:chExt cx="1513620" cy="577789"/>
          </a:xfrm>
        </p:grpSpPr>
        <p:sp>
          <p:nvSpPr>
            <p:cNvPr id="29" name="Rounded Rectangle 28"/>
            <p:cNvSpPr/>
            <p:nvPr/>
          </p:nvSpPr>
          <p:spPr>
            <a:xfrm>
              <a:off x="7288150" y="3079178"/>
              <a:ext cx="1177805" cy="289310"/>
            </a:xfrm>
            <a:prstGeom prst="roundRect">
              <a:avLst/>
            </a:prstGeom>
            <a:solidFill>
              <a:srgbClr val="A7D6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err="1" smtClean="0"/>
                <a:t>Region</a:t>
              </a:r>
              <a:r>
                <a:rPr lang="fr-CH" dirty="0" smtClean="0"/>
                <a:t> A</a:t>
              </a:r>
              <a:endParaRPr lang="en-US" dirty="0"/>
            </a:p>
          </p:txBody>
        </p:sp>
        <p:sp>
          <p:nvSpPr>
            <p:cNvPr id="30" name="Rectangle 29"/>
            <p:cNvSpPr/>
            <p:nvPr/>
          </p:nvSpPr>
          <p:spPr>
            <a:xfrm>
              <a:off x="7120242" y="3387983"/>
              <a:ext cx="1513620" cy="268984"/>
            </a:xfrm>
            <a:prstGeom prst="rect">
              <a:avLst/>
            </a:prstGeom>
          </p:spPr>
          <p:txBody>
            <a:bodyPr wrap="none">
              <a:spAutoFit/>
            </a:bodyPr>
            <a:lstStyle/>
            <a:p>
              <a:pPr algn="ctr">
                <a:lnSpc>
                  <a:spcPct val="80000"/>
                </a:lnSpc>
              </a:pPr>
              <a:r>
                <a:rPr lang="en-US" sz="1400" dirty="0">
                  <a:cs typeface="Myriad Pro Cond"/>
                </a:rPr>
                <a:t>Americas (9 seats)</a:t>
              </a:r>
            </a:p>
          </p:txBody>
        </p:sp>
      </p:grpSp>
      <p:sp>
        <p:nvSpPr>
          <p:cNvPr id="31" name="Rounded Rectangle 30"/>
          <p:cNvSpPr/>
          <p:nvPr/>
        </p:nvSpPr>
        <p:spPr>
          <a:xfrm>
            <a:off x="3346192" y="4149503"/>
            <a:ext cx="1177805" cy="289310"/>
          </a:xfrm>
          <a:prstGeom prst="round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err="1" smtClean="0"/>
              <a:t>Region</a:t>
            </a:r>
            <a:r>
              <a:rPr lang="fr-CH" dirty="0" smtClean="0"/>
              <a:t> C</a:t>
            </a:r>
            <a:endParaRPr lang="en-US" dirty="0"/>
          </a:p>
        </p:txBody>
      </p:sp>
      <p:sp>
        <p:nvSpPr>
          <p:cNvPr id="32" name="Rectangle 31"/>
          <p:cNvSpPr/>
          <p:nvPr/>
        </p:nvSpPr>
        <p:spPr>
          <a:xfrm>
            <a:off x="2961861" y="4458308"/>
            <a:ext cx="1918252" cy="609398"/>
          </a:xfrm>
          <a:prstGeom prst="rect">
            <a:avLst/>
          </a:prstGeom>
        </p:spPr>
        <p:txBody>
          <a:bodyPr wrap="square">
            <a:spAutoFit/>
          </a:bodyPr>
          <a:lstStyle/>
          <a:p>
            <a:pPr algn="ctr">
              <a:lnSpc>
                <a:spcPct val="80000"/>
              </a:lnSpc>
            </a:pPr>
            <a:r>
              <a:rPr lang="en-US" sz="1400" dirty="0">
                <a:cs typeface="Myriad Pro Cond"/>
              </a:rPr>
              <a:t>Eastern </a:t>
            </a:r>
            <a:r>
              <a:rPr lang="en-US" sz="1400" dirty="0" smtClean="0">
                <a:cs typeface="Myriad Pro Cond"/>
              </a:rPr>
              <a:t>Europe and Northern Asia </a:t>
            </a:r>
            <a:r>
              <a:rPr lang="en-US" sz="1400" dirty="0">
                <a:cs typeface="Myriad Pro Cond"/>
              </a:rPr>
              <a:t/>
            </a:r>
            <a:br>
              <a:rPr lang="en-US" sz="1400" dirty="0">
                <a:cs typeface="Myriad Pro Cond"/>
              </a:rPr>
            </a:br>
            <a:r>
              <a:rPr lang="en-US" sz="1400" dirty="0">
                <a:cs typeface="Myriad Pro Cond"/>
              </a:rPr>
              <a:t>(5 seats)</a:t>
            </a:r>
          </a:p>
        </p:txBody>
      </p:sp>
      <p:grpSp>
        <p:nvGrpSpPr>
          <p:cNvPr id="33" name="Group 32"/>
          <p:cNvGrpSpPr/>
          <p:nvPr/>
        </p:nvGrpSpPr>
        <p:grpSpPr>
          <a:xfrm>
            <a:off x="6858593" y="4149503"/>
            <a:ext cx="1644168" cy="745848"/>
            <a:chOff x="6847882" y="4176897"/>
            <a:chExt cx="1644168" cy="745848"/>
          </a:xfrm>
        </p:grpSpPr>
        <p:sp>
          <p:nvSpPr>
            <p:cNvPr id="34" name="Rounded Rectangle 33"/>
            <p:cNvSpPr/>
            <p:nvPr/>
          </p:nvSpPr>
          <p:spPr>
            <a:xfrm>
              <a:off x="7081065" y="4176897"/>
              <a:ext cx="1177805" cy="289310"/>
            </a:xfrm>
            <a:prstGeom prst="roundRect">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err="1" smtClean="0"/>
                <a:t>Region</a:t>
              </a:r>
              <a:r>
                <a:rPr lang="fr-CH" dirty="0" smtClean="0"/>
                <a:t> E</a:t>
              </a:r>
              <a:endParaRPr lang="en-US" dirty="0"/>
            </a:p>
          </p:txBody>
        </p:sp>
        <p:sp>
          <p:nvSpPr>
            <p:cNvPr id="35" name="Rectangle 34"/>
            <p:cNvSpPr/>
            <p:nvPr/>
          </p:nvSpPr>
          <p:spPr>
            <a:xfrm>
              <a:off x="6847882" y="4485702"/>
              <a:ext cx="1644168" cy="437043"/>
            </a:xfrm>
            <a:prstGeom prst="rect">
              <a:avLst/>
            </a:prstGeom>
          </p:spPr>
          <p:txBody>
            <a:bodyPr wrap="none">
              <a:spAutoFit/>
            </a:bodyPr>
            <a:lstStyle/>
            <a:p>
              <a:pPr algn="ctr">
                <a:lnSpc>
                  <a:spcPct val="80000"/>
                </a:lnSpc>
              </a:pPr>
              <a:r>
                <a:rPr lang="en-US" sz="1400" dirty="0">
                  <a:cs typeface="Myriad Pro Cond"/>
                </a:rPr>
                <a:t>Asia and </a:t>
              </a:r>
              <a:r>
                <a:rPr lang="en-US" sz="1400" dirty="0" smtClean="0">
                  <a:cs typeface="Myriad Pro Cond"/>
                </a:rPr>
                <a:t>Australasia</a:t>
              </a:r>
            </a:p>
            <a:p>
              <a:pPr algn="ctr">
                <a:lnSpc>
                  <a:spcPct val="80000"/>
                </a:lnSpc>
              </a:pPr>
              <a:r>
                <a:rPr lang="en-US" sz="1400" dirty="0" smtClean="0">
                  <a:cs typeface="Myriad Pro Cond"/>
                </a:rPr>
                <a:t>(13 </a:t>
              </a:r>
              <a:r>
                <a:rPr lang="en-US" sz="1400" dirty="0">
                  <a:cs typeface="Myriad Pro Cond"/>
                </a:rPr>
                <a:t>seats)</a:t>
              </a:r>
            </a:p>
          </p:txBody>
        </p:sp>
      </p:grpSp>
      <p:cxnSp>
        <p:nvCxnSpPr>
          <p:cNvPr id="36" name="Elbow Connector 35"/>
          <p:cNvCxnSpPr/>
          <p:nvPr/>
        </p:nvCxnSpPr>
        <p:spPr>
          <a:xfrm>
            <a:off x="4520566" y="2486414"/>
            <a:ext cx="659792" cy="700488"/>
          </a:xfrm>
          <a:prstGeom prst="bentConnector2">
            <a:avLst/>
          </a:prstGeom>
          <a:ln w="28575">
            <a:solidFill>
              <a:srgbClr val="50ADE4"/>
            </a:solidFill>
          </a:ln>
        </p:spPr>
        <p:style>
          <a:lnRef idx="1">
            <a:schemeClr val="accent1"/>
          </a:lnRef>
          <a:fillRef idx="0">
            <a:schemeClr val="accent1"/>
          </a:fillRef>
          <a:effectRef idx="0">
            <a:schemeClr val="accent1"/>
          </a:effectRef>
          <a:fontRef idx="minor">
            <a:schemeClr val="tx1"/>
          </a:fontRef>
        </p:style>
      </p:cxnSp>
      <p:cxnSp>
        <p:nvCxnSpPr>
          <p:cNvPr id="37" name="Elbow Connector 36"/>
          <p:cNvCxnSpPr>
            <a:stCxn id="37" idx="1"/>
            <a:endCxn id="13" idx="0"/>
          </p:cNvCxnSpPr>
          <p:nvPr/>
        </p:nvCxnSpPr>
        <p:spPr>
          <a:xfrm rot="10800000" flipV="1">
            <a:off x="5779599" y="2173034"/>
            <a:ext cx="1304400" cy="763163"/>
          </a:xfrm>
          <a:prstGeom prst="bentConnector2">
            <a:avLst/>
          </a:prstGeom>
          <a:ln w="28575">
            <a:solidFill>
              <a:srgbClr val="121142"/>
            </a:solidFill>
          </a:ln>
        </p:spPr>
        <p:style>
          <a:lnRef idx="1">
            <a:schemeClr val="accent1"/>
          </a:lnRef>
          <a:fillRef idx="0">
            <a:schemeClr val="accent1"/>
          </a:fillRef>
          <a:effectRef idx="0">
            <a:schemeClr val="accent1"/>
          </a:effectRef>
          <a:fontRef idx="minor">
            <a:schemeClr val="tx1"/>
          </a:fontRef>
        </p:style>
      </p:cxnSp>
      <p:cxnSp>
        <p:nvCxnSpPr>
          <p:cNvPr id="38" name="Elbow Connector 37"/>
          <p:cNvCxnSpPr/>
          <p:nvPr/>
        </p:nvCxnSpPr>
        <p:spPr>
          <a:xfrm rot="5400000" flipH="1" flipV="1">
            <a:off x="4215235" y="3610997"/>
            <a:ext cx="258366" cy="818646"/>
          </a:xfrm>
          <a:prstGeom prst="bentConnector2">
            <a:avLst/>
          </a:prstGeom>
          <a:ln w="28575">
            <a:solidFill>
              <a:srgbClr val="7F7F7F"/>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a:endCxn id="40" idx="1"/>
          </p:cNvCxnSpPr>
          <p:nvPr/>
        </p:nvCxnSpPr>
        <p:spPr>
          <a:xfrm>
            <a:off x="6431799" y="3186902"/>
            <a:ext cx="867062" cy="9537"/>
          </a:xfrm>
          <a:prstGeom prst="line">
            <a:avLst/>
          </a:prstGeom>
          <a:ln w="28575">
            <a:solidFill>
              <a:srgbClr val="A7D6F1"/>
            </a:solidFill>
          </a:ln>
        </p:spPr>
        <p:style>
          <a:lnRef idx="1">
            <a:schemeClr val="accent1"/>
          </a:lnRef>
          <a:fillRef idx="0">
            <a:schemeClr val="accent1"/>
          </a:fillRef>
          <a:effectRef idx="0">
            <a:schemeClr val="accent1"/>
          </a:effectRef>
          <a:fontRef idx="minor">
            <a:schemeClr val="tx1"/>
          </a:fontRef>
        </p:style>
      </p:cxnSp>
      <p:cxnSp>
        <p:nvCxnSpPr>
          <p:cNvPr id="40" name="Elbow Connector 39"/>
          <p:cNvCxnSpPr/>
          <p:nvPr/>
        </p:nvCxnSpPr>
        <p:spPr>
          <a:xfrm rot="16200000" flipV="1">
            <a:off x="7140453" y="3609277"/>
            <a:ext cx="258366" cy="822086"/>
          </a:xfrm>
          <a:prstGeom prst="bentConnector2">
            <a:avLst/>
          </a:prstGeom>
          <a:ln w="28575">
            <a:solidFill>
              <a:srgbClr val="BFBFBF"/>
            </a:solidFill>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469189" y="528693"/>
            <a:ext cx="5828828" cy="1261884"/>
          </a:xfrm>
          <a:prstGeom prst="rect">
            <a:avLst/>
          </a:prstGeom>
          <a:noFill/>
        </p:spPr>
        <p:txBody>
          <a:bodyPr wrap="square" rtlCol="0">
            <a:spAutoFit/>
          </a:bodyPr>
          <a:lstStyle/>
          <a:p>
            <a:pPr defTabSz="609585"/>
            <a:r>
              <a:rPr lang="en-US" sz="2800" spc="-100" dirty="0" smtClean="0">
                <a:latin typeface="Arial" charset="0"/>
                <a:ea typeface="Arial" charset="0"/>
                <a:cs typeface="Arial" charset="0"/>
              </a:rPr>
              <a:t>Composition</a:t>
            </a:r>
          </a:p>
          <a:p>
            <a:pPr lvl="0"/>
            <a:r>
              <a:rPr lang="en-US" sz="2000" dirty="0">
                <a:solidFill>
                  <a:srgbClr val="50ADE4"/>
                </a:solidFill>
                <a:latin typeface="Georgia" panose="02040502050405020303" pitchFamily="18" charset="0"/>
                <a:cs typeface="Myriad Pro Cond"/>
              </a:rPr>
              <a:t>(CV 54; Res. 164, Guadalajara, 2010)</a:t>
            </a:r>
          </a:p>
          <a:p>
            <a:pPr defTabSz="609585"/>
            <a:endParaRPr lang="en-US" sz="2800" spc="-150" dirty="0">
              <a:latin typeface="Arial" charset="0"/>
              <a:ea typeface="Arial" charset="0"/>
              <a:cs typeface="Arial" charset="0"/>
            </a:endParaRPr>
          </a:p>
        </p:txBody>
      </p:sp>
    </p:spTree>
    <p:extLst>
      <p:ext uri="{BB962C8B-B14F-4D97-AF65-F5344CB8AC3E}">
        <p14:creationId xmlns:p14="http://schemas.microsoft.com/office/powerpoint/2010/main" val="439456739"/>
      </p:ext>
    </p:extLst>
  </p:cSld>
  <p:clrMapOvr>
    <a:masterClrMapping/>
  </p:clrMapOvr>
  <p:transition spd="slow" advClick="0" advTm="1000">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Content Placeholder 4"/>
          <p:cNvGraphicFramePr>
            <a:graphicFrameLocks noGrp="1"/>
          </p:cNvGraphicFramePr>
          <p:nvPr>
            <p:ph idx="1"/>
            <p:extLst>
              <p:ext uri="{D42A27DB-BD31-4B8C-83A1-F6EECF244321}">
                <p14:modId xmlns:p14="http://schemas.microsoft.com/office/powerpoint/2010/main" val="1947038665"/>
              </p:ext>
            </p:extLst>
          </p:nvPr>
        </p:nvGraphicFramePr>
        <p:xfrm>
          <a:off x="1682635" y="1317965"/>
          <a:ext cx="8506852" cy="44005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469189" y="528693"/>
            <a:ext cx="5828828" cy="523220"/>
          </a:xfrm>
          <a:prstGeom prst="rect">
            <a:avLst/>
          </a:prstGeom>
          <a:noFill/>
        </p:spPr>
        <p:txBody>
          <a:bodyPr wrap="square" rtlCol="0">
            <a:spAutoFit/>
          </a:bodyPr>
          <a:lstStyle/>
          <a:p>
            <a:pPr defTabSz="609585"/>
            <a:r>
              <a:rPr lang="en-US" sz="2800" spc="-100" dirty="0" smtClean="0">
                <a:latin typeface="Arial" charset="0"/>
                <a:ea typeface="Arial" charset="0"/>
                <a:cs typeface="Arial" charset="0"/>
              </a:rPr>
              <a:t>Council 2015-18: Composition</a:t>
            </a:r>
            <a:endParaRPr lang="en-US" sz="2800" spc="-100" dirty="0">
              <a:latin typeface="Arial" charset="0"/>
              <a:ea typeface="Arial" charset="0"/>
              <a:cs typeface="Arial" charset="0"/>
            </a:endParaRPr>
          </a:p>
        </p:txBody>
      </p:sp>
    </p:spTree>
    <p:extLst>
      <p:ext uri="{BB962C8B-B14F-4D97-AF65-F5344CB8AC3E}">
        <p14:creationId xmlns:p14="http://schemas.microsoft.com/office/powerpoint/2010/main" val="2571068018"/>
      </p:ext>
    </p:extLst>
  </p:cSld>
  <p:clrMapOvr>
    <a:masterClrMapping/>
  </p:clrMapOvr>
  <p:transition spd="slow" advClick="0" advTm="1000">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69014" y="1833944"/>
            <a:ext cx="9693427" cy="830997"/>
          </a:xfrm>
          <a:prstGeom prst="rect">
            <a:avLst/>
          </a:prstGeom>
        </p:spPr>
        <p:txBody>
          <a:bodyPr wrap="square">
            <a:spAutoFit/>
          </a:bodyPr>
          <a:lstStyle/>
          <a:p>
            <a:pPr marL="342900" lvl="1" indent="-342900">
              <a:spcBef>
                <a:spcPct val="0"/>
              </a:spcBef>
              <a:buClr>
                <a:srgbClr val="0E438A"/>
              </a:buClr>
              <a:buSzPct val="110000"/>
              <a:buFont typeface="Arial" panose="020B0604020202020204" pitchFamily="34" charset="0"/>
              <a:buChar char="•"/>
            </a:pPr>
            <a:endParaRPr lang="en-US" sz="2400" b="1" dirty="0" smtClean="0">
              <a:solidFill>
                <a:schemeClr val="tx2"/>
              </a:solidFill>
              <a:cs typeface="Arial" panose="020B0604020202020204" pitchFamily="34" charset="0"/>
            </a:endParaRPr>
          </a:p>
          <a:p>
            <a:pPr marL="342900" lvl="1" indent="-342900">
              <a:spcBef>
                <a:spcPct val="0"/>
              </a:spcBef>
              <a:buClr>
                <a:srgbClr val="0E438A"/>
              </a:buClr>
              <a:buSzPct val="110000"/>
              <a:buFont typeface="Arial" panose="020B0604020202020204" pitchFamily="34" charset="0"/>
              <a:buChar char="•"/>
            </a:pPr>
            <a:endParaRPr lang="en-GB" sz="2400" b="1" dirty="0" smtClean="0">
              <a:solidFill>
                <a:schemeClr val="tx2"/>
              </a:solidFill>
              <a:cs typeface="Arial" panose="020B0604020202020204" pitchFamily="34" charset="0"/>
            </a:endParaRPr>
          </a:p>
        </p:txBody>
      </p:sp>
      <p:graphicFrame>
        <p:nvGraphicFramePr>
          <p:cNvPr id="4" name="Diagram 3"/>
          <p:cNvGraphicFramePr/>
          <p:nvPr>
            <p:extLst>
              <p:ext uri="{D42A27DB-BD31-4B8C-83A1-F6EECF244321}">
                <p14:modId xmlns:p14="http://schemas.microsoft.com/office/powerpoint/2010/main" val="2397866992"/>
              </p:ext>
            </p:extLst>
          </p:nvPr>
        </p:nvGraphicFramePr>
        <p:xfrm>
          <a:off x="1689100" y="1580945"/>
          <a:ext cx="8813800" cy="4241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469189" y="528693"/>
            <a:ext cx="7564468" cy="523220"/>
          </a:xfrm>
          <a:prstGeom prst="rect">
            <a:avLst/>
          </a:prstGeom>
          <a:noFill/>
        </p:spPr>
        <p:txBody>
          <a:bodyPr wrap="square" rtlCol="0">
            <a:spAutoFit/>
          </a:bodyPr>
          <a:lstStyle/>
          <a:p>
            <a:pPr defTabSz="609585"/>
            <a:r>
              <a:rPr lang="en-US" sz="2800" spc="-100" dirty="0">
                <a:latin typeface="Arial" charset="0"/>
                <a:ea typeface="Arial" charset="0"/>
                <a:cs typeface="Arial" charset="0"/>
              </a:rPr>
              <a:t>Structure and functioning of the Council </a:t>
            </a:r>
          </a:p>
        </p:txBody>
      </p:sp>
    </p:spTree>
    <p:extLst>
      <p:ext uri="{BB962C8B-B14F-4D97-AF65-F5344CB8AC3E}">
        <p14:creationId xmlns:p14="http://schemas.microsoft.com/office/powerpoint/2010/main" val="3532729199"/>
      </p:ext>
    </p:extLst>
  </p:cSld>
  <p:clrMapOvr>
    <a:masterClrMapping/>
  </p:clrMapOvr>
  <mc:AlternateContent xmlns:mc="http://schemas.openxmlformats.org/markup-compatibility/2006" xmlns:p14="http://schemas.microsoft.com/office/powerpoint/2010/main">
    <mc:Choice Requires="p14">
      <p:transition spd="slow" p14:dur="2000" advClick="0" advTm="1000">
        <p:fade/>
      </p:transition>
    </mc:Choice>
    <mc:Fallback xmlns="">
      <p:transition spd="slow" advClick="0" advTm="2000">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1241271088"/>
              </p:ext>
            </p:extLst>
          </p:nvPr>
        </p:nvGraphicFramePr>
        <p:xfrm>
          <a:off x="2103120" y="1752282"/>
          <a:ext cx="7985760" cy="41672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469189" y="528693"/>
            <a:ext cx="10158378" cy="523220"/>
          </a:xfrm>
          <a:prstGeom prst="rect">
            <a:avLst/>
          </a:prstGeom>
          <a:noFill/>
        </p:spPr>
        <p:txBody>
          <a:bodyPr wrap="square" rtlCol="0">
            <a:spAutoFit/>
          </a:bodyPr>
          <a:lstStyle/>
          <a:p>
            <a:pPr defTabSz="609585"/>
            <a:r>
              <a:rPr lang="en-US" sz="2800" spc="-100" dirty="0">
                <a:latin typeface="Arial" charset="0"/>
                <a:ea typeface="Arial" charset="0"/>
                <a:cs typeface="Arial" charset="0"/>
              </a:rPr>
              <a:t>Structure and functioning of the </a:t>
            </a:r>
            <a:r>
              <a:rPr lang="en-US" sz="2800" spc="-100" dirty="0" smtClean="0">
                <a:latin typeface="Arial" charset="0"/>
                <a:ea typeface="Arial" charset="0"/>
                <a:cs typeface="Arial" charset="0"/>
              </a:rPr>
              <a:t>Council </a:t>
            </a:r>
            <a:r>
              <a:rPr lang="en-US" sz="2800" spc="-100" dirty="0">
                <a:latin typeface="Arial" charset="0"/>
                <a:ea typeface="Arial" charset="0"/>
                <a:cs typeface="Arial" charset="0"/>
              </a:rPr>
              <a:t>Working Groups</a:t>
            </a:r>
          </a:p>
        </p:txBody>
      </p:sp>
    </p:spTree>
    <p:extLst>
      <p:ext uri="{BB962C8B-B14F-4D97-AF65-F5344CB8AC3E}">
        <p14:creationId xmlns:p14="http://schemas.microsoft.com/office/powerpoint/2010/main" val="2400801362"/>
      </p:ext>
    </p:extLst>
  </p:cSld>
  <p:clrMapOvr>
    <a:masterClrMapping/>
  </p:clrMapOvr>
  <p:transition spd="slow" advClick="0" advTm="1000">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218660402"/>
              </p:ext>
            </p:extLst>
          </p:nvPr>
        </p:nvGraphicFramePr>
        <p:xfrm>
          <a:off x="550598" y="458218"/>
          <a:ext cx="11119749" cy="5593780"/>
        </p:xfrm>
        <a:graphic>
          <a:graphicData uri="http://schemas.openxmlformats.org/drawingml/2006/table">
            <a:tbl>
              <a:tblPr firstRow="1" firstCol="1" bandRow="1">
                <a:tableStyleId>{5C22544A-7EE6-4342-B048-85BDC9FD1C3A}</a:tableStyleId>
              </a:tblPr>
              <a:tblGrid>
                <a:gridCol w="5541403"/>
                <a:gridCol w="1841232"/>
                <a:gridCol w="3737114"/>
              </a:tblGrid>
              <a:tr h="553969">
                <a:tc>
                  <a:txBody>
                    <a:bodyPr/>
                    <a:lstStyle/>
                    <a:p>
                      <a:pPr algn="l" hangingPunct="0">
                        <a:lnSpc>
                          <a:spcPts val="1800"/>
                        </a:lnSpc>
                        <a:spcBef>
                          <a:spcPts val="0"/>
                        </a:spcBef>
                        <a:spcAft>
                          <a:spcPts val="0"/>
                        </a:spcAft>
                      </a:pPr>
                      <a:r>
                        <a:rPr lang="fr-CH" sz="1800" dirty="0">
                          <a:solidFill>
                            <a:srgbClr val="50ADE4"/>
                          </a:solidFill>
                          <a:effectLst/>
                          <a:latin typeface="Georgia" panose="02040502050405020303" pitchFamily="18" charset="0"/>
                        </a:rPr>
                        <a:t>Council </a:t>
                      </a:r>
                      <a:r>
                        <a:rPr lang="fr-CH" sz="1800" dirty="0" err="1">
                          <a:solidFill>
                            <a:srgbClr val="50ADE4"/>
                          </a:solidFill>
                          <a:effectLst/>
                          <a:latin typeface="Georgia" panose="02040502050405020303" pitchFamily="18" charset="0"/>
                        </a:rPr>
                        <a:t>Working</a:t>
                      </a:r>
                      <a:r>
                        <a:rPr lang="fr-CH" sz="1800" dirty="0">
                          <a:solidFill>
                            <a:srgbClr val="50ADE4"/>
                          </a:solidFill>
                          <a:effectLst/>
                          <a:latin typeface="Georgia" panose="02040502050405020303" pitchFamily="18" charset="0"/>
                        </a:rPr>
                        <a:t> Groups (</a:t>
                      </a:r>
                      <a:r>
                        <a:rPr lang="fr-CH" sz="1800" dirty="0" err="1">
                          <a:solidFill>
                            <a:srgbClr val="50ADE4"/>
                          </a:solidFill>
                          <a:effectLst/>
                          <a:latin typeface="Georgia" panose="02040502050405020303" pitchFamily="18" charset="0"/>
                        </a:rPr>
                        <a:t>CWGs</a:t>
                      </a:r>
                      <a:r>
                        <a:rPr lang="fr-CH" sz="1800" dirty="0">
                          <a:solidFill>
                            <a:srgbClr val="50ADE4"/>
                          </a:solidFill>
                          <a:effectLst/>
                          <a:latin typeface="Georgia" panose="02040502050405020303" pitchFamily="18" charset="0"/>
                        </a:rPr>
                        <a:t>)</a:t>
                      </a:r>
                      <a:endParaRPr lang="en-US" sz="1800" i="1" dirty="0">
                        <a:solidFill>
                          <a:srgbClr val="50ADE4"/>
                        </a:solidFill>
                        <a:effectLst/>
                        <a:latin typeface="Georgia" panose="02040502050405020303" pitchFamily="18" charset="0"/>
                        <a:ea typeface="Times New Roman" panose="02020603050405020304" pitchFamily="18" charset="0"/>
                        <a:cs typeface="Calibri" panose="020F0502020204030204" pitchFamily="34" charset="0"/>
                      </a:endParaRPr>
                    </a:p>
                  </a:txBody>
                  <a:tcPr marL="72000" marR="72000" marT="72000" marB="72000" anchor="ctr">
                    <a:lnL w="12700" cap="flat" cmpd="sng" algn="ctr">
                      <a:noFill/>
                      <a:prstDash val="solid"/>
                      <a:round/>
                      <a:headEnd type="none" w="med" len="med"/>
                      <a:tailEnd type="none" w="med" len="med"/>
                    </a:lnL>
                    <a:lnR w="12700" cap="flat" cmpd="sng" algn="ctr">
                      <a:solidFill>
                        <a:srgbClr val="50ADE4"/>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hangingPunct="0">
                        <a:lnSpc>
                          <a:spcPts val="1800"/>
                        </a:lnSpc>
                        <a:spcBef>
                          <a:spcPts val="0"/>
                        </a:spcBef>
                        <a:spcAft>
                          <a:spcPts val="0"/>
                        </a:spcAft>
                      </a:pPr>
                      <a:r>
                        <a:rPr lang="fr-CH" sz="1800" dirty="0">
                          <a:solidFill>
                            <a:srgbClr val="50ADE4"/>
                          </a:solidFill>
                          <a:effectLst/>
                          <a:latin typeface="Georgia" panose="02040502050405020303" pitchFamily="18" charset="0"/>
                        </a:rPr>
                        <a:t>Open to</a:t>
                      </a:r>
                      <a:endParaRPr lang="en-US" sz="1800" i="1" dirty="0">
                        <a:solidFill>
                          <a:srgbClr val="50ADE4"/>
                        </a:solidFill>
                        <a:effectLst/>
                        <a:latin typeface="Georgia" panose="02040502050405020303" pitchFamily="18" charset="0"/>
                        <a:ea typeface="Times New Roman" panose="02020603050405020304" pitchFamily="18" charset="0"/>
                        <a:cs typeface="Calibri" panose="020F0502020204030204" pitchFamily="34" charset="0"/>
                      </a:endParaRPr>
                    </a:p>
                  </a:txBody>
                  <a:tcPr marL="72000" marR="72000" marT="72000" marB="72000" anchor="ctr">
                    <a:lnL w="12700" cap="flat" cmpd="sng" algn="ctr">
                      <a:solidFill>
                        <a:srgbClr val="50ADE4"/>
                      </a:solidFill>
                      <a:prstDash val="solid"/>
                      <a:round/>
                      <a:headEnd type="none" w="med" len="med"/>
                      <a:tailEnd type="none" w="med" len="med"/>
                    </a:lnL>
                    <a:lnR w="12700" cap="flat" cmpd="sng" algn="ctr">
                      <a:solidFill>
                        <a:srgbClr val="50ADE4"/>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hangingPunct="0">
                        <a:lnSpc>
                          <a:spcPts val="1800"/>
                        </a:lnSpc>
                        <a:spcBef>
                          <a:spcPts val="0"/>
                        </a:spcBef>
                        <a:spcAft>
                          <a:spcPts val="0"/>
                        </a:spcAft>
                      </a:pPr>
                      <a:r>
                        <a:rPr lang="fr-CH" sz="1800" b="1" kern="1200" dirty="0" err="1" smtClean="0">
                          <a:solidFill>
                            <a:srgbClr val="50ADE4"/>
                          </a:solidFill>
                          <a:effectLst/>
                          <a:latin typeface="Georgia" panose="02040502050405020303" pitchFamily="18" charset="0"/>
                          <a:ea typeface="+mn-ea"/>
                          <a:cs typeface="+mn-cs"/>
                        </a:rPr>
                        <a:t>Current</a:t>
                      </a:r>
                      <a:r>
                        <a:rPr lang="fr-CH" sz="1800" b="1" kern="1200" baseline="0" dirty="0" smtClean="0">
                          <a:solidFill>
                            <a:srgbClr val="50ADE4"/>
                          </a:solidFill>
                          <a:effectLst/>
                          <a:latin typeface="Georgia" panose="02040502050405020303" pitchFamily="18" charset="0"/>
                          <a:ea typeface="+mn-ea"/>
                          <a:cs typeface="+mn-cs"/>
                        </a:rPr>
                        <a:t> </a:t>
                      </a:r>
                      <a:r>
                        <a:rPr lang="fr-CH" sz="1800" b="1" kern="1200" dirty="0" smtClean="0">
                          <a:solidFill>
                            <a:srgbClr val="50ADE4"/>
                          </a:solidFill>
                          <a:effectLst/>
                          <a:latin typeface="Georgia" panose="02040502050405020303" pitchFamily="18" charset="0"/>
                          <a:ea typeface="+mn-ea"/>
                          <a:cs typeface="+mn-cs"/>
                        </a:rPr>
                        <a:t>Chairs</a:t>
                      </a:r>
                      <a:br>
                        <a:rPr lang="fr-CH" sz="1800" b="1" kern="1200" dirty="0" smtClean="0">
                          <a:solidFill>
                            <a:srgbClr val="50ADE4"/>
                          </a:solidFill>
                          <a:effectLst/>
                          <a:latin typeface="Georgia" panose="02040502050405020303" pitchFamily="18" charset="0"/>
                          <a:ea typeface="+mn-ea"/>
                          <a:cs typeface="+mn-cs"/>
                        </a:rPr>
                      </a:br>
                      <a:endParaRPr lang="en-US" sz="1800" b="1" kern="1200" dirty="0">
                        <a:solidFill>
                          <a:srgbClr val="50ADE4"/>
                        </a:solidFill>
                        <a:effectLst/>
                        <a:latin typeface="Georgia" panose="02040502050405020303" pitchFamily="18" charset="0"/>
                        <a:ea typeface="+mn-ea"/>
                        <a:cs typeface="+mn-cs"/>
                      </a:endParaRPr>
                    </a:p>
                  </a:txBody>
                  <a:tcPr marL="72000" marR="72000" marT="72000" marB="72000" anchor="ctr">
                    <a:lnL w="12700" cap="flat" cmpd="sng" algn="ctr">
                      <a:solidFill>
                        <a:srgbClr val="50ADE4"/>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74379">
                <a:tc>
                  <a:txBody>
                    <a:bodyPr/>
                    <a:lstStyle/>
                    <a:p>
                      <a:pPr algn="l" hangingPunct="0">
                        <a:lnSpc>
                          <a:spcPts val="1500"/>
                        </a:lnSpc>
                        <a:spcBef>
                          <a:spcPts val="0"/>
                        </a:spcBef>
                        <a:spcAft>
                          <a:spcPts val="0"/>
                        </a:spcAft>
                      </a:pPr>
                      <a:r>
                        <a:rPr lang="en-US" sz="1400" dirty="0">
                          <a:solidFill>
                            <a:schemeClr val="bg1"/>
                          </a:solidFill>
                          <a:effectLst/>
                          <a:latin typeface="+mn-lt"/>
                        </a:rPr>
                        <a:t>CWG on Financial and Human Resources </a:t>
                      </a:r>
                      <a:r>
                        <a:rPr lang="en-US" sz="1400" dirty="0" smtClean="0">
                          <a:solidFill>
                            <a:schemeClr val="bg1"/>
                          </a:solidFill>
                          <a:effectLst/>
                          <a:latin typeface="+mn-lt"/>
                        </a:rPr>
                        <a:t>(</a:t>
                      </a:r>
                      <a:r>
                        <a:rPr lang="en-US" sz="1400" u="sng" baseline="0" dirty="0">
                          <a:solidFill>
                            <a:schemeClr val="bg1"/>
                          </a:solidFill>
                          <a:effectLst/>
                          <a:latin typeface="+mn-lt"/>
                        </a:rPr>
                        <a:t>Dec. 563</a:t>
                      </a:r>
                      <a:r>
                        <a:rPr lang="en-US" sz="1400" u="sng" dirty="0">
                          <a:solidFill>
                            <a:schemeClr val="bg1"/>
                          </a:solidFill>
                          <a:effectLst/>
                          <a:latin typeface="+mn-lt"/>
                        </a:rPr>
                        <a:t>, C13</a:t>
                      </a:r>
                      <a:r>
                        <a:rPr lang="en-US" sz="1400" dirty="0">
                          <a:solidFill>
                            <a:schemeClr val="bg1"/>
                          </a:solidFill>
                          <a:effectLst/>
                          <a:latin typeface="+mn-lt"/>
                        </a:rPr>
                        <a:t>) </a:t>
                      </a:r>
                      <a:endParaRPr lang="en-US" sz="1400" i="1" dirty="0">
                        <a:solidFill>
                          <a:schemeClr val="bg1"/>
                        </a:solidFill>
                        <a:effectLst/>
                        <a:latin typeface="+mn-lt"/>
                        <a:ea typeface="Times New Roman" panose="02020603050405020304" pitchFamily="18" charset="0"/>
                        <a:cs typeface="Calibri" panose="020F0502020204030204" pitchFamily="34" charset="0"/>
                      </a:endParaRPr>
                    </a:p>
                  </a:txBody>
                  <a:tcPr marL="72000" marR="72000" marT="72000" marB="7200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50ADE4"/>
                    </a:solidFill>
                  </a:tcPr>
                </a:tc>
                <a:tc>
                  <a:txBody>
                    <a:bodyPr/>
                    <a:lstStyle/>
                    <a:p>
                      <a:pPr algn="l" hangingPunct="0">
                        <a:lnSpc>
                          <a:spcPts val="1500"/>
                        </a:lnSpc>
                        <a:spcBef>
                          <a:spcPts val="0"/>
                        </a:spcBef>
                        <a:spcAft>
                          <a:spcPts val="0"/>
                        </a:spcAft>
                      </a:pPr>
                      <a:r>
                        <a:rPr lang="en-US" sz="1400" dirty="0">
                          <a:solidFill>
                            <a:schemeClr val="bg1"/>
                          </a:solidFill>
                          <a:effectLst/>
                          <a:latin typeface="+mn-lt"/>
                        </a:rPr>
                        <a:t>Member </a:t>
                      </a:r>
                      <a:r>
                        <a:rPr lang="en-US" sz="1400" dirty="0" smtClean="0">
                          <a:solidFill>
                            <a:schemeClr val="bg1"/>
                          </a:solidFill>
                          <a:effectLst/>
                          <a:latin typeface="+mn-lt"/>
                        </a:rPr>
                        <a:t>States</a:t>
                      </a:r>
                      <a:br>
                        <a:rPr lang="en-US" sz="1400" dirty="0" smtClean="0">
                          <a:solidFill>
                            <a:schemeClr val="bg1"/>
                          </a:solidFill>
                          <a:effectLst/>
                          <a:latin typeface="+mn-lt"/>
                        </a:rPr>
                      </a:br>
                      <a:r>
                        <a:rPr lang="en-US" sz="1400" dirty="0" smtClean="0">
                          <a:solidFill>
                            <a:schemeClr val="bg1"/>
                          </a:solidFill>
                          <a:effectLst/>
                          <a:latin typeface="+mn-lt"/>
                        </a:rPr>
                        <a:t>Sector </a:t>
                      </a:r>
                      <a:r>
                        <a:rPr lang="en-US" sz="1400" dirty="0">
                          <a:solidFill>
                            <a:schemeClr val="bg1"/>
                          </a:solidFill>
                          <a:effectLst/>
                          <a:latin typeface="+mn-lt"/>
                        </a:rPr>
                        <a:t>Members</a:t>
                      </a:r>
                      <a:endParaRPr lang="en-US" sz="1400" i="1" dirty="0">
                        <a:solidFill>
                          <a:schemeClr val="bg1"/>
                        </a:solidFill>
                        <a:effectLst/>
                        <a:latin typeface="+mn-lt"/>
                        <a:ea typeface="Times New Roman" panose="02020603050405020304" pitchFamily="18" charset="0"/>
                        <a:cs typeface="Calibri" panose="020F0502020204030204" pitchFamily="34" charset="0"/>
                      </a:endParaRPr>
                    </a:p>
                  </a:txBody>
                  <a:tcPr marL="72000" marR="72000" marT="72000" marB="72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50ADE4"/>
                    </a:solidFill>
                  </a:tcPr>
                </a:tc>
                <a:tc>
                  <a:txBody>
                    <a:bodyPr/>
                    <a:lstStyle/>
                    <a:p>
                      <a:pPr marL="0" marR="0" indent="0" algn="l" defTabSz="609585" rtl="0" eaLnBrk="1" fontAlgn="auto" latinLnBrk="0" hangingPunct="0">
                        <a:lnSpc>
                          <a:spcPts val="1500"/>
                        </a:lnSpc>
                        <a:spcBef>
                          <a:spcPts val="0"/>
                        </a:spcBef>
                        <a:spcAft>
                          <a:spcPts val="0"/>
                        </a:spcAft>
                        <a:buClrTx/>
                        <a:buSzTx/>
                        <a:buFontTx/>
                        <a:buNone/>
                        <a:tabLst/>
                        <a:defRPr/>
                      </a:pPr>
                      <a:r>
                        <a:rPr lang="fr-CH" sz="1400" dirty="0" smtClean="0">
                          <a:solidFill>
                            <a:schemeClr val="bg1"/>
                          </a:solidFill>
                          <a:effectLst/>
                          <a:latin typeface="+mn-lt"/>
                        </a:rPr>
                        <a:t>Frédéric</a:t>
                      </a:r>
                      <a:r>
                        <a:rPr lang="fr-CH" sz="1400" baseline="0" dirty="0" smtClean="0">
                          <a:solidFill>
                            <a:schemeClr val="bg1"/>
                          </a:solidFill>
                          <a:effectLst/>
                          <a:latin typeface="+mn-lt"/>
                        </a:rPr>
                        <a:t> </a:t>
                      </a:r>
                      <a:r>
                        <a:rPr lang="fr-CH" sz="1400" baseline="0" dirty="0" err="1" smtClean="0">
                          <a:solidFill>
                            <a:schemeClr val="bg1"/>
                          </a:solidFill>
                          <a:effectLst/>
                          <a:latin typeface="+mn-lt"/>
                        </a:rPr>
                        <a:t>Riehl</a:t>
                      </a:r>
                      <a:r>
                        <a:rPr lang="fr-CH" sz="1400" baseline="0" dirty="0" smtClean="0">
                          <a:solidFill>
                            <a:schemeClr val="bg1"/>
                          </a:solidFill>
                          <a:effectLst/>
                          <a:latin typeface="+mn-lt"/>
                        </a:rPr>
                        <a:t> (</a:t>
                      </a:r>
                      <a:r>
                        <a:rPr lang="fr-CH" sz="1400" baseline="0" dirty="0" err="1" smtClean="0">
                          <a:solidFill>
                            <a:schemeClr val="bg1"/>
                          </a:solidFill>
                          <a:effectLst/>
                          <a:latin typeface="+mn-lt"/>
                        </a:rPr>
                        <a:t>Switzerland</a:t>
                      </a:r>
                      <a:r>
                        <a:rPr lang="fr-CH" sz="1400" baseline="0" dirty="0" smtClean="0">
                          <a:solidFill>
                            <a:schemeClr val="bg1"/>
                          </a:solidFill>
                          <a:effectLst/>
                          <a:latin typeface="+mn-lt"/>
                        </a:rPr>
                        <a:t>)</a:t>
                      </a:r>
                      <a:endParaRPr lang="en-US" sz="1400" i="1" dirty="0">
                        <a:solidFill>
                          <a:schemeClr val="bg1"/>
                        </a:solidFill>
                        <a:effectLst/>
                        <a:latin typeface="+mn-lt"/>
                        <a:ea typeface="Times New Roman" panose="02020603050405020304" pitchFamily="18" charset="0"/>
                        <a:cs typeface="Calibri" panose="020F0502020204030204" pitchFamily="34" charset="0"/>
                      </a:endParaRPr>
                    </a:p>
                  </a:txBody>
                  <a:tcPr marL="72000" marR="72000" marT="72000" marB="72000">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50ADE4"/>
                    </a:solidFill>
                  </a:tcPr>
                </a:tc>
              </a:tr>
              <a:tr h="660018">
                <a:tc>
                  <a:txBody>
                    <a:bodyPr/>
                    <a:lstStyle/>
                    <a:p>
                      <a:pPr algn="l" hangingPunct="0">
                        <a:lnSpc>
                          <a:spcPts val="1500"/>
                        </a:lnSpc>
                        <a:spcBef>
                          <a:spcPts val="0"/>
                        </a:spcBef>
                        <a:spcAft>
                          <a:spcPts val="0"/>
                        </a:spcAft>
                      </a:pPr>
                      <a:r>
                        <a:rPr lang="en-US" sz="1400" dirty="0">
                          <a:solidFill>
                            <a:srgbClr val="50ADE4"/>
                          </a:solidFill>
                          <a:effectLst/>
                          <a:latin typeface="+mn-lt"/>
                        </a:rPr>
                        <a:t>CWG on WSIS: Implementation of Outcomes </a:t>
                      </a:r>
                      <a:r>
                        <a:rPr lang="en-US" sz="1400" dirty="0" smtClean="0">
                          <a:solidFill>
                            <a:srgbClr val="50ADE4"/>
                          </a:solidFill>
                          <a:effectLst/>
                          <a:latin typeface="+mn-lt"/>
                        </a:rPr>
                        <a:t>(</a:t>
                      </a:r>
                      <a:r>
                        <a:rPr lang="en-US" sz="1400" u="sng" dirty="0">
                          <a:solidFill>
                            <a:srgbClr val="50ADE4"/>
                          </a:solidFill>
                          <a:effectLst/>
                          <a:latin typeface="+mn-lt"/>
                        </a:rPr>
                        <a:t>R 1332</a:t>
                      </a:r>
                      <a:r>
                        <a:rPr lang="en-US" sz="1400" dirty="0">
                          <a:solidFill>
                            <a:srgbClr val="50ADE4"/>
                          </a:solidFill>
                          <a:effectLst/>
                          <a:latin typeface="+mn-lt"/>
                        </a:rPr>
                        <a:t> and </a:t>
                      </a:r>
                      <a:r>
                        <a:rPr lang="en-US" sz="1400" u="sng" dirty="0">
                          <a:solidFill>
                            <a:srgbClr val="50ADE4"/>
                          </a:solidFill>
                          <a:effectLst/>
                          <a:latin typeface="+mn-lt"/>
                        </a:rPr>
                        <a:t>1334</a:t>
                      </a:r>
                      <a:r>
                        <a:rPr lang="en-US" sz="1400" dirty="0">
                          <a:solidFill>
                            <a:srgbClr val="50ADE4"/>
                          </a:solidFill>
                          <a:effectLst/>
                          <a:latin typeface="+mn-lt"/>
                        </a:rPr>
                        <a:t>)</a:t>
                      </a:r>
                      <a:endParaRPr lang="en-US" sz="1400" i="1" dirty="0">
                        <a:solidFill>
                          <a:srgbClr val="50ADE4"/>
                        </a:solidFill>
                        <a:effectLst/>
                        <a:latin typeface="+mn-lt"/>
                        <a:ea typeface="Times New Roman" panose="02020603050405020304" pitchFamily="18" charset="0"/>
                        <a:cs typeface="Calibri" panose="020F0502020204030204" pitchFamily="34" charset="0"/>
                      </a:endParaRPr>
                    </a:p>
                  </a:txBody>
                  <a:tcPr marL="72000" marR="72000" marT="72000" marB="72000">
                    <a:lnL w="12700" cap="flat" cmpd="sng" algn="ctr">
                      <a:noFill/>
                      <a:prstDash val="solid"/>
                      <a:round/>
                      <a:headEnd type="none" w="med" len="med"/>
                      <a:tailEnd type="none" w="med" len="med"/>
                    </a:lnL>
                    <a:lnR w="12700" cap="flat" cmpd="sng" algn="ctr">
                      <a:solidFill>
                        <a:srgbClr val="50ADE4"/>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l" hangingPunct="0">
                        <a:lnSpc>
                          <a:spcPts val="1500"/>
                        </a:lnSpc>
                        <a:spcBef>
                          <a:spcPts val="0"/>
                        </a:spcBef>
                        <a:spcAft>
                          <a:spcPts val="0"/>
                        </a:spcAft>
                      </a:pPr>
                      <a:r>
                        <a:rPr lang="en-US" sz="1400" dirty="0">
                          <a:solidFill>
                            <a:srgbClr val="50ADE4"/>
                          </a:solidFill>
                          <a:effectLst/>
                          <a:latin typeface="+mn-lt"/>
                        </a:rPr>
                        <a:t>Member </a:t>
                      </a:r>
                      <a:r>
                        <a:rPr lang="en-US" sz="1400" dirty="0" smtClean="0">
                          <a:solidFill>
                            <a:srgbClr val="50ADE4"/>
                          </a:solidFill>
                          <a:effectLst/>
                          <a:latin typeface="+mn-lt"/>
                        </a:rPr>
                        <a:t>States</a:t>
                      </a:r>
                      <a:r>
                        <a:rPr lang="en-US" sz="1400" dirty="0">
                          <a:solidFill>
                            <a:srgbClr val="50ADE4"/>
                          </a:solidFill>
                          <a:effectLst/>
                          <a:latin typeface="+mn-lt"/>
                        </a:rPr>
                        <a:t/>
                      </a:r>
                      <a:br>
                        <a:rPr lang="en-US" sz="1400" dirty="0">
                          <a:solidFill>
                            <a:srgbClr val="50ADE4"/>
                          </a:solidFill>
                          <a:effectLst/>
                          <a:latin typeface="+mn-lt"/>
                        </a:rPr>
                      </a:br>
                      <a:r>
                        <a:rPr lang="en-US" sz="1400" dirty="0">
                          <a:solidFill>
                            <a:srgbClr val="50ADE4"/>
                          </a:solidFill>
                          <a:effectLst/>
                          <a:latin typeface="+mn-lt"/>
                        </a:rPr>
                        <a:t>Sector Members</a:t>
                      </a:r>
                      <a:endParaRPr lang="en-US" sz="1400" i="1" dirty="0">
                        <a:solidFill>
                          <a:srgbClr val="50ADE4"/>
                        </a:solidFill>
                        <a:effectLst/>
                        <a:latin typeface="+mn-lt"/>
                        <a:ea typeface="Times New Roman" panose="02020603050405020304" pitchFamily="18" charset="0"/>
                        <a:cs typeface="Calibri" panose="020F0502020204030204" pitchFamily="34" charset="0"/>
                      </a:endParaRPr>
                    </a:p>
                  </a:txBody>
                  <a:tcPr marL="72000" marR="72000" marT="72000" marB="72000">
                    <a:lnL w="12700" cap="flat" cmpd="sng" algn="ctr">
                      <a:solidFill>
                        <a:srgbClr val="50ADE4"/>
                      </a:solidFill>
                      <a:prstDash val="solid"/>
                      <a:round/>
                      <a:headEnd type="none" w="med" len="med"/>
                      <a:tailEnd type="none" w="med" len="med"/>
                    </a:lnL>
                    <a:lnR w="12700" cap="flat" cmpd="sng" algn="ctr">
                      <a:solidFill>
                        <a:srgbClr val="50ADE4"/>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marL="0" algn="l" defTabSz="609585" rtl="0" eaLnBrk="1" latinLnBrk="0" hangingPunct="0">
                        <a:lnSpc>
                          <a:spcPts val="1500"/>
                        </a:lnSpc>
                        <a:spcBef>
                          <a:spcPts val="0"/>
                        </a:spcBef>
                        <a:spcAft>
                          <a:spcPts val="0"/>
                        </a:spcAft>
                      </a:pPr>
                      <a:r>
                        <a:rPr lang="en-US" sz="1400" kern="1200" dirty="0">
                          <a:solidFill>
                            <a:srgbClr val="50ADE4"/>
                          </a:solidFill>
                          <a:effectLst/>
                          <a:latin typeface="+mn-lt"/>
                          <a:ea typeface="+mn-ea"/>
                          <a:cs typeface="+mn-cs"/>
                        </a:rPr>
                        <a:t>Vladimir Minkin (Russian Federation</a:t>
                      </a:r>
                      <a:r>
                        <a:rPr lang="en-US" sz="1400" kern="1200" dirty="0" smtClean="0">
                          <a:solidFill>
                            <a:srgbClr val="50ADE4"/>
                          </a:solidFill>
                          <a:effectLst/>
                          <a:latin typeface="+mn-lt"/>
                          <a:ea typeface="+mn-ea"/>
                          <a:cs typeface="+mn-cs"/>
                        </a:rPr>
                        <a:t>)</a:t>
                      </a:r>
                      <a:br>
                        <a:rPr lang="en-US" sz="1400" kern="1200" dirty="0" smtClean="0">
                          <a:solidFill>
                            <a:srgbClr val="50ADE4"/>
                          </a:solidFill>
                          <a:effectLst/>
                          <a:latin typeface="+mn-lt"/>
                          <a:ea typeface="+mn-ea"/>
                          <a:cs typeface="+mn-cs"/>
                        </a:rPr>
                      </a:br>
                      <a:endParaRPr lang="en-US" sz="1400" kern="1200" dirty="0">
                        <a:solidFill>
                          <a:srgbClr val="50ADE4"/>
                        </a:solidFill>
                        <a:effectLst/>
                        <a:latin typeface="+mn-lt"/>
                        <a:ea typeface="+mn-ea"/>
                        <a:cs typeface="+mn-cs"/>
                      </a:endParaRPr>
                    </a:p>
                  </a:txBody>
                  <a:tcPr marL="72000" marR="72000" marT="72000" marB="72000">
                    <a:lnL w="12700" cap="flat" cmpd="sng" algn="ctr">
                      <a:solidFill>
                        <a:srgbClr val="50ADE4"/>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r>
              <a:tr h="586891">
                <a:tc>
                  <a:txBody>
                    <a:bodyPr/>
                    <a:lstStyle/>
                    <a:p>
                      <a:pPr algn="l" hangingPunct="0">
                        <a:lnSpc>
                          <a:spcPts val="1500"/>
                        </a:lnSpc>
                        <a:spcBef>
                          <a:spcPts val="0"/>
                        </a:spcBef>
                        <a:spcAft>
                          <a:spcPts val="0"/>
                        </a:spcAft>
                      </a:pPr>
                      <a:r>
                        <a:rPr lang="en-US" sz="1400" dirty="0">
                          <a:solidFill>
                            <a:schemeClr val="bg1"/>
                          </a:solidFill>
                          <a:effectLst/>
                          <a:latin typeface="+mn-lt"/>
                        </a:rPr>
                        <a:t>CWG on international Internet-related Public Policy Issues (</a:t>
                      </a:r>
                      <a:r>
                        <a:rPr lang="en-US" sz="1400" u="sng" dirty="0">
                          <a:solidFill>
                            <a:schemeClr val="bg1"/>
                          </a:solidFill>
                          <a:effectLst/>
                          <a:latin typeface="+mn-lt"/>
                        </a:rPr>
                        <a:t>R 1336</a:t>
                      </a:r>
                      <a:r>
                        <a:rPr lang="en-US" sz="1400" dirty="0">
                          <a:solidFill>
                            <a:schemeClr val="bg1"/>
                          </a:solidFill>
                          <a:effectLst/>
                          <a:latin typeface="+mn-lt"/>
                        </a:rPr>
                        <a:t>)</a:t>
                      </a:r>
                      <a:endParaRPr lang="en-US" sz="1400" i="1" dirty="0">
                        <a:solidFill>
                          <a:schemeClr val="bg1"/>
                        </a:solidFill>
                        <a:effectLst/>
                        <a:latin typeface="+mn-lt"/>
                        <a:ea typeface="Times New Roman" panose="02020603050405020304" pitchFamily="18" charset="0"/>
                        <a:cs typeface="Calibri" panose="020F0502020204030204" pitchFamily="34" charset="0"/>
                      </a:endParaRPr>
                    </a:p>
                  </a:txBody>
                  <a:tcPr marL="72000" marR="72000" marT="72000" marB="7200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50ADE4"/>
                    </a:solidFill>
                  </a:tcPr>
                </a:tc>
                <a:tc>
                  <a:txBody>
                    <a:bodyPr/>
                    <a:lstStyle/>
                    <a:p>
                      <a:pPr algn="l" hangingPunct="0">
                        <a:lnSpc>
                          <a:spcPts val="1500"/>
                        </a:lnSpc>
                        <a:spcBef>
                          <a:spcPts val="0"/>
                        </a:spcBef>
                        <a:spcAft>
                          <a:spcPts val="0"/>
                        </a:spcAft>
                      </a:pPr>
                      <a:r>
                        <a:rPr lang="fr-CH" sz="1400" dirty="0" err="1">
                          <a:solidFill>
                            <a:schemeClr val="bg1"/>
                          </a:solidFill>
                          <a:effectLst/>
                          <a:latin typeface="+mn-lt"/>
                        </a:rPr>
                        <a:t>Member</a:t>
                      </a:r>
                      <a:r>
                        <a:rPr lang="fr-CH" sz="1400" dirty="0">
                          <a:solidFill>
                            <a:schemeClr val="bg1"/>
                          </a:solidFill>
                          <a:effectLst/>
                          <a:latin typeface="+mn-lt"/>
                        </a:rPr>
                        <a:t> States</a:t>
                      </a:r>
                      <a:endParaRPr lang="en-US" sz="1400" i="1" dirty="0">
                        <a:solidFill>
                          <a:schemeClr val="bg1"/>
                        </a:solidFill>
                        <a:effectLst/>
                        <a:latin typeface="+mn-lt"/>
                        <a:ea typeface="Times New Roman" panose="02020603050405020304" pitchFamily="18" charset="0"/>
                        <a:cs typeface="Calibri" panose="020F0502020204030204" pitchFamily="34" charset="0"/>
                      </a:endParaRPr>
                    </a:p>
                  </a:txBody>
                  <a:tcPr marL="72000" marR="72000" marT="72000" marB="72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50ADE4"/>
                    </a:solidFill>
                  </a:tcPr>
                </a:tc>
                <a:tc>
                  <a:txBody>
                    <a:bodyPr/>
                    <a:lstStyle/>
                    <a:p>
                      <a:pPr algn="l" hangingPunct="0">
                        <a:lnSpc>
                          <a:spcPts val="1500"/>
                        </a:lnSpc>
                        <a:spcBef>
                          <a:spcPts val="0"/>
                        </a:spcBef>
                        <a:spcAft>
                          <a:spcPts val="0"/>
                        </a:spcAft>
                      </a:pPr>
                      <a:r>
                        <a:rPr lang="en-US" sz="1400" dirty="0" err="1">
                          <a:solidFill>
                            <a:schemeClr val="bg1"/>
                          </a:solidFill>
                          <a:effectLst/>
                          <a:latin typeface="+mn-lt"/>
                        </a:rPr>
                        <a:t>Majed</a:t>
                      </a:r>
                      <a:r>
                        <a:rPr lang="en-US" sz="1400" dirty="0">
                          <a:solidFill>
                            <a:schemeClr val="bg1"/>
                          </a:solidFill>
                          <a:effectLst/>
                          <a:latin typeface="+mn-lt"/>
                        </a:rPr>
                        <a:t> Al </a:t>
                      </a:r>
                      <a:r>
                        <a:rPr lang="en-US" sz="1400" dirty="0" err="1">
                          <a:solidFill>
                            <a:schemeClr val="bg1"/>
                          </a:solidFill>
                          <a:effectLst/>
                          <a:latin typeface="+mn-lt"/>
                        </a:rPr>
                        <a:t>Mazyed</a:t>
                      </a:r>
                      <a:r>
                        <a:rPr lang="en-US" sz="1400" dirty="0">
                          <a:solidFill>
                            <a:schemeClr val="bg1"/>
                          </a:solidFill>
                          <a:effectLst/>
                          <a:latin typeface="+mn-lt"/>
                        </a:rPr>
                        <a:t> (Saudi Arabia)</a:t>
                      </a:r>
                      <a:endParaRPr lang="en-US" sz="1400" i="1" dirty="0">
                        <a:solidFill>
                          <a:schemeClr val="bg1"/>
                        </a:solidFill>
                        <a:effectLst/>
                        <a:latin typeface="+mn-lt"/>
                        <a:ea typeface="Times New Roman" panose="02020603050405020304" pitchFamily="18" charset="0"/>
                        <a:cs typeface="Calibri" panose="020F0502020204030204" pitchFamily="34" charset="0"/>
                      </a:endParaRPr>
                    </a:p>
                  </a:txBody>
                  <a:tcPr marL="72000" marR="72000" marT="72000" marB="72000">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50ADE4"/>
                    </a:solidFill>
                  </a:tcPr>
                </a:tc>
              </a:tr>
              <a:tr h="1163782">
                <a:tc>
                  <a:txBody>
                    <a:bodyPr/>
                    <a:lstStyle/>
                    <a:p>
                      <a:pPr algn="l" hangingPunct="0">
                        <a:lnSpc>
                          <a:spcPts val="1500"/>
                        </a:lnSpc>
                        <a:spcBef>
                          <a:spcPts val="0"/>
                        </a:spcBef>
                        <a:spcAft>
                          <a:spcPts val="0"/>
                        </a:spcAft>
                      </a:pPr>
                      <a:r>
                        <a:rPr lang="en-US" sz="1400" dirty="0">
                          <a:solidFill>
                            <a:srgbClr val="50ADE4"/>
                          </a:solidFill>
                          <a:effectLst/>
                          <a:latin typeface="+mn-lt"/>
                        </a:rPr>
                        <a:t>CWG on Child online protection </a:t>
                      </a:r>
                      <a:r>
                        <a:rPr lang="en-US" sz="1400" dirty="0" smtClean="0">
                          <a:solidFill>
                            <a:srgbClr val="50ADE4"/>
                          </a:solidFill>
                          <a:effectLst/>
                          <a:latin typeface="+mn-lt"/>
                        </a:rPr>
                        <a:t>(</a:t>
                      </a:r>
                      <a:r>
                        <a:rPr lang="en-US" sz="1400" u="sng" dirty="0">
                          <a:solidFill>
                            <a:srgbClr val="50ADE4"/>
                          </a:solidFill>
                          <a:effectLst/>
                          <a:latin typeface="+mn-lt"/>
                        </a:rPr>
                        <a:t>Res. 179</a:t>
                      </a:r>
                      <a:r>
                        <a:rPr lang="en-US" sz="1400" dirty="0">
                          <a:solidFill>
                            <a:srgbClr val="50ADE4"/>
                          </a:solidFill>
                          <a:effectLst/>
                          <a:latin typeface="+mn-lt"/>
                        </a:rPr>
                        <a:t>)</a:t>
                      </a:r>
                      <a:endParaRPr lang="en-US" sz="1400" i="1" dirty="0">
                        <a:solidFill>
                          <a:srgbClr val="50ADE4"/>
                        </a:solidFill>
                        <a:effectLst/>
                        <a:latin typeface="+mn-lt"/>
                        <a:ea typeface="Times New Roman" panose="02020603050405020304" pitchFamily="18" charset="0"/>
                        <a:cs typeface="Calibri" panose="020F0502020204030204" pitchFamily="34" charset="0"/>
                      </a:endParaRPr>
                    </a:p>
                  </a:txBody>
                  <a:tcPr marL="72000" marR="72000" marT="72000" marB="72000">
                    <a:lnL w="12700" cap="flat" cmpd="sng" algn="ctr">
                      <a:noFill/>
                      <a:prstDash val="solid"/>
                      <a:round/>
                      <a:headEnd type="none" w="med" len="med"/>
                      <a:tailEnd type="none" w="med" len="med"/>
                    </a:lnL>
                    <a:lnR w="12700" cap="flat" cmpd="sng" algn="ctr">
                      <a:solidFill>
                        <a:srgbClr val="50ADE4"/>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l" hangingPunct="0">
                        <a:lnSpc>
                          <a:spcPts val="1500"/>
                        </a:lnSpc>
                        <a:spcBef>
                          <a:spcPts val="0"/>
                        </a:spcBef>
                        <a:spcAft>
                          <a:spcPts val="0"/>
                        </a:spcAft>
                      </a:pPr>
                      <a:r>
                        <a:rPr lang="en-US" sz="1400" dirty="0">
                          <a:solidFill>
                            <a:srgbClr val="50ADE4"/>
                          </a:solidFill>
                          <a:effectLst/>
                          <a:latin typeface="+mn-lt"/>
                        </a:rPr>
                        <a:t>Member States</a:t>
                      </a:r>
                      <a:br>
                        <a:rPr lang="en-US" sz="1400" dirty="0">
                          <a:solidFill>
                            <a:srgbClr val="50ADE4"/>
                          </a:solidFill>
                          <a:effectLst/>
                          <a:latin typeface="+mn-lt"/>
                        </a:rPr>
                      </a:br>
                      <a:r>
                        <a:rPr lang="en-US" sz="1400" dirty="0">
                          <a:solidFill>
                            <a:srgbClr val="50ADE4"/>
                          </a:solidFill>
                          <a:effectLst/>
                          <a:latin typeface="+mn-lt"/>
                        </a:rPr>
                        <a:t>Sector Members</a:t>
                      </a:r>
                      <a:br>
                        <a:rPr lang="en-US" sz="1400" dirty="0">
                          <a:solidFill>
                            <a:srgbClr val="50ADE4"/>
                          </a:solidFill>
                          <a:effectLst/>
                          <a:latin typeface="+mn-lt"/>
                        </a:rPr>
                      </a:br>
                      <a:r>
                        <a:rPr lang="en-US" sz="1200" dirty="0" smtClean="0">
                          <a:solidFill>
                            <a:srgbClr val="50ADE4"/>
                          </a:solidFill>
                          <a:effectLst/>
                          <a:latin typeface="+mn-lt"/>
                        </a:rPr>
                        <a:t>“ad </a:t>
                      </a:r>
                      <a:r>
                        <a:rPr lang="en-US" sz="1200" dirty="0">
                          <a:solidFill>
                            <a:srgbClr val="50ADE4"/>
                          </a:solidFill>
                          <a:effectLst/>
                          <a:latin typeface="+mn-lt"/>
                        </a:rPr>
                        <a:t>hoc experts and COP </a:t>
                      </a:r>
                      <a:r>
                        <a:rPr lang="en-US" sz="1200" dirty="0" smtClean="0">
                          <a:solidFill>
                            <a:srgbClr val="50ADE4"/>
                          </a:solidFill>
                          <a:effectLst/>
                          <a:latin typeface="+mn-lt"/>
                        </a:rPr>
                        <a:t>Partners” as </a:t>
                      </a:r>
                      <a:r>
                        <a:rPr lang="en-US" sz="1200" dirty="0">
                          <a:solidFill>
                            <a:srgbClr val="50ADE4"/>
                          </a:solidFill>
                          <a:effectLst/>
                          <a:latin typeface="+mn-lt"/>
                        </a:rPr>
                        <a:t>per decision of the 2012 Council</a:t>
                      </a:r>
                      <a:endParaRPr lang="en-US" sz="1200" i="1" dirty="0">
                        <a:solidFill>
                          <a:srgbClr val="50ADE4"/>
                        </a:solidFill>
                        <a:effectLst/>
                        <a:latin typeface="+mn-lt"/>
                        <a:ea typeface="Times New Roman" panose="02020603050405020304" pitchFamily="18" charset="0"/>
                        <a:cs typeface="Calibri" panose="020F0502020204030204" pitchFamily="34" charset="0"/>
                      </a:endParaRPr>
                    </a:p>
                  </a:txBody>
                  <a:tcPr marL="72000" marR="72000" marT="72000" marB="72000">
                    <a:lnL w="12700" cap="flat" cmpd="sng" algn="ctr">
                      <a:solidFill>
                        <a:srgbClr val="50ADE4"/>
                      </a:solidFill>
                      <a:prstDash val="solid"/>
                      <a:round/>
                      <a:headEnd type="none" w="med" len="med"/>
                      <a:tailEnd type="none" w="med" len="med"/>
                    </a:lnL>
                    <a:lnR w="12700" cap="flat" cmpd="sng" algn="ctr">
                      <a:solidFill>
                        <a:srgbClr val="50ADE4"/>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l" hangingPunct="0">
                        <a:lnSpc>
                          <a:spcPts val="1500"/>
                        </a:lnSpc>
                        <a:spcBef>
                          <a:spcPts val="0"/>
                        </a:spcBef>
                        <a:spcAft>
                          <a:spcPts val="0"/>
                        </a:spcAft>
                      </a:pPr>
                      <a:r>
                        <a:rPr lang="fr-CH" sz="1400" dirty="0" err="1">
                          <a:solidFill>
                            <a:srgbClr val="50ADE4"/>
                          </a:solidFill>
                          <a:effectLst/>
                          <a:latin typeface="+mn-lt"/>
                        </a:rPr>
                        <a:t>Sherif</a:t>
                      </a:r>
                      <a:r>
                        <a:rPr lang="fr-CH" sz="1400" dirty="0">
                          <a:solidFill>
                            <a:srgbClr val="50ADE4"/>
                          </a:solidFill>
                          <a:effectLst/>
                          <a:latin typeface="+mn-lt"/>
                        </a:rPr>
                        <a:t> </a:t>
                      </a:r>
                      <a:r>
                        <a:rPr lang="fr-CH" sz="1400" dirty="0" err="1">
                          <a:solidFill>
                            <a:srgbClr val="50ADE4"/>
                          </a:solidFill>
                          <a:effectLst/>
                          <a:latin typeface="+mn-lt"/>
                        </a:rPr>
                        <a:t>Hashem</a:t>
                      </a:r>
                      <a:r>
                        <a:rPr lang="fr-CH" sz="1400" dirty="0">
                          <a:solidFill>
                            <a:srgbClr val="50ADE4"/>
                          </a:solidFill>
                          <a:effectLst/>
                          <a:latin typeface="+mn-lt"/>
                        </a:rPr>
                        <a:t> (</a:t>
                      </a:r>
                      <a:r>
                        <a:rPr lang="fr-CH" sz="1400" dirty="0" err="1">
                          <a:solidFill>
                            <a:srgbClr val="50ADE4"/>
                          </a:solidFill>
                          <a:effectLst/>
                          <a:latin typeface="+mn-lt"/>
                        </a:rPr>
                        <a:t>Egypt</a:t>
                      </a:r>
                      <a:r>
                        <a:rPr lang="fr-CH" sz="1400" dirty="0" smtClean="0">
                          <a:solidFill>
                            <a:srgbClr val="50ADE4"/>
                          </a:solidFill>
                          <a:effectLst/>
                          <a:latin typeface="+mn-lt"/>
                        </a:rPr>
                        <a:t>)</a:t>
                      </a:r>
                    </a:p>
                  </a:txBody>
                  <a:tcPr marL="72000" marR="72000" marT="72000" marB="72000">
                    <a:lnL w="12700" cap="flat" cmpd="sng" algn="ctr">
                      <a:solidFill>
                        <a:srgbClr val="50ADE4"/>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r>
              <a:tr h="308222">
                <a:tc>
                  <a:txBody>
                    <a:bodyPr/>
                    <a:lstStyle/>
                    <a:p>
                      <a:pPr algn="l" hangingPunct="0">
                        <a:lnSpc>
                          <a:spcPts val="1500"/>
                        </a:lnSpc>
                        <a:spcBef>
                          <a:spcPts val="0"/>
                        </a:spcBef>
                        <a:spcAft>
                          <a:spcPts val="0"/>
                        </a:spcAft>
                      </a:pPr>
                      <a:r>
                        <a:rPr lang="en-US" sz="1400" dirty="0">
                          <a:solidFill>
                            <a:schemeClr val="bg1"/>
                          </a:solidFill>
                          <a:effectLst/>
                          <a:latin typeface="+mn-lt"/>
                        </a:rPr>
                        <a:t>CWG on </a:t>
                      </a:r>
                      <a:r>
                        <a:rPr lang="en-US" sz="1400" dirty="0" smtClean="0">
                          <a:solidFill>
                            <a:schemeClr val="bg1"/>
                          </a:solidFill>
                          <a:effectLst/>
                          <a:latin typeface="+mn-lt"/>
                        </a:rPr>
                        <a:t>the use of the six official languages (Res.</a:t>
                      </a:r>
                      <a:r>
                        <a:rPr lang="en-US" sz="1400" baseline="0" dirty="0" smtClean="0">
                          <a:solidFill>
                            <a:schemeClr val="bg1"/>
                          </a:solidFill>
                          <a:effectLst/>
                          <a:latin typeface="+mn-lt"/>
                        </a:rPr>
                        <a:t> 154)</a:t>
                      </a:r>
                      <a:endParaRPr lang="en-US" sz="1400" i="1" dirty="0">
                        <a:solidFill>
                          <a:schemeClr val="bg1"/>
                        </a:solidFill>
                        <a:effectLst/>
                        <a:latin typeface="+mn-lt"/>
                        <a:ea typeface="Times New Roman" panose="02020603050405020304" pitchFamily="18" charset="0"/>
                        <a:cs typeface="Calibri" panose="020F0502020204030204" pitchFamily="34" charset="0"/>
                      </a:endParaRPr>
                    </a:p>
                  </a:txBody>
                  <a:tcPr marL="72000" marR="72000" marT="72000" marB="7200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50ADE4"/>
                    </a:solidFill>
                  </a:tcPr>
                </a:tc>
                <a:tc>
                  <a:txBody>
                    <a:bodyPr/>
                    <a:lstStyle/>
                    <a:p>
                      <a:pPr algn="l" hangingPunct="0">
                        <a:lnSpc>
                          <a:spcPts val="1500"/>
                        </a:lnSpc>
                        <a:spcBef>
                          <a:spcPts val="0"/>
                        </a:spcBef>
                        <a:spcAft>
                          <a:spcPts val="0"/>
                        </a:spcAft>
                      </a:pPr>
                      <a:r>
                        <a:rPr lang="en-US" sz="1400" dirty="0">
                          <a:solidFill>
                            <a:schemeClr val="bg1"/>
                          </a:solidFill>
                          <a:effectLst/>
                          <a:latin typeface="+mn-lt"/>
                        </a:rPr>
                        <a:t>Member States</a:t>
                      </a:r>
                      <a:endParaRPr lang="en-US" sz="1400" i="1" dirty="0">
                        <a:solidFill>
                          <a:schemeClr val="bg1"/>
                        </a:solidFill>
                        <a:effectLst/>
                        <a:latin typeface="+mn-lt"/>
                        <a:ea typeface="Times New Roman" panose="02020603050405020304" pitchFamily="18" charset="0"/>
                        <a:cs typeface="Calibri" panose="020F0502020204030204" pitchFamily="34" charset="0"/>
                      </a:endParaRPr>
                    </a:p>
                  </a:txBody>
                  <a:tcPr marL="72000" marR="72000" marT="72000" marB="72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50ADE4"/>
                    </a:solidFill>
                  </a:tcPr>
                </a:tc>
                <a:tc>
                  <a:txBody>
                    <a:bodyPr/>
                    <a:lstStyle/>
                    <a:p>
                      <a:pPr algn="l" hangingPunct="0">
                        <a:lnSpc>
                          <a:spcPts val="1500"/>
                        </a:lnSpc>
                        <a:spcBef>
                          <a:spcPts val="0"/>
                        </a:spcBef>
                        <a:spcAft>
                          <a:spcPts val="0"/>
                        </a:spcAft>
                      </a:pPr>
                      <a:r>
                        <a:rPr lang="en-US" sz="1400" dirty="0" err="1" smtClean="0">
                          <a:solidFill>
                            <a:schemeClr val="bg1"/>
                          </a:solidFill>
                          <a:effectLst/>
                          <a:latin typeface="+mn-lt"/>
                        </a:rPr>
                        <a:t>Faycal</a:t>
                      </a:r>
                      <a:r>
                        <a:rPr lang="en-US" sz="1400" baseline="0" dirty="0" smtClean="0">
                          <a:solidFill>
                            <a:schemeClr val="bg1"/>
                          </a:solidFill>
                          <a:effectLst/>
                          <a:latin typeface="+mn-lt"/>
                        </a:rPr>
                        <a:t> </a:t>
                      </a:r>
                      <a:r>
                        <a:rPr lang="en-US" sz="1400" baseline="0" dirty="0" err="1" smtClean="0">
                          <a:solidFill>
                            <a:schemeClr val="bg1"/>
                          </a:solidFill>
                          <a:effectLst/>
                          <a:latin typeface="+mn-lt"/>
                        </a:rPr>
                        <a:t>Bayouli</a:t>
                      </a:r>
                      <a:r>
                        <a:rPr lang="en-US" sz="1400" baseline="0" dirty="0" smtClean="0">
                          <a:solidFill>
                            <a:schemeClr val="bg1"/>
                          </a:solidFill>
                          <a:effectLst/>
                          <a:latin typeface="+mn-lt"/>
                        </a:rPr>
                        <a:t> </a:t>
                      </a:r>
                      <a:r>
                        <a:rPr lang="en-US" sz="1400" dirty="0" smtClean="0">
                          <a:solidFill>
                            <a:schemeClr val="bg1"/>
                          </a:solidFill>
                          <a:effectLst/>
                          <a:latin typeface="+mn-lt"/>
                        </a:rPr>
                        <a:t>(Tunisia)</a:t>
                      </a:r>
                      <a:endParaRPr lang="en-US" sz="1400" i="1" dirty="0">
                        <a:solidFill>
                          <a:schemeClr val="bg1"/>
                        </a:solidFill>
                        <a:effectLst/>
                        <a:latin typeface="+mn-lt"/>
                        <a:ea typeface="Times New Roman" panose="02020603050405020304" pitchFamily="18" charset="0"/>
                        <a:cs typeface="Calibri" panose="020F0502020204030204" pitchFamily="34" charset="0"/>
                      </a:endParaRPr>
                    </a:p>
                  </a:txBody>
                  <a:tcPr marL="72000" marR="72000" marT="72000" marB="72000">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50ADE4"/>
                    </a:solidFill>
                  </a:tcPr>
                </a:tc>
              </a:tr>
              <a:tr h="1573010">
                <a:tc>
                  <a:txBody>
                    <a:bodyPr/>
                    <a:lstStyle/>
                    <a:p>
                      <a:pPr algn="l" hangingPunct="0">
                        <a:lnSpc>
                          <a:spcPts val="1500"/>
                        </a:lnSpc>
                        <a:spcBef>
                          <a:spcPts val="0"/>
                        </a:spcBef>
                        <a:spcAft>
                          <a:spcPts val="0"/>
                        </a:spcAft>
                      </a:pPr>
                      <a:r>
                        <a:rPr lang="en-US" sz="1400" dirty="0" smtClean="0">
                          <a:solidFill>
                            <a:srgbClr val="50ADE4"/>
                          </a:solidFill>
                          <a:effectLst/>
                          <a:latin typeface="+mn-lt"/>
                        </a:rPr>
                        <a:t>Expert Group on the</a:t>
                      </a:r>
                      <a:r>
                        <a:rPr lang="en-US" sz="1400" baseline="0" dirty="0" smtClean="0">
                          <a:solidFill>
                            <a:srgbClr val="50ADE4"/>
                          </a:solidFill>
                          <a:effectLst/>
                          <a:latin typeface="+mn-lt"/>
                        </a:rPr>
                        <a:t> International Telecommunication Regulations (EG-ITRs) (Res. 146, R1379)</a:t>
                      </a:r>
                      <a:endParaRPr lang="en-US" sz="1400" i="1" dirty="0">
                        <a:solidFill>
                          <a:srgbClr val="50ADE4"/>
                        </a:solidFill>
                        <a:effectLst/>
                        <a:latin typeface="+mn-lt"/>
                        <a:ea typeface="Times New Roman" panose="02020603050405020304" pitchFamily="18" charset="0"/>
                        <a:cs typeface="Calibri" panose="020F0502020204030204" pitchFamily="34" charset="0"/>
                      </a:endParaRPr>
                    </a:p>
                  </a:txBody>
                  <a:tcPr marL="72000" marR="72000" marT="72000" marB="72000">
                    <a:lnL w="12700" cap="flat" cmpd="sng" algn="ctr">
                      <a:noFill/>
                      <a:prstDash val="solid"/>
                      <a:round/>
                      <a:headEnd type="none" w="med" len="med"/>
                      <a:tailEnd type="none" w="med" len="med"/>
                    </a:lnL>
                    <a:lnR w="12700" cap="flat" cmpd="sng" algn="ctr">
                      <a:solidFill>
                        <a:srgbClr val="50ADE4"/>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l" hangingPunct="0">
                        <a:lnSpc>
                          <a:spcPts val="1500"/>
                        </a:lnSpc>
                        <a:spcBef>
                          <a:spcPts val="0"/>
                        </a:spcBef>
                        <a:spcAft>
                          <a:spcPts val="0"/>
                        </a:spcAft>
                      </a:pPr>
                      <a:r>
                        <a:rPr lang="en-US" sz="1400" dirty="0" smtClean="0">
                          <a:solidFill>
                            <a:srgbClr val="50ADE4"/>
                          </a:solidFill>
                          <a:effectLst/>
                          <a:latin typeface="+mn-lt"/>
                        </a:rPr>
                        <a:t>Member States</a:t>
                      </a:r>
                    </a:p>
                    <a:p>
                      <a:pPr algn="l" hangingPunct="0">
                        <a:lnSpc>
                          <a:spcPts val="1500"/>
                        </a:lnSpc>
                        <a:spcBef>
                          <a:spcPts val="0"/>
                        </a:spcBef>
                        <a:spcAft>
                          <a:spcPts val="0"/>
                        </a:spcAft>
                      </a:pPr>
                      <a:r>
                        <a:rPr lang="en-US" sz="1400" i="0" dirty="0" smtClean="0">
                          <a:solidFill>
                            <a:srgbClr val="50ADE4"/>
                          </a:solidFill>
                          <a:effectLst/>
                          <a:latin typeface="+mn-lt"/>
                          <a:ea typeface="Times New Roman" panose="02020603050405020304" pitchFamily="18" charset="0"/>
                          <a:cs typeface="Calibri" panose="020F0502020204030204" pitchFamily="34" charset="0"/>
                        </a:rPr>
                        <a:t>Sector</a:t>
                      </a:r>
                      <a:r>
                        <a:rPr lang="en-US" sz="1400" i="0" baseline="0" dirty="0" smtClean="0">
                          <a:solidFill>
                            <a:srgbClr val="50ADE4"/>
                          </a:solidFill>
                          <a:effectLst/>
                          <a:latin typeface="+mn-lt"/>
                          <a:ea typeface="Times New Roman" panose="02020603050405020304" pitchFamily="18" charset="0"/>
                          <a:cs typeface="Calibri" panose="020F0502020204030204" pitchFamily="34" charset="0"/>
                        </a:rPr>
                        <a:t> Members</a:t>
                      </a:r>
                      <a:endParaRPr lang="en-US" sz="1400" i="0" dirty="0">
                        <a:solidFill>
                          <a:srgbClr val="50ADE4"/>
                        </a:solidFill>
                        <a:effectLst/>
                        <a:latin typeface="+mn-lt"/>
                        <a:ea typeface="Times New Roman" panose="02020603050405020304" pitchFamily="18" charset="0"/>
                        <a:cs typeface="Calibri" panose="020F0502020204030204" pitchFamily="34" charset="0"/>
                      </a:endParaRPr>
                    </a:p>
                  </a:txBody>
                  <a:tcPr marL="72000" marR="72000" marT="72000" marB="72000">
                    <a:lnL w="12700" cap="flat" cmpd="sng" algn="ctr">
                      <a:solidFill>
                        <a:srgbClr val="50ADE4"/>
                      </a:solidFill>
                      <a:prstDash val="solid"/>
                      <a:round/>
                      <a:headEnd type="none" w="med" len="med"/>
                      <a:tailEnd type="none" w="med" len="med"/>
                    </a:lnL>
                    <a:lnR w="12700" cap="flat" cmpd="sng" algn="ctr">
                      <a:solidFill>
                        <a:srgbClr val="50ADE4"/>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marL="0" algn="l" defTabSz="609585" rtl="0" eaLnBrk="1" latinLnBrk="0" hangingPunct="0">
                        <a:lnSpc>
                          <a:spcPts val="1500"/>
                        </a:lnSpc>
                        <a:spcBef>
                          <a:spcPts val="0"/>
                        </a:spcBef>
                        <a:spcAft>
                          <a:spcPts val="0"/>
                        </a:spcAft>
                      </a:pPr>
                      <a:r>
                        <a:rPr lang="en-US" sz="1400" kern="1200" dirty="0" smtClean="0">
                          <a:solidFill>
                            <a:srgbClr val="50ADE4"/>
                          </a:solidFill>
                          <a:effectLst/>
                          <a:latin typeface="+mn-lt"/>
                          <a:ea typeface="+mn-ea"/>
                          <a:cs typeface="+mn-cs"/>
                        </a:rPr>
                        <a:t>Fernando </a:t>
                      </a:r>
                      <a:r>
                        <a:rPr lang="en-US" sz="1400" kern="1200" dirty="0" err="1" smtClean="0">
                          <a:solidFill>
                            <a:srgbClr val="50ADE4"/>
                          </a:solidFill>
                          <a:effectLst/>
                          <a:latin typeface="+mn-lt"/>
                          <a:ea typeface="+mn-ea"/>
                          <a:cs typeface="+mn-cs"/>
                        </a:rPr>
                        <a:t>Borjón</a:t>
                      </a:r>
                      <a:r>
                        <a:rPr lang="en-US" sz="1400" kern="1200" dirty="0" smtClean="0">
                          <a:solidFill>
                            <a:srgbClr val="50ADE4"/>
                          </a:solidFill>
                          <a:effectLst/>
                          <a:latin typeface="+mn-lt"/>
                          <a:ea typeface="+mn-ea"/>
                          <a:cs typeface="+mn-cs"/>
                        </a:rPr>
                        <a:t> (Mexico)</a:t>
                      </a:r>
                      <a:endParaRPr lang="en-US" sz="1400" kern="1200" dirty="0">
                        <a:solidFill>
                          <a:srgbClr val="50ADE4"/>
                        </a:solidFill>
                        <a:effectLst/>
                        <a:latin typeface="+mn-lt"/>
                        <a:ea typeface="+mn-ea"/>
                        <a:cs typeface="+mn-cs"/>
                      </a:endParaRPr>
                    </a:p>
                  </a:txBody>
                  <a:tcPr marL="72000" marR="72000" marT="72000" marB="72000">
                    <a:lnL w="12700" cap="flat" cmpd="sng" algn="ctr">
                      <a:solidFill>
                        <a:srgbClr val="50ADE4"/>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541512423"/>
      </p:ext>
    </p:extLst>
  </p:cSld>
  <p:clrMapOvr>
    <a:masterClrMapping/>
  </p:clrMapOvr>
  <p:transition spd="slow" advClick="0" advTm="1000">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Diagram 22"/>
          <p:cNvGraphicFramePr/>
          <p:nvPr>
            <p:extLst>
              <p:ext uri="{D42A27DB-BD31-4B8C-83A1-F6EECF244321}">
                <p14:modId xmlns:p14="http://schemas.microsoft.com/office/powerpoint/2010/main" val="3081044487"/>
              </p:ext>
            </p:extLst>
          </p:nvPr>
        </p:nvGraphicFramePr>
        <p:xfrm>
          <a:off x="916595" y="1281015"/>
          <a:ext cx="10200183" cy="45326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469189" y="528693"/>
            <a:ext cx="7564468" cy="523220"/>
          </a:xfrm>
          <a:prstGeom prst="rect">
            <a:avLst/>
          </a:prstGeom>
          <a:noFill/>
        </p:spPr>
        <p:txBody>
          <a:bodyPr wrap="square" rtlCol="0">
            <a:spAutoFit/>
          </a:bodyPr>
          <a:lstStyle/>
          <a:p>
            <a:pPr defTabSz="609585"/>
            <a:r>
              <a:rPr lang="en-US" sz="2800" spc="-100" dirty="0">
                <a:latin typeface="Arial" charset="0"/>
                <a:ea typeface="Arial" charset="0"/>
                <a:cs typeface="Arial" charset="0"/>
              </a:rPr>
              <a:t>Who is invited to the annual ordinary session?</a:t>
            </a:r>
          </a:p>
        </p:txBody>
      </p:sp>
    </p:spTree>
    <p:extLst>
      <p:ext uri="{BB962C8B-B14F-4D97-AF65-F5344CB8AC3E}">
        <p14:creationId xmlns:p14="http://schemas.microsoft.com/office/powerpoint/2010/main" val="3275760157"/>
      </p:ext>
    </p:extLst>
  </p:cSld>
  <p:clrMapOvr>
    <a:masterClrMapping/>
  </p:clrMapOvr>
  <p:transition spd="slow" advClick="0" advTm="1000">
    <p:fade/>
  </p:transition>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C6CA1940285FA4B8968D10C90C562AB" ma:contentTypeVersion="1" ma:contentTypeDescription="Create a new document." ma:contentTypeScope="" ma:versionID="8d8b925f1280345fa8b7056ce6cfb1d2">
  <xsd:schema xmlns:xsd="http://www.w3.org/2001/XMLSchema" xmlns:xs="http://www.w3.org/2001/XMLSchema" xmlns:p="http://schemas.microsoft.com/office/2006/metadata/properties" xmlns:ns1="http://schemas.microsoft.com/sharepoint/v3" targetNamespace="http://schemas.microsoft.com/office/2006/metadata/properties" ma:root="true" ma:fieldsID="11556d0edaacd44299612f6ec025f079"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567299F-56CD-459C-9A7D-39E477E68B8D}"/>
</file>

<file path=customXml/itemProps2.xml><?xml version="1.0" encoding="utf-8"?>
<ds:datastoreItem xmlns:ds="http://schemas.openxmlformats.org/officeDocument/2006/customXml" ds:itemID="{605C1797-700A-4AC7-B5A8-8E8694EA338A}"/>
</file>

<file path=customXml/itemProps3.xml><?xml version="1.0" encoding="utf-8"?>
<ds:datastoreItem xmlns:ds="http://schemas.openxmlformats.org/officeDocument/2006/customXml" ds:itemID="{BDFF4696-1BC2-4C66-AFC7-B9EF8217747B}"/>
</file>

<file path=docProps/app.xml><?xml version="1.0" encoding="utf-8"?>
<Properties xmlns="http://schemas.openxmlformats.org/officeDocument/2006/extended-properties" xmlns:vt="http://schemas.openxmlformats.org/officeDocument/2006/docPropsVTypes">
  <TotalTime>4482</TotalTime>
  <Words>3501</Words>
  <Application>Microsoft Office PowerPoint</Application>
  <PresentationFormat>Widescreen</PresentationFormat>
  <Paragraphs>420</Paragraphs>
  <Slides>25</Slides>
  <Notes>25</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25</vt:i4>
      </vt:variant>
    </vt:vector>
  </HeadingPairs>
  <TitlesOfParts>
    <vt:vector size="36" baseType="lpstr">
      <vt:lpstr>ＭＳ Ｐゴシック</vt:lpstr>
      <vt:lpstr>ＭＳ Ｐゴシック</vt:lpstr>
      <vt:lpstr>Myriad Pro Cond</vt:lpstr>
      <vt:lpstr>Arial</vt:lpstr>
      <vt:lpstr>Arial Narrow</vt:lpstr>
      <vt:lpstr>Calibri</vt:lpstr>
      <vt:lpstr>Courier New</vt:lpstr>
      <vt:lpstr>Georgia</vt:lpstr>
      <vt:lpstr>Times New Roman</vt:lpstr>
      <vt:lpstr>Wingdings</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ITU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Aschenbrener, Elizabeth</dc:creator>
  <cp:lastModifiedBy>Vepa, Rajani</cp:lastModifiedBy>
  <cp:revision>337</cp:revision>
  <cp:lastPrinted>2016-05-05T07:35:14Z</cp:lastPrinted>
  <dcterms:created xsi:type="dcterms:W3CDTF">2015-04-07T13:28:43Z</dcterms:created>
  <dcterms:modified xsi:type="dcterms:W3CDTF">2017-05-12T12:27:32Z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0x0101000C6CA1940285FA4B8968D10C90C562AB</vt:lpwstr>
  </property>
</Properties>
</file>