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13" r:id="rId6"/>
    <p:sldMasterId id="2147483720" r:id="rId7"/>
    <p:sldMasterId id="2147483732" r:id="rId8"/>
  </p:sldMasterIdLst>
  <p:notesMasterIdLst>
    <p:notesMasterId r:id="rId21"/>
  </p:notesMasterIdLst>
  <p:handoutMasterIdLst>
    <p:handoutMasterId r:id="rId22"/>
  </p:handoutMasterIdLst>
  <p:sldIdLst>
    <p:sldId id="2763" r:id="rId9"/>
    <p:sldId id="2718" r:id="rId10"/>
    <p:sldId id="2761" r:id="rId11"/>
    <p:sldId id="2762" r:id="rId12"/>
    <p:sldId id="2766" r:id="rId13"/>
    <p:sldId id="2764" r:id="rId14"/>
    <p:sldId id="343" r:id="rId15"/>
    <p:sldId id="348" r:id="rId16"/>
    <p:sldId id="350" r:id="rId17"/>
    <p:sldId id="331" r:id="rId18"/>
    <p:sldId id="341" r:id="rId19"/>
    <p:sldId id="3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D00"/>
    <a:srgbClr val="C5E0B3"/>
    <a:srgbClr val="F4B083"/>
    <a:srgbClr val="1E83C7"/>
    <a:srgbClr val="F7F7F7"/>
    <a:srgbClr val="00A3E0"/>
    <a:srgbClr val="FFFFFF"/>
    <a:srgbClr val="F2F2F2"/>
    <a:srgbClr val="009CD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7F0A3-736F-5584-5CDC-A776FDC9A926}" v="4" dt="2022-02-23T17:36:19.098"/>
    <p1510:client id="{B4E38C6C-002C-4DE5-A504-A51BBF899D0E}" v="2" dt="2022-02-24T13:18:59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321" autoAdjust="0"/>
  </p:normalViewPr>
  <p:slideViewPr>
    <p:cSldViewPr snapToGrid="0">
      <p:cViewPr varScale="1">
        <p:scale>
          <a:sx n="114" d="100"/>
          <a:sy n="114" d="100"/>
        </p:scale>
        <p:origin x="120" y="186"/>
      </p:cViewPr>
      <p:guideLst>
        <p:guide orient="horz" pos="777"/>
        <p:guide pos="415"/>
        <p:guide orient="horz" pos="2251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ais, Matthew" userId="S::matthew.dalais@itu.int::7a173f44-d1a9-4653-a31d-bd11051febf5" providerId="AD" clId="Web-{93C7F0A3-736F-5584-5CDC-A776FDC9A926}"/>
    <pc:docChg chg="modSld">
      <pc:chgData name="Dalais, Matthew" userId="S::matthew.dalais@itu.int::7a173f44-d1a9-4653-a31d-bd11051febf5" providerId="AD" clId="Web-{93C7F0A3-736F-5584-5CDC-A776FDC9A926}" dt="2022-02-23T17:36:19.098" v="3"/>
      <pc:docMkLst>
        <pc:docMk/>
      </pc:docMkLst>
      <pc:sldChg chg="modSp">
        <pc:chgData name="Dalais, Matthew" userId="S::matthew.dalais@itu.int::7a173f44-d1a9-4653-a31d-bd11051febf5" providerId="AD" clId="Web-{93C7F0A3-736F-5584-5CDC-A776FDC9A926}" dt="2022-02-23T17:36:19.098" v="3"/>
        <pc:sldMkLst>
          <pc:docMk/>
          <pc:sldMk cId="2607483259" sldId="2761"/>
        </pc:sldMkLst>
        <pc:graphicFrameChg chg="mod modGraphic">
          <ac:chgData name="Dalais, Matthew" userId="S::matthew.dalais@itu.int::7a173f44-d1a9-4653-a31d-bd11051febf5" providerId="AD" clId="Web-{93C7F0A3-736F-5584-5CDC-A776FDC9A926}" dt="2022-02-23T17:36:19.098" v="3"/>
          <ac:graphicFrameMkLst>
            <pc:docMk/>
            <pc:sldMk cId="2607483259" sldId="2761"/>
            <ac:graphicFrameMk id="11" creationId="{8187DFE1-28F6-45BA-A63F-8156C1CC1B03}"/>
          </ac:graphicFrameMkLst>
        </pc:graphicFrameChg>
      </pc:sldChg>
    </pc:docChg>
  </pc:docChgLst>
  <pc:docChgLst>
    <pc:chgData name="Yoris Rojas, Erika Beatriz" userId="S::erika.yoris@itu.int::767ccbf3-039b-4e13-b015-2d3b8da42877" providerId="AD" clId="Web-{B4E38C6C-002C-4DE5-A504-A51BBF899D0E}"/>
    <pc:docChg chg="modSld">
      <pc:chgData name="Yoris Rojas, Erika Beatriz" userId="S::erika.yoris@itu.int::767ccbf3-039b-4e13-b015-2d3b8da42877" providerId="AD" clId="Web-{B4E38C6C-002C-4DE5-A504-A51BBF899D0E}" dt="2022-02-24T13:18:59.387" v="1"/>
      <pc:docMkLst>
        <pc:docMk/>
      </pc:docMkLst>
      <pc:sldChg chg="addSp delSp">
        <pc:chgData name="Yoris Rojas, Erika Beatriz" userId="S::erika.yoris@itu.int::767ccbf3-039b-4e13-b015-2d3b8da42877" providerId="AD" clId="Web-{B4E38C6C-002C-4DE5-A504-A51BBF899D0E}" dt="2022-02-24T13:18:59.387" v="1"/>
        <pc:sldMkLst>
          <pc:docMk/>
          <pc:sldMk cId="3472555506" sldId="2766"/>
        </pc:sldMkLst>
        <pc:spChg chg="add del">
          <ac:chgData name="Yoris Rojas, Erika Beatriz" userId="S::erika.yoris@itu.int::767ccbf3-039b-4e13-b015-2d3b8da42877" providerId="AD" clId="Web-{B4E38C6C-002C-4DE5-A504-A51BBF899D0E}" dt="2022-02-24T13:18:59.387" v="1"/>
          <ac:spMkLst>
            <pc:docMk/>
            <pc:sldMk cId="3472555506" sldId="2766"/>
            <ac:spMk id="27" creationId="{C0E2EB74-7DDE-40B0-ACAB-C1BB5119465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70C0"/>
                </a:solidFill>
              </a:rPr>
              <a:t>Participation at ITU-T</a:t>
            </a:r>
            <a:r>
              <a:rPr lang="en-US" sz="1600" b="1" baseline="0" dirty="0">
                <a:solidFill>
                  <a:srgbClr val="0070C0"/>
                </a:solidFill>
              </a:rPr>
              <a:t> SG3 Meetings</a:t>
            </a:r>
            <a:br>
              <a:rPr lang="en-US" sz="1600" b="1" baseline="0" dirty="0">
                <a:solidFill>
                  <a:srgbClr val="0070C0"/>
                </a:solidFill>
              </a:rPr>
            </a:br>
            <a:r>
              <a:rPr lang="en-US" sz="1600" b="1" baseline="0" dirty="0">
                <a:solidFill>
                  <a:srgbClr val="0070C0"/>
                </a:solidFill>
              </a:rPr>
              <a:t>during 2017-2021</a:t>
            </a:r>
            <a:endParaRPr lang="en-US" sz="16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Geneva, Apr 2017</c:v>
                </c:pt>
                <c:pt idx="1">
                  <c:v>Geneva, Apr 2018</c:v>
                </c:pt>
                <c:pt idx="2">
                  <c:v>Geneva, Mar-Apr 2019</c:v>
                </c:pt>
                <c:pt idx="3">
                  <c:v>Virtual, Mar-Apr 2020</c:v>
                </c:pt>
                <c:pt idx="4">
                  <c:v>Virtual, Aug 2020</c:v>
                </c:pt>
                <c:pt idx="5">
                  <c:v>Virtual, May 2021</c:v>
                </c:pt>
                <c:pt idx="6">
                  <c:v>Virtual, Dec 2021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106</c:v>
                </c:pt>
                <c:pt idx="1">
                  <c:v>104</c:v>
                </c:pt>
                <c:pt idx="2">
                  <c:v>98</c:v>
                </c:pt>
                <c:pt idx="3">
                  <c:v>108</c:v>
                </c:pt>
                <c:pt idx="4">
                  <c:v>89</c:v>
                </c:pt>
                <c:pt idx="5">
                  <c:v>110</c:v>
                </c:pt>
                <c:pt idx="6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F-446E-A5AC-890010C22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45458879"/>
        <c:axId val="1193368719"/>
      </c:barChart>
      <c:catAx>
        <c:axId val="12454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368719"/>
        <c:crosses val="autoZero"/>
        <c:auto val="1"/>
        <c:lblAlgn val="ctr"/>
        <c:lblOffset val="100"/>
        <c:noMultiLvlLbl val="0"/>
      </c:catAx>
      <c:valAx>
        <c:axId val="1193368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5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70C0"/>
                </a:solidFill>
              </a:rPr>
              <a:t>Participation</a:t>
            </a:r>
            <a:r>
              <a:rPr lang="en-US" sz="1600" b="1" baseline="0" dirty="0">
                <a:solidFill>
                  <a:srgbClr val="0070C0"/>
                </a:solidFill>
              </a:rPr>
              <a:t> by Region at ITU-T SG3 Meetings</a:t>
            </a:r>
            <a:br>
              <a:rPr lang="en-US" sz="1600" b="1" baseline="0" dirty="0">
                <a:solidFill>
                  <a:srgbClr val="0070C0"/>
                </a:solidFill>
              </a:rPr>
            </a:br>
            <a:r>
              <a:rPr lang="en-US" sz="1600" b="1" baseline="0" dirty="0">
                <a:solidFill>
                  <a:srgbClr val="0070C0"/>
                </a:solidFill>
              </a:rPr>
              <a:t>during 2017-2021</a:t>
            </a:r>
            <a:endParaRPr lang="en-GB" sz="16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  <c:pt idx="5">
                  <c:v>May-21</c:v>
                </c:pt>
                <c:pt idx="6">
                  <c:v>Dec-21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</c:v>
                </c:pt>
                <c:pt idx="1">
                  <c:v>36</c:v>
                </c:pt>
                <c:pt idx="2">
                  <c:v>38</c:v>
                </c:pt>
                <c:pt idx="3">
                  <c:v>31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C-46A7-83D8-6F74C0E19E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Americas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  <c:pt idx="5">
                  <c:v>May-21</c:v>
                </c:pt>
                <c:pt idx="6">
                  <c:v>Dec-21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18</c:v>
                </c:pt>
                <c:pt idx="4">
                  <c:v>21</c:v>
                </c:pt>
                <c:pt idx="5">
                  <c:v>19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C-46A7-83D8-6F74C0E19E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Arab States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  <c:pt idx="5">
                  <c:v>May-21</c:v>
                </c:pt>
                <c:pt idx="6">
                  <c:v>Dec-21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15</c:v>
                </c:pt>
                <c:pt idx="3">
                  <c:v>17</c:v>
                </c:pt>
                <c:pt idx="4">
                  <c:v>10</c:v>
                </c:pt>
                <c:pt idx="5">
                  <c:v>12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C-46A7-83D8-6F74C0E19E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 &amp; Pacific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  <c:pt idx="5">
                  <c:v>May-21</c:v>
                </c:pt>
                <c:pt idx="6">
                  <c:v>Dec-21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25</c:v>
                </c:pt>
                <c:pt idx="1">
                  <c:v>27</c:v>
                </c:pt>
                <c:pt idx="2">
                  <c:v>23</c:v>
                </c:pt>
                <c:pt idx="3">
                  <c:v>20</c:v>
                </c:pt>
                <c:pt idx="4">
                  <c:v>23</c:v>
                </c:pt>
                <c:pt idx="5">
                  <c:v>32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C-46A7-83D8-6F74C0E19E2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  <c:pt idx="5">
                  <c:v>May-21</c:v>
                </c:pt>
                <c:pt idx="6">
                  <c:v>Dec-21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AC-46A7-83D8-6F74C0E19E2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  <c:pt idx="5">
                  <c:v>May-21</c:v>
                </c:pt>
                <c:pt idx="6">
                  <c:v>Dec-21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17</c:v>
                </c:pt>
                <c:pt idx="1">
                  <c:v>9</c:v>
                </c:pt>
                <c:pt idx="2">
                  <c:v>8</c:v>
                </c:pt>
                <c:pt idx="3">
                  <c:v>19</c:v>
                </c:pt>
                <c:pt idx="4">
                  <c:v>9</c:v>
                </c:pt>
                <c:pt idx="5">
                  <c:v>11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AC-46A7-83D8-6F74C0E19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85007135"/>
        <c:axId val="715863215"/>
      </c:barChart>
      <c:catAx>
        <c:axId val="385007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863215"/>
        <c:crosses val="autoZero"/>
        <c:auto val="1"/>
        <c:lblAlgn val="ctr"/>
        <c:lblOffset val="100"/>
        <c:noMultiLvlLbl val="0"/>
      </c:catAx>
      <c:valAx>
        <c:axId val="71586321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8500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B1CA3-2B0C-4BBF-AE9A-B0DCA9AFC520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B502C7A5-14EB-4742-9B4B-11B347CAD285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Management Team</a:t>
          </a:r>
        </a:p>
      </dgm:t>
    </dgm:pt>
    <dgm:pt modelId="{2D28A25E-7609-465D-B4D7-2941FD2151A6}" type="parTrans" cxnId="{069BE13B-9558-4A3E-B5E1-BA7D6A2BC68A}">
      <dgm:prSet/>
      <dgm:spPr/>
      <dgm:t>
        <a:bodyPr/>
        <a:lstStyle/>
        <a:p>
          <a:endParaRPr lang="en-GB"/>
        </a:p>
      </dgm:t>
    </dgm:pt>
    <dgm:pt modelId="{77AA0FAF-C5BA-417F-806F-46E711BA008F}" type="sibTrans" cxnId="{069BE13B-9558-4A3E-B5E1-BA7D6A2BC68A}">
      <dgm:prSet/>
      <dgm:spPr/>
      <dgm:t>
        <a:bodyPr/>
        <a:lstStyle/>
        <a:p>
          <a:endParaRPr lang="en-GB"/>
        </a:p>
      </dgm:t>
    </dgm:pt>
    <dgm:pt modelId="{78F903BB-4B27-4201-94B6-67E60042D792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Vice-Chairmen</a:t>
          </a:r>
        </a:p>
      </dgm:t>
    </dgm:pt>
    <dgm:pt modelId="{50C008E3-889A-40E0-8934-18EEF2BB0D3E}" type="parTrans" cxnId="{69E461EC-BCF8-41CB-B441-5A93878EF8D1}">
      <dgm:prSet/>
      <dgm:spPr/>
      <dgm:t>
        <a:bodyPr/>
        <a:lstStyle/>
        <a:p>
          <a:endParaRPr lang="en-GB"/>
        </a:p>
      </dgm:t>
    </dgm:pt>
    <dgm:pt modelId="{C25B092B-DBCF-4867-9141-3D5E0D3F4C7F}" type="sibTrans" cxnId="{69E461EC-BCF8-41CB-B441-5A93878EF8D1}">
      <dgm:prSet/>
      <dgm:spPr/>
      <dgm:t>
        <a:bodyPr/>
        <a:lstStyle/>
        <a:p>
          <a:endParaRPr lang="en-GB"/>
        </a:p>
      </dgm:t>
    </dgm:pt>
    <dgm:pt modelId="{3637CADA-63AC-4F03-9A5B-F2FD4DDD8E73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Leadership Team </a:t>
          </a:r>
        </a:p>
      </dgm:t>
    </dgm:pt>
    <dgm:pt modelId="{BE5C6BB8-60B8-4AB9-B3F9-0CE3EE59766D}" type="parTrans" cxnId="{52B76545-27ED-41C1-B0A7-ED56FEDED699}">
      <dgm:prSet/>
      <dgm:spPr/>
      <dgm:t>
        <a:bodyPr/>
        <a:lstStyle/>
        <a:p>
          <a:endParaRPr lang="en-GB"/>
        </a:p>
      </dgm:t>
    </dgm:pt>
    <dgm:pt modelId="{7DAEF611-5EDA-477B-A771-D37A53CAB732}" type="sibTrans" cxnId="{52B76545-27ED-41C1-B0A7-ED56FEDED699}">
      <dgm:prSet/>
      <dgm:spPr/>
      <dgm:t>
        <a:bodyPr/>
        <a:lstStyle/>
        <a:p>
          <a:endParaRPr lang="en-GB"/>
        </a:p>
      </dgm:t>
    </dgm:pt>
    <dgm:pt modelId="{EBF72A85-7519-435D-99A6-53A294D5D336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Rapporteurs </a:t>
          </a:r>
        </a:p>
      </dgm:t>
    </dgm:pt>
    <dgm:pt modelId="{CA3059C0-E923-456B-B748-F49CF10CB044}" type="parTrans" cxnId="{9394AAD0-0639-492F-B41B-E9B29172206C}">
      <dgm:prSet/>
      <dgm:spPr/>
      <dgm:t>
        <a:bodyPr/>
        <a:lstStyle/>
        <a:p>
          <a:endParaRPr lang="en-GB"/>
        </a:p>
      </dgm:t>
    </dgm:pt>
    <dgm:pt modelId="{05931F53-06E7-4086-947A-56F00CD9C202}" type="sibTrans" cxnId="{9394AAD0-0639-492F-B41B-E9B29172206C}">
      <dgm:prSet/>
      <dgm:spPr/>
      <dgm:t>
        <a:bodyPr/>
        <a:lstStyle/>
        <a:p>
          <a:endParaRPr lang="en-GB"/>
        </a:p>
      </dgm:t>
    </dgm:pt>
    <dgm:pt modelId="{7155C67D-7BE4-48B2-A646-ED7640C3BFC1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Associate Rapporteurs </a:t>
          </a:r>
        </a:p>
      </dgm:t>
    </dgm:pt>
    <dgm:pt modelId="{C6C59257-9953-4834-9786-03A90B56149D}" type="parTrans" cxnId="{E2177BE2-B7A8-4F4D-A0AD-FC58D5E6BC4E}">
      <dgm:prSet/>
      <dgm:spPr/>
      <dgm:t>
        <a:bodyPr/>
        <a:lstStyle/>
        <a:p>
          <a:endParaRPr lang="en-GB"/>
        </a:p>
      </dgm:t>
    </dgm:pt>
    <dgm:pt modelId="{FD18119E-784B-41AB-B7D9-B62C6783E761}" type="sibTrans" cxnId="{E2177BE2-B7A8-4F4D-A0AD-FC58D5E6BC4E}">
      <dgm:prSet/>
      <dgm:spPr/>
      <dgm:t>
        <a:bodyPr/>
        <a:lstStyle/>
        <a:p>
          <a:endParaRPr lang="en-GB"/>
        </a:p>
      </dgm:t>
    </dgm:pt>
    <dgm:pt modelId="{54B1255C-9F20-4445-9D88-9FF5D7718EC7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Regional Groups </a:t>
          </a:r>
        </a:p>
      </dgm:t>
    </dgm:pt>
    <dgm:pt modelId="{B3E890A3-9567-4F31-A8EF-707656026B75}" type="parTrans" cxnId="{111FEB16-E1D9-4857-A133-DB5D1090AA39}">
      <dgm:prSet/>
      <dgm:spPr/>
      <dgm:t>
        <a:bodyPr/>
        <a:lstStyle/>
        <a:p>
          <a:endParaRPr lang="en-GB"/>
        </a:p>
      </dgm:t>
    </dgm:pt>
    <dgm:pt modelId="{1337568D-436E-459D-9302-2D2D271C908B}" type="sibTrans" cxnId="{111FEB16-E1D9-4857-A133-DB5D1090AA39}">
      <dgm:prSet/>
      <dgm:spPr/>
      <dgm:t>
        <a:bodyPr/>
        <a:lstStyle/>
        <a:p>
          <a:endParaRPr lang="en-GB"/>
        </a:p>
      </dgm:t>
    </dgm:pt>
    <dgm:pt modelId="{DE88F368-3FF0-4C92-9BF7-F11C078931FD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Regional Groups’ Management Teams </a:t>
          </a:r>
        </a:p>
      </dgm:t>
    </dgm:pt>
    <dgm:pt modelId="{383A34E4-B84F-4C8A-B674-6D60004FE904}" type="parTrans" cxnId="{531EF3F5-1052-429B-A06B-A1EEEB9319DF}">
      <dgm:prSet/>
      <dgm:spPr/>
      <dgm:t>
        <a:bodyPr/>
        <a:lstStyle/>
        <a:p>
          <a:endParaRPr lang="en-GB"/>
        </a:p>
      </dgm:t>
    </dgm:pt>
    <dgm:pt modelId="{21CD5965-76B3-4DD5-BA8A-4A147A9F8380}" type="sibTrans" cxnId="{531EF3F5-1052-429B-A06B-A1EEEB9319DF}">
      <dgm:prSet/>
      <dgm:spPr/>
      <dgm:t>
        <a:bodyPr/>
        <a:lstStyle/>
        <a:p>
          <a:endParaRPr lang="en-GB"/>
        </a:p>
      </dgm:t>
    </dgm:pt>
    <dgm:pt modelId="{4AE1F5A0-3098-4C40-84C2-CF35EC5CB145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Regional Rapporteurs</a:t>
          </a:r>
        </a:p>
      </dgm:t>
    </dgm:pt>
    <dgm:pt modelId="{A4F5BB97-21A6-4618-A0A8-89CC39AFBDE1}" type="parTrans" cxnId="{A8D80D07-DD0D-4449-92BD-FBFB6D959FCA}">
      <dgm:prSet/>
      <dgm:spPr/>
      <dgm:t>
        <a:bodyPr/>
        <a:lstStyle/>
        <a:p>
          <a:endParaRPr lang="en-GB"/>
        </a:p>
      </dgm:t>
    </dgm:pt>
    <dgm:pt modelId="{A23E9B78-130A-4E41-A94C-1E253BB86230}" type="sibTrans" cxnId="{A8D80D07-DD0D-4449-92BD-FBFB6D959FCA}">
      <dgm:prSet/>
      <dgm:spPr/>
      <dgm:t>
        <a:bodyPr/>
        <a:lstStyle/>
        <a:p>
          <a:endParaRPr lang="en-GB"/>
        </a:p>
      </dgm:t>
    </dgm:pt>
    <dgm:pt modelId="{95F04ABB-CABF-4B3A-81F3-9C2C1655F805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Editors</a:t>
          </a:r>
        </a:p>
      </dgm:t>
    </dgm:pt>
    <dgm:pt modelId="{001ECBCC-FF0A-4B54-959D-5B83B36BCB8C}" type="parTrans" cxnId="{2740278D-F366-45A3-8D57-7F175FCAB417}">
      <dgm:prSet/>
      <dgm:spPr/>
      <dgm:t>
        <a:bodyPr/>
        <a:lstStyle/>
        <a:p>
          <a:endParaRPr lang="en-GB"/>
        </a:p>
      </dgm:t>
    </dgm:pt>
    <dgm:pt modelId="{30956A9C-9DF3-4580-A73B-9D1B212E3194}" type="sibTrans" cxnId="{2740278D-F366-45A3-8D57-7F175FCAB417}">
      <dgm:prSet/>
      <dgm:spPr/>
      <dgm:t>
        <a:bodyPr/>
        <a:lstStyle/>
        <a:p>
          <a:endParaRPr lang="en-GB"/>
        </a:p>
      </dgm:t>
    </dgm:pt>
    <dgm:pt modelId="{6634EDE1-48F2-4AB3-AFEC-2AD6EFB8C9EC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Other Leaders and Experts</a:t>
          </a:r>
        </a:p>
      </dgm:t>
    </dgm:pt>
    <dgm:pt modelId="{FBD04FBF-8FDA-42CD-B1DB-D43EED0FAB5B}" type="parTrans" cxnId="{98C4F849-7BA9-4A7C-AB87-846CB20ECB2B}">
      <dgm:prSet/>
      <dgm:spPr/>
      <dgm:t>
        <a:bodyPr/>
        <a:lstStyle/>
        <a:p>
          <a:endParaRPr lang="en-GB"/>
        </a:p>
      </dgm:t>
    </dgm:pt>
    <dgm:pt modelId="{91F63603-8A99-46CF-93D0-711CC97DA955}" type="sibTrans" cxnId="{98C4F849-7BA9-4A7C-AB87-846CB20ECB2B}">
      <dgm:prSet/>
      <dgm:spPr/>
      <dgm:t>
        <a:bodyPr/>
        <a:lstStyle/>
        <a:p>
          <a:endParaRPr lang="en-GB"/>
        </a:p>
      </dgm:t>
    </dgm:pt>
    <dgm:pt modelId="{196A2631-08D7-4E5D-AC3B-2912D7B70D08}">
      <dgm:prSet/>
      <dgm:spPr>
        <a:ln>
          <a:solidFill>
            <a:srgbClr val="00B050"/>
          </a:solidFill>
        </a:ln>
      </dgm:spPr>
      <dgm:t>
        <a:bodyPr/>
        <a:lstStyle/>
        <a:p>
          <a:endParaRPr lang="en-GB" dirty="0"/>
        </a:p>
      </dgm:t>
    </dgm:pt>
    <dgm:pt modelId="{CD93AD7E-E851-4562-A215-613B4C6E92DD}" type="parTrans" cxnId="{22E4817D-2707-4033-ADAC-720474E6DE57}">
      <dgm:prSet/>
      <dgm:spPr/>
      <dgm:t>
        <a:bodyPr/>
        <a:lstStyle/>
        <a:p>
          <a:endParaRPr lang="en-GB"/>
        </a:p>
      </dgm:t>
    </dgm:pt>
    <dgm:pt modelId="{EFEF2934-FFD8-4829-8DA8-14F73521645C}" type="sibTrans" cxnId="{22E4817D-2707-4033-ADAC-720474E6DE57}">
      <dgm:prSet/>
      <dgm:spPr/>
      <dgm:t>
        <a:bodyPr/>
        <a:lstStyle/>
        <a:p>
          <a:endParaRPr lang="en-GB"/>
        </a:p>
      </dgm:t>
    </dgm:pt>
    <dgm:pt modelId="{8C80375F-88F7-42B5-AF34-34649F7A427E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SG3 Mentors </a:t>
          </a:r>
        </a:p>
      </dgm:t>
    </dgm:pt>
    <dgm:pt modelId="{31E0D07F-F86C-4CDE-A04A-2262820D7DB2}" type="parTrans" cxnId="{B3F88325-6BD3-4CD9-8D1E-91BE91AF8C71}">
      <dgm:prSet/>
      <dgm:spPr/>
      <dgm:t>
        <a:bodyPr/>
        <a:lstStyle/>
        <a:p>
          <a:endParaRPr lang="en-GB"/>
        </a:p>
      </dgm:t>
    </dgm:pt>
    <dgm:pt modelId="{C3041E7D-BD69-40F9-9D57-0746BC6E090A}" type="sibTrans" cxnId="{B3F88325-6BD3-4CD9-8D1E-91BE91AF8C71}">
      <dgm:prSet/>
      <dgm:spPr/>
      <dgm:t>
        <a:bodyPr/>
        <a:lstStyle/>
        <a:p>
          <a:endParaRPr lang="en-GB"/>
        </a:p>
      </dgm:t>
    </dgm:pt>
    <dgm:pt modelId="{AA44DF1B-47E1-49F9-BF6E-FE11B1A8DCC1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Working Party Chairmen and Vice-Chairmen</a:t>
          </a:r>
        </a:p>
      </dgm:t>
    </dgm:pt>
    <dgm:pt modelId="{BA038371-0657-493E-80DC-A8739C63592D}" type="parTrans" cxnId="{D7A10318-00A8-4A1E-BDB6-1CDC6423FDE8}">
      <dgm:prSet/>
      <dgm:spPr/>
      <dgm:t>
        <a:bodyPr/>
        <a:lstStyle/>
        <a:p>
          <a:endParaRPr lang="en-GB"/>
        </a:p>
      </dgm:t>
    </dgm:pt>
    <dgm:pt modelId="{FAF72785-A0CE-4A37-AC8F-64B3DB35B744}" type="sibTrans" cxnId="{D7A10318-00A8-4A1E-BDB6-1CDC6423FDE8}">
      <dgm:prSet/>
      <dgm:spPr/>
      <dgm:t>
        <a:bodyPr/>
        <a:lstStyle/>
        <a:p>
          <a:endParaRPr lang="en-GB"/>
        </a:p>
      </dgm:t>
    </dgm:pt>
    <dgm:pt modelId="{B30A3A48-0D4E-4C2B-846B-235672FB563D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Liaison Rapporteurs </a:t>
          </a:r>
        </a:p>
      </dgm:t>
    </dgm:pt>
    <dgm:pt modelId="{113CD731-AF30-43CB-8AC8-D948D95BBF60}" type="parTrans" cxnId="{369782A1-BA05-493E-A3C3-962B82B0C5C9}">
      <dgm:prSet/>
      <dgm:spPr/>
      <dgm:t>
        <a:bodyPr/>
        <a:lstStyle/>
        <a:p>
          <a:endParaRPr lang="en-GB"/>
        </a:p>
      </dgm:t>
    </dgm:pt>
    <dgm:pt modelId="{2D07DA0B-A3B0-45A9-A44A-F95A01921788}" type="sibTrans" cxnId="{369782A1-BA05-493E-A3C3-962B82B0C5C9}">
      <dgm:prSet/>
      <dgm:spPr/>
      <dgm:t>
        <a:bodyPr/>
        <a:lstStyle/>
        <a:p>
          <a:endParaRPr lang="en-GB"/>
        </a:p>
      </dgm:t>
    </dgm:pt>
    <dgm:pt modelId="{CF9EC94D-55B4-487C-8D46-75F88E1A65C8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Chairmen of Correspondence Groups</a:t>
          </a:r>
        </a:p>
      </dgm:t>
    </dgm:pt>
    <dgm:pt modelId="{7ED5DD80-8AC3-48C1-A04E-7FD712400604}" type="parTrans" cxnId="{1AC82E6C-CF6B-42C0-96A9-983FD563C1E6}">
      <dgm:prSet/>
      <dgm:spPr/>
      <dgm:t>
        <a:bodyPr/>
        <a:lstStyle/>
        <a:p>
          <a:endParaRPr lang="en-GB"/>
        </a:p>
      </dgm:t>
    </dgm:pt>
    <dgm:pt modelId="{7F1DD3C1-1F0B-47D0-B20A-91D2B84B2E87}" type="sibTrans" cxnId="{1AC82E6C-CF6B-42C0-96A9-983FD563C1E6}">
      <dgm:prSet/>
      <dgm:spPr/>
      <dgm:t>
        <a:bodyPr/>
        <a:lstStyle/>
        <a:p>
          <a:endParaRPr lang="en-GB"/>
        </a:p>
      </dgm:t>
    </dgm:pt>
    <dgm:pt modelId="{A7F40182-7F43-440E-9FF6-BC2A757CBD27}" type="pres">
      <dgm:prSet presAssocID="{30AB1CA3-2B0C-4BBF-AE9A-B0DCA9AFC520}" presName="Name0" presStyleCnt="0">
        <dgm:presLayoutVars>
          <dgm:dir/>
          <dgm:animLvl val="lvl"/>
          <dgm:resizeHandles val="exact"/>
        </dgm:presLayoutVars>
      </dgm:prSet>
      <dgm:spPr/>
    </dgm:pt>
    <dgm:pt modelId="{6187DBDF-52D0-4787-813F-BC4040B12C99}" type="pres">
      <dgm:prSet presAssocID="{B502C7A5-14EB-4742-9B4B-11B347CAD285}" presName="composite" presStyleCnt="0"/>
      <dgm:spPr/>
    </dgm:pt>
    <dgm:pt modelId="{C22C154D-10BD-4D77-B42B-FA9457060384}" type="pres">
      <dgm:prSet presAssocID="{B502C7A5-14EB-4742-9B4B-11B347CAD285}" presName="parTx" presStyleLbl="align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F9104346-F5C6-4C5B-B44E-DC7AEFDD12F6}" type="pres">
      <dgm:prSet presAssocID="{B502C7A5-14EB-4742-9B4B-11B347CAD285}" presName="desTx" presStyleLbl="alignAccFollow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63EFF2E6-DA09-45D7-8E25-3EEE6876AC2D}" type="pres">
      <dgm:prSet presAssocID="{77AA0FAF-C5BA-417F-806F-46E711BA008F}" presName="space" presStyleCnt="0"/>
      <dgm:spPr/>
    </dgm:pt>
    <dgm:pt modelId="{5343BD83-DD2E-4BFC-BA5B-A397471B08C5}" type="pres">
      <dgm:prSet presAssocID="{3637CADA-63AC-4F03-9A5B-F2FD4DDD8E73}" presName="composite" presStyleCnt="0"/>
      <dgm:spPr/>
    </dgm:pt>
    <dgm:pt modelId="{A978B834-7FC6-4494-8755-0294C52325C8}" type="pres">
      <dgm:prSet presAssocID="{3637CADA-63AC-4F03-9A5B-F2FD4DDD8E73}" presName="parTx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03482DF8-5BFC-4CA7-8A6A-A9576DDA43B2}" type="pres">
      <dgm:prSet presAssocID="{3637CADA-63AC-4F03-9A5B-F2FD4DDD8E73}" presName="desTx" presStyleLbl="alignAccFollow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07782562-C300-49DA-A1B1-7D49AE696638}" type="pres">
      <dgm:prSet presAssocID="{7DAEF611-5EDA-477B-A771-D37A53CAB732}" presName="space" presStyleCnt="0"/>
      <dgm:spPr/>
    </dgm:pt>
    <dgm:pt modelId="{E60AA092-7406-4636-97EC-4643C1C0B1BE}" type="pres">
      <dgm:prSet presAssocID="{54B1255C-9F20-4445-9D88-9FF5D7718EC7}" presName="composite" presStyleCnt="0"/>
      <dgm:spPr/>
    </dgm:pt>
    <dgm:pt modelId="{5453C021-D2A9-4E32-B09D-CC222D4BF0CF}" type="pres">
      <dgm:prSet presAssocID="{54B1255C-9F20-4445-9D88-9FF5D7718EC7}" presName="parTx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A2CED41B-E28D-4D39-B5ED-141D35CC9261}" type="pres">
      <dgm:prSet presAssocID="{54B1255C-9F20-4445-9D88-9FF5D7718EC7}" presName="desTx" presStyleLbl="alignAccFollow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66FFA47F-1F35-4105-9912-2762A1CCAEB6}" type="pres">
      <dgm:prSet presAssocID="{1337568D-436E-459D-9302-2D2D271C908B}" presName="space" presStyleCnt="0"/>
      <dgm:spPr/>
    </dgm:pt>
    <dgm:pt modelId="{0585B0E2-23F7-445B-AE48-B94F2763EE2E}" type="pres">
      <dgm:prSet presAssocID="{6634EDE1-48F2-4AB3-AFEC-2AD6EFB8C9EC}" presName="composite" presStyleCnt="0"/>
      <dgm:spPr/>
    </dgm:pt>
    <dgm:pt modelId="{3921472F-D574-4BA9-86BA-DDF7461D279D}" type="pres">
      <dgm:prSet presAssocID="{6634EDE1-48F2-4AB3-AFEC-2AD6EFB8C9EC}" presName="parTx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B5A0957B-3C90-4568-8BA0-4B5B5EC216C7}" type="pres">
      <dgm:prSet presAssocID="{6634EDE1-48F2-4AB3-AFEC-2AD6EFB8C9EC}" presName="desTx" presStyleLbl="alignAccFollow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2A16705-C6C0-46D0-A8A0-EFE416D027A8}" type="presOf" srcId="{B30A3A48-0D4E-4C2B-846B-235672FB563D}" destId="{03482DF8-5BFC-4CA7-8A6A-A9576DDA43B2}" srcOrd="0" destOrd="2" presId="urn:microsoft.com/office/officeart/2005/8/layout/hList1"/>
    <dgm:cxn modelId="{A8D80D07-DD0D-4449-92BD-FBFB6D959FCA}" srcId="{54B1255C-9F20-4445-9D88-9FF5D7718EC7}" destId="{4AE1F5A0-3098-4C40-84C2-CF35EC5CB145}" srcOrd="1" destOrd="0" parTransId="{A4F5BB97-21A6-4618-A0A8-89CC39AFBDE1}" sibTransId="{A23E9B78-130A-4E41-A94C-1E253BB86230}"/>
    <dgm:cxn modelId="{145AA408-AA4D-429A-80CC-9C32232D0AF6}" type="presOf" srcId="{4AE1F5A0-3098-4C40-84C2-CF35EC5CB145}" destId="{A2CED41B-E28D-4D39-B5ED-141D35CC9261}" srcOrd="0" destOrd="1" presId="urn:microsoft.com/office/officeart/2005/8/layout/hList1"/>
    <dgm:cxn modelId="{D19B730E-110B-477A-B5AB-AD99DBDF999D}" type="presOf" srcId="{CF9EC94D-55B4-487C-8D46-75F88E1A65C8}" destId="{B5A0957B-3C90-4568-8BA0-4B5B5EC216C7}" srcOrd="0" destOrd="1" presId="urn:microsoft.com/office/officeart/2005/8/layout/hList1"/>
    <dgm:cxn modelId="{343BE813-A310-4AAB-A587-6A6FA2D62E0E}" type="presOf" srcId="{AA44DF1B-47E1-49F9-BF6E-FE11B1A8DCC1}" destId="{F9104346-F5C6-4C5B-B44E-DC7AEFDD12F6}" srcOrd="0" destOrd="1" presId="urn:microsoft.com/office/officeart/2005/8/layout/hList1"/>
    <dgm:cxn modelId="{111FEB16-E1D9-4857-A133-DB5D1090AA39}" srcId="{30AB1CA3-2B0C-4BBF-AE9A-B0DCA9AFC520}" destId="{54B1255C-9F20-4445-9D88-9FF5D7718EC7}" srcOrd="2" destOrd="0" parTransId="{B3E890A3-9567-4F31-A8EF-707656026B75}" sibTransId="{1337568D-436E-459D-9302-2D2D271C908B}"/>
    <dgm:cxn modelId="{D7A10318-00A8-4A1E-BDB6-1CDC6423FDE8}" srcId="{B502C7A5-14EB-4742-9B4B-11B347CAD285}" destId="{AA44DF1B-47E1-49F9-BF6E-FE11B1A8DCC1}" srcOrd="1" destOrd="0" parTransId="{BA038371-0657-493E-80DC-A8739C63592D}" sibTransId="{FAF72785-A0CE-4A37-AC8F-64B3DB35B744}"/>
    <dgm:cxn modelId="{22AC4B1C-2465-4D1F-9557-BC53A5369174}" type="presOf" srcId="{EBF72A85-7519-435D-99A6-53A294D5D336}" destId="{03482DF8-5BFC-4CA7-8A6A-A9576DDA43B2}" srcOrd="0" destOrd="0" presId="urn:microsoft.com/office/officeart/2005/8/layout/hList1"/>
    <dgm:cxn modelId="{B3F88325-6BD3-4CD9-8D1E-91BE91AF8C71}" srcId="{6634EDE1-48F2-4AB3-AFEC-2AD6EFB8C9EC}" destId="{8C80375F-88F7-42B5-AF34-34649F7A427E}" srcOrd="2" destOrd="0" parTransId="{31E0D07F-F86C-4CDE-A04A-2262820D7DB2}" sibTransId="{C3041E7D-BD69-40F9-9D57-0746BC6E090A}"/>
    <dgm:cxn modelId="{76011A32-92ED-4B01-8896-662EB3209693}" type="presOf" srcId="{196A2631-08D7-4E5D-AC3B-2912D7B70D08}" destId="{B5A0957B-3C90-4568-8BA0-4B5B5EC216C7}" srcOrd="0" destOrd="0" presId="urn:microsoft.com/office/officeart/2005/8/layout/hList1"/>
    <dgm:cxn modelId="{42C4ED37-80E7-4511-9EEC-775E6CD8FF1F}" type="presOf" srcId="{8C80375F-88F7-42B5-AF34-34649F7A427E}" destId="{B5A0957B-3C90-4568-8BA0-4B5B5EC216C7}" srcOrd="0" destOrd="2" presId="urn:microsoft.com/office/officeart/2005/8/layout/hList1"/>
    <dgm:cxn modelId="{069BE13B-9558-4A3E-B5E1-BA7D6A2BC68A}" srcId="{30AB1CA3-2B0C-4BBF-AE9A-B0DCA9AFC520}" destId="{B502C7A5-14EB-4742-9B4B-11B347CAD285}" srcOrd="0" destOrd="0" parTransId="{2D28A25E-7609-465D-B4D7-2941FD2151A6}" sibTransId="{77AA0FAF-C5BA-417F-806F-46E711BA008F}"/>
    <dgm:cxn modelId="{52B76545-27ED-41C1-B0A7-ED56FEDED699}" srcId="{30AB1CA3-2B0C-4BBF-AE9A-B0DCA9AFC520}" destId="{3637CADA-63AC-4F03-9A5B-F2FD4DDD8E73}" srcOrd="1" destOrd="0" parTransId="{BE5C6BB8-60B8-4AB9-B3F9-0CE3EE59766D}" sibTransId="{7DAEF611-5EDA-477B-A771-D37A53CAB732}"/>
    <dgm:cxn modelId="{98C4F849-7BA9-4A7C-AB87-846CB20ECB2B}" srcId="{30AB1CA3-2B0C-4BBF-AE9A-B0DCA9AFC520}" destId="{6634EDE1-48F2-4AB3-AFEC-2AD6EFB8C9EC}" srcOrd="3" destOrd="0" parTransId="{FBD04FBF-8FDA-42CD-B1DB-D43EED0FAB5B}" sibTransId="{91F63603-8A99-46CF-93D0-711CC97DA955}"/>
    <dgm:cxn modelId="{1AC82E6C-CF6B-42C0-96A9-983FD563C1E6}" srcId="{6634EDE1-48F2-4AB3-AFEC-2AD6EFB8C9EC}" destId="{CF9EC94D-55B4-487C-8D46-75F88E1A65C8}" srcOrd="1" destOrd="0" parTransId="{7ED5DD80-8AC3-48C1-A04E-7FD712400604}" sibTransId="{7F1DD3C1-1F0B-47D0-B20A-91D2B84B2E87}"/>
    <dgm:cxn modelId="{E0D4A979-9BC5-4D1D-AA66-B2EDE0689101}" type="presOf" srcId="{DE88F368-3FF0-4C92-9BF7-F11C078931FD}" destId="{A2CED41B-E28D-4D39-B5ED-141D35CC9261}" srcOrd="0" destOrd="0" presId="urn:microsoft.com/office/officeart/2005/8/layout/hList1"/>
    <dgm:cxn modelId="{22E4817D-2707-4033-ADAC-720474E6DE57}" srcId="{6634EDE1-48F2-4AB3-AFEC-2AD6EFB8C9EC}" destId="{196A2631-08D7-4E5D-AC3B-2912D7B70D08}" srcOrd="0" destOrd="0" parTransId="{CD93AD7E-E851-4562-A215-613B4C6E92DD}" sibTransId="{EFEF2934-FFD8-4829-8DA8-14F73521645C}"/>
    <dgm:cxn modelId="{9F6CE381-2A94-44C6-8BD0-4B9D97DE2554}" type="presOf" srcId="{7155C67D-7BE4-48B2-A646-ED7640C3BFC1}" destId="{03482DF8-5BFC-4CA7-8A6A-A9576DDA43B2}" srcOrd="0" destOrd="1" presId="urn:microsoft.com/office/officeart/2005/8/layout/hList1"/>
    <dgm:cxn modelId="{2740278D-F366-45A3-8D57-7F175FCAB417}" srcId="{3637CADA-63AC-4F03-9A5B-F2FD4DDD8E73}" destId="{95F04ABB-CABF-4B3A-81F3-9C2C1655F805}" srcOrd="3" destOrd="0" parTransId="{001ECBCC-FF0A-4B54-959D-5B83B36BCB8C}" sibTransId="{30956A9C-9DF3-4580-A73B-9D1B212E3194}"/>
    <dgm:cxn modelId="{95BF6593-6A01-47E3-9E7A-A6E13A4B1E97}" type="presOf" srcId="{B502C7A5-14EB-4742-9B4B-11B347CAD285}" destId="{C22C154D-10BD-4D77-B42B-FA9457060384}" srcOrd="0" destOrd="0" presId="urn:microsoft.com/office/officeart/2005/8/layout/hList1"/>
    <dgm:cxn modelId="{4E5E429C-3731-416A-A580-F000D5D4E4AA}" type="presOf" srcId="{95F04ABB-CABF-4B3A-81F3-9C2C1655F805}" destId="{03482DF8-5BFC-4CA7-8A6A-A9576DDA43B2}" srcOrd="0" destOrd="3" presId="urn:microsoft.com/office/officeart/2005/8/layout/hList1"/>
    <dgm:cxn modelId="{369782A1-BA05-493E-A3C3-962B82B0C5C9}" srcId="{3637CADA-63AC-4F03-9A5B-F2FD4DDD8E73}" destId="{B30A3A48-0D4E-4C2B-846B-235672FB563D}" srcOrd="2" destOrd="0" parTransId="{113CD731-AF30-43CB-8AC8-D948D95BBF60}" sibTransId="{2D07DA0B-A3B0-45A9-A44A-F95A01921788}"/>
    <dgm:cxn modelId="{EBC362AC-176E-419A-90F7-C38F2335A9CB}" type="presOf" srcId="{6634EDE1-48F2-4AB3-AFEC-2AD6EFB8C9EC}" destId="{3921472F-D574-4BA9-86BA-DDF7461D279D}" srcOrd="0" destOrd="0" presId="urn:microsoft.com/office/officeart/2005/8/layout/hList1"/>
    <dgm:cxn modelId="{0304BDB2-A636-468C-AA21-9D6871EA0B92}" type="presOf" srcId="{78F903BB-4B27-4201-94B6-67E60042D792}" destId="{F9104346-F5C6-4C5B-B44E-DC7AEFDD12F6}" srcOrd="0" destOrd="0" presId="urn:microsoft.com/office/officeart/2005/8/layout/hList1"/>
    <dgm:cxn modelId="{967DECBA-44E0-473A-A525-4B466B510813}" type="presOf" srcId="{54B1255C-9F20-4445-9D88-9FF5D7718EC7}" destId="{5453C021-D2A9-4E32-B09D-CC222D4BF0CF}" srcOrd="0" destOrd="0" presId="urn:microsoft.com/office/officeart/2005/8/layout/hList1"/>
    <dgm:cxn modelId="{37ED40C2-0878-4EC7-8487-D30547A5DD0C}" type="presOf" srcId="{3637CADA-63AC-4F03-9A5B-F2FD4DDD8E73}" destId="{A978B834-7FC6-4494-8755-0294C52325C8}" srcOrd="0" destOrd="0" presId="urn:microsoft.com/office/officeart/2005/8/layout/hList1"/>
    <dgm:cxn modelId="{9933FAC9-F590-4525-93A8-45CD67DFFD33}" type="presOf" srcId="{30AB1CA3-2B0C-4BBF-AE9A-B0DCA9AFC520}" destId="{A7F40182-7F43-440E-9FF6-BC2A757CBD27}" srcOrd="0" destOrd="0" presId="urn:microsoft.com/office/officeart/2005/8/layout/hList1"/>
    <dgm:cxn modelId="{9394AAD0-0639-492F-B41B-E9B29172206C}" srcId="{3637CADA-63AC-4F03-9A5B-F2FD4DDD8E73}" destId="{EBF72A85-7519-435D-99A6-53A294D5D336}" srcOrd="0" destOrd="0" parTransId="{CA3059C0-E923-456B-B748-F49CF10CB044}" sibTransId="{05931F53-06E7-4086-947A-56F00CD9C202}"/>
    <dgm:cxn modelId="{E2177BE2-B7A8-4F4D-A0AD-FC58D5E6BC4E}" srcId="{3637CADA-63AC-4F03-9A5B-F2FD4DDD8E73}" destId="{7155C67D-7BE4-48B2-A646-ED7640C3BFC1}" srcOrd="1" destOrd="0" parTransId="{C6C59257-9953-4834-9786-03A90B56149D}" sibTransId="{FD18119E-784B-41AB-B7D9-B62C6783E761}"/>
    <dgm:cxn modelId="{69E461EC-BCF8-41CB-B441-5A93878EF8D1}" srcId="{B502C7A5-14EB-4742-9B4B-11B347CAD285}" destId="{78F903BB-4B27-4201-94B6-67E60042D792}" srcOrd="0" destOrd="0" parTransId="{50C008E3-889A-40E0-8934-18EEF2BB0D3E}" sibTransId="{C25B092B-DBCF-4867-9141-3D5E0D3F4C7F}"/>
    <dgm:cxn modelId="{531EF3F5-1052-429B-A06B-A1EEEB9319DF}" srcId="{54B1255C-9F20-4445-9D88-9FF5D7718EC7}" destId="{DE88F368-3FF0-4C92-9BF7-F11C078931FD}" srcOrd="0" destOrd="0" parTransId="{383A34E4-B84F-4C8A-B674-6D60004FE904}" sibTransId="{21CD5965-76B3-4DD5-BA8A-4A147A9F8380}"/>
    <dgm:cxn modelId="{C3BBC9AD-60EA-4DDE-87BE-8AF090D484D8}" type="presParOf" srcId="{A7F40182-7F43-440E-9FF6-BC2A757CBD27}" destId="{6187DBDF-52D0-4787-813F-BC4040B12C99}" srcOrd="0" destOrd="0" presId="urn:microsoft.com/office/officeart/2005/8/layout/hList1"/>
    <dgm:cxn modelId="{FD807A0D-2A80-4E2A-B7ED-18001698EDC2}" type="presParOf" srcId="{6187DBDF-52D0-4787-813F-BC4040B12C99}" destId="{C22C154D-10BD-4D77-B42B-FA9457060384}" srcOrd="0" destOrd="0" presId="urn:microsoft.com/office/officeart/2005/8/layout/hList1"/>
    <dgm:cxn modelId="{DB8DD8E4-FBCD-47D4-9D37-77DEC40D3C11}" type="presParOf" srcId="{6187DBDF-52D0-4787-813F-BC4040B12C99}" destId="{F9104346-F5C6-4C5B-B44E-DC7AEFDD12F6}" srcOrd="1" destOrd="0" presId="urn:microsoft.com/office/officeart/2005/8/layout/hList1"/>
    <dgm:cxn modelId="{9B042B42-C75D-4B71-91CB-4639D57B7BD4}" type="presParOf" srcId="{A7F40182-7F43-440E-9FF6-BC2A757CBD27}" destId="{63EFF2E6-DA09-45D7-8E25-3EEE6876AC2D}" srcOrd="1" destOrd="0" presId="urn:microsoft.com/office/officeart/2005/8/layout/hList1"/>
    <dgm:cxn modelId="{53A3DB4B-E76E-48F7-8177-8AA91143BAF3}" type="presParOf" srcId="{A7F40182-7F43-440E-9FF6-BC2A757CBD27}" destId="{5343BD83-DD2E-4BFC-BA5B-A397471B08C5}" srcOrd="2" destOrd="0" presId="urn:microsoft.com/office/officeart/2005/8/layout/hList1"/>
    <dgm:cxn modelId="{6A720524-E693-4B59-8766-F04F3CD71852}" type="presParOf" srcId="{5343BD83-DD2E-4BFC-BA5B-A397471B08C5}" destId="{A978B834-7FC6-4494-8755-0294C52325C8}" srcOrd="0" destOrd="0" presId="urn:microsoft.com/office/officeart/2005/8/layout/hList1"/>
    <dgm:cxn modelId="{761BF9AD-7961-40B5-B722-3EBA0AF1396F}" type="presParOf" srcId="{5343BD83-DD2E-4BFC-BA5B-A397471B08C5}" destId="{03482DF8-5BFC-4CA7-8A6A-A9576DDA43B2}" srcOrd="1" destOrd="0" presId="urn:microsoft.com/office/officeart/2005/8/layout/hList1"/>
    <dgm:cxn modelId="{075316E7-93CD-4C8C-A617-E6ACDF108AAE}" type="presParOf" srcId="{A7F40182-7F43-440E-9FF6-BC2A757CBD27}" destId="{07782562-C300-49DA-A1B1-7D49AE696638}" srcOrd="3" destOrd="0" presId="urn:microsoft.com/office/officeart/2005/8/layout/hList1"/>
    <dgm:cxn modelId="{68D7023F-1CC9-4869-B4F7-AF5F4031EB27}" type="presParOf" srcId="{A7F40182-7F43-440E-9FF6-BC2A757CBD27}" destId="{E60AA092-7406-4636-97EC-4643C1C0B1BE}" srcOrd="4" destOrd="0" presId="urn:microsoft.com/office/officeart/2005/8/layout/hList1"/>
    <dgm:cxn modelId="{E2A173EE-306C-44EC-9B78-399B9BFDB688}" type="presParOf" srcId="{E60AA092-7406-4636-97EC-4643C1C0B1BE}" destId="{5453C021-D2A9-4E32-B09D-CC222D4BF0CF}" srcOrd="0" destOrd="0" presId="urn:microsoft.com/office/officeart/2005/8/layout/hList1"/>
    <dgm:cxn modelId="{6BE12DD7-8034-476E-895A-033E9335D313}" type="presParOf" srcId="{E60AA092-7406-4636-97EC-4643C1C0B1BE}" destId="{A2CED41B-E28D-4D39-B5ED-141D35CC9261}" srcOrd="1" destOrd="0" presId="urn:microsoft.com/office/officeart/2005/8/layout/hList1"/>
    <dgm:cxn modelId="{AE4437EA-E019-48C9-9DC5-C1691546AEE1}" type="presParOf" srcId="{A7F40182-7F43-440E-9FF6-BC2A757CBD27}" destId="{66FFA47F-1F35-4105-9912-2762A1CCAEB6}" srcOrd="5" destOrd="0" presId="urn:microsoft.com/office/officeart/2005/8/layout/hList1"/>
    <dgm:cxn modelId="{56ED444D-B935-43FD-BA46-86DC484A9DAF}" type="presParOf" srcId="{A7F40182-7F43-440E-9FF6-BC2A757CBD27}" destId="{0585B0E2-23F7-445B-AE48-B94F2763EE2E}" srcOrd="6" destOrd="0" presId="urn:microsoft.com/office/officeart/2005/8/layout/hList1"/>
    <dgm:cxn modelId="{31711312-9925-469B-B551-3FC658DAD184}" type="presParOf" srcId="{0585B0E2-23F7-445B-AE48-B94F2763EE2E}" destId="{3921472F-D574-4BA9-86BA-DDF7461D279D}" srcOrd="0" destOrd="0" presId="urn:microsoft.com/office/officeart/2005/8/layout/hList1"/>
    <dgm:cxn modelId="{A00F06CD-9F07-44E5-B5B9-C7AB8AA0D4C9}" type="presParOf" srcId="{0585B0E2-23F7-445B-AE48-B94F2763EE2E}" destId="{B5A0957B-3C90-4568-8BA0-4B5B5EC216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28CD5-33B7-4801-AFA4-AF700C62A43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C8249-575A-4B30-B0A0-D9053ADFC3A2}">
      <dgm:prSet phldrT="[Text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2000" b="1" dirty="0">
              <a:solidFill>
                <a:srgbClr val="00B050"/>
              </a:solidFill>
            </a:rPr>
            <a:t>SG3RG-AFR</a:t>
          </a:r>
          <a:br>
            <a:rPr lang="en-US" sz="19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(Africa)</a:t>
          </a:r>
          <a:endParaRPr lang="en-GB" sz="1900" dirty="0">
            <a:solidFill>
              <a:schemeClr val="tx1"/>
            </a:solidFill>
          </a:endParaRPr>
        </a:p>
      </dgm:t>
    </dgm:pt>
    <dgm:pt modelId="{5D4DFC52-B882-4073-8723-459A8B9C30F5}" type="parTrans" cxnId="{3E5CCD7D-FC15-4800-B3C7-4B33D8272665}">
      <dgm:prSet/>
      <dgm:spPr/>
      <dgm:t>
        <a:bodyPr/>
        <a:lstStyle/>
        <a:p>
          <a:endParaRPr lang="en-GB"/>
        </a:p>
      </dgm:t>
    </dgm:pt>
    <dgm:pt modelId="{17EC06AD-B75F-4714-9B67-69C38DD8EFCB}" type="sibTrans" cxnId="{3E5CCD7D-FC15-4800-B3C7-4B33D8272665}">
      <dgm:prSet/>
      <dgm:spPr/>
      <dgm:t>
        <a:bodyPr/>
        <a:lstStyle/>
        <a:p>
          <a:endParaRPr lang="en-GB"/>
        </a:p>
      </dgm:t>
    </dgm:pt>
    <dgm:pt modelId="{32E88417-0FAC-4593-8C97-F5F0BD4E61F5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2017</a:t>
          </a:r>
          <a:br>
            <a:rPr lang="en-US" dirty="0"/>
          </a:br>
          <a:r>
            <a:rPr lang="en-US" dirty="0"/>
            <a:t>Zimbabwe</a:t>
          </a:r>
          <a:endParaRPr lang="en-GB" dirty="0"/>
        </a:p>
      </dgm:t>
    </dgm:pt>
    <dgm:pt modelId="{F6412B36-D24F-4715-8EC3-5BE5FCE9929B}" type="parTrans" cxnId="{831B297D-D841-4F8C-B631-028838BD9B0E}">
      <dgm:prSet/>
      <dgm:spPr/>
      <dgm:t>
        <a:bodyPr/>
        <a:lstStyle/>
        <a:p>
          <a:endParaRPr lang="en-GB"/>
        </a:p>
      </dgm:t>
    </dgm:pt>
    <dgm:pt modelId="{8A229CA3-3EAD-43B4-8862-4D9BB2E5B29F}" type="sibTrans" cxnId="{831B297D-D841-4F8C-B631-028838BD9B0E}">
      <dgm:prSet/>
      <dgm:spPr/>
      <dgm:t>
        <a:bodyPr/>
        <a:lstStyle/>
        <a:p>
          <a:endParaRPr lang="en-GB"/>
        </a:p>
      </dgm:t>
    </dgm:pt>
    <dgm:pt modelId="{143D7B62-040F-4F27-AEDE-9D1A2F171747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US" dirty="0"/>
            <a:t>Madagascar</a:t>
          </a:r>
          <a:endParaRPr lang="en-GB" dirty="0"/>
        </a:p>
      </dgm:t>
    </dgm:pt>
    <dgm:pt modelId="{0CB90CDB-6313-4000-A0EE-474B8E193CE4}" type="parTrans" cxnId="{5D26E6FA-D057-44AB-8B0D-716A0C13D024}">
      <dgm:prSet/>
      <dgm:spPr/>
      <dgm:t>
        <a:bodyPr/>
        <a:lstStyle/>
        <a:p>
          <a:endParaRPr lang="en-GB"/>
        </a:p>
      </dgm:t>
    </dgm:pt>
    <dgm:pt modelId="{8F65A3D7-7775-41C8-B3CF-FA18C750D97F}" type="sibTrans" cxnId="{5D26E6FA-D057-44AB-8B0D-716A0C13D024}">
      <dgm:prSet/>
      <dgm:spPr/>
      <dgm:t>
        <a:bodyPr/>
        <a:lstStyle/>
        <a:p>
          <a:endParaRPr lang="en-GB"/>
        </a:p>
      </dgm:t>
    </dgm:pt>
    <dgm:pt modelId="{1330A040-B4D6-4E31-AAD8-C611A1B5E804}">
      <dgm:prSet phldrT="[Text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2000" b="1" dirty="0">
              <a:solidFill>
                <a:srgbClr val="00B050"/>
              </a:solidFill>
            </a:rPr>
            <a:t>SG3RG-EECAT</a:t>
          </a:r>
          <a:br>
            <a:rPr lang="en-US" sz="18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</a:t>
          </a:r>
          <a:r>
            <a:rPr lang="en-GB" sz="1800" dirty="0">
              <a:solidFill>
                <a:schemeClr val="tx1"/>
              </a:solidFill>
            </a:rPr>
            <a:t>Eastern Europe, Central Asia and Transcaucasia</a:t>
          </a:r>
          <a:r>
            <a:rPr lang="en-US" sz="1800" dirty="0">
              <a:solidFill>
                <a:schemeClr val="tx1"/>
              </a:solidFill>
            </a:rPr>
            <a:t>)</a:t>
          </a:r>
          <a:endParaRPr lang="en-GB" sz="1800" dirty="0">
            <a:solidFill>
              <a:schemeClr val="tx1"/>
            </a:solidFill>
          </a:endParaRPr>
        </a:p>
      </dgm:t>
    </dgm:pt>
    <dgm:pt modelId="{57977C02-2CAE-49E3-89A5-328A3DBD1BD2}" type="parTrans" cxnId="{5A6C0A68-2FD6-4681-96F3-163BCB095839}">
      <dgm:prSet/>
      <dgm:spPr/>
      <dgm:t>
        <a:bodyPr/>
        <a:lstStyle/>
        <a:p>
          <a:endParaRPr lang="en-GB"/>
        </a:p>
      </dgm:t>
    </dgm:pt>
    <dgm:pt modelId="{FBB24853-500F-4F7D-9400-FA1A4BC8DFA5}" type="sibTrans" cxnId="{5A6C0A68-2FD6-4681-96F3-163BCB095839}">
      <dgm:prSet/>
      <dgm:spPr/>
      <dgm:t>
        <a:bodyPr/>
        <a:lstStyle/>
        <a:p>
          <a:endParaRPr lang="en-GB"/>
        </a:p>
      </dgm:t>
    </dgm:pt>
    <dgm:pt modelId="{547A5B01-8959-4298-B84A-BAFE39148D2C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US" dirty="0"/>
            <a:t>Russian Federation</a:t>
          </a:r>
          <a:endParaRPr lang="en-GB" dirty="0"/>
        </a:p>
      </dgm:t>
    </dgm:pt>
    <dgm:pt modelId="{2CC9FBF9-B0A8-4DE2-9ABA-A299DBFD0E82}" type="parTrans" cxnId="{1771A8DD-70BA-4D51-8BCF-3F4A3901ABE6}">
      <dgm:prSet/>
      <dgm:spPr/>
      <dgm:t>
        <a:bodyPr/>
        <a:lstStyle/>
        <a:p>
          <a:endParaRPr lang="en-GB"/>
        </a:p>
      </dgm:t>
    </dgm:pt>
    <dgm:pt modelId="{2C137F08-8745-45A7-AED3-7433D01CDED7}" type="sibTrans" cxnId="{1771A8DD-70BA-4D51-8BCF-3F4A3901ABE6}">
      <dgm:prSet/>
      <dgm:spPr/>
      <dgm:t>
        <a:bodyPr/>
        <a:lstStyle/>
        <a:p>
          <a:endParaRPr lang="en-GB"/>
        </a:p>
      </dgm:t>
    </dgm:pt>
    <dgm:pt modelId="{F8E30586-F5AA-49CE-B2F4-F891D61DB13B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Belarus</a:t>
          </a:r>
          <a:endParaRPr lang="en-GB" dirty="0"/>
        </a:p>
      </dgm:t>
    </dgm:pt>
    <dgm:pt modelId="{57C2DA7B-3763-4B8E-A62B-65011E7D28CB}" type="parTrans" cxnId="{D3F9CED2-B2A6-4A93-9C23-8795DE5BD691}">
      <dgm:prSet/>
      <dgm:spPr/>
      <dgm:t>
        <a:bodyPr/>
        <a:lstStyle/>
        <a:p>
          <a:endParaRPr lang="en-GB"/>
        </a:p>
      </dgm:t>
    </dgm:pt>
    <dgm:pt modelId="{5787B1CA-A112-4D86-84B1-223346882937}" type="sibTrans" cxnId="{D3F9CED2-B2A6-4A93-9C23-8795DE5BD691}">
      <dgm:prSet/>
      <dgm:spPr/>
      <dgm:t>
        <a:bodyPr/>
        <a:lstStyle/>
        <a:p>
          <a:endParaRPr lang="en-GB"/>
        </a:p>
      </dgm:t>
    </dgm:pt>
    <dgm:pt modelId="{64334738-C6BC-4A3B-A722-892C17F97037}">
      <dgm:prSet phldrT="[Text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2000" b="1" dirty="0">
              <a:solidFill>
                <a:srgbClr val="00B050"/>
              </a:solidFill>
            </a:rPr>
            <a:t>SG3RG-LAC</a:t>
          </a:r>
          <a:br>
            <a:rPr lang="en-US" sz="14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</a:t>
          </a:r>
          <a:r>
            <a:rPr lang="en-GB" sz="1800" dirty="0">
              <a:solidFill>
                <a:schemeClr val="tx1"/>
              </a:solidFill>
            </a:rPr>
            <a:t>Latin America and the Caribbean</a:t>
          </a:r>
          <a:r>
            <a:rPr lang="en-US" sz="1800" dirty="0">
              <a:solidFill>
                <a:schemeClr val="tx1"/>
              </a:solidFill>
            </a:rPr>
            <a:t>)</a:t>
          </a:r>
          <a:endParaRPr lang="en-GB" sz="1400" dirty="0">
            <a:solidFill>
              <a:schemeClr val="tx1"/>
            </a:solidFill>
          </a:endParaRPr>
        </a:p>
      </dgm:t>
    </dgm:pt>
    <dgm:pt modelId="{3F00ED88-578C-43F8-A281-698CA3549A81}" type="parTrans" cxnId="{8DB2CAC1-CA2F-40A7-A98E-E89564C7DD62}">
      <dgm:prSet/>
      <dgm:spPr/>
      <dgm:t>
        <a:bodyPr/>
        <a:lstStyle/>
        <a:p>
          <a:endParaRPr lang="en-GB"/>
        </a:p>
      </dgm:t>
    </dgm:pt>
    <dgm:pt modelId="{CC090130-E51D-4808-83B8-400521F6D38A}" type="sibTrans" cxnId="{8DB2CAC1-CA2F-40A7-A98E-E89564C7DD62}">
      <dgm:prSet/>
      <dgm:spPr/>
      <dgm:t>
        <a:bodyPr/>
        <a:lstStyle/>
        <a:p>
          <a:endParaRPr lang="en-GB"/>
        </a:p>
      </dgm:t>
    </dgm:pt>
    <dgm:pt modelId="{48990C27-DAB0-4B32-B609-2524C93027D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2017</a:t>
          </a:r>
          <a:br>
            <a:rPr lang="en-US" dirty="0"/>
          </a:br>
          <a:r>
            <a:rPr lang="en-US" dirty="0"/>
            <a:t>Trinidad and Tobago</a:t>
          </a:r>
          <a:endParaRPr lang="en-GB" dirty="0"/>
        </a:p>
      </dgm:t>
    </dgm:pt>
    <dgm:pt modelId="{B8DDB978-1A40-40A4-81FA-D134B53F5693}" type="parTrans" cxnId="{6A4B5182-D418-44E5-98E5-02BA55C82A77}">
      <dgm:prSet/>
      <dgm:spPr/>
      <dgm:t>
        <a:bodyPr/>
        <a:lstStyle/>
        <a:p>
          <a:endParaRPr lang="en-GB"/>
        </a:p>
      </dgm:t>
    </dgm:pt>
    <dgm:pt modelId="{E6F0533D-5403-4967-9F91-EF4F0D13697E}" type="sibTrans" cxnId="{6A4B5182-D418-44E5-98E5-02BA55C82A77}">
      <dgm:prSet/>
      <dgm:spPr/>
      <dgm:t>
        <a:bodyPr/>
        <a:lstStyle/>
        <a:p>
          <a:endParaRPr lang="en-GB"/>
        </a:p>
      </dgm:t>
    </dgm:pt>
    <dgm:pt modelId="{F732B718-EEB6-40A7-891F-012D0C9A5BF9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Virtual</a:t>
          </a:r>
          <a:endParaRPr lang="en-GB" dirty="0"/>
        </a:p>
      </dgm:t>
    </dgm:pt>
    <dgm:pt modelId="{5AA2713F-FE55-4D4F-A6AF-35917E34A6D6}" type="parTrans" cxnId="{E2740297-72E5-4C4C-9E55-1743B689E8D6}">
      <dgm:prSet/>
      <dgm:spPr/>
      <dgm:t>
        <a:bodyPr/>
        <a:lstStyle/>
        <a:p>
          <a:endParaRPr lang="en-GB"/>
        </a:p>
      </dgm:t>
    </dgm:pt>
    <dgm:pt modelId="{A7E2C7D2-9256-4CB9-8D92-510896DEC26C}" type="sibTrans" cxnId="{E2740297-72E5-4C4C-9E55-1743B689E8D6}">
      <dgm:prSet/>
      <dgm:spPr/>
      <dgm:t>
        <a:bodyPr/>
        <a:lstStyle/>
        <a:p>
          <a:endParaRPr lang="en-GB"/>
        </a:p>
      </dgm:t>
    </dgm:pt>
    <dgm:pt modelId="{566A2D6B-3B06-43F9-9CD6-8CF9B2B2DA86}">
      <dgm:prSet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GB" sz="2000" b="1" dirty="0">
              <a:solidFill>
                <a:srgbClr val="00B050"/>
              </a:solidFill>
            </a:rPr>
            <a:t>SG3RG-AO</a:t>
          </a:r>
          <a:br>
            <a:rPr lang="en-GB" sz="1400" dirty="0">
              <a:solidFill>
                <a:schemeClr val="tx1"/>
              </a:solidFill>
            </a:rPr>
          </a:br>
          <a:r>
            <a:rPr lang="en-GB" sz="1800" dirty="0">
              <a:solidFill>
                <a:schemeClr val="tx1"/>
              </a:solidFill>
            </a:rPr>
            <a:t>(Asia and Oceania)</a:t>
          </a:r>
          <a:endParaRPr lang="en-GB" sz="1400" dirty="0">
            <a:solidFill>
              <a:schemeClr val="tx1"/>
            </a:solidFill>
          </a:endParaRPr>
        </a:p>
      </dgm:t>
    </dgm:pt>
    <dgm:pt modelId="{876A17AD-224A-467C-9496-EFFF77D7E78E}" type="parTrans" cxnId="{CFD7B47C-33DD-41C5-B897-82123D48D940}">
      <dgm:prSet/>
      <dgm:spPr/>
      <dgm:t>
        <a:bodyPr/>
        <a:lstStyle/>
        <a:p>
          <a:endParaRPr lang="en-GB"/>
        </a:p>
      </dgm:t>
    </dgm:pt>
    <dgm:pt modelId="{2904A58E-7AFC-4582-9C59-E1BE0D9849D0}" type="sibTrans" cxnId="{CFD7B47C-33DD-41C5-B897-82123D48D940}">
      <dgm:prSet/>
      <dgm:spPr/>
      <dgm:t>
        <a:bodyPr/>
        <a:lstStyle/>
        <a:p>
          <a:endParaRPr lang="en-GB"/>
        </a:p>
      </dgm:t>
    </dgm:pt>
    <dgm:pt modelId="{590B0C56-FCAB-43DC-BF74-AE79ADB134F7}">
      <dgm:prSet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2000" b="1" dirty="0">
              <a:solidFill>
                <a:srgbClr val="00B050"/>
              </a:solidFill>
            </a:rPr>
            <a:t>SG3RG-ARB</a:t>
          </a:r>
          <a:br>
            <a:rPr lang="en-US" sz="14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(Arab Region)</a:t>
          </a:r>
          <a:endParaRPr lang="en-GB" sz="1400" dirty="0">
            <a:solidFill>
              <a:schemeClr val="tx1"/>
            </a:solidFill>
          </a:endParaRPr>
        </a:p>
      </dgm:t>
    </dgm:pt>
    <dgm:pt modelId="{D1D1001F-8C64-44E7-A8C1-263199CA920A}" type="parTrans" cxnId="{83C0B119-EB7C-4825-AC7B-2DF82C19B0AF}">
      <dgm:prSet/>
      <dgm:spPr/>
      <dgm:t>
        <a:bodyPr/>
        <a:lstStyle/>
        <a:p>
          <a:endParaRPr lang="en-GB"/>
        </a:p>
      </dgm:t>
    </dgm:pt>
    <dgm:pt modelId="{5EEC91B5-F440-42F2-AC7C-B70DC66B53E5}" type="sibTrans" cxnId="{83C0B119-EB7C-4825-AC7B-2DF82C19B0AF}">
      <dgm:prSet/>
      <dgm:spPr/>
      <dgm:t>
        <a:bodyPr/>
        <a:lstStyle/>
        <a:p>
          <a:endParaRPr lang="en-GB"/>
        </a:p>
      </dgm:t>
    </dgm:pt>
    <dgm:pt modelId="{9AADA145-E2D1-4D6B-941D-D2E9CFBC7E81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2017</a:t>
          </a:r>
          <a:br>
            <a:rPr lang="en-US" dirty="0"/>
          </a:br>
          <a:r>
            <a:rPr lang="en-US" dirty="0"/>
            <a:t>China</a:t>
          </a:r>
          <a:endParaRPr lang="en-GB" dirty="0"/>
        </a:p>
      </dgm:t>
    </dgm:pt>
    <dgm:pt modelId="{DDFE4D7B-8679-414C-9BE2-98B2A3A2606C}" type="parTrans" cxnId="{50A35E06-076D-4F2F-9A44-94B0A12E1810}">
      <dgm:prSet/>
      <dgm:spPr/>
      <dgm:t>
        <a:bodyPr/>
        <a:lstStyle/>
        <a:p>
          <a:endParaRPr lang="en-GB"/>
        </a:p>
      </dgm:t>
    </dgm:pt>
    <dgm:pt modelId="{3107C61C-96CA-4F55-9EF4-9CC1B2B5EA9F}" type="sibTrans" cxnId="{50A35E06-076D-4F2F-9A44-94B0A12E1810}">
      <dgm:prSet/>
      <dgm:spPr/>
      <dgm:t>
        <a:bodyPr/>
        <a:lstStyle/>
        <a:p>
          <a:endParaRPr lang="en-GB"/>
        </a:p>
      </dgm:t>
    </dgm:pt>
    <dgm:pt modelId="{9E39F1B4-78D1-437A-93CB-82C3E8ED277B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2018</a:t>
          </a:r>
          <a:br>
            <a:rPr lang="en-US" dirty="0"/>
          </a:br>
          <a:r>
            <a:rPr lang="en-US" dirty="0"/>
            <a:t>Rep. of Korea</a:t>
          </a:r>
          <a:endParaRPr lang="en-GB" dirty="0"/>
        </a:p>
      </dgm:t>
    </dgm:pt>
    <dgm:pt modelId="{9E5A6BAE-90B7-45CA-A833-7136AD80F5E3}" type="parTrans" cxnId="{6F955F73-6462-45FA-84D9-9B6CE4C52119}">
      <dgm:prSet/>
      <dgm:spPr/>
      <dgm:t>
        <a:bodyPr/>
        <a:lstStyle/>
        <a:p>
          <a:endParaRPr lang="en-GB"/>
        </a:p>
      </dgm:t>
    </dgm:pt>
    <dgm:pt modelId="{6B26191D-B8D3-40A8-B155-139E53B88E4B}" type="sibTrans" cxnId="{6F955F73-6462-45FA-84D9-9B6CE4C52119}">
      <dgm:prSet/>
      <dgm:spPr/>
      <dgm:t>
        <a:bodyPr/>
        <a:lstStyle/>
        <a:p>
          <a:endParaRPr lang="en-GB"/>
        </a:p>
      </dgm:t>
    </dgm:pt>
    <dgm:pt modelId="{E5E4CFB0-7048-46EE-8090-84CC88D35ABD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US" dirty="0"/>
            <a:t>Sri Lanka</a:t>
          </a:r>
          <a:endParaRPr lang="en-GB" dirty="0"/>
        </a:p>
      </dgm:t>
    </dgm:pt>
    <dgm:pt modelId="{9D98E415-0750-4747-A9D8-7046F35F91CF}" type="parTrans" cxnId="{5F4315B4-26AA-44D7-BE4B-4F431A1B2B79}">
      <dgm:prSet/>
      <dgm:spPr/>
      <dgm:t>
        <a:bodyPr/>
        <a:lstStyle/>
        <a:p>
          <a:endParaRPr lang="en-GB"/>
        </a:p>
      </dgm:t>
    </dgm:pt>
    <dgm:pt modelId="{C1470CA2-4FA9-4932-85C9-00EAA411485C}" type="sibTrans" cxnId="{5F4315B4-26AA-44D7-BE4B-4F431A1B2B79}">
      <dgm:prSet/>
      <dgm:spPr/>
      <dgm:t>
        <a:bodyPr/>
        <a:lstStyle/>
        <a:p>
          <a:endParaRPr lang="en-GB"/>
        </a:p>
      </dgm:t>
    </dgm:pt>
    <dgm:pt modelId="{E42EBF1A-9F78-4D92-9286-98CFDFB8F6A5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Virtual</a:t>
          </a:r>
          <a:endParaRPr lang="en-GB" dirty="0"/>
        </a:p>
      </dgm:t>
    </dgm:pt>
    <dgm:pt modelId="{8349FF87-9A53-4C0E-9C33-0CEA97128B27}" type="parTrans" cxnId="{3B3E9EDC-B747-4AC7-8A28-E953B340F58F}">
      <dgm:prSet/>
      <dgm:spPr/>
      <dgm:t>
        <a:bodyPr/>
        <a:lstStyle/>
        <a:p>
          <a:endParaRPr lang="en-GB"/>
        </a:p>
      </dgm:t>
    </dgm:pt>
    <dgm:pt modelId="{F626D871-F2BD-45C6-BA0E-231B8609ED8F}" type="sibTrans" cxnId="{3B3E9EDC-B747-4AC7-8A28-E953B340F58F}">
      <dgm:prSet/>
      <dgm:spPr/>
      <dgm:t>
        <a:bodyPr/>
        <a:lstStyle/>
        <a:p>
          <a:endParaRPr lang="en-GB"/>
        </a:p>
      </dgm:t>
    </dgm:pt>
    <dgm:pt modelId="{BF4B336A-A875-4ACB-BD27-FA387F828E3A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2017</a:t>
          </a:r>
          <a:br>
            <a:rPr lang="en-US" dirty="0"/>
          </a:br>
          <a:r>
            <a:rPr lang="en-US" dirty="0"/>
            <a:t>Saudi Arabia</a:t>
          </a:r>
          <a:endParaRPr lang="en-GB" dirty="0"/>
        </a:p>
      </dgm:t>
    </dgm:pt>
    <dgm:pt modelId="{627F5A66-EC22-4C35-88AD-FEADFEBA9F6F}" type="parTrans" cxnId="{BDCC5263-65A0-4787-B0BC-D841AB36B453}">
      <dgm:prSet/>
      <dgm:spPr/>
      <dgm:t>
        <a:bodyPr/>
        <a:lstStyle/>
        <a:p>
          <a:endParaRPr lang="en-GB"/>
        </a:p>
      </dgm:t>
    </dgm:pt>
    <dgm:pt modelId="{350AFC78-7AA7-473D-BB1A-7D98642A6F57}" type="sibTrans" cxnId="{BDCC5263-65A0-4787-B0BC-D841AB36B453}">
      <dgm:prSet/>
      <dgm:spPr/>
      <dgm:t>
        <a:bodyPr/>
        <a:lstStyle/>
        <a:p>
          <a:endParaRPr lang="en-GB"/>
        </a:p>
      </dgm:t>
    </dgm:pt>
    <dgm:pt modelId="{57C56E06-11A1-4C37-B5ED-3082FD68F64D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2018</a:t>
          </a:r>
          <a:br>
            <a:rPr lang="en-US" b="1" dirty="0"/>
          </a:br>
          <a:r>
            <a:rPr lang="en-US" dirty="0"/>
            <a:t>Kuwait</a:t>
          </a:r>
          <a:endParaRPr lang="en-GB" dirty="0"/>
        </a:p>
      </dgm:t>
    </dgm:pt>
    <dgm:pt modelId="{79809251-0E78-4EF8-B8C4-1207524095D9}" type="parTrans" cxnId="{1A4976F7-AC9D-46A0-9879-5F95AC280254}">
      <dgm:prSet/>
      <dgm:spPr/>
      <dgm:t>
        <a:bodyPr/>
        <a:lstStyle/>
        <a:p>
          <a:endParaRPr lang="en-GB"/>
        </a:p>
      </dgm:t>
    </dgm:pt>
    <dgm:pt modelId="{9D58DBE3-8340-408C-BF24-F867386858F5}" type="sibTrans" cxnId="{1A4976F7-AC9D-46A0-9879-5F95AC280254}">
      <dgm:prSet/>
      <dgm:spPr/>
      <dgm:t>
        <a:bodyPr/>
        <a:lstStyle/>
        <a:p>
          <a:endParaRPr lang="en-GB"/>
        </a:p>
      </dgm:t>
    </dgm:pt>
    <dgm:pt modelId="{06B06D73-7B0C-4C13-A66E-FC6FD8891C4C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US" dirty="0"/>
            <a:t>United Arab Emirates</a:t>
          </a:r>
          <a:endParaRPr lang="en-GB" dirty="0"/>
        </a:p>
      </dgm:t>
    </dgm:pt>
    <dgm:pt modelId="{31F4401B-969A-478E-9BF4-081B0B562075}" type="parTrans" cxnId="{64E5013C-ABDE-41B1-AA7C-A3D462C96D22}">
      <dgm:prSet/>
      <dgm:spPr/>
      <dgm:t>
        <a:bodyPr/>
        <a:lstStyle/>
        <a:p>
          <a:endParaRPr lang="en-GB"/>
        </a:p>
      </dgm:t>
    </dgm:pt>
    <dgm:pt modelId="{2FA452A5-2A72-4687-AD5F-1C745D81D086}" type="sibTrans" cxnId="{64E5013C-ABDE-41B1-AA7C-A3D462C96D22}">
      <dgm:prSet/>
      <dgm:spPr/>
      <dgm:t>
        <a:bodyPr/>
        <a:lstStyle/>
        <a:p>
          <a:endParaRPr lang="en-GB"/>
        </a:p>
      </dgm:t>
    </dgm:pt>
    <dgm:pt modelId="{8830050A-C93C-4ADA-BBB0-AF6EA9479324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Virtual</a:t>
          </a:r>
          <a:endParaRPr lang="en-GB" dirty="0"/>
        </a:p>
      </dgm:t>
    </dgm:pt>
    <dgm:pt modelId="{434DB412-9332-4029-BF53-887F93EBA248}" type="parTrans" cxnId="{EE0F27AE-0B48-4266-990B-1CC2BE819AE7}">
      <dgm:prSet/>
      <dgm:spPr/>
      <dgm:t>
        <a:bodyPr/>
        <a:lstStyle/>
        <a:p>
          <a:endParaRPr lang="en-GB"/>
        </a:p>
      </dgm:t>
    </dgm:pt>
    <dgm:pt modelId="{0479AF1B-4AD0-49E7-B7F7-207DD326FA53}" type="sibTrans" cxnId="{EE0F27AE-0B48-4266-990B-1CC2BE819AE7}">
      <dgm:prSet/>
      <dgm:spPr/>
      <dgm:t>
        <a:bodyPr/>
        <a:lstStyle/>
        <a:p>
          <a:endParaRPr lang="en-GB"/>
        </a:p>
      </dgm:t>
    </dgm:pt>
    <dgm:pt modelId="{87E2EAB8-D801-4C76-9B7D-6A282497A6FA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2018</a:t>
          </a:r>
          <a:br>
            <a:rPr lang="en-US" dirty="0"/>
          </a:br>
          <a:r>
            <a:rPr lang="en-US" dirty="0"/>
            <a:t>Rwanda</a:t>
          </a:r>
          <a:endParaRPr lang="en-GB" dirty="0"/>
        </a:p>
      </dgm:t>
    </dgm:pt>
    <dgm:pt modelId="{B2770EA5-E002-4265-BA55-E11C20B01D64}" type="parTrans" cxnId="{E2381DC7-D2F3-4427-BAD6-1E695C40FEDD}">
      <dgm:prSet/>
      <dgm:spPr/>
      <dgm:t>
        <a:bodyPr/>
        <a:lstStyle/>
        <a:p>
          <a:endParaRPr lang="en-GB"/>
        </a:p>
      </dgm:t>
    </dgm:pt>
    <dgm:pt modelId="{2EF9E700-E989-4867-8717-10FC8DA94020}" type="sibTrans" cxnId="{E2381DC7-D2F3-4427-BAD6-1E695C40FEDD}">
      <dgm:prSet/>
      <dgm:spPr/>
      <dgm:t>
        <a:bodyPr/>
        <a:lstStyle/>
        <a:p>
          <a:endParaRPr lang="en-GB"/>
        </a:p>
      </dgm:t>
    </dgm:pt>
    <dgm:pt modelId="{B3B38106-96D4-459A-8F81-AA38F59215D6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Virtual</a:t>
          </a:r>
          <a:endParaRPr lang="en-GB" dirty="0"/>
        </a:p>
      </dgm:t>
    </dgm:pt>
    <dgm:pt modelId="{88AFFEA4-CB74-42FA-887D-3CDC32311A41}" type="parTrans" cxnId="{BD4250B1-1DBD-44BE-9908-92A56BE47117}">
      <dgm:prSet/>
      <dgm:spPr/>
      <dgm:t>
        <a:bodyPr/>
        <a:lstStyle/>
        <a:p>
          <a:endParaRPr lang="en-GB"/>
        </a:p>
      </dgm:t>
    </dgm:pt>
    <dgm:pt modelId="{4D16781C-5941-4911-A1F6-622A811B0D42}" type="sibTrans" cxnId="{BD4250B1-1DBD-44BE-9908-92A56BE47117}">
      <dgm:prSet/>
      <dgm:spPr/>
      <dgm:t>
        <a:bodyPr/>
        <a:lstStyle/>
        <a:p>
          <a:endParaRPr lang="en-GB"/>
        </a:p>
      </dgm:t>
    </dgm:pt>
    <dgm:pt modelId="{706D01FB-5B69-45D2-84C6-0D0131C321A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GB" dirty="0"/>
            <a:t>Nicaragua</a:t>
          </a:r>
        </a:p>
      </dgm:t>
    </dgm:pt>
    <dgm:pt modelId="{03BDB004-1578-467F-82BD-FE70207CE964}" type="parTrans" cxnId="{CA06CB06-6A39-4A21-8119-BE655399252E}">
      <dgm:prSet/>
      <dgm:spPr/>
      <dgm:t>
        <a:bodyPr/>
        <a:lstStyle/>
        <a:p>
          <a:endParaRPr lang="en-GB"/>
        </a:p>
      </dgm:t>
    </dgm:pt>
    <dgm:pt modelId="{33495152-AA81-45F8-871A-BF2C3FFB3891}" type="sibTrans" cxnId="{CA06CB06-6A39-4A21-8119-BE655399252E}">
      <dgm:prSet/>
      <dgm:spPr/>
      <dgm:t>
        <a:bodyPr/>
        <a:lstStyle/>
        <a:p>
          <a:endParaRPr lang="en-GB"/>
        </a:p>
      </dgm:t>
    </dgm:pt>
    <dgm:pt modelId="{0D18FE78-9190-46BD-AA29-34AFE4BC183A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GB" b="1" dirty="0"/>
            <a:t>Apr 2021</a:t>
          </a:r>
          <a:br>
            <a:rPr lang="en-GB" dirty="0"/>
          </a:br>
          <a:r>
            <a:rPr lang="en-GB" dirty="0"/>
            <a:t>Virtual </a:t>
          </a:r>
        </a:p>
      </dgm:t>
    </dgm:pt>
    <dgm:pt modelId="{4F1B4154-3A20-4B88-ADC0-8922887F5C1F}" type="parTrans" cxnId="{8EFAEC33-1AA9-44A9-ABD2-E1F3E47AD2C7}">
      <dgm:prSet/>
      <dgm:spPr/>
      <dgm:t>
        <a:bodyPr/>
        <a:lstStyle/>
        <a:p>
          <a:endParaRPr lang="en-GB"/>
        </a:p>
      </dgm:t>
    </dgm:pt>
    <dgm:pt modelId="{CA32EBAE-56A0-4913-8E00-CA84AFB5BE5A}" type="sibTrans" cxnId="{8EFAEC33-1AA9-44A9-ABD2-E1F3E47AD2C7}">
      <dgm:prSet/>
      <dgm:spPr/>
      <dgm:t>
        <a:bodyPr/>
        <a:lstStyle/>
        <a:p>
          <a:endParaRPr lang="en-GB"/>
        </a:p>
      </dgm:t>
    </dgm:pt>
    <dgm:pt modelId="{39FC057B-A998-4335-8570-D54AE9F6B227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GB" b="1" dirty="0"/>
            <a:t>Jul 2021</a:t>
          </a:r>
          <a:br>
            <a:rPr lang="en-GB" dirty="0"/>
          </a:br>
          <a:r>
            <a:rPr lang="en-GB" dirty="0"/>
            <a:t>Virtual</a:t>
          </a:r>
        </a:p>
      </dgm:t>
    </dgm:pt>
    <dgm:pt modelId="{1CF21016-466E-473E-A134-33D6D34E7BA7}" type="parTrans" cxnId="{762C1D7A-E8E5-43FC-9B2E-F82244DDA979}">
      <dgm:prSet/>
      <dgm:spPr/>
      <dgm:t>
        <a:bodyPr/>
        <a:lstStyle/>
        <a:p>
          <a:endParaRPr lang="en-GB"/>
        </a:p>
      </dgm:t>
    </dgm:pt>
    <dgm:pt modelId="{D1521E43-37DC-41A0-A121-6514714D9681}" type="sibTrans" cxnId="{762C1D7A-E8E5-43FC-9B2E-F82244DDA979}">
      <dgm:prSet/>
      <dgm:spPr/>
      <dgm:t>
        <a:bodyPr/>
        <a:lstStyle/>
        <a:p>
          <a:endParaRPr lang="en-GB"/>
        </a:p>
      </dgm:t>
    </dgm:pt>
    <dgm:pt modelId="{35772624-5140-48F7-8FC7-D2E2D9CB41A3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GB" b="1" dirty="0"/>
            <a:t>2021</a:t>
          </a:r>
          <a:br>
            <a:rPr lang="en-GB" dirty="0"/>
          </a:br>
          <a:r>
            <a:rPr lang="en-GB" dirty="0"/>
            <a:t>Virtual</a:t>
          </a:r>
        </a:p>
      </dgm:t>
    </dgm:pt>
    <dgm:pt modelId="{49622C66-538E-47F6-A9CB-85DCB594AFEE}" type="parTrans" cxnId="{BACC23DC-40EB-4D29-92F2-33FE7DBE1AA4}">
      <dgm:prSet/>
      <dgm:spPr/>
      <dgm:t>
        <a:bodyPr/>
        <a:lstStyle/>
        <a:p>
          <a:endParaRPr lang="en-GB"/>
        </a:p>
      </dgm:t>
    </dgm:pt>
    <dgm:pt modelId="{E0932C2E-5223-4B7B-A2C7-2EBB10185ACA}" type="sibTrans" cxnId="{BACC23DC-40EB-4D29-92F2-33FE7DBE1AA4}">
      <dgm:prSet/>
      <dgm:spPr/>
      <dgm:t>
        <a:bodyPr/>
        <a:lstStyle/>
        <a:p>
          <a:endParaRPr lang="en-GB"/>
        </a:p>
      </dgm:t>
    </dgm:pt>
    <dgm:pt modelId="{0E7508D9-DF4F-46CD-B14C-0FD3DDC74E43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GB" b="1" dirty="0"/>
            <a:t>2021</a:t>
          </a:r>
          <a:br>
            <a:rPr lang="en-GB" dirty="0"/>
          </a:br>
          <a:r>
            <a:rPr lang="en-GB" dirty="0"/>
            <a:t>Virtual</a:t>
          </a:r>
        </a:p>
      </dgm:t>
    </dgm:pt>
    <dgm:pt modelId="{A2826D9D-65B5-46B7-90C2-8343B4F83CA2}" type="parTrans" cxnId="{CCC6F23E-1539-40EF-BD5E-A3266CCD8700}">
      <dgm:prSet/>
      <dgm:spPr/>
      <dgm:t>
        <a:bodyPr/>
        <a:lstStyle/>
        <a:p>
          <a:endParaRPr lang="en-GB"/>
        </a:p>
      </dgm:t>
    </dgm:pt>
    <dgm:pt modelId="{F915679B-DAF0-4F5D-9B5E-341A2205BBFE}" type="sibTrans" cxnId="{CCC6F23E-1539-40EF-BD5E-A3266CCD8700}">
      <dgm:prSet/>
      <dgm:spPr/>
      <dgm:t>
        <a:bodyPr/>
        <a:lstStyle/>
        <a:p>
          <a:endParaRPr lang="en-GB"/>
        </a:p>
      </dgm:t>
    </dgm:pt>
    <dgm:pt modelId="{CFEFCA08-9AC1-4D72-B8EB-232F1DCA86D1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GB" b="1" dirty="0"/>
            <a:t>2021</a:t>
          </a:r>
          <a:br>
            <a:rPr lang="en-GB" dirty="0"/>
          </a:br>
          <a:r>
            <a:rPr lang="en-GB" dirty="0"/>
            <a:t>Virtual</a:t>
          </a:r>
        </a:p>
      </dgm:t>
    </dgm:pt>
    <dgm:pt modelId="{F1813AB1-FEA7-4A42-9428-A7AF8C1BC781}" type="parTrans" cxnId="{400CB93F-0C7B-4195-B374-272595C761DA}">
      <dgm:prSet/>
      <dgm:spPr/>
      <dgm:t>
        <a:bodyPr/>
        <a:lstStyle/>
        <a:p>
          <a:endParaRPr lang="en-GB"/>
        </a:p>
      </dgm:t>
    </dgm:pt>
    <dgm:pt modelId="{AABFB715-3109-413D-B361-ED756B5F89DD}" type="sibTrans" cxnId="{400CB93F-0C7B-4195-B374-272595C761DA}">
      <dgm:prSet/>
      <dgm:spPr/>
      <dgm:t>
        <a:bodyPr/>
        <a:lstStyle/>
        <a:p>
          <a:endParaRPr lang="en-GB"/>
        </a:p>
      </dgm:t>
    </dgm:pt>
    <dgm:pt modelId="{1435A096-7150-4E1C-BCB7-EA4B0CDF71EF}" type="pres">
      <dgm:prSet presAssocID="{A8628CD5-33B7-4801-AFA4-AF700C62A43E}" presName="theList" presStyleCnt="0">
        <dgm:presLayoutVars>
          <dgm:dir/>
          <dgm:animLvl val="lvl"/>
          <dgm:resizeHandles val="exact"/>
        </dgm:presLayoutVars>
      </dgm:prSet>
      <dgm:spPr/>
    </dgm:pt>
    <dgm:pt modelId="{4D2190CF-4E65-4BAB-A641-710C345FD83F}" type="pres">
      <dgm:prSet presAssocID="{E94C8249-575A-4B30-B0A0-D9053ADFC3A2}" presName="compNode" presStyleCnt="0"/>
      <dgm:spPr/>
    </dgm:pt>
    <dgm:pt modelId="{F9D83810-304E-4D5D-9740-6435483489EE}" type="pres">
      <dgm:prSet presAssocID="{E94C8249-575A-4B30-B0A0-D9053ADFC3A2}" presName="aNode" presStyleLbl="bgShp" presStyleIdx="0" presStyleCnt="5"/>
      <dgm:spPr/>
    </dgm:pt>
    <dgm:pt modelId="{E25FCC1A-43D9-4742-8180-9C7F9245E42C}" type="pres">
      <dgm:prSet presAssocID="{E94C8249-575A-4B30-B0A0-D9053ADFC3A2}" presName="textNode" presStyleLbl="bgShp" presStyleIdx="0" presStyleCnt="5"/>
      <dgm:spPr/>
    </dgm:pt>
    <dgm:pt modelId="{3005ED2A-FCF8-4D76-A977-972ABB207E6A}" type="pres">
      <dgm:prSet presAssocID="{E94C8249-575A-4B30-B0A0-D9053ADFC3A2}" presName="compChildNode" presStyleCnt="0"/>
      <dgm:spPr/>
    </dgm:pt>
    <dgm:pt modelId="{6902CBFA-259A-43D2-AE1D-BE8209FF97F4}" type="pres">
      <dgm:prSet presAssocID="{E94C8249-575A-4B30-B0A0-D9053ADFC3A2}" presName="theInnerList" presStyleCnt="0"/>
      <dgm:spPr/>
    </dgm:pt>
    <dgm:pt modelId="{8DBE8D19-8421-44A2-B567-0412F07988C4}" type="pres">
      <dgm:prSet presAssocID="{32E88417-0FAC-4593-8C97-F5F0BD4E61F5}" presName="childNode" presStyleLbl="node1" presStyleIdx="0" presStyleCnt="22">
        <dgm:presLayoutVars>
          <dgm:bulletEnabled val="1"/>
        </dgm:presLayoutVars>
      </dgm:prSet>
      <dgm:spPr/>
    </dgm:pt>
    <dgm:pt modelId="{5C2248EC-8341-4A8F-8C14-C2453D6C5A5E}" type="pres">
      <dgm:prSet presAssocID="{32E88417-0FAC-4593-8C97-F5F0BD4E61F5}" presName="aSpace2" presStyleCnt="0"/>
      <dgm:spPr/>
    </dgm:pt>
    <dgm:pt modelId="{6ADEDCDA-1B2A-4A08-B2C5-77FAB972ECEE}" type="pres">
      <dgm:prSet presAssocID="{87E2EAB8-D801-4C76-9B7D-6A282497A6FA}" presName="childNode" presStyleLbl="node1" presStyleIdx="1" presStyleCnt="22">
        <dgm:presLayoutVars>
          <dgm:bulletEnabled val="1"/>
        </dgm:presLayoutVars>
      </dgm:prSet>
      <dgm:spPr/>
    </dgm:pt>
    <dgm:pt modelId="{63F4CF79-A350-4F3F-91BC-0C42E8C830A2}" type="pres">
      <dgm:prSet presAssocID="{87E2EAB8-D801-4C76-9B7D-6A282497A6FA}" presName="aSpace2" presStyleCnt="0"/>
      <dgm:spPr/>
    </dgm:pt>
    <dgm:pt modelId="{E7CD0D68-330B-4DBB-8410-9129CBCCD05E}" type="pres">
      <dgm:prSet presAssocID="{143D7B62-040F-4F27-AEDE-9D1A2F171747}" presName="childNode" presStyleLbl="node1" presStyleIdx="2" presStyleCnt="22">
        <dgm:presLayoutVars>
          <dgm:bulletEnabled val="1"/>
        </dgm:presLayoutVars>
      </dgm:prSet>
      <dgm:spPr/>
    </dgm:pt>
    <dgm:pt modelId="{00B598AA-961A-41F6-84DA-A1BBCD474E9D}" type="pres">
      <dgm:prSet presAssocID="{143D7B62-040F-4F27-AEDE-9D1A2F171747}" presName="aSpace2" presStyleCnt="0"/>
      <dgm:spPr/>
    </dgm:pt>
    <dgm:pt modelId="{21B94507-04C0-4704-9B34-2F294A9E530E}" type="pres">
      <dgm:prSet presAssocID="{B3B38106-96D4-459A-8F81-AA38F59215D6}" presName="childNode" presStyleLbl="node1" presStyleIdx="3" presStyleCnt="22">
        <dgm:presLayoutVars>
          <dgm:bulletEnabled val="1"/>
        </dgm:presLayoutVars>
      </dgm:prSet>
      <dgm:spPr/>
    </dgm:pt>
    <dgm:pt modelId="{83B293D8-2696-4736-A611-11E0B30A9537}" type="pres">
      <dgm:prSet presAssocID="{B3B38106-96D4-459A-8F81-AA38F59215D6}" presName="aSpace2" presStyleCnt="0"/>
      <dgm:spPr/>
    </dgm:pt>
    <dgm:pt modelId="{2560B65D-ED67-432A-BAF2-5B26A940CDC3}" type="pres">
      <dgm:prSet presAssocID="{0D18FE78-9190-46BD-AA29-34AFE4BC183A}" presName="childNode" presStyleLbl="node1" presStyleIdx="4" presStyleCnt="22">
        <dgm:presLayoutVars>
          <dgm:bulletEnabled val="1"/>
        </dgm:presLayoutVars>
      </dgm:prSet>
      <dgm:spPr/>
    </dgm:pt>
    <dgm:pt modelId="{F8EB0CF4-668B-42E9-8871-726826248F82}" type="pres">
      <dgm:prSet presAssocID="{0D18FE78-9190-46BD-AA29-34AFE4BC183A}" presName="aSpace2" presStyleCnt="0"/>
      <dgm:spPr/>
    </dgm:pt>
    <dgm:pt modelId="{6D0B6A50-541D-4FA5-9D34-715E6694CCF5}" type="pres">
      <dgm:prSet presAssocID="{39FC057B-A998-4335-8570-D54AE9F6B227}" presName="childNode" presStyleLbl="node1" presStyleIdx="5" presStyleCnt="22">
        <dgm:presLayoutVars>
          <dgm:bulletEnabled val="1"/>
        </dgm:presLayoutVars>
      </dgm:prSet>
      <dgm:spPr/>
    </dgm:pt>
    <dgm:pt modelId="{AD039AA1-8CAC-4143-96C8-82AA067C31E6}" type="pres">
      <dgm:prSet presAssocID="{E94C8249-575A-4B30-B0A0-D9053ADFC3A2}" presName="aSpace" presStyleCnt="0"/>
      <dgm:spPr/>
    </dgm:pt>
    <dgm:pt modelId="{060AD62A-D1E1-432F-AAB6-D16B2698644A}" type="pres">
      <dgm:prSet presAssocID="{566A2D6B-3B06-43F9-9CD6-8CF9B2B2DA86}" presName="compNode" presStyleCnt="0"/>
      <dgm:spPr/>
    </dgm:pt>
    <dgm:pt modelId="{677DFA05-663E-419C-BC30-DD4B81B5B716}" type="pres">
      <dgm:prSet presAssocID="{566A2D6B-3B06-43F9-9CD6-8CF9B2B2DA86}" presName="aNode" presStyleLbl="bgShp" presStyleIdx="1" presStyleCnt="5"/>
      <dgm:spPr/>
    </dgm:pt>
    <dgm:pt modelId="{0C40B9D8-4E58-4709-9C0E-BD18F340FF67}" type="pres">
      <dgm:prSet presAssocID="{566A2D6B-3B06-43F9-9CD6-8CF9B2B2DA86}" presName="textNode" presStyleLbl="bgShp" presStyleIdx="1" presStyleCnt="5"/>
      <dgm:spPr/>
    </dgm:pt>
    <dgm:pt modelId="{1655DB2A-24FC-42F0-971B-FBFBB2A9C27A}" type="pres">
      <dgm:prSet presAssocID="{566A2D6B-3B06-43F9-9CD6-8CF9B2B2DA86}" presName="compChildNode" presStyleCnt="0"/>
      <dgm:spPr/>
    </dgm:pt>
    <dgm:pt modelId="{B1F77C48-59EB-42B9-9B90-DBD9B5701CE0}" type="pres">
      <dgm:prSet presAssocID="{566A2D6B-3B06-43F9-9CD6-8CF9B2B2DA86}" presName="theInnerList" presStyleCnt="0"/>
      <dgm:spPr/>
    </dgm:pt>
    <dgm:pt modelId="{C6DC26EF-7579-4370-9AA9-5C8344230365}" type="pres">
      <dgm:prSet presAssocID="{9AADA145-E2D1-4D6B-941D-D2E9CFBC7E81}" presName="childNode" presStyleLbl="node1" presStyleIdx="6" presStyleCnt="22">
        <dgm:presLayoutVars>
          <dgm:bulletEnabled val="1"/>
        </dgm:presLayoutVars>
      </dgm:prSet>
      <dgm:spPr/>
    </dgm:pt>
    <dgm:pt modelId="{F8D892C6-3818-4665-94F2-61496A6F3AD9}" type="pres">
      <dgm:prSet presAssocID="{9AADA145-E2D1-4D6B-941D-D2E9CFBC7E81}" presName="aSpace2" presStyleCnt="0"/>
      <dgm:spPr/>
    </dgm:pt>
    <dgm:pt modelId="{C5B637BC-66B6-4033-A64A-FFB86972CA44}" type="pres">
      <dgm:prSet presAssocID="{9E39F1B4-78D1-437A-93CB-82C3E8ED277B}" presName="childNode" presStyleLbl="node1" presStyleIdx="7" presStyleCnt="22">
        <dgm:presLayoutVars>
          <dgm:bulletEnabled val="1"/>
        </dgm:presLayoutVars>
      </dgm:prSet>
      <dgm:spPr/>
    </dgm:pt>
    <dgm:pt modelId="{257AA0BA-D6BB-4D81-BC5F-FD63964F2A57}" type="pres">
      <dgm:prSet presAssocID="{9E39F1B4-78D1-437A-93CB-82C3E8ED277B}" presName="aSpace2" presStyleCnt="0"/>
      <dgm:spPr/>
    </dgm:pt>
    <dgm:pt modelId="{633D9C21-6A57-4A37-BAFD-3126B98A0D0B}" type="pres">
      <dgm:prSet presAssocID="{E5E4CFB0-7048-46EE-8090-84CC88D35ABD}" presName="childNode" presStyleLbl="node1" presStyleIdx="8" presStyleCnt="22">
        <dgm:presLayoutVars>
          <dgm:bulletEnabled val="1"/>
        </dgm:presLayoutVars>
      </dgm:prSet>
      <dgm:spPr/>
    </dgm:pt>
    <dgm:pt modelId="{B209D61A-60BF-4BA8-A2EE-C3FB7A20832F}" type="pres">
      <dgm:prSet presAssocID="{E5E4CFB0-7048-46EE-8090-84CC88D35ABD}" presName="aSpace2" presStyleCnt="0"/>
      <dgm:spPr/>
    </dgm:pt>
    <dgm:pt modelId="{5911C91B-902F-44B5-BBC5-5B908F500EC9}" type="pres">
      <dgm:prSet presAssocID="{E42EBF1A-9F78-4D92-9286-98CFDFB8F6A5}" presName="childNode" presStyleLbl="node1" presStyleIdx="9" presStyleCnt="22">
        <dgm:presLayoutVars>
          <dgm:bulletEnabled val="1"/>
        </dgm:presLayoutVars>
      </dgm:prSet>
      <dgm:spPr/>
    </dgm:pt>
    <dgm:pt modelId="{FF544C01-0E0F-426C-9882-84E756E8B2BF}" type="pres">
      <dgm:prSet presAssocID="{E42EBF1A-9F78-4D92-9286-98CFDFB8F6A5}" presName="aSpace2" presStyleCnt="0"/>
      <dgm:spPr/>
    </dgm:pt>
    <dgm:pt modelId="{1F954C36-667D-4D0F-BB00-98A4CC1E5061}" type="pres">
      <dgm:prSet presAssocID="{35772624-5140-48F7-8FC7-D2E2D9CB41A3}" presName="childNode" presStyleLbl="node1" presStyleIdx="10" presStyleCnt="22">
        <dgm:presLayoutVars>
          <dgm:bulletEnabled val="1"/>
        </dgm:presLayoutVars>
      </dgm:prSet>
      <dgm:spPr/>
    </dgm:pt>
    <dgm:pt modelId="{E2125761-EF80-4E7F-8030-1CF13BC7F6EE}" type="pres">
      <dgm:prSet presAssocID="{566A2D6B-3B06-43F9-9CD6-8CF9B2B2DA86}" presName="aSpace" presStyleCnt="0"/>
      <dgm:spPr/>
    </dgm:pt>
    <dgm:pt modelId="{F38785B8-CBBE-461C-9547-4850F39DFCA3}" type="pres">
      <dgm:prSet presAssocID="{590B0C56-FCAB-43DC-BF74-AE79ADB134F7}" presName="compNode" presStyleCnt="0"/>
      <dgm:spPr/>
    </dgm:pt>
    <dgm:pt modelId="{35B4BFF5-0549-4BA7-BC7E-F55A109257F5}" type="pres">
      <dgm:prSet presAssocID="{590B0C56-FCAB-43DC-BF74-AE79ADB134F7}" presName="aNode" presStyleLbl="bgShp" presStyleIdx="2" presStyleCnt="5"/>
      <dgm:spPr/>
    </dgm:pt>
    <dgm:pt modelId="{5FA37004-B3E9-46E4-8560-259B788E375C}" type="pres">
      <dgm:prSet presAssocID="{590B0C56-FCAB-43DC-BF74-AE79ADB134F7}" presName="textNode" presStyleLbl="bgShp" presStyleIdx="2" presStyleCnt="5"/>
      <dgm:spPr/>
    </dgm:pt>
    <dgm:pt modelId="{8D01CBE0-2858-453C-811C-217CBFB5FEC9}" type="pres">
      <dgm:prSet presAssocID="{590B0C56-FCAB-43DC-BF74-AE79ADB134F7}" presName="compChildNode" presStyleCnt="0"/>
      <dgm:spPr/>
    </dgm:pt>
    <dgm:pt modelId="{56576385-185F-4D4B-9BE3-EF1A683F4ECC}" type="pres">
      <dgm:prSet presAssocID="{590B0C56-FCAB-43DC-BF74-AE79ADB134F7}" presName="theInnerList" presStyleCnt="0"/>
      <dgm:spPr/>
    </dgm:pt>
    <dgm:pt modelId="{DDF72ED0-D212-42AD-AC83-B05482AF7DB3}" type="pres">
      <dgm:prSet presAssocID="{BF4B336A-A875-4ACB-BD27-FA387F828E3A}" presName="childNode" presStyleLbl="node1" presStyleIdx="11" presStyleCnt="22">
        <dgm:presLayoutVars>
          <dgm:bulletEnabled val="1"/>
        </dgm:presLayoutVars>
      </dgm:prSet>
      <dgm:spPr/>
    </dgm:pt>
    <dgm:pt modelId="{34E13A27-5117-4F55-B1CF-ED8D0F148CED}" type="pres">
      <dgm:prSet presAssocID="{BF4B336A-A875-4ACB-BD27-FA387F828E3A}" presName="aSpace2" presStyleCnt="0"/>
      <dgm:spPr/>
    </dgm:pt>
    <dgm:pt modelId="{7F0FF618-4E46-460F-BCFA-BCCD75AEFF2C}" type="pres">
      <dgm:prSet presAssocID="{57C56E06-11A1-4C37-B5ED-3082FD68F64D}" presName="childNode" presStyleLbl="node1" presStyleIdx="12" presStyleCnt="22">
        <dgm:presLayoutVars>
          <dgm:bulletEnabled val="1"/>
        </dgm:presLayoutVars>
      </dgm:prSet>
      <dgm:spPr/>
    </dgm:pt>
    <dgm:pt modelId="{3C3A4746-77DB-447C-BFA8-A0556E933821}" type="pres">
      <dgm:prSet presAssocID="{57C56E06-11A1-4C37-B5ED-3082FD68F64D}" presName="aSpace2" presStyleCnt="0"/>
      <dgm:spPr/>
    </dgm:pt>
    <dgm:pt modelId="{7F01BF06-A209-4DC2-99EF-4D80F4196681}" type="pres">
      <dgm:prSet presAssocID="{06B06D73-7B0C-4C13-A66E-FC6FD8891C4C}" presName="childNode" presStyleLbl="node1" presStyleIdx="13" presStyleCnt="22">
        <dgm:presLayoutVars>
          <dgm:bulletEnabled val="1"/>
        </dgm:presLayoutVars>
      </dgm:prSet>
      <dgm:spPr/>
    </dgm:pt>
    <dgm:pt modelId="{4B3E6E6B-011A-4948-ADAB-570B2E26CC7C}" type="pres">
      <dgm:prSet presAssocID="{06B06D73-7B0C-4C13-A66E-FC6FD8891C4C}" presName="aSpace2" presStyleCnt="0"/>
      <dgm:spPr/>
    </dgm:pt>
    <dgm:pt modelId="{CB9029B9-37F8-4194-951D-91EADA918A71}" type="pres">
      <dgm:prSet presAssocID="{8830050A-C93C-4ADA-BBB0-AF6EA9479324}" presName="childNode" presStyleLbl="node1" presStyleIdx="14" presStyleCnt="22">
        <dgm:presLayoutVars>
          <dgm:bulletEnabled val="1"/>
        </dgm:presLayoutVars>
      </dgm:prSet>
      <dgm:spPr/>
    </dgm:pt>
    <dgm:pt modelId="{E9D495E3-7518-4199-8EA8-D69DC4B9B59F}" type="pres">
      <dgm:prSet presAssocID="{8830050A-C93C-4ADA-BBB0-AF6EA9479324}" presName="aSpace2" presStyleCnt="0"/>
      <dgm:spPr/>
    </dgm:pt>
    <dgm:pt modelId="{7B276C42-7B87-4E54-8EA8-0667DEA42E0B}" type="pres">
      <dgm:prSet presAssocID="{0E7508D9-DF4F-46CD-B14C-0FD3DDC74E43}" presName="childNode" presStyleLbl="node1" presStyleIdx="15" presStyleCnt="22">
        <dgm:presLayoutVars>
          <dgm:bulletEnabled val="1"/>
        </dgm:presLayoutVars>
      </dgm:prSet>
      <dgm:spPr/>
    </dgm:pt>
    <dgm:pt modelId="{2EBBBF14-877F-4471-A7F0-19A2A27B7392}" type="pres">
      <dgm:prSet presAssocID="{590B0C56-FCAB-43DC-BF74-AE79ADB134F7}" presName="aSpace" presStyleCnt="0"/>
      <dgm:spPr/>
    </dgm:pt>
    <dgm:pt modelId="{77E03711-57E8-4F7D-A9B8-EC43BDEB9E6E}" type="pres">
      <dgm:prSet presAssocID="{1330A040-B4D6-4E31-AAD8-C611A1B5E804}" presName="compNode" presStyleCnt="0"/>
      <dgm:spPr/>
    </dgm:pt>
    <dgm:pt modelId="{73D9FF4A-55C9-42EA-8C81-6D83FDEA4E3C}" type="pres">
      <dgm:prSet presAssocID="{1330A040-B4D6-4E31-AAD8-C611A1B5E804}" presName="aNode" presStyleLbl="bgShp" presStyleIdx="3" presStyleCnt="5" custLinFactNeighborY="696"/>
      <dgm:spPr/>
    </dgm:pt>
    <dgm:pt modelId="{64AD879D-BDF3-427C-8E7D-9930D568DA4F}" type="pres">
      <dgm:prSet presAssocID="{1330A040-B4D6-4E31-AAD8-C611A1B5E804}" presName="textNode" presStyleLbl="bgShp" presStyleIdx="3" presStyleCnt="5"/>
      <dgm:spPr/>
    </dgm:pt>
    <dgm:pt modelId="{940C7953-841F-426A-A9B3-DC964B99F8A4}" type="pres">
      <dgm:prSet presAssocID="{1330A040-B4D6-4E31-AAD8-C611A1B5E804}" presName="compChildNode" presStyleCnt="0"/>
      <dgm:spPr/>
    </dgm:pt>
    <dgm:pt modelId="{EE8D2491-7F28-4207-B18C-5C136728BDDD}" type="pres">
      <dgm:prSet presAssocID="{1330A040-B4D6-4E31-AAD8-C611A1B5E804}" presName="theInnerList" presStyleCnt="0"/>
      <dgm:spPr/>
    </dgm:pt>
    <dgm:pt modelId="{255A937A-BA6E-4933-9CD7-F894FCDBE61E}" type="pres">
      <dgm:prSet presAssocID="{547A5B01-8959-4298-B84A-BAFE39148D2C}" presName="childNode" presStyleLbl="node1" presStyleIdx="16" presStyleCnt="22">
        <dgm:presLayoutVars>
          <dgm:bulletEnabled val="1"/>
        </dgm:presLayoutVars>
      </dgm:prSet>
      <dgm:spPr/>
    </dgm:pt>
    <dgm:pt modelId="{BDA95931-5D92-449D-8DB8-596E6023AA64}" type="pres">
      <dgm:prSet presAssocID="{547A5B01-8959-4298-B84A-BAFE39148D2C}" presName="aSpace2" presStyleCnt="0"/>
      <dgm:spPr/>
    </dgm:pt>
    <dgm:pt modelId="{50D3FBDE-0196-4E7F-9A7A-722CD7503C00}" type="pres">
      <dgm:prSet presAssocID="{F8E30586-F5AA-49CE-B2F4-F891D61DB13B}" presName="childNode" presStyleLbl="node1" presStyleIdx="17" presStyleCnt="22">
        <dgm:presLayoutVars>
          <dgm:bulletEnabled val="1"/>
        </dgm:presLayoutVars>
      </dgm:prSet>
      <dgm:spPr/>
    </dgm:pt>
    <dgm:pt modelId="{F9E4A961-5E22-4C7D-8B7D-189B2A7FE427}" type="pres">
      <dgm:prSet presAssocID="{1330A040-B4D6-4E31-AAD8-C611A1B5E804}" presName="aSpace" presStyleCnt="0"/>
      <dgm:spPr/>
    </dgm:pt>
    <dgm:pt modelId="{510FD31A-0B56-4DF4-89BB-44C0B20D8BBE}" type="pres">
      <dgm:prSet presAssocID="{64334738-C6BC-4A3B-A722-892C17F97037}" presName="compNode" presStyleCnt="0"/>
      <dgm:spPr/>
    </dgm:pt>
    <dgm:pt modelId="{90A570C9-E15A-4A5B-BDFB-7301D09F5A0E}" type="pres">
      <dgm:prSet presAssocID="{64334738-C6BC-4A3B-A722-892C17F97037}" presName="aNode" presStyleLbl="bgShp" presStyleIdx="4" presStyleCnt="5"/>
      <dgm:spPr/>
    </dgm:pt>
    <dgm:pt modelId="{02AEAD9B-91BB-42F8-8CD2-CB2D80217707}" type="pres">
      <dgm:prSet presAssocID="{64334738-C6BC-4A3B-A722-892C17F97037}" presName="textNode" presStyleLbl="bgShp" presStyleIdx="4" presStyleCnt="5"/>
      <dgm:spPr/>
    </dgm:pt>
    <dgm:pt modelId="{DCDC3284-A75F-48B3-8124-451AE46F826B}" type="pres">
      <dgm:prSet presAssocID="{64334738-C6BC-4A3B-A722-892C17F97037}" presName="compChildNode" presStyleCnt="0"/>
      <dgm:spPr/>
    </dgm:pt>
    <dgm:pt modelId="{82470890-0EAA-4713-B629-5D904190B883}" type="pres">
      <dgm:prSet presAssocID="{64334738-C6BC-4A3B-A722-892C17F97037}" presName="theInnerList" presStyleCnt="0"/>
      <dgm:spPr/>
    </dgm:pt>
    <dgm:pt modelId="{88407DB8-5157-4397-BEC6-E7E6ED6DCBAA}" type="pres">
      <dgm:prSet presAssocID="{48990C27-DAB0-4B32-B609-2524C93027DE}" presName="childNode" presStyleLbl="node1" presStyleIdx="18" presStyleCnt="22">
        <dgm:presLayoutVars>
          <dgm:bulletEnabled val="1"/>
        </dgm:presLayoutVars>
      </dgm:prSet>
      <dgm:spPr/>
    </dgm:pt>
    <dgm:pt modelId="{2EDCC140-F3FD-4D24-8929-49531EB4D109}" type="pres">
      <dgm:prSet presAssocID="{48990C27-DAB0-4B32-B609-2524C93027DE}" presName="aSpace2" presStyleCnt="0"/>
      <dgm:spPr/>
    </dgm:pt>
    <dgm:pt modelId="{FE97E3DF-6F7E-4F49-93ED-E2F9DE996E94}" type="pres">
      <dgm:prSet presAssocID="{706D01FB-5B69-45D2-84C6-0D0131C321AE}" presName="childNode" presStyleLbl="node1" presStyleIdx="19" presStyleCnt="22">
        <dgm:presLayoutVars>
          <dgm:bulletEnabled val="1"/>
        </dgm:presLayoutVars>
      </dgm:prSet>
      <dgm:spPr/>
    </dgm:pt>
    <dgm:pt modelId="{7C57FE47-EB0B-475A-8DEE-F114665A292B}" type="pres">
      <dgm:prSet presAssocID="{706D01FB-5B69-45D2-84C6-0D0131C321AE}" presName="aSpace2" presStyleCnt="0"/>
      <dgm:spPr/>
    </dgm:pt>
    <dgm:pt modelId="{1F1EEF7C-629C-4B9D-A911-3F5E406AF7DE}" type="pres">
      <dgm:prSet presAssocID="{F732B718-EEB6-40A7-891F-012D0C9A5BF9}" presName="childNode" presStyleLbl="node1" presStyleIdx="20" presStyleCnt="22">
        <dgm:presLayoutVars>
          <dgm:bulletEnabled val="1"/>
        </dgm:presLayoutVars>
      </dgm:prSet>
      <dgm:spPr/>
    </dgm:pt>
    <dgm:pt modelId="{C444B69E-11DA-4962-94C2-A4CB1DFCA0F0}" type="pres">
      <dgm:prSet presAssocID="{F732B718-EEB6-40A7-891F-012D0C9A5BF9}" presName="aSpace2" presStyleCnt="0"/>
      <dgm:spPr/>
    </dgm:pt>
    <dgm:pt modelId="{8436A8F6-B4B0-48B9-9A50-4AD18A1E9713}" type="pres">
      <dgm:prSet presAssocID="{CFEFCA08-9AC1-4D72-B8EB-232F1DCA86D1}" presName="childNode" presStyleLbl="node1" presStyleIdx="21" presStyleCnt="22">
        <dgm:presLayoutVars>
          <dgm:bulletEnabled val="1"/>
        </dgm:presLayoutVars>
      </dgm:prSet>
      <dgm:spPr/>
    </dgm:pt>
  </dgm:ptLst>
  <dgm:cxnLst>
    <dgm:cxn modelId="{CC313904-044A-48EE-A709-B58BA73D22EA}" type="presOf" srcId="{64334738-C6BC-4A3B-A722-892C17F97037}" destId="{90A570C9-E15A-4A5B-BDFB-7301D09F5A0E}" srcOrd="0" destOrd="0" presId="urn:microsoft.com/office/officeart/2005/8/layout/lProcess2"/>
    <dgm:cxn modelId="{50A35E06-076D-4F2F-9A44-94B0A12E1810}" srcId="{566A2D6B-3B06-43F9-9CD6-8CF9B2B2DA86}" destId="{9AADA145-E2D1-4D6B-941D-D2E9CFBC7E81}" srcOrd="0" destOrd="0" parTransId="{DDFE4D7B-8679-414C-9BE2-98B2A3A2606C}" sibTransId="{3107C61C-96CA-4F55-9EF4-9CC1B2B5EA9F}"/>
    <dgm:cxn modelId="{CA06CB06-6A39-4A21-8119-BE655399252E}" srcId="{64334738-C6BC-4A3B-A722-892C17F97037}" destId="{706D01FB-5B69-45D2-84C6-0D0131C321AE}" srcOrd="1" destOrd="0" parTransId="{03BDB004-1578-467F-82BD-FE70207CE964}" sibTransId="{33495152-AA81-45F8-871A-BF2C3FFB3891}"/>
    <dgm:cxn modelId="{58A0EA07-B479-4C0F-9487-EF8FBD55943B}" type="presOf" srcId="{0E7508D9-DF4F-46CD-B14C-0FD3DDC74E43}" destId="{7B276C42-7B87-4E54-8EA8-0667DEA42E0B}" srcOrd="0" destOrd="0" presId="urn:microsoft.com/office/officeart/2005/8/layout/lProcess2"/>
    <dgm:cxn modelId="{83C0B119-EB7C-4825-AC7B-2DF82C19B0AF}" srcId="{A8628CD5-33B7-4801-AFA4-AF700C62A43E}" destId="{590B0C56-FCAB-43DC-BF74-AE79ADB134F7}" srcOrd="2" destOrd="0" parTransId="{D1D1001F-8C64-44E7-A8C1-263199CA920A}" sibTransId="{5EEC91B5-F440-42F2-AC7C-B70DC66B53E5}"/>
    <dgm:cxn modelId="{8A3BF820-BDF0-4E02-8995-3F1C9DEF9051}" type="presOf" srcId="{A8628CD5-33B7-4801-AFA4-AF700C62A43E}" destId="{1435A096-7150-4E1C-BCB7-EA4B0CDF71EF}" srcOrd="0" destOrd="0" presId="urn:microsoft.com/office/officeart/2005/8/layout/lProcess2"/>
    <dgm:cxn modelId="{F3392232-ACC0-40A0-9F71-8C163EA5A69A}" type="presOf" srcId="{9E39F1B4-78D1-437A-93CB-82C3E8ED277B}" destId="{C5B637BC-66B6-4033-A64A-FFB86972CA44}" srcOrd="0" destOrd="0" presId="urn:microsoft.com/office/officeart/2005/8/layout/lProcess2"/>
    <dgm:cxn modelId="{8EFAEC33-1AA9-44A9-ABD2-E1F3E47AD2C7}" srcId="{E94C8249-575A-4B30-B0A0-D9053ADFC3A2}" destId="{0D18FE78-9190-46BD-AA29-34AFE4BC183A}" srcOrd="4" destOrd="0" parTransId="{4F1B4154-3A20-4B88-ADC0-8922887F5C1F}" sibTransId="{CA32EBAE-56A0-4913-8E00-CA84AFB5BE5A}"/>
    <dgm:cxn modelId="{81482634-0CEB-49D0-B12E-2DCB94994A7F}" type="presOf" srcId="{32E88417-0FAC-4593-8C97-F5F0BD4E61F5}" destId="{8DBE8D19-8421-44A2-B567-0412F07988C4}" srcOrd="0" destOrd="0" presId="urn:microsoft.com/office/officeart/2005/8/layout/lProcess2"/>
    <dgm:cxn modelId="{6E1DFA39-02D6-4DA0-A728-1211A67547DC}" type="presOf" srcId="{547A5B01-8959-4298-B84A-BAFE39148D2C}" destId="{255A937A-BA6E-4933-9CD7-F894FCDBE61E}" srcOrd="0" destOrd="0" presId="urn:microsoft.com/office/officeart/2005/8/layout/lProcess2"/>
    <dgm:cxn modelId="{64E5013C-ABDE-41B1-AA7C-A3D462C96D22}" srcId="{590B0C56-FCAB-43DC-BF74-AE79ADB134F7}" destId="{06B06D73-7B0C-4C13-A66E-FC6FD8891C4C}" srcOrd="2" destOrd="0" parTransId="{31F4401B-969A-478E-9BF4-081B0B562075}" sibTransId="{2FA452A5-2A72-4687-AD5F-1C745D81D086}"/>
    <dgm:cxn modelId="{CCC6F23E-1539-40EF-BD5E-A3266CCD8700}" srcId="{590B0C56-FCAB-43DC-BF74-AE79ADB134F7}" destId="{0E7508D9-DF4F-46CD-B14C-0FD3DDC74E43}" srcOrd="4" destOrd="0" parTransId="{A2826D9D-65B5-46B7-90C2-8343B4F83CA2}" sibTransId="{F915679B-DAF0-4F5D-9B5E-341A2205BBFE}"/>
    <dgm:cxn modelId="{400CB93F-0C7B-4195-B374-272595C761DA}" srcId="{64334738-C6BC-4A3B-A722-892C17F97037}" destId="{CFEFCA08-9AC1-4D72-B8EB-232F1DCA86D1}" srcOrd="3" destOrd="0" parTransId="{F1813AB1-FEA7-4A42-9428-A7AF8C1BC781}" sibTransId="{AABFB715-3109-413D-B361-ED756B5F89DD}"/>
    <dgm:cxn modelId="{CDD40743-770E-4125-A649-DE7F54874868}" type="presOf" srcId="{E94C8249-575A-4B30-B0A0-D9053ADFC3A2}" destId="{F9D83810-304E-4D5D-9740-6435483489EE}" srcOrd="0" destOrd="0" presId="urn:microsoft.com/office/officeart/2005/8/layout/lProcess2"/>
    <dgm:cxn modelId="{BDCC5263-65A0-4787-B0BC-D841AB36B453}" srcId="{590B0C56-FCAB-43DC-BF74-AE79ADB134F7}" destId="{BF4B336A-A875-4ACB-BD27-FA387F828E3A}" srcOrd="0" destOrd="0" parTransId="{627F5A66-EC22-4C35-88AD-FEADFEBA9F6F}" sibTransId="{350AFC78-7AA7-473D-BB1A-7D98642A6F57}"/>
    <dgm:cxn modelId="{63822044-2441-4286-87C3-7AD0DE718239}" type="presOf" srcId="{F732B718-EEB6-40A7-891F-012D0C9A5BF9}" destId="{1F1EEF7C-629C-4B9D-A911-3F5E406AF7DE}" srcOrd="0" destOrd="0" presId="urn:microsoft.com/office/officeart/2005/8/layout/lProcess2"/>
    <dgm:cxn modelId="{5DEC3146-E83B-42E3-8227-6D0BC374D342}" type="presOf" srcId="{143D7B62-040F-4F27-AEDE-9D1A2F171747}" destId="{E7CD0D68-330B-4DBB-8410-9129CBCCD05E}" srcOrd="0" destOrd="0" presId="urn:microsoft.com/office/officeart/2005/8/layout/lProcess2"/>
    <dgm:cxn modelId="{4C657A46-29E9-4114-9A6F-05C062566C31}" type="presOf" srcId="{566A2D6B-3B06-43F9-9CD6-8CF9B2B2DA86}" destId="{0C40B9D8-4E58-4709-9C0E-BD18F340FF67}" srcOrd="1" destOrd="0" presId="urn:microsoft.com/office/officeart/2005/8/layout/lProcess2"/>
    <dgm:cxn modelId="{4553F846-A0E2-44F1-BA04-7294E9FD350F}" type="presOf" srcId="{CFEFCA08-9AC1-4D72-B8EB-232F1DCA86D1}" destId="{8436A8F6-B4B0-48B9-9A50-4AD18A1E9713}" srcOrd="0" destOrd="0" presId="urn:microsoft.com/office/officeart/2005/8/layout/lProcess2"/>
    <dgm:cxn modelId="{5A6C0A68-2FD6-4681-96F3-163BCB095839}" srcId="{A8628CD5-33B7-4801-AFA4-AF700C62A43E}" destId="{1330A040-B4D6-4E31-AAD8-C611A1B5E804}" srcOrd="3" destOrd="0" parTransId="{57977C02-2CAE-49E3-89A5-328A3DBD1BD2}" sibTransId="{FBB24853-500F-4F7D-9400-FA1A4BC8DFA5}"/>
    <dgm:cxn modelId="{C181204B-1D3A-421C-ACAB-B17B5FFB88B3}" type="presOf" srcId="{E5E4CFB0-7048-46EE-8090-84CC88D35ABD}" destId="{633D9C21-6A57-4A37-BAFD-3126B98A0D0B}" srcOrd="0" destOrd="0" presId="urn:microsoft.com/office/officeart/2005/8/layout/lProcess2"/>
    <dgm:cxn modelId="{BF92DB50-0FFF-4EE9-BDEB-8141E22A8BA3}" type="presOf" srcId="{706D01FB-5B69-45D2-84C6-0D0131C321AE}" destId="{FE97E3DF-6F7E-4F49-93ED-E2F9DE996E94}" srcOrd="0" destOrd="0" presId="urn:microsoft.com/office/officeart/2005/8/layout/lProcess2"/>
    <dgm:cxn modelId="{6F955F73-6462-45FA-84D9-9B6CE4C52119}" srcId="{566A2D6B-3B06-43F9-9CD6-8CF9B2B2DA86}" destId="{9E39F1B4-78D1-437A-93CB-82C3E8ED277B}" srcOrd="1" destOrd="0" parTransId="{9E5A6BAE-90B7-45CA-A833-7136AD80F5E3}" sibTransId="{6B26191D-B8D3-40A8-B155-139E53B88E4B}"/>
    <dgm:cxn modelId="{762C1D7A-E8E5-43FC-9B2E-F82244DDA979}" srcId="{E94C8249-575A-4B30-B0A0-D9053ADFC3A2}" destId="{39FC057B-A998-4335-8570-D54AE9F6B227}" srcOrd="5" destOrd="0" parTransId="{1CF21016-466E-473E-A134-33D6D34E7BA7}" sibTransId="{D1521E43-37DC-41A0-A121-6514714D9681}"/>
    <dgm:cxn modelId="{CFD7B47C-33DD-41C5-B897-82123D48D940}" srcId="{A8628CD5-33B7-4801-AFA4-AF700C62A43E}" destId="{566A2D6B-3B06-43F9-9CD6-8CF9B2B2DA86}" srcOrd="1" destOrd="0" parTransId="{876A17AD-224A-467C-9496-EFFF77D7E78E}" sibTransId="{2904A58E-7AFC-4582-9C59-E1BE0D9849D0}"/>
    <dgm:cxn modelId="{831B297D-D841-4F8C-B631-028838BD9B0E}" srcId="{E94C8249-575A-4B30-B0A0-D9053ADFC3A2}" destId="{32E88417-0FAC-4593-8C97-F5F0BD4E61F5}" srcOrd="0" destOrd="0" parTransId="{F6412B36-D24F-4715-8EC3-5BE5FCE9929B}" sibTransId="{8A229CA3-3EAD-43B4-8862-4D9BB2E5B29F}"/>
    <dgm:cxn modelId="{3E5CCD7D-FC15-4800-B3C7-4B33D8272665}" srcId="{A8628CD5-33B7-4801-AFA4-AF700C62A43E}" destId="{E94C8249-575A-4B30-B0A0-D9053ADFC3A2}" srcOrd="0" destOrd="0" parTransId="{5D4DFC52-B882-4073-8723-459A8B9C30F5}" sibTransId="{17EC06AD-B75F-4714-9B67-69C38DD8EFCB}"/>
    <dgm:cxn modelId="{0A8EC57F-C7A4-41B1-80CD-EFFC988AA0A6}" type="presOf" srcId="{E94C8249-575A-4B30-B0A0-D9053ADFC3A2}" destId="{E25FCC1A-43D9-4742-8180-9C7F9245E42C}" srcOrd="1" destOrd="0" presId="urn:microsoft.com/office/officeart/2005/8/layout/lProcess2"/>
    <dgm:cxn modelId="{6A4B5182-D418-44E5-98E5-02BA55C82A77}" srcId="{64334738-C6BC-4A3B-A722-892C17F97037}" destId="{48990C27-DAB0-4B32-B609-2524C93027DE}" srcOrd="0" destOrd="0" parTransId="{B8DDB978-1A40-40A4-81FA-D134B53F5693}" sibTransId="{E6F0533D-5403-4967-9F91-EF4F0D13697E}"/>
    <dgm:cxn modelId="{0A7C0F8C-33C9-4EE4-BE70-9F0F0E2F6573}" type="presOf" srcId="{0D18FE78-9190-46BD-AA29-34AFE4BC183A}" destId="{2560B65D-ED67-432A-BAF2-5B26A940CDC3}" srcOrd="0" destOrd="0" presId="urn:microsoft.com/office/officeart/2005/8/layout/lProcess2"/>
    <dgm:cxn modelId="{9115A28E-211E-4BF3-AEAE-31107921BA83}" type="presOf" srcId="{F8E30586-F5AA-49CE-B2F4-F891D61DB13B}" destId="{50D3FBDE-0196-4E7F-9A7A-722CD7503C00}" srcOrd="0" destOrd="0" presId="urn:microsoft.com/office/officeart/2005/8/layout/lProcess2"/>
    <dgm:cxn modelId="{E2740297-72E5-4C4C-9E55-1743B689E8D6}" srcId="{64334738-C6BC-4A3B-A722-892C17F97037}" destId="{F732B718-EEB6-40A7-891F-012D0C9A5BF9}" srcOrd="2" destOrd="0" parTransId="{5AA2713F-FE55-4D4F-A6AF-35917E34A6D6}" sibTransId="{A7E2C7D2-9256-4CB9-8D92-510896DEC26C}"/>
    <dgm:cxn modelId="{C1360C98-362B-496E-8FB5-988CD84F2417}" type="presOf" srcId="{B3B38106-96D4-459A-8F81-AA38F59215D6}" destId="{21B94507-04C0-4704-9B34-2F294A9E530E}" srcOrd="0" destOrd="0" presId="urn:microsoft.com/office/officeart/2005/8/layout/lProcess2"/>
    <dgm:cxn modelId="{CE151F99-B699-43F1-B76F-FF4EE0A38620}" type="presOf" srcId="{57C56E06-11A1-4C37-B5ED-3082FD68F64D}" destId="{7F0FF618-4E46-460F-BCFA-BCCD75AEFF2C}" srcOrd="0" destOrd="0" presId="urn:microsoft.com/office/officeart/2005/8/layout/lProcess2"/>
    <dgm:cxn modelId="{73A1A599-931B-4E05-93A3-B2F4FF0E08BE}" type="presOf" srcId="{87E2EAB8-D801-4C76-9B7D-6A282497A6FA}" destId="{6ADEDCDA-1B2A-4A08-B2C5-77FAB972ECEE}" srcOrd="0" destOrd="0" presId="urn:microsoft.com/office/officeart/2005/8/layout/lProcess2"/>
    <dgm:cxn modelId="{78967C9B-5F5F-45EF-B365-DE1A1AFE6021}" type="presOf" srcId="{06B06D73-7B0C-4C13-A66E-FC6FD8891C4C}" destId="{7F01BF06-A209-4DC2-99EF-4D80F4196681}" srcOrd="0" destOrd="0" presId="urn:microsoft.com/office/officeart/2005/8/layout/lProcess2"/>
    <dgm:cxn modelId="{3CFA62A5-C243-40E9-8175-D32EA388490E}" type="presOf" srcId="{48990C27-DAB0-4B32-B609-2524C93027DE}" destId="{88407DB8-5157-4397-BEC6-E7E6ED6DCBAA}" srcOrd="0" destOrd="0" presId="urn:microsoft.com/office/officeart/2005/8/layout/lProcess2"/>
    <dgm:cxn modelId="{CF5827AC-8510-401E-9199-D283B0EE319F}" type="presOf" srcId="{35772624-5140-48F7-8FC7-D2E2D9CB41A3}" destId="{1F954C36-667D-4D0F-BB00-98A4CC1E5061}" srcOrd="0" destOrd="0" presId="urn:microsoft.com/office/officeart/2005/8/layout/lProcess2"/>
    <dgm:cxn modelId="{EE0F27AE-0B48-4266-990B-1CC2BE819AE7}" srcId="{590B0C56-FCAB-43DC-BF74-AE79ADB134F7}" destId="{8830050A-C93C-4ADA-BBB0-AF6EA9479324}" srcOrd="3" destOrd="0" parTransId="{434DB412-9332-4029-BF53-887F93EBA248}" sibTransId="{0479AF1B-4AD0-49E7-B7F7-207DD326FA53}"/>
    <dgm:cxn modelId="{BD4250B1-1DBD-44BE-9908-92A56BE47117}" srcId="{E94C8249-575A-4B30-B0A0-D9053ADFC3A2}" destId="{B3B38106-96D4-459A-8F81-AA38F59215D6}" srcOrd="3" destOrd="0" parTransId="{88AFFEA4-CB74-42FA-887D-3CDC32311A41}" sibTransId="{4D16781C-5941-4911-A1F6-622A811B0D42}"/>
    <dgm:cxn modelId="{13000AB2-9E8D-436B-89F3-EE3B37BBBF1A}" type="presOf" srcId="{8830050A-C93C-4ADA-BBB0-AF6EA9479324}" destId="{CB9029B9-37F8-4194-951D-91EADA918A71}" srcOrd="0" destOrd="0" presId="urn:microsoft.com/office/officeart/2005/8/layout/lProcess2"/>
    <dgm:cxn modelId="{5F4315B4-26AA-44D7-BE4B-4F431A1B2B79}" srcId="{566A2D6B-3B06-43F9-9CD6-8CF9B2B2DA86}" destId="{E5E4CFB0-7048-46EE-8090-84CC88D35ABD}" srcOrd="2" destOrd="0" parTransId="{9D98E415-0750-4747-A9D8-7046F35F91CF}" sibTransId="{C1470CA2-4FA9-4932-85C9-00EAA411485C}"/>
    <dgm:cxn modelId="{6676EABF-D1DB-4A0A-9A60-53FAAB33191D}" type="presOf" srcId="{566A2D6B-3B06-43F9-9CD6-8CF9B2B2DA86}" destId="{677DFA05-663E-419C-BC30-DD4B81B5B716}" srcOrd="0" destOrd="0" presId="urn:microsoft.com/office/officeart/2005/8/layout/lProcess2"/>
    <dgm:cxn modelId="{8DB2CAC1-CA2F-40A7-A98E-E89564C7DD62}" srcId="{A8628CD5-33B7-4801-AFA4-AF700C62A43E}" destId="{64334738-C6BC-4A3B-A722-892C17F97037}" srcOrd="4" destOrd="0" parTransId="{3F00ED88-578C-43F8-A281-698CA3549A81}" sibTransId="{CC090130-E51D-4808-83B8-400521F6D38A}"/>
    <dgm:cxn modelId="{E2381DC7-D2F3-4427-BAD6-1E695C40FEDD}" srcId="{E94C8249-575A-4B30-B0A0-D9053ADFC3A2}" destId="{87E2EAB8-D801-4C76-9B7D-6A282497A6FA}" srcOrd="1" destOrd="0" parTransId="{B2770EA5-E002-4265-BA55-E11C20B01D64}" sibTransId="{2EF9E700-E989-4867-8717-10FC8DA94020}"/>
    <dgm:cxn modelId="{5AEBB9C7-8953-4FB6-BE52-B35CF08ECFEE}" type="presOf" srcId="{E42EBF1A-9F78-4D92-9286-98CFDFB8F6A5}" destId="{5911C91B-902F-44B5-BBC5-5B908F500EC9}" srcOrd="0" destOrd="0" presId="urn:microsoft.com/office/officeart/2005/8/layout/lProcess2"/>
    <dgm:cxn modelId="{BFAF2DCE-F5F4-434F-BD4E-A517DAF1FC1C}" type="presOf" srcId="{39FC057B-A998-4335-8570-D54AE9F6B227}" destId="{6D0B6A50-541D-4FA5-9D34-715E6694CCF5}" srcOrd="0" destOrd="0" presId="urn:microsoft.com/office/officeart/2005/8/layout/lProcess2"/>
    <dgm:cxn modelId="{4CD13ED1-E0BD-40A6-8A5B-59E76F8ECF08}" type="presOf" srcId="{590B0C56-FCAB-43DC-BF74-AE79ADB134F7}" destId="{5FA37004-B3E9-46E4-8560-259B788E375C}" srcOrd="1" destOrd="0" presId="urn:microsoft.com/office/officeart/2005/8/layout/lProcess2"/>
    <dgm:cxn modelId="{D3F9CED2-B2A6-4A93-9C23-8795DE5BD691}" srcId="{1330A040-B4D6-4E31-AAD8-C611A1B5E804}" destId="{F8E30586-F5AA-49CE-B2F4-F891D61DB13B}" srcOrd="1" destOrd="0" parTransId="{57C2DA7B-3763-4B8E-A62B-65011E7D28CB}" sibTransId="{5787B1CA-A112-4D86-84B1-223346882937}"/>
    <dgm:cxn modelId="{8EF789DA-8DFB-4BFB-B8AA-6BE717F2E22A}" type="presOf" srcId="{9AADA145-E2D1-4D6B-941D-D2E9CFBC7E81}" destId="{C6DC26EF-7579-4370-9AA9-5C8344230365}" srcOrd="0" destOrd="0" presId="urn:microsoft.com/office/officeart/2005/8/layout/lProcess2"/>
    <dgm:cxn modelId="{291807DC-548F-40D7-A4B7-1415B4623994}" type="presOf" srcId="{BF4B336A-A875-4ACB-BD27-FA387F828E3A}" destId="{DDF72ED0-D212-42AD-AC83-B05482AF7DB3}" srcOrd="0" destOrd="0" presId="urn:microsoft.com/office/officeart/2005/8/layout/lProcess2"/>
    <dgm:cxn modelId="{BACC23DC-40EB-4D29-92F2-33FE7DBE1AA4}" srcId="{566A2D6B-3B06-43F9-9CD6-8CF9B2B2DA86}" destId="{35772624-5140-48F7-8FC7-D2E2D9CB41A3}" srcOrd="4" destOrd="0" parTransId="{49622C66-538E-47F6-A9CB-85DCB594AFEE}" sibTransId="{E0932C2E-5223-4B7B-A2C7-2EBB10185ACA}"/>
    <dgm:cxn modelId="{3B3E9EDC-B747-4AC7-8A28-E953B340F58F}" srcId="{566A2D6B-3B06-43F9-9CD6-8CF9B2B2DA86}" destId="{E42EBF1A-9F78-4D92-9286-98CFDFB8F6A5}" srcOrd="3" destOrd="0" parTransId="{8349FF87-9A53-4C0E-9C33-0CEA97128B27}" sibTransId="{F626D871-F2BD-45C6-BA0E-231B8609ED8F}"/>
    <dgm:cxn modelId="{1771A8DD-70BA-4D51-8BCF-3F4A3901ABE6}" srcId="{1330A040-B4D6-4E31-AAD8-C611A1B5E804}" destId="{547A5B01-8959-4298-B84A-BAFE39148D2C}" srcOrd="0" destOrd="0" parTransId="{2CC9FBF9-B0A8-4DE2-9ABA-A299DBFD0E82}" sibTransId="{2C137F08-8745-45A7-AED3-7433D01CDED7}"/>
    <dgm:cxn modelId="{5D6FD7DE-A0D7-41F6-A1C9-58389766906A}" type="presOf" srcId="{590B0C56-FCAB-43DC-BF74-AE79ADB134F7}" destId="{35B4BFF5-0549-4BA7-BC7E-F55A109257F5}" srcOrd="0" destOrd="0" presId="urn:microsoft.com/office/officeart/2005/8/layout/lProcess2"/>
    <dgm:cxn modelId="{52E62BDF-504F-4C93-BD0D-1F6E8D4CDCBD}" type="presOf" srcId="{64334738-C6BC-4A3B-A722-892C17F97037}" destId="{02AEAD9B-91BB-42F8-8CD2-CB2D80217707}" srcOrd="1" destOrd="0" presId="urn:microsoft.com/office/officeart/2005/8/layout/lProcess2"/>
    <dgm:cxn modelId="{42B3B0E3-10F7-409C-9DE5-AFC7DF6F78B7}" type="presOf" srcId="{1330A040-B4D6-4E31-AAD8-C611A1B5E804}" destId="{73D9FF4A-55C9-42EA-8C81-6D83FDEA4E3C}" srcOrd="0" destOrd="0" presId="urn:microsoft.com/office/officeart/2005/8/layout/lProcess2"/>
    <dgm:cxn modelId="{1A4976F7-AC9D-46A0-9879-5F95AC280254}" srcId="{590B0C56-FCAB-43DC-BF74-AE79ADB134F7}" destId="{57C56E06-11A1-4C37-B5ED-3082FD68F64D}" srcOrd="1" destOrd="0" parTransId="{79809251-0E78-4EF8-B8C4-1207524095D9}" sibTransId="{9D58DBE3-8340-408C-BF24-F867386858F5}"/>
    <dgm:cxn modelId="{5D26E6FA-D057-44AB-8B0D-716A0C13D024}" srcId="{E94C8249-575A-4B30-B0A0-D9053ADFC3A2}" destId="{143D7B62-040F-4F27-AEDE-9D1A2F171747}" srcOrd="2" destOrd="0" parTransId="{0CB90CDB-6313-4000-A0EE-474B8E193CE4}" sibTransId="{8F65A3D7-7775-41C8-B3CF-FA18C750D97F}"/>
    <dgm:cxn modelId="{808A3BFE-4D78-4D92-957F-DA519C71630F}" type="presOf" srcId="{1330A040-B4D6-4E31-AAD8-C611A1B5E804}" destId="{64AD879D-BDF3-427C-8E7D-9930D568DA4F}" srcOrd="1" destOrd="0" presId="urn:microsoft.com/office/officeart/2005/8/layout/lProcess2"/>
    <dgm:cxn modelId="{18C0FE44-5A59-4ABD-AF60-6EEDA4695A96}" type="presParOf" srcId="{1435A096-7150-4E1C-BCB7-EA4B0CDF71EF}" destId="{4D2190CF-4E65-4BAB-A641-710C345FD83F}" srcOrd="0" destOrd="0" presId="urn:microsoft.com/office/officeart/2005/8/layout/lProcess2"/>
    <dgm:cxn modelId="{AF32243A-F166-409C-AC19-CEB5C38654A7}" type="presParOf" srcId="{4D2190CF-4E65-4BAB-A641-710C345FD83F}" destId="{F9D83810-304E-4D5D-9740-6435483489EE}" srcOrd="0" destOrd="0" presId="urn:microsoft.com/office/officeart/2005/8/layout/lProcess2"/>
    <dgm:cxn modelId="{7418FD5D-9329-432B-A30E-803C095E49CC}" type="presParOf" srcId="{4D2190CF-4E65-4BAB-A641-710C345FD83F}" destId="{E25FCC1A-43D9-4742-8180-9C7F9245E42C}" srcOrd="1" destOrd="0" presId="urn:microsoft.com/office/officeart/2005/8/layout/lProcess2"/>
    <dgm:cxn modelId="{CF072A1E-178F-46C7-B51F-C155CE8011FA}" type="presParOf" srcId="{4D2190CF-4E65-4BAB-A641-710C345FD83F}" destId="{3005ED2A-FCF8-4D76-A977-972ABB207E6A}" srcOrd="2" destOrd="0" presId="urn:microsoft.com/office/officeart/2005/8/layout/lProcess2"/>
    <dgm:cxn modelId="{8A9B9528-3433-4218-A4EA-AAC32ED432E9}" type="presParOf" srcId="{3005ED2A-FCF8-4D76-A977-972ABB207E6A}" destId="{6902CBFA-259A-43D2-AE1D-BE8209FF97F4}" srcOrd="0" destOrd="0" presId="urn:microsoft.com/office/officeart/2005/8/layout/lProcess2"/>
    <dgm:cxn modelId="{4DDBF024-0C72-4D9E-AA85-D862AB8DB6BE}" type="presParOf" srcId="{6902CBFA-259A-43D2-AE1D-BE8209FF97F4}" destId="{8DBE8D19-8421-44A2-B567-0412F07988C4}" srcOrd="0" destOrd="0" presId="urn:microsoft.com/office/officeart/2005/8/layout/lProcess2"/>
    <dgm:cxn modelId="{A1049D92-3481-4596-BC31-184468E33E08}" type="presParOf" srcId="{6902CBFA-259A-43D2-AE1D-BE8209FF97F4}" destId="{5C2248EC-8341-4A8F-8C14-C2453D6C5A5E}" srcOrd="1" destOrd="0" presId="urn:microsoft.com/office/officeart/2005/8/layout/lProcess2"/>
    <dgm:cxn modelId="{872490AB-2439-4CDB-A456-95668D90BB6D}" type="presParOf" srcId="{6902CBFA-259A-43D2-AE1D-BE8209FF97F4}" destId="{6ADEDCDA-1B2A-4A08-B2C5-77FAB972ECEE}" srcOrd="2" destOrd="0" presId="urn:microsoft.com/office/officeart/2005/8/layout/lProcess2"/>
    <dgm:cxn modelId="{2EA31AB6-CAAF-4605-9103-15045A5A97C4}" type="presParOf" srcId="{6902CBFA-259A-43D2-AE1D-BE8209FF97F4}" destId="{63F4CF79-A350-4F3F-91BC-0C42E8C830A2}" srcOrd="3" destOrd="0" presId="urn:microsoft.com/office/officeart/2005/8/layout/lProcess2"/>
    <dgm:cxn modelId="{5F0F3A53-420D-4E0D-B672-2BCAA2ABC44F}" type="presParOf" srcId="{6902CBFA-259A-43D2-AE1D-BE8209FF97F4}" destId="{E7CD0D68-330B-4DBB-8410-9129CBCCD05E}" srcOrd="4" destOrd="0" presId="urn:microsoft.com/office/officeart/2005/8/layout/lProcess2"/>
    <dgm:cxn modelId="{BD4B9F5F-C89D-4CC0-8073-C821772737F6}" type="presParOf" srcId="{6902CBFA-259A-43D2-AE1D-BE8209FF97F4}" destId="{00B598AA-961A-41F6-84DA-A1BBCD474E9D}" srcOrd="5" destOrd="0" presId="urn:microsoft.com/office/officeart/2005/8/layout/lProcess2"/>
    <dgm:cxn modelId="{85F09A43-23B3-4980-93DE-E035B224086D}" type="presParOf" srcId="{6902CBFA-259A-43D2-AE1D-BE8209FF97F4}" destId="{21B94507-04C0-4704-9B34-2F294A9E530E}" srcOrd="6" destOrd="0" presId="urn:microsoft.com/office/officeart/2005/8/layout/lProcess2"/>
    <dgm:cxn modelId="{31DD415D-06AF-4D53-B1DD-E69073336486}" type="presParOf" srcId="{6902CBFA-259A-43D2-AE1D-BE8209FF97F4}" destId="{83B293D8-2696-4736-A611-11E0B30A9537}" srcOrd="7" destOrd="0" presId="urn:microsoft.com/office/officeart/2005/8/layout/lProcess2"/>
    <dgm:cxn modelId="{3B60A57C-AC75-436E-80CB-B13DBFDD8FB5}" type="presParOf" srcId="{6902CBFA-259A-43D2-AE1D-BE8209FF97F4}" destId="{2560B65D-ED67-432A-BAF2-5B26A940CDC3}" srcOrd="8" destOrd="0" presId="urn:microsoft.com/office/officeart/2005/8/layout/lProcess2"/>
    <dgm:cxn modelId="{CF429272-21F1-498A-AF7E-D801DF8CE211}" type="presParOf" srcId="{6902CBFA-259A-43D2-AE1D-BE8209FF97F4}" destId="{F8EB0CF4-668B-42E9-8871-726826248F82}" srcOrd="9" destOrd="0" presId="urn:microsoft.com/office/officeart/2005/8/layout/lProcess2"/>
    <dgm:cxn modelId="{EDF1D09F-E5BB-4354-B99D-E5AFD025D666}" type="presParOf" srcId="{6902CBFA-259A-43D2-AE1D-BE8209FF97F4}" destId="{6D0B6A50-541D-4FA5-9D34-715E6694CCF5}" srcOrd="10" destOrd="0" presId="urn:microsoft.com/office/officeart/2005/8/layout/lProcess2"/>
    <dgm:cxn modelId="{5FB04BCE-A259-42E7-B317-545D294517E6}" type="presParOf" srcId="{1435A096-7150-4E1C-BCB7-EA4B0CDF71EF}" destId="{AD039AA1-8CAC-4143-96C8-82AA067C31E6}" srcOrd="1" destOrd="0" presId="urn:microsoft.com/office/officeart/2005/8/layout/lProcess2"/>
    <dgm:cxn modelId="{40CBE067-7F89-40F4-9CA0-7D827542B253}" type="presParOf" srcId="{1435A096-7150-4E1C-BCB7-EA4B0CDF71EF}" destId="{060AD62A-D1E1-432F-AAB6-D16B2698644A}" srcOrd="2" destOrd="0" presId="urn:microsoft.com/office/officeart/2005/8/layout/lProcess2"/>
    <dgm:cxn modelId="{D9E83B5A-C5DE-43ED-AF7A-B3F1C1F1452F}" type="presParOf" srcId="{060AD62A-D1E1-432F-AAB6-D16B2698644A}" destId="{677DFA05-663E-419C-BC30-DD4B81B5B716}" srcOrd="0" destOrd="0" presId="urn:microsoft.com/office/officeart/2005/8/layout/lProcess2"/>
    <dgm:cxn modelId="{71271575-E126-41B8-B1E9-145CE6A8F835}" type="presParOf" srcId="{060AD62A-D1E1-432F-AAB6-D16B2698644A}" destId="{0C40B9D8-4E58-4709-9C0E-BD18F340FF67}" srcOrd="1" destOrd="0" presId="urn:microsoft.com/office/officeart/2005/8/layout/lProcess2"/>
    <dgm:cxn modelId="{372AF5A6-394A-4497-9B9B-90E25D1CC23C}" type="presParOf" srcId="{060AD62A-D1E1-432F-AAB6-D16B2698644A}" destId="{1655DB2A-24FC-42F0-971B-FBFBB2A9C27A}" srcOrd="2" destOrd="0" presId="urn:microsoft.com/office/officeart/2005/8/layout/lProcess2"/>
    <dgm:cxn modelId="{60D5B54F-59B3-4867-BF16-532B6B40AAE9}" type="presParOf" srcId="{1655DB2A-24FC-42F0-971B-FBFBB2A9C27A}" destId="{B1F77C48-59EB-42B9-9B90-DBD9B5701CE0}" srcOrd="0" destOrd="0" presId="urn:microsoft.com/office/officeart/2005/8/layout/lProcess2"/>
    <dgm:cxn modelId="{E4A871DA-7677-419F-9921-C0D112CBC24A}" type="presParOf" srcId="{B1F77C48-59EB-42B9-9B90-DBD9B5701CE0}" destId="{C6DC26EF-7579-4370-9AA9-5C8344230365}" srcOrd="0" destOrd="0" presId="urn:microsoft.com/office/officeart/2005/8/layout/lProcess2"/>
    <dgm:cxn modelId="{E720A69A-C399-473E-AAFE-69A05416F91E}" type="presParOf" srcId="{B1F77C48-59EB-42B9-9B90-DBD9B5701CE0}" destId="{F8D892C6-3818-4665-94F2-61496A6F3AD9}" srcOrd="1" destOrd="0" presId="urn:microsoft.com/office/officeart/2005/8/layout/lProcess2"/>
    <dgm:cxn modelId="{6FB41739-522A-42BC-A8D0-A1B3E1BA21A5}" type="presParOf" srcId="{B1F77C48-59EB-42B9-9B90-DBD9B5701CE0}" destId="{C5B637BC-66B6-4033-A64A-FFB86972CA44}" srcOrd="2" destOrd="0" presId="urn:microsoft.com/office/officeart/2005/8/layout/lProcess2"/>
    <dgm:cxn modelId="{BB854DAD-A1CB-43F9-97F4-4EAD6A61E956}" type="presParOf" srcId="{B1F77C48-59EB-42B9-9B90-DBD9B5701CE0}" destId="{257AA0BA-D6BB-4D81-BC5F-FD63964F2A57}" srcOrd="3" destOrd="0" presId="urn:microsoft.com/office/officeart/2005/8/layout/lProcess2"/>
    <dgm:cxn modelId="{9CA30434-F5C7-46D8-A5BA-6FFA95623AC6}" type="presParOf" srcId="{B1F77C48-59EB-42B9-9B90-DBD9B5701CE0}" destId="{633D9C21-6A57-4A37-BAFD-3126B98A0D0B}" srcOrd="4" destOrd="0" presId="urn:microsoft.com/office/officeart/2005/8/layout/lProcess2"/>
    <dgm:cxn modelId="{F37608AE-F369-4442-B959-A848B3CCDC1B}" type="presParOf" srcId="{B1F77C48-59EB-42B9-9B90-DBD9B5701CE0}" destId="{B209D61A-60BF-4BA8-A2EE-C3FB7A20832F}" srcOrd="5" destOrd="0" presId="urn:microsoft.com/office/officeart/2005/8/layout/lProcess2"/>
    <dgm:cxn modelId="{F97905A4-C3CA-4E33-870D-8820A4FCA725}" type="presParOf" srcId="{B1F77C48-59EB-42B9-9B90-DBD9B5701CE0}" destId="{5911C91B-902F-44B5-BBC5-5B908F500EC9}" srcOrd="6" destOrd="0" presId="urn:microsoft.com/office/officeart/2005/8/layout/lProcess2"/>
    <dgm:cxn modelId="{193230A7-4988-4DBC-ABF9-EA5011A45E7E}" type="presParOf" srcId="{B1F77C48-59EB-42B9-9B90-DBD9B5701CE0}" destId="{FF544C01-0E0F-426C-9882-84E756E8B2BF}" srcOrd="7" destOrd="0" presId="urn:microsoft.com/office/officeart/2005/8/layout/lProcess2"/>
    <dgm:cxn modelId="{1B9CA751-8971-4E28-A2FC-D6DED27C37B9}" type="presParOf" srcId="{B1F77C48-59EB-42B9-9B90-DBD9B5701CE0}" destId="{1F954C36-667D-4D0F-BB00-98A4CC1E5061}" srcOrd="8" destOrd="0" presId="urn:microsoft.com/office/officeart/2005/8/layout/lProcess2"/>
    <dgm:cxn modelId="{2567E4B8-DADA-4617-984C-E21C159EA0B5}" type="presParOf" srcId="{1435A096-7150-4E1C-BCB7-EA4B0CDF71EF}" destId="{E2125761-EF80-4E7F-8030-1CF13BC7F6EE}" srcOrd="3" destOrd="0" presId="urn:microsoft.com/office/officeart/2005/8/layout/lProcess2"/>
    <dgm:cxn modelId="{E6C4D80A-D1DB-40E9-8434-AF4B21CE5396}" type="presParOf" srcId="{1435A096-7150-4E1C-BCB7-EA4B0CDF71EF}" destId="{F38785B8-CBBE-461C-9547-4850F39DFCA3}" srcOrd="4" destOrd="0" presId="urn:microsoft.com/office/officeart/2005/8/layout/lProcess2"/>
    <dgm:cxn modelId="{7082B976-FB8C-4A8B-B63C-397B0066D65B}" type="presParOf" srcId="{F38785B8-CBBE-461C-9547-4850F39DFCA3}" destId="{35B4BFF5-0549-4BA7-BC7E-F55A109257F5}" srcOrd="0" destOrd="0" presId="urn:microsoft.com/office/officeart/2005/8/layout/lProcess2"/>
    <dgm:cxn modelId="{3C6282EB-CA42-47C5-9A3A-1B31AD55A820}" type="presParOf" srcId="{F38785B8-CBBE-461C-9547-4850F39DFCA3}" destId="{5FA37004-B3E9-46E4-8560-259B788E375C}" srcOrd="1" destOrd="0" presId="urn:microsoft.com/office/officeart/2005/8/layout/lProcess2"/>
    <dgm:cxn modelId="{B129C6EC-8CF7-401D-9CCF-6A092A954FDB}" type="presParOf" srcId="{F38785B8-CBBE-461C-9547-4850F39DFCA3}" destId="{8D01CBE0-2858-453C-811C-217CBFB5FEC9}" srcOrd="2" destOrd="0" presId="urn:microsoft.com/office/officeart/2005/8/layout/lProcess2"/>
    <dgm:cxn modelId="{F81C65F0-0097-4DC9-9592-FC78628A31C2}" type="presParOf" srcId="{8D01CBE0-2858-453C-811C-217CBFB5FEC9}" destId="{56576385-185F-4D4B-9BE3-EF1A683F4ECC}" srcOrd="0" destOrd="0" presId="urn:microsoft.com/office/officeart/2005/8/layout/lProcess2"/>
    <dgm:cxn modelId="{647E94D7-B1E5-4372-9185-1A03E38EAFC8}" type="presParOf" srcId="{56576385-185F-4D4B-9BE3-EF1A683F4ECC}" destId="{DDF72ED0-D212-42AD-AC83-B05482AF7DB3}" srcOrd="0" destOrd="0" presId="urn:microsoft.com/office/officeart/2005/8/layout/lProcess2"/>
    <dgm:cxn modelId="{95F55D34-F23A-471E-B3AC-FA779C7331DE}" type="presParOf" srcId="{56576385-185F-4D4B-9BE3-EF1A683F4ECC}" destId="{34E13A27-5117-4F55-B1CF-ED8D0F148CED}" srcOrd="1" destOrd="0" presId="urn:microsoft.com/office/officeart/2005/8/layout/lProcess2"/>
    <dgm:cxn modelId="{1A29C42A-8E41-4B9C-B835-F874D92FBE48}" type="presParOf" srcId="{56576385-185F-4D4B-9BE3-EF1A683F4ECC}" destId="{7F0FF618-4E46-460F-BCFA-BCCD75AEFF2C}" srcOrd="2" destOrd="0" presId="urn:microsoft.com/office/officeart/2005/8/layout/lProcess2"/>
    <dgm:cxn modelId="{6CEE9430-DB8B-422B-B7EA-85118090FE0D}" type="presParOf" srcId="{56576385-185F-4D4B-9BE3-EF1A683F4ECC}" destId="{3C3A4746-77DB-447C-BFA8-A0556E933821}" srcOrd="3" destOrd="0" presId="urn:microsoft.com/office/officeart/2005/8/layout/lProcess2"/>
    <dgm:cxn modelId="{8BE31A4D-2E72-400B-BB14-B1E354C3B0D0}" type="presParOf" srcId="{56576385-185F-4D4B-9BE3-EF1A683F4ECC}" destId="{7F01BF06-A209-4DC2-99EF-4D80F4196681}" srcOrd="4" destOrd="0" presId="urn:microsoft.com/office/officeart/2005/8/layout/lProcess2"/>
    <dgm:cxn modelId="{A3D7D586-5AED-4935-80FD-278A1F5411A9}" type="presParOf" srcId="{56576385-185F-4D4B-9BE3-EF1A683F4ECC}" destId="{4B3E6E6B-011A-4948-ADAB-570B2E26CC7C}" srcOrd="5" destOrd="0" presId="urn:microsoft.com/office/officeart/2005/8/layout/lProcess2"/>
    <dgm:cxn modelId="{9470F245-B608-439D-B137-A09A6E08E214}" type="presParOf" srcId="{56576385-185F-4D4B-9BE3-EF1A683F4ECC}" destId="{CB9029B9-37F8-4194-951D-91EADA918A71}" srcOrd="6" destOrd="0" presId="urn:microsoft.com/office/officeart/2005/8/layout/lProcess2"/>
    <dgm:cxn modelId="{49D60828-6898-45F3-B60C-21C86E2451E6}" type="presParOf" srcId="{56576385-185F-4D4B-9BE3-EF1A683F4ECC}" destId="{E9D495E3-7518-4199-8EA8-D69DC4B9B59F}" srcOrd="7" destOrd="0" presId="urn:microsoft.com/office/officeart/2005/8/layout/lProcess2"/>
    <dgm:cxn modelId="{342ABFC8-6FAB-45F7-99E6-22623A6C50CC}" type="presParOf" srcId="{56576385-185F-4D4B-9BE3-EF1A683F4ECC}" destId="{7B276C42-7B87-4E54-8EA8-0667DEA42E0B}" srcOrd="8" destOrd="0" presId="urn:microsoft.com/office/officeart/2005/8/layout/lProcess2"/>
    <dgm:cxn modelId="{E0E72E91-8289-45B5-AA62-46CAAF7BBF28}" type="presParOf" srcId="{1435A096-7150-4E1C-BCB7-EA4B0CDF71EF}" destId="{2EBBBF14-877F-4471-A7F0-19A2A27B7392}" srcOrd="5" destOrd="0" presId="urn:microsoft.com/office/officeart/2005/8/layout/lProcess2"/>
    <dgm:cxn modelId="{6D8D668B-4D12-48C9-A652-587C2DC38144}" type="presParOf" srcId="{1435A096-7150-4E1C-BCB7-EA4B0CDF71EF}" destId="{77E03711-57E8-4F7D-A9B8-EC43BDEB9E6E}" srcOrd="6" destOrd="0" presId="urn:microsoft.com/office/officeart/2005/8/layout/lProcess2"/>
    <dgm:cxn modelId="{D5394E2B-0C55-46BD-9B6F-FF98B11CB9C3}" type="presParOf" srcId="{77E03711-57E8-4F7D-A9B8-EC43BDEB9E6E}" destId="{73D9FF4A-55C9-42EA-8C81-6D83FDEA4E3C}" srcOrd="0" destOrd="0" presId="urn:microsoft.com/office/officeart/2005/8/layout/lProcess2"/>
    <dgm:cxn modelId="{361E64A1-8C98-480B-9B86-1BD486359744}" type="presParOf" srcId="{77E03711-57E8-4F7D-A9B8-EC43BDEB9E6E}" destId="{64AD879D-BDF3-427C-8E7D-9930D568DA4F}" srcOrd="1" destOrd="0" presId="urn:microsoft.com/office/officeart/2005/8/layout/lProcess2"/>
    <dgm:cxn modelId="{FE861865-5182-4366-A038-F82D492865E0}" type="presParOf" srcId="{77E03711-57E8-4F7D-A9B8-EC43BDEB9E6E}" destId="{940C7953-841F-426A-A9B3-DC964B99F8A4}" srcOrd="2" destOrd="0" presId="urn:microsoft.com/office/officeart/2005/8/layout/lProcess2"/>
    <dgm:cxn modelId="{DDB49DBC-DC28-4373-806C-5619B9AE668A}" type="presParOf" srcId="{940C7953-841F-426A-A9B3-DC964B99F8A4}" destId="{EE8D2491-7F28-4207-B18C-5C136728BDDD}" srcOrd="0" destOrd="0" presId="urn:microsoft.com/office/officeart/2005/8/layout/lProcess2"/>
    <dgm:cxn modelId="{71DB708B-717D-4063-8F29-733A2A1C0470}" type="presParOf" srcId="{EE8D2491-7F28-4207-B18C-5C136728BDDD}" destId="{255A937A-BA6E-4933-9CD7-F894FCDBE61E}" srcOrd="0" destOrd="0" presId="urn:microsoft.com/office/officeart/2005/8/layout/lProcess2"/>
    <dgm:cxn modelId="{29A4D47E-AD26-4355-8127-65F264A7F508}" type="presParOf" srcId="{EE8D2491-7F28-4207-B18C-5C136728BDDD}" destId="{BDA95931-5D92-449D-8DB8-596E6023AA64}" srcOrd="1" destOrd="0" presId="urn:microsoft.com/office/officeart/2005/8/layout/lProcess2"/>
    <dgm:cxn modelId="{9AB79B22-4EF0-419E-BD00-F5E7B1A9EA08}" type="presParOf" srcId="{EE8D2491-7F28-4207-B18C-5C136728BDDD}" destId="{50D3FBDE-0196-4E7F-9A7A-722CD7503C00}" srcOrd="2" destOrd="0" presId="urn:microsoft.com/office/officeart/2005/8/layout/lProcess2"/>
    <dgm:cxn modelId="{574F9021-EBAB-4EB5-9DF0-ACF3A4563D05}" type="presParOf" srcId="{1435A096-7150-4E1C-BCB7-EA4B0CDF71EF}" destId="{F9E4A961-5E22-4C7D-8B7D-189B2A7FE427}" srcOrd="7" destOrd="0" presId="urn:microsoft.com/office/officeart/2005/8/layout/lProcess2"/>
    <dgm:cxn modelId="{BE0D6609-B029-4D54-843F-5E88CE2686E4}" type="presParOf" srcId="{1435A096-7150-4E1C-BCB7-EA4B0CDF71EF}" destId="{510FD31A-0B56-4DF4-89BB-44C0B20D8BBE}" srcOrd="8" destOrd="0" presId="urn:microsoft.com/office/officeart/2005/8/layout/lProcess2"/>
    <dgm:cxn modelId="{27020145-9880-4AC9-9CA1-8EC245443DFD}" type="presParOf" srcId="{510FD31A-0B56-4DF4-89BB-44C0B20D8BBE}" destId="{90A570C9-E15A-4A5B-BDFB-7301D09F5A0E}" srcOrd="0" destOrd="0" presId="urn:microsoft.com/office/officeart/2005/8/layout/lProcess2"/>
    <dgm:cxn modelId="{F75D743B-8533-4C9C-B3A9-0DDBC469EB08}" type="presParOf" srcId="{510FD31A-0B56-4DF4-89BB-44C0B20D8BBE}" destId="{02AEAD9B-91BB-42F8-8CD2-CB2D80217707}" srcOrd="1" destOrd="0" presId="urn:microsoft.com/office/officeart/2005/8/layout/lProcess2"/>
    <dgm:cxn modelId="{20BC5D30-7861-4DB8-B62D-5AEA3D472FDD}" type="presParOf" srcId="{510FD31A-0B56-4DF4-89BB-44C0B20D8BBE}" destId="{DCDC3284-A75F-48B3-8124-451AE46F826B}" srcOrd="2" destOrd="0" presId="urn:microsoft.com/office/officeart/2005/8/layout/lProcess2"/>
    <dgm:cxn modelId="{07DC6B53-11D6-48FE-A3CA-C54D66C0BB25}" type="presParOf" srcId="{DCDC3284-A75F-48B3-8124-451AE46F826B}" destId="{82470890-0EAA-4713-B629-5D904190B883}" srcOrd="0" destOrd="0" presId="urn:microsoft.com/office/officeart/2005/8/layout/lProcess2"/>
    <dgm:cxn modelId="{837FA1BF-5F0E-41D2-9E3E-3907D72E3CBA}" type="presParOf" srcId="{82470890-0EAA-4713-B629-5D904190B883}" destId="{88407DB8-5157-4397-BEC6-E7E6ED6DCBAA}" srcOrd="0" destOrd="0" presId="urn:microsoft.com/office/officeart/2005/8/layout/lProcess2"/>
    <dgm:cxn modelId="{50B45095-6F2C-480C-8F8C-26F3EB46890C}" type="presParOf" srcId="{82470890-0EAA-4713-B629-5D904190B883}" destId="{2EDCC140-F3FD-4D24-8929-49531EB4D109}" srcOrd="1" destOrd="0" presId="urn:microsoft.com/office/officeart/2005/8/layout/lProcess2"/>
    <dgm:cxn modelId="{EDC341CF-13BB-440F-A322-4B0AD8C334EA}" type="presParOf" srcId="{82470890-0EAA-4713-B629-5D904190B883}" destId="{FE97E3DF-6F7E-4F49-93ED-E2F9DE996E94}" srcOrd="2" destOrd="0" presId="urn:microsoft.com/office/officeart/2005/8/layout/lProcess2"/>
    <dgm:cxn modelId="{CB352B0C-48AF-4073-98A4-7BA5573EB52F}" type="presParOf" srcId="{82470890-0EAA-4713-B629-5D904190B883}" destId="{7C57FE47-EB0B-475A-8DEE-F114665A292B}" srcOrd="3" destOrd="0" presId="urn:microsoft.com/office/officeart/2005/8/layout/lProcess2"/>
    <dgm:cxn modelId="{7B1ED0ED-6ACE-4134-915B-3C8E5040B836}" type="presParOf" srcId="{82470890-0EAA-4713-B629-5D904190B883}" destId="{1F1EEF7C-629C-4B9D-A911-3F5E406AF7DE}" srcOrd="4" destOrd="0" presId="urn:microsoft.com/office/officeart/2005/8/layout/lProcess2"/>
    <dgm:cxn modelId="{8CC9A775-A4A9-4904-8F05-1768687F9F35}" type="presParOf" srcId="{82470890-0EAA-4713-B629-5D904190B883}" destId="{C444B69E-11DA-4962-94C2-A4CB1DFCA0F0}" srcOrd="5" destOrd="0" presId="urn:microsoft.com/office/officeart/2005/8/layout/lProcess2"/>
    <dgm:cxn modelId="{9642BBE4-A500-4238-889C-A040A6095FAE}" type="presParOf" srcId="{82470890-0EAA-4713-B629-5D904190B883}" destId="{8436A8F6-B4B0-48B9-9A50-4AD18A1E971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C154D-10BD-4D77-B42B-FA9457060384}">
      <dsp:nvSpPr>
        <dsp:cNvPr id="0" name=""/>
        <dsp:cNvSpPr/>
      </dsp:nvSpPr>
      <dsp:spPr>
        <a:xfrm>
          <a:off x="4330" y="670599"/>
          <a:ext cx="2603905" cy="76513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Management Team</a:t>
          </a:r>
        </a:p>
      </dsp:txBody>
      <dsp:txXfrm>
        <a:off x="41681" y="707950"/>
        <a:ext cx="2529203" cy="690432"/>
      </dsp:txXfrm>
    </dsp:sp>
    <dsp:sp modelId="{F9104346-F5C6-4C5B-B44E-DC7AEFDD12F6}">
      <dsp:nvSpPr>
        <dsp:cNvPr id="0" name=""/>
        <dsp:cNvSpPr/>
      </dsp:nvSpPr>
      <dsp:spPr>
        <a:xfrm>
          <a:off x="4330" y="1435733"/>
          <a:ext cx="2603905" cy="2217445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Vice-Chairmen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Working Party Chairmen and Vice-Chairmen</a:t>
          </a:r>
        </a:p>
      </dsp:txBody>
      <dsp:txXfrm>
        <a:off x="112577" y="1543980"/>
        <a:ext cx="2387411" cy="2000951"/>
      </dsp:txXfrm>
    </dsp:sp>
    <dsp:sp modelId="{A978B834-7FC6-4494-8755-0294C52325C8}">
      <dsp:nvSpPr>
        <dsp:cNvPr id="0" name=""/>
        <dsp:cNvSpPr/>
      </dsp:nvSpPr>
      <dsp:spPr>
        <a:xfrm>
          <a:off x="2972782" y="670599"/>
          <a:ext cx="2603905" cy="76513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Leadership Team </a:t>
          </a:r>
        </a:p>
      </dsp:txBody>
      <dsp:txXfrm>
        <a:off x="3010133" y="707950"/>
        <a:ext cx="2529203" cy="690432"/>
      </dsp:txXfrm>
    </dsp:sp>
    <dsp:sp modelId="{03482DF8-5BFC-4CA7-8A6A-A9576DDA43B2}">
      <dsp:nvSpPr>
        <dsp:cNvPr id="0" name=""/>
        <dsp:cNvSpPr/>
      </dsp:nvSpPr>
      <dsp:spPr>
        <a:xfrm>
          <a:off x="2972782" y="1435733"/>
          <a:ext cx="2603905" cy="2217445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Rapporteurs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Associate Rapporteurs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Liaison Rapporteurs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Editors</a:t>
          </a:r>
        </a:p>
      </dsp:txBody>
      <dsp:txXfrm>
        <a:off x="3081029" y="1543980"/>
        <a:ext cx="2387411" cy="2000951"/>
      </dsp:txXfrm>
    </dsp:sp>
    <dsp:sp modelId="{5453C021-D2A9-4E32-B09D-CC222D4BF0CF}">
      <dsp:nvSpPr>
        <dsp:cNvPr id="0" name=""/>
        <dsp:cNvSpPr/>
      </dsp:nvSpPr>
      <dsp:spPr>
        <a:xfrm>
          <a:off x="5941234" y="670599"/>
          <a:ext cx="2603905" cy="76513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Regional Groups </a:t>
          </a:r>
        </a:p>
      </dsp:txBody>
      <dsp:txXfrm>
        <a:off x="5978585" y="707950"/>
        <a:ext cx="2529203" cy="690432"/>
      </dsp:txXfrm>
    </dsp:sp>
    <dsp:sp modelId="{A2CED41B-E28D-4D39-B5ED-141D35CC9261}">
      <dsp:nvSpPr>
        <dsp:cNvPr id="0" name=""/>
        <dsp:cNvSpPr/>
      </dsp:nvSpPr>
      <dsp:spPr>
        <a:xfrm>
          <a:off x="5941234" y="1435733"/>
          <a:ext cx="2603905" cy="2217445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Regional Groups’ Management Teams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Regional Rapporteurs</a:t>
          </a:r>
        </a:p>
      </dsp:txBody>
      <dsp:txXfrm>
        <a:off x="6049481" y="1543980"/>
        <a:ext cx="2387411" cy="2000951"/>
      </dsp:txXfrm>
    </dsp:sp>
    <dsp:sp modelId="{3921472F-D574-4BA9-86BA-DDF7461D279D}">
      <dsp:nvSpPr>
        <dsp:cNvPr id="0" name=""/>
        <dsp:cNvSpPr/>
      </dsp:nvSpPr>
      <dsp:spPr>
        <a:xfrm>
          <a:off x="8909687" y="670599"/>
          <a:ext cx="2603905" cy="76513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Other Leaders and Experts</a:t>
          </a:r>
        </a:p>
      </dsp:txBody>
      <dsp:txXfrm>
        <a:off x="8947038" y="707950"/>
        <a:ext cx="2529203" cy="690432"/>
      </dsp:txXfrm>
    </dsp:sp>
    <dsp:sp modelId="{B5A0957B-3C90-4568-8BA0-4B5B5EC216C7}">
      <dsp:nvSpPr>
        <dsp:cNvPr id="0" name=""/>
        <dsp:cNvSpPr/>
      </dsp:nvSpPr>
      <dsp:spPr>
        <a:xfrm>
          <a:off x="8909687" y="1435733"/>
          <a:ext cx="2603905" cy="2217445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Chairmen of Correspondence Groups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SG3 Mentors </a:t>
          </a:r>
        </a:p>
      </dsp:txBody>
      <dsp:txXfrm>
        <a:off x="9017934" y="1543980"/>
        <a:ext cx="2387411" cy="2000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3810-304E-4D5D-9740-6435483489EE}">
      <dsp:nvSpPr>
        <dsp:cNvPr id="0" name=""/>
        <dsp:cNvSpPr/>
      </dsp:nvSpPr>
      <dsp:spPr>
        <a:xfrm>
          <a:off x="4922" y="0"/>
          <a:ext cx="1727309" cy="5194726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SG3RG-AFR</a:t>
          </a:r>
          <a:br>
            <a:rPr lang="en-US" sz="19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(Africa)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4922" y="0"/>
        <a:ext cx="1727309" cy="1558417"/>
      </dsp:txXfrm>
    </dsp:sp>
    <dsp:sp modelId="{8DBE8D19-8421-44A2-B567-0412F07988C4}">
      <dsp:nvSpPr>
        <dsp:cNvPr id="0" name=""/>
        <dsp:cNvSpPr/>
      </dsp:nvSpPr>
      <dsp:spPr>
        <a:xfrm>
          <a:off x="177653" y="1558671"/>
          <a:ext cx="1381847" cy="49873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2017</a:t>
          </a:r>
          <a:br>
            <a:rPr lang="en-US" sz="1200" kern="1200" dirty="0"/>
          </a:br>
          <a:r>
            <a:rPr lang="en-US" sz="1200" kern="1200" dirty="0"/>
            <a:t>Zimbabwe</a:t>
          </a:r>
          <a:endParaRPr lang="en-GB" sz="1200" kern="1200" dirty="0"/>
        </a:p>
      </dsp:txBody>
      <dsp:txXfrm>
        <a:off x="192260" y="1573278"/>
        <a:ext cx="1352633" cy="469522"/>
      </dsp:txXfrm>
    </dsp:sp>
    <dsp:sp modelId="{6ADEDCDA-1B2A-4A08-B2C5-77FAB972ECEE}">
      <dsp:nvSpPr>
        <dsp:cNvPr id="0" name=""/>
        <dsp:cNvSpPr/>
      </dsp:nvSpPr>
      <dsp:spPr>
        <a:xfrm>
          <a:off x="177653" y="2134137"/>
          <a:ext cx="1381847" cy="49873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2018</a:t>
          </a:r>
          <a:br>
            <a:rPr lang="en-US" sz="1200" kern="1200" dirty="0"/>
          </a:br>
          <a:r>
            <a:rPr lang="en-US" sz="1200" kern="1200" dirty="0"/>
            <a:t>Rwanda</a:t>
          </a:r>
          <a:endParaRPr lang="en-GB" sz="1200" kern="1200" dirty="0"/>
        </a:p>
      </dsp:txBody>
      <dsp:txXfrm>
        <a:off x="192260" y="2148744"/>
        <a:ext cx="1352633" cy="469522"/>
      </dsp:txXfrm>
    </dsp:sp>
    <dsp:sp modelId="{E7CD0D68-330B-4DBB-8410-9129CBCCD05E}">
      <dsp:nvSpPr>
        <dsp:cNvPr id="0" name=""/>
        <dsp:cNvSpPr/>
      </dsp:nvSpPr>
      <dsp:spPr>
        <a:xfrm>
          <a:off x="177653" y="2709602"/>
          <a:ext cx="1381847" cy="49873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2019</a:t>
          </a:r>
          <a:br>
            <a:rPr lang="en-US" sz="1200" kern="1200" dirty="0"/>
          </a:br>
          <a:r>
            <a:rPr lang="en-US" sz="1200" kern="1200" dirty="0"/>
            <a:t>Madagascar</a:t>
          </a:r>
          <a:endParaRPr lang="en-GB" sz="1200" kern="1200" dirty="0"/>
        </a:p>
      </dsp:txBody>
      <dsp:txXfrm>
        <a:off x="192260" y="2724209"/>
        <a:ext cx="1352633" cy="469522"/>
      </dsp:txXfrm>
    </dsp:sp>
    <dsp:sp modelId="{21B94507-04C0-4704-9B34-2F294A9E530E}">
      <dsp:nvSpPr>
        <dsp:cNvPr id="0" name=""/>
        <dsp:cNvSpPr/>
      </dsp:nvSpPr>
      <dsp:spPr>
        <a:xfrm>
          <a:off x="177653" y="3285068"/>
          <a:ext cx="1381847" cy="49873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</a:t>
          </a:r>
          <a:br>
            <a:rPr lang="en-US" sz="1200" kern="1200" dirty="0"/>
          </a:br>
          <a:r>
            <a:rPr lang="en-US" sz="1200" kern="1200" dirty="0"/>
            <a:t>Virtual</a:t>
          </a:r>
          <a:endParaRPr lang="en-GB" sz="1200" kern="1200" dirty="0"/>
        </a:p>
      </dsp:txBody>
      <dsp:txXfrm>
        <a:off x="192260" y="3299675"/>
        <a:ext cx="1352633" cy="469522"/>
      </dsp:txXfrm>
    </dsp:sp>
    <dsp:sp modelId="{2560B65D-ED67-432A-BAF2-5B26A940CDC3}">
      <dsp:nvSpPr>
        <dsp:cNvPr id="0" name=""/>
        <dsp:cNvSpPr/>
      </dsp:nvSpPr>
      <dsp:spPr>
        <a:xfrm>
          <a:off x="177653" y="3860533"/>
          <a:ext cx="1381847" cy="49873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Apr 2021</a:t>
          </a:r>
          <a:br>
            <a:rPr lang="en-GB" sz="1200" kern="1200" dirty="0"/>
          </a:br>
          <a:r>
            <a:rPr lang="en-GB" sz="1200" kern="1200" dirty="0"/>
            <a:t>Virtual </a:t>
          </a:r>
        </a:p>
      </dsp:txBody>
      <dsp:txXfrm>
        <a:off x="192260" y="3875140"/>
        <a:ext cx="1352633" cy="469522"/>
      </dsp:txXfrm>
    </dsp:sp>
    <dsp:sp modelId="{6D0B6A50-541D-4FA5-9D34-715E6694CCF5}">
      <dsp:nvSpPr>
        <dsp:cNvPr id="0" name=""/>
        <dsp:cNvSpPr/>
      </dsp:nvSpPr>
      <dsp:spPr>
        <a:xfrm>
          <a:off x="177653" y="4435999"/>
          <a:ext cx="1381847" cy="49873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Jul 2021</a:t>
          </a:r>
          <a:br>
            <a:rPr lang="en-GB" sz="1200" kern="1200" dirty="0"/>
          </a:br>
          <a:r>
            <a:rPr lang="en-GB" sz="1200" kern="1200" dirty="0"/>
            <a:t>Virtual</a:t>
          </a:r>
        </a:p>
      </dsp:txBody>
      <dsp:txXfrm>
        <a:off x="192260" y="4450606"/>
        <a:ext cx="1352633" cy="469522"/>
      </dsp:txXfrm>
    </dsp:sp>
    <dsp:sp modelId="{677DFA05-663E-419C-BC30-DD4B81B5B716}">
      <dsp:nvSpPr>
        <dsp:cNvPr id="0" name=""/>
        <dsp:cNvSpPr/>
      </dsp:nvSpPr>
      <dsp:spPr>
        <a:xfrm>
          <a:off x="1861780" y="0"/>
          <a:ext cx="1727309" cy="5194726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B050"/>
              </a:solidFill>
            </a:rPr>
            <a:t>SG3RG-AO</a:t>
          </a:r>
          <a:br>
            <a:rPr lang="en-GB" sz="1400" kern="1200" dirty="0">
              <a:solidFill>
                <a:schemeClr val="tx1"/>
              </a:solidFill>
            </a:rPr>
          </a:br>
          <a:r>
            <a:rPr lang="en-GB" sz="1800" kern="1200" dirty="0">
              <a:solidFill>
                <a:schemeClr val="tx1"/>
              </a:solidFill>
            </a:rPr>
            <a:t>(Asia and Oceania)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861780" y="0"/>
        <a:ext cx="1727309" cy="1558417"/>
      </dsp:txXfrm>
    </dsp:sp>
    <dsp:sp modelId="{C6DC26EF-7579-4370-9AA9-5C8344230365}">
      <dsp:nvSpPr>
        <dsp:cNvPr id="0" name=""/>
        <dsp:cNvSpPr/>
      </dsp:nvSpPr>
      <dsp:spPr>
        <a:xfrm>
          <a:off x="2034511" y="1559400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2017</a:t>
          </a:r>
          <a:br>
            <a:rPr lang="en-US" sz="1200" kern="1200" dirty="0"/>
          </a:br>
          <a:r>
            <a:rPr lang="en-US" sz="1200" kern="1200" dirty="0"/>
            <a:t>China</a:t>
          </a:r>
          <a:endParaRPr lang="en-GB" sz="1200" kern="1200" dirty="0"/>
        </a:p>
      </dsp:txBody>
      <dsp:txXfrm>
        <a:off x="2052112" y="1577001"/>
        <a:ext cx="1346645" cy="565755"/>
      </dsp:txXfrm>
    </dsp:sp>
    <dsp:sp modelId="{C5B637BC-66B6-4033-A64A-FFB86972CA44}">
      <dsp:nvSpPr>
        <dsp:cNvPr id="0" name=""/>
        <dsp:cNvSpPr/>
      </dsp:nvSpPr>
      <dsp:spPr>
        <a:xfrm>
          <a:off x="2034511" y="2252812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2018</a:t>
          </a:r>
          <a:br>
            <a:rPr lang="en-US" sz="1200" kern="1200" dirty="0"/>
          </a:br>
          <a:r>
            <a:rPr lang="en-US" sz="1200" kern="1200" dirty="0"/>
            <a:t>Rep. of Korea</a:t>
          </a:r>
          <a:endParaRPr lang="en-GB" sz="1200" kern="1200" dirty="0"/>
        </a:p>
      </dsp:txBody>
      <dsp:txXfrm>
        <a:off x="2052112" y="2270413"/>
        <a:ext cx="1346645" cy="565755"/>
      </dsp:txXfrm>
    </dsp:sp>
    <dsp:sp modelId="{633D9C21-6A57-4A37-BAFD-3126B98A0D0B}">
      <dsp:nvSpPr>
        <dsp:cNvPr id="0" name=""/>
        <dsp:cNvSpPr/>
      </dsp:nvSpPr>
      <dsp:spPr>
        <a:xfrm>
          <a:off x="2034511" y="2946225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2019</a:t>
          </a:r>
          <a:br>
            <a:rPr lang="en-US" sz="1200" kern="1200" dirty="0"/>
          </a:br>
          <a:r>
            <a:rPr lang="en-US" sz="1200" kern="1200" dirty="0"/>
            <a:t>Sri Lanka</a:t>
          </a:r>
          <a:endParaRPr lang="en-GB" sz="1200" kern="1200" dirty="0"/>
        </a:p>
      </dsp:txBody>
      <dsp:txXfrm>
        <a:off x="2052112" y="2963826"/>
        <a:ext cx="1346645" cy="565755"/>
      </dsp:txXfrm>
    </dsp:sp>
    <dsp:sp modelId="{5911C91B-902F-44B5-BBC5-5B908F500EC9}">
      <dsp:nvSpPr>
        <dsp:cNvPr id="0" name=""/>
        <dsp:cNvSpPr/>
      </dsp:nvSpPr>
      <dsp:spPr>
        <a:xfrm>
          <a:off x="2034511" y="3639637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</a:t>
          </a:r>
          <a:br>
            <a:rPr lang="en-US" sz="1200" kern="1200" dirty="0"/>
          </a:br>
          <a:r>
            <a:rPr lang="en-US" sz="1200" kern="1200" dirty="0"/>
            <a:t>Virtual</a:t>
          </a:r>
          <a:endParaRPr lang="en-GB" sz="1200" kern="1200" dirty="0"/>
        </a:p>
      </dsp:txBody>
      <dsp:txXfrm>
        <a:off x="2052112" y="3657238"/>
        <a:ext cx="1346645" cy="565755"/>
      </dsp:txXfrm>
    </dsp:sp>
    <dsp:sp modelId="{1F954C36-667D-4D0F-BB00-98A4CC1E5061}">
      <dsp:nvSpPr>
        <dsp:cNvPr id="0" name=""/>
        <dsp:cNvSpPr/>
      </dsp:nvSpPr>
      <dsp:spPr>
        <a:xfrm>
          <a:off x="2034511" y="4333049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2021</a:t>
          </a:r>
          <a:br>
            <a:rPr lang="en-GB" sz="1200" kern="1200" dirty="0"/>
          </a:br>
          <a:r>
            <a:rPr lang="en-GB" sz="1200" kern="1200" dirty="0"/>
            <a:t>Virtual</a:t>
          </a:r>
        </a:p>
      </dsp:txBody>
      <dsp:txXfrm>
        <a:off x="2052112" y="4350650"/>
        <a:ext cx="1346645" cy="565755"/>
      </dsp:txXfrm>
    </dsp:sp>
    <dsp:sp modelId="{35B4BFF5-0549-4BA7-BC7E-F55A109257F5}">
      <dsp:nvSpPr>
        <dsp:cNvPr id="0" name=""/>
        <dsp:cNvSpPr/>
      </dsp:nvSpPr>
      <dsp:spPr>
        <a:xfrm>
          <a:off x="3718637" y="0"/>
          <a:ext cx="1727309" cy="5194726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SG3RG-ARB</a:t>
          </a:r>
          <a:br>
            <a:rPr lang="en-US" sz="14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(Arab Region)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718637" y="0"/>
        <a:ext cx="1727309" cy="1558417"/>
      </dsp:txXfrm>
    </dsp:sp>
    <dsp:sp modelId="{DDF72ED0-D212-42AD-AC83-B05482AF7DB3}">
      <dsp:nvSpPr>
        <dsp:cNvPr id="0" name=""/>
        <dsp:cNvSpPr/>
      </dsp:nvSpPr>
      <dsp:spPr>
        <a:xfrm>
          <a:off x="3891368" y="1559400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2017</a:t>
          </a:r>
          <a:br>
            <a:rPr lang="en-US" sz="1200" kern="1200" dirty="0"/>
          </a:br>
          <a:r>
            <a:rPr lang="en-US" sz="1200" kern="1200" dirty="0"/>
            <a:t>Saudi Arabia</a:t>
          </a:r>
          <a:endParaRPr lang="en-GB" sz="1200" kern="1200" dirty="0"/>
        </a:p>
      </dsp:txBody>
      <dsp:txXfrm>
        <a:off x="3908969" y="1577001"/>
        <a:ext cx="1346645" cy="565755"/>
      </dsp:txXfrm>
    </dsp:sp>
    <dsp:sp modelId="{7F0FF618-4E46-460F-BCFA-BCCD75AEFF2C}">
      <dsp:nvSpPr>
        <dsp:cNvPr id="0" name=""/>
        <dsp:cNvSpPr/>
      </dsp:nvSpPr>
      <dsp:spPr>
        <a:xfrm>
          <a:off x="3891368" y="2252812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2018</a:t>
          </a:r>
          <a:br>
            <a:rPr lang="en-US" sz="1200" b="1" kern="1200" dirty="0"/>
          </a:br>
          <a:r>
            <a:rPr lang="en-US" sz="1200" kern="1200" dirty="0"/>
            <a:t>Kuwait</a:t>
          </a:r>
          <a:endParaRPr lang="en-GB" sz="1200" kern="1200" dirty="0"/>
        </a:p>
      </dsp:txBody>
      <dsp:txXfrm>
        <a:off x="3908969" y="2270413"/>
        <a:ext cx="1346645" cy="565755"/>
      </dsp:txXfrm>
    </dsp:sp>
    <dsp:sp modelId="{7F01BF06-A209-4DC2-99EF-4D80F4196681}">
      <dsp:nvSpPr>
        <dsp:cNvPr id="0" name=""/>
        <dsp:cNvSpPr/>
      </dsp:nvSpPr>
      <dsp:spPr>
        <a:xfrm>
          <a:off x="3891368" y="2946225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2019</a:t>
          </a:r>
          <a:br>
            <a:rPr lang="en-US" sz="1200" kern="1200" dirty="0"/>
          </a:br>
          <a:r>
            <a:rPr lang="en-US" sz="1200" kern="1200" dirty="0"/>
            <a:t>United Arab Emirates</a:t>
          </a:r>
          <a:endParaRPr lang="en-GB" sz="1200" kern="1200" dirty="0"/>
        </a:p>
      </dsp:txBody>
      <dsp:txXfrm>
        <a:off x="3908969" y="2963826"/>
        <a:ext cx="1346645" cy="565755"/>
      </dsp:txXfrm>
    </dsp:sp>
    <dsp:sp modelId="{CB9029B9-37F8-4194-951D-91EADA918A71}">
      <dsp:nvSpPr>
        <dsp:cNvPr id="0" name=""/>
        <dsp:cNvSpPr/>
      </dsp:nvSpPr>
      <dsp:spPr>
        <a:xfrm>
          <a:off x="3891368" y="3639637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</a:t>
          </a:r>
          <a:br>
            <a:rPr lang="en-US" sz="1200" kern="1200" dirty="0"/>
          </a:br>
          <a:r>
            <a:rPr lang="en-US" sz="1200" kern="1200" dirty="0"/>
            <a:t>Virtual</a:t>
          </a:r>
          <a:endParaRPr lang="en-GB" sz="1200" kern="1200" dirty="0"/>
        </a:p>
      </dsp:txBody>
      <dsp:txXfrm>
        <a:off x="3908969" y="3657238"/>
        <a:ext cx="1346645" cy="565755"/>
      </dsp:txXfrm>
    </dsp:sp>
    <dsp:sp modelId="{7B276C42-7B87-4E54-8EA8-0667DEA42E0B}">
      <dsp:nvSpPr>
        <dsp:cNvPr id="0" name=""/>
        <dsp:cNvSpPr/>
      </dsp:nvSpPr>
      <dsp:spPr>
        <a:xfrm>
          <a:off x="3891368" y="4333049"/>
          <a:ext cx="1381847" cy="6009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2021</a:t>
          </a:r>
          <a:br>
            <a:rPr lang="en-GB" sz="1200" kern="1200" dirty="0"/>
          </a:br>
          <a:r>
            <a:rPr lang="en-GB" sz="1200" kern="1200" dirty="0"/>
            <a:t>Virtual</a:t>
          </a:r>
        </a:p>
      </dsp:txBody>
      <dsp:txXfrm>
        <a:off x="3908969" y="4350650"/>
        <a:ext cx="1346645" cy="565755"/>
      </dsp:txXfrm>
    </dsp:sp>
    <dsp:sp modelId="{73D9FF4A-55C9-42EA-8C81-6D83FDEA4E3C}">
      <dsp:nvSpPr>
        <dsp:cNvPr id="0" name=""/>
        <dsp:cNvSpPr/>
      </dsp:nvSpPr>
      <dsp:spPr>
        <a:xfrm>
          <a:off x="5575495" y="0"/>
          <a:ext cx="1727309" cy="5194726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SG3RG-EECAT</a:t>
          </a:r>
          <a:br>
            <a:rPr lang="en-US" sz="18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</a:t>
          </a:r>
          <a:r>
            <a:rPr lang="en-GB" sz="1800" kern="1200" dirty="0">
              <a:solidFill>
                <a:schemeClr val="tx1"/>
              </a:solidFill>
            </a:rPr>
            <a:t>Eastern Europe, Central Asia and Transcaucasia</a:t>
          </a:r>
          <a:r>
            <a:rPr lang="en-US" sz="1800" kern="1200" dirty="0">
              <a:solidFill>
                <a:schemeClr val="tx1"/>
              </a:solidFill>
            </a:rPr>
            <a:t>)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575495" y="0"/>
        <a:ext cx="1727309" cy="1558417"/>
      </dsp:txXfrm>
    </dsp:sp>
    <dsp:sp modelId="{255A937A-BA6E-4933-9CD7-F894FCDBE61E}">
      <dsp:nvSpPr>
        <dsp:cNvPr id="0" name=""/>
        <dsp:cNvSpPr/>
      </dsp:nvSpPr>
      <dsp:spPr>
        <a:xfrm>
          <a:off x="5748226" y="1559939"/>
          <a:ext cx="1381847" cy="156628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2019</a:t>
          </a:r>
          <a:br>
            <a:rPr lang="en-US" sz="1200" kern="1200" dirty="0"/>
          </a:br>
          <a:r>
            <a:rPr lang="en-US" sz="1200" kern="1200" dirty="0"/>
            <a:t>Russian Federation</a:t>
          </a:r>
          <a:endParaRPr lang="en-GB" sz="1200" kern="1200" dirty="0"/>
        </a:p>
      </dsp:txBody>
      <dsp:txXfrm>
        <a:off x="5788699" y="1600412"/>
        <a:ext cx="1300901" cy="1485334"/>
      </dsp:txXfrm>
    </dsp:sp>
    <dsp:sp modelId="{50D3FBDE-0196-4E7F-9A7A-722CD7503C00}">
      <dsp:nvSpPr>
        <dsp:cNvPr id="0" name=""/>
        <dsp:cNvSpPr/>
      </dsp:nvSpPr>
      <dsp:spPr>
        <a:xfrm>
          <a:off x="5748226" y="3367186"/>
          <a:ext cx="1381847" cy="156628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</a:t>
          </a:r>
          <a:br>
            <a:rPr lang="en-US" sz="1200" kern="1200" dirty="0"/>
          </a:br>
          <a:r>
            <a:rPr lang="en-US" sz="1200" kern="1200" dirty="0"/>
            <a:t>Belarus</a:t>
          </a:r>
          <a:endParaRPr lang="en-GB" sz="1200" kern="1200" dirty="0"/>
        </a:p>
      </dsp:txBody>
      <dsp:txXfrm>
        <a:off x="5788699" y="3407659"/>
        <a:ext cx="1300901" cy="1485334"/>
      </dsp:txXfrm>
    </dsp:sp>
    <dsp:sp modelId="{90A570C9-E15A-4A5B-BDFB-7301D09F5A0E}">
      <dsp:nvSpPr>
        <dsp:cNvPr id="0" name=""/>
        <dsp:cNvSpPr/>
      </dsp:nvSpPr>
      <dsp:spPr>
        <a:xfrm>
          <a:off x="7432353" y="0"/>
          <a:ext cx="1727309" cy="5194726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SG3RG-LAC</a:t>
          </a:r>
          <a:br>
            <a:rPr lang="en-US" sz="14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</a:t>
          </a:r>
          <a:r>
            <a:rPr lang="en-GB" sz="1800" kern="1200" dirty="0">
              <a:solidFill>
                <a:schemeClr val="tx1"/>
              </a:solidFill>
            </a:rPr>
            <a:t>Latin America and the Caribbean</a:t>
          </a:r>
          <a:r>
            <a:rPr lang="en-US" sz="1800" kern="1200" dirty="0">
              <a:solidFill>
                <a:schemeClr val="tx1"/>
              </a:solidFill>
            </a:rPr>
            <a:t>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7432353" y="0"/>
        <a:ext cx="1727309" cy="1558417"/>
      </dsp:txXfrm>
    </dsp:sp>
    <dsp:sp modelId="{88407DB8-5157-4397-BEC6-E7E6ED6DCBAA}">
      <dsp:nvSpPr>
        <dsp:cNvPr id="0" name=""/>
        <dsp:cNvSpPr/>
      </dsp:nvSpPr>
      <dsp:spPr>
        <a:xfrm>
          <a:off x="7605084" y="1558544"/>
          <a:ext cx="1381847" cy="75676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2017</a:t>
          </a:r>
          <a:br>
            <a:rPr lang="en-US" sz="1200" kern="1200" dirty="0"/>
          </a:br>
          <a:r>
            <a:rPr lang="en-US" sz="1200" kern="1200" dirty="0"/>
            <a:t>Trinidad and Tobago</a:t>
          </a:r>
          <a:endParaRPr lang="en-GB" sz="1200" kern="1200" dirty="0"/>
        </a:p>
      </dsp:txBody>
      <dsp:txXfrm>
        <a:off x="7627249" y="1580709"/>
        <a:ext cx="1337517" cy="712430"/>
      </dsp:txXfrm>
    </dsp:sp>
    <dsp:sp modelId="{FE97E3DF-6F7E-4F49-93ED-E2F9DE996E94}">
      <dsp:nvSpPr>
        <dsp:cNvPr id="0" name=""/>
        <dsp:cNvSpPr/>
      </dsp:nvSpPr>
      <dsp:spPr>
        <a:xfrm>
          <a:off x="7605084" y="2431730"/>
          <a:ext cx="1381847" cy="75676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2019</a:t>
          </a:r>
          <a:br>
            <a:rPr lang="en-US" sz="1200" kern="1200" dirty="0"/>
          </a:br>
          <a:r>
            <a:rPr lang="en-GB" sz="1200" kern="1200" dirty="0"/>
            <a:t>Nicaragua</a:t>
          </a:r>
        </a:p>
      </dsp:txBody>
      <dsp:txXfrm>
        <a:off x="7627249" y="2453895"/>
        <a:ext cx="1337517" cy="712430"/>
      </dsp:txXfrm>
    </dsp:sp>
    <dsp:sp modelId="{1F1EEF7C-629C-4B9D-A911-3F5E406AF7DE}">
      <dsp:nvSpPr>
        <dsp:cNvPr id="0" name=""/>
        <dsp:cNvSpPr/>
      </dsp:nvSpPr>
      <dsp:spPr>
        <a:xfrm>
          <a:off x="7605084" y="3304916"/>
          <a:ext cx="1381847" cy="75676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</a:t>
          </a:r>
          <a:br>
            <a:rPr lang="en-US" sz="1200" kern="1200" dirty="0"/>
          </a:br>
          <a:r>
            <a:rPr lang="en-US" sz="1200" kern="1200" dirty="0"/>
            <a:t>Virtual</a:t>
          </a:r>
          <a:endParaRPr lang="en-GB" sz="1200" kern="1200" dirty="0"/>
        </a:p>
      </dsp:txBody>
      <dsp:txXfrm>
        <a:off x="7627249" y="3327081"/>
        <a:ext cx="1337517" cy="712430"/>
      </dsp:txXfrm>
    </dsp:sp>
    <dsp:sp modelId="{8436A8F6-B4B0-48B9-9A50-4AD18A1E9713}">
      <dsp:nvSpPr>
        <dsp:cNvPr id="0" name=""/>
        <dsp:cNvSpPr/>
      </dsp:nvSpPr>
      <dsp:spPr>
        <a:xfrm>
          <a:off x="7605084" y="4178101"/>
          <a:ext cx="1381847" cy="75676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2021</a:t>
          </a:r>
          <a:br>
            <a:rPr lang="en-GB" sz="1200" kern="1200" dirty="0"/>
          </a:br>
          <a:r>
            <a:rPr lang="en-GB" sz="1200" kern="1200" dirty="0"/>
            <a:t>Virtual</a:t>
          </a:r>
        </a:p>
      </dsp:txBody>
      <dsp:txXfrm>
        <a:off x="7627249" y="4200266"/>
        <a:ext cx="1337517" cy="71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T" dirty="0"/>
              <a:t>white</a:t>
            </a:r>
          </a:p>
          <a:p>
            <a:pPr marL="228600" indent="-228600">
              <a:buAutoNum type="arabicPeriod"/>
            </a:pPr>
            <a:r>
              <a:rPr lang="en-IT" dirty="0"/>
              <a:t>wtsa logo</a:t>
            </a:r>
          </a:p>
          <a:p>
            <a:pPr marL="228600" indent="-228600">
              <a:buAutoNum type="arabicPeriod"/>
            </a:pPr>
            <a:r>
              <a:rPr lang="en-GB" dirty="0"/>
              <a:t>I</a:t>
            </a:r>
            <a:r>
              <a:rPr lang="en-IT" dirty="0"/>
              <a:t>tu logo</a:t>
            </a:r>
          </a:p>
          <a:p>
            <a:pPr marL="228600" indent="-228600">
              <a:buAutoNum type="arabicPeriod"/>
            </a:pPr>
            <a:r>
              <a:rPr lang="en-GB" dirty="0"/>
              <a:t>T</a:t>
            </a:r>
            <a:r>
              <a:rPr lang="en-IT" dirty="0"/>
              <a:t>hank you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1036-3146-4D62-9AF3-64824CE9C7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3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1036-3146-4D62-9AF3-64824CE9C7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4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1036-3146-4D62-9AF3-64824CE9C7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5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1036-3146-4D62-9AF3-64824CE9C7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54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1036-3146-4D62-9AF3-64824CE9C7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7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1036-3146-4D62-9AF3-64824CE9C7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4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ue bg) 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0C4E-2699-4875-A1A1-D48FAD3E3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09" y="1708146"/>
            <a:ext cx="8586483" cy="82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9C4F3D-DA29-4A61-8DF0-B7C2509CF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209" y="309023"/>
            <a:ext cx="4531421" cy="317500"/>
          </a:xfrm>
        </p:spPr>
        <p:txBody>
          <a:bodyPr/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| Section name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3B6150-4BAF-46BD-B2C3-48BD62516F63}"/>
              </a:ext>
            </a:extLst>
          </p:cNvPr>
          <p:cNvCxnSpPr/>
          <p:nvPr userDrawn="1"/>
        </p:nvCxnSpPr>
        <p:spPr>
          <a:xfrm>
            <a:off x="391209" y="280669"/>
            <a:ext cx="0" cy="3742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790040C-84F8-4B8F-ABEA-564A0EF9447A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2905780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section name</a:t>
            </a:r>
            <a:endParaRPr lang="en-US" dirty="0"/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0814-23D2-DD4C-8E7A-FBCC4ACA6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751F3-BF1A-914F-9142-47270D124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E7AD9-1E19-A644-A651-3102AAB6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CB82E-72C7-F04B-BDC6-BE78BCEF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9DD6-C215-0041-9DBE-45913046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405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390F-C787-224B-8068-43031765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7DD0-1CD2-9E49-8556-F167E77D4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2D40-276B-BD4A-B0D2-38CE4874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639D-946D-254A-B617-5865647A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1C23-19E4-F74B-9CA5-0F5E7DDC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9119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CDD2-40D1-0F42-860A-1E9CA92D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EC28-74F8-7444-9C06-EFD8EB925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533E-E376-124F-B4AF-E87B7CFA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7937-38FF-3741-B5C0-5980542B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8AC1-E896-5F49-87D1-8467E102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9867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17A0-636F-944D-90F4-73CE563D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3C6E-4340-6C48-8B08-B0308C400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7AADE-C4E0-BA4A-B47A-2A09526A4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017C0-C16F-7C47-900F-EAAB39CA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1A76-188A-A14D-B672-6E6D54BE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03FD-AAAB-D64E-8194-61E7D5BD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42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E82-9E1F-884F-8DAC-8AC94893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0D89E-B687-A94E-B072-D2C30955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F45A0-2F3E-F741-A8F7-A8BFCD2A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CEA39-7C79-954D-9657-FDD1AAE52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AB9C2-7386-264B-9CEC-DC57DCD12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22227-F2CD-6945-9377-474EE4EB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29399-7616-7E4B-BFA7-FD2409C2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CF76A-42AD-8148-9F61-D58B7B0C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26027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1D9F-BE5C-BC4C-A978-1C335F5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48A99-C0AE-F84D-ADE4-37F7B5F0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6636-23B0-2740-98BA-DF0557A7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DAC61-4CEC-3B43-9A8E-78A88681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581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055DD-853E-E144-A1DB-8CBD988D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C9B87-133D-054B-9608-718E8309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14B0C-BC10-374B-BB53-DF458898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668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941-9137-0845-A365-B74B6C79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544A-BB71-614D-8C23-574CDF9B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E8EC8-9713-2244-8A2D-39D5DB1F1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C5EC6-7294-F04B-94CF-1722802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DED4A-0010-334E-983F-797CE5ED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D267-5600-1343-B9BA-B14EC9D7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91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9207-6F1E-AC48-8E38-3C25E8D6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80825-BAD4-584E-9E05-F54D87227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E575F-1EEE-1D4C-9E22-E07674D1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6EC7C-084D-5243-82CF-29B4B460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91C6-AC87-F045-9DBE-496B309C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4A9C2-4A7B-5F41-9392-A081E48F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0539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DAE2-B067-9E48-BD2C-6A3931A9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8AF88-BF77-4447-BB8E-04F34D328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F7BE-5C26-AD4F-B9FA-E16F3130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6F4D-171F-CB40-BD62-38AC1519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3CB4-EB41-3047-87A8-328C7581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74073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5D29F-0862-374E-B794-5610DB2FC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4C9E1-121D-1E43-B6A7-96A82B347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1E39-2255-614D-995D-EA13429B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3533-C3F1-D040-A24E-62A60E79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6BC2-9FEA-5F41-957A-2D4BBF81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16939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75BC-8F01-4B90-8F8C-A1B88380E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EEA78-CF5E-47B1-BBE6-5E726DDF4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9AED7-F289-4CA3-B776-29AF4CB8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D766E-2D93-4DB7-BA54-74FB2F18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146ED-F2FF-49E9-8248-D9F8B83B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55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B96-0594-4718-BADE-6B0EBE6F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6C17C-1152-4975-8382-5D4A2240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6F17-DE63-4D7D-AA48-58C7EAFD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C7EFF-1A8F-4330-A772-39F34001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1ADA6-0237-4F2F-B378-F8CD4722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75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06D6-3F09-4F6A-AA3E-147FD2EA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633D-62BF-4E7B-8635-342FA311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63EB0-752D-45B5-BF0A-1CE67F71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81EF3-F562-4504-A602-2B79EAE3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FD03-42C7-4E7E-9116-BBF27F23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78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40AF-2BC8-4E5C-8ED3-DDEEF553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C6F41-3EF3-42AF-A11F-A63280C0F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832CB-5C73-4996-88EE-97EDED596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59E68-C517-4819-AA3B-E07FC686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7F483-F648-45C7-A2FF-6D998EAF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14F3E-0025-4355-A50F-8A4250EC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24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A7E4-FF4C-4BFC-8067-2169BF2F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A05E8-42AE-4DDC-894C-435E5F7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5E9F4-02DC-4E45-A526-A0931C090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2EABE-E747-4144-91B3-9475DC969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56BF8-38FA-45DE-BEEE-DC88968F2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B9E7F-0838-43F8-B345-5F76A2A8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2923A-65AB-417A-AB2C-A03DED3B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E7D9B-1FAD-423A-AE22-52C74381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49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2AE9-0090-43DD-B39A-FC3A3D29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FE0DE-E59E-469C-8AA2-2CC3117A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933D1-FF7D-4762-99C8-C65F3FC1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9CF1F-C912-4922-8263-140D1834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25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4B009-E270-465B-9474-139894DF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4A20C-2BF8-4C2D-BE34-593047F3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450F-CA13-47E4-AE44-4E6F0200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7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3B41-E6F4-45B1-AAA2-B079FAB4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64DE-234D-4C65-AEA0-B3C003C2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776E6-E524-4FB2-81A1-BB944D427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D3908-564D-4165-84DE-89DBD0A8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EB344-395D-43EA-8EAD-6AE8E2DE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0A7E8-D3D0-4380-B496-DC09FA03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45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F074-1E04-44F5-B8ED-7BF6CD0C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D0874-916F-483A-932B-498233CED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2728C-2515-4038-A8D8-85ED6695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1219E-BB8D-4F2E-A16E-F7669D6E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B6BF9-03D2-4712-A488-112502EB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BF954-392F-4D59-8B8E-5980DB64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8C32-E12F-4E4A-84B3-5BA073C2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3D70A-23FA-4AEF-893B-42973FBDC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210A-208D-48B8-B8C5-3DFE5CF4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AE85-9C66-487F-BA4D-211AD271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F05CB-BB4A-4CC4-A286-65882C67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79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F12E4-4E9F-470B-A0F8-7F7B3283F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20A66-C1AF-4707-B587-6363A0F84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3F9-F9D0-41BD-83EE-AADA45F4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306A1-7905-44F5-944E-3345C5C9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39F9-9902-4FEF-9994-55EAED53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2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8F7375-39F8-8B47-9ABE-2214A6CC1046}"/>
              </a:ext>
            </a:extLst>
          </p:cNvPr>
          <p:cNvSpPr txBox="1"/>
          <p:nvPr userDrawn="1"/>
        </p:nvSpPr>
        <p:spPr>
          <a:xfrm>
            <a:off x="9328703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 err="1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/wtsa2020</a:t>
            </a: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2" r:id="rId3"/>
    <p:sldLayoutId id="2147483675" r:id="rId4"/>
    <p:sldLayoutId id="2147483676" r:id="rId5"/>
    <p:sldLayoutId id="2147483674" r:id="rId6"/>
    <p:sldLayoutId id="2147483672" r:id="rId7"/>
    <p:sldLayoutId id="2147483657" r:id="rId8"/>
    <p:sldLayoutId id="2147483717" r:id="rId9"/>
    <p:sldLayoutId id="2147483718" r:id="rId10"/>
    <p:sldLayoutId id="2147483719" r:id="rId11"/>
    <p:sldLayoutId id="2147483670" r:id="rId12"/>
    <p:sldLayoutId id="2147483660" r:id="rId13"/>
    <p:sldLayoutId id="2147483687" r:id="rId14"/>
    <p:sldLayoutId id="2147483679" r:id="rId15"/>
    <p:sldLayoutId id="214748370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862D8-D3B2-7C4F-A824-D4DA572B90F5}"/>
              </a:ext>
            </a:extLst>
          </p:cNvPr>
          <p:cNvSpPr txBox="1"/>
          <p:nvPr userDrawn="1"/>
        </p:nvSpPr>
        <p:spPr>
          <a:xfrm>
            <a:off x="9328703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 err="1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/wtsa2020</a:t>
            </a: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9D456-A8ED-B843-B58B-E432E0CB7DB7}"/>
              </a:ext>
            </a:extLst>
          </p:cNvPr>
          <p:cNvSpPr txBox="1"/>
          <p:nvPr userDrawn="1"/>
        </p:nvSpPr>
        <p:spPr>
          <a:xfrm>
            <a:off x="9328703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 err="1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/wtsa2020</a:t>
            </a: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950D9-416B-1949-9269-450AE42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CF12-A850-344F-8E61-B262E8513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6507C-FDB3-C548-80CD-93CDFEE5C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A6493-C03E-C945-A937-5C997D881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C01CB-2D5A-084A-9BD5-3C9CCBF88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337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B2CAB-FC60-40A9-83AD-29FE116B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1C674-B036-47F3-928F-B06C2C7C9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F553-8BE2-4335-B0EF-84827CB9B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20FE-FD5B-492D-8EFE-56B38D293FC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0D441-F794-4BB0-8570-7D0798F00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B0C9-58BC-4200-95AA-1B7ACE14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1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6E2067-F911-454D-B8E3-D1C81BD49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7"/>
          <a:stretch/>
        </p:blipFill>
        <p:spPr>
          <a:xfrm>
            <a:off x="-4519379" y="-2139436"/>
            <a:ext cx="10230535" cy="11425797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B66A99-3147-D849-9DCE-8C01BF6D9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26" y="-4314810"/>
            <a:ext cx="5735782" cy="20078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ADF350-7456-BC46-8DC9-389E8E6A9FA6}"/>
              </a:ext>
            </a:extLst>
          </p:cNvPr>
          <p:cNvSpPr txBox="1"/>
          <p:nvPr/>
        </p:nvSpPr>
        <p:spPr>
          <a:xfrm>
            <a:off x="5595457" y="3648165"/>
            <a:ext cx="6416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Overview of ITU-T Study Group 3 during the Study Period 2017-2021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6D18D-38E2-D342-833A-DB52172556AF}"/>
              </a:ext>
            </a:extLst>
          </p:cNvPr>
          <p:cNvSpPr txBox="1"/>
          <p:nvPr/>
        </p:nvSpPr>
        <p:spPr>
          <a:xfrm>
            <a:off x="5595457" y="4655880"/>
            <a:ext cx="5871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 Seiichi Tsugawa, </a:t>
            </a:r>
            <a:b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Chairman ITU-T Study Group 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4C061-F145-094E-9E1F-840FD978134B}"/>
              </a:ext>
            </a:extLst>
          </p:cNvPr>
          <p:cNvCxnSpPr>
            <a:cxnSpLocks/>
          </p:cNvCxnSpPr>
          <p:nvPr/>
        </p:nvCxnSpPr>
        <p:spPr>
          <a:xfrm>
            <a:off x="5679003" y="3573462"/>
            <a:ext cx="62497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4946CD-A91B-3D4C-8F2C-152516B07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37" y="458517"/>
            <a:ext cx="3760677" cy="70100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C191888-22E2-1144-9C40-FC40E1FC11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1" b="9774"/>
          <a:stretch/>
        </p:blipFill>
        <p:spPr>
          <a:xfrm>
            <a:off x="11227845" y="5872495"/>
            <a:ext cx="786325" cy="859281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D01465F-F1C5-1B49-A12D-AF6547471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02" y="1115424"/>
            <a:ext cx="5983193" cy="20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 of Main Results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27">
            <a:extLst>
              <a:ext uri="{FF2B5EF4-FFF2-40B4-BE49-F238E27FC236}">
                <a16:creationId xmlns:a16="http://schemas.microsoft.com/office/drawing/2014/main" id="{48A43A48-FCF6-4CB3-A207-0AF945B34979}"/>
              </a:ext>
            </a:extLst>
          </p:cNvPr>
          <p:cNvGraphicFramePr>
            <a:graphicFrameLocks noGrp="1"/>
          </p:cNvGraphicFramePr>
          <p:nvPr/>
        </p:nvGraphicFramePr>
        <p:xfrm>
          <a:off x="196619" y="896150"/>
          <a:ext cx="7115175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987">
                  <a:extLst>
                    <a:ext uri="{9D8B030D-6E8A-4147-A177-3AD203B41FA5}">
                      <a16:colId xmlns:a16="http://schemas.microsoft.com/office/drawing/2014/main" val="2824121499"/>
                    </a:ext>
                  </a:extLst>
                </a:gridCol>
                <a:gridCol w="4856188">
                  <a:extLst>
                    <a:ext uri="{9D8B030D-6E8A-4147-A177-3AD203B41FA5}">
                      <a16:colId xmlns:a16="http://schemas.microsoft.com/office/drawing/2014/main" val="7169775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OTTs: 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</a:rPr>
                        <a:t>Part of ITU’s Mandate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1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B050"/>
                          </a:solidFill>
                        </a:rPr>
                        <a:t>ITU Resolution 21</a:t>
                      </a:r>
                      <a:br>
                        <a:rPr lang="en-US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500" b="0" dirty="0">
                          <a:solidFill>
                            <a:srgbClr val="00B050"/>
                          </a:solidFill>
                        </a:rPr>
                        <a:t>(Rev. Dubai, 2018) </a:t>
                      </a:r>
                      <a:endParaRPr lang="en-GB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/>
                        <a:t>Measures concerning alternative calling procedures on international telecommunication networks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1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B050"/>
                          </a:solidFill>
                        </a:rPr>
                        <a:t>ITU Resolution 206</a:t>
                      </a:r>
                      <a:br>
                        <a:rPr lang="en-US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500" b="0" dirty="0">
                          <a:solidFill>
                            <a:srgbClr val="00B050"/>
                          </a:solidFill>
                        </a:rPr>
                        <a:t>(Rev. Dubai, 2018) </a:t>
                      </a:r>
                      <a:endParaRPr lang="en-GB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i="1" dirty="0"/>
                        <a:t>OTTs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69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dirty="0">
                          <a:solidFill>
                            <a:srgbClr val="00B050"/>
                          </a:solidFill>
                        </a:rPr>
                        <a:t>WTSA Resolution 29</a:t>
                      </a:r>
                      <a:br>
                        <a:rPr lang="sv-SE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sv-SE" sz="1500" b="0" dirty="0">
                          <a:solidFill>
                            <a:srgbClr val="00B050"/>
                          </a:solidFill>
                        </a:rPr>
                        <a:t>(Rev. Hammamet, 2016) </a:t>
                      </a:r>
                      <a:endParaRPr lang="en-GB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/>
                        <a:t>Alternative Calling Procedures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67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B050"/>
                          </a:solidFill>
                        </a:rPr>
                        <a:t>WTDC Resolution 22 </a:t>
                      </a:r>
                      <a:br>
                        <a:rPr lang="en-US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500" b="0" dirty="0">
                          <a:solidFill>
                            <a:srgbClr val="00B050"/>
                          </a:solidFill>
                        </a:rPr>
                        <a:t>(Rev. Buenos Aires, 2017) </a:t>
                      </a:r>
                      <a:endParaRPr lang="en-GB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/>
                        <a:t>Alternative calling procedures on international telecommunication networks and identification of origin in providing international telecommunication service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998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0B9A2DA-284C-4A09-942B-C1AEF878AC2D}"/>
              </a:ext>
            </a:extLst>
          </p:cNvPr>
          <p:cNvGraphicFramePr>
            <a:graphicFrameLocks noGrp="1"/>
          </p:cNvGraphicFramePr>
          <p:nvPr/>
        </p:nvGraphicFramePr>
        <p:xfrm>
          <a:off x="196618" y="3841680"/>
          <a:ext cx="7115175" cy="2942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613">
                  <a:extLst>
                    <a:ext uri="{9D8B030D-6E8A-4147-A177-3AD203B41FA5}">
                      <a16:colId xmlns:a16="http://schemas.microsoft.com/office/drawing/2014/main" val="1147246987"/>
                    </a:ext>
                  </a:extLst>
                </a:gridCol>
                <a:gridCol w="4863562">
                  <a:extLst>
                    <a:ext uri="{9D8B030D-6E8A-4147-A177-3AD203B41FA5}">
                      <a16:colId xmlns:a16="http://schemas.microsoft.com/office/drawing/2014/main" val="3835280399"/>
                    </a:ext>
                  </a:extLst>
                </a:gridCol>
              </a:tblGrid>
              <a:tr h="3725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OTTs: 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</a:rPr>
                        <a:t>Work of ITU-T SG3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46987"/>
                  </a:ext>
                </a:extLst>
              </a:tr>
              <a:tr h="564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ITU-T Technical Report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Economic Impact of OTTs 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</a:rPr>
                        <a:t>(2017)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2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Recommendation</a:t>
                      </a:r>
                      <a:br>
                        <a:rPr lang="en-GB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ITU-T D.262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Collaborative framework on OTTs 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</a:rPr>
                        <a:t>(2019)</a:t>
                      </a:r>
                      <a:endParaRPr lang="en-GB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5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Recommendation</a:t>
                      </a:r>
                      <a:br>
                        <a:rPr lang="en-GB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ITU-T D.1101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Enabling environment for voluntary commercial arrangements between telecommunications network operators and OTT providers 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</a:rPr>
                        <a:t>(2020)</a:t>
                      </a:r>
                      <a:endParaRPr lang="en-GB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756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Recommendation</a:t>
                      </a:r>
                      <a:br>
                        <a:rPr lang="en-GB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ITU-T D.1102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Customer redress and consumer protection mechanisms for OTTs </a:t>
                      </a:r>
                      <a:r>
                        <a:rPr lang="en-GB" sz="1600" i="0" dirty="0"/>
                        <a:t>(2021)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83854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9151F5-2F8A-4152-919D-203EFE54ED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45824" y="4108696"/>
            <a:ext cx="4549556" cy="250281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Recommendation D.262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definition of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over-the-top (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OTT)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developed 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application accessed and delivered over the public Internet that may be a direct technical/functional substitute for traditional international telecommunication services.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E84E64-C94C-4877-BB9F-F4A3B5AD3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1" t="40807" r="6869" b="18139"/>
          <a:stretch/>
        </p:blipFill>
        <p:spPr>
          <a:xfrm>
            <a:off x="7445822" y="1037082"/>
            <a:ext cx="4549559" cy="12348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B4B154-45C7-4F62-9E4A-1EA7F6C5F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1" t="27305" r="10201" b="21405"/>
          <a:stretch/>
        </p:blipFill>
        <p:spPr>
          <a:xfrm>
            <a:off x="7445821" y="2280215"/>
            <a:ext cx="4549559" cy="170504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294316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 of Main Results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C1833-805A-4BD8-AAC7-F65634C41D0F}"/>
              </a:ext>
            </a:extLst>
          </p:cNvPr>
          <p:cNvSpPr txBox="1"/>
          <p:nvPr/>
        </p:nvSpPr>
        <p:spPr>
          <a:xfrm>
            <a:off x="6526697" y="908028"/>
            <a:ext cx="5144493" cy="39500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 with Membership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circulated a questionnaire on the implementation status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 ITU-T D.98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“Charging in international mobile roaming service”,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 ITU-T D.97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“Methodological principles for determining international mobile roaming rates”.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circulated a questionnaire 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Dispute Resolution between Telecommunication Operators and Providers of OTTs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maps out and updates significant items of relevance for the work of SG3 related to the outcomes of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Plenipotentiary Conference (PP-18)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World Telecommunication Standardization Assembly (WTSA-16)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World Telecommunication Development Conferences (WTDC-17)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World Conference on International Telecommunications (WCIT-12)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F095E-C45C-4969-9CAD-32D2F18B375F}"/>
              </a:ext>
            </a:extLst>
          </p:cNvPr>
          <p:cNvSpPr txBox="1"/>
          <p:nvPr/>
        </p:nvSpPr>
        <p:spPr>
          <a:xfrm>
            <a:off x="306123" y="2972145"/>
            <a:ext cx="6003234" cy="16235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 with ITU-D and ITU-R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liaised with ITU-D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areas of work such as OTTs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especially with regular updates on ongoing work with the group.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liaised with ITU-R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 ITU-T D.264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with active participation from ITU-D and ITU-R towards the approval of the Recommendation.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8F15A-8ACB-4ED3-B32D-6375537D077E}"/>
              </a:ext>
            </a:extLst>
          </p:cNvPr>
          <p:cNvSpPr txBox="1"/>
          <p:nvPr/>
        </p:nvSpPr>
        <p:spPr>
          <a:xfrm>
            <a:off x="347203" y="839924"/>
            <a:ext cx="5921075" cy="204311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 with ITU-T Lead Study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liaised with ITU-T Lead Study Groups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topics of study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SG2 –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 Calling Procedures (ACP) and OTTs.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SG12 –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of Service (QoS), Quality of Experience 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QoE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and Mobile Financial Services (MFS).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SG13 – Big Data and Future Networks.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SG17 – Digital Identity.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SG20 –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Accounting &amp; Billing aspects in IoT ecosystem.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1784D-ABD7-44CC-9A02-773FBDF36CA0}"/>
              </a:ext>
            </a:extLst>
          </p:cNvPr>
          <p:cNvSpPr txBox="1"/>
          <p:nvPr/>
        </p:nvSpPr>
        <p:spPr>
          <a:xfrm>
            <a:off x="6526697" y="4996053"/>
            <a:ext cx="5144493" cy="155759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 with TSAG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liaised with TSAG on its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new Questions, inter-sector coordination, regional groups, hot topics, and updates on its WTSA-20 preparations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shared with TSAG the group’s progress of its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study group roles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5" name="Picture 24" descr="Business handshake">
            <a:extLst>
              <a:ext uri="{FF2B5EF4-FFF2-40B4-BE49-F238E27FC236}">
                <a16:creationId xmlns:a16="http://schemas.microsoft.com/office/drawing/2014/main" id="{D53E9F38-934C-48F7-9462-DC1000639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5" b="18030"/>
          <a:stretch/>
        </p:blipFill>
        <p:spPr>
          <a:xfrm>
            <a:off x="405051" y="4684809"/>
            <a:ext cx="5805382" cy="1986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387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International Platform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1FD3B0C-A5CF-4C78-924F-863511382BD6}"/>
              </a:ext>
            </a:extLst>
          </p:cNvPr>
          <p:cNvGraphicFramePr/>
          <p:nvPr/>
        </p:nvGraphicFramePr>
        <p:xfrm>
          <a:off x="238033" y="1521095"/>
          <a:ext cx="9164585" cy="519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39BE7724-1B05-4FF7-87AF-00BE01956B59}"/>
              </a:ext>
            </a:extLst>
          </p:cNvPr>
          <p:cNvSpPr txBox="1">
            <a:spLocks/>
          </p:cNvSpPr>
          <p:nvPr/>
        </p:nvSpPr>
        <p:spPr>
          <a:xfrm>
            <a:off x="238034" y="900002"/>
            <a:ext cx="9026039" cy="49111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Meetings of ITU-T SG3 Regional Groups during 2017-2021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9B7565A-6438-425F-BA7B-05A9A39B3753}"/>
              </a:ext>
            </a:extLst>
          </p:cNvPr>
          <p:cNvSpPr txBox="1">
            <a:spLocks/>
          </p:cNvSpPr>
          <p:nvPr/>
        </p:nvSpPr>
        <p:spPr>
          <a:xfrm>
            <a:off x="9577158" y="900002"/>
            <a:ext cx="2435497" cy="1836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 2018, SG3 celebrated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50 years of ITU-T Regional Groups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and effective presence in the Regions.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63545DC-0472-4C0C-B6C6-99CDA3DC492B}"/>
              </a:ext>
            </a:extLst>
          </p:cNvPr>
          <p:cNvSpPr txBox="1">
            <a:spLocks/>
          </p:cNvSpPr>
          <p:nvPr/>
        </p:nvSpPr>
        <p:spPr>
          <a:xfrm>
            <a:off x="9577157" y="2889911"/>
            <a:ext cx="2435497" cy="1836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ITU Regional Standardization Forum (RSF)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ITU Workshop/Forum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is usually organized in conjunction to each regional meeting.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24B412B-75BD-452E-BDFE-71BE5AAEE2A2}"/>
              </a:ext>
            </a:extLst>
          </p:cNvPr>
          <p:cNvSpPr txBox="1">
            <a:spLocks/>
          </p:cNvSpPr>
          <p:nvPr/>
        </p:nvSpPr>
        <p:spPr>
          <a:xfrm>
            <a:off x="9651180" y="4879821"/>
            <a:ext cx="2435497" cy="1836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Bridging the Standardization Gap (BSG)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session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is typically held during each regional meeting for the capacity building of each region.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050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18911" y="364015"/>
            <a:ext cx="10539542" cy="785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ITU-T SG3: Key Areas of Work during 2017-2021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631CB-15CF-429C-860C-42E80A2F13A0}"/>
              </a:ext>
            </a:extLst>
          </p:cNvPr>
          <p:cNvSpPr txBox="1"/>
          <p:nvPr/>
        </p:nvSpPr>
        <p:spPr>
          <a:xfrm>
            <a:off x="326377" y="1316645"/>
            <a:ext cx="11576817" cy="715089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ITU-T SG3 Focus</a:t>
            </a:r>
            <a:r>
              <a:rPr lang="en-US" dirty="0"/>
              <a:t>:</a:t>
            </a:r>
            <a:endParaRPr lang="en-US" dirty="0">
              <a:solidFill>
                <a:srgbClr val="00B050"/>
              </a:solidFill>
            </a:endParaRPr>
          </a:p>
          <a:p>
            <a:pPr algn="ctr" defTabSz="933450"/>
            <a:r>
              <a:rPr lang="en-US" sz="1600" i="1" dirty="0"/>
              <a:t>T</a:t>
            </a:r>
            <a:r>
              <a:rPr lang="en-GB" sz="1600" i="1" dirty="0"/>
              <a:t>o strengthen the ties between </a:t>
            </a:r>
            <a:r>
              <a:rPr lang="en-GB" sz="1600" b="1" i="1" dirty="0">
                <a:solidFill>
                  <a:srgbClr val="0070C0"/>
                </a:solidFill>
              </a:rPr>
              <a:t>technical innovation, business needs, and economic and policy requirements</a:t>
            </a:r>
            <a:r>
              <a:rPr lang="en-GB" dirty="0"/>
              <a:t>.</a:t>
            </a:r>
            <a:endParaRPr lang="en-GB" b="1" i="1" dirty="0">
              <a:solidFill>
                <a:srgbClr val="0070C0"/>
              </a:solidFill>
            </a:endParaRPr>
          </a:p>
        </p:txBody>
      </p:sp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1F2D6F5D-8E8A-452B-B6C0-536F0033B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8362" y="2401047"/>
            <a:ext cx="542875" cy="54287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0EB7265-C83D-472D-9D95-950F0AF5C87D}"/>
              </a:ext>
            </a:extLst>
          </p:cNvPr>
          <p:cNvSpPr/>
          <p:nvPr/>
        </p:nvSpPr>
        <p:spPr>
          <a:xfrm>
            <a:off x="3333193" y="2340195"/>
            <a:ext cx="693215" cy="68237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9E7DB-DDE1-491D-BEE1-27A65FE434ED}"/>
              </a:ext>
            </a:extLst>
          </p:cNvPr>
          <p:cNvSpPr txBox="1"/>
          <p:nvPr/>
        </p:nvSpPr>
        <p:spPr>
          <a:xfrm>
            <a:off x="4101577" y="2401943"/>
            <a:ext cx="4129555" cy="47672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Hot Topics under ITU-T SG3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97E66B-DC33-4359-83B9-AC3C40E6F062}"/>
              </a:ext>
            </a:extLst>
          </p:cNvPr>
          <p:cNvSpPr/>
          <p:nvPr/>
        </p:nvSpPr>
        <p:spPr>
          <a:xfrm>
            <a:off x="326377" y="2138967"/>
            <a:ext cx="11576817" cy="4154509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8BA18B-91DE-44D6-AEE9-00742BF5B1D7}"/>
              </a:ext>
            </a:extLst>
          </p:cNvPr>
          <p:cNvSpPr txBox="1"/>
          <p:nvPr/>
        </p:nvSpPr>
        <p:spPr>
          <a:xfrm>
            <a:off x="4447003" y="4500707"/>
            <a:ext cx="3163626" cy="442674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Over-the-Top (OTT)</a:t>
            </a:r>
            <a:endParaRPr lang="en-GB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31387-6616-4018-BE0B-57C5063FFC01}"/>
              </a:ext>
            </a:extLst>
          </p:cNvPr>
          <p:cNvSpPr txBox="1"/>
          <p:nvPr/>
        </p:nvSpPr>
        <p:spPr>
          <a:xfrm>
            <a:off x="655220" y="4131107"/>
            <a:ext cx="3249594" cy="783193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Digital Financial Services</a:t>
            </a:r>
            <a:endParaRPr lang="en-GB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5F8E28-A0FA-4340-9E94-C0FA067766AB}"/>
              </a:ext>
            </a:extLst>
          </p:cNvPr>
          <p:cNvSpPr txBox="1"/>
          <p:nvPr/>
        </p:nvSpPr>
        <p:spPr>
          <a:xfrm>
            <a:off x="655220" y="5127201"/>
            <a:ext cx="3249593" cy="783193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International Internet Connectivity (IIC)</a:t>
            </a:r>
            <a:endParaRPr lang="en-GB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C006EE-4E27-4BB9-ABEF-21572AD7CEE3}"/>
              </a:ext>
            </a:extLst>
          </p:cNvPr>
          <p:cNvSpPr txBox="1"/>
          <p:nvPr/>
        </p:nvSpPr>
        <p:spPr>
          <a:xfrm>
            <a:off x="8152821" y="3135037"/>
            <a:ext cx="3249593" cy="442674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Big Data</a:t>
            </a:r>
            <a:endParaRPr lang="en-GB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B52A30-BDA5-46EE-B884-887108453DFE}"/>
              </a:ext>
            </a:extLst>
          </p:cNvPr>
          <p:cNvSpPr txBox="1"/>
          <p:nvPr/>
        </p:nvSpPr>
        <p:spPr>
          <a:xfrm>
            <a:off x="4416120" y="3150762"/>
            <a:ext cx="3249594" cy="1123712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</a:t>
            </a:r>
            <a:r>
              <a:rPr lang="en-GB" sz="2000" b="1" dirty="0"/>
              <a:t>rans-multi-country terrestrial cable resource sharing</a:t>
            </a:r>
            <a:r>
              <a:rPr lang="en-US" sz="2000" b="1" dirty="0"/>
              <a:t> </a:t>
            </a:r>
            <a:endParaRPr lang="en-GB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ADA272-4DC0-48DC-B44A-AE0FF880EE13}"/>
              </a:ext>
            </a:extLst>
          </p:cNvPr>
          <p:cNvSpPr txBox="1"/>
          <p:nvPr/>
        </p:nvSpPr>
        <p:spPr>
          <a:xfrm>
            <a:off x="8152818" y="4330379"/>
            <a:ext cx="3293949" cy="1719620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/>
              <a:t>Roaming Aspects of </a:t>
            </a:r>
            <a:br>
              <a:rPr lang="en-GB" sz="1900" b="1" dirty="0"/>
            </a:br>
            <a:r>
              <a:rPr lang="en-GB" sz="1900" b="1" dirty="0"/>
              <a:t>Internet of Things (IoT) and </a:t>
            </a:r>
            <a:br>
              <a:rPr lang="en-GB" sz="1900" b="1" dirty="0"/>
            </a:br>
            <a:r>
              <a:rPr lang="en-GB" sz="1900" b="1" dirty="0"/>
              <a:t>Machine to Machine (M2M</a:t>
            </a:r>
            <a:r>
              <a:rPr lang="en-GB" b="1" dirty="0"/>
              <a:t>)</a:t>
            </a:r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CA93C7-1B19-4897-A9CA-D9517A69DDE9}"/>
              </a:ext>
            </a:extLst>
          </p:cNvPr>
          <p:cNvSpPr txBox="1"/>
          <p:nvPr/>
        </p:nvSpPr>
        <p:spPr>
          <a:xfrm>
            <a:off x="8152821" y="3732708"/>
            <a:ext cx="3293949" cy="442674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Significant Market Power</a:t>
            </a:r>
            <a:endParaRPr lang="en-GB" sz="2000" b="1" dirty="0">
              <a:highlight>
                <a:srgbClr val="FFFF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FACDB-8B9A-48BB-A082-8F8DA0EC571E}"/>
              </a:ext>
            </a:extLst>
          </p:cNvPr>
          <p:cNvSpPr txBox="1"/>
          <p:nvPr/>
        </p:nvSpPr>
        <p:spPr>
          <a:xfrm>
            <a:off x="679419" y="3135037"/>
            <a:ext cx="3249594" cy="783193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International and Regional Roaming</a:t>
            </a:r>
            <a:endParaRPr lang="en-GB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1749DD-A3FA-405F-9B80-F425A648F2DD}"/>
              </a:ext>
            </a:extLst>
          </p:cNvPr>
          <p:cNvSpPr txBox="1"/>
          <p:nvPr/>
        </p:nvSpPr>
        <p:spPr>
          <a:xfrm>
            <a:off x="4404019" y="5190189"/>
            <a:ext cx="3249593" cy="783193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Customer Redress and Consumer Protection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3670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32486" y="287791"/>
            <a:ext cx="10539542" cy="8822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ITU-T SG3: Key ITU-T Recommendations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aphicFrame>
        <p:nvGraphicFramePr>
          <p:cNvPr id="11" name="Table 27">
            <a:extLst>
              <a:ext uri="{FF2B5EF4-FFF2-40B4-BE49-F238E27FC236}">
                <a16:creationId xmlns:a16="http://schemas.microsoft.com/office/drawing/2014/main" id="{8187DFE1-28F6-45BA-A63F-8156C1CC1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16740"/>
              </p:ext>
            </p:extLst>
          </p:nvPr>
        </p:nvGraphicFramePr>
        <p:xfrm>
          <a:off x="368430" y="1315707"/>
          <a:ext cx="11317900" cy="3429000"/>
        </p:xfrm>
        <a:graphic>
          <a:graphicData uri="http://schemas.openxmlformats.org/drawingml/2006/table">
            <a:tbl>
              <a:tblPr firstRow="1" bandRow="1"/>
              <a:tblGrid>
                <a:gridCol w="3139123">
                  <a:extLst>
                    <a:ext uri="{9D8B030D-6E8A-4147-A177-3AD203B41FA5}">
                      <a16:colId xmlns:a16="http://schemas.microsoft.com/office/drawing/2014/main" val="2824121499"/>
                    </a:ext>
                  </a:extLst>
                </a:gridCol>
                <a:gridCol w="8178777">
                  <a:extLst>
                    <a:ext uri="{9D8B030D-6E8A-4147-A177-3AD203B41FA5}">
                      <a16:colId xmlns:a16="http://schemas.microsoft.com/office/drawing/2014/main" val="716977565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rgbClr val="0070C0"/>
                          </a:solidFill>
                          <a:latin typeface="+mn-lt"/>
                        </a:rPr>
                        <a:t> Recommendation ITU-T D.262 (2019)</a:t>
                      </a:r>
                      <a:endParaRPr lang="en-GB" sz="23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300" b="0" i="1" dirty="0">
                          <a:solidFill>
                            <a:schemeClr val="tx1"/>
                          </a:solidFill>
                          <a:latin typeface="+mn-lt"/>
                        </a:rPr>
                        <a:t>Collaborative Framework for OTTs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694678"/>
                  </a:ext>
                </a:extLst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</a:t>
                      </a:r>
                      <a:r>
                        <a:rPr lang="en-US" sz="2300" b="1" dirty="0">
                          <a:solidFill>
                            <a:srgbClr val="0070C0"/>
                          </a:solidFill>
                          <a:latin typeface="+mn-lt"/>
                        </a:rPr>
                        <a:t>ITU-T D.1101 (2020)</a:t>
                      </a:r>
                      <a:endParaRPr lang="en-GB" sz="23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300" i="1" dirty="0">
                          <a:latin typeface="+mn-lt"/>
                        </a:rPr>
                        <a:t>Enabling environment for voluntary commercial arrangements between telecommunications network operators and OTT providers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104980"/>
                  </a:ext>
                </a:extLst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3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</a:p>
                    <a:p>
                      <a:pPr algn="ctr"/>
                      <a:r>
                        <a:rPr lang="en-GB" sz="2300" b="1" dirty="0">
                          <a:solidFill>
                            <a:srgbClr val="0070C0"/>
                          </a:solidFill>
                          <a:latin typeface="+mn-lt"/>
                        </a:rPr>
                        <a:t>ITU-T D.1102 (2021)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300" i="1" dirty="0">
                          <a:latin typeface="+mn-lt"/>
                        </a:rPr>
                        <a:t>Customer redress and consumer protection mechanisms for OTTs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74533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DDF2EB7-9586-4E69-941F-96C0642C3B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1713" y="4796520"/>
            <a:ext cx="11317901" cy="146423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 b="1" dirty="0">
                <a:solidFill>
                  <a:srgbClr val="00B050"/>
                </a:solidFill>
              </a:rPr>
              <a:t>ITU-T Recommendation D.262</a:t>
            </a:r>
            <a:r>
              <a:rPr lang="en-US" sz="2000" dirty="0">
                <a:solidFill>
                  <a:prstClr val="black"/>
                </a:solidFill>
              </a:rPr>
              <a:t>,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the definition of </a:t>
            </a:r>
            <a:r>
              <a:rPr lang="en-GB" sz="2000" b="1" dirty="0">
                <a:solidFill>
                  <a:prstClr val="black"/>
                </a:solidFill>
              </a:rPr>
              <a:t>over-the-top (</a:t>
            </a:r>
            <a:r>
              <a:rPr lang="en-US" sz="2000" b="1" dirty="0">
                <a:solidFill>
                  <a:prstClr val="black"/>
                </a:solidFill>
              </a:rPr>
              <a:t>OTT) </a:t>
            </a:r>
            <a:r>
              <a:rPr lang="en-US" sz="2000" dirty="0">
                <a:solidFill>
                  <a:prstClr val="black"/>
                </a:solidFill>
              </a:rPr>
              <a:t>was developed as: 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“</a:t>
            </a:r>
            <a:r>
              <a:rPr lang="en-GB" sz="2000" b="1" i="1" dirty="0">
                <a:solidFill>
                  <a:prstClr val="black"/>
                </a:solidFill>
              </a:rPr>
              <a:t>An application accessed and delivered over the public Internet that may be a direct technical/functional substitute for traditional international telecommunication services.</a:t>
            </a:r>
            <a:r>
              <a:rPr lang="en-US" sz="2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48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416946"/>
            <a:ext cx="10492484" cy="686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ITU-T SG3: Future Topics in 2022-2024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5110A8E0-4622-4D12-86E2-24FEE872B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2769"/>
              </p:ext>
            </p:extLst>
          </p:nvPr>
        </p:nvGraphicFramePr>
        <p:xfrm>
          <a:off x="630806" y="2152086"/>
          <a:ext cx="10711109" cy="3200400"/>
        </p:xfrm>
        <a:graphic>
          <a:graphicData uri="http://schemas.openxmlformats.org/drawingml/2006/table">
            <a:tbl>
              <a:tblPr firstRow="1" bandRow="1"/>
              <a:tblGrid>
                <a:gridCol w="1156990">
                  <a:extLst>
                    <a:ext uri="{9D8B030D-6E8A-4147-A177-3AD203B41FA5}">
                      <a16:colId xmlns:a16="http://schemas.microsoft.com/office/drawing/2014/main" val="3620732882"/>
                    </a:ext>
                  </a:extLst>
                </a:gridCol>
                <a:gridCol w="9554119">
                  <a:extLst>
                    <a:ext uri="{9D8B030D-6E8A-4147-A177-3AD203B41FA5}">
                      <a16:colId xmlns:a16="http://schemas.microsoft.com/office/drawing/2014/main" val="2719056157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Accounting and billing aspects in Internet of Things (IoT) ecosystem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21926"/>
                  </a:ext>
                </a:extLst>
              </a:tr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Distributed Ledger Technology (DLT) in accounting/settlement process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79482"/>
                  </a:ext>
                </a:extLst>
              </a:tr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Internet Protocol Version 6 (IPv6) deployment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14646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D549BCD-2055-4B59-AE6C-B7A343FF0CCB}"/>
              </a:ext>
            </a:extLst>
          </p:cNvPr>
          <p:cNvSpPr txBox="1"/>
          <p:nvPr/>
        </p:nvSpPr>
        <p:spPr>
          <a:xfrm>
            <a:off x="1964309" y="1366893"/>
            <a:ext cx="8263382" cy="578882"/>
          </a:xfrm>
          <a:prstGeom prst="round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New topics for future work</a:t>
            </a:r>
            <a:endParaRPr lang="en-US" sz="28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959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416946"/>
            <a:ext cx="10492484" cy="686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Thank You to the SG3 Community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13B8828-7984-4655-B4CB-FFC686EA7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074323"/>
              </p:ext>
            </p:extLst>
          </p:nvPr>
        </p:nvGraphicFramePr>
        <p:xfrm>
          <a:off x="326377" y="981679"/>
          <a:ext cx="11517923" cy="432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3">
            <a:extLst>
              <a:ext uri="{FF2B5EF4-FFF2-40B4-BE49-F238E27FC236}">
                <a16:creationId xmlns:a16="http://schemas.microsoft.com/office/drawing/2014/main" id="{7453C713-2D76-49D2-8D6B-819DD234A873}"/>
              </a:ext>
            </a:extLst>
          </p:cNvPr>
          <p:cNvSpPr txBox="1">
            <a:spLocks/>
          </p:cNvSpPr>
          <p:nvPr/>
        </p:nvSpPr>
        <p:spPr>
          <a:xfrm>
            <a:off x="0" y="5059175"/>
            <a:ext cx="12192000" cy="701673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to ALL Contributors and Supporters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5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DC8ED-F221-054F-8C8F-B39B5F57725C}"/>
              </a:ext>
            </a:extLst>
          </p:cNvPr>
          <p:cNvSpPr txBox="1"/>
          <p:nvPr/>
        </p:nvSpPr>
        <p:spPr>
          <a:xfrm>
            <a:off x="13524614" y="425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D126E-E7AB-B94B-BD02-0EDE6D5891AB}"/>
              </a:ext>
            </a:extLst>
          </p:cNvPr>
          <p:cNvSpPr txBox="1"/>
          <p:nvPr/>
        </p:nvSpPr>
        <p:spPr>
          <a:xfrm>
            <a:off x="2457974" y="3054635"/>
            <a:ext cx="7633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kern="200" dirty="0">
                <a:latin typeface="Arial" panose="020B0604020202020204" pitchFamily="34" charset="0"/>
                <a:cs typeface="Arial" panose="020B0604020202020204" pitchFamily="34" charset="0"/>
              </a:rPr>
              <a:t>Additional material</a:t>
            </a:r>
          </a:p>
        </p:txBody>
      </p:sp>
    </p:spTree>
    <p:extLst>
      <p:ext uri="{BB962C8B-B14F-4D97-AF65-F5344CB8AC3E}">
        <p14:creationId xmlns:p14="http://schemas.microsoft.com/office/powerpoint/2010/main" val="26184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8906-161E-44A6-BF83-E8F81E0F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3" y="1077338"/>
            <a:ext cx="11125257" cy="2166888"/>
          </a:xfrm>
        </p:spPr>
        <p:txBody>
          <a:bodyPr>
            <a:noAutofit/>
          </a:bodyPr>
          <a:lstStyle/>
          <a:p>
            <a:r>
              <a:rPr lang="en-GB" sz="2100" dirty="0"/>
              <a:t>SG3 is responsible, </a:t>
            </a:r>
            <a:r>
              <a:rPr lang="en-GB" sz="2100" i="1" dirty="0"/>
              <a:t>inter alia</a:t>
            </a:r>
            <a:r>
              <a:rPr lang="en-GB" sz="2100" dirty="0"/>
              <a:t>, for studying </a:t>
            </a:r>
            <a:r>
              <a:rPr lang="en-GB" sz="2100" b="1" dirty="0">
                <a:solidFill>
                  <a:srgbClr val="0070C0"/>
                </a:solidFill>
              </a:rPr>
              <a:t>international telecommunication/ICT policy and economic issues and tariff and accounting matters </a:t>
            </a:r>
            <a:r>
              <a:rPr lang="en-GB" sz="2100" dirty="0"/>
              <a:t>(including costing principles and methodologies), with a view to informing the development of enabling regulatory models and frameworks.</a:t>
            </a:r>
          </a:p>
          <a:p>
            <a:r>
              <a:rPr lang="en-GB" sz="2100" dirty="0"/>
              <a:t>SG3 shall in particular </a:t>
            </a:r>
            <a:r>
              <a:rPr lang="en-GB" sz="2100" b="1" dirty="0">
                <a:solidFill>
                  <a:srgbClr val="0070C0"/>
                </a:solidFill>
              </a:rPr>
              <a:t>foster collaboration </a:t>
            </a:r>
            <a:r>
              <a:rPr lang="en-GB" sz="2100" dirty="0"/>
              <a:t>among its participants with a view to the establishment of rates at levels as low as possible consistent with an efficient service and taking into account the necessity of </a:t>
            </a:r>
            <a:r>
              <a:rPr lang="en-GB" sz="2100" b="1" dirty="0">
                <a:solidFill>
                  <a:srgbClr val="0070C0"/>
                </a:solidFill>
              </a:rPr>
              <a:t>maintaining independent financial administration of telecommunications </a:t>
            </a:r>
            <a:r>
              <a:rPr lang="en-GB" sz="2100" dirty="0"/>
              <a:t>on a sound basis.</a:t>
            </a:r>
          </a:p>
        </p:txBody>
      </p:sp>
      <p:pic>
        <p:nvPicPr>
          <p:cNvPr id="5" name="Picture 4" descr="Six pins pointed on several spots on a road map">
            <a:extLst>
              <a:ext uri="{FF2B5EF4-FFF2-40B4-BE49-F238E27FC236}">
                <a16:creationId xmlns:a16="http://schemas.microsoft.com/office/drawing/2014/main" id="{A9E192D9-2393-477E-A990-AC8171005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4" y="3469010"/>
            <a:ext cx="4717899" cy="314449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FB4C9-523C-4748-9CFC-DCC4C842BFB4}"/>
              </a:ext>
            </a:extLst>
          </p:cNvPr>
          <p:cNvSpPr txBox="1">
            <a:spLocks/>
          </p:cNvSpPr>
          <p:nvPr/>
        </p:nvSpPr>
        <p:spPr>
          <a:xfrm>
            <a:off x="644433" y="3634076"/>
            <a:ext cx="6156961" cy="297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is the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Study Group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following areas of study: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Tariff and accounting principles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relating to international telecommunications/ICT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issues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relating to international telecommunications/ICT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issues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relating to international telecommunications/ICT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9449ECB-F68E-4580-88E2-E21A4391F002}"/>
              </a:ext>
            </a:extLst>
          </p:cNvPr>
          <p:cNvSpPr txBox="1">
            <a:spLocks/>
          </p:cNvSpPr>
          <p:nvPr/>
        </p:nvSpPr>
        <p:spPr>
          <a:xfrm>
            <a:off x="0" y="68348"/>
            <a:ext cx="12192000" cy="701673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ITU-T SG3: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Mandate and Responsibilities during 2017-2021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2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Statistics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2C9BC-256A-44D1-B918-27439EC90AB3}"/>
              </a:ext>
            </a:extLst>
          </p:cNvPr>
          <p:cNvSpPr txBox="1"/>
          <p:nvPr/>
        </p:nvSpPr>
        <p:spPr>
          <a:xfrm>
            <a:off x="2158738" y="5497827"/>
            <a:ext cx="9772452" cy="1140738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ITU-T SG3 Meetings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meetings are held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per year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only, unlike other SG meetings that are held approximately twice per year.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meetings operate on a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Party level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SG3 organizes Rapporteur Group Meetings (RGMs) to discuss and operate on a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level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BFD822-3938-4ACC-8E8F-63C153E02C69}"/>
              </a:ext>
            </a:extLst>
          </p:cNvPr>
          <p:cNvGraphicFramePr/>
          <p:nvPr/>
        </p:nvGraphicFramePr>
        <p:xfrm>
          <a:off x="130927" y="918032"/>
          <a:ext cx="5770251" cy="441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phic 2" descr="Meeting">
            <a:extLst>
              <a:ext uri="{FF2B5EF4-FFF2-40B4-BE49-F238E27FC236}">
                <a16:creationId xmlns:a16="http://schemas.microsoft.com/office/drawing/2014/main" id="{5A678D96-D8F3-4EDB-90FE-C94036814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448" y="5258276"/>
            <a:ext cx="1619840" cy="161984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DF5ED6-3B02-40BB-A9AB-17B24C1762A0}"/>
              </a:ext>
            </a:extLst>
          </p:cNvPr>
          <p:cNvGraphicFramePr/>
          <p:nvPr/>
        </p:nvGraphicFramePr>
        <p:xfrm>
          <a:off x="6004874" y="911939"/>
          <a:ext cx="6056198" cy="442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489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 of Main Results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355CD7-BA38-40AA-A486-C66DE3A2A19E}"/>
              </a:ext>
            </a:extLst>
          </p:cNvPr>
          <p:cNvGraphicFramePr>
            <a:graphicFrameLocks noGrp="1"/>
          </p:cNvGraphicFramePr>
          <p:nvPr/>
        </p:nvGraphicFramePr>
        <p:xfrm>
          <a:off x="342899" y="1070759"/>
          <a:ext cx="4178969" cy="27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70">
                  <a:extLst>
                    <a:ext uri="{9D8B030D-6E8A-4147-A177-3AD203B41FA5}">
                      <a16:colId xmlns:a16="http://schemas.microsoft.com/office/drawing/2014/main" val="3909935295"/>
                    </a:ext>
                  </a:extLst>
                </a:gridCol>
                <a:gridCol w="3423199">
                  <a:extLst>
                    <a:ext uri="{9D8B030D-6E8A-4147-A177-3AD203B41FA5}">
                      <a16:colId xmlns:a16="http://schemas.microsoft.com/office/drawing/2014/main" val="2955340015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Approved ITU-T Recommendations 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77573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Agreed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ITU-T 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Supplements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76447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Agreed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ITU-T 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Technical Reports 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6460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Initiated New Work Items 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524398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361AE5C-31B5-4302-94F6-D24C4AA9CB6E}"/>
              </a:ext>
            </a:extLst>
          </p:cNvPr>
          <p:cNvSpPr/>
          <p:nvPr/>
        </p:nvSpPr>
        <p:spPr>
          <a:xfrm>
            <a:off x="439152" y="1202798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3296B5-B8AA-497D-AAD6-0FFCCB265C08}"/>
              </a:ext>
            </a:extLst>
          </p:cNvPr>
          <p:cNvSpPr/>
          <p:nvPr/>
        </p:nvSpPr>
        <p:spPr>
          <a:xfrm>
            <a:off x="439152" y="1828243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2F81FF-7EC1-471D-8258-4643C05D4CD6}"/>
              </a:ext>
            </a:extLst>
          </p:cNvPr>
          <p:cNvSpPr/>
          <p:nvPr/>
        </p:nvSpPr>
        <p:spPr>
          <a:xfrm>
            <a:off x="439152" y="2512904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F385FF-E4EA-483A-8376-6177C1659BE9}"/>
              </a:ext>
            </a:extLst>
          </p:cNvPr>
          <p:cNvSpPr/>
          <p:nvPr/>
        </p:nvSpPr>
        <p:spPr>
          <a:xfrm>
            <a:off x="439152" y="3197565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D8D7C-8502-41AD-A340-ED5523F4EF39}"/>
              </a:ext>
            </a:extLst>
          </p:cNvPr>
          <p:cNvSpPr txBox="1"/>
          <p:nvPr/>
        </p:nvSpPr>
        <p:spPr>
          <a:xfrm>
            <a:off x="473164" y="1244633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1AAAD6-C75E-4947-B603-D5600978BDCB}"/>
              </a:ext>
            </a:extLst>
          </p:cNvPr>
          <p:cNvSpPr txBox="1"/>
          <p:nvPr/>
        </p:nvSpPr>
        <p:spPr>
          <a:xfrm>
            <a:off x="473164" y="1874891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4B0856-EDA3-4416-B728-98FF64626093}"/>
              </a:ext>
            </a:extLst>
          </p:cNvPr>
          <p:cNvSpPr txBox="1"/>
          <p:nvPr/>
        </p:nvSpPr>
        <p:spPr>
          <a:xfrm>
            <a:off x="473164" y="2547206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FBFAAA-DB27-43FF-BE4A-D6D674B9AABD}"/>
              </a:ext>
            </a:extLst>
          </p:cNvPr>
          <p:cNvSpPr txBox="1"/>
          <p:nvPr/>
        </p:nvSpPr>
        <p:spPr>
          <a:xfrm>
            <a:off x="476331" y="3232109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DAA641C3-0D22-4433-8297-A85E11FEE6F2}"/>
              </a:ext>
            </a:extLst>
          </p:cNvPr>
          <p:cNvGraphicFramePr>
            <a:graphicFrameLocks noGrp="1"/>
          </p:cNvGraphicFramePr>
          <p:nvPr/>
        </p:nvGraphicFramePr>
        <p:xfrm>
          <a:off x="4733923" y="1061749"/>
          <a:ext cx="7115175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03">
                  <a:extLst>
                    <a:ext uri="{9D8B030D-6E8A-4147-A177-3AD203B41FA5}">
                      <a16:colId xmlns:a16="http://schemas.microsoft.com/office/drawing/2014/main" val="2824121499"/>
                    </a:ext>
                  </a:extLst>
                </a:gridCol>
                <a:gridCol w="5552572">
                  <a:extLst>
                    <a:ext uri="{9D8B030D-6E8A-4147-A177-3AD203B41FA5}">
                      <a16:colId xmlns:a16="http://schemas.microsoft.com/office/drawing/2014/main" val="7169775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Approved ITU-T Recommendations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1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D.198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Principles for unified format of price/tariffs/rates-lists used for exchanging telephone traffic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1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D.262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Collaborative Framework for OTTs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69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D.263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Costs, Charges and Competition for Mobile Financial Services (MFS)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67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D.264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Shared uses of telecommunication infrastructure as possible methods for enhancing the efficiency of telecommunications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9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D.1040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Optimizing terrestrial cable utilization across multiple countries to boost regional and international connectivity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3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D.1101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Enabling environment for voluntary commercial arrangements between telecommunications network operators and OTT providers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10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D.1140/X.1261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Policy Framework including Principles for digital identity infrastructure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82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D.1041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Policy and methodological principles for determining co-location and access charges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6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ITU-T D.1102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Customer redress and consumer protection mechanisms for OTTs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745332"/>
                  </a:ext>
                </a:extLst>
              </a:tr>
            </a:tbl>
          </a:graphicData>
        </a:graphic>
      </p:graphicFrame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7B2A9374-2883-44CC-8289-1FB77AA6F09F}"/>
              </a:ext>
            </a:extLst>
          </p:cNvPr>
          <p:cNvGraphicFramePr>
            <a:graphicFrameLocks noGrp="1"/>
          </p:cNvGraphicFramePr>
          <p:nvPr/>
        </p:nvGraphicFramePr>
        <p:xfrm>
          <a:off x="342899" y="4071417"/>
          <a:ext cx="4178968" cy="217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44">
                  <a:extLst>
                    <a:ext uri="{9D8B030D-6E8A-4147-A177-3AD203B41FA5}">
                      <a16:colId xmlns:a16="http://schemas.microsoft.com/office/drawing/2014/main" val="1505626189"/>
                    </a:ext>
                  </a:extLst>
                </a:gridCol>
                <a:gridCol w="1066012">
                  <a:extLst>
                    <a:ext uri="{9D8B030D-6E8A-4147-A177-3AD203B41FA5}">
                      <a16:colId xmlns:a16="http://schemas.microsoft.com/office/drawing/2014/main" val="3107082793"/>
                    </a:ext>
                  </a:extLst>
                </a:gridCol>
                <a:gridCol w="1066012">
                  <a:extLst>
                    <a:ext uri="{9D8B030D-6E8A-4147-A177-3AD203B41FA5}">
                      <a16:colId xmlns:a16="http://schemas.microsoft.com/office/drawing/2014/main" val="2712518155"/>
                    </a:ext>
                  </a:extLst>
                </a:gridCol>
              </a:tblGrid>
              <a:tr h="61259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2013-2016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2017-2021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05475"/>
                  </a:ext>
                </a:extLst>
              </a:tr>
              <a:tr h="60300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Normative Texts</a:t>
                      </a:r>
                      <a:br>
                        <a:rPr lang="en-US" sz="1500" b="1" dirty="0"/>
                      </a:br>
                      <a:r>
                        <a:rPr lang="en-US" sz="1400" b="1" dirty="0"/>
                        <a:t>(Recommendations)</a:t>
                      </a:r>
                      <a:endParaRPr lang="en-GB" sz="1500" b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75317"/>
                  </a:ext>
                </a:extLst>
              </a:tr>
              <a:tr h="9626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Non-normative Texts</a:t>
                      </a:r>
                      <a:br>
                        <a:rPr lang="en-US" sz="1500" b="1" dirty="0"/>
                      </a:br>
                      <a:r>
                        <a:rPr lang="en-US" sz="1400" b="1" dirty="0"/>
                        <a:t>(</a:t>
                      </a:r>
                      <a:r>
                        <a:rPr lang="en-GB" sz="1400" b="1" dirty="0"/>
                        <a:t>Supplements, Technical Papers, and Technical Reports</a:t>
                      </a:r>
                      <a:r>
                        <a:rPr lang="en-US" sz="1400" b="1" dirty="0"/>
                        <a:t>)</a:t>
                      </a:r>
                      <a:endParaRPr lang="en-GB" sz="1500" b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5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928610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D48118C49BB43A24CDCC7188A1489" ma:contentTypeVersion="1" ma:contentTypeDescription="Create a new document." ma:contentTypeScope="" ma:versionID="a0e8ca3dbd8dc0bb96bca45242d892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C9F6B-BB79-43EF-B47B-B000AFC2077B}"/>
</file>

<file path=customXml/itemProps2.xml><?xml version="1.0" encoding="utf-8"?>
<ds:datastoreItem xmlns:ds="http://schemas.openxmlformats.org/officeDocument/2006/customXml" ds:itemID="{05CA45E3-4EFB-4FB7-A854-21FE0CF6F475}"/>
</file>

<file path=customXml/itemProps3.xml><?xml version="1.0" encoding="utf-8"?>
<ds:datastoreItem xmlns:ds="http://schemas.openxmlformats.org/officeDocument/2006/customXml" ds:itemID="{77E77847-90BD-43BB-862A-F541F8C2B020}"/>
</file>

<file path=docProps/app.xml><?xml version="1.0" encoding="utf-8"?>
<Properties xmlns="http://schemas.openxmlformats.org/officeDocument/2006/extended-properties" xmlns:vt="http://schemas.openxmlformats.org/officeDocument/2006/docPropsVTypes">
  <TotalTime>14426</TotalTime>
  <Words>1410</Words>
  <Application>Microsoft Office PowerPoint</Application>
  <PresentationFormat>Widescreen</PresentationFormat>
  <Paragraphs>182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ITU Theme - White bg</vt:lpstr>
      <vt:lpstr>Big text</vt:lpstr>
      <vt:lpstr>Quote Slide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ITU-T SG3: Meeting Statistics</vt:lpstr>
      <vt:lpstr>ITU-T SG3: Highlights of Main Results </vt:lpstr>
      <vt:lpstr>ITU-T SG3: Highlights of Main Results </vt:lpstr>
      <vt:lpstr>ITU-T SG3: Highlights of Main Results </vt:lpstr>
      <vt:lpstr>ITU-T SG3: An International Platform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 Ebong-Barry, Ahone</dc:creator>
  <cp:lastModifiedBy>TSB (MTA)</cp:lastModifiedBy>
  <cp:revision>224</cp:revision>
  <dcterms:created xsi:type="dcterms:W3CDTF">2021-03-09T10:44:20Z</dcterms:created>
  <dcterms:modified xsi:type="dcterms:W3CDTF">2022-02-24T13:19:04Z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0x010100EFFD48118C49BB43A24CDCC7188A1489</vt:lpwstr>
  </property>
</Properties>
</file>