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709" r:id="rId5"/>
    <p:sldMasterId id="2147483713" r:id="rId6"/>
    <p:sldMasterId id="2147483720" r:id="rId7"/>
  </p:sldMasterIdLst>
  <p:notesMasterIdLst>
    <p:notesMasterId r:id="rId18"/>
  </p:notesMasterIdLst>
  <p:handoutMasterIdLst>
    <p:handoutMasterId r:id="rId19"/>
  </p:handoutMasterIdLst>
  <p:sldIdLst>
    <p:sldId id="2763" r:id="rId8"/>
    <p:sldId id="2718" r:id="rId9"/>
    <p:sldId id="2770" r:id="rId10"/>
    <p:sldId id="2769" r:id="rId11"/>
    <p:sldId id="2766" r:id="rId12"/>
    <p:sldId id="2767" r:id="rId13"/>
    <p:sldId id="2696" r:id="rId14"/>
    <p:sldId id="2771" r:id="rId15"/>
    <p:sldId id="2772" r:id="rId16"/>
    <p:sldId id="27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77" userDrawn="1">
          <p15:clr>
            <a:srgbClr val="A4A3A4"/>
          </p15:clr>
        </p15:guide>
        <p15:guide id="2" pos="415" userDrawn="1">
          <p15:clr>
            <a:srgbClr val="A4A3A4"/>
          </p15:clr>
        </p15:guide>
        <p15:guide id="3" orient="horz" pos="2251" userDrawn="1">
          <p15:clr>
            <a:srgbClr val="A4A3A4"/>
          </p15:clr>
        </p15:guide>
        <p15:guide id="4" pos="39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E0B3"/>
    <a:srgbClr val="F4B083"/>
    <a:srgbClr val="00CD00"/>
    <a:srgbClr val="1E83C7"/>
    <a:srgbClr val="F7F7F7"/>
    <a:srgbClr val="00A3E0"/>
    <a:srgbClr val="FFFFFF"/>
    <a:srgbClr val="F2F2F2"/>
    <a:srgbClr val="009CD6"/>
    <a:srgbClr val="F4F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A98721-CB3D-4445-B8F9-DA93E8289124}" v="5" dt="2022-02-25T08:30:11.021"/>
    <p1510:client id="{F56FBF55-0A57-40EC-AC59-E5404BD838F3}" vWet="4" dt="2022-02-25T08:29:23.5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777"/>
        <p:guide pos="415"/>
        <p:guide orient="horz" pos="2251"/>
        <p:guide pos="394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BE192EA-4FB5-417A-96F6-B3058A54AB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5D5479-0008-4BFD-BE18-7442B169130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2114D-3A05-4B20-822E-8261653B33D2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BD4BE7-9FD8-4D10-87DD-2B2BC23B46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0342B2-B657-4BF5-B0C4-8D3FD65073D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5079B-D1F0-49DB-8DFB-E06CD09E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47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008D2-43B4-45EB-8E80-36DCF9CD046D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8591F-50F3-4C40-9DA2-D793276CC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94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A8591F-50F3-4C40-9DA2-D793276CC0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223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IT"/>
              <a:t>white</a:t>
            </a:r>
          </a:p>
          <a:p>
            <a:pPr marL="228600" indent="-228600">
              <a:buAutoNum type="arabicPeriod"/>
            </a:pPr>
            <a:r>
              <a:rPr lang="en-IT"/>
              <a:t>wtsa logo</a:t>
            </a:r>
          </a:p>
          <a:p>
            <a:pPr marL="228600" indent="-228600">
              <a:buAutoNum type="arabicPeriod"/>
            </a:pPr>
            <a:r>
              <a:rPr lang="en-GB"/>
              <a:t>I</a:t>
            </a:r>
            <a:r>
              <a:rPr lang="en-IT"/>
              <a:t>tu logo</a:t>
            </a:r>
          </a:p>
          <a:p>
            <a:pPr marL="228600" indent="-228600">
              <a:buAutoNum type="arabicPeriod"/>
            </a:pPr>
            <a:r>
              <a:rPr lang="en-GB"/>
              <a:t>T</a:t>
            </a:r>
            <a:r>
              <a:rPr lang="en-IT"/>
              <a:t>hank you</a:t>
            </a:r>
          </a:p>
          <a:p>
            <a:endParaRPr lang="en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A8591F-50F3-4C40-9DA2-D793276CC0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02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IT"/>
              <a:t>white</a:t>
            </a:r>
          </a:p>
          <a:p>
            <a:pPr marL="228600" indent="-228600">
              <a:buAutoNum type="arabicPeriod"/>
            </a:pPr>
            <a:r>
              <a:rPr lang="en-IT"/>
              <a:t>wtsa logo</a:t>
            </a:r>
          </a:p>
          <a:p>
            <a:pPr marL="228600" indent="-228600">
              <a:buAutoNum type="arabicPeriod"/>
            </a:pPr>
            <a:r>
              <a:rPr lang="en-GB"/>
              <a:t>I</a:t>
            </a:r>
            <a:r>
              <a:rPr lang="en-IT"/>
              <a:t>tu logo</a:t>
            </a:r>
          </a:p>
          <a:p>
            <a:pPr marL="228600" indent="-228600">
              <a:buAutoNum type="arabicPeriod"/>
            </a:pPr>
            <a:r>
              <a:rPr lang="en-GB"/>
              <a:t>T</a:t>
            </a:r>
            <a:r>
              <a:rPr lang="en-IT"/>
              <a:t>hank you</a:t>
            </a:r>
          </a:p>
          <a:p>
            <a:endParaRPr lang="en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A8591F-50F3-4C40-9DA2-D793276CC05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26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margin-Content with Caption (White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F752D4-D41F-48C8-BC93-770A10B9CEF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28691" y="1959151"/>
            <a:ext cx="4090872" cy="4200245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1800" spc="2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 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3E0F6D26-4165-4298-B9DF-69A0CA57C654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5018432" y="1959150"/>
            <a:ext cx="4090872" cy="4200245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1800" spc="2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CED336FC-6E45-4A2D-A5AB-BE24E693E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8691" y="1265849"/>
            <a:ext cx="9051731" cy="5028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0EB37B9-0614-41D6-8AFE-EB91B451A9F5}"/>
              </a:ext>
            </a:extLst>
          </p:cNvPr>
          <p:cNvCxnSpPr/>
          <p:nvPr userDrawn="1"/>
        </p:nvCxnSpPr>
        <p:spPr>
          <a:xfrm>
            <a:off x="614783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FE8CDBB-5A4D-4444-85CC-7578EF050F6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4783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7181760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37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image - 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E364E913-4A6A-4F3B-B209-831A75170B72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096000" y="-1"/>
            <a:ext cx="6092751" cy="6858000"/>
          </a:xfrm>
          <a:solidFill>
            <a:srgbClr val="F4F4F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Insert image here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30453B6-BE94-4D10-99CD-4F6557992E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9575" y="1241625"/>
            <a:ext cx="5018228" cy="867930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800"/>
            </a:lvl1pPr>
          </a:lstStyle>
          <a:p>
            <a:pPr lvl="0"/>
            <a:r>
              <a:rPr lang="en-US"/>
              <a:t>Click to edit Master text styles 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76CAFA7-68AE-4EAD-BE3A-A5B16D9D3552}"/>
              </a:ext>
            </a:extLst>
          </p:cNvPr>
          <p:cNvCxnSpPr/>
          <p:nvPr userDrawn="1"/>
        </p:nvCxnSpPr>
        <p:spPr>
          <a:xfrm>
            <a:off x="616074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8F2FE0A-3A4C-445D-8290-44FCEA3F59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6074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/>
              <a:t>Click to edit section name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9AD2564-EF06-46B2-95AF-0FC81EEDCC9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09574" y="2245766"/>
            <a:ext cx="5018229" cy="3920948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lang="en-US" sz="1800" dirty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 </a:t>
            </a:r>
          </a:p>
        </p:txBody>
      </p:sp>
    </p:spTree>
    <p:extLst>
      <p:ext uri="{BB962C8B-B14F-4D97-AF65-F5344CB8AC3E}">
        <p14:creationId xmlns:p14="http://schemas.microsoft.com/office/powerpoint/2010/main" val="38641133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ft image-L (White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B99501-2A5A-45F8-BACF-23701FE68337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94302" y="0"/>
            <a:ext cx="6997698" cy="6857999"/>
          </a:xfrm>
          <a:solidFill>
            <a:srgbClr val="F4F4F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Insert picture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E260B5-3078-4CFA-A43A-D57EA4E98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649" y="2228472"/>
            <a:ext cx="4204643" cy="3936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147FA91-C242-46DD-BE23-48F41CC297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2649" y="1218965"/>
            <a:ext cx="4255850" cy="93350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0EEAF69-B649-4DD9-BE4A-CC1FC2864BDE}"/>
              </a:ext>
            </a:extLst>
          </p:cNvPr>
          <p:cNvCxnSpPr/>
          <p:nvPr userDrawn="1"/>
        </p:nvCxnSpPr>
        <p:spPr>
          <a:xfrm>
            <a:off x="601444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822686E3-ED91-4402-ABE9-E10A74CBDB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1445" y="313371"/>
            <a:ext cx="4307054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278066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Footer (white bg)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554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white bg)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6622E0-A137-429D-BE75-779E322CE694}"/>
              </a:ext>
            </a:extLst>
          </p:cNvPr>
          <p:cNvSpPr/>
          <p:nvPr userDrawn="1"/>
        </p:nvSpPr>
        <p:spPr>
          <a:xfrm>
            <a:off x="-30161" y="0"/>
            <a:ext cx="1222216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6082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blue bg)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0641AD-3AD5-4F67-A775-821CB3080BD2}"/>
              </a:ext>
            </a:extLst>
          </p:cNvPr>
          <p:cNvSpPr/>
          <p:nvPr userDrawn="1"/>
        </p:nvSpPr>
        <p:spPr>
          <a:xfrm>
            <a:off x="-30161" y="0"/>
            <a:ext cx="12222161" cy="6858000"/>
          </a:xfrm>
          <a:prstGeom prst="rect">
            <a:avLst/>
          </a:prstGeom>
          <a:solidFill>
            <a:srgbClr val="009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8022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blue bg) ">
    <p:bg>
      <p:bgPr>
        <a:solidFill>
          <a:srgbClr val="009C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A0C4E-2699-4875-A1A1-D48FAD3E32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209" y="1708146"/>
            <a:ext cx="8586483" cy="82454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 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4C9C4F3D-DA29-4A61-8DF0-B7C2509CF7B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1209" y="309023"/>
            <a:ext cx="4531421" cy="317500"/>
          </a:xfrm>
        </p:spPr>
        <p:txBody>
          <a:bodyPr/>
          <a:lstStyle>
            <a:lvl1pPr algn="l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 | Section name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B3B6150-4BAF-46BD-B2C3-48BD62516F63}"/>
              </a:ext>
            </a:extLst>
          </p:cNvPr>
          <p:cNvCxnSpPr/>
          <p:nvPr userDrawn="1"/>
        </p:nvCxnSpPr>
        <p:spPr>
          <a:xfrm>
            <a:off x="391209" y="280669"/>
            <a:ext cx="0" cy="374209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0790040C-84F8-4B8F-ABEA-564A0EF9447A}"/>
              </a:ext>
            </a:extLst>
          </p:cNvPr>
          <p:cNvSpPr/>
          <p:nvPr userDrawn="1"/>
        </p:nvSpPr>
        <p:spPr>
          <a:xfrm>
            <a:off x="0" y="6115986"/>
            <a:ext cx="12192000" cy="742013"/>
          </a:xfrm>
          <a:prstGeom prst="rect">
            <a:avLst/>
          </a:prstGeom>
          <a:solidFill>
            <a:srgbClr val="009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C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5850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hank you Slide">
    <p:bg>
      <p:bgPr>
        <a:solidFill>
          <a:srgbClr val="009C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F35E03-ED1F-4BA6-A9DB-BAA193266DF0}"/>
              </a:ext>
            </a:extLst>
          </p:cNvPr>
          <p:cNvSpPr txBox="1"/>
          <p:nvPr userDrawn="1"/>
        </p:nvSpPr>
        <p:spPr>
          <a:xfrm>
            <a:off x="3457462" y="2905780"/>
            <a:ext cx="52469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cs typeface="Arial" panose="020B0604020202020204" pitchFamily="34" charset="0"/>
              </a:rPr>
              <a:t>Thank you!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5BEDD7-9550-46FC-AAD4-3BCDC60161D9}"/>
              </a:ext>
            </a:extLst>
          </p:cNvPr>
          <p:cNvSpPr/>
          <p:nvPr userDrawn="1"/>
        </p:nvSpPr>
        <p:spPr>
          <a:xfrm>
            <a:off x="0" y="6115986"/>
            <a:ext cx="12192000" cy="742013"/>
          </a:xfrm>
          <a:prstGeom prst="rect">
            <a:avLst/>
          </a:prstGeom>
          <a:solidFill>
            <a:srgbClr val="009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C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6078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A647C-A7BD-47C9-962C-55289EF4CD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5414" y="2033625"/>
            <a:ext cx="8999926" cy="4067251"/>
          </a:xfrm>
        </p:spPr>
        <p:txBody>
          <a:bodyPr numCol="2" spcCol="274320">
            <a:noAutofit/>
          </a:bodyPr>
          <a:lstStyle>
            <a:lvl1pPr marL="9144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9CD6"/>
              </a:buClr>
              <a:buSzPct val="110000"/>
              <a:buFontTx/>
              <a:buNone/>
              <a:tabLst/>
              <a:defRPr sz="2400" spc="20"/>
            </a:lvl1pPr>
            <a:lvl2pPr marL="5486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2pPr>
            <a:lvl3pPr marL="10058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3pPr>
            <a:lvl4pPr marL="14630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4pPr>
            <a:lvl5pPr>
              <a:buClr>
                <a:srgbClr val="5B9BD5"/>
              </a:buClr>
              <a:defRPr/>
            </a:lvl5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consectetuer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Aenean </a:t>
            </a:r>
            <a:r>
              <a:rPr lang="en-US" err="1"/>
              <a:t>commodo</a:t>
            </a:r>
            <a:r>
              <a:rPr lang="en-US"/>
              <a:t> ligula </a:t>
            </a:r>
            <a:r>
              <a:rPr lang="en-US" err="1"/>
              <a:t>eget</a:t>
            </a:r>
            <a:r>
              <a:rPr lang="en-US"/>
              <a:t> dolor. Aenean </a:t>
            </a:r>
            <a:r>
              <a:rPr lang="en-US" err="1"/>
              <a:t>massa</a:t>
            </a:r>
            <a:r>
              <a:rPr lang="en-US"/>
              <a:t>. Cum sociis </a:t>
            </a:r>
            <a:r>
              <a:rPr lang="en-US" err="1"/>
              <a:t>natoque</a:t>
            </a:r>
            <a:r>
              <a:rPr lang="en-US"/>
              <a:t> </a:t>
            </a:r>
            <a:r>
              <a:rPr lang="en-US" err="1"/>
              <a:t>penatibus</a:t>
            </a:r>
            <a:r>
              <a:rPr lang="en-US"/>
              <a:t> et </a:t>
            </a:r>
            <a:r>
              <a:rPr lang="en-US" err="1"/>
              <a:t>magnis</a:t>
            </a:r>
            <a:r>
              <a:rPr lang="en-US"/>
              <a:t> dis parturient </a:t>
            </a:r>
            <a:r>
              <a:rPr lang="en-US" err="1"/>
              <a:t>montes</a:t>
            </a:r>
            <a:r>
              <a:rPr lang="en-US"/>
              <a:t>, </a:t>
            </a:r>
            <a:r>
              <a:rPr lang="en-US" err="1"/>
              <a:t>nascetur</a:t>
            </a:r>
            <a:r>
              <a:rPr lang="en-US"/>
              <a:t> </a:t>
            </a:r>
            <a:r>
              <a:rPr lang="en-US" err="1"/>
              <a:t>ridiculus</a:t>
            </a:r>
            <a:r>
              <a:rPr lang="en-US"/>
              <a:t> mus. Donec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, </a:t>
            </a:r>
            <a:r>
              <a:rPr lang="en-US" err="1"/>
              <a:t>ultricies</a:t>
            </a:r>
            <a:r>
              <a:rPr lang="en-US"/>
              <a:t> </a:t>
            </a:r>
            <a:r>
              <a:rPr lang="en-US" err="1"/>
              <a:t>nec</a:t>
            </a:r>
            <a:r>
              <a:rPr lang="en-US"/>
              <a:t>, </a:t>
            </a:r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eu</a:t>
            </a:r>
            <a:r>
              <a:rPr lang="en-US"/>
              <a:t>, </a:t>
            </a:r>
            <a:r>
              <a:rPr lang="en-US" err="1"/>
              <a:t>pretium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, sem. </a:t>
            </a:r>
          </a:p>
          <a:p>
            <a:pPr lvl="0"/>
            <a:r>
              <a:rPr lang="en-US" err="1"/>
              <a:t>Nulla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enim</a:t>
            </a:r>
            <a:r>
              <a:rPr lang="en-US"/>
              <a:t>. Donec </a:t>
            </a:r>
            <a:r>
              <a:rPr lang="en-US" err="1"/>
              <a:t>pede</a:t>
            </a:r>
            <a:r>
              <a:rPr lang="en-US"/>
              <a:t> </a:t>
            </a:r>
            <a:r>
              <a:rPr lang="en-US" err="1"/>
              <a:t>justo</a:t>
            </a:r>
            <a:r>
              <a:rPr lang="en-US"/>
              <a:t>, </a:t>
            </a:r>
            <a:r>
              <a:rPr lang="en-US" err="1"/>
              <a:t>fringilla</a:t>
            </a:r>
            <a:r>
              <a:rPr lang="en-US"/>
              <a:t> vel, </a:t>
            </a:r>
            <a:r>
              <a:rPr lang="en-US" err="1"/>
              <a:t>aliquet</a:t>
            </a:r>
            <a:r>
              <a:rPr lang="en-US"/>
              <a:t> </a:t>
            </a:r>
            <a:r>
              <a:rPr lang="en-US" err="1"/>
              <a:t>nec</a:t>
            </a:r>
            <a:r>
              <a:rPr lang="en-US"/>
              <a:t>.</a:t>
            </a:r>
          </a:p>
          <a:p>
            <a:pPr marL="9144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9CD6"/>
              </a:buClr>
              <a:buSzPct val="110000"/>
              <a:buFontTx/>
              <a:buNone/>
              <a:tabLst/>
              <a:defRPr/>
            </a:pPr>
            <a:r>
              <a:rPr lang="en-US"/>
              <a:t>Cum sociis </a:t>
            </a:r>
            <a:r>
              <a:rPr lang="en-US" err="1"/>
              <a:t>natoque</a:t>
            </a:r>
            <a:r>
              <a:rPr lang="en-US"/>
              <a:t> </a:t>
            </a:r>
            <a:r>
              <a:rPr lang="en-US" err="1"/>
              <a:t>penatibus</a:t>
            </a:r>
            <a:r>
              <a:rPr lang="en-US"/>
              <a:t> et </a:t>
            </a:r>
            <a:r>
              <a:rPr lang="en-US" err="1"/>
              <a:t>magnis</a:t>
            </a:r>
            <a:r>
              <a:rPr lang="en-US"/>
              <a:t> dis parturient </a:t>
            </a:r>
            <a:r>
              <a:rPr lang="en-US" err="1"/>
              <a:t>montes</a:t>
            </a:r>
            <a:r>
              <a:rPr lang="en-US"/>
              <a:t>, </a:t>
            </a:r>
            <a:r>
              <a:rPr lang="en-US" err="1"/>
              <a:t>nascetur</a:t>
            </a:r>
            <a:r>
              <a:rPr lang="en-US"/>
              <a:t> </a:t>
            </a:r>
            <a:r>
              <a:rPr lang="en-US" err="1"/>
              <a:t>ridiculus</a:t>
            </a:r>
            <a:r>
              <a:rPr lang="en-US"/>
              <a:t> mus. Donec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, </a:t>
            </a:r>
            <a:r>
              <a:rPr lang="en-US" err="1"/>
              <a:t>ultricies</a:t>
            </a:r>
            <a:r>
              <a:rPr lang="en-US"/>
              <a:t> </a:t>
            </a:r>
            <a:r>
              <a:rPr lang="en-US" err="1"/>
              <a:t>nec</a:t>
            </a:r>
            <a:r>
              <a:rPr lang="en-US"/>
              <a:t>, </a:t>
            </a:r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eu</a:t>
            </a:r>
            <a:r>
              <a:rPr lang="en-US"/>
              <a:t>, </a:t>
            </a:r>
            <a:r>
              <a:rPr lang="en-US" err="1"/>
              <a:t>pretium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, sem.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068AA50-AAA8-4842-ABF3-40CA7CFE97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358" y="685156"/>
            <a:ext cx="8999926" cy="5970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506702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A647C-A7BD-47C9-962C-55289EF4CD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5414" y="2033625"/>
            <a:ext cx="6297178" cy="4067251"/>
          </a:xfrm>
        </p:spPr>
        <p:txBody>
          <a:bodyPr numCol="1" spcCol="274320">
            <a:noAutofit/>
          </a:bodyPr>
          <a:lstStyle>
            <a:lvl1pPr marL="9144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9CD6"/>
              </a:buClr>
              <a:buSzPct val="110000"/>
              <a:buFontTx/>
              <a:buNone/>
              <a:tabLst/>
              <a:defRPr sz="2400" spc="20"/>
            </a:lvl1pPr>
            <a:lvl2pPr marL="5486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2pPr>
            <a:lvl3pPr marL="10058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3pPr>
            <a:lvl4pPr marL="14630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4pPr>
            <a:lvl5pPr>
              <a:buClr>
                <a:srgbClr val="5B9BD5"/>
              </a:buClr>
              <a:defRPr/>
            </a:lvl5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consectetuer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Aenean </a:t>
            </a:r>
            <a:r>
              <a:rPr lang="en-US" err="1"/>
              <a:t>commodo</a:t>
            </a:r>
            <a:r>
              <a:rPr lang="en-US"/>
              <a:t> ligula </a:t>
            </a:r>
            <a:r>
              <a:rPr lang="en-US" err="1"/>
              <a:t>eget</a:t>
            </a:r>
            <a:r>
              <a:rPr lang="en-US"/>
              <a:t> dolor. Aenean </a:t>
            </a:r>
            <a:r>
              <a:rPr lang="en-US" err="1"/>
              <a:t>massa</a:t>
            </a:r>
            <a:r>
              <a:rPr lang="en-US"/>
              <a:t>. Cum sociis </a:t>
            </a:r>
            <a:r>
              <a:rPr lang="en-US" err="1"/>
              <a:t>natoque</a:t>
            </a:r>
            <a:r>
              <a:rPr lang="en-US"/>
              <a:t> </a:t>
            </a:r>
            <a:r>
              <a:rPr lang="en-US" err="1"/>
              <a:t>penatibus</a:t>
            </a:r>
            <a:r>
              <a:rPr lang="en-US"/>
              <a:t> et </a:t>
            </a:r>
            <a:r>
              <a:rPr lang="en-US" err="1"/>
              <a:t>magnis</a:t>
            </a:r>
            <a:r>
              <a:rPr lang="en-US"/>
              <a:t> dis parturient </a:t>
            </a:r>
            <a:r>
              <a:rPr lang="en-US" err="1"/>
              <a:t>montes</a:t>
            </a:r>
            <a:r>
              <a:rPr lang="en-US"/>
              <a:t>, </a:t>
            </a:r>
            <a:r>
              <a:rPr lang="en-US" err="1"/>
              <a:t>nascetur</a:t>
            </a:r>
            <a:r>
              <a:rPr lang="en-US"/>
              <a:t> </a:t>
            </a:r>
            <a:r>
              <a:rPr lang="en-US" err="1"/>
              <a:t>ridiculus</a:t>
            </a:r>
            <a:r>
              <a:rPr lang="en-US"/>
              <a:t> mus. Donec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, </a:t>
            </a:r>
            <a:r>
              <a:rPr lang="en-US" err="1"/>
              <a:t>ultricies</a:t>
            </a:r>
            <a:r>
              <a:rPr lang="en-US"/>
              <a:t> </a:t>
            </a:r>
            <a:r>
              <a:rPr lang="en-US" err="1"/>
              <a:t>nec</a:t>
            </a:r>
            <a:r>
              <a:rPr lang="en-US"/>
              <a:t>, </a:t>
            </a:r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eu</a:t>
            </a:r>
            <a:r>
              <a:rPr lang="en-US"/>
              <a:t>, </a:t>
            </a:r>
            <a:r>
              <a:rPr lang="en-US" err="1"/>
              <a:t>pretium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, sem.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068AA50-AAA8-4842-ABF3-40CA7CFE97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358" y="685156"/>
            <a:ext cx="8999926" cy="5970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5640743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 aligned right + Ital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/>
              <a:t>Click to edit section name</a:t>
            </a:r>
          </a:p>
        </p:txBody>
      </p:sp>
      <p:sp>
        <p:nvSpPr>
          <p:cNvPr id="6" name="Shape 610" hidden="1">
            <a:extLst>
              <a:ext uri="{FF2B5EF4-FFF2-40B4-BE49-F238E27FC236}">
                <a16:creationId xmlns:a16="http://schemas.microsoft.com/office/drawing/2014/main" id="{C5B068B2-AEB9-41E6-AB3C-EA87FFB0FE76}"/>
              </a:ext>
            </a:extLst>
          </p:cNvPr>
          <p:cNvSpPr/>
          <p:nvPr userDrawn="1"/>
        </p:nvSpPr>
        <p:spPr>
          <a:xfrm>
            <a:off x="510238" y="2132869"/>
            <a:ext cx="6303518" cy="3103212"/>
          </a:xfrm>
          <a:prstGeom prst="rect">
            <a:avLst/>
          </a:prstGeom>
          <a:noFill/>
          <a:ln>
            <a:noFill/>
          </a:ln>
        </p:spPr>
        <p:txBody>
          <a:bodyPr lIns="91412" tIns="45700" rIns="91412" bIns="45700" anchor="t" anchorCtr="0">
            <a:noAutofit/>
          </a:bodyPr>
          <a:lstStyle/>
          <a:p>
            <a:pPr algn="r">
              <a:buSzPct val="25000"/>
            </a:pPr>
            <a:r>
              <a:rPr lang="en-GB" sz="2800"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We have focused on </a:t>
            </a:r>
            <a:r>
              <a:rPr lang="en-GB" sz="2800" b="1"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preparing and empowering BDT staff</a:t>
            </a:r>
            <a:r>
              <a:rPr lang="en-GB" sz="2800"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 with the tools and resources to deliver value and impact, with performance management related objectives being adjusted accordingly</a:t>
            </a:r>
          </a:p>
        </p:txBody>
      </p:sp>
      <p:sp>
        <p:nvSpPr>
          <p:cNvPr id="7" name="Subtitle 8">
            <a:extLst>
              <a:ext uri="{FF2B5EF4-FFF2-40B4-BE49-F238E27FC236}">
                <a16:creationId xmlns:a16="http://schemas.microsoft.com/office/drawing/2014/main" id="{A4620858-2872-44F6-B072-7E678A260322}"/>
              </a:ext>
            </a:extLst>
          </p:cNvPr>
          <p:cNvSpPr txBox="1">
            <a:spLocks/>
          </p:cNvSpPr>
          <p:nvPr userDrawn="1"/>
        </p:nvSpPr>
        <p:spPr>
          <a:xfrm>
            <a:off x="7295839" y="2132869"/>
            <a:ext cx="4663323" cy="43034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1800"/>
              </a:spcBef>
            </a:pPr>
            <a:endParaRPr lang="en-US" i="1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0E510D-A28B-40D0-90A9-897A15E93F85}"/>
              </a:ext>
            </a:extLst>
          </p:cNvPr>
          <p:cNvCxnSpPr>
            <a:cxnSpLocks/>
          </p:cNvCxnSpPr>
          <p:nvPr userDrawn="1"/>
        </p:nvCxnSpPr>
        <p:spPr>
          <a:xfrm>
            <a:off x="7069545" y="2248302"/>
            <a:ext cx="0" cy="31337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885EC5-B7E9-4FBB-A4AE-A260C8DCB0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3238" y="2133600"/>
            <a:ext cx="6297612" cy="3079750"/>
          </a:xfr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We have focused on </a:t>
            </a: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preparing and empowering BDT staff</a:t>
            </a: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 with the tools and resources to deliver value and impact, with performance management related objectives being adjusted accordingly</a:t>
            </a:r>
          </a:p>
          <a:p>
            <a:pPr lvl="0"/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EFC6EC8-B366-4C1C-9E18-04E70FF727B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96150" y="2133600"/>
            <a:ext cx="4683125" cy="38560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algn="l">
              <a:lnSpc>
                <a:spcPct val="100000"/>
              </a:lnSpc>
              <a:spcBef>
                <a:spcPts val="1800"/>
              </a:spcBef>
            </a:pPr>
            <a:r>
              <a:rPr lang="en-GB" i="1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Multiple RBM workshops for</a:t>
            </a:r>
            <a:br>
              <a:rPr lang="en-GB" i="1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</a:br>
            <a:r>
              <a:rPr lang="en-GB" i="1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all HQ-based teams and Regional Offices </a:t>
            </a:r>
          </a:p>
          <a:p>
            <a:pPr algn="l">
              <a:lnSpc>
                <a:spcPct val="100000"/>
              </a:lnSpc>
              <a:spcBef>
                <a:spcPts val="1800"/>
              </a:spcBef>
            </a:pPr>
            <a:r>
              <a:rPr lang="en-GB" i="1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Project Management training</a:t>
            </a:r>
          </a:p>
          <a:p>
            <a:pPr algn="l">
              <a:lnSpc>
                <a:spcPct val="100000"/>
              </a:lnSpc>
              <a:spcBef>
                <a:spcPts val="1800"/>
              </a:spcBef>
            </a:pPr>
            <a:r>
              <a:rPr lang="en-GB" i="1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Communication for Development training</a:t>
            </a:r>
          </a:p>
          <a:p>
            <a:pPr algn="l">
              <a:lnSpc>
                <a:spcPct val="100000"/>
              </a:lnSpc>
              <a:spcBef>
                <a:spcPts val="1800"/>
              </a:spcBef>
            </a:pPr>
            <a:r>
              <a:rPr lang="en-GB" i="1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Procurement training</a:t>
            </a:r>
            <a:endParaRPr lang="en-US" i="1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7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- Tit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D6A0DE-A965-4E02-8A8B-981E2FDE5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8687" y="1994663"/>
            <a:ext cx="4860830" cy="496095"/>
          </a:xfrm>
        </p:spPr>
        <p:txBody>
          <a:bodyPr anchor="t">
            <a:noAutofit/>
          </a:bodyPr>
          <a:lstStyle>
            <a:lvl1pPr marL="0" indent="0">
              <a:lnSpc>
                <a:spcPts val="2400"/>
              </a:lnSpc>
              <a:buNone/>
              <a:defRPr sz="1800" b="0" spc="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820F59-7539-405E-B005-C5C92782E90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28687" y="2490758"/>
            <a:ext cx="4860830" cy="3445987"/>
          </a:xfrm>
        </p:spPr>
        <p:txBody>
          <a:bodyPr>
            <a:noAutofit/>
          </a:bodyPr>
          <a:lstStyle>
            <a:lvl1pPr marL="228600" indent="-137160">
              <a:lnSpc>
                <a:spcPts val="2400"/>
              </a:lnSpc>
              <a:buClr>
                <a:srgbClr val="009CD6"/>
              </a:buClr>
              <a:buSzPct val="104000"/>
              <a:buFont typeface="Arial" panose="020B0604020202020204" pitchFamily="34" charset="0"/>
              <a:buChar char="•"/>
              <a:defRPr sz="1800" spc="30" baseline="0"/>
            </a:lvl1pPr>
            <a:lvl2pPr marL="685800" indent="-137160">
              <a:lnSpc>
                <a:spcPts val="2400"/>
              </a:lnSpc>
              <a:buClr>
                <a:srgbClr val="009CD6"/>
              </a:buClr>
              <a:buFont typeface="Arial" panose="020B0604020202020204" pitchFamily="34" charset="0"/>
              <a:buChar char="•"/>
              <a:defRPr sz="1800" spc="30" baseline="0"/>
            </a:lvl2pPr>
          </a:lstStyle>
          <a:p>
            <a:pPr lvl="0"/>
            <a:r>
              <a:rPr lang="en-US"/>
              <a:t>Second level</a:t>
            </a:r>
          </a:p>
          <a:p>
            <a:pPr lvl="1"/>
            <a:r>
              <a:rPr lang="en-US"/>
              <a:t>Third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9AE6D208-1F00-412A-86E9-1A7081F56572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892510" y="1994663"/>
            <a:ext cx="4751106" cy="496095"/>
          </a:xfrm>
        </p:spPr>
        <p:txBody>
          <a:bodyPr anchor="t">
            <a:noAutofit/>
          </a:bodyPr>
          <a:lstStyle>
            <a:lvl1pPr marL="0" indent="0">
              <a:lnSpc>
                <a:spcPts val="2400"/>
              </a:lnSpc>
              <a:buNone/>
              <a:defRPr sz="1800" b="0" spc="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B8B83478-806A-4C07-A7A7-0CDF7E621EB5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5892510" y="2490758"/>
            <a:ext cx="4751106" cy="3445987"/>
          </a:xfrm>
        </p:spPr>
        <p:txBody>
          <a:bodyPr>
            <a:noAutofit/>
          </a:bodyPr>
          <a:lstStyle>
            <a:lvl1pPr marL="228600" indent="-137160">
              <a:lnSpc>
                <a:spcPts val="2400"/>
              </a:lnSpc>
              <a:buClr>
                <a:srgbClr val="009CD6"/>
              </a:buClr>
              <a:buSzPct val="104000"/>
              <a:buFont typeface="Arial" panose="020B0604020202020204" pitchFamily="34" charset="0"/>
              <a:buChar char="•"/>
              <a:defRPr sz="1800" spc="30" baseline="0"/>
            </a:lvl1pPr>
            <a:lvl2pPr marL="685800" indent="-137160">
              <a:lnSpc>
                <a:spcPts val="2400"/>
              </a:lnSpc>
              <a:buClr>
                <a:srgbClr val="009CD6"/>
              </a:buClr>
              <a:buFont typeface="Arial" panose="020B0604020202020204" pitchFamily="34" charset="0"/>
              <a:buChar char="•"/>
              <a:defRPr sz="1800" spc="30" baseline="0"/>
            </a:lvl2pPr>
          </a:lstStyle>
          <a:p>
            <a:pPr lvl="0"/>
            <a:r>
              <a:rPr lang="en-US"/>
              <a:t>Second level</a:t>
            </a:r>
          </a:p>
          <a:p>
            <a:pPr lvl="1"/>
            <a:r>
              <a:rPr lang="en-US"/>
              <a:t>Third level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0A48B77-BCF1-4349-8EF0-B33A178937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8687" y="1238515"/>
            <a:ext cx="9914929" cy="63590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CE4054A-3251-41A6-8BA5-67C64EF3E610}"/>
              </a:ext>
            </a:extLst>
          </p:cNvPr>
          <p:cNvCxnSpPr/>
          <p:nvPr userDrawn="1"/>
        </p:nvCxnSpPr>
        <p:spPr>
          <a:xfrm>
            <a:off x="614780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F8E1AD81-2712-4CFB-B585-60CDC561D6F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4780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8803887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big quote mar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A647C-A7BD-47C9-962C-55289EF4CD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20946" y="2336800"/>
            <a:ext cx="9150108" cy="3764076"/>
          </a:xfrm>
        </p:spPr>
        <p:txBody>
          <a:bodyPr numCol="1" spcCol="274320">
            <a:noAutofit/>
          </a:bodyPr>
          <a:lstStyle>
            <a:lvl1pPr marL="91440" indent="0">
              <a:lnSpc>
                <a:spcPct val="100000"/>
              </a:lnSpc>
              <a:buClr>
                <a:srgbClr val="009CD6"/>
              </a:buClr>
              <a:buFontTx/>
              <a:buNone/>
              <a:defRPr sz="3200" i="1" spc="20">
                <a:latin typeface="Georgia" panose="02040502050405020303" pitchFamily="18" charset="0"/>
              </a:defRPr>
            </a:lvl1pPr>
            <a:lvl2pPr marL="5486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2pPr>
            <a:lvl3pPr marL="10058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3pPr>
            <a:lvl4pPr marL="14630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4pPr>
            <a:lvl5pPr>
              <a:buClr>
                <a:srgbClr val="5B9BD5"/>
              </a:buClr>
              <a:defRPr/>
            </a:lvl5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consectetuer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Aenean </a:t>
            </a:r>
            <a:r>
              <a:rPr lang="en-US" err="1"/>
              <a:t>commodo</a:t>
            </a:r>
            <a:r>
              <a:rPr lang="en-US"/>
              <a:t> ligula </a:t>
            </a:r>
            <a:r>
              <a:rPr lang="en-US" err="1"/>
              <a:t>eget</a:t>
            </a:r>
            <a:r>
              <a:rPr lang="en-US"/>
              <a:t> dolor. Aenean </a:t>
            </a:r>
            <a:r>
              <a:rPr lang="en-US" err="1"/>
              <a:t>massa</a:t>
            </a:r>
            <a:r>
              <a:rPr lang="en-US"/>
              <a:t>. Cum sociis </a:t>
            </a:r>
            <a:r>
              <a:rPr lang="en-US" err="1"/>
              <a:t>natoque</a:t>
            </a:r>
            <a:r>
              <a:rPr lang="en-US"/>
              <a:t> </a:t>
            </a:r>
            <a:r>
              <a:rPr lang="en-US" err="1"/>
              <a:t>penatibus</a:t>
            </a:r>
            <a:r>
              <a:rPr lang="en-US"/>
              <a:t> et </a:t>
            </a:r>
            <a:r>
              <a:rPr lang="en-US" err="1"/>
              <a:t>magnis</a:t>
            </a:r>
            <a:r>
              <a:rPr lang="en-US"/>
              <a:t> dis parturient </a:t>
            </a:r>
            <a:r>
              <a:rPr lang="en-US" err="1"/>
              <a:t>montes</a:t>
            </a:r>
            <a:r>
              <a:rPr lang="en-US"/>
              <a:t>, </a:t>
            </a:r>
            <a:r>
              <a:rPr lang="en-US" err="1"/>
              <a:t>nascetur</a:t>
            </a:r>
            <a:r>
              <a:rPr lang="en-US"/>
              <a:t> </a:t>
            </a:r>
            <a:r>
              <a:rPr lang="en-US" err="1"/>
              <a:t>ridiculus</a:t>
            </a:r>
            <a:r>
              <a:rPr lang="en-US"/>
              <a:t> mus.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 algn="l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9879591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A647C-A7BD-47C9-962C-55289EF4CD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20946" y="2658534"/>
            <a:ext cx="9150108" cy="3764076"/>
          </a:xfrm>
        </p:spPr>
        <p:txBody>
          <a:bodyPr numCol="1" spcCol="274320">
            <a:noAutofit/>
          </a:bodyPr>
          <a:lstStyle>
            <a:lvl1pPr marL="91440" indent="0">
              <a:lnSpc>
                <a:spcPct val="100000"/>
              </a:lnSpc>
              <a:buClr>
                <a:srgbClr val="009CD6"/>
              </a:buClr>
              <a:buFontTx/>
              <a:buNone/>
              <a:defRPr sz="3200" i="1" spc="20">
                <a:latin typeface="Georgia" panose="02040502050405020303" pitchFamily="18" charset="0"/>
              </a:defRPr>
            </a:lvl1pPr>
            <a:lvl2pPr marL="5486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2pPr>
            <a:lvl3pPr marL="10058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3pPr>
            <a:lvl4pPr marL="14630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4pPr>
            <a:lvl5pPr>
              <a:buClr>
                <a:srgbClr val="5B9BD5"/>
              </a:buClr>
              <a:defRPr/>
            </a:lvl5pPr>
          </a:lstStyle>
          <a:p>
            <a:pPr lvl="0"/>
            <a:r>
              <a:rPr lang="en-US"/>
              <a:t>“Lorem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consectetuer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Aenean </a:t>
            </a:r>
            <a:r>
              <a:rPr lang="en-US" err="1"/>
              <a:t>commodo</a:t>
            </a:r>
            <a:r>
              <a:rPr lang="en-US"/>
              <a:t> ligula </a:t>
            </a:r>
            <a:r>
              <a:rPr lang="en-US" err="1"/>
              <a:t>eget</a:t>
            </a:r>
            <a:r>
              <a:rPr lang="en-US"/>
              <a:t> dolor. Aenean </a:t>
            </a:r>
            <a:r>
              <a:rPr lang="en-US" err="1"/>
              <a:t>massa</a:t>
            </a:r>
            <a:r>
              <a:rPr lang="en-US"/>
              <a:t>. Cum sociis </a:t>
            </a:r>
            <a:r>
              <a:rPr lang="en-US" err="1"/>
              <a:t>natoque</a:t>
            </a:r>
            <a:r>
              <a:rPr lang="en-US"/>
              <a:t> </a:t>
            </a:r>
            <a:r>
              <a:rPr lang="en-US" err="1"/>
              <a:t>penatibus</a:t>
            </a:r>
            <a:r>
              <a:rPr lang="en-US"/>
              <a:t> et </a:t>
            </a:r>
            <a:r>
              <a:rPr lang="en-US" err="1"/>
              <a:t>magnis</a:t>
            </a:r>
            <a:r>
              <a:rPr lang="en-US"/>
              <a:t> dis parturient </a:t>
            </a:r>
            <a:r>
              <a:rPr lang="en-US" err="1"/>
              <a:t>montes</a:t>
            </a:r>
            <a:r>
              <a:rPr lang="en-US"/>
              <a:t>, </a:t>
            </a:r>
            <a:r>
              <a:rPr lang="en-US" err="1"/>
              <a:t>nascetur</a:t>
            </a:r>
            <a:r>
              <a:rPr lang="en-US"/>
              <a:t> </a:t>
            </a:r>
            <a:r>
              <a:rPr lang="en-US" err="1"/>
              <a:t>ridiculus</a:t>
            </a:r>
            <a:r>
              <a:rPr lang="en-US"/>
              <a:t> mus.”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 algn="l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/>
              <a:t>Click to edit section name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E0DB947-B9BF-4F5D-BCB3-A4E551A7C95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473700" y="1215232"/>
            <a:ext cx="1244600" cy="1244600"/>
          </a:xfrm>
          <a:prstGeom prst="flowChartConnector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>
              <a:defRPr sz="1400" b="0"/>
            </a:lvl1pPr>
          </a:lstStyle>
          <a:p>
            <a:r>
              <a:rPr lang="en-US"/>
              <a:t>Insert</a:t>
            </a:r>
            <a:br>
              <a:rPr lang="en-US"/>
            </a:br>
            <a:r>
              <a:rPr lang="en-US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1068319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A0814-23D2-DD4C-8E7A-FBCC4ACA6B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8751F3-BF1A-914F-9142-47270D124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E7AD9-1E19-A644-A651-3102AAB62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38BF-9021-6940-B7D0-C747D937AFF5}" type="datetimeFigureOut">
              <a:rPr lang="en-IT" smtClean="0"/>
              <a:t>02/25/2022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CB82E-72C7-F04B-BDC6-BE78BCEF3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79DD6-C215-0041-9DBE-459130462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3E8D-654F-F943-B21A-77D9FDD640D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314057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8390F-C787-224B-8068-430317650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07DD0-1CD2-9E49-8556-F167E77D4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E2D40-276B-BD4A-B0D2-38CE48741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38BF-9021-6940-B7D0-C747D937AFF5}" type="datetimeFigureOut">
              <a:rPr lang="en-IT" smtClean="0"/>
              <a:t>02/25/2022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4639D-946D-254A-B617-5865647A7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41C23-19E4-F74B-9CA5-0F5E7DDC4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3E8D-654F-F943-B21A-77D9FDD640D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4911947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8CDD2-40D1-0F42-860A-1E9CA92DC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61EC28-74F8-7444-9C06-EFD8EB925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0533E-E376-124F-B4AF-E87B7CFAE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38BF-9021-6940-B7D0-C747D937AFF5}" type="datetimeFigureOut">
              <a:rPr lang="en-IT" smtClean="0"/>
              <a:t>02/25/2022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B7937-38FF-3741-B5C0-5980542BE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88AC1-E896-5F49-87D1-8467E1025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3E8D-654F-F943-B21A-77D9FDD640D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1986775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517A0-636F-944D-90F4-73CE563D3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03C6E-4340-6C48-8B08-B0308C400E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37AADE-C4E0-BA4A-B47A-2A09526A45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D017C0-C16F-7C47-900F-EAAB39CAE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38BF-9021-6940-B7D0-C747D937AFF5}" type="datetimeFigureOut">
              <a:rPr lang="en-IT" smtClean="0"/>
              <a:t>02/25/2022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161A76-188A-A14D-B672-6E6D54BEF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E203FD-AAAB-D64E-8194-61E7D5BDB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3E8D-654F-F943-B21A-77D9FDD640D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834255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8EE82-9E1F-884F-8DAC-8AC94893A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B0D89E-B687-A94E-B072-D2C30955C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DF45A0-2F3E-F741-A8F7-A8BFCD2AF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2CEA39-7C79-954D-9657-FDD1AAE526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9AB9C2-7386-264B-9CEC-DC57DCD127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C22227-F2CD-6945-9377-474EE4EB3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38BF-9021-6940-B7D0-C747D937AFF5}" type="datetimeFigureOut">
              <a:rPr lang="en-IT" smtClean="0"/>
              <a:t>02/25/2022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529399-7616-7E4B-BFA7-FD2409C28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7CF76A-42AD-8148-9F61-D58B7B0C0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3E8D-654F-F943-B21A-77D9FDD640D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2260273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71D9F-BE5C-BC4C-A978-1C335F5A2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848A99-C0AE-F84D-ADE4-37F7B5F0D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38BF-9021-6940-B7D0-C747D937AFF5}" type="datetimeFigureOut">
              <a:rPr lang="en-IT" smtClean="0"/>
              <a:t>02/25/2022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4D6636-23B0-2740-98BA-DF0557A7E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CDAC61-4CEC-3B43-9A8E-78A886815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3E8D-654F-F943-B21A-77D9FDD640D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258143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1055DD-853E-E144-A1DB-8CBD988D7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38BF-9021-6940-B7D0-C747D937AFF5}" type="datetimeFigureOut">
              <a:rPr lang="en-IT" smtClean="0"/>
              <a:t>02/25/2022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1C9B87-133D-054B-9608-718E83090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C14B0C-BC10-374B-BB53-DF4588989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3E8D-654F-F943-B21A-77D9FDD640D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3266868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48941-9137-0845-A365-B74B6C794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4544A-BB71-614D-8C23-574CDF9B0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AE8EC8-9713-2244-8A2D-39D5DB1F14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8C5EC6-7294-F04B-94CF-1722802A7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38BF-9021-6940-B7D0-C747D937AFF5}" type="datetimeFigureOut">
              <a:rPr lang="en-IT" smtClean="0"/>
              <a:t>02/25/2022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DDED4A-0010-334E-983F-797CE5EDB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31D267-5600-1343-B9BA-B14EC9D78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3E8D-654F-F943-B21A-77D9FDD640D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639150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78E5A-AB76-4634-8AD9-64C991C6FC0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721372" y="2040524"/>
            <a:ext cx="4393315" cy="4125355"/>
          </a:xfrm>
        </p:spPr>
        <p:txBody>
          <a:bodyPr>
            <a:noAutofit/>
          </a:bodyPr>
          <a:lstStyle>
            <a:lvl1pPr marL="2286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1pPr>
            <a:lvl2pPr marL="6858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2pPr>
            <a:lvl3pPr marL="11430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3pPr>
            <a:lvl4pPr marL="16002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4pPr>
            <a:lvl5pPr>
              <a:buClr>
                <a:srgbClr val="5B9BD5"/>
              </a:buClr>
              <a:defRPr spc="0"/>
            </a:lvl5pPr>
          </a:lstStyle>
          <a:p>
            <a:pPr lvl="0"/>
            <a:r>
              <a:rPr lang="en-US"/>
              <a:t>Second level</a:t>
            </a:r>
          </a:p>
          <a:p>
            <a:pPr lvl="1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  <a:p>
            <a:pPr lvl="3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98F227-A22B-432C-84DE-6E0A3BE38D6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460255" y="2040523"/>
            <a:ext cx="4393316" cy="4126191"/>
          </a:xfrm>
        </p:spPr>
        <p:txBody>
          <a:bodyPr>
            <a:noAutofit/>
          </a:bodyPr>
          <a:lstStyle>
            <a:lvl1pPr marL="2286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1pPr>
            <a:lvl2pPr marL="6858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2pPr>
            <a:lvl3pPr marL="11430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3pPr>
            <a:lvl4pPr marL="16002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4pPr>
            <a:lvl5pPr>
              <a:buClr>
                <a:srgbClr val="5B9BD5"/>
              </a:buClr>
              <a:defRPr spc="0"/>
            </a:lvl5pPr>
          </a:lstStyle>
          <a:p>
            <a:pPr lvl="0"/>
            <a:r>
              <a:rPr lang="en-US"/>
              <a:t>Second level</a:t>
            </a:r>
          </a:p>
          <a:p>
            <a:pPr lvl="1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  <a:p>
            <a:pPr lvl="3"/>
            <a:r>
              <a:rPr lang="en-US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346557F-F9B0-433A-9FC1-56C38B19DE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1373" y="1251017"/>
            <a:ext cx="9132198" cy="56507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6157FF2-E1F2-41A6-A3CB-3DE59785DD4D}"/>
              </a:ext>
            </a:extLst>
          </p:cNvPr>
          <p:cNvCxnSpPr/>
          <p:nvPr userDrawn="1"/>
        </p:nvCxnSpPr>
        <p:spPr>
          <a:xfrm>
            <a:off x="614780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E8A78C8E-6713-4582-84CE-8C8A0FE572A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4780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9513749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39207-6F1E-AC48-8E38-3C25E8D6D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C80825-BAD4-584E-9E05-F54D872272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9E575F-1EEE-1D4C-9E22-E07674D1E8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56EC7C-084D-5243-82CF-29B4B4607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38BF-9021-6940-B7D0-C747D937AFF5}" type="datetimeFigureOut">
              <a:rPr lang="en-IT" smtClean="0"/>
              <a:t>02/25/2022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91C6-AC87-F045-9DBE-496B309C7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E4A9C2-4A7B-5F41-9392-A081E48F4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3E8D-654F-F943-B21A-77D9FDD640D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2705394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2DAE2-B067-9E48-BD2C-6A3931A99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B8AF88-BF77-4447-BB8E-04F34D328A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CF7BE-5C26-AD4F-B9FA-E16F31309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38BF-9021-6940-B7D0-C747D937AFF5}" type="datetimeFigureOut">
              <a:rPr lang="en-IT" smtClean="0"/>
              <a:t>02/25/2022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D6F4D-171F-CB40-BD62-38AC1519C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E33CB4-EB41-3047-87A8-328C7581C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3E8D-654F-F943-B21A-77D9FDD640D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1740736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05D29F-0862-374E-B794-5610DB2FC8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A4C9E1-121D-1E43-B6A7-96A82B3472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021E39-2255-614D-995D-EA13429B1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38BF-9021-6940-B7D0-C747D937AFF5}" type="datetimeFigureOut">
              <a:rPr lang="en-IT" smtClean="0"/>
              <a:t>02/25/2022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43533-C3F1-D040-A24E-62A60E797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06BC2-9FEA-5F41-957A-2D4BBF810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3E8D-654F-F943-B21A-77D9FDD640D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616939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F752D4-D41F-48C8-BC93-770A10B9CEF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37226" y="1975104"/>
            <a:ext cx="6256106" cy="4210543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1800" spc="2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 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F01D386-9240-4F38-9F1C-4325351B05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7225" y="1261501"/>
            <a:ext cx="7177821" cy="54214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5B0268-1877-4B50-85FE-85F64126C828}"/>
              </a:ext>
            </a:extLst>
          </p:cNvPr>
          <p:cNvCxnSpPr/>
          <p:nvPr userDrawn="1"/>
        </p:nvCxnSpPr>
        <p:spPr>
          <a:xfrm>
            <a:off x="607468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716C6763-4EEE-47FB-A7AD-A329AC0386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7468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1443472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Large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A9A3B-CF71-48AC-B4B0-550E5EC77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483" y="1234865"/>
            <a:ext cx="10313024" cy="635902"/>
          </a:xfrm>
          <a:prstGeom prst="rect">
            <a:avLst/>
          </a:prstGeom>
        </p:spPr>
        <p:txBody>
          <a:bodyPr anchor="t"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5ED55E9E-BFC6-411F-90A8-B7CC917CD1B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733313" y="1927476"/>
            <a:ext cx="10700345" cy="42181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Insert image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B8B0405-4014-43E6-B303-902A4F998E13}"/>
              </a:ext>
            </a:extLst>
          </p:cNvPr>
          <p:cNvCxnSpPr/>
          <p:nvPr userDrawn="1"/>
        </p:nvCxnSpPr>
        <p:spPr>
          <a:xfrm>
            <a:off x="614783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B69F8470-F06D-4D52-9A69-30EBD8DA60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3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41391014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 - 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5ED55E9E-BFC6-411F-90A8-B7CC917CD1B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5165650" cy="6858000"/>
          </a:xfrm>
          <a:solidFill>
            <a:srgbClr val="F7F7F7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Insert image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421150D-F679-4DFA-93CF-0E5480CC49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3557" y="1241625"/>
            <a:ext cx="6000749" cy="48013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F1DE310-EEBE-4571-9348-190C69629E15}"/>
              </a:ext>
            </a:extLst>
          </p:cNvPr>
          <p:cNvCxnSpPr/>
          <p:nvPr userDrawn="1"/>
        </p:nvCxnSpPr>
        <p:spPr>
          <a:xfrm>
            <a:off x="5500046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4C777EF-FC93-4970-9186-9F729BE944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00046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/>
              <a:t>Click to edit section name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03799A-7C35-4CAA-BE06-C4A99AE9826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593546" y="1796208"/>
            <a:ext cx="6000749" cy="3820167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lang="en-US" sz="1800" dirty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 </a:t>
            </a:r>
          </a:p>
        </p:txBody>
      </p:sp>
    </p:spTree>
    <p:extLst>
      <p:ext uri="{BB962C8B-B14F-4D97-AF65-F5344CB8AC3E}">
        <p14:creationId xmlns:p14="http://schemas.microsoft.com/office/powerpoint/2010/main" val="2652770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 - 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E364E913-4A6A-4F3B-B209-831A75170B72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6092751" cy="6858000"/>
          </a:xfrm>
          <a:solidFill>
            <a:srgbClr val="F4F4F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Insert image here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30453B6-BE94-4D10-99CD-4F6557992E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61735" y="1241625"/>
            <a:ext cx="5018228" cy="867930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800"/>
            </a:lvl1pPr>
          </a:lstStyle>
          <a:p>
            <a:pPr lvl="0"/>
            <a:r>
              <a:rPr lang="en-US"/>
              <a:t>Click to edit Master text styles 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76CAFA7-68AE-4EAD-BE3A-A5B16D9D3552}"/>
              </a:ext>
            </a:extLst>
          </p:cNvPr>
          <p:cNvCxnSpPr/>
          <p:nvPr userDrawn="1"/>
        </p:nvCxnSpPr>
        <p:spPr>
          <a:xfrm>
            <a:off x="6468234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8F2FE0A-3A4C-445D-8290-44FCEA3F59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68234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/>
              <a:t>Click to edit section name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9AD2564-EF06-46B2-95AF-0FC81EEDCC9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561734" y="2245766"/>
            <a:ext cx="5018229" cy="3920948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lang="en-US" sz="1800" dirty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 </a:t>
            </a:r>
          </a:p>
        </p:txBody>
      </p:sp>
    </p:spTree>
    <p:extLst>
      <p:ext uri="{BB962C8B-B14F-4D97-AF65-F5344CB8AC3E}">
        <p14:creationId xmlns:p14="http://schemas.microsoft.com/office/powerpoint/2010/main" val="32550041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 - 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B99501-2A5A-45F8-BACF-23701FE68337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6997698" cy="6857999"/>
          </a:xfrm>
          <a:solidFill>
            <a:srgbClr val="F4F4F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Insert picture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E260B5-3078-4CFA-A43A-D57EA4E98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04579" y="2228472"/>
            <a:ext cx="4204643" cy="3936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147FA91-C242-46DD-BE23-48F41CC297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04579" y="1218965"/>
            <a:ext cx="4255850" cy="93350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0EEAF69-B649-4DD9-BE4A-CC1FC2864BDE}"/>
              </a:ext>
            </a:extLst>
          </p:cNvPr>
          <p:cNvCxnSpPr/>
          <p:nvPr userDrawn="1"/>
        </p:nvCxnSpPr>
        <p:spPr>
          <a:xfrm>
            <a:off x="7353374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822686E3-ED91-4402-ABE9-E10A74CBDB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53375" y="313371"/>
            <a:ext cx="4307054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425363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image - 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5ED55E9E-BFC6-411F-90A8-B7CC917CD1B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7026350" y="-1"/>
            <a:ext cx="5165650" cy="6858000"/>
          </a:xfrm>
          <a:solidFill>
            <a:srgbClr val="F7F7F7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Insert image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421150D-F679-4DFA-93CF-0E5480CC49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2373" y="1241625"/>
            <a:ext cx="6000749" cy="48013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F1DE310-EEBE-4571-9348-190C69629E15}"/>
              </a:ext>
            </a:extLst>
          </p:cNvPr>
          <p:cNvCxnSpPr/>
          <p:nvPr userDrawn="1"/>
        </p:nvCxnSpPr>
        <p:spPr>
          <a:xfrm>
            <a:off x="598862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4C777EF-FC93-4970-9186-9F729BE944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8862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/>
              <a:t>Click to edit section name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03799A-7C35-4CAA-BE06-C4A99AE9826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92362" y="1796208"/>
            <a:ext cx="6000749" cy="3820167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lang="en-US" sz="1800" dirty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 </a:t>
            </a:r>
          </a:p>
        </p:txBody>
      </p:sp>
    </p:spTree>
    <p:extLst>
      <p:ext uri="{BB962C8B-B14F-4D97-AF65-F5344CB8AC3E}">
        <p14:creationId xmlns:p14="http://schemas.microsoft.com/office/powerpoint/2010/main" val="26823145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C4518C-C369-4BCE-93F6-ACF7A0A45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392" y="879975"/>
            <a:ext cx="10515600" cy="7464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8A0EE-5A32-42C1-8C1D-EA2BEF099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8392" y="180434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Second level</a:t>
            </a:r>
          </a:p>
          <a:p>
            <a:pPr lvl="1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  <a:p>
            <a:pPr lvl="3"/>
            <a:r>
              <a:rPr lang="en-US"/>
              <a:t>Fifth level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E8F7375-39F8-8B47-9ABE-2214A6CC1046}"/>
              </a:ext>
            </a:extLst>
          </p:cNvPr>
          <p:cNvSpPr txBox="1"/>
          <p:nvPr userDrawn="1"/>
        </p:nvSpPr>
        <p:spPr>
          <a:xfrm>
            <a:off x="9328703" y="6333605"/>
            <a:ext cx="2499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50" baseline="0" err="1">
                <a:solidFill>
                  <a:srgbClr val="009C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www.itu.int</a:t>
            </a:r>
            <a:r>
              <a:rPr lang="en-US" sz="1400" spc="50" baseline="0">
                <a:solidFill>
                  <a:srgbClr val="009C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/wtsa2020</a:t>
            </a:r>
          </a:p>
        </p:txBody>
      </p:sp>
    </p:spTree>
    <p:extLst>
      <p:ext uri="{BB962C8B-B14F-4D97-AF65-F5344CB8AC3E}">
        <p14:creationId xmlns:p14="http://schemas.microsoft.com/office/powerpoint/2010/main" val="3452108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3" r:id="rId2"/>
    <p:sldLayoutId id="2147483652" r:id="rId3"/>
    <p:sldLayoutId id="2147483675" r:id="rId4"/>
    <p:sldLayoutId id="2147483676" r:id="rId5"/>
    <p:sldLayoutId id="2147483674" r:id="rId6"/>
    <p:sldLayoutId id="2147483672" r:id="rId7"/>
    <p:sldLayoutId id="2147483657" r:id="rId8"/>
    <p:sldLayoutId id="2147483717" r:id="rId9"/>
    <p:sldLayoutId id="2147483718" r:id="rId10"/>
    <p:sldLayoutId id="2147483719" r:id="rId11"/>
    <p:sldLayoutId id="2147483670" r:id="rId12"/>
    <p:sldLayoutId id="2147483660" r:id="rId13"/>
    <p:sldLayoutId id="2147483687" r:id="rId14"/>
    <p:sldLayoutId id="2147483679" r:id="rId15"/>
    <p:sldLayoutId id="2147483707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137160" algn="l" defTabSz="914400" rtl="0" eaLnBrk="1" latinLnBrk="0" hangingPunct="1">
        <a:lnSpc>
          <a:spcPts val="2200"/>
        </a:lnSpc>
        <a:spcBef>
          <a:spcPts val="10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137160" algn="l" defTabSz="914400" rtl="0" eaLnBrk="1" latinLnBrk="0" hangingPunct="1">
        <a:lnSpc>
          <a:spcPts val="22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137160" algn="l" defTabSz="914400" rtl="0" eaLnBrk="1" latinLnBrk="0" hangingPunct="1">
        <a:lnSpc>
          <a:spcPts val="22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1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137160" algn="l" defTabSz="914400" rtl="0" eaLnBrk="1" latinLnBrk="0" hangingPunct="1">
        <a:lnSpc>
          <a:spcPts val="22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1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2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1800" kern="1200" spc="3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C4518C-C369-4BCE-93F6-ACF7A0A45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392" y="879975"/>
            <a:ext cx="10515600" cy="7464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8A0EE-5A32-42C1-8C1D-EA2BEF099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8392" y="180434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Second level</a:t>
            </a:r>
          </a:p>
          <a:p>
            <a:pPr lvl="1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  <a:p>
            <a:pPr lvl="3"/>
            <a:r>
              <a:rPr lang="en-US"/>
              <a:t>Fifth level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F862D8-D3B2-7C4F-A824-D4DA572B90F5}"/>
              </a:ext>
            </a:extLst>
          </p:cNvPr>
          <p:cNvSpPr txBox="1"/>
          <p:nvPr userDrawn="1"/>
        </p:nvSpPr>
        <p:spPr>
          <a:xfrm>
            <a:off x="9328703" y="6333605"/>
            <a:ext cx="2499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50" baseline="0" err="1">
                <a:solidFill>
                  <a:srgbClr val="009C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www.itu.int</a:t>
            </a:r>
            <a:r>
              <a:rPr lang="en-US" sz="1400" spc="50" baseline="0">
                <a:solidFill>
                  <a:srgbClr val="009C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/wtsa2020</a:t>
            </a:r>
          </a:p>
        </p:txBody>
      </p:sp>
    </p:spTree>
    <p:extLst>
      <p:ext uri="{BB962C8B-B14F-4D97-AF65-F5344CB8AC3E}">
        <p14:creationId xmlns:p14="http://schemas.microsoft.com/office/powerpoint/2010/main" val="1497039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6" r:id="rId2"/>
    <p:sldLayoutId id="214748371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137160" algn="l" defTabSz="914400" rtl="0" eaLnBrk="1" latinLnBrk="0" hangingPunct="1">
        <a:lnSpc>
          <a:spcPct val="100000"/>
        </a:lnSpc>
        <a:spcBef>
          <a:spcPts val="10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2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13716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2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13716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2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13716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2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2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1800" kern="1200" spc="3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8A0EE-5A32-42C1-8C1D-EA2BEF099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16313" y="2209801"/>
            <a:ext cx="8559373" cy="3793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2800" i="1">
                <a:latin typeface="Georgia" panose="02040502050405020303" pitchFamily="18" charset="0"/>
              </a:rPr>
              <a:t>We grew up with the internet. </a:t>
            </a:r>
            <a:br>
              <a:rPr lang="en-US" sz="2800" i="1">
                <a:latin typeface="Georgia" panose="02040502050405020303" pitchFamily="18" charset="0"/>
              </a:rPr>
            </a:br>
            <a:r>
              <a:rPr lang="en-US" sz="2800" i="1">
                <a:latin typeface="Georgia" panose="02040502050405020303" pitchFamily="18" charset="0"/>
              </a:rPr>
              <a:t>I mean, the internet has always been here with us. The grown-ups are like ‘Wow the internet appeared’, while it is perfectly normal for us.”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A9D456-A8ED-B843-B58B-E432E0CB7DB7}"/>
              </a:ext>
            </a:extLst>
          </p:cNvPr>
          <p:cNvSpPr txBox="1"/>
          <p:nvPr userDrawn="1"/>
        </p:nvSpPr>
        <p:spPr>
          <a:xfrm>
            <a:off x="9328703" y="6333605"/>
            <a:ext cx="2499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50" baseline="0" err="1">
                <a:solidFill>
                  <a:srgbClr val="009C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www.itu.int</a:t>
            </a:r>
            <a:r>
              <a:rPr lang="en-US" sz="1400" spc="50" baseline="0">
                <a:solidFill>
                  <a:srgbClr val="009C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/wtsa2020</a:t>
            </a:r>
          </a:p>
        </p:txBody>
      </p:sp>
    </p:spTree>
    <p:extLst>
      <p:ext uri="{BB962C8B-B14F-4D97-AF65-F5344CB8AC3E}">
        <p14:creationId xmlns:p14="http://schemas.microsoft.com/office/powerpoint/2010/main" val="15761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91440" indent="0" algn="ctr" defTabSz="914400" rtl="0" eaLnBrk="1" latinLnBrk="0" hangingPunct="1">
        <a:lnSpc>
          <a:spcPct val="100000"/>
        </a:lnSpc>
        <a:spcBef>
          <a:spcPts val="1000"/>
        </a:spcBef>
        <a:buClr>
          <a:srgbClr val="009CD6"/>
        </a:buClr>
        <a:buSzPct val="110000"/>
        <a:buFontTx/>
        <a:buNone/>
        <a:defRPr sz="3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48640" indent="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Tx/>
        <a:buNone/>
        <a:defRPr sz="2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005840" indent="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Tx/>
        <a:buNone/>
        <a:defRPr sz="2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463040" indent="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Tx/>
        <a:buNone/>
        <a:defRPr sz="2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2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1800" kern="1200" spc="3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8950D9-416B-1949-9269-450AE4243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5BCF12-A850-344F-8E61-B262E8513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6507C-FDB3-C548-80CD-93CDFEE5C2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338BF-9021-6940-B7D0-C747D937AFF5}" type="datetimeFigureOut">
              <a:rPr lang="en-IT" smtClean="0"/>
              <a:t>02/25/2022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A6493-C03E-C945-A937-5C997D8811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C01CB-2D5A-084A-9BD5-3C9CCBF889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D3E8D-654F-F943-B21A-77D9FDD640D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933758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9E6E2067-F911-454D-B8E3-D1C81BD499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657"/>
          <a:stretch/>
        </p:blipFill>
        <p:spPr>
          <a:xfrm>
            <a:off x="-4519379" y="-2139436"/>
            <a:ext cx="10230535" cy="11425797"/>
          </a:xfrm>
          <a:prstGeom prst="rect">
            <a:avLst/>
          </a:prstGeom>
        </p:spPr>
      </p:pic>
      <p:pic>
        <p:nvPicPr>
          <p:cNvPr id="14" name="Picture 13" descr="Text&#10;&#10;Description automatically generated with medium confidence">
            <a:extLst>
              <a:ext uri="{FF2B5EF4-FFF2-40B4-BE49-F238E27FC236}">
                <a16:creationId xmlns:a16="http://schemas.microsoft.com/office/drawing/2014/main" id="{E4B66A99-3147-D849-9DCE-8C01BF6D9F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226" y="-4314810"/>
            <a:ext cx="5735782" cy="200780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3ADF350-7456-BC46-8DC9-389E8E6A9FA6}"/>
              </a:ext>
            </a:extLst>
          </p:cNvPr>
          <p:cNvSpPr txBox="1"/>
          <p:nvPr/>
        </p:nvSpPr>
        <p:spPr>
          <a:xfrm>
            <a:off x="5647394" y="3639976"/>
            <a:ext cx="6051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Overview ITU-T Study Group 2</a:t>
            </a:r>
            <a:br>
              <a:rPr kumimoji="0" lang="en-GB" sz="2800" b="1" i="0" u="none" strike="noStrike" kern="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GB" sz="2800" b="1" i="0" u="none" strike="noStrike" kern="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during the 2017-2021 study period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A14C061-F145-094E-9E1F-840FD978134B}"/>
              </a:ext>
            </a:extLst>
          </p:cNvPr>
          <p:cNvCxnSpPr>
            <a:cxnSpLocks/>
          </p:cNvCxnSpPr>
          <p:nvPr/>
        </p:nvCxnSpPr>
        <p:spPr>
          <a:xfrm>
            <a:off x="6256890" y="3373630"/>
            <a:ext cx="44756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9">
            <a:extLst>
              <a:ext uri="{FF2B5EF4-FFF2-40B4-BE49-F238E27FC236}">
                <a16:creationId xmlns:a16="http://schemas.microsoft.com/office/drawing/2014/main" id="{74A6321C-3412-A44E-9217-BB9E0AA86864}"/>
              </a:ext>
            </a:extLst>
          </p:cNvPr>
          <p:cNvSpPr txBox="1">
            <a:spLocks/>
          </p:cNvSpPr>
          <p:nvPr/>
        </p:nvSpPr>
        <p:spPr>
          <a:xfrm>
            <a:off x="5652836" y="5322996"/>
            <a:ext cx="4159036" cy="298021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Phil Rushton</a:t>
            </a:r>
            <a:endParaRPr lang="en-US" sz="240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Chairman of ITU-T SG2</a:t>
            </a:r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614946CD-A91B-3D4C-8F2C-152516B078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137" y="458517"/>
            <a:ext cx="3760677" cy="701003"/>
          </a:xfrm>
          <a:prstGeom prst="rect">
            <a:avLst/>
          </a:prstGeom>
        </p:spPr>
      </p:pic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CC191888-22E2-1144-9C40-FC40E1FC113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681" b="9774"/>
          <a:stretch/>
        </p:blipFill>
        <p:spPr>
          <a:xfrm>
            <a:off x="11227845" y="5872495"/>
            <a:ext cx="786325" cy="859281"/>
          </a:xfrm>
          <a:prstGeom prst="rect">
            <a:avLst/>
          </a:prstGeom>
        </p:spPr>
      </p:pic>
      <p:pic>
        <p:nvPicPr>
          <p:cNvPr id="4" name="Picture 3" descr="Text&#10;&#10;Description automatically generated with medium confidence">
            <a:extLst>
              <a:ext uri="{FF2B5EF4-FFF2-40B4-BE49-F238E27FC236}">
                <a16:creationId xmlns:a16="http://schemas.microsoft.com/office/drawing/2014/main" id="{ED01465F-F1C5-1B49-A12D-AF65474712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602" y="1115424"/>
            <a:ext cx="5983193" cy="209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144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799E601-C7F5-4454-B55E-57AC97E735E3}"/>
              </a:ext>
            </a:extLst>
          </p:cNvPr>
          <p:cNvSpPr txBox="1">
            <a:spLocks/>
          </p:cNvSpPr>
          <p:nvPr/>
        </p:nvSpPr>
        <p:spPr>
          <a:xfrm>
            <a:off x="1403912" y="-221619"/>
            <a:ext cx="10094961" cy="16675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137160" algn="l" defTabSz="914400" rtl="0" eaLnBrk="1" latinLnBrk="0" hangingPunct="1">
              <a:lnSpc>
                <a:spcPts val="2200"/>
              </a:lnSpc>
              <a:spcBef>
                <a:spcPts val="10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B0F0"/>
              </a:buClr>
              <a:buFont typeface="Arial" panose="020B0604020202020204" pitchFamily="34" charset="0"/>
              <a:buChar char="•"/>
              <a:defRPr sz="1800" kern="1200" spc="3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009CD6"/>
              </a:buClr>
              <a:buSzPct val="110000"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Focus Group on AI for Natural Disaster Management (FG-AI4NDM)</a:t>
            </a: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698FE5B4-CD39-4848-8093-984F4DACFB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17" t="6584" r="29025" b="52574"/>
          <a:stretch/>
        </p:blipFill>
        <p:spPr>
          <a:xfrm>
            <a:off x="326377" y="210635"/>
            <a:ext cx="1006109" cy="1099450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CFF9673-F79E-4384-9825-3591ADA656DD}"/>
              </a:ext>
            </a:extLst>
          </p:cNvPr>
          <p:cNvSpPr txBox="1">
            <a:spLocks/>
          </p:cNvSpPr>
          <p:nvPr/>
        </p:nvSpPr>
        <p:spPr>
          <a:xfrm>
            <a:off x="829431" y="2017517"/>
            <a:ext cx="10539542" cy="4231495"/>
          </a:xfrm>
          <a:prstGeom prst="rect">
            <a:avLst/>
          </a:prstGeom>
        </p:spPr>
        <p:txBody>
          <a:bodyPr/>
          <a:lstStyle>
            <a:lvl1pPr marL="228600" indent="-137160" algn="l" defTabSz="914400" rtl="0" eaLnBrk="1" latinLnBrk="0" hangingPunct="1">
              <a:lnSpc>
                <a:spcPts val="2200"/>
              </a:lnSpc>
              <a:spcBef>
                <a:spcPts val="10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B0F0"/>
              </a:buClr>
              <a:buFont typeface="Arial" panose="020B0604020202020204" pitchFamily="34" charset="0"/>
              <a:buChar char="•"/>
              <a:defRPr sz="1800" kern="1200" spc="3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buClr>
                <a:srgbClr val="009CD6"/>
              </a:buClr>
              <a:buSzPct val="11000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Explores mitigation, preparedness and response for natural disasters in terms of: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data collection, monitoring, and handling;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AI-based algorithms for reconstructing, detecting, and forecasting disaster events; and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effective communication during disasters.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buClr>
                <a:srgbClr val="009CD6"/>
              </a:buClr>
              <a:buSzPct val="110000"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buClr>
                <a:srgbClr val="009CD6"/>
              </a:buClr>
              <a:buSzPct val="11000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Work is being conducted in collaboration with WMO and UNEP</a:t>
            </a:r>
          </a:p>
        </p:txBody>
      </p:sp>
    </p:spTree>
    <p:extLst>
      <p:ext uri="{BB962C8B-B14F-4D97-AF65-F5344CB8AC3E}">
        <p14:creationId xmlns:p14="http://schemas.microsoft.com/office/powerpoint/2010/main" val="406252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799E601-C7F5-4454-B55E-57AC97E735E3}"/>
              </a:ext>
            </a:extLst>
          </p:cNvPr>
          <p:cNvSpPr txBox="1">
            <a:spLocks/>
          </p:cNvSpPr>
          <p:nvPr/>
        </p:nvSpPr>
        <p:spPr>
          <a:xfrm>
            <a:off x="1373139" y="-494180"/>
            <a:ext cx="10539542" cy="16675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137160" algn="l" defTabSz="914400" rtl="0" eaLnBrk="1" latinLnBrk="0" hangingPunct="1">
              <a:lnSpc>
                <a:spcPts val="2200"/>
              </a:lnSpc>
              <a:spcBef>
                <a:spcPts val="10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B0F0"/>
              </a:buClr>
              <a:buFont typeface="Arial" panose="020B0604020202020204" pitchFamily="34" charset="0"/>
              <a:buChar char="•"/>
              <a:defRPr sz="1800" kern="1200" spc="3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009CD6"/>
              </a:buClr>
              <a:buSzPct val="110000"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Areas of work, 2017-2021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698FE5B4-CD39-4848-8093-984F4DACFB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17" t="6584" r="29025" b="52574"/>
          <a:stretch/>
        </p:blipFill>
        <p:spPr>
          <a:xfrm>
            <a:off x="326377" y="210635"/>
            <a:ext cx="1006109" cy="1099450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CFF9673-F79E-4384-9825-3591ADA656DD}"/>
              </a:ext>
            </a:extLst>
          </p:cNvPr>
          <p:cNvSpPr txBox="1">
            <a:spLocks/>
          </p:cNvSpPr>
          <p:nvPr/>
        </p:nvSpPr>
        <p:spPr>
          <a:xfrm>
            <a:off x="140109" y="2168877"/>
            <a:ext cx="11562033" cy="4231495"/>
          </a:xfrm>
          <a:prstGeom prst="rect">
            <a:avLst/>
          </a:prstGeom>
        </p:spPr>
        <p:txBody>
          <a:bodyPr/>
          <a:lstStyle>
            <a:lvl1pPr marL="228600" indent="-137160" algn="l" defTabSz="914400" rtl="0" eaLnBrk="1" latinLnBrk="0" hangingPunct="1">
              <a:lnSpc>
                <a:spcPts val="2200"/>
              </a:lnSpc>
              <a:spcBef>
                <a:spcPts val="10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B0F0"/>
              </a:buClr>
              <a:buFont typeface="Arial" panose="020B0604020202020204" pitchFamily="34" charset="0"/>
              <a:buChar char="•"/>
              <a:defRPr sz="1800" kern="1200" spc="3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285750">
              <a:lnSpc>
                <a:spcPct val="100000"/>
              </a:lnSpc>
              <a:spcAft>
                <a:spcPts val="1200"/>
              </a:spcAft>
            </a:pPr>
            <a:r>
              <a:rPr lang="en-GB" sz="2400"/>
              <a:t>Operations: provision of services that meet all stakeholder needs.</a:t>
            </a:r>
          </a:p>
          <a:p>
            <a:pPr marL="742950" lvl="1" indent="-285750">
              <a:lnSpc>
                <a:spcPct val="100000"/>
              </a:lnSpc>
              <a:spcAft>
                <a:spcPts val="1200"/>
              </a:spcAft>
            </a:pPr>
            <a:r>
              <a:rPr lang="en-GB" sz="2400"/>
              <a:t>Numbering Naming Addressing and Identification for today and the future,</a:t>
            </a:r>
            <a:br>
              <a:rPr lang="en-GB" sz="2400"/>
            </a:br>
            <a:r>
              <a:rPr lang="en-GB" sz="2400"/>
              <a:t>including advice to the TSB Director on INRs (WTSA Res.20).</a:t>
            </a:r>
          </a:p>
          <a:p>
            <a:pPr marL="742950" lvl="1" indent="-285750">
              <a:lnSpc>
                <a:spcPct val="100000"/>
              </a:lnSpc>
              <a:spcAft>
                <a:spcPts val="1200"/>
              </a:spcAft>
            </a:pPr>
            <a:r>
              <a:rPr lang="en-GB" sz="2400"/>
              <a:t>Countering &amp; combatting NNAI misuse/Telecom finance &amp; fraud management (WTSA Res.61).</a:t>
            </a:r>
          </a:p>
          <a:p>
            <a:pPr marL="742950" lvl="1" indent="-285750">
              <a:lnSpc>
                <a:spcPct val="100000"/>
              </a:lnSpc>
              <a:spcAft>
                <a:spcPts val="1200"/>
              </a:spcAft>
            </a:pPr>
            <a:r>
              <a:rPr lang="en-GB" sz="2400"/>
              <a:t>Telecommunication management, and network and service operations.</a:t>
            </a:r>
          </a:p>
        </p:txBody>
      </p:sp>
    </p:spTree>
    <p:extLst>
      <p:ext uri="{BB962C8B-B14F-4D97-AF65-F5344CB8AC3E}">
        <p14:creationId xmlns:p14="http://schemas.microsoft.com/office/powerpoint/2010/main" val="2736704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799E601-C7F5-4454-B55E-57AC97E735E3}"/>
              </a:ext>
            </a:extLst>
          </p:cNvPr>
          <p:cNvSpPr txBox="1">
            <a:spLocks/>
          </p:cNvSpPr>
          <p:nvPr/>
        </p:nvSpPr>
        <p:spPr>
          <a:xfrm>
            <a:off x="1373139" y="-494180"/>
            <a:ext cx="10539542" cy="16675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137160" algn="l" defTabSz="914400" rtl="0" eaLnBrk="1" latinLnBrk="0" hangingPunct="1">
              <a:lnSpc>
                <a:spcPts val="2200"/>
              </a:lnSpc>
              <a:spcBef>
                <a:spcPts val="10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B0F0"/>
              </a:buClr>
              <a:buFont typeface="Arial" panose="020B0604020202020204" pitchFamily="34" charset="0"/>
              <a:buChar char="•"/>
              <a:defRPr sz="1800" kern="1200" spc="3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009CD6"/>
              </a:buClr>
              <a:buSzPct val="110000"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Key deliverables, 2017-2021</a:t>
            </a: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698FE5B4-CD39-4848-8093-984F4DACFB9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17" t="6584" r="29025" b="52574"/>
          <a:stretch/>
        </p:blipFill>
        <p:spPr>
          <a:xfrm>
            <a:off x="326377" y="210635"/>
            <a:ext cx="1006109" cy="1099450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CFF9673-F79E-4384-9825-3591ADA656DD}"/>
              </a:ext>
            </a:extLst>
          </p:cNvPr>
          <p:cNvSpPr txBox="1">
            <a:spLocks/>
          </p:cNvSpPr>
          <p:nvPr/>
        </p:nvSpPr>
        <p:spPr>
          <a:xfrm>
            <a:off x="153964" y="1633168"/>
            <a:ext cx="11399956" cy="4231495"/>
          </a:xfrm>
          <a:prstGeom prst="rect">
            <a:avLst/>
          </a:prstGeom>
        </p:spPr>
        <p:txBody>
          <a:bodyPr/>
          <a:lstStyle>
            <a:lvl1pPr marL="228600" indent="-137160" algn="l" defTabSz="914400" rtl="0" eaLnBrk="1" latinLnBrk="0" hangingPunct="1">
              <a:lnSpc>
                <a:spcPts val="2200"/>
              </a:lnSpc>
              <a:spcBef>
                <a:spcPts val="10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B0F0"/>
              </a:buClr>
              <a:buFont typeface="Arial" panose="020B0604020202020204" pitchFamily="34" charset="0"/>
              <a:buChar char="•"/>
              <a:defRPr sz="1800" kern="1200" spc="3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285750">
              <a:lnSpc>
                <a:spcPct val="100000"/>
              </a:lnSpc>
              <a:spcAft>
                <a:spcPts val="1200"/>
              </a:spcAft>
            </a:pPr>
            <a:r>
              <a:rPr lang="en-GB" sz="2400"/>
              <a:t>ITU-T E.156 (revised) enhancing the speed and effectiveness of responses to misuse reports (WTSA Res.61).</a:t>
            </a:r>
          </a:p>
          <a:p>
            <a:pPr marL="742950" lvl="1" indent="-285750">
              <a:lnSpc>
                <a:spcPct val="100000"/>
              </a:lnSpc>
              <a:spcAft>
                <a:spcPts val="1200"/>
              </a:spcAft>
            </a:pPr>
            <a:r>
              <a:rPr lang="en-GB" sz="2400"/>
              <a:t>ITU-T E.157 (revised) updating guidance for international calling party number delivery across national boundaries (WTSA Res.65).</a:t>
            </a:r>
          </a:p>
          <a:p>
            <a:pPr marL="742950" lvl="1" indent="-285750">
              <a:lnSpc>
                <a:spcPct val="100000"/>
              </a:lnSpc>
              <a:spcAft>
                <a:spcPts val="1200"/>
              </a:spcAft>
            </a:pPr>
            <a:r>
              <a:rPr lang="en-GB" sz="2400"/>
              <a:t>ITU-T E.212 updates for private networks, trials and ROIOs.</a:t>
            </a:r>
          </a:p>
          <a:p>
            <a:pPr marL="742950" lvl="1" indent="-285750">
              <a:lnSpc>
                <a:spcPct val="100000"/>
              </a:lnSpc>
              <a:spcAft>
                <a:spcPts val="1200"/>
              </a:spcAft>
            </a:pPr>
            <a:r>
              <a:rPr lang="en-GB" sz="2400"/>
              <a:t>M- and Q-series Recommendations on smart/REST-based network management.</a:t>
            </a:r>
          </a:p>
          <a:p>
            <a:pPr marL="742950" lvl="1" indent="-285750">
              <a:lnSpc>
                <a:spcPct val="100000"/>
              </a:lnSpc>
              <a:spcAft>
                <a:spcPts val="1200"/>
              </a:spcAft>
            </a:pPr>
            <a:r>
              <a:rPr lang="en-GB" sz="2400"/>
              <a:t>New Supplements on number portability, criteria for E.164/E.212 assignments for M2M/IoT, and disaster relief systems.</a:t>
            </a:r>
          </a:p>
        </p:txBody>
      </p:sp>
    </p:spTree>
    <p:extLst>
      <p:ext uri="{BB962C8B-B14F-4D97-AF65-F5344CB8AC3E}">
        <p14:creationId xmlns:p14="http://schemas.microsoft.com/office/powerpoint/2010/main" val="1442891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799E601-C7F5-4454-B55E-57AC97E735E3}"/>
              </a:ext>
            </a:extLst>
          </p:cNvPr>
          <p:cNvSpPr txBox="1">
            <a:spLocks/>
          </p:cNvSpPr>
          <p:nvPr/>
        </p:nvSpPr>
        <p:spPr>
          <a:xfrm>
            <a:off x="1373139" y="-494180"/>
            <a:ext cx="10094961" cy="16675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137160" algn="l" defTabSz="914400" rtl="0" eaLnBrk="1" latinLnBrk="0" hangingPunct="1">
              <a:lnSpc>
                <a:spcPts val="2200"/>
              </a:lnSpc>
              <a:spcBef>
                <a:spcPts val="10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B0F0"/>
              </a:buClr>
              <a:buFont typeface="Arial" panose="020B0604020202020204" pitchFamily="34" charset="0"/>
              <a:buChar char="•"/>
              <a:defRPr sz="1800" kern="1200" spc="3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009CD6"/>
              </a:buClr>
              <a:buSzPct val="110000"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Study period in numbers, 2017-2021</a:t>
            </a: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698FE5B4-CD39-4848-8093-984F4DACFB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17" t="6584" r="29025" b="52574"/>
          <a:stretch/>
        </p:blipFill>
        <p:spPr>
          <a:xfrm>
            <a:off x="326377" y="210635"/>
            <a:ext cx="1006109" cy="1099450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CFF9673-F79E-4384-9825-3591ADA656DD}"/>
              </a:ext>
            </a:extLst>
          </p:cNvPr>
          <p:cNvSpPr txBox="1">
            <a:spLocks/>
          </p:cNvSpPr>
          <p:nvPr/>
        </p:nvSpPr>
        <p:spPr>
          <a:xfrm>
            <a:off x="1203602" y="1377838"/>
            <a:ext cx="10539542" cy="4941319"/>
          </a:xfrm>
          <a:prstGeom prst="rect">
            <a:avLst/>
          </a:prstGeom>
        </p:spPr>
        <p:txBody>
          <a:bodyPr/>
          <a:lstStyle>
            <a:lvl1pPr marL="228600" indent="-137160" algn="l" defTabSz="914400" rtl="0" eaLnBrk="1" latinLnBrk="0" hangingPunct="1">
              <a:lnSpc>
                <a:spcPts val="2200"/>
              </a:lnSpc>
              <a:spcBef>
                <a:spcPts val="10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B0F0"/>
              </a:buClr>
              <a:buFont typeface="Arial" panose="020B0604020202020204" pitchFamily="34" charset="0"/>
              <a:buChar char="•"/>
              <a:defRPr sz="1800" kern="1200" spc="3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buClr>
                <a:srgbClr val="009CD6"/>
              </a:buClr>
              <a:buSzPct val="11000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Groups/activities: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 SG2 meetings / e-plenaries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 regional group meetings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lang="en-GB" sz="2400">
                <a:solidFill>
                  <a:prstClr val="black"/>
                </a:solidFill>
              </a:rPr>
              <a:t>71 interim activities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lang="en-GB" sz="2400">
                <a:solidFill>
                  <a:prstClr val="black"/>
                </a:solidFill>
              </a:rPr>
              <a:t>New focus group on AI for Natural Disaster Management</a:t>
            </a:r>
          </a:p>
          <a:p>
            <a:pPr marL="457200" lvl="1" indent="0">
              <a:lnSpc>
                <a:spcPct val="150000"/>
              </a:lnSpc>
              <a:spcBef>
                <a:spcPts val="600"/>
              </a:spcBef>
              <a:buNone/>
              <a:defRPr/>
            </a:pPr>
            <a:r>
              <a:rPr lang="en-GB" sz="2400">
                <a:solidFill>
                  <a:prstClr val="black"/>
                </a:solidFill>
              </a:rPr>
              <a:t>Outputs:</a:t>
            </a:r>
          </a:p>
          <a:p>
            <a:pPr marL="742950" lvl="1" indent="-285750">
              <a:lnSpc>
                <a:spcPct val="100000"/>
              </a:lnSpc>
              <a:spcBef>
                <a:spcPts val="600"/>
              </a:spcBef>
              <a:defRPr/>
            </a:pPr>
            <a:r>
              <a:rPr lang="en-GB" sz="2400">
                <a:solidFill>
                  <a:prstClr val="black"/>
                </a:solidFill>
              </a:rPr>
              <a:t>34 normative texts, 7 non-normative texts</a:t>
            </a:r>
          </a:p>
          <a:p>
            <a:pPr marL="457200" marR="0" lvl="1" indent="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buClr>
                <a:srgbClr val="009CD6"/>
              </a:buClr>
              <a:buSzPct val="110000"/>
              <a:buNone/>
              <a:tabLst/>
              <a:defRPr/>
            </a:pPr>
            <a:r>
              <a:rPr lang="en-GB" sz="2400">
                <a:solidFill>
                  <a:prstClr val="black"/>
                </a:solidFill>
              </a:rPr>
              <a:t>International Numbering Resources assignments: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742950" lvl="1" indent="-285750">
              <a:lnSpc>
                <a:spcPct val="100000"/>
              </a:lnSpc>
              <a:spcBef>
                <a:spcPts val="600"/>
              </a:spcBef>
              <a:defRPr/>
            </a:pPr>
            <a:r>
              <a:rPr lang="en-GB" sz="2400">
                <a:solidFill>
                  <a:prstClr val="black"/>
                </a:solidFill>
              </a:rPr>
              <a:t>35 E.212 MCC/MNCs, 27 E.164 CC/ICs, 4 E.218 IINs, 2 E.218 MNCs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lang="en-GB" sz="2400">
                <a:solidFill>
                  <a:prstClr val="black"/>
                </a:solidFill>
              </a:rPr>
              <a:t>55 new SG2 Associates</a:t>
            </a:r>
          </a:p>
        </p:txBody>
      </p:sp>
    </p:spTree>
    <p:extLst>
      <p:ext uri="{BB962C8B-B14F-4D97-AF65-F5344CB8AC3E}">
        <p14:creationId xmlns:p14="http://schemas.microsoft.com/office/powerpoint/2010/main" val="2736642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799E601-C7F5-4454-B55E-57AC97E735E3}"/>
              </a:ext>
            </a:extLst>
          </p:cNvPr>
          <p:cNvSpPr txBox="1">
            <a:spLocks/>
          </p:cNvSpPr>
          <p:nvPr/>
        </p:nvSpPr>
        <p:spPr>
          <a:xfrm>
            <a:off x="1373139" y="-494180"/>
            <a:ext cx="10094961" cy="16675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137160" algn="l" defTabSz="914400" rtl="0" eaLnBrk="1" latinLnBrk="0" hangingPunct="1">
              <a:lnSpc>
                <a:spcPts val="2200"/>
              </a:lnSpc>
              <a:spcBef>
                <a:spcPts val="10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B0F0"/>
              </a:buClr>
              <a:buFont typeface="Arial" panose="020B0604020202020204" pitchFamily="34" charset="0"/>
              <a:buChar char="•"/>
              <a:defRPr sz="1800" kern="1200" spc="3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009CD6"/>
              </a:buClr>
              <a:buSzPct val="110000"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Future focus of work, 2022-2024</a:t>
            </a: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698FE5B4-CD39-4848-8093-984F4DACFB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17" t="6584" r="29025" b="52574"/>
          <a:stretch/>
        </p:blipFill>
        <p:spPr>
          <a:xfrm>
            <a:off x="326377" y="210635"/>
            <a:ext cx="1006109" cy="1099450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CFF9673-F79E-4384-9825-3591ADA656DD}"/>
              </a:ext>
            </a:extLst>
          </p:cNvPr>
          <p:cNvSpPr txBox="1">
            <a:spLocks/>
          </p:cNvSpPr>
          <p:nvPr/>
        </p:nvSpPr>
        <p:spPr>
          <a:xfrm>
            <a:off x="193277" y="1885908"/>
            <a:ext cx="11476209" cy="4231495"/>
          </a:xfrm>
          <a:prstGeom prst="rect">
            <a:avLst/>
          </a:prstGeom>
        </p:spPr>
        <p:txBody>
          <a:bodyPr/>
          <a:lstStyle>
            <a:lvl1pPr marL="228600" indent="-137160" algn="l" defTabSz="914400" rtl="0" eaLnBrk="1" latinLnBrk="0" hangingPunct="1">
              <a:lnSpc>
                <a:spcPts val="2200"/>
              </a:lnSpc>
              <a:spcBef>
                <a:spcPts val="10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B0F0"/>
              </a:buClr>
              <a:buFont typeface="Arial" panose="020B0604020202020204" pitchFamily="34" charset="0"/>
              <a:buChar char="•"/>
              <a:defRPr sz="1800" kern="1200" spc="3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1200"/>
              </a:spcAft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Future of Naming Numbering Addressing and Identification, including M2M/IoT and network management/operational aspects of IMT-2020/5G (WTSA Res.20).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1200"/>
              </a:spcAft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lang="en-GB" sz="2400">
                <a:solidFill>
                  <a:prstClr val="black"/>
                </a:solidFill>
              </a:rPr>
              <a:t>Increasing demand for directly assigned International Numbering Resources.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1200"/>
              </a:spcAft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OTT services and alternative calling procedures (WTSA Res.29).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1200"/>
              </a:spcAft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Countering and combatting NNAI misuse (WTSA Res.61).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1200"/>
              </a:spcAft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Smart/AI network management and operational aspects.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1200"/>
              </a:spcAft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1200"/>
              </a:spcAft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1200"/>
              </a:spcAft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060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43D126E-E7AB-B94B-BD02-0EDE6D5891AB}"/>
              </a:ext>
            </a:extLst>
          </p:cNvPr>
          <p:cNvSpPr txBox="1"/>
          <p:nvPr/>
        </p:nvSpPr>
        <p:spPr>
          <a:xfrm>
            <a:off x="3715213" y="4650353"/>
            <a:ext cx="476157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200" b="1" kern="20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A8B365B2-3728-42DC-9B42-BAECE5F22DC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727"/>
          <a:stretch/>
        </p:blipFill>
        <p:spPr>
          <a:xfrm>
            <a:off x="4253296" y="320117"/>
            <a:ext cx="3685409" cy="465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610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43D126E-E7AB-B94B-BD02-0EDE6D5891AB}"/>
              </a:ext>
            </a:extLst>
          </p:cNvPr>
          <p:cNvSpPr txBox="1"/>
          <p:nvPr/>
        </p:nvSpPr>
        <p:spPr>
          <a:xfrm>
            <a:off x="3715213" y="4650353"/>
            <a:ext cx="476157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200" b="1" kern="200">
                <a:latin typeface="Arial" panose="020B0604020202020204" pitchFamily="34" charset="0"/>
                <a:cs typeface="Arial" panose="020B0604020202020204" pitchFamily="34" charset="0"/>
              </a:rPr>
              <a:t>Extra slides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A8B365B2-3728-42DC-9B42-BAECE5F22DC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727"/>
          <a:stretch/>
        </p:blipFill>
        <p:spPr>
          <a:xfrm>
            <a:off x="4253296" y="320117"/>
            <a:ext cx="3685409" cy="465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269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799E601-C7F5-4454-B55E-57AC97E735E3}"/>
              </a:ext>
            </a:extLst>
          </p:cNvPr>
          <p:cNvSpPr txBox="1">
            <a:spLocks/>
          </p:cNvSpPr>
          <p:nvPr/>
        </p:nvSpPr>
        <p:spPr>
          <a:xfrm>
            <a:off x="1403912" y="669636"/>
            <a:ext cx="10094961" cy="7763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137160" algn="l" defTabSz="914400" rtl="0" eaLnBrk="1" latinLnBrk="0" hangingPunct="1">
              <a:lnSpc>
                <a:spcPts val="2200"/>
              </a:lnSpc>
              <a:spcBef>
                <a:spcPts val="10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B0F0"/>
              </a:buClr>
              <a:buFont typeface="Arial" panose="020B0604020202020204" pitchFamily="34" charset="0"/>
              <a:buChar char="•"/>
              <a:defRPr sz="1800" kern="1200" spc="3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009CD6"/>
              </a:buClr>
              <a:buSzPct val="110000"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SG2 leadership, 2017-2021</a:t>
            </a: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698FE5B4-CD39-4848-8093-984F4DACFB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17" t="6584" r="29025" b="52574"/>
          <a:stretch/>
        </p:blipFill>
        <p:spPr>
          <a:xfrm>
            <a:off x="326377" y="210635"/>
            <a:ext cx="1006109" cy="1099450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CFF9673-F79E-4384-9825-3591ADA656DD}"/>
              </a:ext>
            </a:extLst>
          </p:cNvPr>
          <p:cNvSpPr txBox="1">
            <a:spLocks/>
          </p:cNvSpPr>
          <p:nvPr/>
        </p:nvSpPr>
        <p:spPr>
          <a:xfrm>
            <a:off x="1495772" y="1555899"/>
            <a:ext cx="10539542" cy="4231495"/>
          </a:xfrm>
          <a:prstGeom prst="rect">
            <a:avLst/>
          </a:prstGeom>
        </p:spPr>
        <p:txBody>
          <a:bodyPr/>
          <a:lstStyle>
            <a:lvl1pPr marL="228600" indent="-137160" algn="l" defTabSz="914400" rtl="0" eaLnBrk="1" latinLnBrk="0" hangingPunct="1">
              <a:lnSpc>
                <a:spcPts val="2200"/>
              </a:lnSpc>
              <a:spcBef>
                <a:spcPts val="10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B0F0"/>
              </a:buClr>
              <a:buFont typeface="Arial" panose="020B0604020202020204" pitchFamily="34" charset="0"/>
              <a:buChar char="•"/>
              <a:defRPr sz="1800" kern="1200" spc="3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buClr>
                <a:srgbClr val="009CD6"/>
              </a:buClr>
              <a:buSzPct val="110000"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SG2</a:t>
            </a: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Phil Rushton, UK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buClr>
                <a:srgbClr val="009CD6"/>
              </a:buClr>
              <a:buSzPct val="110000"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WP1/2</a:t>
            </a: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Einar Bohlin, US (Dmitry Cherkesov, Russian Federation)</a:t>
            </a: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defRPr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Q1/2</a:t>
            </a: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Philippe </a:t>
            </a:r>
            <a:r>
              <a:rPr kumimoji="0" lang="en-GB" sz="20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Fouquart</a:t>
            </a: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France (Ena Dekanic, US)</a:t>
            </a: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defRPr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Q2/2</a:t>
            </a: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Yana Yankova, Belgium (Saif Bin Ghelaita, UAE)</a:t>
            </a: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defRPr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Q3/2</a:t>
            </a: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Hossam Sakar, Egypt (Yasmina Alaa, Egypt)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buClr>
                <a:srgbClr val="009CD6"/>
              </a:buClr>
              <a:buSzPct val="110000"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WP2/2</a:t>
            </a: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Zhili Wang, China (Yanchuan Wang, China)</a:t>
            </a: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defRPr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Q5/2</a:t>
            </a: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Zhao Ping, China (Dmitry Cherkesov, Russian Federation)</a:t>
            </a: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defRPr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Q6/2</a:t>
            </a: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Yanchuan Wang, China (Francis Olivier </a:t>
            </a:r>
            <a:r>
              <a:rPr kumimoji="0" lang="en-GB" sz="20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Hubahiro</a:t>
            </a: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Burundi)</a:t>
            </a: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defRPr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Q7/2</a:t>
            </a: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Zhili Wang, China 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buClr>
                <a:srgbClr val="009CD6"/>
              </a:buClr>
              <a:buSzPct val="11000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Regional groups:</a:t>
            </a: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defRPr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SG2RG-AMR</a:t>
            </a: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Edgardo Guillermo Clemente, Argentina</a:t>
            </a: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defRPr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SG2RG-ARB</a:t>
            </a: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Saif Bin Ghelaita, UAE</a:t>
            </a: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defRPr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SG2RG-AFR</a:t>
            </a: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Susan Nakanwagi, Uganda</a:t>
            </a:r>
          </a:p>
        </p:txBody>
      </p:sp>
    </p:spTree>
    <p:extLst>
      <p:ext uri="{BB962C8B-B14F-4D97-AF65-F5344CB8AC3E}">
        <p14:creationId xmlns:p14="http://schemas.microsoft.com/office/powerpoint/2010/main" val="4211027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799E601-C7F5-4454-B55E-57AC97E735E3}"/>
              </a:ext>
            </a:extLst>
          </p:cNvPr>
          <p:cNvSpPr txBox="1">
            <a:spLocks/>
          </p:cNvSpPr>
          <p:nvPr/>
        </p:nvSpPr>
        <p:spPr>
          <a:xfrm>
            <a:off x="1403912" y="669636"/>
            <a:ext cx="10094961" cy="7763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137160" algn="l" defTabSz="914400" rtl="0" eaLnBrk="1" latinLnBrk="0" hangingPunct="1">
              <a:lnSpc>
                <a:spcPts val="2200"/>
              </a:lnSpc>
              <a:spcBef>
                <a:spcPts val="10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B0F0"/>
              </a:buClr>
              <a:buFont typeface="Arial" panose="020B0604020202020204" pitchFamily="34" charset="0"/>
              <a:buChar char="•"/>
              <a:defRPr sz="1800" kern="1200" spc="3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009CD6"/>
              </a:buClr>
              <a:buSzPct val="110000"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SG2 lead study group roles, 2017-2021</a:t>
            </a: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698FE5B4-CD39-4848-8093-984F4DACFB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17" t="6584" r="29025" b="52574"/>
          <a:stretch/>
        </p:blipFill>
        <p:spPr>
          <a:xfrm>
            <a:off x="326377" y="210635"/>
            <a:ext cx="1006109" cy="1099450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CFF9673-F79E-4384-9825-3591ADA656DD}"/>
              </a:ext>
            </a:extLst>
          </p:cNvPr>
          <p:cNvSpPr txBox="1">
            <a:spLocks/>
          </p:cNvSpPr>
          <p:nvPr/>
        </p:nvSpPr>
        <p:spPr>
          <a:xfrm>
            <a:off x="470422" y="2415870"/>
            <a:ext cx="10539542" cy="4231495"/>
          </a:xfrm>
          <a:prstGeom prst="rect">
            <a:avLst/>
          </a:prstGeom>
        </p:spPr>
        <p:txBody>
          <a:bodyPr/>
          <a:lstStyle>
            <a:lvl1pPr marL="228600" indent="-137160" algn="l" defTabSz="914400" rtl="0" eaLnBrk="1" latinLnBrk="0" hangingPunct="1">
              <a:lnSpc>
                <a:spcPts val="2200"/>
              </a:lnSpc>
              <a:spcBef>
                <a:spcPts val="10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13716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defRPr sz="1800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ts val="2200"/>
              </a:lnSpc>
              <a:spcBef>
                <a:spcPts val="500"/>
              </a:spcBef>
              <a:buClr>
                <a:srgbClr val="00B0F0"/>
              </a:buClr>
              <a:buFont typeface="Arial" panose="020B0604020202020204" pitchFamily="34" charset="0"/>
              <a:buChar char="•"/>
              <a:defRPr sz="1800" kern="1200" spc="3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Lead study group for </a:t>
            </a: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numbering, naming, addressing, identification and routing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Lead study group for </a:t>
            </a: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service definition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Lead study group on telecommunications for </a:t>
            </a: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disaster relief/early warning, network resilience and recovery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buClr>
                <a:srgbClr val="009CD6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Lead study group on </a:t>
            </a: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telecommunication management </a:t>
            </a:r>
          </a:p>
        </p:txBody>
      </p:sp>
    </p:spTree>
    <p:extLst>
      <p:ext uri="{BB962C8B-B14F-4D97-AF65-F5344CB8AC3E}">
        <p14:creationId xmlns:p14="http://schemas.microsoft.com/office/powerpoint/2010/main" val="3092004637"/>
      </p:ext>
    </p:extLst>
  </p:cSld>
  <p:clrMapOvr>
    <a:masterClrMapping/>
  </p:clrMapOvr>
</p:sld>
</file>

<file path=ppt/theme/theme1.xml><?xml version="1.0" encoding="utf-8"?>
<a:theme xmlns:a="http://schemas.openxmlformats.org/drawingml/2006/main" name="ITU Theme - White bg">
  <a:themeElements>
    <a:clrScheme name="ITU Template">
      <a:dk1>
        <a:sysClr val="windowText" lastClr="000000"/>
      </a:dk1>
      <a:lt1>
        <a:sysClr val="window" lastClr="FFFFFF"/>
      </a:lt1>
      <a:dk2>
        <a:srgbClr val="3A3838"/>
      </a:dk2>
      <a:lt2>
        <a:srgbClr val="E7E6E6"/>
      </a:lt2>
      <a:accent1>
        <a:srgbClr val="00A3E0"/>
      </a:accent1>
      <a:accent2>
        <a:srgbClr val="757070"/>
      </a:accent2>
      <a:accent3>
        <a:srgbClr val="A5A5A5"/>
      </a:accent3>
      <a:accent4>
        <a:srgbClr val="595959"/>
      </a:accent4>
      <a:accent5>
        <a:srgbClr val="005EB8"/>
      </a:accent5>
      <a:accent6>
        <a:srgbClr val="9BE5FF"/>
      </a:accent6>
      <a:hlink>
        <a:srgbClr val="00A3E0"/>
      </a:hlink>
      <a:folHlink>
        <a:srgbClr val="00A3E0"/>
      </a:folHlink>
    </a:clrScheme>
    <a:fontScheme name="ITU Powerpoint Tempo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ig text">
  <a:themeElements>
    <a:clrScheme name="ITU Template">
      <a:dk1>
        <a:sysClr val="windowText" lastClr="000000"/>
      </a:dk1>
      <a:lt1>
        <a:sysClr val="window" lastClr="FFFFFF"/>
      </a:lt1>
      <a:dk2>
        <a:srgbClr val="3A3838"/>
      </a:dk2>
      <a:lt2>
        <a:srgbClr val="E7E6E6"/>
      </a:lt2>
      <a:accent1>
        <a:srgbClr val="00A3E0"/>
      </a:accent1>
      <a:accent2>
        <a:srgbClr val="757070"/>
      </a:accent2>
      <a:accent3>
        <a:srgbClr val="A5A5A5"/>
      </a:accent3>
      <a:accent4>
        <a:srgbClr val="595959"/>
      </a:accent4>
      <a:accent5>
        <a:srgbClr val="005EB8"/>
      </a:accent5>
      <a:accent6>
        <a:srgbClr val="9BE5FF"/>
      </a:accent6>
      <a:hlink>
        <a:srgbClr val="00A3E0"/>
      </a:hlink>
      <a:folHlink>
        <a:srgbClr val="00A3E0"/>
      </a:folHlink>
    </a:clrScheme>
    <a:fontScheme name="ITU Powerpoint Tempo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Quote Slide">
  <a:themeElements>
    <a:clrScheme name="ITU Template">
      <a:dk1>
        <a:sysClr val="windowText" lastClr="000000"/>
      </a:dk1>
      <a:lt1>
        <a:sysClr val="window" lastClr="FFFFFF"/>
      </a:lt1>
      <a:dk2>
        <a:srgbClr val="3A3838"/>
      </a:dk2>
      <a:lt2>
        <a:srgbClr val="E7E6E6"/>
      </a:lt2>
      <a:accent1>
        <a:srgbClr val="00A3E0"/>
      </a:accent1>
      <a:accent2>
        <a:srgbClr val="757070"/>
      </a:accent2>
      <a:accent3>
        <a:srgbClr val="A5A5A5"/>
      </a:accent3>
      <a:accent4>
        <a:srgbClr val="595959"/>
      </a:accent4>
      <a:accent5>
        <a:srgbClr val="005EB8"/>
      </a:accent5>
      <a:accent6>
        <a:srgbClr val="9BE5FF"/>
      </a:accent6>
      <a:hlink>
        <a:srgbClr val="00A3E0"/>
      </a:hlink>
      <a:folHlink>
        <a:srgbClr val="00A3E0"/>
      </a:folHlink>
    </a:clrScheme>
    <a:fontScheme name="ITU Powerpoint Tempo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FD48118C49BB43A24CDCC7188A1489" ma:contentTypeVersion="1" ma:contentTypeDescription="Create a new document." ma:contentTypeScope="" ma:versionID="a0e8ca3dbd8dc0bb96bca45242d892f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37a7266940aab2202ac67b957d0a61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271EFF-C2A4-4C3D-85B7-3BEAF948A516}"/>
</file>

<file path=customXml/itemProps2.xml><?xml version="1.0" encoding="utf-8"?>
<ds:datastoreItem xmlns:ds="http://schemas.openxmlformats.org/officeDocument/2006/customXml" ds:itemID="{6E452326-F999-4E54-A014-4ADCB767D601}"/>
</file>

<file path=customXml/itemProps3.xml><?xml version="1.0" encoding="utf-8"?>
<ds:datastoreItem xmlns:ds="http://schemas.openxmlformats.org/officeDocument/2006/customXml" ds:itemID="{C1C23640-1100-45F7-8A85-D6E43520150E}"/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10</Slides>
  <Notes>3</Notes>
  <HiddenSlides>0</HiddenSlide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ITU Theme - White bg</vt:lpstr>
      <vt:lpstr>Big text</vt:lpstr>
      <vt:lpstr>Quote Slide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Njume Ebong-Barry, Ahone</dc:creator>
  <cp:revision>4</cp:revision>
  <dcterms:created xsi:type="dcterms:W3CDTF">2021-03-09T10:44:20Z</dcterms:created>
  <dcterms:modified xsi:type="dcterms:W3CDTF">2022-02-25T08:34:58Z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0x010100EFFD48118C49BB43A24CDCC7188A1489</vt:lpwstr>
  </property>
</Properties>
</file>