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556" r:id="rId3"/>
    <p:sldId id="468" r:id="rId4"/>
    <p:sldId id="528" r:id="rId5"/>
    <p:sldId id="364" r:id="rId6"/>
    <p:sldId id="373" r:id="rId7"/>
    <p:sldId id="715" r:id="rId8"/>
    <p:sldId id="362" r:id="rId9"/>
    <p:sldId id="716" r:id="rId10"/>
    <p:sldId id="357" r:id="rId11"/>
    <p:sldId id="717" r:id="rId12"/>
    <p:sldId id="361" r:id="rId13"/>
    <p:sldId id="718" r:id="rId14"/>
    <p:sldId id="368" r:id="rId15"/>
    <p:sldId id="719" r:id="rId16"/>
    <p:sldId id="355" r:id="rId17"/>
    <p:sldId id="359" r:id="rId18"/>
    <p:sldId id="356" r:id="rId19"/>
    <p:sldId id="720" r:id="rId20"/>
    <p:sldId id="363" r:id="rId21"/>
    <p:sldId id="70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34FB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A1652-47CE-48A3-BFBE-F972FFF6398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87BC-3719-4CB2-9659-C6E66A33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7B130-86CB-49A9-9EED-B5ADE817CFE2}" type="slidenum">
              <a:rPr lang="ja-JP" altLang="en-US" smtClean="0">
                <a:solidFill>
                  <a:srgbClr val="000000"/>
                </a:solidFill>
              </a:rPr>
              <a:pPr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691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5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2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mai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itu.int/myworkspace#/my-workspace/remote_particip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myworkspace#/my-workspace/communit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itu.int/myworkspace#/my-workspace/allevent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itu.int/myworkspace#/my-workspace/my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itu.int/myworkspace#/my-workspace/document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sbcloud.itu.i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bastien.castano@itu.int" TargetMode="External"/><Relationship Id="rId2" Type="http://schemas.openxmlformats.org/officeDocument/2006/relationships/hyperlink" Target="mailto:tsbitdev@itu.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uraich.gharsallaoui@itu.int" TargetMode="External"/><Relationship Id="rId5" Type="http://schemas.openxmlformats.org/officeDocument/2006/relationships/hyperlink" Target="mailto:lis.lugo@Itu.int" TargetMode="External"/><Relationship Id="rId4" Type="http://schemas.openxmlformats.org/officeDocument/2006/relationships/hyperlink" Target="mailto:allaedine.djouama@itu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itu.int/itu-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handle.itu.int/11.1002/apps/mws-io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handle.itu.int/11.1002/apps/mws-android?auth=true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s://www.itu.int/myworkspac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ru/ITU-T/Pages/default-old.aspx" TargetMode="External"/><Relationship Id="rId3" Type="http://schemas.openxmlformats.org/officeDocument/2006/relationships/hyperlink" Target="https://www.itu.int/ar/ITU-T/Pages/default.aspx" TargetMode="External"/><Relationship Id="rId7" Type="http://schemas.openxmlformats.org/officeDocument/2006/relationships/hyperlink" Target="https://www.itu.int/fr/ITU-T/Pages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tu.int/es/ITU-T/Pages/default.aspx" TargetMode="External"/><Relationship Id="rId5" Type="http://schemas.openxmlformats.org/officeDocument/2006/relationships/hyperlink" Target="https://www.itu.int/en/ITU-T/Pages/default.aspx" TargetMode="External"/><Relationship Id="rId4" Type="http://schemas.openxmlformats.org/officeDocument/2006/relationships/hyperlink" Target="https://www.itu.int/zh/ITU-T/Pages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transl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92" y="651884"/>
            <a:ext cx="5540720" cy="5236920"/>
          </a:xfrm>
          <a:prstGeom prst="rect">
            <a:avLst/>
          </a:prstGeom>
        </p:spPr>
      </p:pic>
      <p:sp>
        <p:nvSpPr>
          <p:cNvPr id="85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3405" y="1"/>
            <a:ext cx="9498314" cy="6858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WTSA-20</a:t>
            </a:r>
            <a: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工具概述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如何获取服务、文件及活动</a:t>
            </a:r>
            <a: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国际电联电信标准化局</a:t>
            </a:r>
            <a:r>
              <a:rPr lang="en-US" altLang="ja-JP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ja-JP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ja-JP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29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288">
        <p14:prism isContent="1" isInverted="1"/>
      </p:transition>
    </mc:Choice>
    <mc:Fallback xmlns="">
      <p:transition spd="slow" advTm="1928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09" y="2138663"/>
            <a:ext cx="4314824" cy="181277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快速订阅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电子邮件通讯录</a:t>
            </a:r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便捷化搜索（增强型可见性）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用户可以管理邮件通讯录订阅及请求情况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1569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电子邮件通讯录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1569" y="1403831"/>
            <a:ext cx="627843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3"/>
              </a:rPr>
              <a:t>https://www.itu.int/myworkspace/!/my-workspace/mails</a:t>
            </a:r>
            <a:endParaRPr lang="en-US" sz="140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965250"/>
            <a:ext cx="743568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37B32-D6E4-400B-91AB-63D0704D7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560" y="2016953"/>
            <a:ext cx="3159192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516CDB-0531-472E-B376-CC8E30BB24BC}"/>
              </a:ext>
            </a:extLst>
          </p:cNvPr>
          <p:cNvSpPr/>
          <p:nvPr/>
        </p:nvSpPr>
        <p:spPr>
          <a:xfrm>
            <a:off x="5364135" y="3714308"/>
            <a:ext cx="3446666" cy="181277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C66F1-0293-4384-A505-C4CD38EC3781}"/>
              </a:ext>
            </a:extLst>
          </p:cNvPr>
          <p:cNvSpPr/>
          <p:nvPr/>
        </p:nvSpPr>
        <p:spPr>
          <a:xfrm>
            <a:off x="5236686" y="5663147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基于用户偏好的建议邮件列表</a:t>
            </a:r>
            <a:endParaRPr lang="en-CH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71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在线会议</a:t>
            </a:r>
            <a:endParaRPr lang="fr-FR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fontAlgn="base">
              <a:buNone/>
            </a:pPr>
            <a:r>
              <a:rPr lang="fr-FR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完全线上会议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161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68" y="2256559"/>
            <a:ext cx="3571732" cy="19179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集成的开源解决方案（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BigBlueButton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实时共享音频，视频，幻灯片，聊天和屏幕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网络和移动端应用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灵活可拓展的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720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在线会议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pic>
        <p:nvPicPr>
          <p:cNvPr id="6146" name="Picture 2" descr="C:\Users\castano\AppData\Local\Temp\SNAGHTML71eb21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7" y="1827681"/>
            <a:ext cx="4638952" cy="40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7202" y="1384923"/>
            <a:ext cx="659689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4"/>
              </a:rPr>
              <a:t>https://www.itu.int/myworkspace/!/my-workspace/remote_ participation</a:t>
            </a:r>
            <a:endParaRPr lang="en-US" sz="140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49201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D7D92F-8D5C-44D5-8AA3-8165A84D8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088" y="2924438"/>
            <a:ext cx="1411915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专家组</a:t>
            </a:r>
            <a:endParaRPr lang="en-US" altLang="zh-CN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fontAlgn="base">
              <a:buNone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与其他人保持连接</a:t>
            </a:r>
          </a:p>
          <a:p>
            <a:pPr marL="0" indent="0" algn="ctr" fontAlgn="base">
              <a:buNone/>
            </a:pP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43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5" y="965250"/>
            <a:ext cx="711854" cy="75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772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专家组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263370"/>
            <a:ext cx="3306951" cy="14752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显示国际电联的账户数据与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的工作项目数据库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专家的详细资料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成员之间可享实时通讯</a:t>
            </a:r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0" name="Picture 6" descr="C:\Users\castano\AppData\Local\Temp\SNAGHTML71965d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30" y="1911096"/>
            <a:ext cx="3699344" cy="39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7" y="1372891"/>
            <a:ext cx="634375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4"/>
              </a:rPr>
              <a:t>https://www.itu.int/myworkspace/!/my-workspace/community</a:t>
            </a:r>
            <a:endParaRPr lang="en-US" sz="1400" b="1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活动</a:t>
            </a:r>
            <a: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时间、地点、线上、线下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00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06" y="2275344"/>
            <a:ext cx="3478957" cy="14054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可查看国际电联所有的活动计划安排</a:t>
            </a:r>
            <a:endParaRPr lang="fr-FR" altLang="zh-CN" sz="1200" dirty="0"/>
          </a:p>
          <a:p>
            <a:pPr>
              <a:lnSpc>
                <a:spcPct val="150000"/>
              </a:lnSpc>
            </a:pPr>
            <a:r>
              <a:rPr lang="zh-CN" altLang="en-US" sz="1200" dirty="0"/>
              <a:t>可定制化的活动类型</a:t>
            </a:r>
            <a:endParaRPr lang="en-GB" altLang="zh-CN" sz="1200" dirty="0"/>
          </a:p>
          <a:p>
            <a:pPr>
              <a:lnSpc>
                <a:spcPct val="150000"/>
              </a:lnSpc>
            </a:pPr>
            <a:r>
              <a:rPr lang="zh-CN" altLang="en-US" sz="1200" dirty="0"/>
              <a:t>可直接进行活动注册</a:t>
            </a:r>
            <a:endParaRPr lang="fr-FR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030" y="952448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活动日历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85" y="1305538"/>
            <a:ext cx="2869273" cy="397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341" y="3885501"/>
            <a:ext cx="2689924" cy="104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rapezoid 10"/>
          <p:cNvSpPr/>
          <p:nvPr/>
        </p:nvSpPr>
        <p:spPr>
          <a:xfrm rot="5400000">
            <a:off x="4287975" y="4037793"/>
            <a:ext cx="1040600" cy="736021"/>
          </a:xfrm>
          <a:prstGeom prst="trapezoid">
            <a:avLst>
              <a:gd name="adj" fmla="val 56005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028" y="1414113"/>
            <a:ext cx="468309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5"/>
              </a:rPr>
              <a:t>https://www.itu.int/myworkspace/!/my-workspace/allevent</a:t>
            </a:r>
            <a:endParaRPr lang="en-US" sz="140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0" y="965250"/>
            <a:ext cx="71708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81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MyEvents</a:t>
            </a:r>
            <a:r>
              <a:rPr lang="fr-FR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NEW!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：会议与交流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112060"/>
            <a:ext cx="3306951" cy="16959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直接查看与会者名单</a:t>
            </a:r>
            <a:endParaRPr lang="fr-FR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交流对接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议程共享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实时通知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810895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2"/>
              </a:rPr>
              <a:t>https://www.itu.int/myworkspace/!/my-workspace/myevents/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F6AD8-9040-44D1-AC8B-EE400838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" y="923687"/>
            <a:ext cx="762996" cy="756000"/>
          </a:xfrm>
          <a:prstGeom prst="rect">
            <a:avLst/>
          </a:prstGeom>
        </p:spPr>
      </p:pic>
      <p:pic>
        <p:nvPicPr>
          <p:cNvPr id="11" name="Picture 4" descr="C:\Users\castano\AppData\Local\Temp\SNAGHTML4d66c54c.PNG">
            <a:extLst>
              <a:ext uri="{FF2B5EF4-FFF2-40B4-BE49-F238E27FC236}">
                <a16:creationId xmlns:a16="http://schemas.microsoft.com/office/drawing/2014/main" id="{6AE50A5D-C1A7-4FE5-BC3B-3A563926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39" y="1679687"/>
            <a:ext cx="4154119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stano\AppData\Local\Temp\SNAGHTML4d6e81e3.PNG">
            <a:extLst>
              <a:ext uri="{FF2B5EF4-FFF2-40B4-BE49-F238E27FC236}">
                <a16:creationId xmlns:a16="http://schemas.microsoft.com/office/drawing/2014/main" id="{3809CA89-7AC0-436A-B87C-961220F9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34" y="3394640"/>
            <a:ext cx="3954749" cy="2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6C75-DDB4-4851-AD64-0506840CA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488" y="3465358"/>
            <a:ext cx="1982515" cy="155009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491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89" y="2443890"/>
            <a:ext cx="4422829" cy="22724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快速获取不同文件和议题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方便访问相关网站或下载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对应的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可以为文档添加书签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97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建议的活动与文件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46" y="1959302"/>
            <a:ext cx="3050583" cy="3457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971" y="1403831"/>
            <a:ext cx="597851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4"/>
              </a:rPr>
              <a:t>https://www.itu.int/myworkspace/!/my-workspace/documents</a:t>
            </a:r>
            <a:endParaRPr lang="en-US" sz="140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云服务</a:t>
            </a:r>
            <a: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79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150"/>
            <a:ext cx="8250244" cy="46106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国际电联的标准化部门开发了一系列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工具，旨在允许、支持并帮助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各项工作的开展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适逢</a:t>
            </a:r>
            <a:r>
              <a:rPr lang="fr-FR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WTSA-20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会议年，我们相信对于这一概述的介绍将更为必要，各区域的筹备工作也正在进行中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考虑到Covid-19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新冠肺炎的世界性爆发，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TSB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计划将面向所有人提供，并邀请所有人参与相关工作，以支持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工具的可用性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fr-FR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</a:p>
          <a:p>
            <a:pPr marL="0" indent="0">
              <a:buNone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117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353">
        <p14:prism isContent="1" isInverted="1"/>
      </p:transition>
    </mc:Choice>
    <mc:Fallback xmlns="">
      <p:transition spd="slow" advTm="2135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E05EC-82F4-457A-9BC6-936309C6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04" y="2955249"/>
            <a:ext cx="4350003" cy="2742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72" y="2156039"/>
            <a:ext cx="4139225" cy="27422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综合开源解决方案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NextCloud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云文件共享和存储解决方案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托管在国际电联办公楼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网络与移动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与国际电联认证系统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每一位用户可享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存储空间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fr-FR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加密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0401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云服务：文件的共享与存储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0401" y="1400039"/>
            <a:ext cx="451256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4"/>
              </a:rPr>
              <a:t>https://tsbcloud.itu.int/</a:t>
            </a:r>
            <a:endParaRPr lang="en-US" sz="1400" b="1" dirty="0">
              <a:latin typeface="Source Sans Pro Light" panose="020B04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F4D9CA-3ED3-46C3-ABA0-BB1C9B35FCE1}"/>
              </a:ext>
            </a:extLst>
          </p:cNvPr>
          <p:cNvGrpSpPr/>
          <p:nvPr/>
        </p:nvGrpSpPr>
        <p:grpSpPr>
          <a:xfrm>
            <a:off x="5223055" y="1579001"/>
            <a:ext cx="3485003" cy="3363058"/>
            <a:chOff x="6928780" y="1693854"/>
            <a:chExt cx="4646671" cy="4484077"/>
          </a:xfrm>
          <a:solidFill>
            <a:srgbClr val="00B0F0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523631-287C-4D6C-A8D1-10913C515918}"/>
                </a:ext>
              </a:extLst>
            </p:cNvPr>
            <p:cNvGrpSpPr/>
            <p:nvPr/>
          </p:nvGrpSpPr>
          <p:grpSpPr>
            <a:xfrm>
              <a:off x="7834646" y="3535794"/>
              <a:ext cx="608996" cy="591606"/>
              <a:chOff x="4427538" y="3192463"/>
              <a:chExt cx="823913" cy="825500"/>
            </a:xfrm>
            <a:grpFill/>
            <a:effectLst/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id="{4571A3AA-5D43-4B04-9EDE-20D35E898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6" name="Rectangle 24">
                <a:extLst>
                  <a:ext uri="{FF2B5EF4-FFF2-40B4-BE49-F238E27FC236}">
                    <a16:creationId xmlns:a16="http://schemas.microsoft.com/office/drawing/2014/main" id="{6D8B431C-633D-4955-9AC0-AA68372B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1C27934A-DB8B-4281-B3A0-EC1F0018D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8" name="Oval 26">
                <a:extLst>
                  <a:ext uri="{FF2B5EF4-FFF2-40B4-BE49-F238E27FC236}">
                    <a16:creationId xmlns:a16="http://schemas.microsoft.com/office/drawing/2014/main" id="{196B7600-85FF-49CE-BC42-1A92D663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9" name="Rectangle 27">
                <a:extLst>
                  <a:ext uri="{FF2B5EF4-FFF2-40B4-BE49-F238E27FC236}">
                    <a16:creationId xmlns:a16="http://schemas.microsoft.com/office/drawing/2014/main" id="{761E8765-4602-44D6-A508-A0AF6147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25E1D9-9004-4EC6-84FF-CC3A370EFB66}"/>
                </a:ext>
              </a:extLst>
            </p:cNvPr>
            <p:cNvGrpSpPr/>
            <p:nvPr/>
          </p:nvGrpSpPr>
          <p:grpSpPr>
            <a:xfrm>
              <a:off x="7786537" y="5052351"/>
              <a:ext cx="756845" cy="736094"/>
              <a:chOff x="4362451" y="5308600"/>
              <a:chExt cx="1023938" cy="1027113"/>
            </a:xfrm>
            <a:grpFill/>
            <a:effectLst/>
          </p:grpSpPr>
          <p:sp>
            <p:nvSpPr>
              <p:cNvPr id="143" name="Freeform 29">
                <a:extLst>
                  <a:ext uri="{FF2B5EF4-FFF2-40B4-BE49-F238E27FC236}">
                    <a16:creationId xmlns:a16="http://schemas.microsoft.com/office/drawing/2014/main" id="{75BC7F2B-CC33-4EF0-969C-85EF2CCA8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2451" y="5308600"/>
                <a:ext cx="1023938" cy="1027113"/>
              </a:xfrm>
              <a:custGeom>
                <a:avLst/>
                <a:gdLst>
                  <a:gd name="T0" fmla="*/ 178 w 356"/>
                  <a:gd name="T1" fmla="*/ 0 h 357"/>
                  <a:gd name="T2" fmla="*/ 0 w 356"/>
                  <a:gd name="T3" fmla="*/ 179 h 357"/>
                  <a:gd name="T4" fmla="*/ 178 w 356"/>
                  <a:gd name="T5" fmla="*/ 357 h 357"/>
                  <a:gd name="T6" fmla="*/ 356 w 356"/>
                  <a:gd name="T7" fmla="*/ 179 h 357"/>
                  <a:gd name="T8" fmla="*/ 178 w 356"/>
                  <a:gd name="T9" fmla="*/ 0 h 357"/>
                  <a:gd name="T10" fmla="*/ 276 w 356"/>
                  <a:gd name="T11" fmla="*/ 268 h 357"/>
                  <a:gd name="T12" fmla="*/ 80 w 356"/>
                  <a:gd name="T13" fmla="*/ 268 h 357"/>
                  <a:gd name="T14" fmla="*/ 80 w 356"/>
                  <a:gd name="T15" fmla="*/ 190 h 357"/>
                  <a:gd name="T16" fmla="*/ 148 w 356"/>
                  <a:gd name="T17" fmla="*/ 190 h 357"/>
                  <a:gd name="T18" fmla="*/ 148 w 356"/>
                  <a:gd name="T19" fmla="*/ 210 h 357"/>
                  <a:gd name="T20" fmla="*/ 148 w 356"/>
                  <a:gd name="T21" fmla="*/ 224 h 357"/>
                  <a:gd name="T22" fmla="*/ 208 w 356"/>
                  <a:gd name="T23" fmla="*/ 224 h 357"/>
                  <a:gd name="T24" fmla="*/ 208 w 356"/>
                  <a:gd name="T25" fmla="*/ 224 h 357"/>
                  <a:gd name="T26" fmla="*/ 208 w 356"/>
                  <a:gd name="T27" fmla="*/ 210 h 357"/>
                  <a:gd name="T28" fmla="*/ 208 w 356"/>
                  <a:gd name="T29" fmla="*/ 190 h 357"/>
                  <a:gd name="T30" fmla="*/ 276 w 356"/>
                  <a:gd name="T31" fmla="*/ 190 h 357"/>
                  <a:gd name="T32" fmla="*/ 276 w 356"/>
                  <a:gd name="T33" fmla="*/ 268 h 357"/>
                  <a:gd name="T34" fmla="*/ 276 w 356"/>
                  <a:gd name="T35" fmla="*/ 176 h 357"/>
                  <a:gd name="T36" fmla="*/ 194 w 356"/>
                  <a:gd name="T37" fmla="*/ 176 h 357"/>
                  <a:gd name="T38" fmla="*/ 194 w 356"/>
                  <a:gd name="T39" fmla="*/ 176 h 357"/>
                  <a:gd name="T40" fmla="*/ 194 w 356"/>
                  <a:gd name="T41" fmla="*/ 176 h 357"/>
                  <a:gd name="T42" fmla="*/ 194 w 356"/>
                  <a:gd name="T43" fmla="*/ 210 h 357"/>
                  <a:gd name="T44" fmla="*/ 162 w 356"/>
                  <a:gd name="T45" fmla="*/ 210 h 357"/>
                  <a:gd name="T46" fmla="*/ 162 w 356"/>
                  <a:gd name="T47" fmla="*/ 176 h 357"/>
                  <a:gd name="T48" fmla="*/ 162 w 356"/>
                  <a:gd name="T49" fmla="*/ 176 h 357"/>
                  <a:gd name="T50" fmla="*/ 80 w 356"/>
                  <a:gd name="T51" fmla="*/ 176 h 357"/>
                  <a:gd name="T52" fmla="*/ 80 w 356"/>
                  <a:gd name="T53" fmla="*/ 121 h 357"/>
                  <a:gd name="T54" fmla="*/ 139 w 356"/>
                  <a:gd name="T55" fmla="*/ 121 h 357"/>
                  <a:gd name="T56" fmla="*/ 139 w 356"/>
                  <a:gd name="T57" fmla="*/ 121 h 357"/>
                  <a:gd name="T58" fmla="*/ 139 w 356"/>
                  <a:gd name="T59" fmla="*/ 83 h 357"/>
                  <a:gd name="T60" fmla="*/ 217 w 356"/>
                  <a:gd name="T61" fmla="*/ 83 h 357"/>
                  <a:gd name="T62" fmla="*/ 217 w 356"/>
                  <a:gd name="T63" fmla="*/ 121 h 357"/>
                  <a:gd name="T64" fmla="*/ 217 w 356"/>
                  <a:gd name="T65" fmla="*/ 121 h 357"/>
                  <a:gd name="T66" fmla="*/ 276 w 356"/>
                  <a:gd name="T67" fmla="*/ 121 h 357"/>
                  <a:gd name="T68" fmla="*/ 276 w 356"/>
                  <a:gd name="T69" fmla="*/ 17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6" h="357">
                    <a:moveTo>
                      <a:pt x="178" y="0"/>
                    </a:moveTo>
                    <a:cubicBezTo>
                      <a:pt x="79" y="0"/>
                      <a:pt x="0" y="80"/>
                      <a:pt x="0" y="179"/>
                    </a:cubicBezTo>
                    <a:cubicBezTo>
                      <a:pt x="0" y="277"/>
                      <a:pt x="79" y="357"/>
                      <a:pt x="178" y="357"/>
                    </a:cubicBezTo>
                    <a:cubicBezTo>
                      <a:pt x="277" y="357"/>
                      <a:pt x="356" y="277"/>
                      <a:pt x="356" y="179"/>
                    </a:cubicBezTo>
                    <a:cubicBezTo>
                      <a:pt x="356" y="80"/>
                      <a:pt x="277" y="0"/>
                      <a:pt x="178" y="0"/>
                    </a:cubicBezTo>
                    <a:close/>
                    <a:moveTo>
                      <a:pt x="276" y="268"/>
                    </a:moveTo>
                    <a:cubicBezTo>
                      <a:pt x="80" y="268"/>
                      <a:pt x="80" y="268"/>
                      <a:pt x="80" y="268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8" y="224"/>
                      <a:pt x="148" y="224"/>
                      <a:pt x="14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10"/>
                      <a:pt x="208" y="210"/>
                      <a:pt x="208" y="21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276" y="190"/>
                      <a:pt x="276" y="190"/>
                      <a:pt x="276" y="190"/>
                    </a:cubicBezTo>
                    <a:lnTo>
                      <a:pt x="276" y="268"/>
                    </a:lnTo>
                    <a:close/>
                    <a:moveTo>
                      <a:pt x="276" y="176"/>
                    </a:move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210"/>
                      <a:pt x="194" y="210"/>
                      <a:pt x="194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lnTo>
                      <a:pt x="27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4" name="Freeform 30">
                <a:extLst>
                  <a:ext uri="{FF2B5EF4-FFF2-40B4-BE49-F238E27FC236}">
                    <a16:creationId xmlns:a16="http://schemas.microsoft.com/office/drawing/2014/main" id="{0DDA6F7D-2043-4F86-B304-023DF300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5618163"/>
                <a:ext cx="103188" cy="38100"/>
              </a:xfrm>
              <a:custGeom>
                <a:avLst/>
                <a:gdLst>
                  <a:gd name="T0" fmla="*/ 0 w 65"/>
                  <a:gd name="T1" fmla="*/ 0 h 24"/>
                  <a:gd name="T2" fmla="*/ 0 w 65"/>
                  <a:gd name="T3" fmla="*/ 24 h 24"/>
                  <a:gd name="T4" fmla="*/ 0 w 65"/>
                  <a:gd name="T5" fmla="*/ 24 h 24"/>
                  <a:gd name="T6" fmla="*/ 65 w 65"/>
                  <a:gd name="T7" fmla="*/ 24 h 24"/>
                  <a:gd name="T8" fmla="*/ 65 w 65"/>
                  <a:gd name="T9" fmla="*/ 24 h 24"/>
                  <a:gd name="T10" fmla="*/ 65 w 65"/>
                  <a:gd name="T11" fmla="*/ 0 h 24"/>
                  <a:gd name="T12" fmla="*/ 0 w 65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4AB6EBFB-1A60-4AB3-B981-02A940225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8205" y="3139874"/>
              <a:ext cx="594915" cy="577953"/>
            </a:xfrm>
            <a:custGeom>
              <a:avLst/>
              <a:gdLst>
                <a:gd name="T0" fmla="*/ 140 w 280"/>
                <a:gd name="T1" fmla="*/ 0 h 280"/>
                <a:gd name="T2" fmla="*/ 0 w 280"/>
                <a:gd name="T3" fmla="*/ 140 h 280"/>
                <a:gd name="T4" fmla="*/ 140 w 280"/>
                <a:gd name="T5" fmla="*/ 280 h 280"/>
                <a:gd name="T6" fmla="*/ 280 w 280"/>
                <a:gd name="T7" fmla="*/ 140 h 280"/>
                <a:gd name="T8" fmla="*/ 140 w 280"/>
                <a:gd name="T9" fmla="*/ 0 h 280"/>
                <a:gd name="T10" fmla="*/ 185 w 280"/>
                <a:gd name="T11" fmla="*/ 69 h 280"/>
                <a:gd name="T12" fmla="*/ 211 w 280"/>
                <a:gd name="T13" fmla="*/ 95 h 280"/>
                <a:gd name="T14" fmla="*/ 185 w 280"/>
                <a:gd name="T15" fmla="*/ 122 h 280"/>
                <a:gd name="T16" fmla="*/ 174 w 280"/>
                <a:gd name="T17" fmla="*/ 119 h 280"/>
                <a:gd name="T18" fmla="*/ 158 w 280"/>
                <a:gd name="T19" fmla="*/ 95 h 280"/>
                <a:gd name="T20" fmla="*/ 185 w 280"/>
                <a:gd name="T21" fmla="*/ 69 h 280"/>
                <a:gd name="T22" fmla="*/ 141 w 280"/>
                <a:gd name="T23" fmla="*/ 96 h 280"/>
                <a:gd name="T24" fmla="*/ 167 w 280"/>
                <a:gd name="T25" fmla="*/ 123 h 280"/>
                <a:gd name="T26" fmla="*/ 141 w 280"/>
                <a:gd name="T27" fmla="*/ 149 h 280"/>
                <a:gd name="T28" fmla="*/ 115 w 280"/>
                <a:gd name="T29" fmla="*/ 123 h 280"/>
                <a:gd name="T30" fmla="*/ 141 w 280"/>
                <a:gd name="T31" fmla="*/ 96 h 280"/>
                <a:gd name="T32" fmla="*/ 95 w 280"/>
                <a:gd name="T33" fmla="*/ 69 h 280"/>
                <a:gd name="T34" fmla="*/ 121 w 280"/>
                <a:gd name="T35" fmla="*/ 95 h 280"/>
                <a:gd name="T36" fmla="*/ 121 w 280"/>
                <a:gd name="T37" fmla="*/ 97 h 280"/>
                <a:gd name="T38" fmla="*/ 109 w 280"/>
                <a:gd name="T39" fmla="*/ 118 h 280"/>
                <a:gd name="T40" fmla="*/ 95 w 280"/>
                <a:gd name="T41" fmla="*/ 122 h 280"/>
                <a:gd name="T42" fmla="*/ 68 w 280"/>
                <a:gd name="T43" fmla="*/ 95 h 280"/>
                <a:gd name="T44" fmla="*/ 95 w 280"/>
                <a:gd name="T45" fmla="*/ 69 h 280"/>
                <a:gd name="T46" fmla="*/ 90 w 280"/>
                <a:gd name="T47" fmla="*/ 193 h 280"/>
                <a:gd name="T48" fmla="*/ 52 w 280"/>
                <a:gd name="T49" fmla="*/ 186 h 280"/>
                <a:gd name="T50" fmla="*/ 50 w 280"/>
                <a:gd name="T51" fmla="*/ 185 h 280"/>
                <a:gd name="T52" fmla="*/ 50 w 280"/>
                <a:gd name="T53" fmla="*/ 185 h 280"/>
                <a:gd name="T54" fmla="*/ 50 w 280"/>
                <a:gd name="T55" fmla="*/ 157 h 280"/>
                <a:gd name="T56" fmla="*/ 84 w 280"/>
                <a:gd name="T57" fmla="*/ 124 h 280"/>
                <a:gd name="T58" fmla="*/ 106 w 280"/>
                <a:gd name="T59" fmla="*/ 124 h 280"/>
                <a:gd name="T60" fmla="*/ 108 w 280"/>
                <a:gd name="T61" fmla="*/ 124 h 280"/>
                <a:gd name="T62" fmla="*/ 118 w 280"/>
                <a:gd name="T63" fmla="*/ 146 h 280"/>
                <a:gd name="T64" fmla="*/ 90 w 280"/>
                <a:gd name="T65" fmla="*/ 185 h 280"/>
                <a:gd name="T66" fmla="*/ 90 w 280"/>
                <a:gd name="T67" fmla="*/ 193 h 280"/>
                <a:gd name="T68" fmla="*/ 186 w 280"/>
                <a:gd name="T69" fmla="*/ 212 h 280"/>
                <a:gd name="T70" fmla="*/ 186 w 280"/>
                <a:gd name="T71" fmla="*/ 212 h 280"/>
                <a:gd name="T72" fmla="*/ 184 w 280"/>
                <a:gd name="T73" fmla="*/ 213 h 280"/>
                <a:gd name="T74" fmla="*/ 144 w 280"/>
                <a:gd name="T75" fmla="*/ 220 h 280"/>
                <a:gd name="T76" fmla="*/ 98 w 280"/>
                <a:gd name="T77" fmla="*/ 213 h 280"/>
                <a:gd name="T78" fmla="*/ 96 w 280"/>
                <a:gd name="T79" fmla="*/ 212 h 280"/>
                <a:gd name="T80" fmla="*/ 96 w 280"/>
                <a:gd name="T81" fmla="*/ 212 h 280"/>
                <a:gd name="T82" fmla="*/ 96 w 280"/>
                <a:gd name="T83" fmla="*/ 185 h 280"/>
                <a:gd name="T84" fmla="*/ 130 w 280"/>
                <a:gd name="T85" fmla="*/ 151 h 280"/>
                <a:gd name="T86" fmla="*/ 152 w 280"/>
                <a:gd name="T87" fmla="*/ 151 h 280"/>
                <a:gd name="T88" fmla="*/ 186 w 280"/>
                <a:gd name="T89" fmla="*/ 185 h 280"/>
                <a:gd name="T90" fmla="*/ 186 w 280"/>
                <a:gd name="T91" fmla="*/ 212 h 280"/>
                <a:gd name="T92" fmla="*/ 230 w 280"/>
                <a:gd name="T93" fmla="*/ 185 h 280"/>
                <a:gd name="T94" fmla="*/ 230 w 280"/>
                <a:gd name="T95" fmla="*/ 185 h 280"/>
                <a:gd name="T96" fmla="*/ 228 w 280"/>
                <a:gd name="T97" fmla="*/ 186 h 280"/>
                <a:gd name="T98" fmla="*/ 192 w 280"/>
                <a:gd name="T99" fmla="*/ 193 h 280"/>
                <a:gd name="T100" fmla="*/ 192 w 280"/>
                <a:gd name="T101" fmla="*/ 185 h 280"/>
                <a:gd name="T102" fmla="*/ 164 w 280"/>
                <a:gd name="T103" fmla="*/ 146 h 280"/>
                <a:gd name="T104" fmla="*/ 174 w 280"/>
                <a:gd name="T105" fmla="*/ 124 h 280"/>
                <a:gd name="T106" fmla="*/ 196 w 280"/>
                <a:gd name="T107" fmla="*/ 124 h 280"/>
                <a:gd name="T108" fmla="*/ 230 w 280"/>
                <a:gd name="T109" fmla="*/ 157 h 280"/>
                <a:gd name="T110" fmla="*/ 230 w 280"/>
                <a:gd name="T111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F6D155-F833-4728-80C6-F558D82C2CEE}"/>
                </a:ext>
              </a:extLst>
            </p:cNvPr>
            <p:cNvGrpSpPr/>
            <p:nvPr/>
          </p:nvGrpSpPr>
          <p:grpSpPr>
            <a:xfrm>
              <a:off x="9939729" y="5047800"/>
              <a:ext cx="748630" cy="725854"/>
              <a:chOff x="7275513" y="5302250"/>
              <a:chExt cx="1012825" cy="1012825"/>
            </a:xfrm>
            <a:grpFill/>
            <a:effectLst/>
          </p:grpSpPr>
          <p:sp>
            <p:nvSpPr>
              <p:cNvPr id="141" name="Freeform 34">
                <a:extLst>
                  <a:ext uri="{FF2B5EF4-FFF2-40B4-BE49-F238E27FC236}">
                    <a16:creationId xmlns:a16="http://schemas.microsoft.com/office/drawing/2014/main" id="{0C9C5225-D806-454A-A6D2-D13E34525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2" name="Freeform 35">
                <a:extLst>
                  <a:ext uri="{FF2B5EF4-FFF2-40B4-BE49-F238E27FC236}">
                    <a16:creationId xmlns:a16="http://schemas.microsoft.com/office/drawing/2014/main" id="{7DDF0C4D-0E16-40FE-B458-960C712A0A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58ECFDD0-DBD5-4BA5-8732-85AA1EDAD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7134" y="2764432"/>
              <a:ext cx="759191" cy="733818"/>
            </a:xfrm>
            <a:custGeom>
              <a:avLst/>
              <a:gdLst>
                <a:gd name="T0" fmla="*/ 178 w 357"/>
                <a:gd name="T1" fmla="*/ 0 h 356"/>
                <a:gd name="T2" fmla="*/ 0 w 357"/>
                <a:gd name="T3" fmla="*/ 178 h 356"/>
                <a:gd name="T4" fmla="*/ 178 w 357"/>
                <a:gd name="T5" fmla="*/ 356 h 356"/>
                <a:gd name="T6" fmla="*/ 357 w 357"/>
                <a:gd name="T7" fmla="*/ 178 h 356"/>
                <a:gd name="T8" fmla="*/ 178 w 357"/>
                <a:gd name="T9" fmla="*/ 0 h 356"/>
                <a:gd name="T10" fmla="*/ 220 w 357"/>
                <a:gd name="T11" fmla="*/ 77 h 356"/>
                <a:gd name="T12" fmla="*/ 258 w 357"/>
                <a:gd name="T13" fmla="*/ 77 h 356"/>
                <a:gd name="T14" fmla="*/ 258 w 357"/>
                <a:gd name="T15" fmla="*/ 125 h 356"/>
                <a:gd name="T16" fmla="*/ 220 w 357"/>
                <a:gd name="T17" fmla="*/ 94 h 356"/>
                <a:gd name="T18" fmla="*/ 220 w 357"/>
                <a:gd name="T19" fmla="*/ 77 h 356"/>
                <a:gd name="T20" fmla="*/ 258 w 357"/>
                <a:gd name="T21" fmla="*/ 200 h 356"/>
                <a:gd name="T22" fmla="*/ 258 w 357"/>
                <a:gd name="T23" fmla="*/ 272 h 356"/>
                <a:gd name="T24" fmla="*/ 208 w 357"/>
                <a:gd name="T25" fmla="*/ 272 h 356"/>
                <a:gd name="T26" fmla="*/ 208 w 357"/>
                <a:gd name="T27" fmla="*/ 185 h 356"/>
                <a:gd name="T28" fmla="*/ 149 w 357"/>
                <a:gd name="T29" fmla="*/ 185 h 356"/>
                <a:gd name="T30" fmla="*/ 149 w 357"/>
                <a:gd name="T31" fmla="*/ 272 h 356"/>
                <a:gd name="T32" fmla="*/ 98 w 357"/>
                <a:gd name="T33" fmla="*/ 272 h 356"/>
                <a:gd name="T34" fmla="*/ 98 w 357"/>
                <a:gd name="T35" fmla="*/ 184 h 356"/>
                <a:gd name="T36" fmla="*/ 178 w 357"/>
                <a:gd name="T37" fmla="*/ 118 h 356"/>
                <a:gd name="T38" fmla="*/ 220 w 357"/>
                <a:gd name="T39" fmla="*/ 152 h 356"/>
                <a:gd name="T40" fmla="*/ 258 w 357"/>
                <a:gd name="T41" fmla="*/ 184 h 356"/>
                <a:gd name="T42" fmla="*/ 258 w 357"/>
                <a:gd name="T43" fmla="*/ 200 h 356"/>
                <a:gd name="T44" fmla="*/ 276 w 357"/>
                <a:gd name="T45" fmla="*/ 190 h 356"/>
                <a:gd name="T46" fmla="*/ 258 w 357"/>
                <a:gd name="T47" fmla="*/ 175 h 356"/>
                <a:gd name="T48" fmla="*/ 220 w 357"/>
                <a:gd name="T49" fmla="*/ 144 h 356"/>
                <a:gd name="T50" fmla="*/ 178 w 357"/>
                <a:gd name="T51" fmla="*/ 110 h 356"/>
                <a:gd name="T52" fmla="*/ 98 w 357"/>
                <a:gd name="T53" fmla="*/ 175 h 356"/>
                <a:gd name="T54" fmla="*/ 81 w 357"/>
                <a:gd name="T55" fmla="*/ 190 h 356"/>
                <a:gd name="T56" fmla="*/ 60 w 357"/>
                <a:gd name="T57" fmla="*/ 165 h 356"/>
                <a:gd name="T58" fmla="*/ 178 w 357"/>
                <a:gd name="T59" fmla="*/ 69 h 356"/>
                <a:gd name="T60" fmla="*/ 220 w 357"/>
                <a:gd name="T61" fmla="*/ 102 h 356"/>
                <a:gd name="T62" fmla="*/ 258 w 357"/>
                <a:gd name="T63" fmla="*/ 134 h 356"/>
                <a:gd name="T64" fmla="*/ 296 w 357"/>
                <a:gd name="T65" fmla="*/ 165 h 356"/>
                <a:gd name="T66" fmla="*/ 276 w 357"/>
                <a:gd name="T67" fmla="*/ 1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56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77"/>
                    <a:pt x="80" y="356"/>
                    <a:pt x="178" y="356"/>
                  </a:cubicBezTo>
                  <a:cubicBezTo>
                    <a:pt x="277" y="356"/>
                    <a:pt x="357" y="277"/>
                    <a:pt x="357" y="178"/>
                  </a:cubicBezTo>
                  <a:cubicBezTo>
                    <a:pt x="357" y="80"/>
                    <a:pt x="277" y="0"/>
                    <a:pt x="178" y="0"/>
                  </a:cubicBezTo>
                  <a:close/>
                  <a:moveTo>
                    <a:pt x="220" y="77"/>
                  </a:moveTo>
                  <a:cubicBezTo>
                    <a:pt x="258" y="77"/>
                    <a:pt x="258" y="77"/>
                    <a:pt x="258" y="77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220" y="94"/>
                    <a:pt x="220" y="94"/>
                    <a:pt x="220" y="94"/>
                  </a:cubicBezTo>
                  <a:lnTo>
                    <a:pt x="220" y="77"/>
                  </a:lnTo>
                  <a:close/>
                  <a:moveTo>
                    <a:pt x="258" y="200"/>
                  </a:moveTo>
                  <a:cubicBezTo>
                    <a:pt x="258" y="272"/>
                    <a:pt x="258" y="272"/>
                    <a:pt x="258" y="272"/>
                  </a:cubicBezTo>
                  <a:cubicBezTo>
                    <a:pt x="208" y="272"/>
                    <a:pt x="208" y="272"/>
                    <a:pt x="208" y="272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58" y="184"/>
                    <a:pt x="258" y="184"/>
                    <a:pt x="258" y="184"/>
                  </a:cubicBezTo>
                  <a:lnTo>
                    <a:pt x="258" y="200"/>
                  </a:lnTo>
                  <a:close/>
                  <a:moveTo>
                    <a:pt x="276" y="190"/>
                  </a:moveTo>
                  <a:cubicBezTo>
                    <a:pt x="258" y="175"/>
                    <a:pt x="258" y="175"/>
                    <a:pt x="258" y="175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96" y="165"/>
                    <a:pt x="296" y="165"/>
                    <a:pt x="296" y="165"/>
                  </a:cubicBezTo>
                  <a:lnTo>
                    <a:pt x="276" y="1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DEEBC7-C683-49B4-8905-52317BE7A521}"/>
                </a:ext>
              </a:extLst>
            </p:cNvPr>
            <p:cNvGrpSpPr/>
            <p:nvPr/>
          </p:nvGrpSpPr>
          <p:grpSpPr>
            <a:xfrm>
              <a:off x="9011568" y="3820220"/>
              <a:ext cx="505736" cy="493763"/>
              <a:chOff x="6019801" y="3589338"/>
              <a:chExt cx="684213" cy="688975"/>
            </a:xfrm>
            <a:grpFill/>
            <a:effectLst/>
          </p:grpSpPr>
          <p:sp>
            <p:nvSpPr>
              <p:cNvPr id="138" name="Freeform 42">
                <a:extLst>
                  <a:ext uri="{FF2B5EF4-FFF2-40B4-BE49-F238E27FC236}">
                    <a16:creationId xmlns:a16="http://schemas.microsoft.com/office/drawing/2014/main" id="{00255CEE-CB76-413F-98A1-9B088E032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69026" y="3857625"/>
                <a:ext cx="236538" cy="234950"/>
              </a:xfrm>
              <a:custGeom>
                <a:avLst/>
                <a:gdLst>
                  <a:gd name="T0" fmla="*/ 5 w 82"/>
                  <a:gd name="T1" fmla="*/ 60 h 82"/>
                  <a:gd name="T2" fmla="*/ 7 w 82"/>
                  <a:gd name="T3" fmla="*/ 64 h 82"/>
                  <a:gd name="T4" fmla="*/ 9 w 82"/>
                  <a:gd name="T5" fmla="*/ 66 h 82"/>
                  <a:gd name="T6" fmla="*/ 10 w 82"/>
                  <a:gd name="T7" fmla="*/ 68 h 82"/>
                  <a:gd name="T8" fmla="*/ 12 w 82"/>
                  <a:gd name="T9" fmla="*/ 70 h 82"/>
                  <a:gd name="T10" fmla="*/ 15 w 82"/>
                  <a:gd name="T11" fmla="*/ 72 h 82"/>
                  <a:gd name="T12" fmla="*/ 17 w 82"/>
                  <a:gd name="T13" fmla="*/ 74 h 82"/>
                  <a:gd name="T14" fmla="*/ 20 w 82"/>
                  <a:gd name="T15" fmla="*/ 76 h 82"/>
                  <a:gd name="T16" fmla="*/ 29 w 82"/>
                  <a:gd name="T17" fmla="*/ 80 h 82"/>
                  <a:gd name="T18" fmla="*/ 41 w 82"/>
                  <a:gd name="T19" fmla="*/ 82 h 82"/>
                  <a:gd name="T20" fmla="*/ 71 w 82"/>
                  <a:gd name="T21" fmla="*/ 68 h 82"/>
                  <a:gd name="T22" fmla="*/ 75 w 82"/>
                  <a:gd name="T23" fmla="*/ 64 h 82"/>
                  <a:gd name="T24" fmla="*/ 79 w 82"/>
                  <a:gd name="T25" fmla="*/ 55 h 82"/>
                  <a:gd name="T26" fmla="*/ 82 w 82"/>
                  <a:gd name="T27" fmla="*/ 41 h 82"/>
                  <a:gd name="T28" fmla="*/ 82 w 82"/>
                  <a:gd name="T29" fmla="*/ 37 h 82"/>
                  <a:gd name="T30" fmla="*/ 81 w 82"/>
                  <a:gd name="T31" fmla="*/ 33 h 82"/>
                  <a:gd name="T32" fmla="*/ 79 w 82"/>
                  <a:gd name="T33" fmla="*/ 25 h 82"/>
                  <a:gd name="T34" fmla="*/ 77 w 82"/>
                  <a:gd name="T35" fmla="*/ 22 h 82"/>
                  <a:gd name="T36" fmla="*/ 75 w 82"/>
                  <a:gd name="T37" fmla="*/ 18 h 82"/>
                  <a:gd name="T38" fmla="*/ 71 w 82"/>
                  <a:gd name="T39" fmla="*/ 14 h 82"/>
                  <a:gd name="T40" fmla="*/ 41 w 82"/>
                  <a:gd name="T41" fmla="*/ 0 h 82"/>
                  <a:gd name="T42" fmla="*/ 12 w 82"/>
                  <a:gd name="T43" fmla="*/ 13 h 82"/>
                  <a:gd name="T44" fmla="*/ 10 w 82"/>
                  <a:gd name="T45" fmla="*/ 15 h 82"/>
                  <a:gd name="T46" fmla="*/ 7 w 82"/>
                  <a:gd name="T47" fmla="*/ 18 h 82"/>
                  <a:gd name="T48" fmla="*/ 5 w 82"/>
                  <a:gd name="T49" fmla="*/ 22 h 82"/>
                  <a:gd name="T50" fmla="*/ 4 w 82"/>
                  <a:gd name="T51" fmla="*/ 25 h 82"/>
                  <a:gd name="T52" fmla="*/ 1 w 82"/>
                  <a:gd name="T53" fmla="*/ 33 h 82"/>
                  <a:gd name="T54" fmla="*/ 1 w 82"/>
                  <a:gd name="T55" fmla="*/ 37 h 82"/>
                  <a:gd name="T56" fmla="*/ 0 w 82"/>
                  <a:gd name="T57" fmla="*/ 41 h 82"/>
                  <a:gd name="T58" fmla="*/ 3 w 82"/>
                  <a:gd name="T59" fmla="*/ 55 h 82"/>
                  <a:gd name="T60" fmla="*/ 5 w 82"/>
                  <a:gd name="T61" fmla="*/ 60 h 82"/>
                  <a:gd name="T62" fmla="*/ 41 w 82"/>
                  <a:gd name="T63" fmla="*/ 12 h 82"/>
                  <a:gd name="T64" fmla="*/ 70 w 82"/>
                  <a:gd name="T65" fmla="*/ 41 h 82"/>
                  <a:gd name="T66" fmla="*/ 41 w 82"/>
                  <a:gd name="T67" fmla="*/ 70 h 82"/>
                  <a:gd name="T68" fmla="*/ 12 w 82"/>
                  <a:gd name="T69" fmla="*/ 41 h 82"/>
                  <a:gd name="T70" fmla="*/ 41 w 82"/>
                  <a:gd name="T71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82">
                    <a:moveTo>
                      <a:pt x="5" y="60"/>
                    </a:moveTo>
                    <a:cubicBezTo>
                      <a:pt x="6" y="62"/>
                      <a:pt x="7" y="63"/>
                      <a:pt x="7" y="64"/>
                    </a:cubicBezTo>
                    <a:cubicBezTo>
                      <a:pt x="8" y="64"/>
                      <a:pt x="8" y="65"/>
                      <a:pt x="9" y="66"/>
                    </a:cubicBezTo>
                    <a:cubicBezTo>
                      <a:pt x="9" y="66"/>
                      <a:pt x="10" y="67"/>
                      <a:pt x="10" y="68"/>
                    </a:cubicBezTo>
                    <a:cubicBezTo>
                      <a:pt x="11" y="68"/>
                      <a:pt x="12" y="69"/>
                      <a:pt x="12" y="70"/>
                    </a:cubicBezTo>
                    <a:cubicBezTo>
                      <a:pt x="13" y="71"/>
                      <a:pt x="14" y="72"/>
                      <a:pt x="15" y="72"/>
                    </a:cubicBezTo>
                    <a:cubicBezTo>
                      <a:pt x="16" y="73"/>
                      <a:pt x="16" y="73"/>
                      <a:pt x="17" y="74"/>
                    </a:cubicBezTo>
                    <a:cubicBezTo>
                      <a:pt x="18" y="74"/>
                      <a:pt x="19" y="75"/>
                      <a:pt x="20" y="76"/>
                    </a:cubicBezTo>
                    <a:cubicBezTo>
                      <a:pt x="23" y="78"/>
                      <a:pt x="26" y="79"/>
                      <a:pt x="29" y="80"/>
                    </a:cubicBezTo>
                    <a:cubicBezTo>
                      <a:pt x="33" y="81"/>
                      <a:pt x="37" y="82"/>
                      <a:pt x="41" y="82"/>
                    </a:cubicBezTo>
                    <a:cubicBezTo>
                      <a:pt x="53" y="82"/>
                      <a:pt x="64" y="77"/>
                      <a:pt x="71" y="68"/>
                    </a:cubicBezTo>
                    <a:cubicBezTo>
                      <a:pt x="73" y="67"/>
                      <a:pt x="74" y="65"/>
                      <a:pt x="75" y="64"/>
                    </a:cubicBezTo>
                    <a:cubicBezTo>
                      <a:pt x="77" y="61"/>
                      <a:pt x="78" y="58"/>
                      <a:pt x="79" y="55"/>
                    </a:cubicBezTo>
                    <a:cubicBezTo>
                      <a:pt x="81" y="51"/>
                      <a:pt x="82" y="46"/>
                      <a:pt x="82" y="41"/>
                    </a:cubicBezTo>
                    <a:cubicBezTo>
                      <a:pt x="82" y="40"/>
                      <a:pt x="82" y="38"/>
                      <a:pt x="82" y="37"/>
                    </a:cubicBezTo>
                    <a:cubicBezTo>
                      <a:pt x="81" y="36"/>
                      <a:pt x="81" y="34"/>
                      <a:pt x="81" y="33"/>
                    </a:cubicBezTo>
                    <a:cubicBezTo>
                      <a:pt x="80" y="30"/>
                      <a:pt x="80" y="28"/>
                      <a:pt x="79" y="25"/>
                    </a:cubicBezTo>
                    <a:cubicBezTo>
                      <a:pt x="78" y="24"/>
                      <a:pt x="78" y="23"/>
                      <a:pt x="77" y="22"/>
                    </a:cubicBezTo>
                    <a:cubicBezTo>
                      <a:pt x="76" y="20"/>
                      <a:pt x="76" y="19"/>
                      <a:pt x="75" y="18"/>
                    </a:cubicBezTo>
                    <a:cubicBezTo>
                      <a:pt x="74" y="17"/>
                      <a:pt x="73" y="15"/>
                      <a:pt x="71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30" y="0"/>
                      <a:pt x="19" y="5"/>
                      <a:pt x="12" y="13"/>
                    </a:cubicBezTo>
                    <a:cubicBezTo>
                      <a:pt x="11" y="14"/>
                      <a:pt x="10" y="14"/>
                      <a:pt x="10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7" y="19"/>
                      <a:pt x="6" y="20"/>
                      <a:pt x="5" y="22"/>
                    </a:cubicBezTo>
                    <a:cubicBezTo>
                      <a:pt x="5" y="23"/>
                      <a:pt x="4" y="24"/>
                      <a:pt x="4" y="25"/>
                    </a:cubicBezTo>
                    <a:cubicBezTo>
                      <a:pt x="3" y="28"/>
                      <a:pt x="2" y="30"/>
                      <a:pt x="1" y="33"/>
                    </a:cubicBezTo>
                    <a:cubicBezTo>
                      <a:pt x="1" y="34"/>
                      <a:pt x="1" y="36"/>
                      <a:pt x="1" y="37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0" y="46"/>
                      <a:pt x="1" y="51"/>
                      <a:pt x="3" y="55"/>
                    </a:cubicBezTo>
                    <a:cubicBezTo>
                      <a:pt x="4" y="57"/>
                      <a:pt x="4" y="59"/>
                      <a:pt x="5" y="60"/>
                    </a:cubicBezTo>
                    <a:close/>
                    <a:moveTo>
                      <a:pt x="41" y="12"/>
                    </a:moveTo>
                    <a:cubicBezTo>
                      <a:pt x="57" y="12"/>
                      <a:pt x="70" y="25"/>
                      <a:pt x="70" y="41"/>
                    </a:cubicBezTo>
                    <a:cubicBezTo>
                      <a:pt x="70" y="57"/>
                      <a:pt x="57" y="70"/>
                      <a:pt x="41" y="70"/>
                    </a:cubicBezTo>
                    <a:cubicBezTo>
                      <a:pt x="25" y="70"/>
                      <a:pt x="12" y="57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9" name="Freeform 43">
                <a:extLst>
                  <a:ext uri="{FF2B5EF4-FFF2-40B4-BE49-F238E27FC236}">
                    <a16:creationId xmlns:a16="http://schemas.microsoft.com/office/drawing/2014/main" id="{299BEE6B-82EC-493F-8269-669356B92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9801" y="3589338"/>
                <a:ext cx="684213" cy="688975"/>
              </a:xfrm>
              <a:custGeom>
                <a:avLst/>
                <a:gdLst>
                  <a:gd name="T0" fmla="*/ 119 w 238"/>
                  <a:gd name="T1" fmla="*/ 0 h 239"/>
                  <a:gd name="T2" fmla="*/ 0 w 238"/>
                  <a:gd name="T3" fmla="*/ 119 h 239"/>
                  <a:gd name="T4" fmla="*/ 119 w 238"/>
                  <a:gd name="T5" fmla="*/ 239 h 239"/>
                  <a:gd name="T6" fmla="*/ 238 w 238"/>
                  <a:gd name="T7" fmla="*/ 119 h 239"/>
                  <a:gd name="T8" fmla="*/ 119 w 238"/>
                  <a:gd name="T9" fmla="*/ 0 h 239"/>
                  <a:gd name="T10" fmla="*/ 139 w 238"/>
                  <a:gd name="T11" fmla="*/ 66 h 239"/>
                  <a:gd name="T12" fmla="*/ 166 w 238"/>
                  <a:gd name="T13" fmla="*/ 66 h 239"/>
                  <a:gd name="T14" fmla="*/ 166 w 238"/>
                  <a:gd name="T15" fmla="*/ 78 h 239"/>
                  <a:gd name="T16" fmla="*/ 139 w 238"/>
                  <a:gd name="T17" fmla="*/ 78 h 239"/>
                  <a:gd name="T18" fmla="*/ 139 w 238"/>
                  <a:gd name="T19" fmla="*/ 66 h 239"/>
                  <a:gd name="T20" fmla="*/ 182 w 238"/>
                  <a:gd name="T21" fmla="*/ 186 h 239"/>
                  <a:gd name="T22" fmla="*/ 40 w 238"/>
                  <a:gd name="T23" fmla="*/ 186 h 239"/>
                  <a:gd name="T24" fmla="*/ 40 w 238"/>
                  <a:gd name="T25" fmla="*/ 82 h 239"/>
                  <a:gd name="T26" fmla="*/ 182 w 238"/>
                  <a:gd name="T27" fmla="*/ 82 h 239"/>
                  <a:gd name="T28" fmla="*/ 182 w 238"/>
                  <a:gd name="T29" fmla="*/ 18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8" h="239">
                    <a:moveTo>
                      <a:pt x="119" y="0"/>
                    </a:moveTo>
                    <a:cubicBezTo>
                      <a:pt x="53" y="0"/>
                      <a:pt x="0" y="54"/>
                      <a:pt x="0" y="119"/>
                    </a:cubicBezTo>
                    <a:cubicBezTo>
                      <a:pt x="0" y="185"/>
                      <a:pt x="53" y="239"/>
                      <a:pt x="119" y="239"/>
                    </a:cubicBezTo>
                    <a:cubicBezTo>
                      <a:pt x="185" y="239"/>
                      <a:pt x="238" y="185"/>
                      <a:pt x="238" y="119"/>
                    </a:cubicBezTo>
                    <a:cubicBezTo>
                      <a:pt x="238" y="54"/>
                      <a:pt x="185" y="0"/>
                      <a:pt x="119" y="0"/>
                    </a:cubicBezTo>
                    <a:close/>
                    <a:moveTo>
                      <a:pt x="139" y="66"/>
                    </a:move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78"/>
                      <a:pt x="166" y="78"/>
                      <a:pt x="166" y="78"/>
                    </a:cubicBezTo>
                    <a:cubicBezTo>
                      <a:pt x="139" y="78"/>
                      <a:pt x="139" y="78"/>
                      <a:pt x="139" y="78"/>
                    </a:cubicBezTo>
                    <a:lnTo>
                      <a:pt x="139" y="66"/>
                    </a:lnTo>
                    <a:close/>
                    <a:moveTo>
                      <a:pt x="182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182" y="82"/>
                      <a:pt x="182" y="82"/>
                      <a:pt x="182" y="82"/>
                    </a:cubicBezTo>
                    <a:lnTo>
                      <a:pt x="182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0" name="Rectangle 44">
                <a:extLst>
                  <a:ext uri="{FF2B5EF4-FFF2-40B4-BE49-F238E27FC236}">
                    <a16:creationId xmlns:a16="http://schemas.microsoft.com/office/drawing/2014/main" id="{F0D8A5F7-27F2-4E66-8204-CAD711074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6676" y="3860800"/>
                <a:ext cx="841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1974E72F-D07B-44A6-B163-75E1521D7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360" y="1697268"/>
              <a:ext cx="727509" cy="706513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F04E33-3998-4C27-A3C8-4CA8FD66DE09}"/>
                </a:ext>
              </a:extLst>
            </p:cNvPr>
            <p:cNvGrpSpPr/>
            <p:nvPr/>
          </p:nvGrpSpPr>
          <p:grpSpPr>
            <a:xfrm>
              <a:off x="10541684" y="4431166"/>
              <a:ext cx="750977" cy="728130"/>
              <a:chOff x="8089901" y="4441825"/>
              <a:chExt cx="1016000" cy="1016000"/>
            </a:xfrm>
            <a:grpFill/>
            <a:effectLst/>
          </p:grpSpPr>
          <p:sp>
            <p:nvSpPr>
              <p:cNvPr id="136" name="Rectangle 46">
                <a:extLst>
                  <a:ext uri="{FF2B5EF4-FFF2-40B4-BE49-F238E27FC236}">
                    <a16:creationId xmlns:a16="http://schemas.microsoft.com/office/drawing/2014/main" id="{2EE0AD01-D7C7-41A4-9CCC-4119F1EE2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7413" y="4703763"/>
                <a:ext cx="255588" cy="134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7" name="Freeform 47">
                <a:extLst>
                  <a:ext uri="{FF2B5EF4-FFF2-40B4-BE49-F238E27FC236}">
                    <a16:creationId xmlns:a16="http://schemas.microsoft.com/office/drawing/2014/main" id="{8FF1D547-1978-4884-89FB-D59C32A46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9901" y="4441825"/>
                <a:ext cx="1016000" cy="1016000"/>
              </a:xfrm>
              <a:custGeom>
                <a:avLst/>
                <a:gdLst>
                  <a:gd name="T0" fmla="*/ 176 w 353"/>
                  <a:gd name="T1" fmla="*/ 0 h 353"/>
                  <a:gd name="T2" fmla="*/ 0 w 353"/>
                  <a:gd name="T3" fmla="*/ 176 h 353"/>
                  <a:gd name="T4" fmla="*/ 176 w 353"/>
                  <a:gd name="T5" fmla="*/ 353 h 353"/>
                  <a:gd name="T6" fmla="*/ 353 w 353"/>
                  <a:gd name="T7" fmla="*/ 176 h 353"/>
                  <a:gd name="T8" fmla="*/ 176 w 353"/>
                  <a:gd name="T9" fmla="*/ 0 h 353"/>
                  <a:gd name="T10" fmla="*/ 271 w 353"/>
                  <a:gd name="T11" fmla="*/ 280 h 353"/>
                  <a:gd name="T12" fmla="*/ 107 w 353"/>
                  <a:gd name="T13" fmla="*/ 280 h 353"/>
                  <a:gd name="T14" fmla="*/ 107 w 353"/>
                  <a:gd name="T15" fmla="*/ 257 h 353"/>
                  <a:gd name="T16" fmla="*/ 98 w 353"/>
                  <a:gd name="T17" fmla="*/ 259 h 353"/>
                  <a:gd name="T18" fmla="*/ 93 w 353"/>
                  <a:gd name="T19" fmla="*/ 278 h 353"/>
                  <a:gd name="T20" fmla="*/ 82 w 353"/>
                  <a:gd name="T21" fmla="*/ 278 h 353"/>
                  <a:gd name="T22" fmla="*/ 89 w 353"/>
                  <a:gd name="T23" fmla="*/ 251 h 353"/>
                  <a:gd name="T24" fmla="*/ 107 w 353"/>
                  <a:gd name="T25" fmla="*/ 245 h 353"/>
                  <a:gd name="T26" fmla="*/ 107 w 353"/>
                  <a:gd name="T27" fmla="*/ 213 h 353"/>
                  <a:gd name="T28" fmla="*/ 98 w 353"/>
                  <a:gd name="T29" fmla="*/ 215 h 353"/>
                  <a:gd name="T30" fmla="*/ 93 w 353"/>
                  <a:gd name="T31" fmla="*/ 234 h 353"/>
                  <a:gd name="T32" fmla="*/ 82 w 353"/>
                  <a:gd name="T33" fmla="*/ 234 h 353"/>
                  <a:gd name="T34" fmla="*/ 89 w 353"/>
                  <a:gd name="T35" fmla="*/ 207 h 353"/>
                  <a:gd name="T36" fmla="*/ 107 w 353"/>
                  <a:gd name="T37" fmla="*/ 201 h 353"/>
                  <a:gd name="T38" fmla="*/ 107 w 353"/>
                  <a:gd name="T39" fmla="*/ 169 h 353"/>
                  <a:gd name="T40" fmla="*/ 98 w 353"/>
                  <a:gd name="T41" fmla="*/ 171 h 353"/>
                  <a:gd name="T42" fmla="*/ 93 w 353"/>
                  <a:gd name="T43" fmla="*/ 190 h 353"/>
                  <a:gd name="T44" fmla="*/ 82 w 353"/>
                  <a:gd name="T45" fmla="*/ 190 h 353"/>
                  <a:gd name="T46" fmla="*/ 89 w 353"/>
                  <a:gd name="T47" fmla="*/ 163 h 353"/>
                  <a:gd name="T48" fmla="*/ 107 w 353"/>
                  <a:gd name="T49" fmla="*/ 157 h 353"/>
                  <a:gd name="T50" fmla="*/ 107 w 353"/>
                  <a:gd name="T51" fmla="*/ 125 h 353"/>
                  <a:gd name="T52" fmla="*/ 98 w 353"/>
                  <a:gd name="T53" fmla="*/ 127 h 353"/>
                  <a:gd name="T54" fmla="*/ 93 w 353"/>
                  <a:gd name="T55" fmla="*/ 146 h 353"/>
                  <a:gd name="T56" fmla="*/ 82 w 353"/>
                  <a:gd name="T57" fmla="*/ 146 h 353"/>
                  <a:gd name="T58" fmla="*/ 89 w 353"/>
                  <a:gd name="T59" fmla="*/ 119 h 353"/>
                  <a:gd name="T60" fmla="*/ 107 w 353"/>
                  <a:gd name="T61" fmla="*/ 113 h 353"/>
                  <a:gd name="T62" fmla="*/ 107 w 353"/>
                  <a:gd name="T63" fmla="*/ 81 h 353"/>
                  <a:gd name="T64" fmla="*/ 98 w 353"/>
                  <a:gd name="T65" fmla="*/ 83 h 353"/>
                  <a:gd name="T66" fmla="*/ 93 w 353"/>
                  <a:gd name="T67" fmla="*/ 102 h 353"/>
                  <a:gd name="T68" fmla="*/ 82 w 353"/>
                  <a:gd name="T69" fmla="*/ 102 h 353"/>
                  <a:gd name="T70" fmla="*/ 89 w 353"/>
                  <a:gd name="T71" fmla="*/ 75 h 353"/>
                  <a:gd name="T72" fmla="*/ 107 w 353"/>
                  <a:gd name="T73" fmla="*/ 69 h 353"/>
                  <a:gd name="T74" fmla="*/ 107 w 353"/>
                  <a:gd name="T75" fmla="*/ 69 h 353"/>
                  <a:gd name="T76" fmla="*/ 271 w 353"/>
                  <a:gd name="T77" fmla="*/ 69 h 353"/>
                  <a:gd name="T78" fmla="*/ 271 w 353"/>
                  <a:gd name="T79" fmla="*/ 28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3" h="353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3"/>
                      <a:pt x="176" y="353"/>
                    </a:cubicBezTo>
                    <a:cubicBezTo>
                      <a:pt x="274" y="353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71" y="280"/>
                    </a:moveTo>
                    <a:cubicBezTo>
                      <a:pt x="107" y="280"/>
                      <a:pt x="107" y="280"/>
                      <a:pt x="107" y="280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104" y="257"/>
                      <a:pt x="100" y="257"/>
                      <a:pt x="98" y="259"/>
                    </a:cubicBezTo>
                    <a:cubicBezTo>
                      <a:pt x="92" y="263"/>
                      <a:pt x="93" y="272"/>
                      <a:pt x="93" y="278"/>
                    </a:cubicBezTo>
                    <a:cubicBezTo>
                      <a:pt x="94" y="285"/>
                      <a:pt x="82" y="285"/>
                      <a:pt x="82" y="278"/>
                    </a:cubicBezTo>
                    <a:cubicBezTo>
                      <a:pt x="81" y="268"/>
                      <a:pt x="82" y="258"/>
                      <a:pt x="89" y="251"/>
                    </a:cubicBezTo>
                    <a:cubicBezTo>
                      <a:pt x="94" y="247"/>
                      <a:pt x="101" y="245"/>
                      <a:pt x="107" y="245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4" y="213"/>
                      <a:pt x="100" y="213"/>
                      <a:pt x="98" y="215"/>
                    </a:cubicBezTo>
                    <a:cubicBezTo>
                      <a:pt x="92" y="219"/>
                      <a:pt x="93" y="228"/>
                      <a:pt x="93" y="234"/>
                    </a:cubicBezTo>
                    <a:cubicBezTo>
                      <a:pt x="94" y="241"/>
                      <a:pt x="82" y="241"/>
                      <a:pt x="82" y="234"/>
                    </a:cubicBezTo>
                    <a:cubicBezTo>
                      <a:pt x="81" y="224"/>
                      <a:pt x="82" y="214"/>
                      <a:pt x="89" y="207"/>
                    </a:cubicBezTo>
                    <a:cubicBezTo>
                      <a:pt x="94" y="202"/>
                      <a:pt x="101" y="201"/>
                      <a:pt x="107" y="201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4" y="169"/>
                      <a:pt x="100" y="169"/>
                      <a:pt x="98" y="171"/>
                    </a:cubicBezTo>
                    <a:cubicBezTo>
                      <a:pt x="92" y="175"/>
                      <a:pt x="93" y="184"/>
                      <a:pt x="93" y="190"/>
                    </a:cubicBezTo>
                    <a:cubicBezTo>
                      <a:pt x="94" y="197"/>
                      <a:pt x="82" y="197"/>
                      <a:pt x="82" y="190"/>
                    </a:cubicBezTo>
                    <a:cubicBezTo>
                      <a:pt x="81" y="180"/>
                      <a:pt x="82" y="170"/>
                      <a:pt x="89" y="163"/>
                    </a:cubicBezTo>
                    <a:cubicBezTo>
                      <a:pt x="94" y="158"/>
                      <a:pt x="101" y="157"/>
                      <a:pt x="107" y="157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4" y="125"/>
                      <a:pt x="100" y="125"/>
                      <a:pt x="98" y="127"/>
                    </a:cubicBezTo>
                    <a:cubicBezTo>
                      <a:pt x="92" y="131"/>
                      <a:pt x="93" y="140"/>
                      <a:pt x="93" y="146"/>
                    </a:cubicBezTo>
                    <a:cubicBezTo>
                      <a:pt x="94" y="153"/>
                      <a:pt x="82" y="153"/>
                      <a:pt x="82" y="146"/>
                    </a:cubicBezTo>
                    <a:cubicBezTo>
                      <a:pt x="81" y="136"/>
                      <a:pt x="82" y="126"/>
                      <a:pt x="89" y="119"/>
                    </a:cubicBezTo>
                    <a:cubicBezTo>
                      <a:pt x="94" y="114"/>
                      <a:pt x="101" y="113"/>
                      <a:pt x="107" y="113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4" y="81"/>
                      <a:pt x="100" y="81"/>
                      <a:pt x="98" y="83"/>
                    </a:cubicBezTo>
                    <a:cubicBezTo>
                      <a:pt x="92" y="87"/>
                      <a:pt x="93" y="96"/>
                      <a:pt x="93" y="102"/>
                    </a:cubicBezTo>
                    <a:cubicBezTo>
                      <a:pt x="94" y="109"/>
                      <a:pt x="82" y="109"/>
                      <a:pt x="82" y="102"/>
                    </a:cubicBezTo>
                    <a:cubicBezTo>
                      <a:pt x="81" y="92"/>
                      <a:pt x="82" y="82"/>
                      <a:pt x="89" y="75"/>
                    </a:cubicBezTo>
                    <a:cubicBezTo>
                      <a:pt x="94" y="70"/>
                      <a:pt x="101" y="69"/>
                      <a:pt x="107" y="69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271" y="69"/>
                      <a:pt x="271" y="69"/>
                      <a:pt x="271" y="69"/>
                    </a:cubicBezTo>
                    <a:lnTo>
                      <a:pt x="271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3ACBBD-72E7-46C6-8260-9FA806E418CA}"/>
                </a:ext>
              </a:extLst>
            </p:cNvPr>
            <p:cNvGrpSpPr/>
            <p:nvPr/>
          </p:nvGrpSpPr>
          <p:grpSpPr>
            <a:xfrm>
              <a:off x="10824474" y="3629086"/>
              <a:ext cx="750977" cy="725854"/>
              <a:chOff x="8472488" y="3322638"/>
              <a:chExt cx="1016000" cy="1012825"/>
            </a:xfrm>
            <a:grpFill/>
            <a:effectLst/>
          </p:grpSpPr>
          <p:sp>
            <p:nvSpPr>
              <p:cNvPr id="134" name="Oval 51">
                <a:extLst>
                  <a:ext uri="{FF2B5EF4-FFF2-40B4-BE49-F238E27FC236}">
                    <a16:creationId xmlns:a16="http://schemas.microsoft.com/office/drawing/2014/main" id="{AC72C224-B19B-44E3-9F35-E08FA47FB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63" y="3733800"/>
                <a:ext cx="55563" cy="53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5" name="Freeform 52">
                <a:extLst>
                  <a:ext uri="{FF2B5EF4-FFF2-40B4-BE49-F238E27FC236}">
                    <a16:creationId xmlns:a16="http://schemas.microsoft.com/office/drawing/2014/main" id="{5276569D-24DE-4152-97E9-693C57AA8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72488" y="3322638"/>
                <a:ext cx="1016000" cy="1012825"/>
              </a:xfrm>
              <a:custGeom>
                <a:avLst/>
                <a:gdLst>
                  <a:gd name="T0" fmla="*/ 176 w 353"/>
                  <a:gd name="T1" fmla="*/ 0 h 352"/>
                  <a:gd name="T2" fmla="*/ 0 w 353"/>
                  <a:gd name="T3" fmla="*/ 176 h 352"/>
                  <a:gd name="T4" fmla="*/ 176 w 353"/>
                  <a:gd name="T5" fmla="*/ 352 h 352"/>
                  <a:gd name="T6" fmla="*/ 353 w 353"/>
                  <a:gd name="T7" fmla="*/ 176 h 352"/>
                  <a:gd name="T8" fmla="*/ 176 w 353"/>
                  <a:gd name="T9" fmla="*/ 0 h 352"/>
                  <a:gd name="T10" fmla="*/ 287 w 353"/>
                  <a:gd name="T11" fmla="*/ 162 h 352"/>
                  <a:gd name="T12" fmla="*/ 268 w 353"/>
                  <a:gd name="T13" fmla="*/ 183 h 352"/>
                  <a:gd name="T14" fmla="*/ 160 w 353"/>
                  <a:gd name="T15" fmla="*/ 289 h 352"/>
                  <a:gd name="T16" fmla="*/ 63 w 353"/>
                  <a:gd name="T17" fmla="*/ 191 h 352"/>
                  <a:gd name="T18" fmla="*/ 84 w 353"/>
                  <a:gd name="T19" fmla="*/ 202 h 352"/>
                  <a:gd name="T20" fmla="*/ 140 w 353"/>
                  <a:gd name="T21" fmla="*/ 175 h 352"/>
                  <a:gd name="T22" fmla="*/ 139 w 353"/>
                  <a:gd name="T23" fmla="*/ 164 h 352"/>
                  <a:gd name="T24" fmla="*/ 197 w 353"/>
                  <a:gd name="T25" fmla="*/ 97 h 352"/>
                  <a:gd name="T26" fmla="*/ 259 w 353"/>
                  <a:gd name="T27" fmla="*/ 137 h 352"/>
                  <a:gd name="T28" fmla="*/ 287 w 353"/>
                  <a:gd name="T29" fmla="*/ 150 h 352"/>
                  <a:gd name="T30" fmla="*/ 290 w 353"/>
                  <a:gd name="T31" fmla="*/ 156 h 352"/>
                  <a:gd name="T32" fmla="*/ 287 w 353"/>
                  <a:gd name="T33" fmla="*/ 16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3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2"/>
                      <a:pt x="176" y="352"/>
                    </a:cubicBezTo>
                    <a:cubicBezTo>
                      <a:pt x="274" y="352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87" y="162"/>
                    </a:moveTo>
                    <a:cubicBezTo>
                      <a:pt x="268" y="183"/>
                      <a:pt x="268" y="183"/>
                      <a:pt x="268" y="183"/>
                    </a:cubicBezTo>
                    <a:cubicBezTo>
                      <a:pt x="268" y="249"/>
                      <a:pt x="224" y="289"/>
                      <a:pt x="160" y="289"/>
                    </a:cubicBezTo>
                    <a:cubicBezTo>
                      <a:pt x="106" y="289"/>
                      <a:pt x="63" y="231"/>
                      <a:pt x="63" y="191"/>
                    </a:cubicBezTo>
                    <a:cubicBezTo>
                      <a:pt x="63" y="173"/>
                      <a:pt x="70" y="193"/>
                      <a:pt x="84" y="202"/>
                    </a:cubicBezTo>
                    <a:cubicBezTo>
                      <a:pt x="99" y="212"/>
                      <a:pt x="141" y="218"/>
                      <a:pt x="140" y="175"/>
                    </a:cubicBezTo>
                    <a:cubicBezTo>
                      <a:pt x="139" y="171"/>
                      <a:pt x="139" y="167"/>
                      <a:pt x="139" y="164"/>
                    </a:cubicBezTo>
                    <a:cubicBezTo>
                      <a:pt x="139" y="128"/>
                      <a:pt x="161" y="97"/>
                      <a:pt x="197" y="97"/>
                    </a:cubicBezTo>
                    <a:cubicBezTo>
                      <a:pt x="229" y="97"/>
                      <a:pt x="253" y="116"/>
                      <a:pt x="259" y="137"/>
                    </a:cubicBezTo>
                    <a:cubicBezTo>
                      <a:pt x="287" y="150"/>
                      <a:pt x="287" y="150"/>
                      <a:pt x="287" y="150"/>
                    </a:cubicBezTo>
                    <a:cubicBezTo>
                      <a:pt x="289" y="152"/>
                      <a:pt x="290" y="154"/>
                      <a:pt x="290" y="156"/>
                    </a:cubicBezTo>
                    <a:cubicBezTo>
                      <a:pt x="290" y="158"/>
                      <a:pt x="289" y="160"/>
                      <a:pt x="28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1F3F85BB-F4AC-4FCA-BCC2-F159F1D78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2011" y="2077260"/>
              <a:ext cx="745111" cy="722442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277 w 350"/>
                <a:gd name="T11" fmla="*/ 257 h 350"/>
                <a:gd name="T12" fmla="*/ 268 w 350"/>
                <a:gd name="T13" fmla="*/ 261 h 350"/>
                <a:gd name="T14" fmla="*/ 255 w 350"/>
                <a:gd name="T15" fmla="*/ 264 h 350"/>
                <a:gd name="T16" fmla="*/ 248 w 350"/>
                <a:gd name="T17" fmla="*/ 270 h 350"/>
                <a:gd name="T18" fmla="*/ 230 w 350"/>
                <a:gd name="T19" fmla="*/ 270 h 350"/>
                <a:gd name="T20" fmla="*/ 223 w 350"/>
                <a:gd name="T21" fmla="*/ 264 h 350"/>
                <a:gd name="T22" fmla="*/ 223 w 350"/>
                <a:gd name="T23" fmla="*/ 175 h 350"/>
                <a:gd name="T24" fmla="*/ 230 w 350"/>
                <a:gd name="T25" fmla="*/ 169 h 350"/>
                <a:gd name="T26" fmla="*/ 248 w 350"/>
                <a:gd name="T27" fmla="*/ 169 h 350"/>
                <a:gd name="T28" fmla="*/ 255 w 350"/>
                <a:gd name="T29" fmla="*/ 175 h 350"/>
                <a:gd name="T30" fmla="*/ 262 w 350"/>
                <a:gd name="T31" fmla="*/ 176 h 350"/>
                <a:gd name="T32" fmla="*/ 175 w 350"/>
                <a:gd name="T33" fmla="*/ 96 h 350"/>
                <a:gd name="T34" fmla="*/ 88 w 350"/>
                <a:gd name="T35" fmla="*/ 176 h 350"/>
                <a:gd name="T36" fmla="*/ 95 w 350"/>
                <a:gd name="T37" fmla="*/ 175 h 350"/>
                <a:gd name="T38" fmla="*/ 101 w 350"/>
                <a:gd name="T39" fmla="*/ 169 h 350"/>
                <a:gd name="T40" fmla="*/ 120 w 350"/>
                <a:gd name="T41" fmla="*/ 169 h 350"/>
                <a:gd name="T42" fmla="*/ 126 w 350"/>
                <a:gd name="T43" fmla="*/ 175 h 350"/>
                <a:gd name="T44" fmla="*/ 126 w 350"/>
                <a:gd name="T45" fmla="*/ 264 h 350"/>
                <a:gd name="T46" fmla="*/ 120 w 350"/>
                <a:gd name="T47" fmla="*/ 270 h 350"/>
                <a:gd name="T48" fmla="*/ 101 w 350"/>
                <a:gd name="T49" fmla="*/ 270 h 350"/>
                <a:gd name="T50" fmla="*/ 95 w 350"/>
                <a:gd name="T51" fmla="*/ 264 h 350"/>
                <a:gd name="T52" fmla="*/ 52 w 350"/>
                <a:gd name="T53" fmla="*/ 219 h 350"/>
                <a:gd name="T54" fmla="*/ 71 w 350"/>
                <a:gd name="T55" fmla="*/ 183 h 350"/>
                <a:gd name="T56" fmla="*/ 175 w 350"/>
                <a:gd name="T57" fmla="*/ 80 h 350"/>
                <a:gd name="T58" fmla="*/ 279 w 350"/>
                <a:gd name="T59" fmla="*/ 183 h 350"/>
                <a:gd name="T60" fmla="*/ 298 w 350"/>
                <a:gd name="T61" fmla="*/ 219 h 350"/>
                <a:gd name="T62" fmla="*/ 277 w 350"/>
                <a:gd name="T63" fmla="*/ 25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  <a:moveTo>
                    <a:pt x="277" y="257"/>
                  </a:moveTo>
                  <a:cubicBezTo>
                    <a:pt x="268" y="261"/>
                    <a:pt x="268" y="261"/>
                    <a:pt x="268" y="261"/>
                  </a:cubicBezTo>
                  <a:cubicBezTo>
                    <a:pt x="264" y="263"/>
                    <a:pt x="260" y="264"/>
                    <a:pt x="255" y="264"/>
                  </a:cubicBezTo>
                  <a:cubicBezTo>
                    <a:pt x="255" y="267"/>
                    <a:pt x="252" y="270"/>
                    <a:pt x="248" y="270"/>
                  </a:cubicBezTo>
                  <a:cubicBezTo>
                    <a:pt x="230" y="270"/>
                    <a:pt x="230" y="270"/>
                    <a:pt x="230" y="270"/>
                  </a:cubicBezTo>
                  <a:cubicBezTo>
                    <a:pt x="226" y="270"/>
                    <a:pt x="223" y="267"/>
                    <a:pt x="223" y="264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3" y="171"/>
                    <a:pt x="226" y="169"/>
                    <a:pt x="230" y="169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52" y="169"/>
                    <a:pt x="255" y="171"/>
                    <a:pt x="255" y="175"/>
                  </a:cubicBezTo>
                  <a:cubicBezTo>
                    <a:pt x="257" y="175"/>
                    <a:pt x="259" y="175"/>
                    <a:pt x="262" y="176"/>
                  </a:cubicBezTo>
                  <a:cubicBezTo>
                    <a:pt x="258" y="131"/>
                    <a:pt x="220" y="96"/>
                    <a:pt x="175" y="96"/>
                  </a:cubicBezTo>
                  <a:cubicBezTo>
                    <a:pt x="129" y="96"/>
                    <a:pt x="92" y="131"/>
                    <a:pt x="88" y="176"/>
                  </a:cubicBezTo>
                  <a:cubicBezTo>
                    <a:pt x="90" y="175"/>
                    <a:pt x="92" y="175"/>
                    <a:pt x="95" y="175"/>
                  </a:cubicBezTo>
                  <a:cubicBezTo>
                    <a:pt x="95" y="171"/>
                    <a:pt x="98" y="169"/>
                    <a:pt x="101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23" y="169"/>
                    <a:pt x="126" y="171"/>
                    <a:pt x="126" y="175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6" y="267"/>
                    <a:pt x="123" y="270"/>
                    <a:pt x="120" y="270"/>
                  </a:cubicBezTo>
                  <a:cubicBezTo>
                    <a:pt x="101" y="270"/>
                    <a:pt x="101" y="270"/>
                    <a:pt x="101" y="270"/>
                  </a:cubicBezTo>
                  <a:cubicBezTo>
                    <a:pt x="98" y="270"/>
                    <a:pt x="95" y="267"/>
                    <a:pt x="95" y="264"/>
                  </a:cubicBezTo>
                  <a:cubicBezTo>
                    <a:pt x="71" y="263"/>
                    <a:pt x="52" y="243"/>
                    <a:pt x="52" y="219"/>
                  </a:cubicBezTo>
                  <a:cubicBezTo>
                    <a:pt x="52" y="204"/>
                    <a:pt x="59" y="191"/>
                    <a:pt x="71" y="183"/>
                  </a:cubicBezTo>
                  <a:cubicBezTo>
                    <a:pt x="71" y="126"/>
                    <a:pt x="118" y="80"/>
                    <a:pt x="175" y="80"/>
                  </a:cubicBezTo>
                  <a:cubicBezTo>
                    <a:pt x="232" y="80"/>
                    <a:pt x="278" y="126"/>
                    <a:pt x="279" y="183"/>
                  </a:cubicBezTo>
                  <a:cubicBezTo>
                    <a:pt x="290" y="191"/>
                    <a:pt x="298" y="204"/>
                    <a:pt x="298" y="219"/>
                  </a:cubicBezTo>
                  <a:cubicBezTo>
                    <a:pt x="298" y="235"/>
                    <a:pt x="290" y="249"/>
                    <a:pt x="277" y="25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FCEBC2E1-C48E-46E3-8B39-5521D2CC3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4633" y="2795150"/>
              <a:ext cx="614862" cy="596156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45 w 289"/>
                <a:gd name="T5" fmla="*/ 289 h 289"/>
                <a:gd name="T6" fmla="*/ 289 w 289"/>
                <a:gd name="T7" fmla="*/ 145 h 289"/>
                <a:gd name="T8" fmla="*/ 145 w 289"/>
                <a:gd name="T9" fmla="*/ 0 h 289"/>
                <a:gd name="T10" fmla="*/ 145 w 289"/>
                <a:gd name="T11" fmla="*/ 227 h 289"/>
                <a:gd name="T12" fmla="*/ 121 w 289"/>
                <a:gd name="T13" fmla="*/ 204 h 289"/>
                <a:gd name="T14" fmla="*/ 145 w 289"/>
                <a:gd name="T15" fmla="*/ 181 h 289"/>
                <a:gd name="T16" fmla="*/ 168 w 289"/>
                <a:gd name="T17" fmla="*/ 204 h 289"/>
                <a:gd name="T18" fmla="*/ 145 w 289"/>
                <a:gd name="T19" fmla="*/ 227 h 289"/>
                <a:gd name="T20" fmla="*/ 206 w 289"/>
                <a:gd name="T21" fmla="*/ 174 h 289"/>
                <a:gd name="T22" fmla="*/ 185 w 289"/>
                <a:gd name="T23" fmla="*/ 174 h 289"/>
                <a:gd name="T24" fmla="*/ 180 w 289"/>
                <a:gd name="T25" fmla="*/ 168 h 289"/>
                <a:gd name="T26" fmla="*/ 113 w 289"/>
                <a:gd name="T27" fmla="*/ 168 h 289"/>
                <a:gd name="T28" fmla="*/ 105 w 289"/>
                <a:gd name="T29" fmla="*/ 176 h 289"/>
                <a:gd name="T30" fmla="*/ 85 w 289"/>
                <a:gd name="T31" fmla="*/ 176 h 289"/>
                <a:gd name="T32" fmla="*/ 85 w 289"/>
                <a:gd name="T33" fmla="*/ 156 h 289"/>
                <a:gd name="T34" fmla="*/ 89 w 289"/>
                <a:gd name="T35" fmla="*/ 151 h 289"/>
                <a:gd name="T36" fmla="*/ 93 w 289"/>
                <a:gd name="T37" fmla="*/ 148 h 289"/>
                <a:gd name="T38" fmla="*/ 198 w 289"/>
                <a:gd name="T39" fmla="*/ 145 h 289"/>
                <a:gd name="T40" fmla="*/ 198 w 289"/>
                <a:gd name="T41" fmla="*/ 146 h 289"/>
                <a:gd name="T42" fmla="*/ 199 w 289"/>
                <a:gd name="T43" fmla="*/ 147 h 289"/>
                <a:gd name="T44" fmla="*/ 200 w 289"/>
                <a:gd name="T45" fmla="*/ 148 h 289"/>
                <a:gd name="T46" fmla="*/ 206 w 289"/>
                <a:gd name="T47" fmla="*/ 154 h 289"/>
                <a:gd name="T48" fmla="*/ 210 w 289"/>
                <a:gd name="T49" fmla="*/ 164 h 289"/>
                <a:gd name="T50" fmla="*/ 206 w 289"/>
                <a:gd name="T51" fmla="*/ 174 h 289"/>
                <a:gd name="T52" fmla="*/ 240 w 289"/>
                <a:gd name="T53" fmla="*/ 138 h 289"/>
                <a:gd name="T54" fmla="*/ 221 w 289"/>
                <a:gd name="T55" fmla="*/ 138 h 289"/>
                <a:gd name="T56" fmla="*/ 214 w 289"/>
                <a:gd name="T57" fmla="*/ 131 h 289"/>
                <a:gd name="T58" fmla="*/ 76 w 289"/>
                <a:gd name="T59" fmla="*/ 132 h 289"/>
                <a:gd name="T60" fmla="*/ 76 w 289"/>
                <a:gd name="T61" fmla="*/ 132 h 289"/>
                <a:gd name="T62" fmla="*/ 67 w 289"/>
                <a:gd name="T63" fmla="*/ 141 h 289"/>
                <a:gd name="T64" fmla="*/ 49 w 289"/>
                <a:gd name="T65" fmla="*/ 141 h 289"/>
                <a:gd name="T66" fmla="*/ 48 w 289"/>
                <a:gd name="T67" fmla="*/ 122 h 289"/>
                <a:gd name="T68" fmla="*/ 57 w 289"/>
                <a:gd name="T69" fmla="*/ 113 h 289"/>
                <a:gd name="T70" fmla="*/ 58 w 289"/>
                <a:gd name="T71" fmla="*/ 112 h 289"/>
                <a:gd name="T72" fmla="*/ 229 w 289"/>
                <a:gd name="T73" fmla="*/ 109 h 289"/>
                <a:gd name="T74" fmla="*/ 231 w 289"/>
                <a:gd name="T75" fmla="*/ 110 h 289"/>
                <a:gd name="T76" fmla="*/ 235 w 289"/>
                <a:gd name="T77" fmla="*/ 114 h 289"/>
                <a:gd name="T78" fmla="*/ 235 w 289"/>
                <a:gd name="T79" fmla="*/ 114 h 289"/>
                <a:gd name="T80" fmla="*/ 240 w 289"/>
                <a:gd name="T81" fmla="*/ 119 h 289"/>
                <a:gd name="T82" fmla="*/ 240 w 289"/>
                <a:gd name="T83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89" y="224"/>
                    <a:pt x="289" y="145"/>
                  </a:cubicBezTo>
                  <a:cubicBezTo>
                    <a:pt x="289" y="65"/>
                    <a:pt x="225" y="0"/>
                    <a:pt x="145" y="0"/>
                  </a:cubicBezTo>
                  <a:close/>
                  <a:moveTo>
                    <a:pt x="145" y="227"/>
                  </a:moveTo>
                  <a:cubicBezTo>
                    <a:pt x="132" y="227"/>
                    <a:pt x="121" y="217"/>
                    <a:pt x="121" y="204"/>
                  </a:cubicBezTo>
                  <a:cubicBezTo>
                    <a:pt x="121" y="191"/>
                    <a:pt x="132" y="181"/>
                    <a:pt x="145" y="181"/>
                  </a:cubicBezTo>
                  <a:cubicBezTo>
                    <a:pt x="158" y="181"/>
                    <a:pt x="168" y="191"/>
                    <a:pt x="168" y="204"/>
                  </a:cubicBezTo>
                  <a:cubicBezTo>
                    <a:pt x="168" y="217"/>
                    <a:pt x="158" y="227"/>
                    <a:pt x="145" y="227"/>
                  </a:cubicBezTo>
                  <a:close/>
                  <a:moveTo>
                    <a:pt x="206" y="174"/>
                  </a:moveTo>
                  <a:cubicBezTo>
                    <a:pt x="200" y="180"/>
                    <a:pt x="191" y="180"/>
                    <a:pt x="185" y="174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161" y="150"/>
                    <a:pt x="132" y="150"/>
                    <a:pt x="113" y="168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0" y="182"/>
                    <a:pt x="90" y="182"/>
                    <a:pt x="85" y="176"/>
                  </a:cubicBezTo>
                  <a:cubicBezTo>
                    <a:pt x="79" y="171"/>
                    <a:pt x="79" y="161"/>
                    <a:pt x="85" y="156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121" y="119"/>
                    <a:pt x="167" y="118"/>
                    <a:pt x="198" y="145"/>
                  </a:cubicBezTo>
                  <a:cubicBezTo>
                    <a:pt x="198" y="145"/>
                    <a:pt x="198" y="146"/>
                    <a:pt x="198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200" y="147"/>
                    <a:pt x="200" y="147"/>
                    <a:pt x="200" y="148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9" y="156"/>
                    <a:pt x="210" y="160"/>
                    <a:pt x="210" y="164"/>
                  </a:cubicBezTo>
                  <a:cubicBezTo>
                    <a:pt x="210" y="168"/>
                    <a:pt x="209" y="171"/>
                    <a:pt x="206" y="174"/>
                  </a:cubicBezTo>
                  <a:close/>
                  <a:moveTo>
                    <a:pt x="240" y="138"/>
                  </a:moveTo>
                  <a:cubicBezTo>
                    <a:pt x="235" y="143"/>
                    <a:pt x="226" y="143"/>
                    <a:pt x="221" y="138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176" y="94"/>
                    <a:pt x="115" y="9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2" y="146"/>
                    <a:pt x="54" y="146"/>
                    <a:pt x="49" y="141"/>
                  </a:cubicBezTo>
                  <a:cubicBezTo>
                    <a:pt x="43" y="135"/>
                    <a:pt x="43" y="127"/>
                    <a:pt x="48" y="122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8" y="113"/>
                    <a:pt x="58" y="112"/>
                  </a:cubicBezTo>
                  <a:cubicBezTo>
                    <a:pt x="105" y="67"/>
                    <a:pt x="180" y="65"/>
                    <a:pt x="229" y="109"/>
                  </a:cubicBezTo>
                  <a:cubicBezTo>
                    <a:pt x="230" y="109"/>
                    <a:pt x="231" y="110"/>
                    <a:pt x="231" y="110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45" y="124"/>
                    <a:pt x="245" y="133"/>
                    <a:pt x="240" y="1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6" name="Freeform 145">
              <a:extLst>
                <a:ext uri="{FF2B5EF4-FFF2-40B4-BE49-F238E27FC236}">
                  <a16:creationId xmlns:a16="http://schemas.microsoft.com/office/drawing/2014/main" id="{AF6CCD71-F902-4332-A13C-4B11E5D6B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1775" y="3833350"/>
              <a:ext cx="300870" cy="231452"/>
            </a:xfrm>
            <a:custGeom>
              <a:avLst/>
              <a:gdLst>
                <a:gd name="T0" fmla="*/ 141 w 141"/>
                <a:gd name="T1" fmla="*/ 41 h 112"/>
                <a:gd name="T2" fmla="*/ 127 w 141"/>
                <a:gd name="T3" fmla="*/ 26 h 112"/>
                <a:gd name="T4" fmla="*/ 114 w 141"/>
                <a:gd name="T5" fmla="*/ 0 h 112"/>
                <a:gd name="T6" fmla="*/ 28 w 141"/>
                <a:gd name="T7" fmla="*/ 0 h 112"/>
                <a:gd name="T8" fmla="*/ 14 w 141"/>
                <a:gd name="T9" fmla="*/ 26 h 112"/>
                <a:gd name="T10" fmla="*/ 0 w 141"/>
                <a:gd name="T11" fmla="*/ 41 h 112"/>
                <a:gd name="T12" fmla="*/ 0 w 141"/>
                <a:gd name="T13" fmla="*/ 86 h 112"/>
                <a:gd name="T14" fmla="*/ 0 w 141"/>
                <a:gd name="T15" fmla="*/ 90 h 112"/>
                <a:gd name="T16" fmla="*/ 0 w 141"/>
                <a:gd name="T17" fmla="*/ 106 h 112"/>
                <a:gd name="T18" fmla="*/ 7 w 141"/>
                <a:gd name="T19" fmla="*/ 112 h 112"/>
                <a:gd name="T20" fmla="*/ 27 w 141"/>
                <a:gd name="T21" fmla="*/ 112 h 112"/>
                <a:gd name="T22" fmla="*/ 34 w 141"/>
                <a:gd name="T23" fmla="*/ 106 h 112"/>
                <a:gd name="T24" fmla="*/ 34 w 141"/>
                <a:gd name="T25" fmla="*/ 90 h 112"/>
                <a:gd name="T26" fmla="*/ 108 w 141"/>
                <a:gd name="T27" fmla="*/ 90 h 112"/>
                <a:gd name="T28" fmla="*/ 108 w 141"/>
                <a:gd name="T29" fmla="*/ 106 h 112"/>
                <a:gd name="T30" fmla="*/ 114 w 141"/>
                <a:gd name="T31" fmla="*/ 112 h 112"/>
                <a:gd name="T32" fmla="*/ 135 w 141"/>
                <a:gd name="T33" fmla="*/ 112 h 112"/>
                <a:gd name="T34" fmla="*/ 141 w 141"/>
                <a:gd name="T35" fmla="*/ 106 h 112"/>
                <a:gd name="T36" fmla="*/ 141 w 141"/>
                <a:gd name="T37" fmla="*/ 90 h 112"/>
                <a:gd name="T38" fmla="*/ 141 w 141"/>
                <a:gd name="T39" fmla="*/ 41 h 112"/>
                <a:gd name="T40" fmla="*/ 35 w 141"/>
                <a:gd name="T41" fmla="*/ 10 h 112"/>
                <a:gd name="T42" fmla="*/ 106 w 141"/>
                <a:gd name="T43" fmla="*/ 10 h 112"/>
                <a:gd name="T44" fmla="*/ 118 w 141"/>
                <a:gd name="T45" fmla="*/ 32 h 112"/>
                <a:gd name="T46" fmla="*/ 24 w 141"/>
                <a:gd name="T47" fmla="*/ 32 h 112"/>
                <a:gd name="T48" fmla="*/ 35 w 141"/>
                <a:gd name="T49" fmla="*/ 10 h 112"/>
                <a:gd name="T50" fmla="*/ 41 w 141"/>
                <a:gd name="T51" fmla="*/ 79 h 112"/>
                <a:gd name="T52" fmla="*/ 13 w 141"/>
                <a:gd name="T53" fmla="*/ 79 h 112"/>
                <a:gd name="T54" fmla="*/ 13 w 141"/>
                <a:gd name="T55" fmla="*/ 64 h 112"/>
                <a:gd name="T56" fmla="*/ 41 w 141"/>
                <a:gd name="T57" fmla="*/ 64 h 112"/>
                <a:gd name="T58" fmla="*/ 41 w 141"/>
                <a:gd name="T59" fmla="*/ 79 h 112"/>
                <a:gd name="T60" fmla="*/ 129 w 141"/>
                <a:gd name="T61" fmla="*/ 79 h 112"/>
                <a:gd name="T62" fmla="*/ 100 w 141"/>
                <a:gd name="T63" fmla="*/ 79 h 112"/>
                <a:gd name="T64" fmla="*/ 100 w 141"/>
                <a:gd name="T65" fmla="*/ 64 h 112"/>
                <a:gd name="T66" fmla="*/ 129 w 141"/>
                <a:gd name="T67" fmla="*/ 64 h 112"/>
                <a:gd name="T68" fmla="*/ 129 w 141"/>
                <a:gd name="T69" fmla="*/ 7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2">
                  <a:moveTo>
                    <a:pt x="141" y="41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2"/>
                    <a:pt x="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1" y="112"/>
                    <a:pt x="34" y="110"/>
                    <a:pt x="34" y="106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10"/>
                    <a:pt x="111" y="112"/>
                    <a:pt x="11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8" y="112"/>
                    <a:pt x="141" y="110"/>
                    <a:pt x="141" y="106"/>
                  </a:cubicBezTo>
                  <a:cubicBezTo>
                    <a:pt x="141" y="90"/>
                    <a:pt x="141" y="90"/>
                    <a:pt x="141" y="90"/>
                  </a:cubicBezTo>
                  <a:lnTo>
                    <a:pt x="141" y="41"/>
                  </a:lnTo>
                  <a:close/>
                  <a:moveTo>
                    <a:pt x="35" y="10"/>
                  </a:moveTo>
                  <a:cubicBezTo>
                    <a:pt x="106" y="10"/>
                    <a:pt x="106" y="10"/>
                    <a:pt x="106" y="1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35" y="10"/>
                  </a:lnTo>
                  <a:close/>
                  <a:moveTo>
                    <a:pt x="4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41" y="64"/>
                    <a:pt x="41" y="64"/>
                    <a:pt x="41" y="64"/>
                  </a:cubicBezTo>
                  <a:lnTo>
                    <a:pt x="41" y="79"/>
                  </a:lnTo>
                  <a:close/>
                  <a:moveTo>
                    <a:pt x="129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29" y="64"/>
                    <a:pt x="129" y="64"/>
                    <a:pt x="129" y="64"/>
                  </a:cubicBezTo>
                  <a:lnTo>
                    <a:pt x="129" y="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AAE945-7540-4FF3-83CE-97799034DCB1}"/>
                </a:ext>
              </a:extLst>
            </p:cNvPr>
            <p:cNvGrpSpPr/>
            <p:nvPr/>
          </p:nvGrpSpPr>
          <p:grpSpPr>
            <a:xfrm>
              <a:off x="9695440" y="3910209"/>
              <a:ext cx="321590" cy="202630"/>
              <a:chOff x="7145338" y="3587750"/>
              <a:chExt cx="566738" cy="368300"/>
            </a:xfrm>
            <a:grpFill/>
            <a:effectLst/>
          </p:grpSpPr>
          <p:sp>
            <p:nvSpPr>
              <p:cNvPr id="129" name="Freeform 293">
                <a:extLst>
                  <a:ext uri="{FF2B5EF4-FFF2-40B4-BE49-F238E27FC236}">
                    <a16:creationId xmlns:a16="http://schemas.microsoft.com/office/drawing/2014/main" id="{B5799C08-D162-4F0A-9608-BFB28A2F9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113" y="3816350"/>
                <a:ext cx="153988" cy="139700"/>
              </a:xfrm>
              <a:custGeom>
                <a:avLst/>
                <a:gdLst>
                  <a:gd name="T0" fmla="*/ 33 w 41"/>
                  <a:gd name="T1" fmla="*/ 0 h 37"/>
                  <a:gd name="T2" fmla="*/ 15 w 41"/>
                  <a:gd name="T3" fmla="*/ 6 h 37"/>
                  <a:gd name="T4" fmla="*/ 10 w 41"/>
                  <a:gd name="T5" fmla="*/ 5 h 37"/>
                  <a:gd name="T6" fmla="*/ 10 w 41"/>
                  <a:gd name="T7" fmla="*/ 6 h 37"/>
                  <a:gd name="T8" fmla="*/ 6 w 41"/>
                  <a:gd name="T9" fmla="*/ 31 h 37"/>
                  <a:gd name="T10" fmla="*/ 32 w 41"/>
                  <a:gd name="T11" fmla="*/ 28 h 37"/>
                  <a:gd name="T12" fmla="*/ 35 w 41"/>
                  <a:gd name="T13" fmla="*/ 2 h 37"/>
                  <a:gd name="T14" fmla="*/ 33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33" y="0"/>
                    </a:moveTo>
                    <a:cubicBezTo>
                      <a:pt x="28" y="4"/>
                      <a:pt x="22" y="6"/>
                      <a:pt x="15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2" y="14"/>
                      <a:pt x="0" y="25"/>
                      <a:pt x="6" y="31"/>
                    </a:cubicBezTo>
                    <a:cubicBezTo>
                      <a:pt x="13" y="37"/>
                      <a:pt x="24" y="36"/>
                      <a:pt x="32" y="28"/>
                    </a:cubicBezTo>
                    <a:cubicBezTo>
                      <a:pt x="40" y="20"/>
                      <a:pt x="41" y="8"/>
                      <a:pt x="35" y="2"/>
                    </a:cubicBezTo>
                    <a:cubicBezTo>
                      <a:pt x="34" y="2"/>
                      <a:pt x="34" y="1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0" name="Freeform 294">
                <a:extLst>
                  <a:ext uri="{FF2B5EF4-FFF2-40B4-BE49-F238E27FC236}">
                    <a16:creationId xmlns:a16="http://schemas.microsoft.com/office/drawing/2014/main" id="{56B38BF4-405F-4F0B-84F7-6B9ECA78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3587750"/>
                <a:ext cx="266700" cy="236537"/>
              </a:xfrm>
              <a:custGeom>
                <a:avLst/>
                <a:gdLst>
                  <a:gd name="T0" fmla="*/ 16 w 71"/>
                  <a:gd name="T1" fmla="*/ 51 h 63"/>
                  <a:gd name="T2" fmla="*/ 42 w 71"/>
                  <a:gd name="T3" fmla="*/ 63 h 63"/>
                  <a:gd name="T4" fmla="*/ 43 w 71"/>
                  <a:gd name="T5" fmla="*/ 63 h 63"/>
                  <a:gd name="T6" fmla="*/ 56 w 71"/>
                  <a:gd name="T7" fmla="*/ 60 h 63"/>
                  <a:gd name="T8" fmla="*/ 60 w 71"/>
                  <a:gd name="T9" fmla="*/ 56 h 63"/>
                  <a:gd name="T10" fmla="*/ 55 w 71"/>
                  <a:gd name="T11" fmla="*/ 12 h 63"/>
                  <a:gd name="T12" fmla="*/ 28 w 71"/>
                  <a:gd name="T13" fmla="*/ 0 h 63"/>
                  <a:gd name="T14" fmla="*/ 11 w 71"/>
                  <a:gd name="T15" fmla="*/ 7 h 63"/>
                  <a:gd name="T16" fmla="*/ 16 w 71"/>
                  <a:gd name="T17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16" y="51"/>
                    </a:moveTo>
                    <a:cubicBezTo>
                      <a:pt x="24" y="58"/>
                      <a:pt x="33" y="63"/>
                      <a:pt x="42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8" y="63"/>
                      <a:pt x="52" y="62"/>
                      <a:pt x="56" y="60"/>
                    </a:cubicBezTo>
                    <a:cubicBezTo>
                      <a:pt x="58" y="59"/>
                      <a:pt x="59" y="58"/>
                      <a:pt x="60" y="56"/>
                    </a:cubicBezTo>
                    <a:cubicBezTo>
                      <a:pt x="71" y="46"/>
                      <a:pt x="69" y="26"/>
                      <a:pt x="55" y="12"/>
                    </a:cubicBezTo>
                    <a:cubicBezTo>
                      <a:pt x="47" y="4"/>
                      <a:pt x="37" y="0"/>
                      <a:pt x="28" y="0"/>
                    </a:cubicBezTo>
                    <a:cubicBezTo>
                      <a:pt x="21" y="0"/>
                      <a:pt x="15" y="2"/>
                      <a:pt x="11" y="7"/>
                    </a:cubicBezTo>
                    <a:cubicBezTo>
                      <a:pt x="0" y="17"/>
                      <a:pt x="3" y="37"/>
                      <a:pt x="16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1" name="Freeform 295">
                <a:extLst>
                  <a:ext uri="{FF2B5EF4-FFF2-40B4-BE49-F238E27FC236}">
                    <a16:creationId xmlns:a16="http://schemas.microsoft.com/office/drawing/2014/main" id="{ABBDFF3E-E0B0-43D8-A5F0-760F3893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3816350"/>
                <a:ext cx="157163" cy="139700"/>
              </a:xfrm>
              <a:custGeom>
                <a:avLst/>
                <a:gdLst>
                  <a:gd name="T0" fmla="*/ 35 w 42"/>
                  <a:gd name="T1" fmla="*/ 31 h 37"/>
                  <a:gd name="T2" fmla="*/ 32 w 42"/>
                  <a:gd name="T3" fmla="*/ 6 h 37"/>
                  <a:gd name="T4" fmla="*/ 32 w 42"/>
                  <a:gd name="T5" fmla="*/ 5 h 37"/>
                  <a:gd name="T6" fmla="*/ 26 w 42"/>
                  <a:gd name="T7" fmla="*/ 6 h 37"/>
                  <a:gd name="T8" fmla="*/ 9 w 42"/>
                  <a:gd name="T9" fmla="*/ 0 h 37"/>
                  <a:gd name="T10" fmla="*/ 7 w 42"/>
                  <a:gd name="T11" fmla="*/ 2 h 37"/>
                  <a:gd name="T12" fmla="*/ 10 w 42"/>
                  <a:gd name="T13" fmla="*/ 28 h 37"/>
                  <a:gd name="T14" fmla="*/ 35 w 42"/>
                  <a:gd name="T1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7">
                    <a:moveTo>
                      <a:pt x="35" y="31"/>
                    </a:moveTo>
                    <a:cubicBezTo>
                      <a:pt x="42" y="25"/>
                      <a:pt x="40" y="14"/>
                      <a:pt x="32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0" y="6"/>
                      <a:pt x="14" y="4"/>
                      <a:pt x="9" y="0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0" y="8"/>
                      <a:pt x="2" y="20"/>
                      <a:pt x="10" y="28"/>
                    </a:cubicBezTo>
                    <a:cubicBezTo>
                      <a:pt x="18" y="36"/>
                      <a:pt x="29" y="37"/>
                      <a:pt x="3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2" name="Freeform 296">
                <a:extLst>
                  <a:ext uri="{FF2B5EF4-FFF2-40B4-BE49-F238E27FC236}">
                    <a16:creationId xmlns:a16="http://schemas.microsoft.com/office/drawing/2014/main" id="{31C2D500-3B8A-4F52-9C5D-90D28465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5376" y="3587750"/>
                <a:ext cx="266700" cy="236537"/>
              </a:xfrm>
              <a:custGeom>
                <a:avLst/>
                <a:gdLst>
                  <a:gd name="T0" fmla="*/ 60 w 71"/>
                  <a:gd name="T1" fmla="*/ 7 h 63"/>
                  <a:gd name="T2" fmla="*/ 43 w 71"/>
                  <a:gd name="T3" fmla="*/ 0 h 63"/>
                  <a:gd name="T4" fmla="*/ 16 w 71"/>
                  <a:gd name="T5" fmla="*/ 12 h 63"/>
                  <a:gd name="T6" fmla="*/ 10 w 71"/>
                  <a:gd name="T7" fmla="*/ 56 h 63"/>
                  <a:gd name="T8" fmla="*/ 15 w 71"/>
                  <a:gd name="T9" fmla="*/ 60 h 63"/>
                  <a:gd name="T10" fmla="*/ 27 w 71"/>
                  <a:gd name="T11" fmla="*/ 63 h 63"/>
                  <a:gd name="T12" fmla="*/ 29 w 71"/>
                  <a:gd name="T13" fmla="*/ 63 h 63"/>
                  <a:gd name="T14" fmla="*/ 55 w 71"/>
                  <a:gd name="T15" fmla="*/ 51 h 63"/>
                  <a:gd name="T16" fmla="*/ 60 w 71"/>
                  <a:gd name="T17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60" y="7"/>
                    </a:moveTo>
                    <a:cubicBezTo>
                      <a:pt x="56" y="2"/>
                      <a:pt x="50" y="0"/>
                      <a:pt x="43" y="0"/>
                    </a:cubicBezTo>
                    <a:cubicBezTo>
                      <a:pt x="34" y="0"/>
                      <a:pt x="24" y="4"/>
                      <a:pt x="16" y="12"/>
                    </a:cubicBezTo>
                    <a:cubicBezTo>
                      <a:pt x="2" y="26"/>
                      <a:pt x="0" y="46"/>
                      <a:pt x="10" y="56"/>
                    </a:cubicBezTo>
                    <a:cubicBezTo>
                      <a:pt x="12" y="58"/>
                      <a:pt x="13" y="59"/>
                      <a:pt x="15" y="60"/>
                    </a:cubicBezTo>
                    <a:cubicBezTo>
                      <a:pt x="18" y="62"/>
                      <a:pt x="23" y="63"/>
                      <a:pt x="27" y="63"/>
                    </a:cubicBezTo>
                    <a:cubicBezTo>
                      <a:pt x="28" y="63"/>
                      <a:pt x="28" y="63"/>
                      <a:pt x="29" y="63"/>
                    </a:cubicBezTo>
                    <a:cubicBezTo>
                      <a:pt x="37" y="63"/>
                      <a:pt x="47" y="58"/>
                      <a:pt x="55" y="51"/>
                    </a:cubicBezTo>
                    <a:cubicBezTo>
                      <a:pt x="68" y="37"/>
                      <a:pt x="71" y="17"/>
                      <a:pt x="6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3" name="Freeform 297">
                <a:extLst>
                  <a:ext uri="{FF2B5EF4-FFF2-40B4-BE49-F238E27FC236}">
                    <a16:creationId xmlns:a16="http://schemas.microsoft.com/office/drawing/2014/main" id="{56C5205A-17DD-419A-A814-B83636BE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76" y="3606800"/>
                <a:ext cx="93663" cy="333375"/>
              </a:xfrm>
              <a:custGeom>
                <a:avLst/>
                <a:gdLst>
                  <a:gd name="T0" fmla="*/ 23 w 25"/>
                  <a:gd name="T1" fmla="*/ 4 h 89"/>
                  <a:gd name="T2" fmla="*/ 20 w 25"/>
                  <a:gd name="T3" fmla="*/ 1 h 89"/>
                  <a:gd name="T4" fmla="*/ 14 w 25"/>
                  <a:gd name="T5" fmla="*/ 10 h 89"/>
                  <a:gd name="T6" fmla="*/ 12 w 25"/>
                  <a:gd name="T7" fmla="*/ 10 h 89"/>
                  <a:gd name="T8" fmla="*/ 11 w 25"/>
                  <a:gd name="T9" fmla="*/ 10 h 89"/>
                  <a:gd name="T10" fmla="*/ 5 w 25"/>
                  <a:gd name="T11" fmla="*/ 1 h 89"/>
                  <a:gd name="T12" fmla="*/ 2 w 25"/>
                  <a:gd name="T13" fmla="*/ 4 h 89"/>
                  <a:gd name="T14" fmla="*/ 8 w 25"/>
                  <a:gd name="T15" fmla="*/ 13 h 89"/>
                  <a:gd name="T16" fmla="*/ 7 w 25"/>
                  <a:gd name="T17" fmla="*/ 15 h 89"/>
                  <a:gd name="T18" fmla="*/ 7 w 25"/>
                  <a:gd name="T19" fmla="*/ 27 h 89"/>
                  <a:gd name="T20" fmla="*/ 7 w 25"/>
                  <a:gd name="T21" fmla="*/ 41 h 89"/>
                  <a:gd name="T22" fmla="*/ 7 w 25"/>
                  <a:gd name="T23" fmla="*/ 83 h 89"/>
                  <a:gd name="T24" fmla="*/ 12 w 25"/>
                  <a:gd name="T25" fmla="*/ 89 h 89"/>
                  <a:gd name="T26" fmla="*/ 18 w 25"/>
                  <a:gd name="T27" fmla="*/ 83 h 89"/>
                  <a:gd name="T28" fmla="*/ 18 w 25"/>
                  <a:gd name="T29" fmla="*/ 41 h 89"/>
                  <a:gd name="T30" fmla="*/ 18 w 25"/>
                  <a:gd name="T31" fmla="*/ 27 h 89"/>
                  <a:gd name="T32" fmla="*/ 18 w 25"/>
                  <a:gd name="T33" fmla="*/ 15 h 89"/>
                  <a:gd name="T34" fmla="*/ 17 w 25"/>
                  <a:gd name="T35" fmla="*/ 13 h 89"/>
                  <a:gd name="T36" fmla="*/ 23 w 25"/>
                  <a:gd name="T3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89">
                    <a:moveTo>
                      <a:pt x="23" y="4"/>
                    </a:moveTo>
                    <a:cubicBezTo>
                      <a:pt x="25" y="2"/>
                      <a:pt x="22" y="0"/>
                      <a:pt x="20" y="1"/>
                    </a:cubicBezTo>
                    <a:cubicBezTo>
                      <a:pt x="18" y="4"/>
                      <a:pt x="16" y="7"/>
                      <a:pt x="14" y="10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9" y="7"/>
                      <a:pt x="7" y="4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9"/>
                      <a:pt x="8" y="13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86"/>
                      <a:pt x="9" y="89"/>
                      <a:pt x="12" y="89"/>
                    </a:cubicBezTo>
                    <a:cubicBezTo>
                      <a:pt x="15" y="89"/>
                      <a:pt x="18" y="86"/>
                      <a:pt x="18" y="83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8" y="13"/>
                      <a:pt x="17" y="13"/>
                    </a:cubicBezTo>
                    <a:cubicBezTo>
                      <a:pt x="19" y="9"/>
                      <a:pt x="20" y="7"/>
                      <a:pt x="2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8" name="Freeform 153">
              <a:extLst>
                <a:ext uri="{FF2B5EF4-FFF2-40B4-BE49-F238E27FC236}">
                  <a16:creationId xmlns:a16="http://schemas.microsoft.com/office/drawing/2014/main" id="{21A03761-7ED4-425D-996D-3A75C8523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4560" y="4158256"/>
              <a:ext cx="254028" cy="269009"/>
            </a:xfrm>
            <a:custGeom>
              <a:avLst/>
              <a:gdLst>
                <a:gd name="T0" fmla="*/ 147 w 282"/>
                <a:gd name="T1" fmla="*/ 0 h 308"/>
                <a:gd name="T2" fmla="*/ 145 w 282"/>
                <a:gd name="T3" fmla="*/ 2 h 308"/>
                <a:gd name="T4" fmla="*/ 3 w 282"/>
                <a:gd name="T5" fmla="*/ 218 h 308"/>
                <a:gd name="T6" fmla="*/ 0 w 282"/>
                <a:gd name="T7" fmla="*/ 218 h 308"/>
                <a:gd name="T8" fmla="*/ 3 w 282"/>
                <a:gd name="T9" fmla="*/ 220 h 308"/>
                <a:gd name="T10" fmla="*/ 133 w 282"/>
                <a:gd name="T11" fmla="*/ 308 h 308"/>
                <a:gd name="T12" fmla="*/ 135 w 282"/>
                <a:gd name="T13" fmla="*/ 308 h 308"/>
                <a:gd name="T14" fmla="*/ 135 w 282"/>
                <a:gd name="T15" fmla="*/ 308 h 308"/>
                <a:gd name="T16" fmla="*/ 280 w 282"/>
                <a:gd name="T17" fmla="*/ 92 h 308"/>
                <a:gd name="T18" fmla="*/ 282 w 282"/>
                <a:gd name="T19" fmla="*/ 90 h 308"/>
                <a:gd name="T20" fmla="*/ 280 w 282"/>
                <a:gd name="T21" fmla="*/ 90 h 308"/>
                <a:gd name="T22" fmla="*/ 249 w 282"/>
                <a:gd name="T23" fmla="*/ 68 h 308"/>
                <a:gd name="T24" fmla="*/ 263 w 282"/>
                <a:gd name="T25" fmla="*/ 47 h 308"/>
                <a:gd name="T26" fmla="*/ 263 w 282"/>
                <a:gd name="T27" fmla="*/ 45 h 308"/>
                <a:gd name="T28" fmla="*/ 263 w 282"/>
                <a:gd name="T29" fmla="*/ 45 h 308"/>
                <a:gd name="T30" fmla="*/ 197 w 282"/>
                <a:gd name="T31" fmla="*/ 0 h 308"/>
                <a:gd name="T32" fmla="*/ 195 w 282"/>
                <a:gd name="T33" fmla="*/ 0 h 308"/>
                <a:gd name="T34" fmla="*/ 195 w 282"/>
                <a:gd name="T35" fmla="*/ 0 h 308"/>
                <a:gd name="T36" fmla="*/ 180 w 282"/>
                <a:gd name="T37" fmla="*/ 24 h 308"/>
                <a:gd name="T38" fmla="*/ 147 w 282"/>
                <a:gd name="T39" fmla="*/ 2 h 308"/>
                <a:gd name="T40" fmla="*/ 147 w 282"/>
                <a:gd name="T41" fmla="*/ 0 h 308"/>
                <a:gd name="T42" fmla="*/ 171 w 282"/>
                <a:gd name="T43" fmla="*/ 211 h 308"/>
                <a:gd name="T44" fmla="*/ 76 w 282"/>
                <a:gd name="T45" fmla="*/ 147 h 308"/>
                <a:gd name="T46" fmla="*/ 109 w 282"/>
                <a:gd name="T47" fmla="*/ 97 h 308"/>
                <a:gd name="T48" fmla="*/ 206 w 282"/>
                <a:gd name="T49" fmla="*/ 161 h 308"/>
                <a:gd name="T50" fmla="*/ 171 w 282"/>
                <a:gd name="T51" fmla="*/ 211 h 308"/>
                <a:gd name="T52" fmla="*/ 128 w 282"/>
                <a:gd name="T53" fmla="*/ 274 h 308"/>
                <a:gd name="T54" fmla="*/ 34 w 282"/>
                <a:gd name="T55" fmla="*/ 211 h 308"/>
                <a:gd name="T56" fmla="*/ 67 w 282"/>
                <a:gd name="T57" fmla="*/ 161 h 308"/>
                <a:gd name="T58" fmla="*/ 164 w 282"/>
                <a:gd name="T59" fmla="*/ 225 h 308"/>
                <a:gd name="T60" fmla="*/ 128 w 282"/>
                <a:gd name="T61" fmla="*/ 27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2" h="308">
                  <a:moveTo>
                    <a:pt x="147" y="0"/>
                  </a:moveTo>
                  <a:lnTo>
                    <a:pt x="145" y="2"/>
                  </a:lnTo>
                  <a:lnTo>
                    <a:pt x="3" y="218"/>
                  </a:lnTo>
                  <a:lnTo>
                    <a:pt x="0" y="218"/>
                  </a:lnTo>
                  <a:lnTo>
                    <a:pt x="3" y="220"/>
                  </a:lnTo>
                  <a:lnTo>
                    <a:pt x="133" y="308"/>
                  </a:lnTo>
                  <a:lnTo>
                    <a:pt x="135" y="308"/>
                  </a:lnTo>
                  <a:lnTo>
                    <a:pt x="135" y="308"/>
                  </a:lnTo>
                  <a:lnTo>
                    <a:pt x="280" y="92"/>
                  </a:lnTo>
                  <a:lnTo>
                    <a:pt x="282" y="90"/>
                  </a:lnTo>
                  <a:lnTo>
                    <a:pt x="280" y="90"/>
                  </a:lnTo>
                  <a:lnTo>
                    <a:pt x="249" y="68"/>
                  </a:lnTo>
                  <a:lnTo>
                    <a:pt x="263" y="47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0" y="24"/>
                  </a:lnTo>
                  <a:lnTo>
                    <a:pt x="147" y="2"/>
                  </a:lnTo>
                  <a:lnTo>
                    <a:pt x="147" y="0"/>
                  </a:lnTo>
                  <a:close/>
                  <a:moveTo>
                    <a:pt x="171" y="211"/>
                  </a:moveTo>
                  <a:lnTo>
                    <a:pt x="76" y="147"/>
                  </a:lnTo>
                  <a:lnTo>
                    <a:pt x="109" y="97"/>
                  </a:lnTo>
                  <a:lnTo>
                    <a:pt x="206" y="161"/>
                  </a:lnTo>
                  <a:lnTo>
                    <a:pt x="171" y="211"/>
                  </a:lnTo>
                  <a:close/>
                  <a:moveTo>
                    <a:pt x="128" y="274"/>
                  </a:moveTo>
                  <a:lnTo>
                    <a:pt x="34" y="211"/>
                  </a:lnTo>
                  <a:lnTo>
                    <a:pt x="67" y="161"/>
                  </a:lnTo>
                  <a:lnTo>
                    <a:pt x="164" y="225"/>
                  </a:lnTo>
                  <a:lnTo>
                    <a:pt x="128" y="27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18DA90-5DF6-4E96-9BA2-EE7890AB3A79}"/>
                </a:ext>
              </a:extLst>
            </p:cNvPr>
            <p:cNvGrpSpPr/>
            <p:nvPr/>
          </p:nvGrpSpPr>
          <p:grpSpPr>
            <a:xfrm>
              <a:off x="10369246" y="4279660"/>
              <a:ext cx="274748" cy="234072"/>
              <a:chOff x="8332788" y="4259263"/>
              <a:chExt cx="484188" cy="425449"/>
            </a:xfrm>
            <a:grpFill/>
            <a:effectLst/>
          </p:grpSpPr>
          <p:sp>
            <p:nvSpPr>
              <p:cNvPr id="126" name="Freeform 159">
                <a:extLst>
                  <a:ext uri="{FF2B5EF4-FFF2-40B4-BE49-F238E27FC236}">
                    <a16:creationId xmlns:a16="http://schemas.microsoft.com/office/drawing/2014/main" id="{4AFEBEBA-9B8C-443A-AEDD-F354AE85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326" y="4552950"/>
                <a:ext cx="131763" cy="131762"/>
              </a:xfrm>
              <a:custGeom>
                <a:avLst/>
                <a:gdLst>
                  <a:gd name="T0" fmla="*/ 13 w 35"/>
                  <a:gd name="T1" fmla="*/ 3 h 35"/>
                  <a:gd name="T2" fmla="*/ 33 w 35"/>
                  <a:gd name="T3" fmla="*/ 13 h 35"/>
                  <a:gd name="T4" fmla="*/ 23 w 35"/>
                  <a:gd name="T5" fmla="*/ 33 h 35"/>
                  <a:gd name="T6" fmla="*/ 3 w 35"/>
                  <a:gd name="T7" fmla="*/ 23 h 35"/>
                  <a:gd name="T8" fmla="*/ 13 w 35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3" y="3"/>
                    </a:moveTo>
                    <a:cubicBezTo>
                      <a:pt x="21" y="0"/>
                      <a:pt x="30" y="5"/>
                      <a:pt x="33" y="13"/>
                    </a:cubicBezTo>
                    <a:cubicBezTo>
                      <a:pt x="35" y="21"/>
                      <a:pt x="31" y="30"/>
                      <a:pt x="23" y="33"/>
                    </a:cubicBezTo>
                    <a:cubicBezTo>
                      <a:pt x="15" y="35"/>
                      <a:pt x="6" y="31"/>
                      <a:pt x="3" y="23"/>
                    </a:cubicBezTo>
                    <a:cubicBezTo>
                      <a:pt x="0" y="15"/>
                      <a:pt x="5" y="6"/>
                      <a:pt x="1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7" name="Freeform 160">
                <a:extLst>
                  <a:ext uri="{FF2B5EF4-FFF2-40B4-BE49-F238E27FC236}">
                    <a16:creationId xmlns:a16="http://schemas.microsoft.com/office/drawing/2014/main" id="{46FF0F10-3F2F-441F-AC0C-EC52C45A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501" y="4395788"/>
                <a:ext cx="315913" cy="217487"/>
              </a:xfrm>
              <a:custGeom>
                <a:avLst/>
                <a:gdLst>
                  <a:gd name="T0" fmla="*/ 74 w 84"/>
                  <a:gd name="T1" fmla="*/ 12 h 58"/>
                  <a:gd name="T2" fmla="*/ 73 w 84"/>
                  <a:gd name="T3" fmla="*/ 12 h 58"/>
                  <a:gd name="T4" fmla="*/ 72 w 84"/>
                  <a:gd name="T5" fmla="*/ 11 h 58"/>
                  <a:gd name="T6" fmla="*/ 72 w 84"/>
                  <a:gd name="T7" fmla="*/ 11 h 58"/>
                  <a:gd name="T8" fmla="*/ 6 w 84"/>
                  <a:gd name="T9" fmla="*/ 36 h 58"/>
                  <a:gd name="T10" fmla="*/ 4 w 84"/>
                  <a:gd name="T11" fmla="*/ 38 h 58"/>
                  <a:gd name="T12" fmla="*/ 2 w 84"/>
                  <a:gd name="T13" fmla="*/ 42 h 58"/>
                  <a:gd name="T14" fmla="*/ 7 w 84"/>
                  <a:gd name="T15" fmla="*/ 56 h 58"/>
                  <a:gd name="T16" fmla="*/ 20 w 84"/>
                  <a:gd name="T17" fmla="*/ 51 h 58"/>
                  <a:gd name="T18" fmla="*/ 23 w 84"/>
                  <a:gd name="T19" fmla="*/ 44 h 58"/>
                  <a:gd name="T20" fmla="*/ 65 w 84"/>
                  <a:gd name="T21" fmla="*/ 30 h 58"/>
                  <a:gd name="T22" fmla="*/ 70 w 84"/>
                  <a:gd name="T23" fmla="*/ 32 h 58"/>
                  <a:gd name="T24" fmla="*/ 83 w 84"/>
                  <a:gd name="T25" fmla="*/ 27 h 58"/>
                  <a:gd name="T26" fmla="*/ 84 w 84"/>
                  <a:gd name="T27" fmla="*/ 20 h 58"/>
                  <a:gd name="T28" fmla="*/ 79 w 84"/>
                  <a:gd name="T29" fmla="*/ 14 h 58"/>
                  <a:gd name="T30" fmla="*/ 74 w 84"/>
                  <a:gd name="T31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58">
                    <a:moveTo>
                      <a:pt x="74" y="12"/>
                    </a:moveTo>
                    <a:cubicBezTo>
                      <a:pt x="74" y="12"/>
                      <a:pt x="73" y="12"/>
                      <a:pt x="73" y="12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46" y="0"/>
                      <a:pt x="18" y="11"/>
                      <a:pt x="6" y="36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7"/>
                      <a:pt x="2" y="53"/>
                      <a:pt x="7" y="56"/>
                    </a:cubicBezTo>
                    <a:cubicBezTo>
                      <a:pt x="12" y="58"/>
                      <a:pt x="18" y="56"/>
                      <a:pt x="20" y="5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1" y="29"/>
                      <a:pt x="50" y="22"/>
                      <a:pt x="65" y="30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5" y="34"/>
                      <a:pt x="81" y="32"/>
                      <a:pt x="83" y="27"/>
                    </a:cubicBezTo>
                    <a:cubicBezTo>
                      <a:pt x="84" y="25"/>
                      <a:pt x="84" y="22"/>
                      <a:pt x="84" y="20"/>
                    </a:cubicBezTo>
                    <a:cubicBezTo>
                      <a:pt x="83" y="18"/>
                      <a:pt x="81" y="16"/>
                      <a:pt x="79" y="14"/>
                    </a:cubicBezTo>
                    <a:lnTo>
                      <a:pt x="7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8" name="Freeform 161">
                <a:extLst>
                  <a:ext uri="{FF2B5EF4-FFF2-40B4-BE49-F238E27FC236}">
                    <a16:creationId xmlns:a16="http://schemas.microsoft.com/office/drawing/2014/main" id="{0DC8BB50-DA4F-4A78-BEFF-CE3539CE9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788" y="4259263"/>
                <a:ext cx="484188" cy="296862"/>
              </a:xfrm>
              <a:custGeom>
                <a:avLst/>
                <a:gdLst>
                  <a:gd name="T0" fmla="*/ 123 w 129"/>
                  <a:gd name="T1" fmla="*/ 21 h 79"/>
                  <a:gd name="T2" fmla="*/ 119 w 129"/>
                  <a:gd name="T3" fmla="*/ 19 h 79"/>
                  <a:gd name="T4" fmla="*/ 118 w 129"/>
                  <a:gd name="T5" fmla="*/ 19 h 79"/>
                  <a:gd name="T6" fmla="*/ 115 w 129"/>
                  <a:gd name="T7" fmla="*/ 17 h 79"/>
                  <a:gd name="T8" fmla="*/ 113 w 129"/>
                  <a:gd name="T9" fmla="*/ 17 h 79"/>
                  <a:gd name="T10" fmla="*/ 6 w 129"/>
                  <a:gd name="T11" fmla="*/ 57 h 79"/>
                  <a:gd name="T12" fmla="*/ 5 w 129"/>
                  <a:gd name="T13" fmla="*/ 57 h 79"/>
                  <a:gd name="T14" fmla="*/ 2 w 129"/>
                  <a:gd name="T15" fmla="*/ 65 h 79"/>
                  <a:gd name="T16" fmla="*/ 6 w 129"/>
                  <a:gd name="T17" fmla="*/ 77 h 79"/>
                  <a:gd name="T18" fmla="*/ 18 w 129"/>
                  <a:gd name="T19" fmla="*/ 73 h 79"/>
                  <a:gd name="T20" fmla="*/ 22 w 129"/>
                  <a:gd name="T21" fmla="*/ 65 h 79"/>
                  <a:gd name="T22" fmla="*/ 22 w 129"/>
                  <a:gd name="T23" fmla="*/ 65 h 79"/>
                  <a:gd name="T24" fmla="*/ 109 w 129"/>
                  <a:gd name="T25" fmla="*/ 34 h 79"/>
                  <a:gd name="T26" fmla="*/ 115 w 129"/>
                  <a:gd name="T27" fmla="*/ 37 h 79"/>
                  <a:gd name="T28" fmla="*/ 127 w 129"/>
                  <a:gd name="T29" fmla="*/ 33 h 79"/>
                  <a:gd name="T30" fmla="*/ 123 w 129"/>
                  <a:gd name="T31" fmla="*/ 2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79">
                    <a:moveTo>
                      <a:pt x="123" y="21"/>
                    </a:move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4" y="17"/>
                      <a:pt x="113" y="17"/>
                    </a:cubicBezTo>
                    <a:cubicBezTo>
                      <a:pt x="73" y="0"/>
                      <a:pt x="26" y="18"/>
                      <a:pt x="6" y="57"/>
                    </a:cubicBezTo>
                    <a:cubicBezTo>
                      <a:pt x="6" y="57"/>
                      <a:pt x="6" y="57"/>
                      <a:pt x="5" y="57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69"/>
                      <a:pt x="2" y="75"/>
                      <a:pt x="6" y="77"/>
                    </a:cubicBezTo>
                    <a:cubicBezTo>
                      <a:pt x="10" y="79"/>
                      <a:pt x="16" y="77"/>
                      <a:pt x="18" y="7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38" y="33"/>
                      <a:pt x="76" y="20"/>
                      <a:pt x="109" y="34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39"/>
                      <a:pt x="125" y="37"/>
                      <a:pt x="127" y="33"/>
                    </a:cubicBezTo>
                    <a:cubicBezTo>
                      <a:pt x="129" y="29"/>
                      <a:pt x="127" y="23"/>
                      <a:pt x="12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0" name="Freeform 162">
              <a:extLst>
                <a:ext uri="{FF2B5EF4-FFF2-40B4-BE49-F238E27FC236}">
                  <a16:creationId xmlns:a16="http://schemas.microsoft.com/office/drawing/2014/main" id="{E4B838CB-2C43-438D-A4F3-D77F8869C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435" y="3240308"/>
              <a:ext cx="243219" cy="219224"/>
            </a:xfrm>
            <a:custGeom>
              <a:avLst/>
              <a:gdLst>
                <a:gd name="T0" fmla="*/ 107 w 114"/>
                <a:gd name="T1" fmla="*/ 55 h 106"/>
                <a:gd name="T2" fmla="*/ 59 w 114"/>
                <a:gd name="T3" fmla="*/ 38 h 106"/>
                <a:gd name="T4" fmla="*/ 57 w 114"/>
                <a:gd name="T5" fmla="*/ 43 h 106"/>
                <a:gd name="T6" fmla="*/ 56 w 114"/>
                <a:gd name="T7" fmla="*/ 38 h 106"/>
                <a:gd name="T8" fmla="*/ 6 w 114"/>
                <a:gd name="T9" fmla="*/ 34 h 106"/>
                <a:gd name="T10" fmla="*/ 44 w 114"/>
                <a:gd name="T11" fmla="*/ 106 h 106"/>
                <a:gd name="T12" fmla="*/ 44 w 114"/>
                <a:gd name="T13" fmla="*/ 106 h 106"/>
                <a:gd name="T14" fmla="*/ 44 w 114"/>
                <a:gd name="T15" fmla="*/ 106 h 106"/>
                <a:gd name="T16" fmla="*/ 44 w 114"/>
                <a:gd name="T17" fmla="*/ 106 h 106"/>
                <a:gd name="T18" fmla="*/ 44 w 114"/>
                <a:gd name="T19" fmla="*/ 106 h 106"/>
                <a:gd name="T20" fmla="*/ 107 w 114"/>
                <a:gd name="T2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06">
                  <a:moveTo>
                    <a:pt x="107" y="55"/>
                  </a:moveTo>
                  <a:cubicBezTo>
                    <a:pt x="114" y="21"/>
                    <a:pt x="73" y="8"/>
                    <a:pt x="59" y="38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5"/>
                    <a:pt x="13" y="0"/>
                    <a:pt x="6" y="34"/>
                  </a:cubicBezTo>
                  <a:cubicBezTo>
                    <a:pt x="0" y="61"/>
                    <a:pt x="30" y="8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64" y="93"/>
                    <a:pt x="101" y="82"/>
                    <a:pt x="107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D107329D-6001-4871-8212-9C87764E1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462" y="4746931"/>
              <a:ext cx="290061" cy="238440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5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6 h 115"/>
                <a:gd name="T12" fmla="*/ 123 w 136"/>
                <a:gd name="T13" fmla="*/ 63 h 115"/>
                <a:gd name="T14" fmla="*/ 90 w 136"/>
                <a:gd name="T15" fmla="*/ 46 h 115"/>
                <a:gd name="T16" fmla="*/ 90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29 w 136"/>
                <a:gd name="T27" fmla="*/ 33 h 115"/>
                <a:gd name="T28" fmla="*/ 35 w 136"/>
                <a:gd name="T29" fmla="*/ 27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0"/>
                    <a:pt x="40" y="115"/>
                    <a:pt x="78" y="115"/>
                  </a:cubicBezTo>
                  <a:cubicBezTo>
                    <a:pt x="110" y="115"/>
                    <a:pt x="136" y="80"/>
                    <a:pt x="136" y="56"/>
                  </a:cubicBezTo>
                  <a:cubicBezTo>
                    <a:pt x="136" y="45"/>
                    <a:pt x="132" y="58"/>
                    <a:pt x="123" y="63"/>
                  </a:cubicBezTo>
                  <a:cubicBezTo>
                    <a:pt x="114" y="68"/>
                    <a:pt x="89" y="72"/>
                    <a:pt x="90" y="46"/>
                  </a:cubicBezTo>
                  <a:cubicBezTo>
                    <a:pt x="90" y="44"/>
                    <a:pt x="90" y="42"/>
                    <a:pt x="90" y="40"/>
                  </a:cubicBezTo>
                  <a:cubicBezTo>
                    <a:pt x="90" y="19"/>
                    <a:pt x="77" y="0"/>
                    <a:pt x="56" y="0"/>
                  </a:cubicBezTo>
                  <a:cubicBezTo>
                    <a:pt x="36" y="0"/>
                    <a:pt x="22" y="11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29" y="36"/>
                    <a:pt x="29" y="33"/>
                  </a:cubicBezTo>
                  <a:cubicBezTo>
                    <a:pt x="29" y="30"/>
                    <a:pt x="32" y="27"/>
                    <a:pt x="35" y="27"/>
                  </a:cubicBezTo>
                  <a:cubicBezTo>
                    <a:pt x="38" y="27"/>
                    <a:pt x="41" y="30"/>
                    <a:pt x="41" y="33"/>
                  </a:cubicBezTo>
                  <a:cubicBezTo>
                    <a:pt x="41" y="36"/>
                    <a:pt x="38" y="39"/>
                    <a:pt x="35" y="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0B88F2-FC96-4301-B86F-441E991088D2}"/>
                </a:ext>
              </a:extLst>
            </p:cNvPr>
            <p:cNvGrpSpPr/>
            <p:nvPr/>
          </p:nvGrpSpPr>
          <p:grpSpPr>
            <a:xfrm>
              <a:off x="7088363" y="2404918"/>
              <a:ext cx="3344195" cy="2770304"/>
              <a:chOff x="6436513" y="1957492"/>
              <a:chExt cx="4211399" cy="3598159"/>
            </a:xfrm>
            <a:grpFill/>
            <a:effectLst/>
          </p:grpSpPr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398C49BD-7090-4BBD-AFC8-A82091764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6513" y="2480592"/>
                <a:ext cx="935374" cy="935374"/>
              </a:xfrm>
              <a:custGeom>
                <a:avLst/>
                <a:gdLst>
                  <a:gd name="T0" fmla="*/ 175 w 349"/>
                  <a:gd name="T1" fmla="*/ 0 h 349"/>
                  <a:gd name="T2" fmla="*/ 0 w 349"/>
                  <a:gd name="T3" fmla="*/ 174 h 349"/>
                  <a:gd name="T4" fmla="*/ 175 w 349"/>
                  <a:gd name="T5" fmla="*/ 349 h 349"/>
                  <a:gd name="T6" fmla="*/ 349 w 349"/>
                  <a:gd name="T7" fmla="*/ 174 h 349"/>
                  <a:gd name="T8" fmla="*/ 175 w 349"/>
                  <a:gd name="T9" fmla="*/ 0 h 349"/>
                  <a:gd name="T10" fmla="*/ 178 w 349"/>
                  <a:gd name="T11" fmla="*/ 289 h 349"/>
                  <a:gd name="T12" fmla="*/ 178 w 349"/>
                  <a:gd name="T13" fmla="*/ 289 h 349"/>
                  <a:gd name="T14" fmla="*/ 178 w 349"/>
                  <a:gd name="T15" fmla="*/ 289 h 349"/>
                  <a:gd name="T16" fmla="*/ 178 w 349"/>
                  <a:gd name="T17" fmla="*/ 289 h 349"/>
                  <a:gd name="T18" fmla="*/ 178 w 349"/>
                  <a:gd name="T19" fmla="*/ 289 h 349"/>
                  <a:gd name="T20" fmla="*/ 72 w 349"/>
                  <a:gd name="T21" fmla="*/ 165 h 349"/>
                  <a:gd name="T22" fmla="*/ 173 w 349"/>
                  <a:gd name="T23" fmla="*/ 151 h 349"/>
                  <a:gd name="T24" fmla="*/ 176 w 349"/>
                  <a:gd name="T25" fmla="*/ 161 h 349"/>
                  <a:gd name="T26" fmla="*/ 178 w 349"/>
                  <a:gd name="T27" fmla="*/ 151 h 349"/>
                  <a:gd name="T28" fmla="*/ 280 w 349"/>
                  <a:gd name="T29" fmla="*/ 162 h 349"/>
                  <a:gd name="T30" fmla="*/ 178 w 349"/>
                  <a:gd name="T31" fmla="*/ 28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" h="349">
                    <a:moveTo>
                      <a:pt x="175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71"/>
                      <a:pt x="78" y="349"/>
                      <a:pt x="175" y="349"/>
                    </a:cubicBezTo>
                    <a:cubicBezTo>
                      <a:pt x="271" y="349"/>
                      <a:pt x="349" y="271"/>
                      <a:pt x="349" y="174"/>
                    </a:cubicBezTo>
                    <a:cubicBezTo>
                      <a:pt x="349" y="78"/>
                      <a:pt x="271" y="0"/>
                      <a:pt x="175" y="0"/>
                    </a:cubicBezTo>
                    <a:close/>
                    <a:moveTo>
                      <a:pt x="178" y="289"/>
                    </a:move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42" y="257"/>
                      <a:pt x="73" y="220"/>
                      <a:pt x="72" y="165"/>
                    </a:cubicBezTo>
                    <a:cubicBezTo>
                      <a:pt x="72" y="96"/>
                      <a:pt x="157" y="86"/>
                      <a:pt x="173" y="151"/>
                    </a:cubicBezTo>
                    <a:cubicBezTo>
                      <a:pt x="176" y="161"/>
                      <a:pt x="176" y="161"/>
                      <a:pt x="176" y="16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93" y="86"/>
                      <a:pt x="279" y="93"/>
                      <a:pt x="280" y="162"/>
                    </a:cubicBezTo>
                    <a:cubicBezTo>
                      <a:pt x="280" y="218"/>
                      <a:pt x="212" y="256"/>
                      <a:pt x="178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8283637-601E-4626-A1FB-E96B69FA7E40}"/>
                  </a:ext>
                </a:extLst>
              </p:cNvPr>
              <p:cNvGrpSpPr/>
              <p:nvPr/>
            </p:nvGrpSpPr>
            <p:grpSpPr>
              <a:xfrm>
                <a:off x="6513353" y="4612889"/>
                <a:ext cx="944240" cy="942762"/>
                <a:chOff x="3500438" y="4467225"/>
                <a:chExt cx="1014413" cy="1012825"/>
              </a:xfrm>
              <a:grpFill/>
            </p:grpSpPr>
            <p:sp>
              <p:nvSpPr>
                <p:cNvPr id="121" name="Oval 37">
                  <a:extLst>
                    <a:ext uri="{FF2B5EF4-FFF2-40B4-BE49-F238E27FC236}">
                      <a16:creationId xmlns:a16="http://schemas.microsoft.com/office/drawing/2014/main" id="{C0540B77-3352-4D94-BDA2-6B33F775C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438" y="4845050"/>
                  <a:ext cx="79375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2" name="Freeform 38">
                  <a:extLst>
                    <a:ext uri="{FF2B5EF4-FFF2-40B4-BE49-F238E27FC236}">
                      <a16:creationId xmlns:a16="http://schemas.microsoft.com/office/drawing/2014/main" id="{AEAC3E0B-9DC9-486F-A5B7-4644AB86B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563" y="4845050"/>
                  <a:ext cx="84138" cy="82550"/>
                </a:xfrm>
                <a:custGeom>
                  <a:avLst/>
                  <a:gdLst>
                    <a:gd name="T0" fmla="*/ 14 w 29"/>
                    <a:gd name="T1" fmla="*/ 29 h 29"/>
                    <a:gd name="T2" fmla="*/ 15 w 29"/>
                    <a:gd name="T3" fmla="*/ 29 h 29"/>
                    <a:gd name="T4" fmla="*/ 29 w 29"/>
                    <a:gd name="T5" fmla="*/ 14 h 29"/>
                    <a:gd name="T6" fmla="*/ 15 w 29"/>
                    <a:gd name="T7" fmla="*/ 0 h 29"/>
                    <a:gd name="T8" fmla="*/ 14 w 29"/>
                    <a:gd name="T9" fmla="*/ 0 h 29"/>
                    <a:gd name="T10" fmla="*/ 0 w 29"/>
                    <a:gd name="T11" fmla="*/ 14 h 29"/>
                    <a:gd name="T12" fmla="*/ 14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4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23" y="28"/>
                        <a:pt x="29" y="22"/>
                        <a:pt x="29" y="14"/>
                      </a:cubicBezTo>
                      <a:cubicBezTo>
                        <a:pt x="29" y="7"/>
                        <a:pt x="23" y="1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2"/>
                        <a:pt x="7" y="29"/>
                        <a:pt x="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3" name="Oval 39">
                  <a:extLst>
                    <a:ext uri="{FF2B5EF4-FFF2-40B4-BE49-F238E27FC236}">
                      <a16:creationId xmlns:a16="http://schemas.microsoft.com/office/drawing/2014/main" id="{69A0B3BC-977A-40B0-9BB7-9AC485067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5451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4" name="Oval 40">
                  <a:extLst>
                    <a:ext uri="{FF2B5EF4-FFF2-40B4-BE49-F238E27FC236}">
                      <a16:creationId xmlns:a16="http://schemas.microsoft.com/office/drawing/2014/main" id="{3D8BFB26-0E48-413A-9139-012488CE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5726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5" name="Freeform 41">
                  <a:extLst>
                    <a:ext uri="{FF2B5EF4-FFF2-40B4-BE49-F238E27FC236}">
                      <a16:creationId xmlns:a16="http://schemas.microsoft.com/office/drawing/2014/main" id="{E0844F07-1935-462A-89F9-ED2DC4660A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00438" y="4467225"/>
                  <a:ext cx="1014413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30 w 352"/>
                    <a:gd name="T11" fmla="*/ 249 h 352"/>
                    <a:gd name="T12" fmla="*/ 102 w 352"/>
                    <a:gd name="T13" fmla="*/ 249 h 352"/>
                    <a:gd name="T14" fmla="*/ 71 w 352"/>
                    <a:gd name="T15" fmla="*/ 282 h 352"/>
                    <a:gd name="T16" fmla="*/ 71 w 352"/>
                    <a:gd name="T17" fmla="*/ 249 h 352"/>
                    <a:gd name="T18" fmla="*/ 52 w 352"/>
                    <a:gd name="T19" fmla="*/ 249 h 352"/>
                    <a:gd name="T20" fmla="*/ 52 w 352"/>
                    <a:gd name="T21" fmla="*/ 129 h 352"/>
                    <a:gd name="T22" fmla="*/ 108 w 352"/>
                    <a:gd name="T23" fmla="*/ 129 h 352"/>
                    <a:gd name="T24" fmla="*/ 108 w 352"/>
                    <a:gd name="T25" fmla="*/ 206 h 352"/>
                    <a:gd name="T26" fmla="*/ 108 w 352"/>
                    <a:gd name="T27" fmla="*/ 213 h 352"/>
                    <a:gd name="T28" fmla="*/ 114 w 352"/>
                    <a:gd name="T29" fmla="*/ 213 h 352"/>
                    <a:gd name="T30" fmla="*/ 230 w 352"/>
                    <a:gd name="T31" fmla="*/ 213 h 352"/>
                    <a:gd name="T32" fmla="*/ 230 w 352"/>
                    <a:gd name="T33" fmla="*/ 249 h 352"/>
                    <a:gd name="T34" fmla="*/ 299 w 352"/>
                    <a:gd name="T35" fmla="*/ 206 h 352"/>
                    <a:gd name="T36" fmla="*/ 279 w 352"/>
                    <a:gd name="T37" fmla="*/ 206 h 352"/>
                    <a:gd name="T38" fmla="*/ 279 w 352"/>
                    <a:gd name="T39" fmla="*/ 242 h 352"/>
                    <a:gd name="T40" fmla="*/ 247 w 352"/>
                    <a:gd name="T41" fmla="*/ 206 h 352"/>
                    <a:gd name="T42" fmla="*/ 230 w 352"/>
                    <a:gd name="T43" fmla="*/ 206 h 352"/>
                    <a:gd name="T44" fmla="*/ 115 w 352"/>
                    <a:gd name="T45" fmla="*/ 206 h 352"/>
                    <a:gd name="T46" fmla="*/ 115 w 352"/>
                    <a:gd name="T47" fmla="*/ 129 h 352"/>
                    <a:gd name="T48" fmla="*/ 115 w 352"/>
                    <a:gd name="T49" fmla="*/ 82 h 352"/>
                    <a:gd name="T50" fmla="*/ 299 w 352"/>
                    <a:gd name="T51" fmla="*/ 82 h 352"/>
                    <a:gd name="T52" fmla="*/ 299 w 352"/>
                    <a:gd name="T53" fmla="*/ 2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8" y="0"/>
                        <a:pt x="0" y="79"/>
                        <a:pt x="0" y="176"/>
                      </a:cubicBezTo>
                      <a:cubicBezTo>
                        <a:pt x="0" y="273"/>
                        <a:pt x="78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30" y="249"/>
                      </a:moveTo>
                      <a:cubicBezTo>
                        <a:pt x="102" y="249"/>
                        <a:pt x="102" y="249"/>
                        <a:pt x="102" y="249"/>
                      </a:cubicBezTo>
                      <a:cubicBezTo>
                        <a:pt x="71" y="282"/>
                        <a:pt x="71" y="282"/>
                        <a:pt x="71" y="282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52" y="249"/>
                        <a:pt x="52" y="249"/>
                        <a:pt x="52" y="24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108" y="129"/>
                        <a:pt x="108" y="129"/>
                        <a:pt x="108" y="129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08" y="213"/>
                        <a:pt x="108" y="213"/>
                        <a:pt x="108" y="213"/>
                      </a:cubicBezTo>
                      <a:cubicBezTo>
                        <a:pt x="114" y="213"/>
                        <a:pt x="114" y="213"/>
                        <a:pt x="114" y="213"/>
                      </a:cubicBezTo>
                      <a:cubicBezTo>
                        <a:pt x="230" y="213"/>
                        <a:pt x="230" y="213"/>
                        <a:pt x="230" y="213"/>
                      </a:cubicBezTo>
                      <a:lnTo>
                        <a:pt x="230" y="249"/>
                      </a:lnTo>
                      <a:close/>
                      <a:moveTo>
                        <a:pt x="299" y="206"/>
                      </a:move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42"/>
                        <a:pt x="279" y="242"/>
                        <a:pt x="279" y="242"/>
                      </a:cubicBezTo>
                      <a:cubicBezTo>
                        <a:pt x="247" y="206"/>
                        <a:pt x="247" y="206"/>
                        <a:pt x="247" y="206"/>
                      </a:cubicBezTo>
                      <a:cubicBezTo>
                        <a:pt x="230" y="206"/>
                        <a:pt x="230" y="206"/>
                        <a:pt x="230" y="206"/>
                      </a:cubicBezTo>
                      <a:cubicBezTo>
                        <a:pt x="115" y="206"/>
                        <a:pt x="115" y="206"/>
                        <a:pt x="115" y="206"/>
                      </a:cubicBezTo>
                      <a:cubicBezTo>
                        <a:pt x="115" y="129"/>
                        <a:pt x="115" y="129"/>
                        <a:pt x="115" y="129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299" y="82"/>
                        <a:pt x="299" y="82"/>
                        <a:pt x="299" y="82"/>
                      </a:cubicBezTo>
                      <a:lnTo>
                        <a:pt x="299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1C59657-E664-4FA9-A3C6-2C808FF00CF1}"/>
                  </a:ext>
                </a:extLst>
              </p:cNvPr>
              <p:cNvGrpSpPr/>
              <p:nvPr/>
            </p:nvGrpSpPr>
            <p:grpSpPr>
              <a:xfrm>
                <a:off x="9879516" y="2490935"/>
                <a:ext cx="768396" cy="766918"/>
                <a:chOff x="7116763" y="2187575"/>
                <a:chExt cx="825500" cy="823913"/>
              </a:xfrm>
              <a:grpFill/>
            </p:grpSpPr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EA169AB7-D9F1-4193-8562-1A73E3BE4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3951" y="2566988"/>
                  <a:ext cx="71438" cy="98425"/>
                </a:xfrm>
                <a:custGeom>
                  <a:avLst/>
                  <a:gdLst>
                    <a:gd name="T0" fmla="*/ 0 w 25"/>
                    <a:gd name="T1" fmla="*/ 32 h 34"/>
                    <a:gd name="T2" fmla="*/ 3 w 25"/>
                    <a:gd name="T3" fmla="*/ 34 h 34"/>
                    <a:gd name="T4" fmla="*/ 25 w 25"/>
                    <a:gd name="T5" fmla="*/ 0 h 34"/>
                    <a:gd name="T6" fmla="*/ 13 w 25"/>
                    <a:gd name="T7" fmla="*/ 4 h 34"/>
                    <a:gd name="T8" fmla="*/ 0 w 25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4">
                      <a:moveTo>
                        <a:pt x="0" y="32"/>
                      </a:moveTo>
                      <a:cubicBezTo>
                        <a:pt x="0" y="34"/>
                        <a:pt x="2" y="34"/>
                        <a:pt x="3" y="34"/>
                      </a:cubicBezTo>
                      <a:cubicBezTo>
                        <a:pt x="9" y="34"/>
                        <a:pt x="18" y="28"/>
                        <a:pt x="25" y="0"/>
                      </a:cubicBezTo>
                      <a:cubicBezTo>
                        <a:pt x="20" y="0"/>
                        <a:pt x="15" y="2"/>
                        <a:pt x="13" y="4"/>
                      </a:cubicBezTo>
                      <a:cubicBezTo>
                        <a:pt x="6" y="11"/>
                        <a:pt x="0" y="23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11EC60DA-F4B0-4F21-8109-49CEA616B5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16763" y="2187575"/>
                  <a:ext cx="825500" cy="823913"/>
                </a:xfrm>
                <a:custGeom>
                  <a:avLst/>
                  <a:gdLst>
                    <a:gd name="T0" fmla="*/ 143 w 287"/>
                    <a:gd name="T1" fmla="*/ 0 h 286"/>
                    <a:gd name="T2" fmla="*/ 0 w 287"/>
                    <a:gd name="T3" fmla="*/ 143 h 286"/>
                    <a:gd name="T4" fmla="*/ 143 w 287"/>
                    <a:gd name="T5" fmla="*/ 286 h 286"/>
                    <a:gd name="T6" fmla="*/ 287 w 287"/>
                    <a:gd name="T7" fmla="*/ 143 h 286"/>
                    <a:gd name="T8" fmla="*/ 143 w 287"/>
                    <a:gd name="T9" fmla="*/ 0 h 286"/>
                    <a:gd name="T10" fmla="*/ 222 w 287"/>
                    <a:gd name="T11" fmla="*/ 171 h 286"/>
                    <a:gd name="T12" fmla="*/ 180 w 287"/>
                    <a:gd name="T13" fmla="*/ 194 h 286"/>
                    <a:gd name="T14" fmla="*/ 154 w 287"/>
                    <a:gd name="T15" fmla="*/ 184 h 286"/>
                    <a:gd name="T16" fmla="*/ 125 w 287"/>
                    <a:gd name="T17" fmla="*/ 194 h 286"/>
                    <a:gd name="T18" fmla="*/ 91 w 287"/>
                    <a:gd name="T19" fmla="*/ 165 h 286"/>
                    <a:gd name="T20" fmla="*/ 110 w 287"/>
                    <a:gd name="T21" fmla="*/ 120 h 286"/>
                    <a:gd name="T22" fmla="*/ 170 w 287"/>
                    <a:gd name="T23" fmla="*/ 103 h 286"/>
                    <a:gd name="T24" fmla="*/ 180 w 287"/>
                    <a:gd name="T25" fmla="*/ 103 h 286"/>
                    <a:gd name="T26" fmla="*/ 187 w 287"/>
                    <a:gd name="T27" fmla="*/ 104 h 286"/>
                    <a:gd name="T28" fmla="*/ 185 w 287"/>
                    <a:gd name="T29" fmla="*/ 110 h 286"/>
                    <a:gd name="T30" fmla="*/ 178 w 287"/>
                    <a:gd name="T31" fmla="*/ 149 h 286"/>
                    <a:gd name="T32" fmla="*/ 177 w 287"/>
                    <a:gd name="T33" fmla="*/ 151 h 286"/>
                    <a:gd name="T34" fmla="*/ 175 w 287"/>
                    <a:gd name="T35" fmla="*/ 162 h 286"/>
                    <a:gd name="T36" fmla="*/ 181 w 287"/>
                    <a:gd name="T37" fmla="*/ 166 h 286"/>
                    <a:gd name="T38" fmla="*/ 196 w 287"/>
                    <a:gd name="T39" fmla="*/ 154 h 286"/>
                    <a:gd name="T40" fmla="*/ 201 w 287"/>
                    <a:gd name="T41" fmla="*/ 131 h 286"/>
                    <a:gd name="T42" fmla="*/ 186 w 287"/>
                    <a:gd name="T43" fmla="*/ 94 h 286"/>
                    <a:gd name="T44" fmla="*/ 146 w 287"/>
                    <a:gd name="T45" fmla="*/ 80 h 286"/>
                    <a:gd name="T46" fmla="*/ 79 w 287"/>
                    <a:gd name="T47" fmla="*/ 161 h 286"/>
                    <a:gd name="T48" fmla="*/ 94 w 287"/>
                    <a:gd name="T49" fmla="*/ 199 h 286"/>
                    <a:gd name="T50" fmla="*/ 135 w 287"/>
                    <a:gd name="T51" fmla="*/ 213 h 286"/>
                    <a:gd name="T52" fmla="*/ 201 w 287"/>
                    <a:gd name="T53" fmla="*/ 193 h 286"/>
                    <a:gd name="T54" fmla="*/ 206 w 287"/>
                    <a:gd name="T55" fmla="*/ 191 h 286"/>
                    <a:gd name="T56" fmla="*/ 208 w 287"/>
                    <a:gd name="T57" fmla="*/ 196 h 286"/>
                    <a:gd name="T58" fmla="*/ 216 w 287"/>
                    <a:gd name="T59" fmla="*/ 212 h 286"/>
                    <a:gd name="T60" fmla="*/ 218 w 287"/>
                    <a:gd name="T61" fmla="*/ 217 h 286"/>
                    <a:gd name="T62" fmla="*/ 214 w 287"/>
                    <a:gd name="T63" fmla="*/ 219 h 286"/>
                    <a:gd name="T64" fmla="*/ 133 w 287"/>
                    <a:gd name="T65" fmla="*/ 240 h 286"/>
                    <a:gd name="T66" fmla="*/ 74 w 287"/>
                    <a:gd name="T67" fmla="*/ 221 h 286"/>
                    <a:gd name="T68" fmla="*/ 46 w 287"/>
                    <a:gd name="T69" fmla="*/ 160 h 286"/>
                    <a:gd name="T70" fmla="*/ 71 w 287"/>
                    <a:gd name="T71" fmla="*/ 88 h 286"/>
                    <a:gd name="T72" fmla="*/ 148 w 287"/>
                    <a:gd name="T73" fmla="*/ 52 h 286"/>
                    <a:gd name="T74" fmla="*/ 204 w 287"/>
                    <a:gd name="T75" fmla="*/ 70 h 286"/>
                    <a:gd name="T76" fmla="*/ 234 w 287"/>
                    <a:gd name="T77" fmla="*/ 129 h 286"/>
                    <a:gd name="T78" fmla="*/ 222 w 287"/>
                    <a:gd name="T79" fmla="*/ 17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7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3" y="286"/>
                        <a:pt x="287" y="222"/>
                        <a:pt x="287" y="143"/>
                      </a:cubicBezTo>
                      <a:cubicBezTo>
                        <a:pt x="287" y="64"/>
                        <a:pt x="223" y="0"/>
                        <a:pt x="143" y="0"/>
                      </a:cubicBezTo>
                      <a:close/>
                      <a:moveTo>
                        <a:pt x="222" y="171"/>
                      </a:moveTo>
                      <a:cubicBezTo>
                        <a:pt x="212" y="186"/>
                        <a:pt x="198" y="194"/>
                        <a:pt x="180" y="194"/>
                      </a:cubicBezTo>
                      <a:cubicBezTo>
                        <a:pt x="167" y="194"/>
                        <a:pt x="161" y="190"/>
                        <a:pt x="154" y="184"/>
                      </a:cubicBezTo>
                      <a:cubicBezTo>
                        <a:pt x="146" y="190"/>
                        <a:pt x="138" y="194"/>
                        <a:pt x="125" y="194"/>
                      </a:cubicBezTo>
                      <a:cubicBezTo>
                        <a:pt x="105" y="194"/>
                        <a:pt x="91" y="182"/>
                        <a:pt x="91" y="165"/>
                      </a:cubicBezTo>
                      <a:cubicBezTo>
                        <a:pt x="91" y="150"/>
                        <a:pt x="99" y="132"/>
                        <a:pt x="110" y="120"/>
                      </a:cubicBezTo>
                      <a:cubicBezTo>
                        <a:pt x="119" y="110"/>
                        <a:pt x="133" y="103"/>
                        <a:pt x="170" y="103"/>
                      </a:cubicBezTo>
                      <a:cubicBezTo>
                        <a:pt x="173" y="103"/>
                        <a:pt x="177" y="103"/>
                        <a:pt x="180" y="103"/>
                      </a:cubicBezTo>
                      <a:cubicBezTo>
                        <a:pt x="187" y="104"/>
                        <a:pt x="187" y="104"/>
                        <a:pt x="187" y="104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78" y="149"/>
                        <a:pt x="178" y="149"/>
                        <a:pt x="178" y="149"/>
                      </a:cubicBezTo>
                      <a:cubicBezTo>
                        <a:pt x="177" y="149"/>
                        <a:pt x="177" y="150"/>
                        <a:pt x="177" y="151"/>
                      </a:cubicBezTo>
                      <a:cubicBezTo>
                        <a:pt x="177" y="154"/>
                        <a:pt x="175" y="159"/>
                        <a:pt x="175" y="162"/>
                      </a:cubicBezTo>
                      <a:cubicBezTo>
                        <a:pt x="175" y="165"/>
                        <a:pt x="177" y="166"/>
                        <a:pt x="181" y="166"/>
                      </a:cubicBezTo>
                      <a:cubicBezTo>
                        <a:pt x="187" y="166"/>
                        <a:pt x="192" y="162"/>
                        <a:pt x="196" y="154"/>
                      </a:cubicBezTo>
                      <a:cubicBezTo>
                        <a:pt x="200" y="146"/>
                        <a:pt x="201" y="136"/>
                        <a:pt x="201" y="131"/>
                      </a:cubicBezTo>
                      <a:cubicBezTo>
                        <a:pt x="201" y="116"/>
                        <a:pt x="196" y="103"/>
                        <a:pt x="186" y="94"/>
                      </a:cubicBezTo>
                      <a:cubicBezTo>
                        <a:pt x="176" y="84"/>
                        <a:pt x="162" y="80"/>
                        <a:pt x="146" y="80"/>
                      </a:cubicBezTo>
                      <a:cubicBezTo>
                        <a:pt x="112" y="80"/>
                        <a:pt x="79" y="107"/>
                        <a:pt x="79" y="161"/>
                      </a:cubicBezTo>
                      <a:cubicBezTo>
                        <a:pt x="79" y="177"/>
                        <a:pt x="84" y="190"/>
                        <a:pt x="94" y="199"/>
                      </a:cubicBezTo>
                      <a:cubicBezTo>
                        <a:pt x="104" y="208"/>
                        <a:pt x="118" y="213"/>
                        <a:pt x="135" y="213"/>
                      </a:cubicBezTo>
                      <a:cubicBezTo>
                        <a:pt x="161" y="213"/>
                        <a:pt x="182" y="203"/>
                        <a:pt x="201" y="193"/>
                      </a:cubicBezTo>
                      <a:cubicBezTo>
                        <a:pt x="206" y="191"/>
                        <a:pt x="206" y="191"/>
                        <a:pt x="206" y="191"/>
                      </a:cubicBezTo>
                      <a:cubicBezTo>
                        <a:pt x="208" y="196"/>
                        <a:pt x="208" y="196"/>
                        <a:pt x="208" y="19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18" y="217"/>
                        <a:pt x="218" y="217"/>
                        <a:pt x="218" y="217"/>
                      </a:cubicBezTo>
                      <a:cubicBezTo>
                        <a:pt x="214" y="219"/>
                        <a:pt x="214" y="219"/>
                        <a:pt x="214" y="219"/>
                      </a:cubicBezTo>
                      <a:cubicBezTo>
                        <a:pt x="189" y="233"/>
                        <a:pt x="161" y="240"/>
                        <a:pt x="133" y="240"/>
                      </a:cubicBezTo>
                      <a:cubicBezTo>
                        <a:pt x="111" y="240"/>
                        <a:pt x="90" y="233"/>
                        <a:pt x="74" y="221"/>
                      </a:cubicBezTo>
                      <a:cubicBezTo>
                        <a:pt x="55" y="207"/>
                        <a:pt x="46" y="186"/>
                        <a:pt x="46" y="160"/>
                      </a:cubicBezTo>
                      <a:cubicBezTo>
                        <a:pt x="46" y="134"/>
                        <a:pt x="55" y="108"/>
                        <a:pt x="71" y="88"/>
                      </a:cubicBezTo>
                      <a:cubicBezTo>
                        <a:pt x="84" y="72"/>
                        <a:pt x="108" y="52"/>
                        <a:pt x="148" y="52"/>
                      </a:cubicBezTo>
                      <a:cubicBezTo>
                        <a:pt x="167" y="52"/>
                        <a:pt x="188" y="59"/>
                        <a:pt x="204" y="70"/>
                      </a:cubicBezTo>
                      <a:cubicBezTo>
                        <a:pt x="217" y="80"/>
                        <a:pt x="234" y="98"/>
                        <a:pt x="234" y="129"/>
                      </a:cubicBezTo>
                      <a:cubicBezTo>
                        <a:pt x="234" y="144"/>
                        <a:pt x="229" y="159"/>
                        <a:pt x="22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4" name="Freeform 50">
                <a:extLst>
                  <a:ext uri="{FF2B5EF4-FFF2-40B4-BE49-F238E27FC236}">
                    <a16:creationId xmlns:a16="http://schemas.microsoft.com/office/drawing/2014/main" id="{325DEFE7-2F69-4D9B-B744-3B5832D9DF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3866" y="1957492"/>
                <a:ext cx="777262" cy="774306"/>
              </a:xfrm>
              <a:custGeom>
                <a:avLst/>
                <a:gdLst>
                  <a:gd name="T0" fmla="*/ 145 w 290"/>
                  <a:gd name="T1" fmla="*/ 0 h 289"/>
                  <a:gd name="T2" fmla="*/ 0 w 290"/>
                  <a:gd name="T3" fmla="*/ 144 h 289"/>
                  <a:gd name="T4" fmla="*/ 145 w 290"/>
                  <a:gd name="T5" fmla="*/ 289 h 289"/>
                  <a:gd name="T6" fmla="*/ 290 w 290"/>
                  <a:gd name="T7" fmla="*/ 144 h 289"/>
                  <a:gd name="T8" fmla="*/ 145 w 290"/>
                  <a:gd name="T9" fmla="*/ 0 h 289"/>
                  <a:gd name="T10" fmla="*/ 173 w 290"/>
                  <a:gd name="T11" fmla="*/ 144 h 289"/>
                  <a:gd name="T12" fmla="*/ 173 w 290"/>
                  <a:gd name="T13" fmla="*/ 236 h 289"/>
                  <a:gd name="T14" fmla="*/ 79 w 290"/>
                  <a:gd name="T15" fmla="*/ 197 h 289"/>
                  <a:gd name="T16" fmla="*/ 79 w 290"/>
                  <a:gd name="T17" fmla="*/ 183 h 289"/>
                  <a:gd name="T18" fmla="*/ 46 w 290"/>
                  <a:gd name="T19" fmla="*/ 183 h 289"/>
                  <a:gd name="T20" fmla="*/ 46 w 290"/>
                  <a:gd name="T21" fmla="*/ 106 h 289"/>
                  <a:gd name="T22" fmla="*/ 79 w 290"/>
                  <a:gd name="T23" fmla="*/ 106 h 289"/>
                  <a:gd name="T24" fmla="*/ 79 w 290"/>
                  <a:gd name="T25" fmla="*/ 91 h 289"/>
                  <a:gd name="T26" fmla="*/ 173 w 290"/>
                  <a:gd name="T27" fmla="*/ 53 h 289"/>
                  <a:gd name="T28" fmla="*/ 173 w 290"/>
                  <a:gd name="T29" fmla="*/ 144 h 289"/>
                  <a:gd name="T30" fmla="*/ 182 w 290"/>
                  <a:gd name="T31" fmla="*/ 196 h 289"/>
                  <a:gd name="T32" fmla="*/ 194 w 290"/>
                  <a:gd name="T33" fmla="*/ 144 h 289"/>
                  <a:gd name="T34" fmla="*/ 182 w 290"/>
                  <a:gd name="T35" fmla="*/ 93 h 289"/>
                  <a:gd name="T36" fmla="*/ 197 w 290"/>
                  <a:gd name="T37" fmla="*/ 84 h 289"/>
                  <a:gd name="T38" fmla="*/ 211 w 290"/>
                  <a:gd name="T39" fmla="*/ 144 h 289"/>
                  <a:gd name="T40" fmla="*/ 197 w 290"/>
                  <a:gd name="T41" fmla="*/ 204 h 289"/>
                  <a:gd name="T42" fmla="*/ 182 w 290"/>
                  <a:gd name="T43" fmla="*/ 196 h 289"/>
                  <a:gd name="T44" fmla="*/ 225 w 290"/>
                  <a:gd name="T45" fmla="*/ 225 h 289"/>
                  <a:gd name="T46" fmla="*/ 210 w 290"/>
                  <a:gd name="T47" fmla="*/ 216 h 289"/>
                  <a:gd name="T48" fmla="*/ 227 w 290"/>
                  <a:gd name="T49" fmla="*/ 144 h 289"/>
                  <a:gd name="T50" fmla="*/ 210 w 290"/>
                  <a:gd name="T51" fmla="*/ 72 h 289"/>
                  <a:gd name="T52" fmla="*/ 225 w 290"/>
                  <a:gd name="T53" fmla="*/ 64 h 289"/>
                  <a:gd name="T54" fmla="*/ 244 w 290"/>
                  <a:gd name="T55" fmla="*/ 144 h 289"/>
                  <a:gd name="T56" fmla="*/ 225 w 290"/>
                  <a:gd name="T57" fmla="*/ 22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289">
                    <a:moveTo>
                      <a:pt x="145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90" y="224"/>
                      <a:pt x="290" y="144"/>
                    </a:cubicBezTo>
                    <a:cubicBezTo>
                      <a:pt x="290" y="64"/>
                      <a:pt x="225" y="0"/>
                      <a:pt x="145" y="0"/>
                    </a:cubicBezTo>
                    <a:close/>
                    <a:moveTo>
                      <a:pt x="173" y="144"/>
                    </a:moveTo>
                    <a:cubicBezTo>
                      <a:pt x="173" y="236"/>
                      <a:pt x="173" y="236"/>
                      <a:pt x="173" y="236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173" y="53"/>
                      <a:pt x="173" y="53"/>
                      <a:pt x="173" y="53"/>
                    </a:cubicBezTo>
                    <a:lnTo>
                      <a:pt x="173" y="144"/>
                    </a:lnTo>
                    <a:close/>
                    <a:moveTo>
                      <a:pt x="182" y="196"/>
                    </a:moveTo>
                    <a:cubicBezTo>
                      <a:pt x="190" y="182"/>
                      <a:pt x="194" y="163"/>
                      <a:pt x="194" y="144"/>
                    </a:cubicBezTo>
                    <a:cubicBezTo>
                      <a:pt x="194" y="125"/>
                      <a:pt x="190" y="107"/>
                      <a:pt x="182" y="93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206" y="101"/>
                      <a:pt x="211" y="123"/>
                      <a:pt x="211" y="144"/>
                    </a:cubicBezTo>
                    <a:cubicBezTo>
                      <a:pt x="211" y="166"/>
                      <a:pt x="206" y="187"/>
                      <a:pt x="197" y="204"/>
                    </a:cubicBezTo>
                    <a:lnTo>
                      <a:pt x="182" y="196"/>
                    </a:lnTo>
                    <a:close/>
                    <a:moveTo>
                      <a:pt x="225" y="225"/>
                    </a:moveTo>
                    <a:cubicBezTo>
                      <a:pt x="210" y="216"/>
                      <a:pt x="210" y="216"/>
                      <a:pt x="210" y="216"/>
                    </a:cubicBezTo>
                    <a:cubicBezTo>
                      <a:pt x="221" y="196"/>
                      <a:pt x="227" y="171"/>
                      <a:pt x="227" y="144"/>
                    </a:cubicBezTo>
                    <a:cubicBezTo>
                      <a:pt x="227" y="118"/>
                      <a:pt x="221" y="93"/>
                      <a:pt x="210" y="72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37" y="87"/>
                      <a:pt x="244" y="115"/>
                      <a:pt x="244" y="144"/>
                    </a:cubicBezTo>
                    <a:cubicBezTo>
                      <a:pt x="244" y="174"/>
                      <a:pt x="237" y="202"/>
                      <a:pt x="225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3183F07-D5B6-4B0B-A844-427D25F32318}"/>
                  </a:ext>
                </a:extLst>
              </p:cNvPr>
              <p:cNvGrpSpPr/>
              <p:nvPr/>
            </p:nvGrpSpPr>
            <p:grpSpPr>
              <a:xfrm>
                <a:off x="9725837" y="4339518"/>
                <a:ext cx="826026" cy="826026"/>
                <a:chOff x="6951663" y="4173538"/>
                <a:chExt cx="887413" cy="887413"/>
              </a:xfrm>
              <a:grpFill/>
            </p:grpSpPr>
            <p:sp>
              <p:nvSpPr>
                <p:cNvPr id="117" name="Freeform 65">
                  <a:extLst>
                    <a:ext uri="{FF2B5EF4-FFF2-40B4-BE49-F238E27FC236}">
                      <a16:creationId xmlns:a16="http://schemas.microsoft.com/office/drawing/2014/main" id="{FA8B7B07-558B-49C6-922A-77D24D2F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6" y="4640263"/>
                  <a:ext cx="77788" cy="114300"/>
                </a:xfrm>
                <a:custGeom>
                  <a:avLst/>
                  <a:gdLst>
                    <a:gd name="T0" fmla="*/ 9 w 27"/>
                    <a:gd name="T1" fmla="*/ 0 h 40"/>
                    <a:gd name="T2" fmla="*/ 9 w 27"/>
                    <a:gd name="T3" fmla="*/ 0 h 40"/>
                    <a:gd name="T4" fmla="*/ 0 w 27"/>
                    <a:gd name="T5" fmla="*/ 39 h 40"/>
                    <a:gd name="T6" fmla="*/ 6 w 27"/>
                    <a:gd name="T7" fmla="*/ 40 h 40"/>
                    <a:gd name="T8" fmla="*/ 27 w 27"/>
                    <a:gd name="T9" fmla="*/ 20 h 40"/>
                    <a:gd name="T10" fmla="*/ 9 w 27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0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4"/>
                        <a:pt x="6" y="27"/>
                        <a:pt x="0" y="39"/>
                      </a:cubicBezTo>
                      <a:cubicBezTo>
                        <a:pt x="2" y="40"/>
                        <a:pt x="4" y="40"/>
                        <a:pt x="6" y="40"/>
                      </a:cubicBezTo>
                      <a:cubicBezTo>
                        <a:pt x="17" y="40"/>
                        <a:pt x="27" y="31"/>
                        <a:pt x="27" y="20"/>
                      </a:cubicBezTo>
                      <a:cubicBezTo>
                        <a:pt x="27" y="10"/>
                        <a:pt x="19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18" name="Freeform 66">
                  <a:extLst>
                    <a:ext uri="{FF2B5EF4-FFF2-40B4-BE49-F238E27FC236}">
                      <a16:creationId xmlns:a16="http://schemas.microsoft.com/office/drawing/2014/main" id="{EF61E4F9-869F-4011-8EF1-790A7981D1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51663" y="4173538"/>
                  <a:ext cx="887413" cy="887413"/>
                </a:xfrm>
                <a:custGeom>
                  <a:avLst/>
                  <a:gdLst>
                    <a:gd name="T0" fmla="*/ 154 w 308"/>
                    <a:gd name="T1" fmla="*/ 0 h 308"/>
                    <a:gd name="T2" fmla="*/ 0 w 308"/>
                    <a:gd name="T3" fmla="*/ 154 h 308"/>
                    <a:gd name="T4" fmla="*/ 154 w 308"/>
                    <a:gd name="T5" fmla="*/ 308 h 308"/>
                    <a:gd name="T6" fmla="*/ 308 w 308"/>
                    <a:gd name="T7" fmla="*/ 154 h 308"/>
                    <a:gd name="T8" fmla="*/ 154 w 308"/>
                    <a:gd name="T9" fmla="*/ 0 h 308"/>
                    <a:gd name="T10" fmla="*/ 165 w 308"/>
                    <a:gd name="T11" fmla="*/ 62 h 308"/>
                    <a:gd name="T12" fmla="*/ 174 w 308"/>
                    <a:gd name="T13" fmla="*/ 77 h 308"/>
                    <a:gd name="T14" fmla="*/ 174 w 308"/>
                    <a:gd name="T15" fmla="*/ 90 h 308"/>
                    <a:gd name="T16" fmla="*/ 182 w 308"/>
                    <a:gd name="T17" fmla="*/ 107 h 308"/>
                    <a:gd name="T18" fmla="*/ 169 w 308"/>
                    <a:gd name="T19" fmla="*/ 136 h 308"/>
                    <a:gd name="T20" fmla="*/ 164 w 308"/>
                    <a:gd name="T21" fmla="*/ 120 h 308"/>
                    <a:gd name="T22" fmla="*/ 156 w 308"/>
                    <a:gd name="T23" fmla="*/ 91 h 308"/>
                    <a:gd name="T24" fmla="*/ 165 w 308"/>
                    <a:gd name="T25" fmla="*/ 62 h 308"/>
                    <a:gd name="T26" fmla="*/ 117 w 308"/>
                    <a:gd name="T27" fmla="*/ 62 h 308"/>
                    <a:gd name="T28" fmla="*/ 125 w 308"/>
                    <a:gd name="T29" fmla="*/ 77 h 308"/>
                    <a:gd name="T30" fmla="*/ 126 w 308"/>
                    <a:gd name="T31" fmla="*/ 90 h 308"/>
                    <a:gd name="T32" fmla="*/ 134 w 308"/>
                    <a:gd name="T33" fmla="*/ 107 h 308"/>
                    <a:gd name="T34" fmla="*/ 120 w 308"/>
                    <a:gd name="T35" fmla="*/ 136 h 308"/>
                    <a:gd name="T36" fmla="*/ 116 w 308"/>
                    <a:gd name="T37" fmla="*/ 120 h 308"/>
                    <a:gd name="T38" fmla="*/ 108 w 308"/>
                    <a:gd name="T39" fmla="*/ 91 h 308"/>
                    <a:gd name="T40" fmla="*/ 117 w 308"/>
                    <a:gd name="T41" fmla="*/ 62 h 308"/>
                    <a:gd name="T42" fmla="*/ 230 w 308"/>
                    <a:gd name="T43" fmla="*/ 218 h 308"/>
                    <a:gd name="T44" fmla="*/ 215 w 308"/>
                    <a:gd name="T45" fmla="*/ 215 h 308"/>
                    <a:gd name="T46" fmla="*/ 147 w 308"/>
                    <a:gd name="T47" fmla="*/ 247 h 308"/>
                    <a:gd name="T48" fmla="*/ 62 w 308"/>
                    <a:gd name="T49" fmla="*/ 162 h 308"/>
                    <a:gd name="T50" fmla="*/ 63 w 308"/>
                    <a:gd name="T51" fmla="*/ 146 h 308"/>
                    <a:gd name="T52" fmla="*/ 232 w 308"/>
                    <a:gd name="T53" fmla="*/ 146 h 308"/>
                    <a:gd name="T54" fmla="*/ 232 w 308"/>
                    <a:gd name="T55" fmla="*/ 146 h 308"/>
                    <a:gd name="T56" fmla="*/ 266 w 308"/>
                    <a:gd name="T57" fmla="*/ 182 h 308"/>
                    <a:gd name="T58" fmla="*/ 230 w 308"/>
                    <a:gd name="T59" fmla="*/ 21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8" h="308">
                      <a:moveTo>
                        <a:pt x="154" y="0"/>
                      </a:moveTo>
                      <a:cubicBezTo>
                        <a:pt x="69" y="0"/>
                        <a:pt x="0" y="69"/>
                        <a:pt x="0" y="154"/>
                      </a:cubicBezTo>
                      <a:cubicBezTo>
                        <a:pt x="0" y="239"/>
                        <a:pt x="69" y="308"/>
                        <a:pt x="154" y="308"/>
                      </a:cubicBezTo>
                      <a:cubicBezTo>
                        <a:pt x="239" y="308"/>
                        <a:pt x="308" y="239"/>
                        <a:pt x="308" y="154"/>
                      </a:cubicBezTo>
                      <a:cubicBezTo>
                        <a:pt x="308" y="69"/>
                        <a:pt x="239" y="0"/>
                        <a:pt x="154" y="0"/>
                      </a:cubicBezTo>
                      <a:close/>
                      <a:moveTo>
                        <a:pt x="165" y="62"/>
                      </a:moveTo>
                      <a:cubicBezTo>
                        <a:pt x="174" y="56"/>
                        <a:pt x="183" y="71"/>
                        <a:pt x="174" y="77"/>
                      </a:cubicBezTo>
                      <a:cubicBezTo>
                        <a:pt x="169" y="79"/>
                        <a:pt x="172" y="86"/>
                        <a:pt x="174" y="90"/>
                      </a:cubicBezTo>
                      <a:cubicBezTo>
                        <a:pt x="177" y="95"/>
                        <a:pt x="181" y="101"/>
                        <a:pt x="182" y="107"/>
                      </a:cubicBezTo>
                      <a:cubicBezTo>
                        <a:pt x="185" y="119"/>
                        <a:pt x="181" y="132"/>
                        <a:pt x="169" y="136"/>
                      </a:cubicBezTo>
                      <a:cubicBezTo>
                        <a:pt x="158" y="140"/>
                        <a:pt x="153" y="123"/>
                        <a:pt x="164" y="120"/>
                      </a:cubicBezTo>
                      <a:cubicBezTo>
                        <a:pt x="172" y="117"/>
                        <a:pt x="157" y="95"/>
                        <a:pt x="156" y="91"/>
                      </a:cubicBezTo>
                      <a:cubicBezTo>
                        <a:pt x="152" y="80"/>
                        <a:pt x="154" y="68"/>
                        <a:pt x="165" y="62"/>
                      </a:cubicBezTo>
                      <a:close/>
                      <a:moveTo>
                        <a:pt x="117" y="62"/>
                      </a:moveTo>
                      <a:cubicBezTo>
                        <a:pt x="126" y="56"/>
                        <a:pt x="135" y="71"/>
                        <a:pt x="125" y="77"/>
                      </a:cubicBezTo>
                      <a:cubicBezTo>
                        <a:pt x="121" y="79"/>
                        <a:pt x="124" y="86"/>
                        <a:pt x="126" y="90"/>
                      </a:cubicBezTo>
                      <a:cubicBezTo>
                        <a:pt x="129" y="95"/>
                        <a:pt x="133" y="101"/>
                        <a:pt x="134" y="107"/>
                      </a:cubicBezTo>
                      <a:cubicBezTo>
                        <a:pt x="137" y="119"/>
                        <a:pt x="133" y="132"/>
                        <a:pt x="120" y="136"/>
                      </a:cubicBezTo>
                      <a:cubicBezTo>
                        <a:pt x="110" y="140"/>
                        <a:pt x="105" y="123"/>
                        <a:pt x="116" y="120"/>
                      </a:cubicBezTo>
                      <a:cubicBezTo>
                        <a:pt x="124" y="117"/>
                        <a:pt x="109" y="95"/>
                        <a:pt x="108" y="91"/>
                      </a:cubicBezTo>
                      <a:cubicBezTo>
                        <a:pt x="104" y="80"/>
                        <a:pt x="106" y="68"/>
                        <a:pt x="117" y="62"/>
                      </a:cubicBezTo>
                      <a:close/>
                      <a:moveTo>
                        <a:pt x="230" y="218"/>
                      </a:moveTo>
                      <a:cubicBezTo>
                        <a:pt x="225" y="218"/>
                        <a:pt x="219" y="217"/>
                        <a:pt x="215" y="215"/>
                      </a:cubicBezTo>
                      <a:cubicBezTo>
                        <a:pt x="199" y="235"/>
                        <a:pt x="175" y="247"/>
                        <a:pt x="147" y="247"/>
                      </a:cubicBezTo>
                      <a:cubicBezTo>
                        <a:pt x="100" y="247"/>
                        <a:pt x="62" y="209"/>
                        <a:pt x="62" y="162"/>
                      </a:cubicBezTo>
                      <a:cubicBezTo>
                        <a:pt x="62" y="156"/>
                        <a:pt x="62" y="151"/>
                        <a:pt x="63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51" y="147"/>
                        <a:pt x="266" y="162"/>
                        <a:pt x="266" y="182"/>
                      </a:cubicBezTo>
                      <a:cubicBezTo>
                        <a:pt x="266" y="202"/>
                        <a:pt x="250" y="218"/>
                        <a:pt x="230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6" name="Freeform 280">
                <a:extLst>
                  <a:ext uri="{FF2B5EF4-FFF2-40B4-BE49-F238E27FC236}">
                    <a16:creationId xmlns:a16="http://schemas.microsoft.com/office/drawing/2014/main" id="{1135E6D0-A946-4CCE-AC26-0A03D1353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198" y="4280159"/>
                <a:ext cx="255241" cy="359606"/>
              </a:xfrm>
              <a:custGeom>
                <a:avLst/>
                <a:gdLst>
                  <a:gd name="T0" fmla="*/ 47 w 95"/>
                  <a:gd name="T1" fmla="*/ 0 h 134"/>
                  <a:gd name="T2" fmla="*/ 0 w 95"/>
                  <a:gd name="T3" fmla="*/ 47 h 134"/>
                  <a:gd name="T4" fmla="*/ 47 w 95"/>
                  <a:gd name="T5" fmla="*/ 134 h 134"/>
                  <a:gd name="T6" fmla="*/ 95 w 95"/>
                  <a:gd name="T7" fmla="*/ 47 h 134"/>
                  <a:gd name="T8" fmla="*/ 47 w 95"/>
                  <a:gd name="T9" fmla="*/ 0 h 134"/>
                  <a:gd name="T10" fmla="*/ 47 w 95"/>
                  <a:gd name="T11" fmla="*/ 55 h 134"/>
                  <a:gd name="T12" fmla="*/ 32 w 95"/>
                  <a:gd name="T13" fmla="*/ 40 h 134"/>
                  <a:gd name="T14" fmla="*/ 47 w 95"/>
                  <a:gd name="T15" fmla="*/ 25 h 134"/>
                  <a:gd name="T16" fmla="*/ 62 w 95"/>
                  <a:gd name="T17" fmla="*/ 40 h 134"/>
                  <a:gd name="T18" fmla="*/ 47 w 95"/>
                  <a:gd name="T1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3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47" y="134"/>
                      <a:pt x="47" y="134"/>
                    </a:cubicBezTo>
                    <a:cubicBezTo>
                      <a:pt x="47" y="134"/>
                      <a:pt x="95" y="73"/>
                      <a:pt x="95" y="47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55"/>
                    </a:moveTo>
                    <a:cubicBezTo>
                      <a:pt x="39" y="55"/>
                      <a:pt x="32" y="48"/>
                      <a:pt x="32" y="40"/>
                    </a:cubicBezTo>
                    <a:cubicBezTo>
                      <a:pt x="32" y="32"/>
                      <a:pt x="39" y="25"/>
                      <a:pt x="47" y="25"/>
                    </a:cubicBezTo>
                    <a:cubicBezTo>
                      <a:pt x="55" y="25"/>
                      <a:pt x="62" y="32"/>
                      <a:pt x="62" y="40"/>
                    </a:cubicBezTo>
                    <a:cubicBezTo>
                      <a:pt x="62" y="48"/>
                      <a:pt x="55" y="55"/>
                      <a:pt x="4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9AB1EB9B-22EE-487E-99E8-0E4212D18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0946" y="3138993"/>
              <a:ext cx="151336" cy="208743"/>
            </a:xfrm>
            <a:custGeom>
              <a:avLst/>
              <a:gdLst>
                <a:gd name="T0" fmla="*/ 36 w 71"/>
                <a:gd name="T1" fmla="*/ 0 h 101"/>
                <a:gd name="T2" fmla="*/ 0 w 71"/>
                <a:gd name="T3" fmla="*/ 36 h 101"/>
                <a:gd name="T4" fmla="*/ 36 w 71"/>
                <a:gd name="T5" fmla="*/ 101 h 101"/>
                <a:gd name="T6" fmla="*/ 71 w 71"/>
                <a:gd name="T7" fmla="*/ 36 h 101"/>
                <a:gd name="T8" fmla="*/ 36 w 71"/>
                <a:gd name="T9" fmla="*/ 0 h 101"/>
                <a:gd name="T10" fmla="*/ 36 w 71"/>
                <a:gd name="T11" fmla="*/ 41 h 101"/>
                <a:gd name="T12" fmla="*/ 25 w 71"/>
                <a:gd name="T13" fmla="*/ 30 h 101"/>
                <a:gd name="T14" fmla="*/ 36 w 71"/>
                <a:gd name="T15" fmla="*/ 19 h 101"/>
                <a:gd name="T16" fmla="*/ 47 w 71"/>
                <a:gd name="T17" fmla="*/ 30 h 101"/>
                <a:gd name="T18" fmla="*/ 36 w 71"/>
                <a:gd name="T1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1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36" y="101"/>
                    <a:pt x="36" y="101"/>
                  </a:cubicBezTo>
                  <a:cubicBezTo>
                    <a:pt x="36" y="10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41"/>
                  </a:moveTo>
                  <a:cubicBezTo>
                    <a:pt x="30" y="41"/>
                    <a:pt x="25" y="37"/>
                    <a:pt x="25" y="30"/>
                  </a:cubicBezTo>
                  <a:cubicBezTo>
                    <a:pt x="25" y="24"/>
                    <a:pt x="30" y="19"/>
                    <a:pt x="36" y="19"/>
                  </a:cubicBezTo>
                  <a:cubicBezTo>
                    <a:pt x="42" y="19"/>
                    <a:pt x="47" y="24"/>
                    <a:pt x="47" y="30"/>
                  </a:cubicBezTo>
                  <a:cubicBezTo>
                    <a:pt x="47" y="37"/>
                    <a:pt x="42" y="41"/>
                    <a:pt x="36" y="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00F3FB-21E1-4F3A-B629-8D601A8510E8}"/>
                </a:ext>
              </a:extLst>
            </p:cNvPr>
            <p:cNvGrpSpPr/>
            <p:nvPr/>
          </p:nvGrpSpPr>
          <p:grpSpPr>
            <a:xfrm>
              <a:off x="9087393" y="2248121"/>
              <a:ext cx="343209" cy="88213"/>
              <a:chOff x="6073776" y="566738"/>
              <a:chExt cx="604838" cy="160337"/>
            </a:xfrm>
            <a:grpFill/>
            <a:effectLst/>
          </p:grpSpPr>
          <p:sp>
            <p:nvSpPr>
              <p:cNvPr id="108" name="Freeform 166">
                <a:extLst>
                  <a:ext uri="{FF2B5EF4-FFF2-40B4-BE49-F238E27FC236}">
                    <a16:creationId xmlns:a16="http://schemas.microsoft.com/office/drawing/2014/main" id="{3869080F-2C01-4002-B39C-ECEBD405E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776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9" name="Freeform 167">
                <a:extLst>
                  <a:ext uri="{FF2B5EF4-FFF2-40B4-BE49-F238E27FC236}">
                    <a16:creationId xmlns:a16="http://schemas.microsoft.com/office/drawing/2014/main" id="{0C6A4166-C50E-4F48-83FA-217408A2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566738"/>
                <a:ext cx="195263" cy="160337"/>
              </a:xfrm>
              <a:custGeom>
                <a:avLst/>
                <a:gdLst>
                  <a:gd name="T0" fmla="*/ 10 w 52"/>
                  <a:gd name="T1" fmla="*/ 43 h 43"/>
                  <a:gd name="T2" fmla="*/ 0 w 52"/>
                  <a:gd name="T3" fmla="*/ 0 h 43"/>
                  <a:gd name="T4" fmla="*/ 5 w 52"/>
                  <a:gd name="T5" fmla="*/ 0 h 43"/>
                  <a:gd name="T6" fmla="*/ 10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7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0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8 w 52"/>
                  <a:gd name="T35" fmla="*/ 21 h 43"/>
                  <a:gd name="T36" fmla="*/ 26 w 52"/>
                  <a:gd name="T37" fmla="*/ 7 h 43"/>
                  <a:gd name="T38" fmla="*/ 25 w 52"/>
                  <a:gd name="T39" fmla="*/ 7 h 43"/>
                  <a:gd name="T40" fmla="*/ 22 w 52"/>
                  <a:gd name="T41" fmla="*/ 21 h 43"/>
                  <a:gd name="T42" fmla="*/ 16 w 52"/>
                  <a:gd name="T43" fmla="*/ 43 h 43"/>
                  <a:gd name="T44" fmla="*/ 10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0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2"/>
                      <a:pt x="16" y="27"/>
                      <a:pt x="17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6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0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15"/>
                      <a:pt x="26" y="11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1"/>
                      <a:pt x="24" y="15"/>
                      <a:pt x="22" y="21"/>
                    </a:cubicBezTo>
                    <a:cubicBezTo>
                      <a:pt x="16" y="43"/>
                      <a:pt x="16" y="43"/>
                      <a:pt x="16" y="43"/>
                    </a:cubicBezTo>
                    <a:lnTo>
                      <a:pt x="1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10" name="Freeform 168">
                <a:extLst>
                  <a:ext uri="{FF2B5EF4-FFF2-40B4-BE49-F238E27FC236}">
                    <a16:creationId xmlns:a16="http://schemas.microsoft.com/office/drawing/2014/main" id="{BEE6688E-BD31-409D-9C4F-CBBC35AE7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51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40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237447-EB18-4CC5-9516-625880E8D9B6}"/>
                </a:ext>
              </a:extLst>
            </p:cNvPr>
            <p:cNvGrpSpPr/>
            <p:nvPr/>
          </p:nvGrpSpPr>
          <p:grpSpPr>
            <a:xfrm>
              <a:off x="8522584" y="4933839"/>
              <a:ext cx="341408" cy="375564"/>
              <a:chOff x="5078413" y="5448300"/>
              <a:chExt cx="601663" cy="682625"/>
            </a:xfrm>
            <a:grpFill/>
            <a:effectLst/>
          </p:grpSpPr>
          <p:sp>
            <p:nvSpPr>
              <p:cNvPr id="100" name="Freeform 169">
                <a:extLst>
                  <a:ext uri="{FF2B5EF4-FFF2-40B4-BE49-F238E27FC236}">
                    <a16:creationId xmlns:a16="http://schemas.microsoft.com/office/drawing/2014/main" id="{B68C2647-8B04-4C49-849B-6FBC1E58A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5635625"/>
                <a:ext cx="44450" cy="85725"/>
              </a:xfrm>
              <a:custGeom>
                <a:avLst/>
                <a:gdLst>
                  <a:gd name="T0" fmla="*/ 6 w 12"/>
                  <a:gd name="T1" fmla="*/ 18 h 23"/>
                  <a:gd name="T2" fmla="*/ 1 w 12"/>
                  <a:gd name="T3" fmla="*/ 10 h 23"/>
                  <a:gd name="T4" fmla="*/ 1 w 12"/>
                  <a:gd name="T5" fmla="*/ 16 h 23"/>
                  <a:gd name="T6" fmla="*/ 2 w 12"/>
                  <a:gd name="T7" fmla="*/ 23 h 23"/>
                  <a:gd name="T8" fmla="*/ 6 w 12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6" y="18"/>
                    </a:moveTo>
                    <a:cubicBezTo>
                      <a:pt x="12" y="5"/>
                      <a:pt x="1" y="0"/>
                      <a:pt x="1" y="10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1" y="18"/>
                      <a:pt x="1" y="21"/>
                      <a:pt x="2" y="23"/>
                    </a:cubicBezTo>
                    <a:cubicBezTo>
                      <a:pt x="4" y="22"/>
                      <a:pt x="5" y="20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1" name="Freeform 170">
                <a:extLst>
                  <a:ext uri="{FF2B5EF4-FFF2-40B4-BE49-F238E27FC236}">
                    <a16:creationId xmlns:a16="http://schemas.microsoft.com/office/drawing/2014/main" id="{AB5C63C6-0578-42B6-8012-798E966E8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563" y="5691188"/>
                <a:ext cx="30163" cy="38100"/>
              </a:xfrm>
              <a:custGeom>
                <a:avLst/>
                <a:gdLst>
                  <a:gd name="T0" fmla="*/ 4 w 8"/>
                  <a:gd name="T1" fmla="*/ 8 h 10"/>
                  <a:gd name="T2" fmla="*/ 8 w 8"/>
                  <a:gd name="T3" fmla="*/ 10 h 10"/>
                  <a:gd name="T4" fmla="*/ 1 w 8"/>
                  <a:gd name="T5" fmla="*/ 0 h 10"/>
                  <a:gd name="T6" fmla="*/ 4 w 8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4" y="8"/>
                    </a:moveTo>
                    <a:cubicBezTo>
                      <a:pt x="5" y="9"/>
                      <a:pt x="6" y="9"/>
                      <a:pt x="8" y="10"/>
                    </a:cubicBezTo>
                    <a:cubicBezTo>
                      <a:pt x="6" y="6"/>
                      <a:pt x="4" y="2"/>
                      <a:pt x="1" y="0"/>
                    </a:cubicBezTo>
                    <a:cubicBezTo>
                      <a:pt x="0" y="4"/>
                      <a:pt x="1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2" name="Freeform 171">
                <a:extLst>
                  <a:ext uri="{FF2B5EF4-FFF2-40B4-BE49-F238E27FC236}">
                    <a16:creationId xmlns:a16="http://schemas.microsoft.com/office/drawing/2014/main" id="{3D72B2B0-CF7C-4C4C-BEA8-2FF5DD0C3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426" y="5740400"/>
                <a:ext cx="71438" cy="52387"/>
              </a:xfrm>
              <a:custGeom>
                <a:avLst/>
                <a:gdLst>
                  <a:gd name="T0" fmla="*/ 6 w 19"/>
                  <a:gd name="T1" fmla="*/ 14 h 14"/>
                  <a:gd name="T2" fmla="*/ 12 w 19"/>
                  <a:gd name="T3" fmla="*/ 12 h 14"/>
                  <a:gd name="T4" fmla="*/ 13 w 19"/>
                  <a:gd name="T5" fmla="*/ 1 h 14"/>
                  <a:gd name="T6" fmla="*/ 0 w 19"/>
                  <a:gd name="T7" fmla="*/ 13 h 14"/>
                  <a:gd name="T8" fmla="*/ 6 w 1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6" y="14"/>
                    </a:moveTo>
                    <a:cubicBezTo>
                      <a:pt x="8" y="14"/>
                      <a:pt x="10" y="13"/>
                      <a:pt x="12" y="12"/>
                    </a:cubicBezTo>
                    <a:cubicBezTo>
                      <a:pt x="19" y="8"/>
                      <a:pt x="19" y="4"/>
                      <a:pt x="13" y="1"/>
                    </a:cubicBezTo>
                    <a:cubicBezTo>
                      <a:pt x="8" y="0"/>
                      <a:pt x="3" y="6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3" name="Freeform 172">
                <a:extLst>
                  <a:ext uri="{FF2B5EF4-FFF2-40B4-BE49-F238E27FC236}">
                    <a16:creationId xmlns:a16="http://schemas.microsoft.com/office/drawing/2014/main" id="{7E6B6271-7D57-459E-8798-E5A65CDA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063" y="5751513"/>
                <a:ext cx="87313" cy="214312"/>
              </a:xfrm>
              <a:custGeom>
                <a:avLst/>
                <a:gdLst>
                  <a:gd name="T0" fmla="*/ 23 w 23"/>
                  <a:gd name="T1" fmla="*/ 13 h 57"/>
                  <a:gd name="T2" fmla="*/ 13 w 23"/>
                  <a:gd name="T3" fmla="*/ 7 h 57"/>
                  <a:gd name="T4" fmla="*/ 9 w 23"/>
                  <a:gd name="T5" fmla="*/ 0 h 57"/>
                  <a:gd name="T6" fmla="*/ 0 w 23"/>
                  <a:gd name="T7" fmla="*/ 2 h 57"/>
                  <a:gd name="T8" fmla="*/ 8 w 23"/>
                  <a:gd name="T9" fmla="*/ 55 h 57"/>
                  <a:gd name="T10" fmla="*/ 7 w 23"/>
                  <a:gd name="T11" fmla="*/ 57 h 57"/>
                  <a:gd name="T12" fmla="*/ 14 w 23"/>
                  <a:gd name="T13" fmla="*/ 57 h 57"/>
                  <a:gd name="T14" fmla="*/ 23 w 23"/>
                  <a:gd name="T15" fmla="*/ 57 h 57"/>
                  <a:gd name="T16" fmla="*/ 23 w 23"/>
                  <a:gd name="T17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7">
                    <a:moveTo>
                      <a:pt x="23" y="13"/>
                    </a:moveTo>
                    <a:cubicBezTo>
                      <a:pt x="19" y="12"/>
                      <a:pt x="15" y="9"/>
                      <a:pt x="13" y="7"/>
                    </a:cubicBezTo>
                    <a:cubicBezTo>
                      <a:pt x="12" y="5"/>
                      <a:pt x="10" y="3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5" y="19"/>
                      <a:pt x="6" y="37"/>
                      <a:pt x="8" y="55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8" y="42"/>
                      <a:pt x="18" y="27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4" name="Freeform 173">
                <a:extLst>
                  <a:ext uri="{FF2B5EF4-FFF2-40B4-BE49-F238E27FC236}">
                    <a16:creationId xmlns:a16="http://schemas.microsoft.com/office/drawing/2014/main" id="{D03133C7-DC79-4147-904E-C6FD2067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413" y="5448300"/>
                <a:ext cx="601663" cy="522287"/>
              </a:xfrm>
              <a:custGeom>
                <a:avLst/>
                <a:gdLst>
                  <a:gd name="T0" fmla="*/ 121 w 160"/>
                  <a:gd name="T1" fmla="*/ 15 h 139"/>
                  <a:gd name="T2" fmla="*/ 80 w 160"/>
                  <a:gd name="T3" fmla="*/ 0 h 139"/>
                  <a:gd name="T4" fmla="*/ 39 w 160"/>
                  <a:gd name="T5" fmla="*/ 15 h 139"/>
                  <a:gd name="T6" fmla="*/ 32 w 160"/>
                  <a:gd name="T7" fmla="*/ 99 h 139"/>
                  <a:gd name="T8" fmla="*/ 43 w 160"/>
                  <a:gd name="T9" fmla="*/ 128 h 139"/>
                  <a:gd name="T10" fmla="*/ 48 w 160"/>
                  <a:gd name="T11" fmla="*/ 138 h 139"/>
                  <a:gd name="T12" fmla="*/ 68 w 160"/>
                  <a:gd name="T13" fmla="*/ 138 h 139"/>
                  <a:gd name="T14" fmla="*/ 60 w 160"/>
                  <a:gd name="T15" fmla="*/ 84 h 139"/>
                  <a:gd name="T16" fmla="*/ 59 w 160"/>
                  <a:gd name="T17" fmla="*/ 83 h 139"/>
                  <a:gd name="T18" fmla="*/ 51 w 160"/>
                  <a:gd name="T19" fmla="*/ 80 h 139"/>
                  <a:gd name="T20" fmla="*/ 42 w 160"/>
                  <a:gd name="T21" fmla="*/ 66 h 139"/>
                  <a:gd name="T22" fmla="*/ 63 w 160"/>
                  <a:gd name="T23" fmla="*/ 74 h 139"/>
                  <a:gd name="T24" fmla="*/ 64 w 160"/>
                  <a:gd name="T25" fmla="*/ 77 h 139"/>
                  <a:gd name="T26" fmla="*/ 73 w 160"/>
                  <a:gd name="T27" fmla="*/ 76 h 139"/>
                  <a:gd name="T28" fmla="*/ 78 w 160"/>
                  <a:gd name="T29" fmla="*/ 48 h 139"/>
                  <a:gd name="T30" fmla="*/ 89 w 160"/>
                  <a:gd name="T31" fmla="*/ 59 h 139"/>
                  <a:gd name="T32" fmla="*/ 80 w 160"/>
                  <a:gd name="T33" fmla="*/ 77 h 139"/>
                  <a:gd name="T34" fmla="*/ 82 w 160"/>
                  <a:gd name="T35" fmla="*/ 80 h 139"/>
                  <a:gd name="T36" fmla="*/ 91 w 160"/>
                  <a:gd name="T37" fmla="*/ 89 h 139"/>
                  <a:gd name="T38" fmla="*/ 94 w 160"/>
                  <a:gd name="T39" fmla="*/ 83 h 139"/>
                  <a:gd name="T40" fmla="*/ 109 w 160"/>
                  <a:gd name="T41" fmla="*/ 73 h 139"/>
                  <a:gd name="T42" fmla="*/ 117 w 160"/>
                  <a:gd name="T43" fmla="*/ 85 h 139"/>
                  <a:gd name="T44" fmla="*/ 93 w 160"/>
                  <a:gd name="T45" fmla="*/ 96 h 139"/>
                  <a:gd name="T46" fmla="*/ 91 w 160"/>
                  <a:gd name="T47" fmla="*/ 101 h 139"/>
                  <a:gd name="T48" fmla="*/ 95 w 160"/>
                  <a:gd name="T49" fmla="*/ 136 h 139"/>
                  <a:gd name="T50" fmla="*/ 95 w 160"/>
                  <a:gd name="T51" fmla="*/ 138 h 139"/>
                  <a:gd name="T52" fmla="*/ 112 w 160"/>
                  <a:gd name="T53" fmla="*/ 138 h 139"/>
                  <a:gd name="T54" fmla="*/ 117 w 160"/>
                  <a:gd name="T55" fmla="*/ 128 h 139"/>
                  <a:gd name="T56" fmla="*/ 128 w 160"/>
                  <a:gd name="T57" fmla="*/ 99 h 139"/>
                  <a:gd name="T58" fmla="*/ 121 w 160"/>
                  <a:gd name="T5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" h="139">
                    <a:moveTo>
                      <a:pt x="121" y="15"/>
                    </a:moveTo>
                    <a:cubicBezTo>
                      <a:pt x="113" y="8"/>
                      <a:pt x="103" y="0"/>
                      <a:pt x="80" y="0"/>
                    </a:cubicBezTo>
                    <a:cubicBezTo>
                      <a:pt x="57" y="0"/>
                      <a:pt x="47" y="8"/>
                      <a:pt x="39" y="15"/>
                    </a:cubicBezTo>
                    <a:cubicBezTo>
                      <a:pt x="0" y="54"/>
                      <a:pt x="30" y="94"/>
                      <a:pt x="32" y="99"/>
                    </a:cubicBezTo>
                    <a:cubicBezTo>
                      <a:pt x="35" y="103"/>
                      <a:pt x="42" y="118"/>
                      <a:pt x="43" y="128"/>
                    </a:cubicBezTo>
                    <a:cubicBezTo>
                      <a:pt x="44" y="139"/>
                      <a:pt x="48" y="138"/>
                      <a:pt x="4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7" y="120"/>
                      <a:pt x="66" y="101"/>
                      <a:pt x="60" y="84"/>
                    </a:cubicBezTo>
                    <a:cubicBezTo>
                      <a:pt x="60" y="84"/>
                      <a:pt x="60" y="83"/>
                      <a:pt x="59" y="83"/>
                    </a:cubicBezTo>
                    <a:cubicBezTo>
                      <a:pt x="57" y="82"/>
                      <a:pt x="54" y="81"/>
                      <a:pt x="51" y="80"/>
                    </a:cubicBezTo>
                    <a:cubicBezTo>
                      <a:pt x="47" y="77"/>
                      <a:pt x="40" y="72"/>
                      <a:pt x="42" y="66"/>
                    </a:cubicBezTo>
                    <a:cubicBezTo>
                      <a:pt x="48" y="48"/>
                      <a:pt x="59" y="65"/>
                      <a:pt x="63" y="74"/>
                    </a:cubicBezTo>
                    <a:cubicBezTo>
                      <a:pt x="63" y="75"/>
                      <a:pt x="63" y="76"/>
                      <a:pt x="64" y="77"/>
                    </a:cubicBezTo>
                    <a:cubicBezTo>
                      <a:pt x="67" y="78"/>
                      <a:pt x="70" y="77"/>
                      <a:pt x="73" y="76"/>
                    </a:cubicBezTo>
                    <a:cubicBezTo>
                      <a:pt x="70" y="66"/>
                      <a:pt x="68" y="52"/>
                      <a:pt x="78" y="48"/>
                    </a:cubicBezTo>
                    <a:cubicBezTo>
                      <a:pt x="84" y="46"/>
                      <a:pt x="89" y="54"/>
                      <a:pt x="89" y="59"/>
                    </a:cubicBezTo>
                    <a:cubicBezTo>
                      <a:pt x="89" y="66"/>
                      <a:pt x="85" y="73"/>
                      <a:pt x="80" y="77"/>
                    </a:cubicBezTo>
                    <a:cubicBezTo>
                      <a:pt x="80" y="78"/>
                      <a:pt x="81" y="79"/>
                      <a:pt x="82" y="80"/>
                    </a:cubicBezTo>
                    <a:cubicBezTo>
                      <a:pt x="84" y="84"/>
                      <a:pt x="87" y="87"/>
                      <a:pt x="91" y="89"/>
                    </a:cubicBezTo>
                    <a:cubicBezTo>
                      <a:pt x="92" y="87"/>
                      <a:pt x="93" y="85"/>
                      <a:pt x="94" y="83"/>
                    </a:cubicBezTo>
                    <a:cubicBezTo>
                      <a:pt x="97" y="79"/>
                      <a:pt x="103" y="72"/>
                      <a:pt x="109" y="73"/>
                    </a:cubicBezTo>
                    <a:cubicBezTo>
                      <a:pt x="114" y="74"/>
                      <a:pt x="119" y="80"/>
                      <a:pt x="117" y="85"/>
                    </a:cubicBezTo>
                    <a:cubicBezTo>
                      <a:pt x="114" y="97"/>
                      <a:pt x="103" y="99"/>
                      <a:pt x="93" y="96"/>
                    </a:cubicBezTo>
                    <a:cubicBezTo>
                      <a:pt x="92" y="98"/>
                      <a:pt x="91" y="100"/>
                      <a:pt x="91" y="101"/>
                    </a:cubicBezTo>
                    <a:cubicBezTo>
                      <a:pt x="90" y="113"/>
                      <a:pt x="91" y="125"/>
                      <a:pt x="95" y="136"/>
                    </a:cubicBezTo>
                    <a:cubicBezTo>
                      <a:pt x="95" y="136"/>
                      <a:pt x="95" y="137"/>
                      <a:pt x="95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2" y="138"/>
                      <a:pt x="116" y="139"/>
                      <a:pt x="117" y="128"/>
                    </a:cubicBezTo>
                    <a:cubicBezTo>
                      <a:pt x="118" y="118"/>
                      <a:pt x="125" y="103"/>
                      <a:pt x="128" y="99"/>
                    </a:cubicBezTo>
                    <a:cubicBezTo>
                      <a:pt x="130" y="94"/>
                      <a:pt x="160" y="54"/>
                      <a:pt x="12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5" name="Freeform 174">
                <a:extLst>
                  <a:ext uri="{FF2B5EF4-FFF2-40B4-BE49-F238E27FC236}">
                    <a16:creationId xmlns:a16="http://schemas.microsoft.com/office/drawing/2014/main" id="{3CDAE00F-C63F-4F4B-809E-CE988E3F4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451" y="5988050"/>
                <a:ext cx="263525" cy="46037"/>
              </a:xfrm>
              <a:custGeom>
                <a:avLst/>
                <a:gdLst>
                  <a:gd name="T0" fmla="*/ 64 w 70"/>
                  <a:gd name="T1" fmla="*/ 0 h 12"/>
                  <a:gd name="T2" fmla="*/ 6 w 70"/>
                  <a:gd name="T3" fmla="*/ 0 h 12"/>
                  <a:gd name="T4" fmla="*/ 0 w 70"/>
                  <a:gd name="T5" fmla="*/ 6 h 12"/>
                  <a:gd name="T6" fmla="*/ 6 w 70"/>
                  <a:gd name="T7" fmla="*/ 12 h 12"/>
                  <a:gd name="T8" fmla="*/ 64 w 70"/>
                  <a:gd name="T9" fmla="*/ 12 h 12"/>
                  <a:gd name="T10" fmla="*/ 70 w 70"/>
                  <a:gd name="T11" fmla="*/ 6 h 12"/>
                  <a:gd name="T12" fmla="*/ 64 w 7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6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2"/>
                      <a:pt x="70" y="10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6" name="Freeform 175">
                <a:extLst>
                  <a:ext uri="{FF2B5EF4-FFF2-40B4-BE49-F238E27FC236}">
                    <a16:creationId xmlns:a16="http://schemas.microsoft.com/office/drawing/2014/main" id="{6C9D307B-9BFD-4F0D-869F-197FF039A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6045200"/>
                <a:ext cx="247650" cy="41275"/>
              </a:xfrm>
              <a:custGeom>
                <a:avLst/>
                <a:gdLst>
                  <a:gd name="T0" fmla="*/ 61 w 66"/>
                  <a:gd name="T1" fmla="*/ 0 h 11"/>
                  <a:gd name="T2" fmla="*/ 6 w 66"/>
                  <a:gd name="T3" fmla="*/ 0 h 11"/>
                  <a:gd name="T4" fmla="*/ 0 w 66"/>
                  <a:gd name="T5" fmla="*/ 6 h 11"/>
                  <a:gd name="T6" fmla="*/ 6 w 66"/>
                  <a:gd name="T7" fmla="*/ 11 h 11"/>
                  <a:gd name="T8" fmla="*/ 61 w 66"/>
                  <a:gd name="T9" fmla="*/ 11 h 11"/>
                  <a:gd name="T10" fmla="*/ 66 w 66"/>
                  <a:gd name="T11" fmla="*/ 6 h 11"/>
                  <a:gd name="T12" fmla="*/ 61 w 6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1">
                    <a:moveTo>
                      <a:pt x="6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6" y="9"/>
                      <a:pt x="66" y="6"/>
                    </a:cubicBezTo>
                    <a:cubicBezTo>
                      <a:pt x="66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7" name="Freeform 176">
                <a:extLst>
                  <a:ext uri="{FF2B5EF4-FFF2-40B4-BE49-F238E27FC236}">
                    <a16:creationId xmlns:a16="http://schemas.microsoft.com/office/drawing/2014/main" id="{CC9C3CDE-DD5A-4E2E-B266-4B0E707E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1" y="6097588"/>
                <a:ext cx="136525" cy="33337"/>
              </a:xfrm>
              <a:custGeom>
                <a:avLst/>
                <a:gdLst>
                  <a:gd name="T0" fmla="*/ 32 w 36"/>
                  <a:gd name="T1" fmla="*/ 0 h 9"/>
                  <a:gd name="T2" fmla="*/ 4 w 36"/>
                  <a:gd name="T3" fmla="*/ 0 h 9"/>
                  <a:gd name="T4" fmla="*/ 0 w 36"/>
                  <a:gd name="T5" fmla="*/ 4 h 9"/>
                  <a:gd name="T6" fmla="*/ 4 w 36"/>
                  <a:gd name="T7" fmla="*/ 9 h 9"/>
                  <a:gd name="T8" fmla="*/ 32 w 36"/>
                  <a:gd name="T9" fmla="*/ 9 h 9"/>
                  <a:gd name="T10" fmla="*/ 36 w 36"/>
                  <a:gd name="T11" fmla="*/ 4 h 9"/>
                  <a:gd name="T12" fmla="*/ 32 w 3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">
                    <a:moveTo>
                      <a:pt x="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9"/>
                      <a:pt x="36" y="7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6" name="Freeform 177">
              <a:extLst>
                <a:ext uri="{FF2B5EF4-FFF2-40B4-BE49-F238E27FC236}">
                  <a16:creationId xmlns:a16="http://schemas.microsoft.com/office/drawing/2014/main" id="{34ED3BE1-2B78-4E0C-B113-FE58E508F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7079" y="2594862"/>
              <a:ext cx="232409" cy="293464"/>
            </a:xfrm>
            <a:custGeom>
              <a:avLst/>
              <a:gdLst>
                <a:gd name="T0" fmla="*/ 253 w 258"/>
                <a:gd name="T1" fmla="*/ 303 h 336"/>
                <a:gd name="T2" fmla="*/ 142 w 258"/>
                <a:gd name="T3" fmla="*/ 254 h 336"/>
                <a:gd name="T4" fmla="*/ 232 w 258"/>
                <a:gd name="T5" fmla="*/ 43 h 336"/>
                <a:gd name="T6" fmla="*/ 97 w 258"/>
                <a:gd name="T7" fmla="*/ 235 h 336"/>
                <a:gd name="T8" fmla="*/ 0 w 258"/>
                <a:gd name="T9" fmla="*/ 190 h 336"/>
                <a:gd name="T10" fmla="*/ 258 w 258"/>
                <a:gd name="T11" fmla="*/ 0 h 336"/>
                <a:gd name="T12" fmla="*/ 253 w 258"/>
                <a:gd name="T13" fmla="*/ 303 h 336"/>
                <a:gd name="T14" fmla="*/ 109 w 258"/>
                <a:gd name="T15" fmla="*/ 336 h 336"/>
                <a:gd name="T16" fmla="*/ 92 w 258"/>
                <a:gd name="T17" fmla="*/ 263 h 336"/>
                <a:gd name="T18" fmla="*/ 154 w 258"/>
                <a:gd name="T19" fmla="*/ 287 h 336"/>
                <a:gd name="T20" fmla="*/ 109 w 258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336">
                  <a:moveTo>
                    <a:pt x="253" y="303"/>
                  </a:moveTo>
                  <a:lnTo>
                    <a:pt x="142" y="254"/>
                  </a:lnTo>
                  <a:lnTo>
                    <a:pt x="232" y="43"/>
                  </a:lnTo>
                  <a:lnTo>
                    <a:pt x="97" y="235"/>
                  </a:lnTo>
                  <a:lnTo>
                    <a:pt x="0" y="190"/>
                  </a:lnTo>
                  <a:lnTo>
                    <a:pt x="258" y="0"/>
                  </a:lnTo>
                  <a:lnTo>
                    <a:pt x="253" y="303"/>
                  </a:lnTo>
                  <a:close/>
                  <a:moveTo>
                    <a:pt x="109" y="336"/>
                  </a:moveTo>
                  <a:lnTo>
                    <a:pt x="92" y="263"/>
                  </a:lnTo>
                  <a:lnTo>
                    <a:pt x="154" y="287"/>
                  </a:lnTo>
                  <a:lnTo>
                    <a:pt x="109" y="33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A5E3B5-08A7-4764-96EB-66D1766E6AAE}"/>
                </a:ext>
              </a:extLst>
            </p:cNvPr>
            <p:cNvGrpSpPr/>
            <p:nvPr/>
          </p:nvGrpSpPr>
          <p:grpSpPr>
            <a:xfrm>
              <a:off x="9854884" y="2398346"/>
              <a:ext cx="309879" cy="306565"/>
              <a:chOff x="7426326" y="839788"/>
              <a:chExt cx="546100" cy="557212"/>
            </a:xfrm>
            <a:grpFill/>
            <a:effectLst/>
          </p:grpSpPr>
          <p:sp>
            <p:nvSpPr>
              <p:cNvPr id="98" name="Freeform 178">
                <a:extLst>
                  <a:ext uri="{FF2B5EF4-FFF2-40B4-BE49-F238E27FC236}">
                    <a16:creationId xmlns:a16="http://schemas.microsoft.com/office/drawing/2014/main" id="{295FADE0-B2FD-4775-A0F9-84FAFE18A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326" y="1017588"/>
                <a:ext cx="381000" cy="379412"/>
              </a:xfrm>
              <a:custGeom>
                <a:avLst/>
                <a:gdLst>
                  <a:gd name="T0" fmla="*/ 15 w 101"/>
                  <a:gd name="T1" fmla="*/ 76 h 101"/>
                  <a:gd name="T2" fmla="*/ 9 w 101"/>
                  <a:gd name="T3" fmla="*/ 81 h 101"/>
                  <a:gd name="T4" fmla="*/ 21 w 101"/>
                  <a:gd name="T5" fmla="*/ 92 h 101"/>
                  <a:gd name="T6" fmla="*/ 26 w 101"/>
                  <a:gd name="T7" fmla="*/ 87 h 101"/>
                  <a:gd name="T8" fmla="*/ 43 w 101"/>
                  <a:gd name="T9" fmla="*/ 93 h 101"/>
                  <a:gd name="T10" fmla="*/ 43 w 101"/>
                  <a:gd name="T11" fmla="*/ 101 h 101"/>
                  <a:gd name="T12" fmla="*/ 59 w 101"/>
                  <a:gd name="T13" fmla="*/ 101 h 101"/>
                  <a:gd name="T14" fmla="*/ 59 w 101"/>
                  <a:gd name="T15" fmla="*/ 93 h 101"/>
                  <a:gd name="T16" fmla="*/ 75 w 101"/>
                  <a:gd name="T17" fmla="*/ 86 h 101"/>
                  <a:gd name="T18" fmla="*/ 81 w 101"/>
                  <a:gd name="T19" fmla="*/ 91 h 101"/>
                  <a:gd name="T20" fmla="*/ 92 w 101"/>
                  <a:gd name="T21" fmla="*/ 80 h 101"/>
                  <a:gd name="T22" fmla="*/ 87 w 101"/>
                  <a:gd name="T23" fmla="*/ 75 h 101"/>
                  <a:gd name="T24" fmla="*/ 93 w 101"/>
                  <a:gd name="T25" fmla="*/ 58 h 101"/>
                  <a:gd name="T26" fmla="*/ 101 w 101"/>
                  <a:gd name="T27" fmla="*/ 58 h 101"/>
                  <a:gd name="T28" fmla="*/ 101 w 101"/>
                  <a:gd name="T29" fmla="*/ 42 h 101"/>
                  <a:gd name="T30" fmla="*/ 93 w 101"/>
                  <a:gd name="T31" fmla="*/ 42 h 101"/>
                  <a:gd name="T32" fmla="*/ 86 w 101"/>
                  <a:gd name="T33" fmla="*/ 25 h 101"/>
                  <a:gd name="T34" fmla="*/ 91 w 101"/>
                  <a:gd name="T35" fmla="*/ 20 h 101"/>
                  <a:gd name="T36" fmla="*/ 80 w 101"/>
                  <a:gd name="T37" fmla="*/ 9 h 101"/>
                  <a:gd name="T38" fmla="*/ 74 w 101"/>
                  <a:gd name="T39" fmla="*/ 14 h 101"/>
                  <a:gd name="T40" fmla="*/ 58 w 101"/>
                  <a:gd name="T41" fmla="*/ 7 h 101"/>
                  <a:gd name="T42" fmla="*/ 57 w 101"/>
                  <a:gd name="T43" fmla="*/ 0 h 101"/>
                  <a:gd name="T44" fmla="*/ 41 w 101"/>
                  <a:gd name="T45" fmla="*/ 0 h 101"/>
                  <a:gd name="T46" fmla="*/ 42 w 101"/>
                  <a:gd name="T47" fmla="*/ 8 h 101"/>
                  <a:gd name="T48" fmla="*/ 25 w 101"/>
                  <a:gd name="T49" fmla="*/ 15 h 101"/>
                  <a:gd name="T50" fmla="*/ 20 w 101"/>
                  <a:gd name="T51" fmla="*/ 10 h 101"/>
                  <a:gd name="T52" fmla="*/ 8 w 101"/>
                  <a:gd name="T53" fmla="*/ 21 h 101"/>
                  <a:gd name="T54" fmla="*/ 14 w 101"/>
                  <a:gd name="T55" fmla="*/ 26 h 101"/>
                  <a:gd name="T56" fmla="*/ 7 w 101"/>
                  <a:gd name="T57" fmla="*/ 43 h 101"/>
                  <a:gd name="T58" fmla="*/ 0 w 101"/>
                  <a:gd name="T59" fmla="*/ 43 h 101"/>
                  <a:gd name="T60" fmla="*/ 0 w 101"/>
                  <a:gd name="T61" fmla="*/ 59 h 101"/>
                  <a:gd name="T62" fmla="*/ 7 w 101"/>
                  <a:gd name="T63" fmla="*/ 59 h 101"/>
                  <a:gd name="T64" fmla="*/ 15 w 101"/>
                  <a:gd name="T65" fmla="*/ 76 h 101"/>
                  <a:gd name="T66" fmla="*/ 50 w 101"/>
                  <a:gd name="T67" fmla="*/ 18 h 101"/>
                  <a:gd name="T68" fmla="*/ 82 w 101"/>
                  <a:gd name="T69" fmla="*/ 50 h 101"/>
                  <a:gd name="T70" fmla="*/ 51 w 101"/>
                  <a:gd name="T71" fmla="*/ 83 h 101"/>
                  <a:gd name="T72" fmla="*/ 18 w 101"/>
                  <a:gd name="T73" fmla="*/ 51 h 101"/>
                  <a:gd name="T74" fmla="*/ 50 w 101"/>
                  <a:gd name="T75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101">
                    <a:moveTo>
                      <a:pt x="15" y="76"/>
                    </a:moveTo>
                    <a:cubicBezTo>
                      <a:pt x="9" y="81"/>
                      <a:pt x="9" y="81"/>
                      <a:pt x="9" y="8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1" y="90"/>
                      <a:pt x="37" y="92"/>
                      <a:pt x="43" y="93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5" y="92"/>
                      <a:pt x="71" y="90"/>
                      <a:pt x="75" y="86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90" y="70"/>
                      <a:pt x="92" y="64"/>
                      <a:pt x="93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2" y="36"/>
                      <a:pt x="89" y="30"/>
                      <a:pt x="86" y="25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9" y="11"/>
                      <a:pt x="64" y="8"/>
                      <a:pt x="58" y="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5" y="9"/>
                      <a:pt x="30" y="11"/>
                      <a:pt x="25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31"/>
                      <a:pt x="8" y="37"/>
                      <a:pt x="7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65"/>
                      <a:pt x="11" y="71"/>
                      <a:pt x="15" y="76"/>
                    </a:cubicBezTo>
                    <a:moveTo>
                      <a:pt x="50" y="18"/>
                    </a:moveTo>
                    <a:cubicBezTo>
                      <a:pt x="68" y="18"/>
                      <a:pt x="82" y="32"/>
                      <a:pt x="82" y="50"/>
                    </a:cubicBezTo>
                    <a:cubicBezTo>
                      <a:pt x="83" y="68"/>
                      <a:pt x="68" y="82"/>
                      <a:pt x="51" y="83"/>
                    </a:cubicBezTo>
                    <a:cubicBezTo>
                      <a:pt x="33" y="83"/>
                      <a:pt x="18" y="69"/>
                      <a:pt x="18" y="51"/>
                    </a:cubicBezTo>
                    <a:cubicBezTo>
                      <a:pt x="18" y="33"/>
                      <a:pt x="32" y="18"/>
                      <a:pt x="5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9" name="Freeform 179">
                <a:extLst>
                  <a:ext uri="{FF2B5EF4-FFF2-40B4-BE49-F238E27FC236}">
                    <a16:creationId xmlns:a16="http://schemas.microsoft.com/office/drawing/2014/main" id="{2EEDC0DE-2260-425E-8091-9AED47E4F2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2076" y="839788"/>
                <a:ext cx="260350" cy="260350"/>
              </a:xfrm>
              <a:custGeom>
                <a:avLst/>
                <a:gdLst>
                  <a:gd name="T0" fmla="*/ 64 w 69"/>
                  <a:gd name="T1" fmla="*/ 29 h 69"/>
                  <a:gd name="T2" fmla="*/ 69 w 69"/>
                  <a:gd name="T3" fmla="*/ 26 h 69"/>
                  <a:gd name="T4" fmla="*/ 63 w 69"/>
                  <a:gd name="T5" fmla="*/ 15 h 69"/>
                  <a:gd name="T6" fmla="*/ 59 w 69"/>
                  <a:gd name="T7" fmla="*/ 17 h 69"/>
                  <a:gd name="T8" fmla="*/ 51 w 69"/>
                  <a:gd name="T9" fmla="*/ 10 h 69"/>
                  <a:gd name="T10" fmla="*/ 53 w 69"/>
                  <a:gd name="T11" fmla="*/ 5 h 69"/>
                  <a:gd name="T12" fmla="*/ 41 w 69"/>
                  <a:gd name="T13" fmla="*/ 0 h 69"/>
                  <a:gd name="T14" fmla="*/ 39 w 69"/>
                  <a:gd name="T15" fmla="*/ 5 h 69"/>
                  <a:gd name="T16" fmla="*/ 29 w 69"/>
                  <a:gd name="T17" fmla="*/ 5 h 69"/>
                  <a:gd name="T18" fmla="*/ 27 w 69"/>
                  <a:gd name="T19" fmla="*/ 1 h 69"/>
                  <a:gd name="T20" fmla="*/ 15 w 69"/>
                  <a:gd name="T21" fmla="*/ 6 h 69"/>
                  <a:gd name="T22" fmla="*/ 17 w 69"/>
                  <a:gd name="T23" fmla="*/ 10 h 69"/>
                  <a:gd name="T24" fmla="*/ 10 w 69"/>
                  <a:gd name="T25" fmla="*/ 18 h 69"/>
                  <a:gd name="T26" fmla="*/ 5 w 69"/>
                  <a:gd name="T27" fmla="*/ 16 h 69"/>
                  <a:gd name="T28" fmla="*/ 0 w 69"/>
                  <a:gd name="T29" fmla="*/ 28 h 69"/>
                  <a:gd name="T30" fmla="*/ 5 w 69"/>
                  <a:gd name="T31" fmla="*/ 30 h 69"/>
                  <a:gd name="T32" fmla="*/ 5 w 69"/>
                  <a:gd name="T33" fmla="*/ 40 h 69"/>
                  <a:gd name="T34" fmla="*/ 1 w 69"/>
                  <a:gd name="T35" fmla="*/ 43 h 69"/>
                  <a:gd name="T36" fmla="*/ 6 w 69"/>
                  <a:gd name="T37" fmla="*/ 54 h 69"/>
                  <a:gd name="T38" fmla="*/ 11 w 69"/>
                  <a:gd name="T39" fmla="*/ 52 h 69"/>
                  <a:gd name="T40" fmla="*/ 18 w 69"/>
                  <a:gd name="T41" fmla="*/ 59 h 69"/>
                  <a:gd name="T42" fmla="*/ 16 w 69"/>
                  <a:gd name="T43" fmla="*/ 64 h 69"/>
                  <a:gd name="T44" fmla="*/ 28 w 69"/>
                  <a:gd name="T45" fmla="*/ 69 h 69"/>
                  <a:gd name="T46" fmla="*/ 30 w 69"/>
                  <a:gd name="T47" fmla="*/ 64 h 69"/>
                  <a:gd name="T48" fmla="*/ 41 w 69"/>
                  <a:gd name="T49" fmla="*/ 64 h 69"/>
                  <a:gd name="T50" fmla="*/ 43 w 69"/>
                  <a:gd name="T51" fmla="*/ 68 h 69"/>
                  <a:gd name="T52" fmla="*/ 54 w 69"/>
                  <a:gd name="T53" fmla="*/ 63 h 69"/>
                  <a:gd name="T54" fmla="*/ 52 w 69"/>
                  <a:gd name="T55" fmla="*/ 58 h 69"/>
                  <a:gd name="T56" fmla="*/ 59 w 69"/>
                  <a:gd name="T57" fmla="*/ 51 h 69"/>
                  <a:gd name="T58" fmla="*/ 64 w 69"/>
                  <a:gd name="T59" fmla="*/ 53 h 69"/>
                  <a:gd name="T60" fmla="*/ 69 w 69"/>
                  <a:gd name="T61" fmla="*/ 41 h 69"/>
                  <a:gd name="T62" fmla="*/ 64 w 69"/>
                  <a:gd name="T63" fmla="*/ 39 h 69"/>
                  <a:gd name="T64" fmla="*/ 64 w 69"/>
                  <a:gd name="T65" fmla="*/ 29 h 69"/>
                  <a:gd name="T66" fmla="*/ 43 w 69"/>
                  <a:gd name="T67" fmla="*/ 53 h 69"/>
                  <a:gd name="T68" fmla="*/ 35 w 69"/>
                  <a:gd name="T69" fmla="*/ 54 h 69"/>
                  <a:gd name="T70" fmla="*/ 16 w 69"/>
                  <a:gd name="T71" fmla="*/ 43 h 69"/>
                  <a:gd name="T72" fmla="*/ 26 w 69"/>
                  <a:gd name="T73" fmla="*/ 16 h 69"/>
                  <a:gd name="T74" fmla="*/ 34 w 69"/>
                  <a:gd name="T75" fmla="*/ 14 h 69"/>
                  <a:gd name="T76" fmla="*/ 53 w 69"/>
                  <a:gd name="T77" fmla="*/ 26 h 69"/>
                  <a:gd name="T78" fmla="*/ 43 w 69"/>
                  <a:gd name="T7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69">
                    <a:moveTo>
                      <a:pt x="64" y="2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7" y="14"/>
                      <a:pt x="54" y="12"/>
                      <a:pt x="51" y="10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6" y="4"/>
                      <a:pt x="32" y="5"/>
                      <a:pt x="29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3"/>
                      <a:pt x="12" y="15"/>
                      <a:pt x="10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3"/>
                      <a:pt x="5" y="37"/>
                      <a:pt x="5" y="40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5"/>
                      <a:pt x="15" y="57"/>
                      <a:pt x="18" y="5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4" y="64"/>
                      <a:pt x="37" y="64"/>
                      <a:pt x="41" y="64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5" y="56"/>
                      <a:pt x="58" y="54"/>
                      <a:pt x="59" y="51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4" y="32"/>
                      <a:pt x="64" y="29"/>
                    </a:cubicBezTo>
                    <a:moveTo>
                      <a:pt x="43" y="53"/>
                    </a:moveTo>
                    <a:cubicBezTo>
                      <a:pt x="40" y="54"/>
                      <a:pt x="38" y="54"/>
                      <a:pt x="35" y="54"/>
                    </a:cubicBezTo>
                    <a:cubicBezTo>
                      <a:pt x="27" y="55"/>
                      <a:pt x="20" y="50"/>
                      <a:pt x="16" y="43"/>
                    </a:cubicBezTo>
                    <a:cubicBezTo>
                      <a:pt x="12" y="33"/>
                      <a:pt x="16" y="21"/>
                      <a:pt x="26" y="16"/>
                    </a:cubicBezTo>
                    <a:cubicBezTo>
                      <a:pt x="29" y="15"/>
                      <a:pt x="32" y="15"/>
                      <a:pt x="34" y="14"/>
                    </a:cubicBezTo>
                    <a:cubicBezTo>
                      <a:pt x="42" y="14"/>
                      <a:pt x="50" y="19"/>
                      <a:pt x="53" y="26"/>
                    </a:cubicBezTo>
                    <a:cubicBezTo>
                      <a:pt x="57" y="36"/>
                      <a:pt x="53" y="48"/>
                      <a:pt x="43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8" name="Freeform 180">
              <a:extLst>
                <a:ext uri="{FF2B5EF4-FFF2-40B4-BE49-F238E27FC236}">
                  <a16:creationId xmlns:a16="http://schemas.microsoft.com/office/drawing/2014/main" id="{2EFC6FB1-B87E-48FC-A9BA-02FB22983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5977" y="4946067"/>
              <a:ext cx="234211" cy="268135"/>
            </a:xfrm>
            <a:custGeom>
              <a:avLst/>
              <a:gdLst>
                <a:gd name="T0" fmla="*/ 71 w 110"/>
                <a:gd name="T1" fmla="*/ 112 h 130"/>
                <a:gd name="T2" fmla="*/ 102 w 110"/>
                <a:gd name="T3" fmla="*/ 55 h 130"/>
                <a:gd name="T4" fmla="*/ 91 w 110"/>
                <a:gd name="T5" fmla="*/ 13 h 130"/>
                <a:gd name="T6" fmla="*/ 80 w 110"/>
                <a:gd name="T7" fmla="*/ 7 h 130"/>
                <a:gd name="T8" fmla="*/ 41 w 110"/>
                <a:gd name="T9" fmla="*/ 22 h 130"/>
                <a:gd name="T10" fmla="*/ 7 w 110"/>
                <a:gd name="T11" fmla="*/ 87 h 130"/>
                <a:gd name="T12" fmla="*/ 17 w 110"/>
                <a:gd name="T13" fmla="*/ 123 h 130"/>
                <a:gd name="T14" fmla="*/ 18 w 110"/>
                <a:gd name="T15" fmla="*/ 123 h 130"/>
                <a:gd name="T16" fmla="*/ 54 w 110"/>
                <a:gd name="T17" fmla="*/ 113 h 130"/>
                <a:gd name="T18" fmla="*/ 78 w 110"/>
                <a:gd name="T19" fmla="*/ 68 h 130"/>
                <a:gd name="T20" fmla="*/ 70 w 110"/>
                <a:gd name="T21" fmla="*/ 42 h 130"/>
                <a:gd name="T22" fmla="*/ 69 w 110"/>
                <a:gd name="T23" fmla="*/ 41 h 130"/>
                <a:gd name="T24" fmla="*/ 44 w 110"/>
                <a:gd name="T25" fmla="*/ 50 h 130"/>
                <a:gd name="T26" fmla="*/ 24 w 110"/>
                <a:gd name="T27" fmla="*/ 87 h 130"/>
                <a:gd name="T28" fmla="*/ 33 w 110"/>
                <a:gd name="T29" fmla="*/ 92 h 130"/>
                <a:gd name="T30" fmla="*/ 53 w 110"/>
                <a:gd name="T31" fmla="*/ 54 h 130"/>
                <a:gd name="T32" fmla="*/ 64 w 110"/>
                <a:gd name="T33" fmla="*/ 50 h 130"/>
                <a:gd name="T34" fmla="*/ 66 w 110"/>
                <a:gd name="T35" fmla="*/ 51 h 130"/>
                <a:gd name="T36" fmla="*/ 69 w 110"/>
                <a:gd name="T37" fmla="*/ 63 h 130"/>
                <a:gd name="T38" fmla="*/ 45 w 110"/>
                <a:gd name="T39" fmla="*/ 107 h 130"/>
                <a:gd name="T40" fmla="*/ 23 w 110"/>
                <a:gd name="T41" fmla="*/ 114 h 130"/>
                <a:gd name="T42" fmla="*/ 14 w 110"/>
                <a:gd name="T43" fmla="*/ 103 h 130"/>
                <a:gd name="T44" fmla="*/ 18 w 110"/>
                <a:gd name="T45" fmla="*/ 87 h 130"/>
                <a:gd name="T46" fmla="*/ 50 w 110"/>
                <a:gd name="T47" fmla="*/ 27 h 130"/>
                <a:gd name="T48" fmla="*/ 75 w 110"/>
                <a:gd name="T49" fmla="*/ 16 h 130"/>
                <a:gd name="T50" fmla="*/ 87 w 110"/>
                <a:gd name="T51" fmla="*/ 22 h 130"/>
                <a:gd name="T52" fmla="*/ 93 w 110"/>
                <a:gd name="T53" fmla="*/ 50 h 130"/>
                <a:gd name="T54" fmla="*/ 62 w 110"/>
                <a:gd name="T55" fmla="*/ 108 h 130"/>
                <a:gd name="T56" fmla="*/ 71 w 110"/>
                <a:gd name="T5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30">
                  <a:moveTo>
                    <a:pt x="71" y="112"/>
                  </a:moveTo>
                  <a:cubicBezTo>
                    <a:pt x="102" y="55"/>
                    <a:pt x="102" y="55"/>
                    <a:pt x="102" y="55"/>
                  </a:cubicBezTo>
                  <a:cubicBezTo>
                    <a:pt x="110" y="38"/>
                    <a:pt x="106" y="21"/>
                    <a:pt x="91" y="1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6" y="0"/>
                    <a:pt x="50" y="6"/>
                    <a:pt x="41" y="2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0" y="100"/>
                    <a:pt x="5" y="116"/>
                    <a:pt x="17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31" y="130"/>
                    <a:pt x="47" y="125"/>
                    <a:pt x="54" y="113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3" y="58"/>
                    <a:pt x="79" y="47"/>
                    <a:pt x="70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0" y="36"/>
                    <a:pt x="49" y="40"/>
                    <a:pt x="44" y="50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0"/>
                    <a:pt x="59" y="47"/>
                    <a:pt x="64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0" y="53"/>
                    <a:pt x="71" y="58"/>
                    <a:pt x="69" y="63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1" y="115"/>
                    <a:pt x="31" y="119"/>
                    <a:pt x="23" y="114"/>
                  </a:cubicBezTo>
                  <a:cubicBezTo>
                    <a:pt x="18" y="112"/>
                    <a:pt x="15" y="108"/>
                    <a:pt x="14" y="103"/>
                  </a:cubicBezTo>
                  <a:cubicBezTo>
                    <a:pt x="13" y="99"/>
                    <a:pt x="14" y="94"/>
                    <a:pt x="18" y="8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7" y="13"/>
                    <a:pt x="68" y="12"/>
                    <a:pt x="75" y="1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98" y="28"/>
                    <a:pt x="98" y="40"/>
                    <a:pt x="93" y="50"/>
                  </a:cubicBezTo>
                  <a:cubicBezTo>
                    <a:pt x="62" y="108"/>
                    <a:pt x="62" y="108"/>
                    <a:pt x="62" y="108"/>
                  </a:cubicBezTo>
                  <a:lnTo>
                    <a:pt x="7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AB7379-5641-4E10-84AE-575C767E2ED3}"/>
                </a:ext>
              </a:extLst>
            </p:cNvPr>
            <p:cNvGrpSpPr/>
            <p:nvPr/>
          </p:nvGrpSpPr>
          <p:grpSpPr>
            <a:xfrm>
              <a:off x="7836166" y="3217600"/>
              <a:ext cx="213493" cy="284731"/>
              <a:chOff x="3868738" y="2328863"/>
              <a:chExt cx="376238" cy="517525"/>
            </a:xfrm>
            <a:grpFill/>
            <a:effectLst/>
          </p:grpSpPr>
          <p:sp>
            <p:nvSpPr>
              <p:cNvPr id="96" name="Freeform 181">
                <a:extLst>
                  <a:ext uri="{FF2B5EF4-FFF2-40B4-BE49-F238E27FC236}">
                    <a16:creationId xmlns:a16="http://schemas.microsoft.com/office/drawing/2014/main" id="{232CAFB2-6B9A-49A7-80D7-D94BF757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328863"/>
                <a:ext cx="180975" cy="517525"/>
              </a:xfrm>
              <a:custGeom>
                <a:avLst/>
                <a:gdLst>
                  <a:gd name="T0" fmla="*/ 6 w 48"/>
                  <a:gd name="T1" fmla="*/ 16 h 138"/>
                  <a:gd name="T2" fmla="*/ 1 w 48"/>
                  <a:gd name="T3" fmla="*/ 34 h 138"/>
                  <a:gd name="T4" fmla="*/ 4 w 48"/>
                  <a:gd name="T5" fmla="*/ 48 h 138"/>
                  <a:gd name="T6" fmla="*/ 17 w 48"/>
                  <a:gd name="T7" fmla="*/ 63 h 138"/>
                  <a:gd name="T8" fmla="*/ 17 w 48"/>
                  <a:gd name="T9" fmla="*/ 138 h 138"/>
                  <a:gd name="T10" fmla="*/ 30 w 48"/>
                  <a:gd name="T11" fmla="*/ 138 h 138"/>
                  <a:gd name="T12" fmla="*/ 30 w 48"/>
                  <a:gd name="T13" fmla="*/ 63 h 138"/>
                  <a:gd name="T14" fmla="*/ 44 w 48"/>
                  <a:gd name="T15" fmla="*/ 48 h 138"/>
                  <a:gd name="T16" fmla="*/ 47 w 48"/>
                  <a:gd name="T17" fmla="*/ 34 h 138"/>
                  <a:gd name="T18" fmla="*/ 42 w 48"/>
                  <a:gd name="T19" fmla="*/ 16 h 138"/>
                  <a:gd name="T20" fmla="*/ 32 w 48"/>
                  <a:gd name="T21" fmla="*/ 0 h 138"/>
                  <a:gd name="T22" fmla="*/ 35 w 48"/>
                  <a:gd name="T23" fmla="*/ 33 h 138"/>
                  <a:gd name="T24" fmla="*/ 31 w 48"/>
                  <a:gd name="T25" fmla="*/ 33 h 138"/>
                  <a:gd name="T26" fmla="*/ 27 w 48"/>
                  <a:gd name="T27" fmla="*/ 0 h 138"/>
                  <a:gd name="T28" fmla="*/ 24 w 48"/>
                  <a:gd name="T29" fmla="*/ 0 h 138"/>
                  <a:gd name="T30" fmla="*/ 20 w 48"/>
                  <a:gd name="T31" fmla="*/ 0 h 138"/>
                  <a:gd name="T32" fmla="*/ 17 w 48"/>
                  <a:gd name="T33" fmla="*/ 33 h 138"/>
                  <a:gd name="T34" fmla="*/ 13 w 48"/>
                  <a:gd name="T35" fmla="*/ 33 h 138"/>
                  <a:gd name="T36" fmla="*/ 16 w 48"/>
                  <a:gd name="T37" fmla="*/ 0 h 138"/>
                  <a:gd name="T38" fmla="*/ 6 w 48"/>
                  <a:gd name="T3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138">
                    <a:moveTo>
                      <a:pt x="6" y="16"/>
                    </a:moveTo>
                    <a:cubicBezTo>
                      <a:pt x="4" y="22"/>
                      <a:pt x="1" y="28"/>
                      <a:pt x="1" y="34"/>
                    </a:cubicBezTo>
                    <a:cubicBezTo>
                      <a:pt x="0" y="39"/>
                      <a:pt x="1" y="43"/>
                      <a:pt x="4" y="48"/>
                    </a:cubicBezTo>
                    <a:cubicBezTo>
                      <a:pt x="7" y="53"/>
                      <a:pt x="12" y="60"/>
                      <a:pt x="17" y="63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6" y="60"/>
                      <a:pt x="41" y="53"/>
                      <a:pt x="44" y="48"/>
                    </a:cubicBezTo>
                    <a:cubicBezTo>
                      <a:pt x="46" y="43"/>
                      <a:pt x="48" y="39"/>
                      <a:pt x="47" y="34"/>
                    </a:cubicBezTo>
                    <a:cubicBezTo>
                      <a:pt x="46" y="28"/>
                      <a:pt x="44" y="22"/>
                      <a:pt x="42" y="16"/>
                    </a:cubicBezTo>
                    <a:cubicBezTo>
                      <a:pt x="41" y="12"/>
                      <a:pt x="37" y="1"/>
                      <a:pt x="32" y="0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7" y="12"/>
                      <a:pt x="6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7" name="Freeform 182">
                <a:extLst>
                  <a:ext uri="{FF2B5EF4-FFF2-40B4-BE49-F238E27FC236}">
                    <a16:creationId xmlns:a16="http://schemas.microsoft.com/office/drawing/2014/main" id="{64AC55BE-5CB8-4462-9AE3-4A3D399A7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1" y="2328863"/>
                <a:ext cx="117475" cy="517525"/>
              </a:xfrm>
              <a:custGeom>
                <a:avLst/>
                <a:gdLst>
                  <a:gd name="T0" fmla="*/ 0 w 31"/>
                  <a:gd name="T1" fmla="*/ 39 h 138"/>
                  <a:gd name="T2" fmla="*/ 18 w 31"/>
                  <a:gd name="T3" fmla="*/ 77 h 138"/>
                  <a:gd name="T4" fmla="*/ 18 w 31"/>
                  <a:gd name="T5" fmla="*/ 138 h 138"/>
                  <a:gd name="T6" fmla="*/ 31 w 31"/>
                  <a:gd name="T7" fmla="*/ 138 h 138"/>
                  <a:gd name="T8" fmla="*/ 31 w 31"/>
                  <a:gd name="T9" fmla="*/ 0 h 138"/>
                  <a:gd name="T10" fmla="*/ 18 w 31"/>
                  <a:gd name="T11" fmla="*/ 0 h 138"/>
                  <a:gd name="T12" fmla="*/ 0 w 31"/>
                  <a:gd name="T13" fmla="*/ 3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8">
                    <a:moveTo>
                      <a:pt x="0" y="39"/>
                    </a:moveTo>
                    <a:cubicBezTo>
                      <a:pt x="0" y="73"/>
                      <a:pt x="14" y="77"/>
                      <a:pt x="18" y="77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31" y="138"/>
                      <a:pt x="31" y="138"/>
                      <a:pt x="31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0"/>
                      <a:pt x="0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B2AF89D-7D67-4FDF-936C-4A963FFEA455}"/>
                </a:ext>
              </a:extLst>
            </p:cNvPr>
            <p:cNvGrpSpPr/>
            <p:nvPr/>
          </p:nvGrpSpPr>
          <p:grpSpPr>
            <a:xfrm>
              <a:off x="9582839" y="2717138"/>
              <a:ext cx="276549" cy="260275"/>
              <a:chOff x="6946901" y="1419225"/>
              <a:chExt cx="487363" cy="473075"/>
            </a:xfrm>
            <a:grpFill/>
            <a:effectLst/>
          </p:grpSpPr>
          <p:sp>
            <p:nvSpPr>
              <p:cNvPr id="91" name="Freeform 183">
                <a:extLst>
                  <a:ext uri="{FF2B5EF4-FFF2-40B4-BE49-F238E27FC236}">
                    <a16:creationId xmlns:a16="http://schemas.microsoft.com/office/drawing/2014/main" id="{DA837583-9CE9-4466-A099-954D2A52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1419225"/>
                <a:ext cx="487363" cy="300037"/>
              </a:xfrm>
              <a:custGeom>
                <a:avLst/>
                <a:gdLst>
                  <a:gd name="T0" fmla="*/ 130 w 130"/>
                  <a:gd name="T1" fmla="*/ 66 h 80"/>
                  <a:gd name="T2" fmla="*/ 116 w 130"/>
                  <a:gd name="T3" fmla="*/ 52 h 80"/>
                  <a:gd name="T4" fmla="*/ 118 w 130"/>
                  <a:gd name="T5" fmla="*/ 40 h 80"/>
                  <a:gd name="T6" fmla="*/ 78 w 130"/>
                  <a:gd name="T7" fmla="*/ 0 h 80"/>
                  <a:gd name="T8" fmla="*/ 38 w 130"/>
                  <a:gd name="T9" fmla="*/ 39 h 80"/>
                  <a:gd name="T10" fmla="*/ 23 w 130"/>
                  <a:gd name="T11" fmla="*/ 34 h 80"/>
                  <a:gd name="T12" fmla="*/ 0 w 130"/>
                  <a:gd name="T13" fmla="*/ 57 h 80"/>
                  <a:gd name="T14" fmla="*/ 23 w 130"/>
                  <a:gd name="T15" fmla="*/ 80 h 80"/>
                  <a:gd name="T16" fmla="*/ 76 w 130"/>
                  <a:gd name="T17" fmla="*/ 80 h 80"/>
                  <a:gd name="T18" fmla="*/ 78 w 130"/>
                  <a:gd name="T19" fmla="*/ 80 h 80"/>
                  <a:gd name="T20" fmla="*/ 116 w 130"/>
                  <a:gd name="T21" fmla="*/ 80 h 80"/>
                  <a:gd name="T22" fmla="*/ 130 w 130"/>
                  <a:gd name="T23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0">
                    <a:moveTo>
                      <a:pt x="130" y="66"/>
                    </a:moveTo>
                    <a:cubicBezTo>
                      <a:pt x="130" y="58"/>
                      <a:pt x="124" y="52"/>
                      <a:pt x="116" y="52"/>
                    </a:cubicBezTo>
                    <a:cubicBezTo>
                      <a:pt x="118" y="48"/>
                      <a:pt x="118" y="44"/>
                      <a:pt x="118" y="40"/>
                    </a:cubicBezTo>
                    <a:cubicBezTo>
                      <a:pt x="118" y="18"/>
                      <a:pt x="100" y="0"/>
                      <a:pt x="78" y="0"/>
                    </a:cubicBezTo>
                    <a:cubicBezTo>
                      <a:pt x="56" y="0"/>
                      <a:pt x="38" y="18"/>
                      <a:pt x="38" y="39"/>
                    </a:cubicBezTo>
                    <a:cubicBezTo>
                      <a:pt x="34" y="36"/>
                      <a:pt x="29" y="34"/>
                      <a:pt x="23" y="34"/>
                    </a:cubicBezTo>
                    <a:cubicBezTo>
                      <a:pt x="10" y="34"/>
                      <a:pt x="0" y="44"/>
                      <a:pt x="0" y="57"/>
                    </a:cubicBezTo>
                    <a:cubicBezTo>
                      <a:pt x="0" y="70"/>
                      <a:pt x="10" y="80"/>
                      <a:pt x="23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24" y="80"/>
                      <a:pt x="130" y="74"/>
                      <a:pt x="130" y="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2" name="Rectangle 184">
                <a:extLst>
                  <a:ext uri="{FF2B5EF4-FFF2-40B4-BE49-F238E27FC236}">
                    <a16:creationId xmlns:a16="http://schemas.microsoft.com/office/drawing/2014/main" id="{64DB16EC-FFF4-4A6F-B481-84EE44A4A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6751" y="1749425"/>
                <a:ext cx="42863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3" name="Rectangle 185">
                <a:extLst>
                  <a:ext uri="{FF2B5EF4-FFF2-40B4-BE49-F238E27FC236}">
                    <a16:creationId xmlns:a16="http://schemas.microsoft.com/office/drawing/2014/main" id="{7D6DC3AC-2DFD-48F6-97AF-25358F752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8351" y="1798638"/>
                <a:ext cx="41275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4" name="Rectangle 186">
                <a:extLst>
                  <a:ext uri="{FF2B5EF4-FFF2-40B4-BE49-F238E27FC236}">
                    <a16:creationId xmlns:a16="http://schemas.microsoft.com/office/drawing/2014/main" id="{56969C98-9E1E-4B3E-81A2-B77087296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9951" y="1749425"/>
                <a:ext cx="41275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5" name="Rectangle 187">
                <a:extLst>
                  <a:ext uri="{FF2B5EF4-FFF2-40B4-BE49-F238E27FC236}">
                    <a16:creationId xmlns:a16="http://schemas.microsoft.com/office/drawing/2014/main" id="{D3DE86D4-B0E6-4590-87B0-A230731A0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1551" y="1798638"/>
                <a:ext cx="46038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1" name="Freeform 188">
              <a:extLst>
                <a:ext uri="{FF2B5EF4-FFF2-40B4-BE49-F238E27FC236}">
                  <a16:creationId xmlns:a16="http://schemas.microsoft.com/office/drawing/2014/main" id="{21968696-A35D-4D38-9B49-BAF351C0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269" y="2884832"/>
              <a:ext cx="219798" cy="175554"/>
            </a:xfrm>
            <a:custGeom>
              <a:avLst/>
              <a:gdLst>
                <a:gd name="T0" fmla="*/ 202 w 244"/>
                <a:gd name="T1" fmla="*/ 0 h 201"/>
                <a:gd name="T2" fmla="*/ 88 w 244"/>
                <a:gd name="T3" fmla="*/ 113 h 201"/>
                <a:gd name="T4" fmla="*/ 45 w 244"/>
                <a:gd name="T5" fmla="*/ 71 h 201"/>
                <a:gd name="T6" fmla="*/ 0 w 244"/>
                <a:gd name="T7" fmla="*/ 116 h 201"/>
                <a:gd name="T8" fmla="*/ 43 w 244"/>
                <a:gd name="T9" fmla="*/ 158 h 201"/>
                <a:gd name="T10" fmla="*/ 88 w 244"/>
                <a:gd name="T11" fmla="*/ 201 h 201"/>
                <a:gd name="T12" fmla="*/ 133 w 244"/>
                <a:gd name="T13" fmla="*/ 158 h 201"/>
                <a:gd name="T14" fmla="*/ 244 w 244"/>
                <a:gd name="T15" fmla="*/ 45 h 201"/>
                <a:gd name="T16" fmla="*/ 202 w 244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1">
                  <a:moveTo>
                    <a:pt x="202" y="0"/>
                  </a:moveTo>
                  <a:lnTo>
                    <a:pt x="88" y="113"/>
                  </a:lnTo>
                  <a:lnTo>
                    <a:pt x="45" y="71"/>
                  </a:lnTo>
                  <a:lnTo>
                    <a:pt x="0" y="116"/>
                  </a:lnTo>
                  <a:lnTo>
                    <a:pt x="43" y="158"/>
                  </a:lnTo>
                  <a:lnTo>
                    <a:pt x="88" y="201"/>
                  </a:lnTo>
                  <a:lnTo>
                    <a:pt x="133" y="158"/>
                  </a:lnTo>
                  <a:lnTo>
                    <a:pt x="244" y="4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E52F33-2224-41BC-8739-3C72096A3A0B}"/>
                </a:ext>
              </a:extLst>
            </p:cNvPr>
            <p:cNvGrpSpPr/>
            <p:nvPr/>
          </p:nvGrpSpPr>
          <p:grpSpPr>
            <a:xfrm>
              <a:off x="10642193" y="4063056"/>
              <a:ext cx="196377" cy="225338"/>
              <a:chOff x="8813801" y="3865563"/>
              <a:chExt cx="346075" cy="409574"/>
            </a:xfrm>
            <a:grpFill/>
            <a:effectLst/>
          </p:grpSpPr>
          <p:sp>
            <p:nvSpPr>
              <p:cNvPr id="89" name="Freeform 189">
                <a:extLst>
                  <a:ext uri="{FF2B5EF4-FFF2-40B4-BE49-F238E27FC236}">
                    <a16:creationId xmlns:a16="http://schemas.microsoft.com/office/drawing/2014/main" id="{0CD4B15F-2889-4F62-A89D-A336D09CB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3801" y="3940175"/>
                <a:ext cx="346075" cy="334962"/>
              </a:xfrm>
              <a:custGeom>
                <a:avLst/>
                <a:gdLst>
                  <a:gd name="T0" fmla="*/ 46 w 92"/>
                  <a:gd name="T1" fmla="*/ 89 h 89"/>
                  <a:gd name="T2" fmla="*/ 92 w 92"/>
                  <a:gd name="T3" fmla="*/ 43 h 89"/>
                  <a:gd name="T4" fmla="*/ 63 w 92"/>
                  <a:gd name="T5" fmla="*/ 0 h 89"/>
                  <a:gd name="T6" fmla="*/ 57 w 92"/>
                  <a:gd name="T7" fmla="*/ 9 h 89"/>
                  <a:gd name="T8" fmla="*/ 82 w 92"/>
                  <a:gd name="T9" fmla="*/ 43 h 89"/>
                  <a:gd name="T10" fmla="*/ 46 w 92"/>
                  <a:gd name="T11" fmla="*/ 79 h 89"/>
                  <a:gd name="T12" fmla="*/ 10 w 92"/>
                  <a:gd name="T13" fmla="*/ 43 h 89"/>
                  <a:gd name="T14" fmla="*/ 35 w 92"/>
                  <a:gd name="T15" fmla="*/ 9 h 89"/>
                  <a:gd name="T16" fmla="*/ 28 w 92"/>
                  <a:gd name="T17" fmla="*/ 0 h 89"/>
                  <a:gd name="T18" fmla="*/ 0 w 92"/>
                  <a:gd name="T19" fmla="*/ 43 h 89"/>
                  <a:gd name="T20" fmla="*/ 46 w 92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89">
                    <a:moveTo>
                      <a:pt x="46" y="89"/>
                    </a:moveTo>
                    <a:cubicBezTo>
                      <a:pt x="71" y="89"/>
                      <a:pt x="92" y="68"/>
                      <a:pt x="92" y="43"/>
                    </a:cubicBezTo>
                    <a:cubicBezTo>
                      <a:pt x="92" y="24"/>
                      <a:pt x="80" y="7"/>
                      <a:pt x="63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1" y="13"/>
                      <a:pt x="82" y="27"/>
                      <a:pt x="82" y="43"/>
                    </a:cubicBezTo>
                    <a:cubicBezTo>
                      <a:pt x="82" y="63"/>
                      <a:pt x="66" y="79"/>
                      <a:pt x="46" y="79"/>
                    </a:cubicBezTo>
                    <a:cubicBezTo>
                      <a:pt x="26" y="79"/>
                      <a:pt x="10" y="63"/>
                      <a:pt x="10" y="43"/>
                    </a:cubicBezTo>
                    <a:cubicBezTo>
                      <a:pt x="10" y="27"/>
                      <a:pt x="20" y="13"/>
                      <a:pt x="35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7"/>
                      <a:pt x="0" y="24"/>
                      <a:pt x="0" y="43"/>
                    </a:cubicBezTo>
                    <a:cubicBezTo>
                      <a:pt x="0" y="68"/>
                      <a:pt x="20" y="89"/>
                      <a:pt x="46" y="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0" name="Freeform 190">
                <a:extLst>
                  <a:ext uri="{FF2B5EF4-FFF2-40B4-BE49-F238E27FC236}">
                    <a16:creationId xmlns:a16="http://schemas.microsoft.com/office/drawing/2014/main" id="{5C281FF5-39B8-4966-84B6-43CA407A6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4288" y="3865563"/>
                <a:ext cx="160338" cy="120650"/>
              </a:xfrm>
              <a:custGeom>
                <a:avLst/>
                <a:gdLst>
                  <a:gd name="T0" fmla="*/ 33 w 101"/>
                  <a:gd name="T1" fmla="*/ 66 h 76"/>
                  <a:gd name="T2" fmla="*/ 40 w 101"/>
                  <a:gd name="T3" fmla="*/ 76 h 76"/>
                  <a:gd name="T4" fmla="*/ 52 w 101"/>
                  <a:gd name="T5" fmla="*/ 76 h 76"/>
                  <a:gd name="T6" fmla="*/ 61 w 101"/>
                  <a:gd name="T7" fmla="*/ 76 h 76"/>
                  <a:gd name="T8" fmla="*/ 71 w 101"/>
                  <a:gd name="T9" fmla="*/ 66 h 76"/>
                  <a:gd name="T10" fmla="*/ 85 w 101"/>
                  <a:gd name="T11" fmla="*/ 45 h 76"/>
                  <a:gd name="T12" fmla="*/ 101 w 101"/>
                  <a:gd name="T13" fmla="*/ 21 h 76"/>
                  <a:gd name="T14" fmla="*/ 85 w 101"/>
                  <a:gd name="T15" fmla="*/ 0 h 76"/>
                  <a:gd name="T16" fmla="*/ 52 w 101"/>
                  <a:gd name="T17" fmla="*/ 0 h 76"/>
                  <a:gd name="T18" fmla="*/ 16 w 101"/>
                  <a:gd name="T19" fmla="*/ 0 h 76"/>
                  <a:gd name="T20" fmla="*/ 0 w 101"/>
                  <a:gd name="T21" fmla="*/ 21 h 76"/>
                  <a:gd name="T22" fmla="*/ 19 w 101"/>
                  <a:gd name="T23" fmla="*/ 45 h 76"/>
                  <a:gd name="T24" fmla="*/ 33 w 101"/>
                  <a:gd name="T2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76">
                    <a:moveTo>
                      <a:pt x="33" y="66"/>
                    </a:moveTo>
                    <a:lnTo>
                      <a:pt x="40" y="76"/>
                    </a:lnTo>
                    <a:lnTo>
                      <a:pt x="52" y="76"/>
                    </a:lnTo>
                    <a:lnTo>
                      <a:pt x="61" y="76"/>
                    </a:lnTo>
                    <a:lnTo>
                      <a:pt x="71" y="66"/>
                    </a:lnTo>
                    <a:lnTo>
                      <a:pt x="85" y="45"/>
                    </a:lnTo>
                    <a:lnTo>
                      <a:pt x="101" y="21"/>
                    </a:lnTo>
                    <a:lnTo>
                      <a:pt x="85" y="0"/>
                    </a:lnTo>
                    <a:lnTo>
                      <a:pt x="52" y="0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19" y="45"/>
                    </a:lnTo>
                    <a:lnTo>
                      <a:pt x="33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3" name="Freeform 193">
              <a:extLst>
                <a:ext uri="{FF2B5EF4-FFF2-40B4-BE49-F238E27FC236}">
                  <a16:creationId xmlns:a16="http://schemas.microsoft.com/office/drawing/2014/main" id="{62281059-E7B7-4896-8F4F-631470DEF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6554" y="4716362"/>
              <a:ext cx="236913" cy="227086"/>
            </a:xfrm>
            <a:custGeom>
              <a:avLst/>
              <a:gdLst>
                <a:gd name="T0" fmla="*/ 75 w 111"/>
                <a:gd name="T1" fmla="*/ 0 h 110"/>
                <a:gd name="T2" fmla="*/ 80 w 111"/>
                <a:gd name="T3" fmla="*/ 0 h 110"/>
                <a:gd name="T4" fmla="*/ 97 w 111"/>
                <a:gd name="T5" fmla="*/ 43 h 110"/>
                <a:gd name="T6" fmla="*/ 66 w 111"/>
                <a:gd name="T7" fmla="*/ 49 h 110"/>
                <a:gd name="T8" fmla="*/ 59 w 111"/>
                <a:gd name="T9" fmla="*/ 55 h 110"/>
                <a:gd name="T10" fmla="*/ 39 w 111"/>
                <a:gd name="T11" fmla="*/ 75 h 110"/>
                <a:gd name="T12" fmla="*/ 48 w 111"/>
                <a:gd name="T13" fmla="*/ 85 h 110"/>
                <a:gd name="T14" fmla="*/ 44 w 111"/>
                <a:gd name="T15" fmla="*/ 91 h 110"/>
                <a:gd name="T16" fmla="*/ 39 w 111"/>
                <a:gd name="T17" fmla="*/ 94 h 110"/>
                <a:gd name="T18" fmla="*/ 29 w 111"/>
                <a:gd name="T19" fmla="*/ 85 h 110"/>
                <a:gd name="T20" fmla="*/ 23 w 111"/>
                <a:gd name="T21" fmla="*/ 90 h 110"/>
                <a:gd name="T22" fmla="*/ 32 w 111"/>
                <a:gd name="T23" fmla="*/ 101 h 110"/>
                <a:gd name="T24" fmla="*/ 29 w 111"/>
                <a:gd name="T25" fmla="*/ 106 h 110"/>
                <a:gd name="T26" fmla="*/ 23 w 111"/>
                <a:gd name="T27" fmla="*/ 110 h 110"/>
                <a:gd name="T28" fmla="*/ 15 w 111"/>
                <a:gd name="T29" fmla="*/ 103 h 110"/>
                <a:gd name="T30" fmla="*/ 13 w 111"/>
                <a:gd name="T31" fmla="*/ 101 h 110"/>
                <a:gd name="T32" fmla="*/ 9 w 111"/>
                <a:gd name="T33" fmla="*/ 103 h 110"/>
                <a:gd name="T34" fmla="*/ 0 w 111"/>
                <a:gd name="T35" fmla="*/ 97 h 110"/>
                <a:gd name="T36" fmla="*/ 0 w 111"/>
                <a:gd name="T37" fmla="*/ 95 h 110"/>
                <a:gd name="T38" fmla="*/ 8 w 111"/>
                <a:gd name="T39" fmla="*/ 85 h 110"/>
                <a:gd name="T40" fmla="*/ 55 w 111"/>
                <a:gd name="T41" fmla="*/ 38 h 110"/>
                <a:gd name="T42" fmla="*/ 52 w 111"/>
                <a:gd name="T43" fmla="*/ 28 h 110"/>
                <a:gd name="T44" fmla="*/ 75 w 111"/>
                <a:gd name="T45" fmla="*/ 0 h 110"/>
                <a:gd name="T46" fmla="*/ 67 w 111"/>
                <a:gd name="T47" fmla="*/ 26 h 110"/>
                <a:gd name="T48" fmla="*/ 88 w 111"/>
                <a:gd name="T49" fmla="*/ 31 h 110"/>
                <a:gd name="T50" fmla="*/ 76 w 111"/>
                <a:gd name="T51" fmla="*/ 15 h 110"/>
                <a:gd name="T52" fmla="*/ 67 w 111"/>
                <a:gd name="T53" fmla="*/ 2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10">
                  <a:moveTo>
                    <a:pt x="75" y="0"/>
                  </a:moveTo>
                  <a:cubicBezTo>
                    <a:pt x="77" y="0"/>
                    <a:pt x="79" y="0"/>
                    <a:pt x="80" y="0"/>
                  </a:cubicBezTo>
                  <a:cubicBezTo>
                    <a:pt x="100" y="1"/>
                    <a:pt x="111" y="28"/>
                    <a:pt x="97" y="43"/>
                  </a:cubicBezTo>
                  <a:cubicBezTo>
                    <a:pt x="91" y="50"/>
                    <a:pt x="77" y="55"/>
                    <a:pt x="66" y="49"/>
                  </a:cubicBezTo>
                  <a:cubicBezTo>
                    <a:pt x="63" y="50"/>
                    <a:pt x="61" y="52"/>
                    <a:pt x="59" y="55"/>
                  </a:cubicBezTo>
                  <a:cubicBezTo>
                    <a:pt x="53" y="61"/>
                    <a:pt x="46" y="68"/>
                    <a:pt x="39" y="75"/>
                  </a:cubicBezTo>
                  <a:cubicBezTo>
                    <a:pt x="40" y="78"/>
                    <a:pt x="48" y="81"/>
                    <a:pt x="48" y="85"/>
                  </a:cubicBezTo>
                  <a:cubicBezTo>
                    <a:pt x="48" y="88"/>
                    <a:pt x="44" y="91"/>
                    <a:pt x="44" y="91"/>
                  </a:cubicBezTo>
                  <a:cubicBezTo>
                    <a:pt x="44" y="91"/>
                    <a:pt x="41" y="94"/>
                    <a:pt x="39" y="94"/>
                  </a:cubicBezTo>
                  <a:cubicBezTo>
                    <a:pt x="35" y="94"/>
                    <a:pt x="32" y="87"/>
                    <a:pt x="29" y="85"/>
                  </a:cubicBezTo>
                  <a:cubicBezTo>
                    <a:pt x="27" y="87"/>
                    <a:pt x="25" y="89"/>
                    <a:pt x="23" y="90"/>
                  </a:cubicBezTo>
                  <a:cubicBezTo>
                    <a:pt x="25" y="94"/>
                    <a:pt x="32" y="96"/>
                    <a:pt x="32" y="101"/>
                  </a:cubicBezTo>
                  <a:cubicBezTo>
                    <a:pt x="32" y="103"/>
                    <a:pt x="29" y="106"/>
                    <a:pt x="29" y="106"/>
                  </a:cubicBezTo>
                  <a:cubicBezTo>
                    <a:pt x="29" y="106"/>
                    <a:pt x="26" y="110"/>
                    <a:pt x="23" y="110"/>
                  </a:cubicBezTo>
                  <a:cubicBezTo>
                    <a:pt x="20" y="110"/>
                    <a:pt x="15" y="103"/>
                    <a:pt x="15" y="10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1"/>
                    <a:pt x="10" y="103"/>
                    <a:pt x="9" y="103"/>
                  </a:cubicBezTo>
                  <a:cubicBezTo>
                    <a:pt x="4" y="104"/>
                    <a:pt x="1" y="100"/>
                    <a:pt x="0" y="97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2" y="91"/>
                    <a:pt x="5" y="88"/>
                    <a:pt x="8" y="85"/>
                  </a:cubicBezTo>
                  <a:cubicBezTo>
                    <a:pt x="24" y="69"/>
                    <a:pt x="40" y="53"/>
                    <a:pt x="55" y="38"/>
                  </a:cubicBezTo>
                  <a:cubicBezTo>
                    <a:pt x="54" y="35"/>
                    <a:pt x="53" y="32"/>
                    <a:pt x="52" y="28"/>
                  </a:cubicBezTo>
                  <a:cubicBezTo>
                    <a:pt x="51" y="12"/>
                    <a:pt x="62" y="3"/>
                    <a:pt x="75" y="0"/>
                  </a:cubicBezTo>
                  <a:close/>
                  <a:moveTo>
                    <a:pt x="67" y="26"/>
                  </a:moveTo>
                  <a:cubicBezTo>
                    <a:pt x="67" y="38"/>
                    <a:pt x="83" y="40"/>
                    <a:pt x="88" y="31"/>
                  </a:cubicBezTo>
                  <a:cubicBezTo>
                    <a:pt x="92" y="22"/>
                    <a:pt x="84" y="14"/>
                    <a:pt x="76" y="15"/>
                  </a:cubicBezTo>
                  <a:cubicBezTo>
                    <a:pt x="71" y="16"/>
                    <a:pt x="67" y="20"/>
                    <a:pt x="6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4" name="Freeform 194">
              <a:extLst>
                <a:ext uri="{FF2B5EF4-FFF2-40B4-BE49-F238E27FC236}">
                  <a16:creationId xmlns:a16="http://schemas.microsoft.com/office/drawing/2014/main" id="{E35739BA-0575-4677-B24A-66CB8E126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2138" y="3556481"/>
              <a:ext cx="271144" cy="208743"/>
            </a:xfrm>
            <a:custGeom>
              <a:avLst/>
              <a:gdLst>
                <a:gd name="T0" fmla="*/ 110 w 127"/>
                <a:gd name="T1" fmla="*/ 9 h 101"/>
                <a:gd name="T2" fmla="*/ 107 w 127"/>
                <a:gd name="T3" fmla="*/ 7 h 101"/>
                <a:gd name="T4" fmla="*/ 57 w 127"/>
                <a:gd name="T5" fmla="*/ 0 h 101"/>
                <a:gd name="T6" fmla="*/ 18 w 127"/>
                <a:gd name="T7" fmla="*/ 15 h 101"/>
                <a:gd name="T8" fmla="*/ 18 w 127"/>
                <a:gd name="T9" fmla="*/ 15 h 101"/>
                <a:gd name="T10" fmla="*/ 17 w 127"/>
                <a:gd name="T11" fmla="*/ 16 h 101"/>
                <a:gd name="T12" fmla="*/ 0 w 127"/>
                <a:gd name="T13" fmla="*/ 38 h 101"/>
                <a:gd name="T14" fmla="*/ 2 w 127"/>
                <a:gd name="T15" fmla="*/ 43 h 101"/>
                <a:gd name="T16" fmla="*/ 16 w 127"/>
                <a:gd name="T17" fmla="*/ 82 h 101"/>
                <a:gd name="T18" fmla="*/ 71 w 127"/>
                <a:gd name="T19" fmla="*/ 101 h 101"/>
                <a:gd name="T20" fmla="*/ 72 w 127"/>
                <a:gd name="T21" fmla="*/ 101 h 101"/>
                <a:gd name="T22" fmla="*/ 72 w 127"/>
                <a:gd name="T23" fmla="*/ 101 h 101"/>
                <a:gd name="T24" fmla="*/ 73 w 127"/>
                <a:gd name="T25" fmla="*/ 101 h 101"/>
                <a:gd name="T26" fmla="*/ 112 w 127"/>
                <a:gd name="T27" fmla="*/ 77 h 101"/>
                <a:gd name="T28" fmla="*/ 125 w 127"/>
                <a:gd name="T29" fmla="*/ 36 h 101"/>
                <a:gd name="T30" fmla="*/ 126 w 127"/>
                <a:gd name="T31" fmla="*/ 31 h 101"/>
                <a:gd name="T32" fmla="*/ 21 w 127"/>
                <a:gd name="T33" fmla="*/ 21 h 101"/>
                <a:gd name="T34" fmla="*/ 53 w 127"/>
                <a:gd name="T35" fmla="*/ 50 h 101"/>
                <a:gd name="T36" fmla="*/ 68 w 127"/>
                <a:gd name="T37" fmla="*/ 93 h 101"/>
                <a:gd name="T38" fmla="*/ 23 w 127"/>
                <a:gd name="T39" fmla="*/ 48 h 101"/>
                <a:gd name="T40" fmla="*/ 54 w 127"/>
                <a:gd name="T41" fmla="*/ 56 h 101"/>
                <a:gd name="T42" fmla="*/ 68 w 127"/>
                <a:gd name="T43" fmla="*/ 38 h 101"/>
                <a:gd name="T44" fmla="*/ 71 w 127"/>
                <a:gd name="T45" fmla="*/ 24 h 101"/>
                <a:gd name="T46" fmla="*/ 58 w 127"/>
                <a:gd name="T47" fmla="*/ 7 h 101"/>
                <a:gd name="T48" fmla="*/ 71 w 127"/>
                <a:gd name="T49" fmla="*/ 24 h 101"/>
                <a:gd name="T50" fmla="*/ 75 w 127"/>
                <a:gd name="T51" fmla="*/ 42 h 101"/>
                <a:gd name="T52" fmla="*/ 82 w 127"/>
                <a:gd name="T53" fmla="*/ 55 h 101"/>
                <a:gd name="T54" fmla="*/ 85 w 127"/>
                <a:gd name="T55" fmla="*/ 55 h 101"/>
                <a:gd name="T56" fmla="*/ 106 w 127"/>
                <a:gd name="T57" fmla="*/ 75 h 101"/>
                <a:gd name="T58" fmla="*/ 75 w 127"/>
                <a:gd name="T59" fmla="*/ 92 h 101"/>
                <a:gd name="T60" fmla="*/ 76 w 127"/>
                <a:gd name="T61" fmla="*/ 29 h 101"/>
                <a:gd name="T62" fmla="*/ 118 w 127"/>
                <a:gd name="T63" fmla="*/ 3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01">
                  <a:moveTo>
                    <a:pt x="126" y="31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09" y="8"/>
                    <a:pt x="108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3"/>
                    <a:pt x="17" y="85"/>
                    <a:pt x="19" y="85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79"/>
                    <a:pt x="112" y="78"/>
                    <a:pt x="112" y="77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5"/>
                    <a:pt x="126" y="34"/>
                  </a:cubicBezTo>
                  <a:cubicBezTo>
                    <a:pt x="127" y="33"/>
                    <a:pt x="126" y="32"/>
                    <a:pt x="126" y="31"/>
                  </a:cubicBezTo>
                  <a:close/>
                  <a:moveTo>
                    <a:pt x="8" y="38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53" y="50"/>
                    <a:pt x="53" y="50"/>
                    <a:pt x="53" y="50"/>
                  </a:cubicBezTo>
                  <a:lnTo>
                    <a:pt x="8" y="38"/>
                  </a:lnTo>
                  <a:close/>
                  <a:moveTo>
                    <a:pt x="68" y="93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5"/>
                  </a:cubicBezTo>
                  <a:cubicBezTo>
                    <a:pt x="68" y="38"/>
                    <a:pt x="68" y="38"/>
                    <a:pt x="68" y="38"/>
                  </a:cubicBezTo>
                  <a:lnTo>
                    <a:pt x="68" y="93"/>
                  </a:lnTo>
                  <a:close/>
                  <a:moveTo>
                    <a:pt x="71" y="24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96" y="12"/>
                    <a:pt x="96" y="12"/>
                    <a:pt x="96" y="12"/>
                  </a:cubicBezTo>
                  <a:lnTo>
                    <a:pt x="71" y="24"/>
                  </a:lnTo>
                  <a:close/>
                  <a:moveTo>
                    <a:pt x="75" y="9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5"/>
                    <a:pt x="82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4" y="55"/>
                    <a:pt x="84" y="55"/>
                    <a:pt x="85" y="5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lnTo>
                    <a:pt x="75" y="92"/>
                  </a:lnTo>
                  <a:close/>
                  <a:moveTo>
                    <a:pt x="85" y="48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18" y="32"/>
                    <a:pt x="118" y="32"/>
                    <a:pt x="118" y="32"/>
                  </a:cubicBezTo>
                  <a:lnTo>
                    <a:pt x="85" y="4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525BE22F-B1C0-4604-9E8B-4B28D6A36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8081" y="3628973"/>
              <a:ext cx="367531" cy="33189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270DB5CA-DDC5-4617-BBB5-96AEA66D2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5195" y="3417609"/>
              <a:ext cx="333301" cy="200884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12B715C0-E928-4F42-9849-5A6331E91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868" y="2074984"/>
              <a:ext cx="748630" cy="725854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89 w 352"/>
                <a:gd name="T11" fmla="*/ 90 h 352"/>
                <a:gd name="T12" fmla="*/ 263 w 352"/>
                <a:gd name="T13" fmla="*/ 90 h 352"/>
                <a:gd name="T14" fmla="*/ 276 w 352"/>
                <a:gd name="T15" fmla="*/ 93 h 352"/>
                <a:gd name="T16" fmla="*/ 176 w 352"/>
                <a:gd name="T17" fmla="*/ 182 h 352"/>
                <a:gd name="T18" fmla="*/ 75 w 352"/>
                <a:gd name="T19" fmla="*/ 93 h 352"/>
                <a:gd name="T20" fmla="*/ 89 w 352"/>
                <a:gd name="T21" fmla="*/ 90 h 352"/>
                <a:gd name="T22" fmla="*/ 60 w 352"/>
                <a:gd name="T23" fmla="*/ 235 h 352"/>
                <a:gd name="T24" fmla="*/ 60 w 352"/>
                <a:gd name="T25" fmla="*/ 119 h 352"/>
                <a:gd name="T26" fmla="*/ 65 w 352"/>
                <a:gd name="T27" fmla="*/ 103 h 352"/>
                <a:gd name="T28" fmla="*/ 137 w 352"/>
                <a:gd name="T29" fmla="*/ 167 h 352"/>
                <a:gd name="T30" fmla="*/ 64 w 352"/>
                <a:gd name="T31" fmla="*/ 248 h 352"/>
                <a:gd name="T32" fmla="*/ 60 w 352"/>
                <a:gd name="T33" fmla="*/ 235 h 352"/>
                <a:gd name="T34" fmla="*/ 263 w 352"/>
                <a:gd name="T35" fmla="*/ 263 h 352"/>
                <a:gd name="T36" fmla="*/ 89 w 352"/>
                <a:gd name="T37" fmla="*/ 263 h 352"/>
                <a:gd name="T38" fmla="*/ 74 w 352"/>
                <a:gd name="T39" fmla="*/ 259 h 352"/>
                <a:gd name="T40" fmla="*/ 148 w 352"/>
                <a:gd name="T41" fmla="*/ 176 h 352"/>
                <a:gd name="T42" fmla="*/ 171 w 352"/>
                <a:gd name="T43" fmla="*/ 197 h 352"/>
                <a:gd name="T44" fmla="*/ 176 w 352"/>
                <a:gd name="T45" fmla="*/ 198 h 352"/>
                <a:gd name="T46" fmla="*/ 181 w 352"/>
                <a:gd name="T47" fmla="*/ 197 h 352"/>
                <a:gd name="T48" fmla="*/ 204 w 352"/>
                <a:gd name="T49" fmla="*/ 176 h 352"/>
                <a:gd name="T50" fmla="*/ 278 w 352"/>
                <a:gd name="T51" fmla="*/ 259 h 352"/>
                <a:gd name="T52" fmla="*/ 263 w 352"/>
                <a:gd name="T53" fmla="*/ 263 h 352"/>
                <a:gd name="T54" fmla="*/ 286 w 352"/>
                <a:gd name="T55" fmla="*/ 233 h 352"/>
                <a:gd name="T56" fmla="*/ 283 w 352"/>
                <a:gd name="T57" fmla="*/ 247 h 352"/>
                <a:gd name="T58" fmla="*/ 211 w 352"/>
                <a:gd name="T59" fmla="*/ 167 h 352"/>
                <a:gd name="T60" fmla="*/ 282 w 352"/>
                <a:gd name="T61" fmla="*/ 105 h 352"/>
                <a:gd name="T62" fmla="*/ 286 w 352"/>
                <a:gd name="T63" fmla="*/ 120 h 352"/>
                <a:gd name="T64" fmla="*/ 286 w 352"/>
                <a:gd name="T65" fmla="*/ 2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89" y="90"/>
                  </a:moveTo>
                  <a:cubicBezTo>
                    <a:pt x="263" y="90"/>
                    <a:pt x="263" y="90"/>
                    <a:pt x="263" y="90"/>
                  </a:cubicBezTo>
                  <a:cubicBezTo>
                    <a:pt x="268" y="90"/>
                    <a:pt x="272" y="91"/>
                    <a:pt x="276" y="93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9" y="91"/>
                    <a:pt x="84" y="90"/>
                    <a:pt x="89" y="90"/>
                  </a:cubicBezTo>
                  <a:close/>
                  <a:moveTo>
                    <a:pt x="60" y="23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60" y="113"/>
                    <a:pt x="62" y="108"/>
                    <a:pt x="65" y="10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2" y="244"/>
                    <a:pt x="60" y="240"/>
                    <a:pt x="60" y="235"/>
                  </a:cubicBezTo>
                  <a:close/>
                  <a:moveTo>
                    <a:pt x="263" y="263"/>
                  </a:moveTo>
                  <a:cubicBezTo>
                    <a:pt x="89" y="263"/>
                    <a:pt x="89" y="263"/>
                    <a:pt x="89" y="263"/>
                  </a:cubicBezTo>
                  <a:cubicBezTo>
                    <a:pt x="83" y="263"/>
                    <a:pt x="78" y="262"/>
                    <a:pt x="74" y="25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4" y="198"/>
                    <a:pt x="176" y="198"/>
                  </a:cubicBezTo>
                  <a:cubicBezTo>
                    <a:pt x="178" y="198"/>
                    <a:pt x="179" y="198"/>
                    <a:pt x="181" y="197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74" y="262"/>
                    <a:pt x="268" y="263"/>
                    <a:pt x="263" y="263"/>
                  </a:cubicBezTo>
                  <a:close/>
                  <a:moveTo>
                    <a:pt x="286" y="233"/>
                  </a:moveTo>
                  <a:cubicBezTo>
                    <a:pt x="286" y="238"/>
                    <a:pt x="285" y="243"/>
                    <a:pt x="283" y="24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5" y="109"/>
                    <a:pt x="286" y="115"/>
                    <a:pt x="286" y="120"/>
                  </a:cubicBezTo>
                  <a:lnTo>
                    <a:pt x="286" y="2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4863543-02EC-4062-B5F3-2A681890F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780" y="3626810"/>
              <a:ext cx="756845" cy="731543"/>
            </a:xfrm>
            <a:custGeom>
              <a:avLst/>
              <a:gdLst>
                <a:gd name="T0" fmla="*/ 178 w 356"/>
                <a:gd name="T1" fmla="*/ 0 h 355"/>
                <a:gd name="T2" fmla="*/ 0 w 356"/>
                <a:gd name="T3" fmla="*/ 177 h 355"/>
                <a:gd name="T4" fmla="*/ 178 w 356"/>
                <a:gd name="T5" fmla="*/ 355 h 355"/>
                <a:gd name="T6" fmla="*/ 356 w 356"/>
                <a:gd name="T7" fmla="*/ 177 h 355"/>
                <a:gd name="T8" fmla="*/ 178 w 356"/>
                <a:gd name="T9" fmla="*/ 0 h 355"/>
                <a:gd name="T10" fmla="*/ 186 w 356"/>
                <a:gd name="T11" fmla="*/ 124 h 355"/>
                <a:gd name="T12" fmla="*/ 186 w 356"/>
                <a:gd name="T13" fmla="*/ 246 h 355"/>
                <a:gd name="T14" fmla="*/ 140 w 356"/>
                <a:gd name="T15" fmla="*/ 276 h 355"/>
                <a:gd name="T16" fmla="*/ 94 w 356"/>
                <a:gd name="T17" fmla="*/ 246 h 355"/>
                <a:gd name="T18" fmla="*/ 140 w 356"/>
                <a:gd name="T19" fmla="*/ 215 h 355"/>
                <a:gd name="T20" fmla="*/ 170 w 356"/>
                <a:gd name="T21" fmla="*/ 223 h 355"/>
                <a:gd name="T22" fmla="*/ 170 w 356"/>
                <a:gd name="T23" fmla="*/ 78 h 355"/>
                <a:gd name="T24" fmla="*/ 186 w 356"/>
                <a:gd name="T25" fmla="*/ 78 h 355"/>
                <a:gd name="T26" fmla="*/ 262 w 356"/>
                <a:gd name="T27" fmla="*/ 185 h 355"/>
                <a:gd name="T28" fmla="*/ 186 w 356"/>
                <a:gd name="T29" fmla="*/ 12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355">
                  <a:moveTo>
                    <a:pt x="178" y="0"/>
                  </a:moveTo>
                  <a:cubicBezTo>
                    <a:pt x="80" y="0"/>
                    <a:pt x="0" y="79"/>
                    <a:pt x="0" y="177"/>
                  </a:cubicBezTo>
                  <a:cubicBezTo>
                    <a:pt x="0" y="275"/>
                    <a:pt x="80" y="355"/>
                    <a:pt x="178" y="355"/>
                  </a:cubicBezTo>
                  <a:cubicBezTo>
                    <a:pt x="276" y="355"/>
                    <a:pt x="356" y="275"/>
                    <a:pt x="356" y="177"/>
                  </a:cubicBezTo>
                  <a:cubicBezTo>
                    <a:pt x="356" y="79"/>
                    <a:pt x="276" y="0"/>
                    <a:pt x="178" y="0"/>
                  </a:cubicBezTo>
                  <a:close/>
                  <a:moveTo>
                    <a:pt x="186" y="124"/>
                  </a:moveTo>
                  <a:cubicBezTo>
                    <a:pt x="186" y="246"/>
                    <a:pt x="186" y="246"/>
                    <a:pt x="186" y="246"/>
                  </a:cubicBezTo>
                  <a:cubicBezTo>
                    <a:pt x="186" y="262"/>
                    <a:pt x="165" y="276"/>
                    <a:pt x="140" y="276"/>
                  </a:cubicBezTo>
                  <a:cubicBezTo>
                    <a:pt x="115" y="276"/>
                    <a:pt x="94" y="262"/>
                    <a:pt x="94" y="246"/>
                  </a:cubicBezTo>
                  <a:cubicBezTo>
                    <a:pt x="94" y="229"/>
                    <a:pt x="115" y="215"/>
                    <a:pt x="140" y="215"/>
                  </a:cubicBezTo>
                  <a:cubicBezTo>
                    <a:pt x="152" y="215"/>
                    <a:pt x="162" y="218"/>
                    <a:pt x="170" y="223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6" y="78"/>
                    <a:pt x="252" y="78"/>
                    <a:pt x="262" y="185"/>
                  </a:cubicBezTo>
                  <a:cubicBezTo>
                    <a:pt x="246" y="162"/>
                    <a:pt x="224" y="118"/>
                    <a:pt x="186" y="1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B1841B8-4B8F-47D3-B7FE-91D20EC95655}"/>
                </a:ext>
              </a:extLst>
            </p:cNvPr>
            <p:cNvGrpSpPr/>
            <p:nvPr/>
          </p:nvGrpSpPr>
          <p:grpSpPr>
            <a:xfrm>
              <a:off x="9401138" y="1693854"/>
              <a:ext cx="738070" cy="715615"/>
              <a:chOff x="6546851" y="622300"/>
              <a:chExt cx="998538" cy="998538"/>
            </a:xfrm>
            <a:grpFill/>
            <a:effectLst/>
          </p:grpSpPr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183327BA-B704-4A1A-A8A2-6E2D61CE6D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3863" y="849313"/>
                <a:ext cx="541338" cy="541338"/>
              </a:xfrm>
              <a:custGeom>
                <a:avLst/>
                <a:gdLst>
                  <a:gd name="T0" fmla="*/ 94 w 188"/>
                  <a:gd name="T1" fmla="*/ 0 h 188"/>
                  <a:gd name="T2" fmla="*/ 0 w 188"/>
                  <a:gd name="T3" fmla="*/ 94 h 188"/>
                  <a:gd name="T4" fmla="*/ 94 w 188"/>
                  <a:gd name="T5" fmla="*/ 188 h 188"/>
                  <a:gd name="T6" fmla="*/ 188 w 188"/>
                  <a:gd name="T7" fmla="*/ 94 h 188"/>
                  <a:gd name="T8" fmla="*/ 94 w 188"/>
                  <a:gd name="T9" fmla="*/ 0 h 188"/>
                  <a:gd name="T10" fmla="*/ 138 w 188"/>
                  <a:gd name="T11" fmla="*/ 36 h 188"/>
                  <a:gd name="T12" fmla="*/ 152 w 188"/>
                  <a:gd name="T13" fmla="*/ 58 h 188"/>
                  <a:gd name="T14" fmla="*/ 138 w 188"/>
                  <a:gd name="T15" fmla="*/ 80 h 188"/>
                  <a:gd name="T16" fmla="*/ 123 w 188"/>
                  <a:gd name="T17" fmla="*/ 58 h 188"/>
                  <a:gd name="T18" fmla="*/ 138 w 188"/>
                  <a:gd name="T19" fmla="*/ 36 h 188"/>
                  <a:gd name="T20" fmla="*/ 51 w 188"/>
                  <a:gd name="T21" fmla="*/ 36 h 188"/>
                  <a:gd name="T22" fmla="*/ 65 w 188"/>
                  <a:gd name="T23" fmla="*/ 58 h 188"/>
                  <a:gd name="T24" fmla="*/ 51 w 188"/>
                  <a:gd name="T25" fmla="*/ 80 h 188"/>
                  <a:gd name="T26" fmla="*/ 36 w 188"/>
                  <a:gd name="T27" fmla="*/ 58 h 188"/>
                  <a:gd name="T28" fmla="*/ 51 w 188"/>
                  <a:gd name="T29" fmla="*/ 36 h 188"/>
                  <a:gd name="T30" fmla="*/ 94 w 188"/>
                  <a:gd name="T31" fmla="*/ 167 h 188"/>
                  <a:gd name="T32" fmla="*/ 22 w 188"/>
                  <a:gd name="T33" fmla="*/ 95 h 188"/>
                  <a:gd name="T34" fmla="*/ 94 w 188"/>
                  <a:gd name="T35" fmla="*/ 114 h 188"/>
                  <a:gd name="T36" fmla="*/ 167 w 188"/>
                  <a:gd name="T37" fmla="*/ 95 h 188"/>
                  <a:gd name="T38" fmla="*/ 94 w 188"/>
                  <a:gd name="T39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lose/>
                    <a:moveTo>
                      <a:pt x="138" y="36"/>
                    </a:moveTo>
                    <a:cubicBezTo>
                      <a:pt x="146" y="36"/>
                      <a:pt x="152" y="46"/>
                      <a:pt x="152" y="58"/>
                    </a:cubicBezTo>
                    <a:cubicBezTo>
                      <a:pt x="152" y="70"/>
                      <a:pt x="146" y="80"/>
                      <a:pt x="138" y="80"/>
                    </a:cubicBezTo>
                    <a:cubicBezTo>
                      <a:pt x="130" y="80"/>
                      <a:pt x="123" y="70"/>
                      <a:pt x="123" y="58"/>
                    </a:cubicBezTo>
                    <a:cubicBezTo>
                      <a:pt x="123" y="46"/>
                      <a:pt x="130" y="36"/>
                      <a:pt x="138" y="36"/>
                    </a:cubicBezTo>
                    <a:close/>
                    <a:moveTo>
                      <a:pt x="51" y="36"/>
                    </a:moveTo>
                    <a:cubicBezTo>
                      <a:pt x="59" y="36"/>
                      <a:pt x="65" y="46"/>
                      <a:pt x="65" y="58"/>
                    </a:cubicBezTo>
                    <a:cubicBezTo>
                      <a:pt x="65" y="70"/>
                      <a:pt x="59" y="80"/>
                      <a:pt x="51" y="80"/>
                    </a:cubicBezTo>
                    <a:cubicBezTo>
                      <a:pt x="43" y="80"/>
                      <a:pt x="36" y="70"/>
                      <a:pt x="36" y="58"/>
                    </a:cubicBezTo>
                    <a:cubicBezTo>
                      <a:pt x="36" y="46"/>
                      <a:pt x="43" y="36"/>
                      <a:pt x="51" y="36"/>
                    </a:cubicBezTo>
                    <a:close/>
                    <a:moveTo>
                      <a:pt x="94" y="167"/>
                    </a:moveTo>
                    <a:cubicBezTo>
                      <a:pt x="56" y="167"/>
                      <a:pt x="25" y="135"/>
                      <a:pt x="22" y="95"/>
                    </a:cubicBezTo>
                    <a:cubicBezTo>
                      <a:pt x="43" y="107"/>
                      <a:pt x="68" y="114"/>
                      <a:pt x="94" y="114"/>
                    </a:cubicBezTo>
                    <a:cubicBezTo>
                      <a:pt x="120" y="114"/>
                      <a:pt x="145" y="107"/>
                      <a:pt x="167" y="95"/>
                    </a:cubicBezTo>
                    <a:cubicBezTo>
                      <a:pt x="163" y="135"/>
                      <a:pt x="132" y="167"/>
                      <a:pt x="94" y="1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48C77C63-A787-41DE-9B78-9F5BBD5E77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6851" y="622300"/>
                <a:ext cx="998538" cy="998538"/>
              </a:xfrm>
              <a:custGeom>
                <a:avLst/>
                <a:gdLst>
                  <a:gd name="T0" fmla="*/ 173 w 347"/>
                  <a:gd name="T1" fmla="*/ 0 h 347"/>
                  <a:gd name="T2" fmla="*/ 0 w 347"/>
                  <a:gd name="T3" fmla="*/ 173 h 347"/>
                  <a:gd name="T4" fmla="*/ 173 w 347"/>
                  <a:gd name="T5" fmla="*/ 347 h 347"/>
                  <a:gd name="T6" fmla="*/ 347 w 347"/>
                  <a:gd name="T7" fmla="*/ 173 h 347"/>
                  <a:gd name="T8" fmla="*/ 173 w 347"/>
                  <a:gd name="T9" fmla="*/ 0 h 347"/>
                  <a:gd name="T10" fmla="*/ 173 w 347"/>
                  <a:gd name="T11" fmla="*/ 289 h 347"/>
                  <a:gd name="T12" fmla="*/ 57 w 347"/>
                  <a:gd name="T13" fmla="*/ 173 h 347"/>
                  <a:gd name="T14" fmla="*/ 173 w 347"/>
                  <a:gd name="T15" fmla="*/ 57 h 347"/>
                  <a:gd name="T16" fmla="*/ 289 w 347"/>
                  <a:gd name="T17" fmla="*/ 173 h 347"/>
                  <a:gd name="T18" fmla="*/ 173 w 347"/>
                  <a:gd name="T19" fmla="*/ 28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347">
                    <a:moveTo>
                      <a:pt x="173" y="0"/>
                    </a:moveTo>
                    <a:cubicBezTo>
                      <a:pt x="77" y="0"/>
                      <a:pt x="0" y="77"/>
                      <a:pt x="0" y="173"/>
                    </a:cubicBezTo>
                    <a:cubicBezTo>
                      <a:pt x="0" y="269"/>
                      <a:pt x="77" y="347"/>
                      <a:pt x="173" y="347"/>
                    </a:cubicBezTo>
                    <a:cubicBezTo>
                      <a:pt x="269" y="347"/>
                      <a:pt x="347" y="269"/>
                      <a:pt x="347" y="173"/>
                    </a:cubicBezTo>
                    <a:cubicBezTo>
                      <a:pt x="347" y="77"/>
                      <a:pt x="269" y="0"/>
                      <a:pt x="173" y="0"/>
                    </a:cubicBezTo>
                    <a:close/>
                    <a:moveTo>
                      <a:pt x="173" y="289"/>
                    </a:moveTo>
                    <a:cubicBezTo>
                      <a:pt x="109" y="289"/>
                      <a:pt x="57" y="237"/>
                      <a:pt x="57" y="173"/>
                    </a:cubicBezTo>
                    <a:cubicBezTo>
                      <a:pt x="57" y="109"/>
                      <a:pt x="109" y="57"/>
                      <a:pt x="173" y="57"/>
                    </a:cubicBezTo>
                    <a:cubicBezTo>
                      <a:pt x="237" y="57"/>
                      <a:pt x="289" y="109"/>
                      <a:pt x="289" y="173"/>
                    </a:cubicBezTo>
                    <a:cubicBezTo>
                      <a:pt x="289" y="237"/>
                      <a:pt x="237" y="289"/>
                      <a:pt x="173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B744BAA-72BF-4ED9-B7C6-2E25DC4F1ADA}"/>
                </a:ext>
              </a:extLst>
            </p:cNvPr>
            <p:cNvGrpSpPr/>
            <p:nvPr/>
          </p:nvGrpSpPr>
          <p:grpSpPr>
            <a:xfrm>
              <a:off x="10050029" y="3523279"/>
              <a:ext cx="657105" cy="637113"/>
              <a:chOff x="7424738" y="3175000"/>
              <a:chExt cx="889000" cy="889000"/>
            </a:xfrm>
            <a:grpFill/>
            <a:effectLst/>
          </p:grpSpPr>
          <p:sp>
            <p:nvSpPr>
              <p:cNvPr id="77" name="Rectangle 55">
                <a:extLst>
                  <a:ext uri="{FF2B5EF4-FFF2-40B4-BE49-F238E27FC236}">
                    <a16:creationId xmlns:a16="http://schemas.microsoft.com/office/drawing/2014/main" id="{1E79ED9C-8121-4FF5-B61F-BB80E160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2063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FB115F1E-AA0D-4AF4-A243-D86EEFA30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738563"/>
                <a:ext cx="76200" cy="76200"/>
              </a:xfrm>
              <a:custGeom>
                <a:avLst/>
                <a:gdLst>
                  <a:gd name="T0" fmla="*/ 0 w 48"/>
                  <a:gd name="T1" fmla="*/ 33 h 48"/>
                  <a:gd name="T2" fmla="*/ 14 w 48"/>
                  <a:gd name="T3" fmla="*/ 48 h 48"/>
                  <a:gd name="T4" fmla="*/ 48 w 48"/>
                  <a:gd name="T5" fmla="*/ 15 h 48"/>
                  <a:gd name="T6" fmla="*/ 34 w 48"/>
                  <a:gd name="T7" fmla="*/ 0 h 48"/>
                  <a:gd name="T8" fmla="*/ 0 w 48"/>
                  <a:gd name="T9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33"/>
                    </a:moveTo>
                    <a:lnTo>
                      <a:pt x="14" y="48"/>
                    </a:lnTo>
                    <a:lnTo>
                      <a:pt x="48" y="15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9" name="Freeform 57">
                <a:extLst>
                  <a:ext uri="{FF2B5EF4-FFF2-40B4-BE49-F238E27FC236}">
                    <a16:creationId xmlns:a16="http://schemas.microsoft.com/office/drawing/2014/main" id="{506B2572-5EAA-4EF8-B0D8-028BB4C9C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425825"/>
                <a:ext cx="76200" cy="77788"/>
              </a:xfrm>
              <a:custGeom>
                <a:avLst/>
                <a:gdLst>
                  <a:gd name="T0" fmla="*/ 0 w 48"/>
                  <a:gd name="T1" fmla="*/ 14 h 49"/>
                  <a:gd name="T2" fmla="*/ 34 w 48"/>
                  <a:gd name="T3" fmla="*/ 49 h 49"/>
                  <a:gd name="T4" fmla="*/ 48 w 48"/>
                  <a:gd name="T5" fmla="*/ 34 h 49"/>
                  <a:gd name="T6" fmla="*/ 14 w 48"/>
                  <a:gd name="T7" fmla="*/ 0 h 49"/>
                  <a:gd name="T8" fmla="*/ 0 w 4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0" y="14"/>
                    </a:moveTo>
                    <a:lnTo>
                      <a:pt x="34" y="49"/>
                    </a:lnTo>
                    <a:lnTo>
                      <a:pt x="48" y="34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id="{4B2D9428-2AB6-476D-9C75-844C85587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362325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1" name="Freeform 59">
                <a:extLst>
                  <a:ext uri="{FF2B5EF4-FFF2-40B4-BE49-F238E27FC236}">
                    <a16:creationId xmlns:a16="http://schemas.microsoft.com/office/drawing/2014/main" id="{4B8ED3C5-AC71-46A5-AC90-1C8E1B137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425825"/>
                <a:ext cx="74613" cy="77788"/>
              </a:xfrm>
              <a:custGeom>
                <a:avLst/>
                <a:gdLst>
                  <a:gd name="T0" fmla="*/ 47 w 47"/>
                  <a:gd name="T1" fmla="*/ 14 h 49"/>
                  <a:gd name="T2" fmla="*/ 33 w 47"/>
                  <a:gd name="T3" fmla="*/ 0 h 49"/>
                  <a:gd name="T4" fmla="*/ 0 w 47"/>
                  <a:gd name="T5" fmla="*/ 34 h 49"/>
                  <a:gd name="T6" fmla="*/ 15 w 47"/>
                  <a:gd name="T7" fmla="*/ 49 h 49"/>
                  <a:gd name="T8" fmla="*/ 47 w 47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47" y="1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15" y="49"/>
                    </a:lnTo>
                    <a:lnTo>
                      <a:pt x="4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2" name="Rectangle 60">
                <a:extLst>
                  <a:ext uri="{FF2B5EF4-FFF2-40B4-BE49-F238E27FC236}">
                    <a16:creationId xmlns:a16="http://schemas.microsoft.com/office/drawing/2014/main" id="{6E247D07-4DE3-4F72-AF6B-9CF014D16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801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4DA8B18B-2D83-4EA6-B76E-85309FC20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738563"/>
                <a:ext cx="74613" cy="76200"/>
              </a:xfrm>
              <a:custGeom>
                <a:avLst/>
                <a:gdLst>
                  <a:gd name="T0" fmla="*/ 0 w 47"/>
                  <a:gd name="T1" fmla="*/ 15 h 48"/>
                  <a:gd name="T2" fmla="*/ 33 w 47"/>
                  <a:gd name="T3" fmla="*/ 48 h 48"/>
                  <a:gd name="T4" fmla="*/ 47 w 47"/>
                  <a:gd name="T5" fmla="*/ 33 h 48"/>
                  <a:gd name="T6" fmla="*/ 15 w 47"/>
                  <a:gd name="T7" fmla="*/ 0 h 48"/>
                  <a:gd name="T8" fmla="*/ 0 w 47"/>
                  <a:gd name="T9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0" y="15"/>
                    </a:moveTo>
                    <a:lnTo>
                      <a:pt x="33" y="48"/>
                    </a:lnTo>
                    <a:lnTo>
                      <a:pt x="47" y="33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4" name="Freeform 62">
                <a:extLst>
                  <a:ext uri="{FF2B5EF4-FFF2-40B4-BE49-F238E27FC236}">
                    <a16:creationId xmlns:a16="http://schemas.microsoft.com/office/drawing/2014/main" id="{B377EC3E-46C8-4048-94DE-DDD0BE443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738" y="3175000"/>
                <a:ext cx="889000" cy="889000"/>
              </a:xfrm>
              <a:custGeom>
                <a:avLst/>
                <a:gdLst>
                  <a:gd name="T0" fmla="*/ 155 w 309"/>
                  <a:gd name="T1" fmla="*/ 0 h 309"/>
                  <a:gd name="T2" fmla="*/ 0 w 309"/>
                  <a:gd name="T3" fmla="*/ 155 h 309"/>
                  <a:gd name="T4" fmla="*/ 155 w 309"/>
                  <a:gd name="T5" fmla="*/ 309 h 309"/>
                  <a:gd name="T6" fmla="*/ 309 w 309"/>
                  <a:gd name="T7" fmla="*/ 155 h 309"/>
                  <a:gd name="T8" fmla="*/ 155 w 309"/>
                  <a:gd name="T9" fmla="*/ 0 h 309"/>
                  <a:gd name="T10" fmla="*/ 155 w 309"/>
                  <a:gd name="T11" fmla="*/ 253 h 309"/>
                  <a:gd name="T12" fmla="*/ 56 w 309"/>
                  <a:gd name="T13" fmla="*/ 155 h 309"/>
                  <a:gd name="T14" fmla="*/ 155 w 309"/>
                  <a:gd name="T15" fmla="*/ 57 h 309"/>
                  <a:gd name="T16" fmla="*/ 253 w 309"/>
                  <a:gd name="T17" fmla="*/ 155 h 309"/>
                  <a:gd name="T18" fmla="*/ 155 w 309"/>
                  <a:gd name="T19" fmla="*/ 25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cubicBezTo>
                      <a:pt x="69" y="0"/>
                      <a:pt x="0" y="70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09" y="240"/>
                      <a:pt x="309" y="155"/>
                    </a:cubicBezTo>
                    <a:cubicBezTo>
                      <a:pt x="309" y="70"/>
                      <a:pt x="240" y="0"/>
                      <a:pt x="155" y="0"/>
                    </a:cubicBezTo>
                    <a:close/>
                    <a:moveTo>
                      <a:pt x="155" y="253"/>
                    </a:moveTo>
                    <a:cubicBezTo>
                      <a:pt x="100" y="253"/>
                      <a:pt x="56" y="209"/>
                      <a:pt x="56" y="155"/>
                    </a:cubicBezTo>
                    <a:cubicBezTo>
                      <a:pt x="56" y="101"/>
                      <a:pt x="100" y="57"/>
                      <a:pt x="155" y="57"/>
                    </a:cubicBezTo>
                    <a:cubicBezTo>
                      <a:pt x="209" y="57"/>
                      <a:pt x="253" y="101"/>
                      <a:pt x="253" y="155"/>
                    </a:cubicBezTo>
                    <a:cubicBezTo>
                      <a:pt x="253" y="209"/>
                      <a:pt x="209" y="253"/>
                      <a:pt x="155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F7AC1A31-AE07-4B28-B69A-A7C9DF56D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805238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6" name="Freeform 64">
                <a:extLst>
                  <a:ext uri="{FF2B5EF4-FFF2-40B4-BE49-F238E27FC236}">
                    <a16:creationId xmlns:a16="http://schemas.microsoft.com/office/drawing/2014/main" id="{071AE319-B6D6-4C68-8ADB-70A79C294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0976" y="3514725"/>
                <a:ext cx="182563" cy="131763"/>
              </a:xfrm>
              <a:custGeom>
                <a:avLst/>
                <a:gdLst>
                  <a:gd name="T0" fmla="*/ 46 w 115"/>
                  <a:gd name="T1" fmla="*/ 54 h 83"/>
                  <a:gd name="T2" fmla="*/ 15 w 115"/>
                  <a:gd name="T3" fmla="*/ 25 h 83"/>
                  <a:gd name="T4" fmla="*/ 0 w 115"/>
                  <a:gd name="T5" fmla="*/ 40 h 83"/>
                  <a:gd name="T6" fmla="*/ 46 w 115"/>
                  <a:gd name="T7" fmla="*/ 83 h 83"/>
                  <a:gd name="T8" fmla="*/ 115 w 115"/>
                  <a:gd name="T9" fmla="*/ 15 h 83"/>
                  <a:gd name="T10" fmla="*/ 100 w 115"/>
                  <a:gd name="T11" fmla="*/ 0 h 83"/>
                  <a:gd name="T12" fmla="*/ 46 w 115"/>
                  <a:gd name="T13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3">
                    <a:moveTo>
                      <a:pt x="46" y="54"/>
                    </a:moveTo>
                    <a:lnTo>
                      <a:pt x="15" y="25"/>
                    </a:lnTo>
                    <a:lnTo>
                      <a:pt x="0" y="40"/>
                    </a:lnTo>
                    <a:lnTo>
                      <a:pt x="46" y="83"/>
                    </a:lnTo>
                    <a:lnTo>
                      <a:pt x="115" y="15"/>
                    </a:lnTo>
                    <a:lnTo>
                      <a:pt x="100" y="0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195575-B1C2-4CDA-80B6-FD4B9FAE352D}"/>
                </a:ext>
              </a:extLst>
            </p:cNvPr>
            <p:cNvGrpSpPr/>
            <p:nvPr/>
          </p:nvGrpSpPr>
          <p:grpSpPr>
            <a:xfrm>
              <a:off x="8113916" y="4220691"/>
              <a:ext cx="661799" cy="639388"/>
              <a:chOff x="4805363" y="4148138"/>
              <a:chExt cx="895350" cy="892175"/>
            </a:xfrm>
            <a:grpFill/>
            <a:effectLst/>
          </p:grpSpPr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78EA8978-2506-46E9-8A4C-3B9645D3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4371975"/>
                <a:ext cx="103188" cy="66675"/>
              </a:xfrm>
              <a:custGeom>
                <a:avLst/>
                <a:gdLst>
                  <a:gd name="T0" fmla="*/ 36 w 36"/>
                  <a:gd name="T1" fmla="*/ 2 h 23"/>
                  <a:gd name="T2" fmla="*/ 34 w 36"/>
                  <a:gd name="T3" fmla="*/ 1 h 23"/>
                  <a:gd name="T4" fmla="*/ 0 w 36"/>
                  <a:gd name="T5" fmla="*/ 23 h 23"/>
                  <a:gd name="T6" fmla="*/ 22 w 36"/>
                  <a:gd name="T7" fmla="*/ 15 h 23"/>
                  <a:gd name="T8" fmla="*/ 32 w 36"/>
                  <a:gd name="T9" fmla="*/ 6 h 23"/>
                  <a:gd name="T10" fmla="*/ 36 w 36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36" y="2"/>
                    </a:moveTo>
                    <a:cubicBezTo>
                      <a:pt x="35" y="2"/>
                      <a:pt x="35" y="1"/>
                      <a:pt x="34" y="1"/>
                    </a:cubicBezTo>
                    <a:cubicBezTo>
                      <a:pt x="19" y="0"/>
                      <a:pt x="5" y="9"/>
                      <a:pt x="0" y="23"/>
                    </a:cubicBezTo>
                    <a:cubicBezTo>
                      <a:pt x="8" y="22"/>
                      <a:pt x="15" y="19"/>
                      <a:pt x="22" y="15"/>
                    </a:cubicBezTo>
                    <a:cubicBezTo>
                      <a:pt x="25" y="12"/>
                      <a:pt x="29" y="10"/>
                      <a:pt x="32" y="6"/>
                    </a:cubicBezTo>
                    <a:cubicBezTo>
                      <a:pt x="32" y="6"/>
                      <a:pt x="35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915FD675-79EC-405B-92C3-AABCF84A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1" y="4371975"/>
                <a:ext cx="103188" cy="66675"/>
              </a:xfrm>
              <a:custGeom>
                <a:avLst/>
                <a:gdLst>
                  <a:gd name="T0" fmla="*/ 4 w 36"/>
                  <a:gd name="T1" fmla="*/ 6 h 23"/>
                  <a:gd name="T2" fmla="*/ 14 w 36"/>
                  <a:gd name="T3" fmla="*/ 15 h 23"/>
                  <a:gd name="T4" fmla="*/ 36 w 36"/>
                  <a:gd name="T5" fmla="*/ 23 h 23"/>
                  <a:gd name="T6" fmla="*/ 2 w 36"/>
                  <a:gd name="T7" fmla="*/ 1 h 23"/>
                  <a:gd name="T8" fmla="*/ 0 w 36"/>
                  <a:gd name="T9" fmla="*/ 2 h 23"/>
                  <a:gd name="T10" fmla="*/ 4 w 36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4" y="6"/>
                    </a:moveTo>
                    <a:cubicBezTo>
                      <a:pt x="7" y="10"/>
                      <a:pt x="10" y="12"/>
                      <a:pt x="14" y="15"/>
                    </a:cubicBezTo>
                    <a:cubicBezTo>
                      <a:pt x="21" y="19"/>
                      <a:pt x="28" y="22"/>
                      <a:pt x="36" y="23"/>
                    </a:cubicBezTo>
                    <a:cubicBezTo>
                      <a:pt x="31" y="9"/>
                      <a:pt x="17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3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4479C10F-5631-42C7-AF06-547BEE8B1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5363" y="4148138"/>
                <a:ext cx="895350" cy="892175"/>
              </a:xfrm>
              <a:custGeom>
                <a:avLst/>
                <a:gdLst>
                  <a:gd name="T0" fmla="*/ 155 w 311"/>
                  <a:gd name="T1" fmla="*/ 0 h 310"/>
                  <a:gd name="T2" fmla="*/ 0 w 311"/>
                  <a:gd name="T3" fmla="*/ 155 h 310"/>
                  <a:gd name="T4" fmla="*/ 155 w 311"/>
                  <a:gd name="T5" fmla="*/ 310 h 310"/>
                  <a:gd name="T6" fmla="*/ 311 w 311"/>
                  <a:gd name="T7" fmla="*/ 155 h 310"/>
                  <a:gd name="T8" fmla="*/ 155 w 311"/>
                  <a:gd name="T9" fmla="*/ 0 h 310"/>
                  <a:gd name="T10" fmla="*/ 187 w 311"/>
                  <a:gd name="T11" fmla="*/ 73 h 310"/>
                  <a:gd name="T12" fmla="*/ 208 w 311"/>
                  <a:gd name="T13" fmla="*/ 65 h 310"/>
                  <a:gd name="T14" fmla="*/ 227 w 311"/>
                  <a:gd name="T15" fmla="*/ 67 h 310"/>
                  <a:gd name="T16" fmla="*/ 217 w 311"/>
                  <a:gd name="T17" fmla="*/ 102 h 310"/>
                  <a:gd name="T18" fmla="*/ 208 w 311"/>
                  <a:gd name="T19" fmla="*/ 108 h 310"/>
                  <a:gd name="T20" fmla="*/ 166 w 311"/>
                  <a:gd name="T21" fmla="*/ 108 h 310"/>
                  <a:gd name="T22" fmla="*/ 187 w 311"/>
                  <a:gd name="T23" fmla="*/ 73 h 310"/>
                  <a:gd name="T24" fmla="*/ 148 w 311"/>
                  <a:gd name="T25" fmla="*/ 92 h 310"/>
                  <a:gd name="T26" fmla="*/ 163 w 311"/>
                  <a:gd name="T27" fmla="*/ 92 h 310"/>
                  <a:gd name="T28" fmla="*/ 163 w 311"/>
                  <a:gd name="T29" fmla="*/ 108 h 310"/>
                  <a:gd name="T30" fmla="*/ 148 w 311"/>
                  <a:gd name="T31" fmla="*/ 108 h 310"/>
                  <a:gd name="T32" fmla="*/ 148 w 311"/>
                  <a:gd name="T33" fmla="*/ 92 h 310"/>
                  <a:gd name="T34" fmla="*/ 83 w 311"/>
                  <a:gd name="T35" fmla="*/ 67 h 310"/>
                  <a:gd name="T36" fmla="*/ 102 w 311"/>
                  <a:gd name="T37" fmla="*/ 65 h 310"/>
                  <a:gd name="T38" fmla="*/ 123 w 311"/>
                  <a:gd name="T39" fmla="*/ 73 h 310"/>
                  <a:gd name="T40" fmla="*/ 143 w 311"/>
                  <a:gd name="T41" fmla="*/ 108 h 310"/>
                  <a:gd name="T42" fmla="*/ 102 w 311"/>
                  <a:gd name="T43" fmla="*/ 108 h 310"/>
                  <a:gd name="T44" fmla="*/ 92 w 311"/>
                  <a:gd name="T45" fmla="*/ 102 h 310"/>
                  <a:gd name="T46" fmla="*/ 83 w 311"/>
                  <a:gd name="T47" fmla="*/ 67 h 310"/>
                  <a:gd name="T48" fmla="*/ 238 w 311"/>
                  <a:gd name="T49" fmla="*/ 245 h 310"/>
                  <a:gd name="T50" fmla="*/ 73 w 311"/>
                  <a:gd name="T51" fmla="*/ 245 h 310"/>
                  <a:gd name="T52" fmla="*/ 73 w 311"/>
                  <a:gd name="T53" fmla="*/ 114 h 310"/>
                  <a:gd name="T54" fmla="*/ 116 w 311"/>
                  <a:gd name="T55" fmla="*/ 114 h 310"/>
                  <a:gd name="T56" fmla="*/ 137 w 311"/>
                  <a:gd name="T57" fmla="*/ 114 h 310"/>
                  <a:gd name="T58" fmla="*/ 137 w 311"/>
                  <a:gd name="T59" fmla="*/ 118 h 310"/>
                  <a:gd name="T60" fmla="*/ 137 w 311"/>
                  <a:gd name="T61" fmla="*/ 183 h 310"/>
                  <a:gd name="T62" fmla="*/ 156 w 311"/>
                  <a:gd name="T63" fmla="*/ 167 h 310"/>
                  <a:gd name="T64" fmla="*/ 175 w 311"/>
                  <a:gd name="T65" fmla="*/ 183 h 310"/>
                  <a:gd name="T66" fmla="*/ 175 w 311"/>
                  <a:gd name="T67" fmla="*/ 117 h 310"/>
                  <a:gd name="T68" fmla="*/ 175 w 311"/>
                  <a:gd name="T69" fmla="*/ 114 h 310"/>
                  <a:gd name="T70" fmla="*/ 194 w 311"/>
                  <a:gd name="T71" fmla="*/ 114 h 310"/>
                  <a:gd name="T72" fmla="*/ 238 w 311"/>
                  <a:gd name="T73" fmla="*/ 114 h 310"/>
                  <a:gd name="T74" fmla="*/ 238 w 311"/>
                  <a:gd name="T75" fmla="*/ 24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0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0"/>
                      <a:pt x="70" y="310"/>
                      <a:pt x="155" y="310"/>
                    </a:cubicBezTo>
                    <a:cubicBezTo>
                      <a:pt x="241" y="310"/>
                      <a:pt x="311" y="240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close/>
                    <a:moveTo>
                      <a:pt x="187" y="73"/>
                    </a:moveTo>
                    <a:cubicBezTo>
                      <a:pt x="193" y="68"/>
                      <a:pt x="200" y="66"/>
                      <a:pt x="208" y="65"/>
                    </a:cubicBezTo>
                    <a:cubicBezTo>
                      <a:pt x="214" y="64"/>
                      <a:pt x="222" y="64"/>
                      <a:pt x="227" y="67"/>
                    </a:cubicBezTo>
                    <a:cubicBezTo>
                      <a:pt x="242" y="78"/>
                      <a:pt x="227" y="94"/>
                      <a:pt x="217" y="102"/>
                    </a:cubicBezTo>
                    <a:cubicBezTo>
                      <a:pt x="214" y="104"/>
                      <a:pt x="211" y="106"/>
                      <a:pt x="208" y="108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168" y="94"/>
                      <a:pt x="175" y="80"/>
                      <a:pt x="187" y="73"/>
                    </a:cubicBezTo>
                    <a:close/>
                    <a:moveTo>
                      <a:pt x="148" y="92"/>
                    </a:moveTo>
                    <a:cubicBezTo>
                      <a:pt x="148" y="82"/>
                      <a:pt x="163" y="82"/>
                      <a:pt x="163" y="9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8" y="92"/>
                    </a:lnTo>
                    <a:close/>
                    <a:moveTo>
                      <a:pt x="83" y="67"/>
                    </a:moveTo>
                    <a:cubicBezTo>
                      <a:pt x="88" y="64"/>
                      <a:pt x="96" y="64"/>
                      <a:pt x="102" y="65"/>
                    </a:cubicBezTo>
                    <a:cubicBezTo>
                      <a:pt x="109" y="66"/>
                      <a:pt x="116" y="68"/>
                      <a:pt x="123" y="73"/>
                    </a:cubicBezTo>
                    <a:cubicBezTo>
                      <a:pt x="135" y="80"/>
                      <a:pt x="142" y="94"/>
                      <a:pt x="143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99" y="106"/>
                      <a:pt x="96" y="104"/>
                      <a:pt x="92" y="102"/>
                    </a:cubicBezTo>
                    <a:cubicBezTo>
                      <a:pt x="82" y="94"/>
                      <a:pt x="67" y="78"/>
                      <a:pt x="83" y="67"/>
                    </a:cubicBezTo>
                    <a:close/>
                    <a:moveTo>
                      <a:pt x="238" y="245"/>
                    </a:moveTo>
                    <a:cubicBezTo>
                      <a:pt x="73" y="245"/>
                      <a:pt x="73" y="245"/>
                      <a:pt x="73" y="245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94" y="114"/>
                      <a:pt x="194" y="114"/>
                      <a:pt x="194" y="114"/>
                    </a:cubicBezTo>
                    <a:cubicBezTo>
                      <a:pt x="238" y="114"/>
                      <a:pt x="238" y="114"/>
                      <a:pt x="238" y="114"/>
                    </a:cubicBezTo>
                    <a:lnTo>
                      <a:pt x="238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4D8CC-8F64-470F-972C-ACA2C927932E}"/>
                </a:ext>
              </a:extLst>
            </p:cNvPr>
            <p:cNvGrpSpPr/>
            <p:nvPr/>
          </p:nvGrpSpPr>
          <p:grpSpPr>
            <a:xfrm>
              <a:off x="7717260" y="4179218"/>
              <a:ext cx="265739" cy="260275"/>
              <a:chOff x="3659188" y="4076700"/>
              <a:chExt cx="468313" cy="473075"/>
            </a:xfrm>
            <a:grpFill/>
            <a:effectLst/>
          </p:grpSpPr>
          <p:sp>
            <p:nvSpPr>
              <p:cNvPr id="72" name="Freeform 154">
                <a:extLst>
                  <a:ext uri="{FF2B5EF4-FFF2-40B4-BE49-F238E27FC236}">
                    <a16:creationId xmlns:a16="http://schemas.microsoft.com/office/drawing/2014/main" id="{075C534B-ED5B-4D7E-9F7D-55C6D2B240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188" y="4076700"/>
                <a:ext cx="225425" cy="473075"/>
              </a:xfrm>
              <a:custGeom>
                <a:avLst/>
                <a:gdLst>
                  <a:gd name="T0" fmla="*/ 1 w 60"/>
                  <a:gd name="T1" fmla="*/ 122 h 126"/>
                  <a:gd name="T2" fmla="*/ 30 w 60"/>
                  <a:gd name="T3" fmla="*/ 108 h 126"/>
                  <a:gd name="T4" fmla="*/ 59 w 60"/>
                  <a:gd name="T5" fmla="*/ 122 h 126"/>
                  <a:gd name="T6" fmla="*/ 60 w 60"/>
                  <a:gd name="T7" fmla="*/ 122 h 126"/>
                  <a:gd name="T8" fmla="*/ 60 w 60"/>
                  <a:gd name="T9" fmla="*/ 27 h 126"/>
                  <a:gd name="T10" fmla="*/ 59 w 60"/>
                  <a:gd name="T11" fmla="*/ 13 h 126"/>
                  <a:gd name="T12" fmla="*/ 30 w 60"/>
                  <a:gd name="T13" fmla="*/ 0 h 126"/>
                  <a:gd name="T14" fmla="*/ 1 w 60"/>
                  <a:gd name="T15" fmla="*/ 13 h 126"/>
                  <a:gd name="T16" fmla="*/ 0 w 60"/>
                  <a:gd name="T17" fmla="*/ 27 h 126"/>
                  <a:gd name="T18" fmla="*/ 0 w 60"/>
                  <a:gd name="T19" fmla="*/ 122 h 126"/>
                  <a:gd name="T20" fmla="*/ 1 w 60"/>
                  <a:gd name="T21" fmla="*/ 122 h 126"/>
                  <a:gd name="T22" fmla="*/ 9 w 60"/>
                  <a:gd name="T23" fmla="*/ 21 h 126"/>
                  <a:gd name="T24" fmla="*/ 30 w 60"/>
                  <a:gd name="T25" fmla="*/ 17 h 126"/>
                  <a:gd name="T26" fmla="*/ 50 w 60"/>
                  <a:gd name="T27" fmla="*/ 21 h 126"/>
                  <a:gd name="T28" fmla="*/ 51 w 60"/>
                  <a:gd name="T29" fmla="*/ 23 h 126"/>
                  <a:gd name="T30" fmla="*/ 50 w 60"/>
                  <a:gd name="T31" fmla="*/ 24 h 126"/>
                  <a:gd name="T32" fmla="*/ 49 w 60"/>
                  <a:gd name="T33" fmla="*/ 24 h 126"/>
                  <a:gd name="T34" fmla="*/ 45 w 60"/>
                  <a:gd name="T35" fmla="*/ 22 h 126"/>
                  <a:gd name="T36" fmla="*/ 30 w 60"/>
                  <a:gd name="T37" fmla="*/ 20 h 126"/>
                  <a:gd name="T38" fmla="*/ 15 w 60"/>
                  <a:gd name="T39" fmla="*/ 22 h 126"/>
                  <a:gd name="T40" fmla="*/ 11 w 60"/>
                  <a:gd name="T41" fmla="*/ 24 h 126"/>
                  <a:gd name="T42" fmla="*/ 9 w 60"/>
                  <a:gd name="T43" fmla="*/ 23 h 126"/>
                  <a:gd name="T44" fmla="*/ 9 w 60"/>
                  <a:gd name="T45" fmla="*/ 21 h 126"/>
                  <a:gd name="T46" fmla="*/ 9 w 60"/>
                  <a:gd name="T47" fmla="*/ 38 h 126"/>
                  <a:gd name="T48" fmla="*/ 30 w 60"/>
                  <a:gd name="T49" fmla="*/ 34 h 126"/>
                  <a:gd name="T50" fmla="*/ 50 w 60"/>
                  <a:gd name="T51" fmla="*/ 38 h 126"/>
                  <a:gd name="T52" fmla="*/ 51 w 60"/>
                  <a:gd name="T53" fmla="*/ 40 h 126"/>
                  <a:gd name="T54" fmla="*/ 50 w 60"/>
                  <a:gd name="T55" fmla="*/ 41 h 126"/>
                  <a:gd name="T56" fmla="*/ 49 w 60"/>
                  <a:gd name="T57" fmla="*/ 41 h 126"/>
                  <a:gd name="T58" fmla="*/ 45 w 60"/>
                  <a:gd name="T59" fmla="*/ 39 h 126"/>
                  <a:gd name="T60" fmla="*/ 30 w 60"/>
                  <a:gd name="T61" fmla="*/ 37 h 126"/>
                  <a:gd name="T62" fmla="*/ 15 w 60"/>
                  <a:gd name="T63" fmla="*/ 39 h 126"/>
                  <a:gd name="T64" fmla="*/ 11 w 60"/>
                  <a:gd name="T65" fmla="*/ 41 h 126"/>
                  <a:gd name="T66" fmla="*/ 9 w 60"/>
                  <a:gd name="T67" fmla="*/ 40 h 126"/>
                  <a:gd name="T68" fmla="*/ 9 w 60"/>
                  <a:gd name="T69" fmla="*/ 38 h 126"/>
                  <a:gd name="T70" fmla="*/ 9 w 60"/>
                  <a:gd name="T71" fmla="*/ 55 h 126"/>
                  <a:gd name="T72" fmla="*/ 30 w 60"/>
                  <a:gd name="T73" fmla="*/ 51 h 126"/>
                  <a:gd name="T74" fmla="*/ 50 w 60"/>
                  <a:gd name="T75" fmla="*/ 55 h 126"/>
                  <a:gd name="T76" fmla="*/ 51 w 60"/>
                  <a:gd name="T77" fmla="*/ 57 h 126"/>
                  <a:gd name="T78" fmla="*/ 50 w 60"/>
                  <a:gd name="T79" fmla="*/ 58 h 126"/>
                  <a:gd name="T80" fmla="*/ 49 w 60"/>
                  <a:gd name="T81" fmla="*/ 58 h 126"/>
                  <a:gd name="T82" fmla="*/ 45 w 60"/>
                  <a:gd name="T83" fmla="*/ 56 h 126"/>
                  <a:gd name="T84" fmla="*/ 30 w 60"/>
                  <a:gd name="T85" fmla="*/ 54 h 126"/>
                  <a:gd name="T86" fmla="*/ 15 w 60"/>
                  <a:gd name="T87" fmla="*/ 56 h 126"/>
                  <a:gd name="T88" fmla="*/ 11 w 60"/>
                  <a:gd name="T89" fmla="*/ 58 h 126"/>
                  <a:gd name="T90" fmla="*/ 9 w 60"/>
                  <a:gd name="T91" fmla="*/ 57 h 126"/>
                  <a:gd name="T92" fmla="*/ 9 w 60"/>
                  <a:gd name="T93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1" y="122"/>
                    </a:move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5" y="111"/>
                      <a:pt x="59" y="122"/>
                    </a:cubicBez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moveTo>
                      <a:pt x="9" y="21"/>
                    </a:moveTo>
                    <a:cubicBezTo>
                      <a:pt x="14" y="18"/>
                      <a:pt x="21" y="17"/>
                      <a:pt x="30" y="17"/>
                    </a:cubicBezTo>
                    <a:cubicBezTo>
                      <a:pt x="39" y="17"/>
                      <a:pt x="45" y="18"/>
                      <a:pt x="50" y="21"/>
                    </a:cubicBezTo>
                    <a:cubicBezTo>
                      <a:pt x="51" y="21"/>
                      <a:pt x="52" y="22"/>
                      <a:pt x="51" y="23"/>
                    </a:cubicBez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9" y="21"/>
                    </a:cubicBezTo>
                    <a:moveTo>
                      <a:pt x="9" y="38"/>
                    </a:moveTo>
                    <a:cubicBezTo>
                      <a:pt x="14" y="35"/>
                      <a:pt x="21" y="34"/>
                      <a:pt x="30" y="34"/>
                    </a:cubicBezTo>
                    <a:cubicBezTo>
                      <a:pt x="39" y="34"/>
                      <a:pt x="45" y="35"/>
                      <a:pt x="50" y="38"/>
                    </a:cubicBezTo>
                    <a:cubicBezTo>
                      <a:pt x="51" y="38"/>
                      <a:pt x="52" y="39"/>
                      <a:pt x="51" y="40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9" y="38"/>
                    </a:cubicBezTo>
                    <a:moveTo>
                      <a:pt x="9" y="55"/>
                    </a:moveTo>
                    <a:cubicBezTo>
                      <a:pt x="14" y="52"/>
                      <a:pt x="21" y="51"/>
                      <a:pt x="30" y="51"/>
                    </a:cubicBezTo>
                    <a:cubicBezTo>
                      <a:pt x="39" y="51"/>
                      <a:pt x="45" y="52"/>
                      <a:pt x="50" y="55"/>
                    </a:cubicBezTo>
                    <a:cubicBezTo>
                      <a:pt x="51" y="55"/>
                      <a:pt x="52" y="56"/>
                      <a:pt x="51" y="57"/>
                    </a:cubicBez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9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3" name="Freeform 155">
                <a:extLst>
                  <a:ext uri="{FF2B5EF4-FFF2-40B4-BE49-F238E27FC236}">
                    <a16:creationId xmlns:a16="http://schemas.microsoft.com/office/drawing/2014/main" id="{0F787403-D88A-4ACF-B87B-D44A34951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076" y="4076700"/>
                <a:ext cx="225425" cy="473075"/>
              </a:xfrm>
              <a:custGeom>
                <a:avLst/>
                <a:gdLst>
                  <a:gd name="T0" fmla="*/ 59 w 60"/>
                  <a:gd name="T1" fmla="*/ 122 h 126"/>
                  <a:gd name="T2" fmla="*/ 60 w 60"/>
                  <a:gd name="T3" fmla="*/ 122 h 126"/>
                  <a:gd name="T4" fmla="*/ 60 w 60"/>
                  <a:gd name="T5" fmla="*/ 27 h 126"/>
                  <a:gd name="T6" fmla="*/ 59 w 60"/>
                  <a:gd name="T7" fmla="*/ 13 h 126"/>
                  <a:gd name="T8" fmla="*/ 30 w 60"/>
                  <a:gd name="T9" fmla="*/ 0 h 126"/>
                  <a:gd name="T10" fmla="*/ 1 w 60"/>
                  <a:gd name="T11" fmla="*/ 13 h 126"/>
                  <a:gd name="T12" fmla="*/ 0 w 60"/>
                  <a:gd name="T13" fmla="*/ 27 h 126"/>
                  <a:gd name="T14" fmla="*/ 0 w 60"/>
                  <a:gd name="T15" fmla="*/ 122 h 126"/>
                  <a:gd name="T16" fmla="*/ 1 w 60"/>
                  <a:gd name="T17" fmla="*/ 122 h 126"/>
                  <a:gd name="T18" fmla="*/ 30 w 60"/>
                  <a:gd name="T19" fmla="*/ 108 h 126"/>
                  <a:gd name="T20" fmla="*/ 59 w 60"/>
                  <a:gd name="T21" fmla="*/ 122 h 126"/>
                  <a:gd name="T22" fmla="*/ 51 w 60"/>
                  <a:gd name="T23" fmla="*/ 57 h 126"/>
                  <a:gd name="T24" fmla="*/ 50 w 60"/>
                  <a:gd name="T25" fmla="*/ 58 h 126"/>
                  <a:gd name="T26" fmla="*/ 49 w 60"/>
                  <a:gd name="T27" fmla="*/ 58 h 126"/>
                  <a:gd name="T28" fmla="*/ 45 w 60"/>
                  <a:gd name="T29" fmla="*/ 56 h 126"/>
                  <a:gd name="T30" fmla="*/ 30 w 60"/>
                  <a:gd name="T31" fmla="*/ 54 h 126"/>
                  <a:gd name="T32" fmla="*/ 15 w 60"/>
                  <a:gd name="T33" fmla="*/ 56 h 126"/>
                  <a:gd name="T34" fmla="*/ 11 w 60"/>
                  <a:gd name="T35" fmla="*/ 58 h 126"/>
                  <a:gd name="T36" fmla="*/ 9 w 60"/>
                  <a:gd name="T37" fmla="*/ 57 h 126"/>
                  <a:gd name="T38" fmla="*/ 10 w 60"/>
                  <a:gd name="T39" fmla="*/ 55 h 126"/>
                  <a:gd name="T40" fmla="*/ 30 w 60"/>
                  <a:gd name="T41" fmla="*/ 51 h 126"/>
                  <a:gd name="T42" fmla="*/ 51 w 60"/>
                  <a:gd name="T43" fmla="*/ 55 h 126"/>
                  <a:gd name="T44" fmla="*/ 51 w 60"/>
                  <a:gd name="T45" fmla="*/ 57 h 126"/>
                  <a:gd name="T46" fmla="*/ 51 w 60"/>
                  <a:gd name="T47" fmla="*/ 40 h 126"/>
                  <a:gd name="T48" fmla="*/ 50 w 60"/>
                  <a:gd name="T49" fmla="*/ 41 h 126"/>
                  <a:gd name="T50" fmla="*/ 49 w 60"/>
                  <a:gd name="T51" fmla="*/ 41 h 126"/>
                  <a:gd name="T52" fmla="*/ 45 w 60"/>
                  <a:gd name="T53" fmla="*/ 39 h 126"/>
                  <a:gd name="T54" fmla="*/ 30 w 60"/>
                  <a:gd name="T55" fmla="*/ 37 h 126"/>
                  <a:gd name="T56" fmla="*/ 15 w 60"/>
                  <a:gd name="T57" fmla="*/ 39 h 126"/>
                  <a:gd name="T58" fmla="*/ 11 w 60"/>
                  <a:gd name="T59" fmla="*/ 41 h 126"/>
                  <a:gd name="T60" fmla="*/ 9 w 60"/>
                  <a:gd name="T61" fmla="*/ 40 h 126"/>
                  <a:gd name="T62" fmla="*/ 10 w 60"/>
                  <a:gd name="T63" fmla="*/ 38 h 126"/>
                  <a:gd name="T64" fmla="*/ 30 w 60"/>
                  <a:gd name="T65" fmla="*/ 34 h 126"/>
                  <a:gd name="T66" fmla="*/ 51 w 60"/>
                  <a:gd name="T67" fmla="*/ 38 h 126"/>
                  <a:gd name="T68" fmla="*/ 51 w 60"/>
                  <a:gd name="T69" fmla="*/ 40 h 126"/>
                  <a:gd name="T70" fmla="*/ 51 w 60"/>
                  <a:gd name="T71" fmla="*/ 23 h 126"/>
                  <a:gd name="T72" fmla="*/ 50 w 60"/>
                  <a:gd name="T73" fmla="*/ 24 h 126"/>
                  <a:gd name="T74" fmla="*/ 49 w 60"/>
                  <a:gd name="T75" fmla="*/ 24 h 126"/>
                  <a:gd name="T76" fmla="*/ 45 w 60"/>
                  <a:gd name="T77" fmla="*/ 22 h 126"/>
                  <a:gd name="T78" fmla="*/ 30 w 60"/>
                  <a:gd name="T79" fmla="*/ 20 h 126"/>
                  <a:gd name="T80" fmla="*/ 15 w 60"/>
                  <a:gd name="T81" fmla="*/ 22 h 126"/>
                  <a:gd name="T82" fmla="*/ 11 w 60"/>
                  <a:gd name="T83" fmla="*/ 24 h 126"/>
                  <a:gd name="T84" fmla="*/ 9 w 60"/>
                  <a:gd name="T85" fmla="*/ 23 h 126"/>
                  <a:gd name="T86" fmla="*/ 10 w 60"/>
                  <a:gd name="T87" fmla="*/ 21 h 126"/>
                  <a:gd name="T88" fmla="*/ 30 w 60"/>
                  <a:gd name="T89" fmla="*/ 17 h 126"/>
                  <a:gd name="T90" fmla="*/ 51 w 60"/>
                  <a:gd name="T91" fmla="*/ 21 h 126"/>
                  <a:gd name="T92" fmla="*/ 51 w 60"/>
                  <a:gd name="T93" fmla="*/ 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59" y="122"/>
                    </a:move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6" y="111"/>
                      <a:pt x="59" y="122"/>
                    </a:cubicBezTo>
                    <a:moveTo>
                      <a:pt x="51" y="57"/>
                    </a:move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10" y="55"/>
                    </a:cubicBezTo>
                    <a:cubicBezTo>
                      <a:pt x="15" y="52"/>
                      <a:pt x="21" y="51"/>
                      <a:pt x="30" y="51"/>
                    </a:cubicBezTo>
                    <a:cubicBezTo>
                      <a:pt x="39" y="51"/>
                      <a:pt x="46" y="52"/>
                      <a:pt x="51" y="55"/>
                    </a:cubicBezTo>
                    <a:cubicBezTo>
                      <a:pt x="51" y="55"/>
                      <a:pt x="52" y="56"/>
                      <a:pt x="51" y="57"/>
                    </a:cubicBezTo>
                    <a:moveTo>
                      <a:pt x="51" y="40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10" y="38"/>
                    </a:cubicBezTo>
                    <a:cubicBezTo>
                      <a:pt x="15" y="35"/>
                      <a:pt x="21" y="34"/>
                      <a:pt x="30" y="34"/>
                    </a:cubicBezTo>
                    <a:cubicBezTo>
                      <a:pt x="39" y="34"/>
                      <a:pt x="46" y="35"/>
                      <a:pt x="51" y="38"/>
                    </a:cubicBezTo>
                    <a:cubicBezTo>
                      <a:pt x="51" y="38"/>
                      <a:pt x="52" y="39"/>
                      <a:pt x="51" y="40"/>
                    </a:cubicBezTo>
                    <a:moveTo>
                      <a:pt x="51" y="23"/>
                    </a:move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10" y="21"/>
                    </a:cubicBezTo>
                    <a:cubicBezTo>
                      <a:pt x="15" y="18"/>
                      <a:pt x="21" y="17"/>
                      <a:pt x="30" y="17"/>
                    </a:cubicBezTo>
                    <a:cubicBezTo>
                      <a:pt x="39" y="17"/>
                      <a:pt x="46" y="18"/>
                      <a:pt x="51" y="21"/>
                    </a:cubicBezTo>
                    <a:cubicBezTo>
                      <a:pt x="51" y="21"/>
                      <a:pt x="52" y="22"/>
                      <a:pt x="51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E4CF86C-289D-4CE5-BF51-6876F0BA1CDB}"/>
                </a:ext>
              </a:extLst>
            </p:cNvPr>
            <p:cNvGrpSpPr/>
            <p:nvPr/>
          </p:nvGrpSpPr>
          <p:grpSpPr>
            <a:xfrm>
              <a:off x="8781118" y="2987894"/>
              <a:ext cx="204484" cy="214858"/>
              <a:chOff x="5534026" y="1911350"/>
              <a:chExt cx="360362" cy="390525"/>
            </a:xfrm>
            <a:grpFill/>
            <a:effectLst/>
          </p:grpSpPr>
          <p:sp>
            <p:nvSpPr>
              <p:cNvPr id="70" name="Freeform 156">
                <a:extLst>
                  <a:ext uri="{FF2B5EF4-FFF2-40B4-BE49-F238E27FC236}">
                    <a16:creationId xmlns:a16="http://schemas.microsoft.com/office/drawing/2014/main" id="{5F5D785C-D5BE-4D1A-A2E5-743D87665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6" y="1911350"/>
                <a:ext cx="344488" cy="206375"/>
              </a:xfrm>
              <a:custGeom>
                <a:avLst/>
                <a:gdLst>
                  <a:gd name="T0" fmla="*/ 26 w 92"/>
                  <a:gd name="T1" fmla="*/ 30 h 55"/>
                  <a:gd name="T2" fmla="*/ 65 w 92"/>
                  <a:gd name="T3" fmla="*/ 25 h 55"/>
                  <a:gd name="T4" fmla="*/ 56 w 92"/>
                  <a:gd name="T5" fmla="*/ 34 h 55"/>
                  <a:gd name="T6" fmla="*/ 59 w 92"/>
                  <a:gd name="T7" fmla="*/ 41 h 55"/>
                  <a:gd name="T8" fmla="*/ 81 w 92"/>
                  <a:gd name="T9" fmla="*/ 41 h 55"/>
                  <a:gd name="T10" fmla="*/ 83 w 92"/>
                  <a:gd name="T11" fmla="*/ 41 h 55"/>
                  <a:gd name="T12" fmla="*/ 85 w 92"/>
                  <a:gd name="T13" fmla="*/ 41 h 55"/>
                  <a:gd name="T14" fmla="*/ 90 w 92"/>
                  <a:gd name="T15" fmla="*/ 41 h 55"/>
                  <a:gd name="T16" fmla="*/ 92 w 92"/>
                  <a:gd name="T17" fmla="*/ 38 h 55"/>
                  <a:gd name="T18" fmla="*/ 92 w 92"/>
                  <a:gd name="T19" fmla="*/ 7 h 55"/>
                  <a:gd name="T20" fmla="*/ 86 w 92"/>
                  <a:gd name="T21" fmla="*/ 5 h 55"/>
                  <a:gd name="T22" fmla="*/ 77 w 92"/>
                  <a:gd name="T23" fmla="*/ 14 h 55"/>
                  <a:gd name="T24" fmla="*/ 14 w 92"/>
                  <a:gd name="T25" fmla="*/ 19 h 55"/>
                  <a:gd name="T26" fmla="*/ 0 w 92"/>
                  <a:gd name="T27" fmla="*/ 55 h 55"/>
                  <a:gd name="T28" fmla="*/ 17 w 92"/>
                  <a:gd name="T29" fmla="*/ 55 h 55"/>
                  <a:gd name="T30" fmla="*/ 26 w 92"/>
                  <a:gd name="T31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26" y="30"/>
                    </a:moveTo>
                    <a:cubicBezTo>
                      <a:pt x="36" y="19"/>
                      <a:pt x="53" y="18"/>
                      <a:pt x="65" y="25"/>
                    </a:cubicBezTo>
                    <a:cubicBezTo>
                      <a:pt x="61" y="29"/>
                      <a:pt x="56" y="34"/>
                      <a:pt x="56" y="34"/>
                    </a:cubicBezTo>
                    <a:cubicBezTo>
                      <a:pt x="53" y="38"/>
                      <a:pt x="57" y="41"/>
                      <a:pt x="59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2" y="41"/>
                      <a:pt x="83" y="41"/>
                      <a:pt x="83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1" y="41"/>
                      <a:pt x="92" y="40"/>
                      <a:pt x="92" y="38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5"/>
                      <a:pt x="89" y="2"/>
                      <a:pt x="86" y="5"/>
                    </a:cubicBezTo>
                    <a:cubicBezTo>
                      <a:pt x="86" y="5"/>
                      <a:pt x="80" y="10"/>
                      <a:pt x="77" y="14"/>
                    </a:cubicBezTo>
                    <a:cubicBezTo>
                      <a:pt x="58" y="0"/>
                      <a:pt x="31" y="2"/>
                      <a:pt x="14" y="19"/>
                    </a:cubicBezTo>
                    <a:cubicBezTo>
                      <a:pt x="5" y="29"/>
                      <a:pt x="0" y="42"/>
                      <a:pt x="0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46"/>
                      <a:pt x="19" y="37"/>
                      <a:pt x="26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1" name="Freeform 157">
                <a:extLst>
                  <a:ext uri="{FF2B5EF4-FFF2-40B4-BE49-F238E27FC236}">
                    <a16:creationId xmlns:a16="http://schemas.microsoft.com/office/drawing/2014/main" id="{F20BD485-60E1-4437-B9CF-D220E545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313" y="2095500"/>
                <a:ext cx="346075" cy="206375"/>
              </a:xfrm>
              <a:custGeom>
                <a:avLst/>
                <a:gdLst>
                  <a:gd name="T0" fmla="*/ 75 w 92"/>
                  <a:gd name="T1" fmla="*/ 0 h 55"/>
                  <a:gd name="T2" fmla="*/ 66 w 92"/>
                  <a:gd name="T3" fmla="*/ 25 h 55"/>
                  <a:gd name="T4" fmla="*/ 27 w 92"/>
                  <a:gd name="T5" fmla="*/ 30 h 55"/>
                  <a:gd name="T6" fmla="*/ 36 w 92"/>
                  <a:gd name="T7" fmla="*/ 21 h 55"/>
                  <a:gd name="T8" fmla="*/ 33 w 92"/>
                  <a:gd name="T9" fmla="*/ 14 h 55"/>
                  <a:gd name="T10" fmla="*/ 11 w 92"/>
                  <a:gd name="T11" fmla="*/ 14 h 55"/>
                  <a:gd name="T12" fmla="*/ 8 w 92"/>
                  <a:gd name="T13" fmla="*/ 14 h 55"/>
                  <a:gd name="T14" fmla="*/ 6 w 92"/>
                  <a:gd name="T15" fmla="*/ 14 h 55"/>
                  <a:gd name="T16" fmla="*/ 2 w 92"/>
                  <a:gd name="T17" fmla="*/ 14 h 55"/>
                  <a:gd name="T18" fmla="*/ 0 w 92"/>
                  <a:gd name="T19" fmla="*/ 17 h 55"/>
                  <a:gd name="T20" fmla="*/ 0 w 92"/>
                  <a:gd name="T21" fmla="*/ 48 h 55"/>
                  <a:gd name="T22" fmla="*/ 6 w 92"/>
                  <a:gd name="T23" fmla="*/ 50 h 55"/>
                  <a:gd name="T24" fmla="*/ 15 w 92"/>
                  <a:gd name="T25" fmla="*/ 41 h 55"/>
                  <a:gd name="T26" fmla="*/ 77 w 92"/>
                  <a:gd name="T27" fmla="*/ 36 h 55"/>
                  <a:gd name="T28" fmla="*/ 91 w 92"/>
                  <a:gd name="T29" fmla="*/ 0 h 55"/>
                  <a:gd name="T30" fmla="*/ 75 w 92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75" y="0"/>
                    </a:moveTo>
                    <a:cubicBezTo>
                      <a:pt x="76" y="9"/>
                      <a:pt x="73" y="18"/>
                      <a:pt x="66" y="25"/>
                    </a:cubicBezTo>
                    <a:cubicBezTo>
                      <a:pt x="55" y="36"/>
                      <a:pt x="39" y="37"/>
                      <a:pt x="27" y="30"/>
                    </a:cubicBezTo>
                    <a:cubicBezTo>
                      <a:pt x="31" y="26"/>
                      <a:pt x="36" y="21"/>
                      <a:pt x="36" y="21"/>
                    </a:cubicBezTo>
                    <a:cubicBezTo>
                      <a:pt x="39" y="17"/>
                      <a:pt x="35" y="14"/>
                      <a:pt x="33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3" y="53"/>
                      <a:pt x="6" y="50"/>
                    </a:cubicBezTo>
                    <a:cubicBezTo>
                      <a:pt x="6" y="50"/>
                      <a:pt x="11" y="45"/>
                      <a:pt x="15" y="41"/>
                    </a:cubicBezTo>
                    <a:cubicBezTo>
                      <a:pt x="34" y="55"/>
                      <a:pt x="60" y="53"/>
                      <a:pt x="77" y="36"/>
                    </a:cubicBezTo>
                    <a:cubicBezTo>
                      <a:pt x="87" y="26"/>
                      <a:pt x="92" y="13"/>
                      <a:pt x="91" y="0"/>
                    </a:cubicBezTo>
                    <a:cubicBezTo>
                      <a:pt x="75" y="0"/>
                      <a:pt x="75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3FE9BDEE-53BE-439A-B032-2D2714138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5987" y="3476127"/>
              <a:ext cx="391853" cy="337134"/>
            </a:xfrm>
            <a:custGeom>
              <a:avLst/>
              <a:gdLst>
                <a:gd name="T0" fmla="*/ 162 w 184"/>
                <a:gd name="T1" fmla="*/ 0 h 163"/>
                <a:gd name="T2" fmla="*/ 21 w 184"/>
                <a:gd name="T3" fmla="*/ 0 h 163"/>
                <a:gd name="T4" fmla="*/ 0 w 184"/>
                <a:gd name="T5" fmla="*/ 21 h 163"/>
                <a:gd name="T6" fmla="*/ 0 w 184"/>
                <a:gd name="T7" fmla="*/ 97 h 163"/>
                <a:gd name="T8" fmla="*/ 21 w 184"/>
                <a:gd name="T9" fmla="*/ 119 h 163"/>
                <a:gd name="T10" fmla="*/ 32 w 184"/>
                <a:gd name="T11" fmla="*/ 119 h 163"/>
                <a:gd name="T12" fmla="*/ 32 w 184"/>
                <a:gd name="T13" fmla="*/ 157 h 163"/>
                <a:gd name="T14" fmla="*/ 34 w 184"/>
                <a:gd name="T15" fmla="*/ 161 h 163"/>
                <a:gd name="T16" fmla="*/ 42 w 184"/>
                <a:gd name="T17" fmla="*/ 161 h 163"/>
                <a:gd name="T18" fmla="*/ 86 w 184"/>
                <a:gd name="T19" fmla="*/ 119 h 163"/>
                <a:gd name="T20" fmla="*/ 162 w 184"/>
                <a:gd name="T21" fmla="*/ 119 h 163"/>
                <a:gd name="T22" fmla="*/ 184 w 184"/>
                <a:gd name="T23" fmla="*/ 97 h 163"/>
                <a:gd name="T24" fmla="*/ 184 w 184"/>
                <a:gd name="T25" fmla="*/ 21 h 163"/>
                <a:gd name="T26" fmla="*/ 162 w 184"/>
                <a:gd name="T27" fmla="*/ 0 h 163"/>
                <a:gd name="T28" fmla="*/ 38 w 184"/>
                <a:gd name="T29" fmla="*/ 32 h 163"/>
                <a:gd name="T30" fmla="*/ 124 w 184"/>
                <a:gd name="T31" fmla="*/ 32 h 163"/>
                <a:gd name="T32" fmla="*/ 130 w 184"/>
                <a:gd name="T33" fmla="*/ 38 h 163"/>
                <a:gd name="T34" fmla="*/ 124 w 184"/>
                <a:gd name="T35" fmla="*/ 43 h 163"/>
                <a:gd name="T36" fmla="*/ 38 w 184"/>
                <a:gd name="T37" fmla="*/ 43 h 163"/>
                <a:gd name="T38" fmla="*/ 32 w 184"/>
                <a:gd name="T39" fmla="*/ 38 h 163"/>
                <a:gd name="T40" fmla="*/ 38 w 184"/>
                <a:gd name="T41" fmla="*/ 32 h 163"/>
                <a:gd name="T42" fmla="*/ 81 w 184"/>
                <a:gd name="T43" fmla="*/ 86 h 163"/>
                <a:gd name="T44" fmla="*/ 38 w 184"/>
                <a:gd name="T45" fmla="*/ 86 h 163"/>
                <a:gd name="T46" fmla="*/ 32 w 184"/>
                <a:gd name="T47" fmla="*/ 81 h 163"/>
                <a:gd name="T48" fmla="*/ 38 w 184"/>
                <a:gd name="T49" fmla="*/ 76 h 163"/>
                <a:gd name="T50" fmla="*/ 81 w 184"/>
                <a:gd name="T51" fmla="*/ 76 h 163"/>
                <a:gd name="T52" fmla="*/ 86 w 184"/>
                <a:gd name="T53" fmla="*/ 81 h 163"/>
                <a:gd name="T54" fmla="*/ 81 w 184"/>
                <a:gd name="T55" fmla="*/ 86 h 163"/>
                <a:gd name="T56" fmla="*/ 146 w 184"/>
                <a:gd name="T57" fmla="*/ 65 h 163"/>
                <a:gd name="T58" fmla="*/ 38 w 184"/>
                <a:gd name="T59" fmla="*/ 65 h 163"/>
                <a:gd name="T60" fmla="*/ 32 w 184"/>
                <a:gd name="T61" fmla="*/ 59 h 163"/>
                <a:gd name="T62" fmla="*/ 38 w 184"/>
                <a:gd name="T63" fmla="*/ 54 h 163"/>
                <a:gd name="T64" fmla="*/ 146 w 184"/>
                <a:gd name="T65" fmla="*/ 54 h 163"/>
                <a:gd name="T66" fmla="*/ 151 w 184"/>
                <a:gd name="T67" fmla="*/ 59 h 163"/>
                <a:gd name="T68" fmla="*/ 146 w 184"/>
                <a:gd name="T6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63">
                  <a:moveTo>
                    <a:pt x="16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9"/>
                    <a:pt x="9" y="119"/>
                    <a:pt x="2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8"/>
                    <a:pt x="33" y="160"/>
                    <a:pt x="34" y="161"/>
                  </a:cubicBezTo>
                  <a:cubicBezTo>
                    <a:pt x="36" y="163"/>
                    <a:pt x="39" y="163"/>
                    <a:pt x="42" y="161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74" y="119"/>
                    <a:pt x="184" y="109"/>
                    <a:pt x="184" y="97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4" y="0"/>
                    <a:pt x="162" y="0"/>
                  </a:cubicBezTo>
                  <a:moveTo>
                    <a:pt x="38" y="32"/>
                  </a:moveTo>
                  <a:cubicBezTo>
                    <a:pt x="124" y="32"/>
                    <a:pt x="124" y="32"/>
                    <a:pt x="124" y="32"/>
                  </a:cubicBezTo>
                  <a:cubicBezTo>
                    <a:pt x="127" y="32"/>
                    <a:pt x="130" y="35"/>
                    <a:pt x="130" y="38"/>
                  </a:cubicBezTo>
                  <a:cubicBezTo>
                    <a:pt x="130" y="41"/>
                    <a:pt x="127" y="43"/>
                    <a:pt x="124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2" y="41"/>
                    <a:pt x="32" y="38"/>
                  </a:cubicBezTo>
                  <a:cubicBezTo>
                    <a:pt x="32" y="35"/>
                    <a:pt x="35" y="32"/>
                    <a:pt x="38" y="32"/>
                  </a:cubicBezTo>
                  <a:moveTo>
                    <a:pt x="81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5" y="86"/>
                    <a:pt x="32" y="84"/>
                    <a:pt x="32" y="81"/>
                  </a:cubicBezTo>
                  <a:cubicBezTo>
                    <a:pt x="32" y="78"/>
                    <a:pt x="35" y="76"/>
                    <a:pt x="38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6"/>
                    <a:pt x="86" y="78"/>
                    <a:pt x="86" y="81"/>
                  </a:cubicBezTo>
                  <a:cubicBezTo>
                    <a:pt x="86" y="84"/>
                    <a:pt x="84" y="86"/>
                    <a:pt x="81" y="86"/>
                  </a:cubicBezTo>
                  <a:moveTo>
                    <a:pt x="146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5" y="65"/>
                    <a:pt x="32" y="62"/>
                    <a:pt x="32" y="59"/>
                  </a:cubicBezTo>
                  <a:cubicBezTo>
                    <a:pt x="32" y="56"/>
                    <a:pt x="35" y="54"/>
                    <a:pt x="38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54"/>
                    <a:pt x="151" y="56"/>
                    <a:pt x="151" y="59"/>
                  </a:cubicBezTo>
                  <a:cubicBezTo>
                    <a:pt x="151" y="62"/>
                    <a:pt x="149" y="65"/>
                    <a:pt x="146" y="6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06975D-687A-4FB6-8D28-98661B92E61F}"/>
                </a:ext>
              </a:extLst>
            </p:cNvPr>
            <p:cNvGrpSpPr/>
            <p:nvPr/>
          </p:nvGrpSpPr>
          <p:grpSpPr>
            <a:xfrm>
              <a:off x="7921743" y="2835049"/>
              <a:ext cx="168452" cy="270755"/>
              <a:chOff x="4019551" y="1633538"/>
              <a:chExt cx="296862" cy="492124"/>
            </a:xfrm>
            <a:grpFill/>
            <a:effectLst/>
          </p:grpSpPr>
          <p:sp>
            <p:nvSpPr>
              <p:cNvPr id="68" name="Freeform 191">
                <a:extLst>
                  <a:ext uri="{FF2B5EF4-FFF2-40B4-BE49-F238E27FC236}">
                    <a16:creationId xmlns:a16="http://schemas.microsoft.com/office/drawing/2014/main" id="{9E2A045E-4183-4122-8227-A12D8BB02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551" y="1708150"/>
                <a:ext cx="255588" cy="417512"/>
              </a:xfrm>
              <a:custGeom>
                <a:avLst/>
                <a:gdLst>
                  <a:gd name="T0" fmla="*/ 2 w 161"/>
                  <a:gd name="T1" fmla="*/ 263 h 263"/>
                  <a:gd name="T2" fmla="*/ 45 w 161"/>
                  <a:gd name="T3" fmla="*/ 235 h 263"/>
                  <a:gd name="T4" fmla="*/ 132 w 161"/>
                  <a:gd name="T5" fmla="*/ 71 h 263"/>
                  <a:gd name="T6" fmla="*/ 161 w 161"/>
                  <a:gd name="T7" fmla="*/ 19 h 263"/>
                  <a:gd name="T8" fmla="*/ 151 w 161"/>
                  <a:gd name="T9" fmla="*/ 14 h 263"/>
                  <a:gd name="T10" fmla="*/ 144 w 161"/>
                  <a:gd name="T11" fmla="*/ 12 h 263"/>
                  <a:gd name="T12" fmla="*/ 135 w 161"/>
                  <a:gd name="T13" fmla="*/ 7 h 263"/>
                  <a:gd name="T14" fmla="*/ 116 w 161"/>
                  <a:gd name="T15" fmla="*/ 0 h 263"/>
                  <a:gd name="T16" fmla="*/ 106 w 161"/>
                  <a:gd name="T17" fmla="*/ 17 h 263"/>
                  <a:gd name="T18" fmla="*/ 102 w 161"/>
                  <a:gd name="T19" fmla="*/ 26 h 263"/>
                  <a:gd name="T20" fmla="*/ 97 w 161"/>
                  <a:gd name="T21" fmla="*/ 36 h 263"/>
                  <a:gd name="T22" fmla="*/ 64 w 161"/>
                  <a:gd name="T23" fmla="*/ 95 h 263"/>
                  <a:gd name="T24" fmla="*/ 0 w 161"/>
                  <a:gd name="T25" fmla="*/ 216 h 263"/>
                  <a:gd name="T26" fmla="*/ 2 w 161"/>
                  <a:gd name="T2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1" h="263">
                    <a:moveTo>
                      <a:pt x="2" y="263"/>
                    </a:moveTo>
                    <a:lnTo>
                      <a:pt x="45" y="235"/>
                    </a:lnTo>
                    <a:lnTo>
                      <a:pt x="132" y="71"/>
                    </a:lnTo>
                    <a:lnTo>
                      <a:pt x="161" y="19"/>
                    </a:lnTo>
                    <a:lnTo>
                      <a:pt x="151" y="14"/>
                    </a:lnTo>
                    <a:lnTo>
                      <a:pt x="144" y="12"/>
                    </a:lnTo>
                    <a:lnTo>
                      <a:pt x="135" y="7"/>
                    </a:lnTo>
                    <a:lnTo>
                      <a:pt x="116" y="0"/>
                    </a:lnTo>
                    <a:lnTo>
                      <a:pt x="106" y="17"/>
                    </a:lnTo>
                    <a:lnTo>
                      <a:pt x="102" y="26"/>
                    </a:lnTo>
                    <a:lnTo>
                      <a:pt x="97" y="36"/>
                    </a:lnTo>
                    <a:lnTo>
                      <a:pt x="64" y="95"/>
                    </a:lnTo>
                    <a:lnTo>
                      <a:pt x="0" y="216"/>
                    </a:lnTo>
                    <a:lnTo>
                      <a:pt x="2" y="2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9" name="Freeform 192">
                <a:extLst>
                  <a:ext uri="{FF2B5EF4-FFF2-40B4-BE49-F238E27FC236}">
                    <a16:creationId xmlns:a16="http://schemas.microsoft.com/office/drawing/2014/main" id="{D487C272-5AAA-4C70-B1A9-4451FA787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1633538"/>
                <a:ext cx="101600" cy="82550"/>
              </a:xfrm>
              <a:custGeom>
                <a:avLst/>
                <a:gdLst>
                  <a:gd name="T0" fmla="*/ 19 w 64"/>
                  <a:gd name="T1" fmla="*/ 0 h 52"/>
                  <a:gd name="T2" fmla="*/ 0 w 64"/>
                  <a:gd name="T3" fmla="*/ 33 h 52"/>
                  <a:gd name="T4" fmla="*/ 33 w 64"/>
                  <a:gd name="T5" fmla="*/ 47 h 52"/>
                  <a:gd name="T6" fmla="*/ 42 w 64"/>
                  <a:gd name="T7" fmla="*/ 52 h 52"/>
                  <a:gd name="T8" fmla="*/ 45 w 64"/>
                  <a:gd name="T9" fmla="*/ 52 h 52"/>
                  <a:gd name="T10" fmla="*/ 47 w 64"/>
                  <a:gd name="T11" fmla="*/ 50 h 52"/>
                  <a:gd name="T12" fmla="*/ 52 w 64"/>
                  <a:gd name="T13" fmla="*/ 40 h 52"/>
                  <a:gd name="T14" fmla="*/ 64 w 64"/>
                  <a:gd name="T15" fmla="*/ 19 h 52"/>
                  <a:gd name="T16" fmla="*/ 19 w 64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2">
                    <a:moveTo>
                      <a:pt x="19" y="0"/>
                    </a:moveTo>
                    <a:lnTo>
                      <a:pt x="0" y="33"/>
                    </a:lnTo>
                    <a:lnTo>
                      <a:pt x="33" y="47"/>
                    </a:lnTo>
                    <a:lnTo>
                      <a:pt x="42" y="52"/>
                    </a:lnTo>
                    <a:lnTo>
                      <a:pt x="45" y="52"/>
                    </a:lnTo>
                    <a:lnTo>
                      <a:pt x="47" y="50"/>
                    </a:lnTo>
                    <a:lnTo>
                      <a:pt x="52" y="40"/>
                    </a:lnTo>
                    <a:lnTo>
                      <a:pt x="64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BA152E-39A1-425E-9651-A1C55581E6E7}"/>
                </a:ext>
              </a:extLst>
            </p:cNvPr>
            <p:cNvGrpSpPr/>
            <p:nvPr/>
          </p:nvGrpSpPr>
          <p:grpSpPr>
            <a:xfrm>
              <a:off x="8337017" y="2419308"/>
              <a:ext cx="272947" cy="266388"/>
              <a:chOff x="4751388" y="877888"/>
              <a:chExt cx="481013" cy="484187"/>
            </a:xfrm>
            <a:grpFill/>
            <a:effectLst/>
          </p:grpSpPr>
          <p:sp>
            <p:nvSpPr>
              <p:cNvPr id="51" name="Oval 195">
                <a:extLst>
                  <a:ext uri="{FF2B5EF4-FFF2-40B4-BE49-F238E27FC236}">
                    <a16:creationId xmlns:a16="http://schemas.microsoft.com/office/drawing/2014/main" id="{C7992C3B-45A6-4716-8DB4-11F90884B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763" y="960438"/>
                <a:ext cx="323850" cy="319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2" name="Rectangle 196">
                <a:extLst>
                  <a:ext uri="{FF2B5EF4-FFF2-40B4-BE49-F238E27FC236}">
                    <a16:creationId xmlns:a16="http://schemas.microsoft.com/office/drawing/2014/main" id="{D1F60AC7-AA51-4135-BC37-B0CDCD72D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877888"/>
                <a:ext cx="4127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3" name="Rectangle 197">
                <a:extLst>
                  <a:ext uri="{FF2B5EF4-FFF2-40B4-BE49-F238E27FC236}">
                    <a16:creationId xmlns:a16="http://schemas.microsoft.com/office/drawing/2014/main" id="{509A7BED-8A8A-40EB-AB6D-DF92973E7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838" y="1100138"/>
                <a:ext cx="555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4" name="Rectangle 198">
                <a:extLst>
                  <a:ext uri="{FF2B5EF4-FFF2-40B4-BE49-F238E27FC236}">
                    <a16:creationId xmlns:a16="http://schemas.microsoft.com/office/drawing/2014/main" id="{8B892282-E87E-4925-8604-073AF5889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1303338"/>
                <a:ext cx="41275" cy="58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5" name="Rectangle 199">
                <a:extLst>
                  <a:ext uri="{FF2B5EF4-FFF2-40B4-BE49-F238E27FC236}">
                    <a16:creationId xmlns:a16="http://schemas.microsoft.com/office/drawing/2014/main" id="{DE02913C-46D7-4F5C-AB18-2D530CC7C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388" y="1100138"/>
                <a:ext cx="571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6" name="Freeform 200">
                <a:extLst>
                  <a:ext uri="{FF2B5EF4-FFF2-40B4-BE49-F238E27FC236}">
                    <a16:creationId xmlns:a16="http://schemas.microsoft.com/office/drawing/2014/main" id="{C180CAF8-4DB5-404E-86CC-64185A86A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935038"/>
                <a:ext cx="68263" cy="71437"/>
              </a:xfrm>
              <a:custGeom>
                <a:avLst/>
                <a:gdLst>
                  <a:gd name="T0" fmla="*/ 43 w 43"/>
                  <a:gd name="T1" fmla="*/ 18 h 45"/>
                  <a:gd name="T2" fmla="*/ 19 w 43"/>
                  <a:gd name="T3" fmla="*/ 45 h 45"/>
                  <a:gd name="T4" fmla="*/ 0 w 43"/>
                  <a:gd name="T5" fmla="*/ 26 h 45"/>
                  <a:gd name="T6" fmla="*/ 26 w 43"/>
                  <a:gd name="T7" fmla="*/ 0 h 45"/>
                  <a:gd name="T8" fmla="*/ 43 w 43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43" y="18"/>
                    </a:move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7" name="Freeform 201">
                <a:extLst>
                  <a:ext uri="{FF2B5EF4-FFF2-40B4-BE49-F238E27FC236}">
                    <a16:creationId xmlns:a16="http://schemas.microsoft.com/office/drawing/2014/main" id="{B13DAD84-5DF5-4490-BA2E-0D164ED16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1235075"/>
                <a:ext cx="68263" cy="71437"/>
              </a:xfrm>
              <a:custGeom>
                <a:avLst/>
                <a:gdLst>
                  <a:gd name="T0" fmla="*/ 19 w 43"/>
                  <a:gd name="T1" fmla="*/ 0 h 45"/>
                  <a:gd name="T2" fmla="*/ 43 w 43"/>
                  <a:gd name="T3" fmla="*/ 26 h 45"/>
                  <a:gd name="T4" fmla="*/ 26 w 43"/>
                  <a:gd name="T5" fmla="*/ 45 h 45"/>
                  <a:gd name="T6" fmla="*/ 0 w 43"/>
                  <a:gd name="T7" fmla="*/ 19 h 45"/>
                  <a:gd name="T8" fmla="*/ 19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19" y="0"/>
                    </a:moveTo>
                    <a:lnTo>
                      <a:pt x="43" y="26"/>
                    </a:lnTo>
                    <a:lnTo>
                      <a:pt x="26" y="45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8" name="Freeform 202">
                <a:extLst>
                  <a:ext uri="{FF2B5EF4-FFF2-40B4-BE49-F238E27FC236}">
                    <a16:creationId xmlns:a16="http://schemas.microsoft.com/office/drawing/2014/main" id="{C2E1E74B-FC33-4F8A-8F7F-88C32D09A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1235075"/>
                <a:ext cx="66675" cy="71437"/>
              </a:xfrm>
              <a:custGeom>
                <a:avLst/>
                <a:gdLst>
                  <a:gd name="T0" fmla="*/ 26 w 42"/>
                  <a:gd name="T1" fmla="*/ 0 h 45"/>
                  <a:gd name="T2" fmla="*/ 42 w 42"/>
                  <a:gd name="T3" fmla="*/ 19 h 45"/>
                  <a:gd name="T4" fmla="*/ 19 w 42"/>
                  <a:gd name="T5" fmla="*/ 45 h 45"/>
                  <a:gd name="T6" fmla="*/ 0 w 42"/>
                  <a:gd name="T7" fmla="*/ 26 h 45"/>
                  <a:gd name="T8" fmla="*/ 26 w 4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26" y="0"/>
                    </a:moveTo>
                    <a:lnTo>
                      <a:pt x="42" y="19"/>
                    </a:ln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9" name="Freeform 203">
                <a:extLst>
                  <a:ext uri="{FF2B5EF4-FFF2-40B4-BE49-F238E27FC236}">
                    <a16:creationId xmlns:a16="http://schemas.microsoft.com/office/drawing/2014/main" id="{3579AB5C-4D44-4791-B120-0166B500C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935038"/>
                <a:ext cx="66675" cy="71437"/>
              </a:xfrm>
              <a:custGeom>
                <a:avLst/>
                <a:gdLst>
                  <a:gd name="T0" fmla="*/ 42 w 42"/>
                  <a:gd name="T1" fmla="*/ 26 h 45"/>
                  <a:gd name="T2" fmla="*/ 26 w 42"/>
                  <a:gd name="T3" fmla="*/ 45 h 45"/>
                  <a:gd name="T4" fmla="*/ 0 w 42"/>
                  <a:gd name="T5" fmla="*/ 18 h 45"/>
                  <a:gd name="T6" fmla="*/ 19 w 42"/>
                  <a:gd name="T7" fmla="*/ 0 h 45"/>
                  <a:gd name="T8" fmla="*/ 42 w 42"/>
                  <a:gd name="T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6"/>
                    </a:moveTo>
                    <a:lnTo>
                      <a:pt x="26" y="45"/>
                    </a:lnTo>
                    <a:lnTo>
                      <a:pt x="0" y="18"/>
                    </a:lnTo>
                    <a:lnTo>
                      <a:pt x="19" y="0"/>
                    </a:ln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0" name="Freeform 204">
                <a:extLst>
                  <a:ext uri="{FF2B5EF4-FFF2-40B4-BE49-F238E27FC236}">
                    <a16:creationId xmlns:a16="http://schemas.microsoft.com/office/drawing/2014/main" id="{66A74317-D4F8-4450-9668-B02DECB8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889000"/>
                <a:ext cx="60325" cy="68262"/>
              </a:xfrm>
              <a:custGeom>
                <a:avLst/>
                <a:gdLst>
                  <a:gd name="T0" fmla="*/ 38 w 38"/>
                  <a:gd name="T1" fmla="*/ 10 h 43"/>
                  <a:gd name="T2" fmla="*/ 24 w 38"/>
                  <a:gd name="T3" fmla="*/ 43 h 43"/>
                  <a:gd name="T4" fmla="*/ 0 w 38"/>
                  <a:gd name="T5" fmla="*/ 33 h 43"/>
                  <a:gd name="T6" fmla="*/ 12 w 38"/>
                  <a:gd name="T7" fmla="*/ 0 h 43"/>
                  <a:gd name="T8" fmla="*/ 38 w 38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10"/>
                    </a:moveTo>
                    <a:lnTo>
                      <a:pt x="24" y="43"/>
                    </a:lnTo>
                    <a:lnTo>
                      <a:pt x="0" y="33"/>
                    </a:lnTo>
                    <a:lnTo>
                      <a:pt x="12" y="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1" name="Freeform 205">
                <a:extLst>
                  <a:ext uri="{FF2B5EF4-FFF2-40B4-BE49-F238E27FC236}">
                    <a16:creationId xmlns:a16="http://schemas.microsoft.com/office/drawing/2014/main" id="{EC7AB98E-E9BC-4557-9078-F050721A6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171575"/>
                <a:ext cx="71438" cy="60325"/>
              </a:xfrm>
              <a:custGeom>
                <a:avLst/>
                <a:gdLst>
                  <a:gd name="T0" fmla="*/ 9 w 45"/>
                  <a:gd name="T1" fmla="*/ 0 h 38"/>
                  <a:gd name="T2" fmla="*/ 45 w 45"/>
                  <a:gd name="T3" fmla="*/ 14 h 38"/>
                  <a:gd name="T4" fmla="*/ 33 w 45"/>
                  <a:gd name="T5" fmla="*/ 38 h 38"/>
                  <a:gd name="T6" fmla="*/ 0 w 45"/>
                  <a:gd name="T7" fmla="*/ 23 h 38"/>
                  <a:gd name="T8" fmla="*/ 9 w 4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9" y="0"/>
                    </a:moveTo>
                    <a:lnTo>
                      <a:pt x="45" y="14"/>
                    </a:lnTo>
                    <a:lnTo>
                      <a:pt x="33" y="38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2" name="Freeform 206">
                <a:extLst>
                  <a:ext uri="{FF2B5EF4-FFF2-40B4-BE49-F238E27FC236}">
                    <a16:creationId xmlns:a16="http://schemas.microsoft.com/office/drawing/2014/main" id="{F1712720-75BD-40C4-9D1F-D6543619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151" y="1284288"/>
                <a:ext cx="60325" cy="66675"/>
              </a:xfrm>
              <a:custGeom>
                <a:avLst/>
                <a:gdLst>
                  <a:gd name="T0" fmla="*/ 38 w 38"/>
                  <a:gd name="T1" fmla="*/ 9 h 42"/>
                  <a:gd name="T2" fmla="*/ 24 w 38"/>
                  <a:gd name="T3" fmla="*/ 42 h 42"/>
                  <a:gd name="T4" fmla="*/ 0 w 38"/>
                  <a:gd name="T5" fmla="*/ 33 h 42"/>
                  <a:gd name="T6" fmla="*/ 14 w 38"/>
                  <a:gd name="T7" fmla="*/ 0 h 42"/>
                  <a:gd name="T8" fmla="*/ 38 w 38"/>
                  <a:gd name="T9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38" y="9"/>
                    </a:moveTo>
                    <a:lnTo>
                      <a:pt x="24" y="42"/>
                    </a:lnTo>
                    <a:lnTo>
                      <a:pt x="0" y="33"/>
                    </a:lnTo>
                    <a:lnTo>
                      <a:pt x="14" y="0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3" name="Freeform 207">
                <a:extLst>
                  <a:ext uri="{FF2B5EF4-FFF2-40B4-BE49-F238E27FC236}">
                    <a16:creationId xmlns:a16="http://schemas.microsoft.com/office/drawing/2014/main" id="{3A8ABB09-01BC-4DB8-B13E-C8EDED084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009650"/>
                <a:ext cx="68263" cy="60325"/>
              </a:xfrm>
              <a:custGeom>
                <a:avLst/>
                <a:gdLst>
                  <a:gd name="T0" fmla="*/ 34 w 43"/>
                  <a:gd name="T1" fmla="*/ 38 h 38"/>
                  <a:gd name="T2" fmla="*/ 0 w 43"/>
                  <a:gd name="T3" fmla="*/ 24 h 38"/>
                  <a:gd name="T4" fmla="*/ 10 w 43"/>
                  <a:gd name="T5" fmla="*/ 0 h 38"/>
                  <a:gd name="T6" fmla="*/ 43 w 43"/>
                  <a:gd name="T7" fmla="*/ 14 h 38"/>
                  <a:gd name="T8" fmla="*/ 34 w 43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34" y="38"/>
                    </a:moveTo>
                    <a:lnTo>
                      <a:pt x="0" y="24"/>
                    </a:lnTo>
                    <a:lnTo>
                      <a:pt x="10" y="0"/>
                    </a:lnTo>
                    <a:lnTo>
                      <a:pt x="43" y="14"/>
                    </a:lnTo>
                    <a:lnTo>
                      <a:pt x="3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4" name="Freeform 208">
                <a:extLst>
                  <a:ext uri="{FF2B5EF4-FFF2-40B4-BE49-F238E27FC236}">
                    <a16:creationId xmlns:a16="http://schemas.microsoft.com/office/drawing/2014/main" id="{D9124FDD-ED18-4573-B966-77038151B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009650"/>
                <a:ext cx="66675" cy="60325"/>
              </a:xfrm>
              <a:custGeom>
                <a:avLst/>
                <a:gdLst>
                  <a:gd name="T0" fmla="*/ 0 w 42"/>
                  <a:gd name="T1" fmla="*/ 14 h 38"/>
                  <a:gd name="T2" fmla="*/ 33 w 42"/>
                  <a:gd name="T3" fmla="*/ 0 h 38"/>
                  <a:gd name="T4" fmla="*/ 42 w 42"/>
                  <a:gd name="T5" fmla="*/ 24 h 38"/>
                  <a:gd name="T6" fmla="*/ 9 w 42"/>
                  <a:gd name="T7" fmla="*/ 38 h 38"/>
                  <a:gd name="T8" fmla="*/ 0 w 42"/>
                  <a:gd name="T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0" y="14"/>
                    </a:moveTo>
                    <a:lnTo>
                      <a:pt x="33" y="0"/>
                    </a:lnTo>
                    <a:lnTo>
                      <a:pt x="42" y="24"/>
                    </a:lnTo>
                    <a:lnTo>
                      <a:pt x="9" y="3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5" name="Freeform 209">
                <a:extLst>
                  <a:ext uri="{FF2B5EF4-FFF2-40B4-BE49-F238E27FC236}">
                    <a16:creationId xmlns:a16="http://schemas.microsoft.com/office/drawing/2014/main" id="{E928F28D-FC96-42AE-94AD-B72B8023A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1279525"/>
                <a:ext cx="60325" cy="71437"/>
              </a:xfrm>
              <a:custGeom>
                <a:avLst/>
                <a:gdLst>
                  <a:gd name="T0" fmla="*/ 38 w 38"/>
                  <a:gd name="T1" fmla="*/ 33 h 45"/>
                  <a:gd name="T2" fmla="*/ 14 w 38"/>
                  <a:gd name="T3" fmla="*/ 45 h 45"/>
                  <a:gd name="T4" fmla="*/ 0 w 38"/>
                  <a:gd name="T5" fmla="*/ 12 h 45"/>
                  <a:gd name="T6" fmla="*/ 24 w 38"/>
                  <a:gd name="T7" fmla="*/ 0 h 45"/>
                  <a:gd name="T8" fmla="*/ 38 w 38"/>
                  <a:gd name="T9" fmla="*/ 3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5">
                    <a:moveTo>
                      <a:pt x="38" y="33"/>
                    </a:moveTo>
                    <a:lnTo>
                      <a:pt x="14" y="45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6" name="Freeform 210">
                <a:extLst>
                  <a:ext uri="{FF2B5EF4-FFF2-40B4-BE49-F238E27FC236}">
                    <a16:creationId xmlns:a16="http://schemas.microsoft.com/office/drawing/2014/main" id="{C311B042-A2FC-4676-8674-1B03C345A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171575"/>
                <a:ext cx="68263" cy="60325"/>
              </a:xfrm>
              <a:custGeom>
                <a:avLst/>
                <a:gdLst>
                  <a:gd name="T0" fmla="*/ 43 w 43"/>
                  <a:gd name="T1" fmla="*/ 23 h 38"/>
                  <a:gd name="T2" fmla="*/ 10 w 43"/>
                  <a:gd name="T3" fmla="*/ 38 h 38"/>
                  <a:gd name="T4" fmla="*/ 0 w 43"/>
                  <a:gd name="T5" fmla="*/ 14 h 38"/>
                  <a:gd name="T6" fmla="*/ 34 w 43"/>
                  <a:gd name="T7" fmla="*/ 0 h 38"/>
                  <a:gd name="T8" fmla="*/ 43 w 43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43" y="23"/>
                    </a:moveTo>
                    <a:lnTo>
                      <a:pt x="10" y="38"/>
                    </a:lnTo>
                    <a:lnTo>
                      <a:pt x="0" y="14"/>
                    </a:lnTo>
                    <a:lnTo>
                      <a:pt x="34" y="0"/>
                    </a:lnTo>
                    <a:lnTo>
                      <a:pt x="43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7" name="Freeform 211">
                <a:extLst>
                  <a:ext uri="{FF2B5EF4-FFF2-40B4-BE49-F238E27FC236}">
                    <a16:creationId xmlns:a16="http://schemas.microsoft.com/office/drawing/2014/main" id="{C0455A44-2100-47CF-BCC6-4C5D3254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6" y="889000"/>
                <a:ext cx="60325" cy="68262"/>
              </a:xfrm>
              <a:custGeom>
                <a:avLst/>
                <a:gdLst>
                  <a:gd name="T0" fmla="*/ 38 w 38"/>
                  <a:gd name="T1" fmla="*/ 33 h 43"/>
                  <a:gd name="T2" fmla="*/ 14 w 38"/>
                  <a:gd name="T3" fmla="*/ 43 h 43"/>
                  <a:gd name="T4" fmla="*/ 0 w 38"/>
                  <a:gd name="T5" fmla="*/ 10 h 43"/>
                  <a:gd name="T6" fmla="*/ 23 w 38"/>
                  <a:gd name="T7" fmla="*/ 0 h 43"/>
                  <a:gd name="T8" fmla="*/ 38 w 38"/>
                  <a:gd name="T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33"/>
                    </a:moveTo>
                    <a:lnTo>
                      <a:pt x="14" y="43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7" name="Freeform 212">
              <a:extLst>
                <a:ext uri="{FF2B5EF4-FFF2-40B4-BE49-F238E27FC236}">
                  <a16:creationId xmlns:a16="http://schemas.microsoft.com/office/drawing/2014/main" id="{6F983361-6A61-4DD4-AF76-E465C267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033" y="3476127"/>
              <a:ext cx="63958" cy="63759"/>
            </a:xfrm>
            <a:custGeom>
              <a:avLst/>
              <a:gdLst>
                <a:gd name="T0" fmla="*/ 27 w 30"/>
                <a:gd name="T1" fmla="*/ 25 h 31"/>
                <a:gd name="T2" fmla="*/ 7 w 30"/>
                <a:gd name="T3" fmla="*/ 1 h 31"/>
                <a:gd name="T4" fmla="*/ 7 w 30"/>
                <a:gd name="T5" fmla="*/ 12 h 31"/>
                <a:gd name="T6" fmla="*/ 17 w 30"/>
                <a:gd name="T7" fmla="*/ 22 h 31"/>
                <a:gd name="T8" fmla="*/ 27 w 30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7" y="25"/>
                  </a:moveTo>
                  <a:cubicBezTo>
                    <a:pt x="30" y="12"/>
                    <a:pt x="20" y="0"/>
                    <a:pt x="7" y="1"/>
                  </a:cubicBezTo>
                  <a:cubicBezTo>
                    <a:pt x="0" y="2"/>
                    <a:pt x="0" y="12"/>
                    <a:pt x="7" y="12"/>
                  </a:cubicBezTo>
                  <a:cubicBezTo>
                    <a:pt x="13" y="11"/>
                    <a:pt x="18" y="15"/>
                    <a:pt x="17" y="22"/>
                  </a:cubicBezTo>
                  <a:cubicBezTo>
                    <a:pt x="16" y="29"/>
                    <a:pt x="26" y="31"/>
                    <a:pt x="27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48" name="Freeform 213">
              <a:extLst>
                <a:ext uri="{FF2B5EF4-FFF2-40B4-BE49-F238E27FC236}">
                  <a16:creationId xmlns:a16="http://schemas.microsoft.com/office/drawing/2014/main" id="{9ABB8C43-9982-4460-B0EE-704836DE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0380" y="3535519"/>
              <a:ext cx="229707" cy="179921"/>
            </a:xfrm>
            <a:custGeom>
              <a:avLst/>
              <a:gdLst>
                <a:gd name="T0" fmla="*/ 3 w 108"/>
                <a:gd name="T1" fmla="*/ 15 h 87"/>
                <a:gd name="T2" fmla="*/ 2 w 108"/>
                <a:gd name="T3" fmla="*/ 41 h 87"/>
                <a:gd name="T4" fmla="*/ 31 w 108"/>
                <a:gd name="T5" fmla="*/ 87 h 87"/>
                <a:gd name="T6" fmla="*/ 35 w 108"/>
                <a:gd name="T7" fmla="*/ 87 h 87"/>
                <a:gd name="T8" fmla="*/ 50 w 108"/>
                <a:gd name="T9" fmla="*/ 82 h 87"/>
                <a:gd name="T10" fmla="*/ 64 w 108"/>
                <a:gd name="T11" fmla="*/ 87 h 87"/>
                <a:gd name="T12" fmla="*/ 94 w 108"/>
                <a:gd name="T13" fmla="*/ 10 h 87"/>
                <a:gd name="T14" fmla="*/ 91 w 108"/>
                <a:gd name="T15" fmla="*/ 7 h 87"/>
                <a:gd name="T16" fmla="*/ 70 w 108"/>
                <a:gd name="T17" fmla="*/ 0 h 87"/>
                <a:gd name="T18" fmla="*/ 50 w 108"/>
                <a:gd name="T19" fmla="*/ 4 h 87"/>
                <a:gd name="T20" fmla="*/ 50 w 108"/>
                <a:gd name="T21" fmla="*/ 4 h 87"/>
                <a:gd name="T22" fmla="*/ 45 w 108"/>
                <a:gd name="T23" fmla="*/ 2 h 87"/>
                <a:gd name="T24" fmla="*/ 31 w 108"/>
                <a:gd name="T25" fmla="*/ 0 h 87"/>
                <a:gd name="T26" fmla="*/ 30 w 108"/>
                <a:gd name="T27" fmla="*/ 0 h 87"/>
                <a:gd name="T28" fmla="*/ 3 w 108"/>
                <a:gd name="T2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7">
                  <a:moveTo>
                    <a:pt x="3" y="15"/>
                  </a:moveTo>
                  <a:cubicBezTo>
                    <a:pt x="0" y="23"/>
                    <a:pt x="1" y="33"/>
                    <a:pt x="2" y="41"/>
                  </a:cubicBezTo>
                  <a:cubicBezTo>
                    <a:pt x="5" y="57"/>
                    <a:pt x="13" y="82"/>
                    <a:pt x="31" y="87"/>
                  </a:cubicBezTo>
                  <a:cubicBezTo>
                    <a:pt x="32" y="87"/>
                    <a:pt x="34" y="87"/>
                    <a:pt x="35" y="87"/>
                  </a:cubicBezTo>
                  <a:cubicBezTo>
                    <a:pt x="40" y="87"/>
                    <a:pt x="45" y="85"/>
                    <a:pt x="50" y="82"/>
                  </a:cubicBezTo>
                  <a:cubicBezTo>
                    <a:pt x="54" y="86"/>
                    <a:pt x="59" y="87"/>
                    <a:pt x="64" y="87"/>
                  </a:cubicBezTo>
                  <a:cubicBezTo>
                    <a:pt x="90" y="87"/>
                    <a:pt x="108" y="29"/>
                    <a:pt x="94" y="10"/>
                  </a:cubicBezTo>
                  <a:cubicBezTo>
                    <a:pt x="93" y="9"/>
                    <a:pt x="92" y="8"/>
                    <a:pt x="91" y="7"/>
                  </a:cubicBezTo>
                  <a:cubicBezTo>
                    <a:pt x="86" y="2"/>
                    <a:pt x="78" y="0"/>
                    <a:pt x="70" y="0"/>
                  </a:cubicBezTo>
                  <a:cubicBezTo>
                    <a:pt x="63" y="0"/>
                    <a:pt x="55" y="2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5" y="3"/>
                    <a:pt x="45" y="2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9" y="0"/>
                    <a:pt x="7" y="4"/>
                    <a:pt x="3" y="1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7A41310-0539-49E3-9758-313A7A927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273" y="4635114"/>
              <a:ext cx="1493094" cy="1542817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1694" y="547693"/>
            <a:ext cx="8134272" cy="55245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此介绍内容</a:t>
            </a:r>
            <a:r>
              <a:rPr lang="fr-FR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是国际电联电信标准化局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的各位员工、</a:t>
            </a:r>
            <a:r>
              <a:rPr lang="fr-FR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团队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协作努力</a:t>
            </a:r>
            <a:r>
              <a:rPr lang="fr-FR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的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工作</a:t>
            </a:r>
            <a:r>
              <a:rPr lang="fr-FR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结果。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/>
            </a:r>
            <a:b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</a:b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若有任何问题或需要帮助请您参考</a:t>
            </a:r>
            <a:endParaRPr lang="fr-FR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  <a:hlinkClick r:id="rId2"/>
            </a:endParaRPr>
          </a:p>
          <a:p>
            <a:r>
              <a:rPr lang="fr-FR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  <a:hlinkClick r:id="rId2"/>
              </a:rPr>
              <a:t>tsbitdev@itu.int</a:t>
            </a:r>
            <a:endParaRPr lang="en-GB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更多联系方式：</a:t>
            </a:r>
            <a:r>
              <a:rPr lang="en-GB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Sébastien Castano</a:t>
            </a:r>
            <a:r>
              <a:rPr lang="fr-CH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/>
            </a:r>
            <a:br>
              <a:rPr lang="fr-CH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Head TSB IT Applications Development </a:t>
            </a:r>
            <a:r>
              <a:rPr lang="fr-CH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fr-CH" i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fr-FR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Tel : +41 22 730 6224</a:t>
            </a:r>
          </a:p>
          <a:p>
            <a:endParaRPr lang="fr-CH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F7421-5923-4B9C-BC6B-0D343E1DD7D7}"/>
              </a:ext>
            </a:extLst>
          </p:cNvPr>
          <p:cNvSpPr/>
          <p:nvPr/>
        </p:nvSpPr>
        <p:spPr>
          <a:xfrm>
            <a:off x="379735" y="5679482"/>
            <a:ext cx="81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Sebastien 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CASTANO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Allaeddine 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DJOUAMA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Lis 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LUGO 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COLLS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Kouraich GHARSALLAOUI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60" y="525689"/>
            <a:ext cx="791628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工具可以帮助您与我们一同协作</a:t>
            </a:r>
            <a:endParaRPr lang="fr-FR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78" y="1761854"/>
            <a:ext cx="8250244" cy="46106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 MyWorkspace –</a:t>
            </a:r>
            <a:r>
              <a:rPr lang="fr-FR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我如何在任意时间访问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fr-FR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 </a:t>
            </a:r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Translate </a:t>
            </a:r>
            <a:r>
              <a:rPr lang="fr-FR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我如何用联合国六种工作语言之一来阅读文档文件</a:t>
            </a:r>
            <a:endParaRPr lang="fr-FR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电子邮件通讯</a:t>
            </a:r>
            <a:r>
              <a:rPr lang="fr-FR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用以接收最新消息</a:t>
            </a:r>
            <a:endParaRPr 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在线会议</a:t>
            </a: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fr-FR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fr-FR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线上会议</a:t>
            </a:r>
            <a:endParaRPr 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专家组</a:t>
            </a: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fr-FR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与其他人保持连接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 </a:t>
            </a: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 ITU-T 活动 </a:t>
            </a:r>
            <a:r>
              <a:rPr lang="fr-FR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现场与在线活动</a:t>
            </a:r>
            <a:endParaRPr lang="fr-FR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云服务 </a:t>
            </a:r>
            <a:r>
              <a:rPr lang="fr-FR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文件存储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848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5400" b="1" dirty="0"/>
              <a:t>MyWorkspace</a:t>
            </a:r>
          </a:p>
        </p:txBody>
      </p:sp>
    </p:spTree>
    <p:extLst>
      <p:ext uri="{BB962C8B-B14F-4D97-AF65-F5344CB8AC3E}">
        <p14:creationId xmlns:p14="http://schemas.microsoft.com/office/powerpoint/2010/main" val="3339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429" y="3503414"/>
            <a:ext cx="7143" cy="71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43931" y="965250"/>
            <a:ext cx="602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MyWorkspace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43930" y="1403831"/>
            <a:ext cx="36766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latin typeface="+mj-lt"/>
                <a:hlinkClick r:id="rId3"/>
              </a:rPr>
              <a:t>https://www.itu.int/myworkspace/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9590" y="2671976"/>
            <a:ext cx="3306951" cy="10940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主页中进入：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Cambria Math" panose="02040503050406030204" pitchFamily="18" charset="0"/>
              <a:buChar char=" "/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itu.int/</a:t>
            </a:r>
            <a:r>
              <a:rPr lang="fr-FR" sz="1200" dirty="0" err="1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itu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-t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Cambria Math" panose="02040503050406030204" pitchFamily="18" charset="0"/>
              <a:buChar char=" "/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登录您的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账户</a:t>
            </a:r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2" descr="C:\Users\castano\AppData\Local\Temp\SNAGHTML186b2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30" y="2180966"/>
            <a:ext cx="4060464" cy="39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479486" y="1086249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MyWorkspace –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手机及电脑等桌面应用下载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ED8F90-58AB-46A7-A46E-2DC205AF3FDF}"/>
              </a:ext>
            </a:extLst>
          </p:cNvPr>
          <p:cNvGrpSpPr/>
          <p:nvPr/>
        </p:nvGrpSpPr>
        <p:grpSpPr>
          <a:xfrm>
            <a:off x="589603" y="2455017"/>
            <a:ext cx="2999878" cy="1825643"/>
            <a:chOff x="-478019" y="2068206"/>
            <a:chExt cx="6948561" cy="38875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CC96A2-9F66-44AE-AC84-07F91F93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19" y="2068206"/>
              <a:ext cx="6948561" cy="3887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5A2DC8-7F20-485F-AA16-9BE0521A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807" y="2255003"/>
              <a:ext cx="4359624" cy="2727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04E6A6-1FFD-4ADF-8CBB-F750D9D2F70C}"/>
              </a:ext>
            </a:extLst>
          </p:cNvPr>
          <p:cNvGrpSpPr/>
          <p:nvPr/>
        </p:nvGrpSpPr>
        <p:grpSpPr>
          <a:xfrm>
            <a:off x="2736109" y="3317836"/>
            <a:ext cx="1197497" cy="904741"/>
            <a:chOff x="6234588" y="2656465"/>
            <a:chExt cx="2118998" cy="28857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EBA9A9-B26F-4508-B12D-06E425C6F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88" y="2656465"/>
              <a:ext cx="2118998" cy="288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0EEDA0-175E-45AC-9480-4E3A057A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148" y="2894369"/>
              <a:ext cx="1661461" cy="2204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11BD09-1E78-49DB-B4AB-79B9AA390296}"/>
              </a:ext>
            </a:extLst>
          </p:cNvPr>
          <p:cNvGrpSpPr/>
          <p:nvPr/>
        </p:nvGrpSpPr>
        <p:grpSpPr>
          <a:xfrm>
            <a:off x="3498600" y="3564011"/>
            <a:ext cx="691896" cy="1196399"/>
            <a:chOff x="9071556" y="3388120"/>
            <a:chExt cx="1227449" cy="2154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32DC9A-24EE-4028-9D9A-BD57D58B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556" y="3388120"/>
              <a:ext cx="1227449" cy="2154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E78C4B-B47E-4D58-9DBB-72EA83B5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969" y="3609041"/>
              <a:ext cx="843177" cy="1489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E9ACF4-4F02-45E4-9113-1FEF57184AE8}"/>
              </a:ext>
            </a:extLst>
          </p:cNvPr>
          <p:cNvGrpSpPr/>
          <p:nvPr/>
        </p:nvGrpSpPr>
        <p:grpSpPr>
          <a:xfrm>
            <a:off x="4543959" y="3355646"/>
            <a:ext cx="1184940" cy="1542110"/>
            <a:chOff x="6058612" y="2181335"/>
            <a:chExt cx="1579920" cy="20561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394D7C-E297-44AC-A9B9-A1C618AB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771" y="2181335"/>
              <a:ext cx="1371600" cy="1371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81C018-C481-4FA4-ADBC-B634C48C5AF3}"/>
                </a:ext>
              </a:extLst>
            </p:cNvPr>
            <p:cNvSpPr/>
            <p:nvPr/>
          </p:nvSpPr>
          <p:spPr>
            <a:xfrm>
              <a:off x="6588724" y="3590607"/>
              <a:ext cx="54544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cap="all" dirty="0">
                  <a:solidFill>
                    <a:schemeClr val="tx1">
                      <a:lumMod val="50000"/>
                    </a:schemeClr>
                  </a:solidFill>
                </a:rPr>
                <a:t>Web</a:t>
              </a:r>
              <a:endParaRPr lang="en-CH" sz="9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40540E-B8BF-4D9C-B3BD-1541A0C52FA5}"/>
                </a:ext>
              </a:extLst>
            </p:cNvPr>
            <p:cNvSpPr/>
            <p:nvPr/>
          </p:nvSpPr>
          <p:spPr>
            <a:xfrm>
              <a:off x="6058612" y="3929706"/>
              <a:ext cx="157992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9"/>
                </a:rPr>
                <a:t>itu.int/</a:t>
              </a:r>
              <a:r>
                <a:rPr lang="en-GB" sz="900" dirty="0" err="1">
                  <a:hlinkClick r:id="rId9"/>
                </a:rPr>
                <a:t>myworkspace</a:t>
              </a:r>
              <a:r>
                <a:rPr lang="en-GB" sz="900" dirty="0"/>
                <a:t> </a:t>
              </a:r>
              <a:endParaRPr lang="en-US" sz="9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D6759C-0A74-4297-8DBB-4C92460882E9}"/>
              </a:ext>
            </a:extLst>
          </p:cNvPr>
          <p:cNvGrpSpPr/>
          <p:nvPr/>
        </p:nvGrpSpPr>
        <p:grpSpPr>
          <a:xfrm>
            <a:off x="5959257" y="3355645"/>
            <a:ext cx="1262712" cy="1611361"/>
            <a:chOff x="7902711" y="2181335"/>
            <a:chExt cx="1683616" cy="2148481"/>
          </a:xfrm>
        </p:grpSpPr>
        <p:pic>
          <p:nvPicPr>
            <p:cNvPr id="16" name="Content Placeholder 4">
              <a:extLst>
                <a:ext uri="{FF2B5EF4-FFF2-40B4-BE49-F238E27FC236}">
                  <a16:creationId xmlns:a16="http://schemas.microsoft.com/office/drawing/2014/main" id="{94F17032-8D99-4DF0-9F49-24F33B16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719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CE3403-A3DB-4157-B10A-2AD2C43E077A}"/>
                </a:ext>
              </a:extLst>
            </p:cNvPr>
            <p:cNvSpPr/>
            <p:nvPr/>
          </p:nvSpPr>
          <p:spPr>
            <a:xfrm>
              <a:off x="8290646" y="3590607"/>
              <a:ext cx="86604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Android</a:t>
              </a:r>
              <a:endParaRPr lang="en-CH" sz="9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2CDED4-3ED2-4933-972D-F72AD278F28D}"/>
                </a:ext>
              </a:extLst>
            </p:cNvPr>
            <p:cNvSpPr/>
            <p:nvPr/>
          </p:nvSpPr>
          <p:spPr>
            <a:xfrm>
              <a:off x="7902711" y="3837373"/>
              <a:ext cx="16836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1"/>
                </a:rPr>
                <a:t>handle.itu.int/11.1002/apps/</a:t>
              </a:r>
              <a:r>
                <a:rPr lang="en-GB" sz="900" dirty="0" err="1">
                  <a:hlinkClick r:id="rId11"/>
                </a:rPr>
                <a:t>mws</a:t>
              </a:r>
              <a:r>
                <a:rPr lang="en-GB" sz="900" dirty="0">
                  <a:hlinkClick r:id="rId11"/>
                </a:rPr>
                <a:t>-android</a:t>
              </a:r>
              <a:endParaRPr lang="fr-CH" sz="9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D90724-DBF6-449D-BE28-DFAD7589DD92}"/>
              </a:ext>
            </a:extLst>
          </p:cNvPr>
          <p:cNvGrpSpPr/>
          <p:nvPr/>
        </p:nvGrpSpPr>
        <p:grpSpPr>
          <a:xfrm>
            <a:off x="7448096" y="3355645"/>
            <a:ext cx="1106302" cy="1611361"/>
            <a:chOff x="9930794" y="2181335"/>
            <a:chExt cx="1475069" cy="2148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C61295-E15D-4682-9D9A-F5BB396749A8}"/>
                </a:ext>
              </a:extLst>
            </p:cNvPr>
            <p:cNvSpPr/>
            <p:nvPr/>
          </p:nvSpPr>
          <p:spPr>
            <a:xfrm>
              <a:off x="10450159" y="3590607"/>
              <a:ext cx="46422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IOS</a:t>
              </a:r>
              <a:endParaRPr lang="en-CH" sz="900" b="1" dirty="0"/>
            </a:p>
          </p:txBody>
        </p:sp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0593B288-E220-459B-B0FC-F3E3114C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528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6267A-4573-4090-8AB9-7516C19955E8}"/>
                </a:ext>
              </a:extLst>
            </p:cNvPr>
            <p:cNvSpPr/>
            <p:nvPr/>
          </p:nvSpPr>
          <p:spPr>
            <a:xfrm>
              <a:off x="9930794" y="3837373"/>
              <a:ext cx="147506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3"/>
                </a:rPr>
                <a:t>handle.itu.int/11.1002/apps/</a:t>
              </a:r>
              <a:r>
                <a:rPr lang="en-GB" sz="900" dirty="0" err="1">
                  <a:hlinkClick r:id="rId13"/>
                </a:rPr>
                <a:t>mws-ios</a:t>
              </a:r>
              <a:r>
                <a:rPr lang="fr-CH" sz="900" dirty="0"/>
                <a:t> 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lnSpc>
                <a:spcPct val="150000"/>
              </a:lnSpc>
              <a:buNone/>
            </a:pP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 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Translate </a:t>
            </a:r>
            <a:b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如何用联合国六种工作语言之一来阅读文档文件</a:t>
            </a:r>
          </a:p>
          <a:p>
            <a:pPr marL="0" lvl="0" indent="0" algn="ctr" fontAlgn="base">
              <a:buNone/>
            </a:pPr>
            <a:r>
              <a:rPr lang="ar-AE" altLang="zh-CN" dirty="0">
                <a:solidFill>
                  <a:srgbClr val="2F34F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عربي</a:t>
            </a:r>
            <a:r>
              <a:rPr lang="ar-AE" altLang="zh-CN" dirty="0">
                <a:solidFill>
                  <a:srgbClr val="2F34FB"/>
                </a:solidFill>
              </a:rPr>
              <a:t> </a:t>
            </a:r>
            <a:r>
              <a:rPr lang="en-US" altLang="zh-CN" dirty="0">
                <a:solidFill>
                  <a:srgbClr val="2F34FB"/>
                </a:solidFill>
              </a:rPr>
              <a:t> </a:t>
            </a:r>
            <a:r>
              <a:rPr lang="ja-JP" altLang="en-US" dirty="0">
                <a:solidFill>
                  <a:srgbClr val="2F34F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中文</a:t>
            </a:r>
            <a:r>
              <a:rPr lang="ja-JP" altLang="en-US" dirty="0">
                <a:solidFill>
                  <a:srgbClr val="2F34FB"/>
                </a:solidFill>
              </a:rPr>
              <a:t> </a:t>
            </a:r>
            <a:r>
              <a:rPr lang="en-GB" altLang="zh-CN" dirty="0">
                <a:solidFill>
                  <a:srgbClr val="2F34F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English</a:t>
            </a:r>
            <a:r>
              <a:rPr lang="en-GB" altLang="zh-CN" dirty="0">
                <a:solidFill>
                  <a:srgbClr val="2F34FB"/>
                </a:solidFill>
              </a:rPr>
              <a:t> </a:t>
            </a:r>
            <a:r>
              <a:rPr lang="en-GB" altLang="zh-CN" u="sng" dirty="0" err="1">
                <a:solidFill>
                  <a:srgbClr val="2F34F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Español</a:t>
            </a:r>
            <a:r>
              <a:rPr lang="en-GB" altLang="zh-CN" dirty="0">
                <a:solidFill>
                  <a:srgbClr val="2F34FB"/>
                </a:solidFill>
              </a:rPr>
              <a:t> </a:t>
            </a:r>
            <a:r>
              <a:rPr lang="en-GB" altLang="zh-CN" u="sng" dirty="0" err="1">
                <a:solidFill>
                  <a:srgbClr val="2F34F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Français</a:t>
            </a:r>
            <a:r>
              <a:rPr lang="en-GB" altLang="zh-CN" dirty="0">
                <a:solidFill>
                  <a:srgbClr val="2F34FB"/>
                </a:solidFill>
              </a:rPr>
              <a:t> </a:t>
            </a:r>
            <a:r>
              <a:rPr lang="az-Cyrl-AZ" altLang="zh-CN" dirty="0">
                <a:solidFill>
                  <a:srgbClr val="2F34FB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Русский</a:t>
            </a:r>
            <a:endParaRPr lang="az-Cyrl-AZ" altLang="zh-CN" dirty="0">
              <a:solidFill>
                <a:srgbClr val="2F34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30" y="2572758"/>
            <a:ext cx="3899761" cy="3816772"/>
          </a:xfrm>
        </p:spPr>
        <p:txBody>
          <a:bodyPr vert="horz" lIns="0" tIns="0" rIns="0" bIns="0" rtlCol="0" anchor="t">
            <a:noAutofit/>
          </a:bodyPr>
          <a:lstStyle/>
          <a:p>
            <a:pPr marL="170974" indent="-170974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基于神经网络的集成式开源解决方案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0974" indent="-170974">
              <a:lnSpc>
                <a:spcPct val="150000"/>
              </a:lnSpc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以6种语言对国际电联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文档进行专门训练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0974" indent="-170974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保证电联翻译的可用性及高质量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0974" indent="-170974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翻译文件可保持原文件的</a:t>
            </a:r>
            <a:r>
              <a:rPr lang="fr-FR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原始格式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0974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Translate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于机器学习技术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0974" y="1400039"/>
            <a:ext cx="67651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3"/>
              </a:rPr>
              <a:t>https://www.itu.int/myworkspace/!/my-workspace/transate</a:t>
            </a:r>
            <a:endParaRPr lang="fr-CH" sz="1400" dirty="0"/>
          </a:p>
        </p:txBody>
      </p:sp>
      <p:pic>
        <p:nvPicPr>
          <p:cNvPr id="2050" name="Picture 2" descr="C:\Users\castano\AppData\Local\Temp\SNAGHTML71e04f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34" y="1988491"/>
            <a:ext cx="4687736" cy="3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34401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ITU-T 电子邮件通讯录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在您的邮箱中接收最新信息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fontAlgn="base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634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accent1"/>
          </a:solidFill>
        </a:ln>
      </a:spPr>
      <a:bodyPr wrap="square" rtlCol="0" anchor="ctr">
        <a:spAutoFit/>
      </a:bodyPr>
      <a:lstStyle>
        <a:defPPr algn="ctr">
          <a:defRPr sz="2400" dirty="0">
            <a:solidFill>
              <a:srgbClr val="558ED5"/>
            </a:solidFill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FD2880EE832469594340AA5F65A3F" ma:contentTypeVersion="2" ma:contentTypeDescription="Create a new document." ma:contentTypeScope="" ma:versionID="79c279240c212386f63d8b0133a7eca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7D0097-FD2E-4E71-8FF8-0A638D429914}"/>
</file>

<file path=customXml/itemProps2.xml><?xml version="1.0" encoding="utf-8"?>
<ds:datastoreItem xmlns:ds="http://schemas.openxmlformats.org/officeDocument/2006/customXml" ds:itemID="{F0788C51-2B56-4B48-BC31-4B4BF0E2928B}"/>
</file>

<file path=customXml/itemProps3.xml><?xml version="1.0" encoding="utf-8"?>
<ds:datastoreItem xmlns:ds="http://schemas.openxmlformats.org/officeDocument/2006/customXml" ds:itemID="{A51F9985-F361-43A8-AD0B-2B9D2CF69AA8}"/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933</Words>
  <Application>Microsoft Office PowerPoint</Application>
  <PresentationFormat>On-screen Show (4:3)</PresentationFormat>
  <Paragraphs>124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ＭＳ Ｐゴシック</vt:lpstr>
      <vt:lpstr>宋体</vt:lpstr>
      <vt:lpstr>Arial</vt:lpstr>
      <vt:lpstr>Calibri</vt:lpstr>
      <vt:lpstr>Calibri Light</vt:lpstr>
      <vt:lpstr>Cambria Math</vt:lpstr>
      <vt:lpstr>Roboto Black</vt:lpstr>
      <vt:lpstr>Source Sans Pro Light</vt:lpstr>
      <vt:lpstr>Wingdings</vt:lpstr>
      <vt:lpstr>Office Theme</vt:lpstr>
      <vt:lpstr>WTSA-20  IT工具概述 如何获取服务、文件及活动  国际电联电信标准化局 </vt:lpstr>
      <vt:lpstr>引言</vt:lpstr>
      <vt:lpstr>哪些IT工具可以帮助您与我们一同协作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alexandra.gaspari@itu.int</dc:creator>
  <cp:lastModifiedBy>Gaspari, Alexandra</cp:lastModifiedBy>
  <cp:revision>48</cp:revision>
  <dcterms:created xsi:type="dcterms:W3CDTF">2014-09-01T15:38:30Z</dcterms:created>
  <dcterms:modified xsi:type="dcterms:W3CDTF">2020-04-07T13:51:02Z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0x0101000F7FD2880EE832469594340AA5F65A3F</vt:lpwstr>
  </property>
</Properties>
</file>