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74" r:id="rId5"/>
    <p:sldId id="275" r:id="rId6"/>
    <p:sldId id="278" r:id="rId7"/>
    <p:sldId id="276" r:id="rId8"/>
    <p:sldId id="280" r:id="rId9"/>
    <p:sldId id="281" r:id="rId10"/>
    <p:sldId id="282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227EE-549F-4692-9090-64A5C3D9CB7C}" type="datetimeFigureOut">
              <a:rPr lang="en-US" smtClean="0"/>
              <a:t>23/10/2016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63733-CD45-4CEA-A5EC-06AA3CC53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7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23/10/2016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8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23/10/2016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0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23/10/2016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18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lium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735517" y="22302"/>
            <a:ext cx="5545842" cy="6745671"/>
          </a:xfrm>
          <a:custGeom>
            <a:avLst/>
            <a:gdLst>
              <a:gd name="connsiteX0" fmla="*/ 490691 w 11088796"/>
              <a:gd name="connsiteY0" fmla="*/ 11756903 h 13491341"/>
              <a:gd name="connsiteX1" fmla="*/ 733817 w 11088796"/>
              <a:gd name="connsiteY1" fmla="*/ 11837830 h 13491341"/>
              <a:gd name="connsiteX2" fmla="*/ 1808437 w 11088796"/>
              <a:gd name="connsiteY2" fmla="*/ 12656501 h 13491341"/>
              <a:gd name="connsiteX3" fmla="*/ 1856663 w 11088796"/>
              <a:gd name="connsiteY3" fmla="*/ 13306044 h 13491341"/>
              <a:gd name="connsiteX4" fmla="*/ 1236430 w 11088796"/>
              <a:gd name="connsiteY4" fmla="*/ 13407341 h 13491341"/>
              <a:gd name="connsiteX5" fmla="*/ 161810 w 11088796"/>
              <a:gd name="connsiteY5" fmla="*/ 12588671 h 13491341"/>
              <a:gd name="connsiteX6" fmla="*/ 97910 w 11088796"/>
              <a:gd name="connsiteY6" fmla="*/ 11966183 h 13491341"/>
              <a:gd name="connsiteX7" fmla="*/ 490691 w 11088796"/>
              <a:gd name="connsiteY7" fmla="*/ 11756903 h 13491341"/>
              <a:gd name="connsiteX8" fmla="*/ 1287637 w 11088796"/>
              <a:gd name="connsiteY8" fmla="*/ 10710803 h 13491341"/>
              <a:gd name="connsiteX9" fmla="*/ 1523741 w 11088796"/>
              <a:gd name="connsiteY9" fmla="*/ 10800947 h 13491341"/>
              <a:gd name="connsiteX10" fmla="*/ 2598361 w 11088796"/>
              <a:gd name="connsiteY10" fmla="*/ 11619618 h 13491341"/>
              <a:gd name="connsiteX11" fmla="*/ 2667707 w 11088796"/>
              <a:gd name="connsiteY11" fmla="*/ 12241437 h 13491341"/>
              <a:gd name="connsiteX12" fmla="*/ 2049794 w 11088796"/>
              <a:gd name="connsiteY12" fmla="*/ 12339687 h 13491341"/>
              <a:gd name="connsiteX13" fmla="*/ 975175 w 11088796"/>
              <a:gd name="connsiteY13" fmla="*/ 11521017 h 13491341"/>
              <a:gd name="connsiteX14" fmla="*/ 908953 w 11088796"/>
              <a:gd name="connsiteY14" fmla="*/ 10901578 h 13491341"/>
              <a:gd name="connsiteX15" fmla="*/ 1287637 w 11088796"/>
              <a:gd name="connsiteY15" fmla="*/ 10710803 h 13491341"/>
              <a:gd name="connsiteX16" fmla="*/ 1721569 w 11088796"/>
              <a:gd name="connsiteY16" fmla="*/ 9334566 h 13491341"/>
              <a:gd name="connsiteX17" fmla="*/ 1947183 w 11088796"/>
              <a:gd name="connsiteY17" fmla="*/ 9405678 h 13491341"/>
              <a:gd name="connsiteX18" fmla="*/ 3834230 w 11088796"/>
              <a:gd name="connsiteY18" fmla="*/ 10843275 h 13491341"/>
              <a:gd name="connsiteX19" fmla="*/ 3878894 w 11088796"/>
              <a:gd name="connsiteY19" fmla="*/ 11451101 h 13491341"/>
              <a:gd name="connsiteX20" fmla="*/ 3262230 w 11088796"/>
              <a:gd name="connsiteY20" fmla="*/ 11594106 h 13491341"/>
              <a:gd name="connsiteX21" fmla="*/ 1375183 w 11088796"/>
              <a:gd name="connsiteY21" fmla="*/ 10156508 h 13491341"/>
              <a:gd name="connsiteX22" fmla="*/ 1349316 w 11088796"/>
              <a:gd name="connsiteY22" fmla="*/ 9524008 h 13491341"/>
              <a:gd name="connsiteX23" fmla="*/ 1721569 w 11088796"/>
              <a:gd name="connsiteY23" fmla="*/ 9334566 h 13491341"/>
              <a:gd name="connsiteX24" fmla="*/ 2101387 w 11088796"/>
              <a:gd name="connsiteY24" fmla="*/ 7936576 h 13491341"/>
              <a:gd name="connsiteX25" fmla="*/ 2344041 w 11088796"/>
              <a:gd name="connsiteY25" fmla="*/ 8020670 h 13491341"/>
              <a:gd name="connsiteX26" fmla="*/ 5052676 w 11088796"/>
              <a:gd name="connsiteY26" fmla="*/ 10084172 h 13491341"/>
              <a:gd name="connsiteX27" fmla="*/ 5120124 w 11088796"/>
              <a:gd name="connsiteY27" fmla="*/ 10709361 h 13491341"/>
              <a:gd name="connsiteX28" fmla="*/ 4480668 w 11088796"/>
              <a:gd name="connsiteY28" fmla="*/ 10835011 h 13491341"/>
              <a:gd name="connsiteX29" fmla="*/ 1772034 w 11088796"/>
              <a:gd name="connsiteY29" fmla="*/ 8771509 h 13491341"/>
              <a:gd name="connsiteX30" fmla="*/ 1723383 w 11088796"/>
              <a:gd name="connsiteY30" fmla="*/ 8121644 h 13491341"/>
              <a:gd name="connsiteX31" fmla="*/ 2101387 w 11088796"/>
              <a:gd name="connsiteY31" fmla="*/ 7936576 h 13491341"/>
              <a:gd name="connsiteX32" fmla="*/ 1945410 w 11088796"/>
              <a:gd name="connsiteY32" fmla="*/ 6115309 h 13491341"/>
              <a:gd name="connsiteX33" fmla="*/ 2188908 w 11088796"/>
              <a:gd name="connsiteY33" fmla="*/ 6197004 h 13491341"/>
              <a:gd name="connsiteX34" fmla="*/ 6859286 w 11088796"/>
              <a:gd name="connsiteY34" fmla="*/ 9755006 h 13491341"/>
              <a:gd name="connsiteX35" fmla="*/ 6889502 w 11088796"/>
              <a:gd name="connsiteY35" fmla="*/ 10387978 h 13491341"/>
              <a:gd name="connsiteX36" fmla="*/ 6287266 w 11088796"/>
              <a:gd name="connsiteY36" fmla="*/ 10505862 h 13491341"/>
              <a:gd name="connsiteX37" fmla="*/ 1616888 w 11088796"/>
              <a:gd name="connsiteY37" fmla="*/ 6947860 h 13491341"/>
              <a:gd name="connsiteX38" fmla="*/ 1551927 w 11088796"/>
              <a:gd name="connsiteY38" fmla="*/ 6321692 h 13491341"/>
              <a:gd name="connsiteX39" fmla="*/ 1945410 w 11088796"/>
              <a:gd name="connsiteY39" fmla="*/ 6115309 h 13491341"/>
              <a:gd name="connsiteX40" fmla="*/ 1120711 w 11088796"/>
              <a:gd name="connsiteY40" fmla="*/ 3826332 h 13491341"/>
              <a:gd name="connsiteX41" fmla="*/ 1362501 w 11088796"/>
              <a:gd name="connsiteY41" fmla="*/ 3910611 h 13491341"/>
              <a:gd name="connsiteX42" fmla="*/ 9297658 w 11088796"/>
              <a:gd name="connsiteY42" fmla="*/ 9955798 h 13491341"/>
              <a:gd name="connsiteX43" fmla="*/ 9344772 w 11088796"/>
              <a:gd name="connsiteY43" fmla="*/ 10560687 h 13491341"/>
              <a:gd name="connsiteX44" fmla="*/ 8749084 w 11088796"/>
              <a:gd name="connsiteY44" fmla="*/ 10675877 h 13491341"/>
              <a:gd name="connsiteX45" fmla="*/ 813928 w 11088796"/>
              <a:gd name="connsiteY45" fmla="*/ 4630689 h 13491341"/>
              <a:gd name="connsiteX46" fmla="*/ 744971 w 11088796"/>
              <a:gd name="connsiteY46" fmla="*/ 4009160 h 13491341"/>
              <a:gd name="connsiteX47" fmla="*/ 1120711 w 11088796"/>
              <a:gd name="connsiteY47" fmla="*/ 3826332 h 13491341"/>
              <a:gd name="connsiteX48" fmla="*/ 4227254 w 11088796"/>
              <a:gd name="connsiteY48" fmla="*/ 2790686 h 13491341"/>
              <a:gd name="connsiteX49" fmla="*/ 4454070 w 11088796"/>
              <a:gd name="connsiteY49" fmla="*/ 2860658 h 13491341"/>
              <a:gd name="connsiteX50" fmla="*/ 9475564 w 11088796"/>
              <a:gd name="connsiteY50" fmla="*/ 6686148 h 13491341"/>
              <a:gd name="connsiteX51" fmla="*/ 9504938 w 11088796"/>
              <a:gd name="connsiteY51" fmla="*/ 7321320 h 13491341"/>
              <a:gd name="connsiteX52" fmla="*/ 8903564 w 11088796"/>
              <a:gd name="connsiteY52" fmla="*/ 7436978 h 13491341"/>
              <a:gd name="connsiteX53" fmla="*/ 3882070 w 11088796"/>
              <a:gd name="connsiteY53" fmla="*/ 3611488 h 13491341"/>
              <a:gd name="connsiteX54" fmla="*/ 3837020 w 11088796"/>
              <a:gd name="connsiteY54" fmla="*/ 3003370 h 13491341"/>
              <a:gd name="connsiteX55" fmla="*/ 4227254 w 11088796"/>
              <a:gd name="connsiteY55" fmla="*/ 2790686 h 13491341"/>
              <a:gd name="connsiteX56" fmla="*/ 5978286 w 11088796"/>
              <a:gd name="connsiteY56" fmla="*/ 2454748 h 13491341"/>
              <a:gd name="connsiteX57" fmla="*/ 6213830 w 11088796"/>
              <a:gd name="connsiteY57" fmla="*/ 2544466 h 13491341"/>
              <a:gd name="connsiteX58" fmla="*/ 9303674 w 11088796"/>
              <a:gd name="connsiteY58" fmla="*/ 4898383 h 13491341"/>
              <a:gd name="connsiteX59" fmla="*/ 9350860 w 11088796"/>
              <a:gd name="connsiteY59" fmla="*/ 5503319 h 13491341"/>
              <a:gd name="connsiteX60" fmla="*/ 8755108 w 11088796"/>
              <a:gd name="connsiteY60" fmla="*/ 5618451 h 13491341"/>
              <a:gd name="connsiteX61" fmla="*/ 5665264 w 11088796"/>
              <a:gd name="connsiteY61" fmla="*/ 3264535 h 13491341"/>
              <a:gd name="connsiteX62" fmla="*/ 5596232 w 11088796"/>
              <a:gd name="connsiteY62" fmla="*/ 2642955 h 13491341"/>
              <a:gd name="connsiteX63" fmla="*/ 5978286 w 11088796"/>
              <a:gd name="connsiteY63" fmla="*/ 2454748 h 13491341"/>
              <a:gd name="connsiteX64" fmla="*/ 1124504 w 11088796"/>
              <a:gd name="connsiteY64" fmla="*/ 2113497 h 13491341"/>
              <a:gd name="connsiteX65" fmla="*/ 1366063 w 11088796"/>
              <a:gd name="connsiteY65" fmla="*/ 2195470 h 13491341"/>
              <a:gd name="connsiteX66" fmla="*/ 10938820 w 11088796"/>
              <a:gd name="connsiteY66" fmla="*/ 9488219 h 13491341"/>
              <a:gd name="connsiteX67" fmla="*/ 10982418 w 11088796"/>
              <a:gd name="connsiteY67" fmla="*/ 10098117 h 13491341"/>
              <a:gd name="connsiteX68" fmla="*/ 10366800 w 11088796"/>
              <a:gd name="connsiteY68" fmla="*/ 10239076 h 13491341"/>
              <a:gd name="connsiteX69" fmla="*/ 794043 w 11088796"/>
              <a:gd name="connsiteY69" fmla="*/ 2946327 h 13491341"/>
              <a:gd name="connsiteX70" fmla="*/ 744627 w 11088796"/>
              <a:gd name="connsiteY70" fmla="*/ 2298728 h 13491341"/>
              <a:gd name="connsiteX71" fmla="*/ 1124504 w 11088796"/>
              <a:gd name="connsiteY71" fmla="*/ 2113497 h 13491341"/>
              <a:gd name="connsiteX72" fmla="*/ 7356102 w 11088796"/>
              <a:gd name="connsiteY72" fmla="*/ 1797588 h 13491341"/>
              <a:gd name="connsiteX73" fmla="*/ 7581448 w 11088796"/>
              <a:gd name="connsiteY73" fmla="*/ 1868497 h 13491341"/>
              <a:gd name="connsiteX74" fmla="*/ 9593352 w 11088796"/>
              <a:gd name="connsiteY74" fmla="*/ 3401213 h 13491341"/>
              <a:gd name="connsiteX75" fmla="*/ 9637536 w 11088796"/>
              <a:gd name="connsiteY75" fmla="*/ 4008670 h 13491341"/>
              <a:gd name="connsiteX76" fmla="*/ 9021352 w 11088796"/>
              <a:gd name="connsiteY76" fmla="*/ 4152044 h 13491341"/>
              <a:gd name="connsiteX77" fmla="*/ 7009448 w 11088796"/>
              <a:gd name="connsiteY77" fmla="*/ 2619328 h 13491341"/>
              <a:gd name="connsiteX78" fmla="*/ 6984064 w 11088796"/>
              <a:gd name="connsiteY78" fmla="*/ 1987194 h 13491341"/>
              <a:gd name="connsiteX79" fmla="*/ 7356102 w 11088796"/>
              <a:gd name="connsiteY79" fmla="*/ 1797588 h 13491341"/>
              <a:gd name="connsiteX80" fmla="*/ 8626238 w 11088796"/>
              <a:gd name="connsiteY80" fmla="*/ 1077861 h 13491341"/>
              <a:gd name="connsiteX81" fmla="*/ 8867664 w 11088796"/>
              <a:gd name="connsiteY81" fmla="*/ 1161018 h 13491341"/>
              <a:gd name="connsiteX82" fmla="*/ 9942284 w 11088796"/>
              <a:gd name="connsiteY82" fmla="*/ 1979689 h 13491341"/>
              <a:gd name="connsiteX83" fmla="*/ 10009308 w 11088796"/>
              <a:gd name="connsiteY83" fmla="*/ 2604557 h 13491341"/>
              <a:gd name="connsiteX84" fmla="*/ 9370276 w 11088796"/>
              <a:gd name="connsiteY84" fmla="*/ 2730530 h 13491341"/>
              <a:gd name="connsiteX85" fmla="*/ 8295656 w 11088796"/>
              <a:gd name="connsiteY85" fmla="*/ 1911858 h 13491341"/>
              <a:gd name="connsiteX86" fmla="*/ 8250554 w 11088796"/>
              <a:gd name="connsiteY86" fmla="*/ 1264696 h 13491341"/>
              <a:gd name="connsiteX87" fmla="*/ 8626238 w 11088796"/>
              <a:gd name="connsiteY87" fmla="*/ 1077861 h 13491341"/>
              <a:gd name="connsiteX88" fmla="*/ 9447378 w 11088796"/>
              <a:gd name="connsiteY88" fmla="*/ 1 h 13491341"/>
              <a:gd name="connsiteX89" fmla="*/ 9689796 w 11088796"/>
              <a:gd name="connsiteY89" fmla="*/ 81858 h 13491341"/>
              <a:gd name="connsiteX90" fmla="*/ 10764416 w 11088796"/>
              <a:gd name="connsiteY90" fmla="*/ 900529 h 13491341"/>
              <a:gd name="connsiteX91" fmla="*/ 10812642 w 11088796"/>
              <a:gd name="connsiteY91" fmla="*/ 1550070 h 13491341"/>
              <a:gd name="connsiteX92" fmla="*/ 10192408 w 11088796"/>
              <a:gd name="connsiteY92" fmla="*/ 1651368 h 13491341"/>
              <a:gd name="connsiteX93" fmla="*/ 9117788 w 11088796"/>
              <a:gd name="connsiteY93" fmla="*/ 832697 h 13491341"/>
              <a:gd name="connsiteX94" fmla="*/ 9053888 w 11088796"/>
              <a:gd name="connsiteY94" fmla="*/ 210211 h 13491341"/>
              <a:gd name="connsiteX95" fmla="*/ 9447378 w 11088796"/>
              <a:gd name="connsiteY95" fmla="*/ 1 h 1349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088796" h="13491341">
                <a:moveTo>
                  <a:pt x="490691" y="11756903"/>
                </a:moveTo>
                <a:cubicBezTo>
                  <a:pt x="576640" y="11756478"/>
                  <a:pt x="661187" y="11782498"/>
                  <a:pt x="733817" y="11837830"/>
                </a:cubicBezTo>
                <a:cubicBezTo>
                  <a:pt x="733817" y="11837830"/>
                  <a:pt x="733817" y="11837830"/>
                  <a:pt x="1808437" y="12656501"/>
                </a:cubicBezTo>
                <a:cubicBezTo>
                  <a:pt x="2002119" y="12804053"/>
                  <a:pt x="2020477" y="13091014"/>
                  <a:pt x="1856663" y="13306044"/>
                </a:cubicBezTo>
                <a:cubicBezTo>
                  <a:pt x="1708962" y="13499922"/>
                  <a:pt x="1430112" y="13554893"/>
                  <a:pt x="1236430" y="13407341"/>
                </a:cubicBezTo>
                <a:cubicBezTo>
                  <a:pt x="1236430" y="13407341"/>
                  <a:pt x="1236430" y="13407341"/>
                  <a:pt x="161810" y="12588671"/>
                </a:cubicBezTo>
                <a:cubicBezTo>
                  <a:pt x="-31872" y="12441120"/>
                  <a:pt x="-49792" y="12160062"/>
                  <a:pt x="97910" y="11966183"/>
                </a:cubicBezTo>
                <a:cubicBezTo>
                  <a:pt x="200294" y="11831790"/>
                  <a:pt x="347442" y="11757613"/>
                  <a:pt x="490691" y="11756903"/>
                </a:cubicBezTo>
                <a:close/>
                <a:moveTo>
                  <a:pt x="1287637" y="10710803"/>
                </a:moveTo>
                <a:cubicBezTo>
                  <a:pt x="1369716" y="10715457"/>
                  <a:pt x="1451110" y="10745615"/>
                  <a:pt x="1523741" y="10800947"/>
                </a:cubicBezTo>
                <a:cubicBezTo>
                  <a:pt x="1523741" y="10800947"/>
                  <a:pt x="1523741" y="10800947"/>
                  <a:pt x="2598361" y="11619618"/>
                </a:cubicBezTo>
                <a:cubicBezTo>
                  <a:pt x="2792042" y="11767170"/>
                  <a:pt x="2832808" y="12024717"/>
                  <a:pt x="2667707" y="12241437"/>
                </a:cubicBezTo>
                <a:cubicBezTo>
                  <a:pt x="2521245" y="12433688"/>
                  <a:pt x="2243477" y="12487239"/>
                  <a:pt x="2049794" y="12339687"/>
                </a:cubicBezTo>
                <a:cubicBezTo>
                  <a:pt x="2049794" y="12339687"/>
                  <a:pt x="2049794" y="12339687"/>
                  <a:pt x="975175" y="11521017"/>
                </a:cubicBezTo>
                <a:cubicBezTo>
                  <a:pt x="781493" y="11373465"/>
                  <a:pt x="762492" y="11093830"/>
                  <a:pt x="908953" y="10901578"/>
                </a:cubicBezTo>
                <a:cubicBezTo>
                  <a:pt x="1012143" y="10766128"/>
                  <a:pt x="1150840" y="10703045"/>
                  <a:pt x="1287637" y="10710803"/>
                </a:cubicBezTo>
                <a:close/>
                <a:moveTo>
                  <a:pt x="1721569" y="9334566"/>
                </a:moveTo>
                <a:cubicBezTo>
                  <a:pt x="1803463" y="9333793"/>
                  <a:pt x="1882852" y="9356669"/>
                  <a:pt x="1947183" y="9405678"/>
                </a:cubicBezTo>
                <a:cubicBezTo>
                  <a:pt x="1947183" y="9405678"/>
                  <a:pt x="1947183" y="9405678"/>
                  <a:pt x="3834230" y="10843275"/>
                </a:cubicBezTo>
                <a:cubicBezTo>
                  <a:pt x="4005780" y="10973966"/>
                  <a:pt x="4026594" y="11257225"/>
                  <a:pt x="3878894" y="11451101"/>
                </a:cubicBezTo>
                <a:cubicBezTo>
                  <a:pt x="3712398" y="11669653"/>
                  <a:pt x="3433780" y="11724797"/>
                  <a:pt x="3262230" y="11594106"/>
                </a:cubicBezTo>
                <a:cubicBezTo>
                  <a:pt x="3262230" y="11594106"/>
                  <a:pt x="3262230" y="11594106"/>
                  <a:pt x="1375183" y="10156508"/>
                </a:cubicBezTo>
                <a:cubicBezTo>
                  <a:pt x="1203633" y="10025818"/>
                  <a:pt x="1182818" y="9742560"/>
                  <a:pt x="1349316" y="9524008"/>
                </a:cubicBezTo>
                <a:cubicBezTo>
                  <a:pt x="1441628" y="9402835"/>
                  <a:pt x="1585080" y="9335855"/>
                  <a:pt x="1721569" y="9334566"/>
                </a:cubicBezTo>
                <a:close/>
                <a:moveTo>
                  <a:pt x="2101387" y="7936576"/>
                </a:moveTo>
                <a:cubicBezTo>
                  <a:pt x="2186631" y="7938355"/>
                  <a:pt x="2271321" y="7965270"/>
                  <a:pt x="2344041" y="8020670"/>
                </a:cubicBezTo>
                <a:cubicBezTo>
                  <a:pt x="2344041" y="8020670"/>
                  <a:pt x="2344041" y="8020670"/>
                  <a:pt x="5052676" y="10084172"/>
                </a:cubicBezTo>
                <a:cubicBezTo>
                  <a:pt x="5246596" y="10231905"/>
                  <a:pt x="5267826" y="10515482"/>
                  <a:pt x="5120124" y="10709361"/>
                </a:cubicBezTo>
                <a:cubicBezTo>
                  <a:pt x="4953624" y="10927915"/>
                  <a:pt x="4674590" y="10982744"/>
                  <a:pt x="4480668" y="10835011"/>
                </a:cubicBezTo>
                <a:cubicBezTo>
                  <a:pt x="4480668" y="10835011"/>
                  <a:pt x="4480668" y="10835011"/>
                  <a:pt x="1772034" y="8771509"/>
                </a:cubicBezTo>
                <a:cubicBezTo>
                  <a:pt x="1578113" y="8623776"/>
                  <a:pt x="1556883" y="8340198"/>
                  <a:pt x="1723383" y="8121644"/>
                </a:cubicBezTo>
                <a:cubicBezTo>
                  <a:pt x="1815697" y="8000470"/>
                  <a:pt x="1959313" y="7933611"/>
                  <a:pt x="2101387" y="7936576"/>
                </a:cubicBezTo>
                <a:close/>
                <a:moveTo>
                  <a:pt x="1945410" y="6115309"/>
                </a:moveTo>
                <a:cubicBezTo>
                  <a:pt x="2031653" y="6115412"/>
                  <a:pt x="2116421" y="6141783"/>
                  <a:pt x="2188908" y="6197004"/>
                </a:cubicBezTo>
                <a:cubicBezTo>
                  <a:pt x="2188908" y="6197004"/>
                  <a:pt x="2188908" y="6197004"/>
                  <a:pt x="6859286" y="9755006"/>
                </a:cubicBezTo>
                <a:cubicBezTo>
                  <a:pt x="7052586" y="9902268"/>
                  <a:pt x="7052554" y="10173950"/>
                  <a:pt x="6889502" y="10387978"/>
                </a:cubicBezTo>
                <a:cubicBezTo>
                  <a:pt x="6742488" y="10580955"/>
                  <a:pt x="6480566" y="10653123"/>
                  <a:pt x="6287266" y="10505862"/>
                </a:cubicBezTo>
                <a:cubicBezTo>
                  <a:pt x="6287266" y="10505862"/>
                  <a:pt x="6287266" y="10505862"/>
                  <a:pt x="1616888" y="6947860"/>
                </a:cubicBezTo>
                <a:cubicBezTo>
                  <a:pt x="1423588" y="6800599"/>
                  <a:pt x="1404912" y="6514668"/>
                  <a:pt x="1551927" y="6321692"/>
                </a:cubicBezTo>
                <a:cubicBezTo>
                  <a:pt x="1653834" y="6187921"/>
                  <a:pt x="1801671" y="6115135"/>
                  <a:pt x="1945410" y="6115309"/>
                </a:cubicBezTo>
                <a:close/>
                <a:moveTo>
                  <a:pt x="1120711" y="3826332"/>
                </a:moveTo>
                <a:cubicBezTo>
                  <a:pt x="1205571" y="3828346"/>
                  <a:pt x="1289952" y="3855341"/>
                  <a:pt x="1362501" y="3910611"/>
                </a:cubicBezTo>
                <a:cubicBezTo>
                  <a:pt x="1362501" y="3910611"/>
                  <a:pt x="1362501" y="3910611"/>
                  <a:pt x="9297658" y="9955798"/>
                </a:cubicBezTo>
                <a:cubicBezTo>
                  <a:pt x="9491122" y="10103183"/>
                  <a:pt x="9491234" y="10368433"/>
                  <a:pt x="9344772" y="10560687"/>
                </a:cubicBezTo>
                <a:cubicBezTo>
                  <a:pt x="9179666" y="10777410"/>
                  <a:pt x="8942548" y="10823263"/>
                  <a:pt x="8749084" y="10675877"/>
                </a:cubicBezTo>
                <a:cubicBezTo>
                  <a:pt x="8749084" y="10675877"/>
                  <a:pt x="8749084" y="10675877"/>
                  <a:pt x="813928" y="4630689"/>
                </a:cubicBezTo>
                <a:cubicBezTo>
                  <a:pt x="620463" y="4483305"/>
                  <a:pt x="579867" y="4225882"/>
                  <a:pt x="744971" y="4009160"/>
                </a:cubicBezTo>
                <a:cubicBezTo>
                  <a:pt x="836511" y="3889001"/>
                  <a:pt x="979277" y="3822972"/>
                  <a:pt x="1120711" y="3826332"/>
                </a:cubicBezTo>
                <a:close/>
                <a:moveTo>
                  <a:pt x="4227254" y="2790686"/>
                </a:moveTo>
                <a:cubicBezTo>
                  <a:pt x="4310200" y="2788659"/>
                  <a:pt x="4389662" y="2811590"/>
                  <a:pt x="4454070" y="2860658"/>
                </a:cubicBezTo>
                <a:cubicBezTo>
                  <a:pt x="4454070" y="2860658"/>
                  <a:pt x="4454070" y="2860658"/>
                  <a:pt x="9475564" y="6686148"/>
                </a:cubicBezTo>
                <a:cubicBezTo>
                  <a:pt x="9647320" y="6816995"/>
                  <a:pt x="9671436" y="7102770"/>
                  <a:pt x="9504938" y="7321320"/>
                </a:cubicBezTo>
                <a:cubicBezTo>
                  <a:pt x="9357238" y="7515197"/>
                  <a:pt x="9075320" y="7567825"/>
                  <a:pt x="8903564" y="7436978"/>
                </a:cubicBezTo>
                <a:cubicBezTo>
                  <a:pt x="8903564" y="7436978"/>
                  <a:pt x="8903564" y="7436978"/>
                  <a:pt x="3882070" y="3611488"/>
                </a:cubicBezTo>
                <a:cubicBezTo>
                  <a:pt x="3710313" y="3480640"/>
                  <a:pt x="3689321" y="3197246"/>
                  <a:pt x="3837020" y="3003370"/>
                </a:cubicBezTo>
                <a:cubicBezTo>
                  <a:pt x="3941082" y="2866775"/>
                  <a:pt x="4089010" y="2794065"/>
                  <a:pt x="4227254" y="2790686"/>
                </a:cubicBezTo>
                <a:close/>
                <a:moveTo>
                  <a:pt x="5978286" y="2454748"/>
                </a:moveTo>
                <a:cubicBezTo>
                  <a:pt x="6060956" y="2459853"/>
                  <a:pt x="6142436" y="2490076"/>
                  <a:pt x="6213830" y="2544466"/>
                </a:cubicBezTo>
                <a:cubicBezTo>
                  <a:pt x="6213830" y="2544466"/>
                  <a:pt x="6213830" y="2544466"/>
                  <a:pt x="9303674" y="4898383"/>
                </a:cubicBezTo>
                <a:cubicBezTo>
                  <a:pt x="9497180" y="5045798"/>
                  <a:pt x="9515962" y="5286598"/>
                  <a:pt x="9350860" y="5503319"/>
                </a:cubicBezTo>
                <a:cubicBezTo>
                  <a:pt x="9204398" y="5695570"/>
                  <a:pt x="8948614" y="5765868"/>
                  <a:pt x="8755108" y="5618451"/>
                </a:cubicBezTo>
                <a:cubicBezTo>
                  <a:pt x="8755108" y="5618451"/>
                  <a:pt x="8755108" y="5618451"/>
                  <a:pt x="5665264" y="3264535"/>
                </a:cubicBezTo>
                <a:cubicBezTo>
                  <a:pt x="5474880" y="3119496"/>
                  <a:pt x="5449770" y="2835207"/>
                  <a:pt x="5596232" y="2642955"/>
                </a:cubicBezTo>
                <a:cubicBezTo>
                  <a:pt x="5699420" y="2507505"/>
                  <a:pt x="5840504" y="2446239"/>
                  <a:pt x="5978286" y="2454748"/>
                </a:cubicBezTo>
                <a:close/>
                <a:moveTo>
                  <a:pt x="1124504" y="2113497"/>
                </a:moveTo>
                <a:cubicBezTo>
                  <a:pt x="1210071" y="2114841"/>
                  <a:pt x="1294642" y="2141060"/>
                  <a:pt x="1366063" y="2195470"/>
                </a:cubicBezTo>
                <a:cubicBezTo>
                  <a:pt x="1366063" y="2195470"/>
                  <a:pt x="1366063" y="2195470"/>
                  <a:pt x="10938820" y="9488219"/>
                </a:cubicBezTo>
                <a:cubicBezTo>
                  <a:pt x="11132398" y="9635692"/>
                  <a:pt x="11129432" y="9905139"/>
                  <a:pt x="10982418" y="10098117"/>
                </a:cubicBezTo>
                <a:cubicBezTo>
                  <a:pt x="10819366" y="10312145"/>
                  <a:pt x="10560378" y="10386547"/>
                  <a:pt x="10366800" y="10239076"/>
                </a:cubicBezTo>
                <a:cubicBezTo>
                  <a:pt x="10366800" y="10239076"/>
                  <a:pt x="10366800" y="10239076"/>
                  <a:pt x="794043" y="2946327"/>
                </a:cubicBezTo>
                <a:cubicBezTo>
                  <a:pt x="603587" y="2801233"/>
                  <a:pt x="581575" y="2512756"/>
                  <a:pt x="744627" y="2298728"/>
                </a:cubicBezTo>
                <a:cubicBezTo>
                  <a:pt x="836511" y="2178117"/>
                  <a:pt x="981892" y="2111258"/>
                  <a:pt x="1124504" y="2113497"/>
                </a:cubicBezTo>
                <a:close/>
                <a:moveTo>
                  <a:pt x="7356102" y="1797588"/>
                </a:moveTo>
                <a:cubicBezTo>
                  <a:pt x="7437918" y="1796756"/>
                  <a:pt x="7517214" y="1819562"/>
                  <a:pt x="7581448" y="1868497"/>
                </a:cubicBezTo>
                <a:cubicBezTo>
                  <a:pt x="7581448" y="1868497"/>
                  <a:pt x="7581448" y="1868497"/>
                  <a:pt x="9593352" y="3401213"/>
                </a:cubicBezTo>
                <a:cubicBezTo>
                  <a:pt x="9764644" y="3531709"/>
                  <a:pt x="9785234" y="3814795"/>
                  <a:pt x="9637536" y="4008670"/>
                </a:cubicBezTo>
                <a:cubicBezTo>
                  <a:pt x="9471038" y="4227222"/>
                  <a:pt x="9192646" y="4282538"/>
                  <a:pt x="9021352" y="4152044"/>
                </a:cubicBezTo>
                <a:cubicBezTo>
                  <a:pt x="9021352" y="4152044"/>
                  <a:pt x="9021352" y="4152044"/>
                  <a:pt x="7009448" y="2619328"/>
                </a:cubicBezTo>
                <a:cubicBezTo>
                  <a:pt x="6838156" y="2488833"/>
                  <a:pt x="6817566" y="2205746"/>
                  <a:pt x="6984064" y="1987194"/>
                </a:cubicBezTo>
                <a:cubicBezTo>
                  <a:pt x="7076376" y="1866022"/>
                  <a:pt x="7219740" y="1798975"/>
                  <a:pt x="7356102" y="1797588"/>
                </a:cubicBezTo>
                <a:close/>
                <a:moveTo>
                  <a:pt x="8626238" y="1077861"/>
                </a:moveTo>
                <a:cubicBezTo>
                  <a:pt x="8710866" y="1079170"/>
                  <a:pt x="8795034" y="1105687"/>
                  <a:pt x="8867664" y="1161018"/>
                </a:cubicBezTo>
                <a:cubicBezTo>
                  <a:pt x="8867664" y="1161018"/>
                  <a:pt x="8867664" y="1161018"/>
                  <a:pt x="9942284" y="1979689"/>
                </a:cubicBezTo>
                <a:cubicBezTo>
                  <a:pt x="10135964" y="2127242"/>
                  <a:pt x="10157008" y="2410678"/>
                  <a:pt x="10009308" y="2604557"/>
                </a:cubicBezTo>
                <a:cubicBezTo>
                  <a:pt x="9842808" y="2823111"/>
                  <a:pt x="9563958" y="2878081"/>
                  <a:pt x="9370276" y="2730530"/>
                </a:cubicBezTo>
                <a:cubicBezTo>
                  <a:pt x="9370276" y="2730530"/>
                  <a:pt x="9370276" y="2730530"/>
                  <a:pt x="8295656" y="1911858"/>
                </a:cubicBezTo>
                <a:cubicBezTo>
                  <a:pt x="8101974" y="1764307"/>
                  <a:pt x="8084054" y="1483251"/>
                  <a:pt x="8250554" y="1264696"/>
                </a:cubicBezTo>
                <a:cubicBezTo>
                  <a:pt x="8342868" y="1143522"/>
                  <a:pt x="8485190" y="1075680"/>
                  <a:pt x="8626238" y="1077861"/>
                </a:cubicBezTo>
                <a:close/>
                <a:moveTo>
                  <a:pt x="9447378" y="1"/>
                </a:moveTo>
                <a:cubicBezTo>
                  <a:pt x="9532998" y="9"/>
                  <a:pt x="9617166" y="26526"/>
                  <a:pt x="9689796" y="81858"/>
                </a:cubicBezTo>
                <a:cubicBezTo>
                  <a:pt x="9689796" y="81858"/>
                  <a:pt x="9689796" y="81858"/>
                  <a:pt x="10764416" y="900529"/>
                </a:cubicBezTo>
                <a:cubicBezTo>
                  <a:pt x="10958096" y="1048080"/>
                  <a:pt x="10979140" y="1331516"/>
                  <a:pt x="10812642" y="1550070"/>
                </a:cubicBezTo>
                <a:cubicBezTo>
                  <a:pt x="10664940" y="1743949"/>
                  <a:pt x="10386090" y="1798919"/>
                  <a:pt x="10192408" y="1651368"/>
                </a:cubicBezTo>
                <a:cubicBezTo>
                  <a:pt x="10192408" y="1651368"/>
                  <a:pt x="10192408" y="1651368"/>
                  <a:pt x="9117788" y="832697"/>
                </a:cubicBezTo>
                <a:cubicBezTo>
                  <a:pt x="8924106" y="685146"/>
                  <a:pt x="8906186" y="404090"/>
                  <a:pt x="9053888" y="210211"/>
                </a:cubicBezTo>
                <a:cubicBezTo>
                  <a:pt x="9157950" y="73615"/>
                  <a:pt x="9304680" y="-11"/>
                  <a:pt x="9447378" y="1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870481" y="6266986"/>
            <a:ext cx="4082410" cy="5009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5472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31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23/10/2016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23/10/2016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3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23/10/2016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4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23/10/2016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3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23/10/2016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0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23/10/2016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2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23/10/2016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7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23/10/2016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2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F937B-DE55-4036-BA0B-F0EA21BA335D}" type="datetimeFigureOut">
              <a:rPr lang="en-US" smtClean="0"/>
              <a:t>23/10/2016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6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  <p:sldLayoutId id="214748367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19739" y="4147309"/>
            <a:ext cx="80504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Security, privacy and trust in </a:t>
            </a:r>
            <a:b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ITU standardization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767740" y="6104021"/>
            <a:ext cx="4317481" cy="753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193735" y="5678862"/>
            <a:ext cx="3987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Reinhard.Scholl@itu.int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1069" y="5931305"/>
            <a:ext cx="924054" cy="724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84" y="5972881"/>
            <a:ext cx="821613" cy="715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618" y="13645"/>
            <a:ext cx="7429500" cy="373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1621" y="273974"/>
            <a:ext cx="97866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ITU Cybersecurity Symposium 2004</a:t>
            </a:r>
          </a:p>
        </p:txBody>
      </p:sp>
      <p:sp>
        <p:nvSpPr>
          <p:cNvPr id="3" name="Rectangle 2"/>
          <p:cNvSpPr/>
          <p:nvPr/>
        </p:nvSpPr>
        <p:spPr>
          <a:xfrm>
            <a:off x="3767740" y="6104021"/>
            <a:ext cx="4317481" cy="753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84" y="5972881"/>
            <a:ext cx="821613" cy="715977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766286"/>
              </p:ext>
            </p:extLst>
          </p:nvPr>
        </p:nvGraphicFramePr>
        <p:xfrm>
          <a:off x="78426" y="1331016"/>
          <a:ext cx="3903767" cy="55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Acrobat Document" r:id="rId4" imgW="5667139" imgH="8019997" progId="AcroExch.Document.7">
                  <p:embed/>
                </p:oleObj>
              </mc:Choice>
              <mc:Fallback>
                <p:oleObj name="Acrobat Document" r:id="rId4" imgW="5667139" imgH="801999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426" y="1331016"/>
                        <a:ext cx="3903767" cy="55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953" y="1554885"/>
            <a:ext cx="8049807" cy="483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5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26480" y="399233"/>
            <a:ext cx="556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ITU Security Manual, </a:t>
            </a:r>
          </a:p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6</a:t>
            </a:r>
            <a:r>
              <a:rPr lang="en-US" sz="4000" b="1" baseline="30000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th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 edition, 2015</a:t>
            </a:r>
          </a:p>
        </p:txBody>
      </p:sp>
      <p:sp>
        <p:nvSpPr>
          <p:cNvPr id="3" name="Rectangle 2"/>
          <p:cNvSpPr/>
          <p:nvPr/>
        </p:nvSpPr>
        <p:spPr>
          <a:xfrm>
            <a:off x="3767740" y="6104021"/>
            <a:ext cx="4317481" cy="753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1069" y="5931305"/>
            <a:ext cx="924054" cy="724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84" y="5972881"/>
            <a:ext cx="821613" cy="7159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01251" y="2426605"/>
            <a:ext cx="583205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Deployment of existing ITU-T Recommendations for secure telecommunications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908884" cy="686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7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8909" y="273974"/>
            <a:ext cx="109921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Exposure of ITU Secretariat to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cyber-att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acks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67740" y="6104021"/>
            <a:ext cx="4317481" cy="753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656183" y="1923323"/>
            <a:ext cx="587932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&gt; 1 MILLION</a:t>
            </a:r>
            <a:b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known attacks / day</a:t>
            </a:r>
            <a:b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4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4800" b="1" dirty="0" smtClean="0">
                <a:solidFill>
                  <a:schemeClr val="accent1">
                    <a:lumMod val="75000"/>
                  </a:schemeClr>
                </a:solidFill>
              </a:rPr>
              <a:t>10,000</a:t>
            </a:r>
            <a:r>
              <a:rPr lang="en-GB" sz="4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</a:rPr>
              <a:t>known attacks with severity “</a:t>
            </a:r>
            <a:r>
              <a:rPr lang="en-GB" sz="4400" b="1" dirty="0" smtClean="0">
                <a:solidFill>
                  <a:schemeClr val="accent2">
                    <a:lumMod val="75000"/>
                  </a:schemeClr>
                </a:solidFill>
              </a:rPr>
              <a:t>high</a:t>
            </a:r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</a:rPr>
              <a:t>” or “</a:t>
            </a:r>
            <a:r>
              <a:rPr lang="en-GB" sz="4400" b="1" dirty="0" smtClean="0">
                <a:solidFill>
                  <a:schemeClr val="accent2">
                    <a:lumMod val="50000"/>
                  </a:schemeClr>
                </a:solidFill>
              </a:rPr>
              <a:t>very high</a:t>
            </a:r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</a:rPr>
              <a:t>”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069" y="5931305"/>
            <a:ext cx="924054" cy="724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84" y="5972881"/>
            <a:ext cx="821613" cy="7159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" y="1379813"/>
            <a:ext cx="5466177" cy="546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44321" y="346164"/>
            <a:ext cx="66012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ITU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TechReport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 on trust</a:t>
            </a:r>
          </a:p>
        </p:txBody>
      </p:sp>
      <p:sp>
        <p:nvSpPr>
          <p:cNvPr id="3" name="Rectangle 2"/>
          <p:cNvSpPr/>
          <p:nvPr/>
        </p:nvSpPr>
        <p:spPr>
          <a:xfrm>
            <a:off x="3767740" y="6104021"/>
            <a:ext cx="4317481" cy="753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1069" y="5931305"/>
            <a:ext cx="924054" cy="724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84" y="5972881"/>
            <a:ext cx="821613" cy="715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26" y="1505334"/>
            <a:ext cx="7641287" cy="5369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93161" y="2209429"/>
            <a:ext cx="45988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“Trust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provisioning for future ICT infrastructures and services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445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8147" y="226517"/>
            <a:ext cx="11196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Measuring trust through a trust index</a:t>
            </a:r>
          </a:p>
        </p:txBody>
      </p:sp>
      <p:sp>
        <p:nvSpPr>
          <p:cNvPr id="3" name="Rectangle 2"/>
          <p:cNvSpPr/>
          <p:nvPr/>
        </p:nvSpPr>
        <p:spPr>
          <a:xfrm>
            <a:off x="3767740" y="6104021"/>
            <a:ext cx="4317481" cy="753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1069" y="5931305"/>
            <a:ext cx="924054" cy="724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84" y="5972881"/>
            <a:ext cx="821613" cy="7159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616" y="1165100"/>
            <a:ext cx="8554904" cy="5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66519" y="226517"/>
            <a:ext cx="10215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Will new technologies increase trust?</a:t>
            </a:r>
          </a:p>
        </p:txBody>
      </p:sp>
      <p:sp>
        <p:nvSpPr>
          <p:cNvPr id="3" name="Rectangle 2"/>
          <p:cNvSpPr/>
          <p:nvPr/>
        </p:nvSpPr>
        <p:spPr>
          <a:xfrm>
            <a:off x="3767740" y="6104021"/>
            <a:ext cx="4317481" cy="753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1069" y="5931305"/>
            <a:ext cx="924054" cy="724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84" y="5972881"/>
            <a:ext cx="821613" cy="715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066" y="1072797"/>
            <a:ext cx="4324209" cy="5791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3" y="1072796"/>
            <a:ext cx="4235117" cy="577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92" y="0"/>
            <a:ext cx="508263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45" y="5956335"/>
            <a:ext cx="979899" cy="805396"/>
          </a:xfrm>
          <a:prstGeom prst="rect">
            <a:avLst/>
          </a:prstGeom>
          <a:solidFill>
            <a:schemeClr val="accent1">
              <a:lumMod val="20000"/>
              <a:lumOff val="80000"/>
              <a:alpha val="65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7993" y="6011330"/>
            <a:ext cx="1027940" cy="805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54301" y="2705725"/>
            <a:ext cx="58793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World Standards Day </a:t>
            </a:r>
          </a:p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14 October</a:t>
            </a:r>
            <a:endParaRPr lang="en-GB" sz="4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86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BC9CE3BF6FA043AF56B6B73D7E7324" ma:contentTypeVersion="1" ma:contentTypeDescription="Create a new document." ma:contentTypeScope="" ma:versionID="4a394ea9453758b81a8be87efbf22e6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D3DEEF-CAFF-480E-9BE1-A36DFDAF02E2}"/>
</file>

<file path=customXml/itemProps2.xml><?xml version="1.0" encoding="utf-8"?>
<ds:datastoreItem xmlns:ds="http://schemas.openxmlformats.org/officeDocument/2006/customXml" ds:itemID="{F9FD3446-8281-4285-84B8-F1DE47777E38}"/>
</file>

<file path=customXml/itemProps3.xml><?xml version="1.0" encoding="utf-8"?>
<ds:datastoreItem xmlns:ds="http://schemas.openxmlformats.org/officeDocument/2006/customXml" ds:itemID="{BF9D17DB-9E5A-4010-9DEF-E9F6702E6E58}"/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68</Words>
  <Application>Microsoft Office PowerPoint</Application>
  <PresentationFormat>Widescreen</PresentationFormat>
  <Paragraphs>16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Lato Black</vt:lpstr>
      <vt:lpstr>Lato Light</vt:lpstr>
      <vt:lpstr>Arial</vt:lpstr>
      <vt:lpstr>Calibri</vt:lpstr>
      <vt:lpstr>Calibri Light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Meshkurti, Ana Maria</dc:creator>
  <cp:lastModifiedBy>Reinhard Scholl</cp:lastModifiedBy>
  <cp:revision>155</cp:revision>
  <dcterms:created xsi:type="dcterms:W3CDTF">2016-10-03T13:51:04Z</dcterms:created>
  <dcterms:modified xsi:type="dcterms:W3CDTF">2016-10-23T16:23:54Z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0x010100E1BC9CE3BF6FA043AF56B6B73D7E7324</vt:lpwstr>
  </property>
</Properties>
</file>