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ppt" ContentType="application/vnd.ms-powerpoi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s/slide8.xml" ContentType="application/vnd.openxmlformats-officedocument.presentationml.slide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9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notesSlides/notesSlide11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31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28" r:id="rId1"/>
    <p:sldMasterId id="2147484480" r:id="rId2"/>
    <p:sldMasterId id="2147484766" r:id="rId3"/>
  </p:sldMasterIdLst>
  <p:notesMasterIdLst>
    <p:notesMasterId r:id="rId15"/>
  </p:notesMasterIdLst>
  <p:sldIdLst>
    <p:sldId id="304" r:id="rId4"/>
    <p:sldId id="265" r:id="rId5"/>
    <p:sldId id="271" r:id="rId6"/>
    <p:sldId id="297" r:id="rId7"/>
    <p:sldId id="296" r:id="rId8"/>
    <p:sldId id="298" r:id="rId9"/>
    <p:sldId id="299" r:id="rId10"/>
    <p:sldId id="300" r:id="rId11"/>
    <p:sldId id="301" r:id="rId12"/>
    <p:sldId id="302" r:id="rId13"/>
    <p:sldId id="303" r:id="rId14"/>
  </p:sldIdLst>
  <p:sldSz cx="9144000" cy="6858000" type="screen4x3"/>
  <p:notesSz cx="6858000" cy="9144000"/>
  <p:custDataLst>
    <p:tags r:id="rId16"/>
  </p:custDataLst>
  <p:defaultTextStyle>
    <a:defPPr>
      <a:defRPr lang="en-US" smtId="4294967295"/>
    </a:defPPr>
    <a:lvl1pPr marL="0" algn="l" defTabSz="914400" rtl="0" eaLnBrk="1" latinLnBrk="0" hangingPunct="1">
      <a:defRPr sz="1800" kern="1200" smtId="4294967295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 smtId="4294967295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 smtId="4294967295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 smtId="4294967295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 smtId="4294967295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 smtId="4294967295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 smtId="4294967295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 smtId="4294967295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 smtId="4294967295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abriela Ehrlich" initials="GEH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01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customXml" Target="../customXml/item3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23" Type="http://schemas.openxmlformats.org/officeDocument/2006/relationships/customXml" Target="../customXml/item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customXml" Target="../customXml/item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37E8E0-0D3D-41CA-8D25-F5788B785494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776D2D-CF9E-47DC-A4C3-3C5A97CA6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230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76D2D-CF9E-47DC-A4C3-3C5A97CA601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3503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76D2D-CF9E-47DC-A4C3-3C5A97CA601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182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76D2D-CF9E-47DC-A4C3-3C5A97CA601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3503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76D2D-CF9E-47DC-A4C3-3C5A97CA601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2926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76D2D-CF9E-47DC-A4C3-3C5A97CA601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2926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76D2D-CF9E-47DC-A4C3-3C5A97CA601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182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D5D8A-8389-47C0-AE60-BC9ACED9DDD6}" type="slidenum">
              <a:rPr lang="en-GB" smtClean="0"/>
              <a:t>5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9341154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76D2D-CF9E-47DC-A4C3-3C5A97CA601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182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76D2D-CF9E-47DC-A4C3-3C5A97CA601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182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76D2D-CF9E-47DC-A4C3-3C5A97CA601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182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76D2D-CF9E-47DC-A4C3-3C5A97CA601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18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2.emf"/><Relationship Id="rId4" Type="http://schemas.openxmlformats.org/officeDocument/2006/relationships/oleObject" Target="../embeddings/Microsoft_PowerPoint_97-2003_Presentation1.ppt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932" y="-1074371"/>
            <a:ext cx="9214975" cy="6519595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-50444" y="5455060"/>
            <a:ext cx="9216000" cy="144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 smtId="4294967295"/>
            </a:defPPr>
            <a:lvl1pPr marL="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algn="ctr"/>
            <a:endParaRPr lang="fr-CH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277939" y="4026436"/>
            <a:ext cx="7254501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>
              <a:defRPr lang="fr-CH">
                <a:ln w="11430">
                  <a:solidFill>
                    <a:schemeClr val="tx2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defRPr>
            </a:lvl1pPr>
          </a:lstStyle>
          <a:p>
            <a:r>
              <a:rPr lang="en-US" sz="5000" b="1" smtClean="0">
                <a:ln w="11430">
                  <a:solidFill>
                    <a:schemeClr val="tx2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Add presentation title</a:t>
            </a:r>
            <a:endParaRPr lang="en-US" sz="5000" b="1">
              <a:ln w="11430">
                <a:solidFill>
                  <a:schemeClr val="tx2"/>
                </a:solidFill>
              </a:ln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3"/>
          <p:cNvSpPr txBox="1"/>
          <p:nvPr userDrawn="1"/>
        </p:nvSpPr>
        <p:spPr>
          <a:xfrm>
            <a:off x="7937752" y="6282615"/>
            <a:ext cx="1152128" cy="530761"/>
          </a:xfrm>
          <a:prstGeom prst="rect">
            <a:avLst/>
          </a:prstGeom>
          <a:noFill/>
        </p:spPr>
        <p:txBody>
          <a:bodyPr wrap="none" rtlCol="0" anchor="t" anchorCtr="0">
            <a:noAutofit/>
          </a:bodyPr>
          <a:lstStyle>
            <a:defPPr>
              <a:defRPr lang="fr-FR" smtId="4294967295"/>
            </a:defPPr>
            <a:lvl1pPr marL="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algn="r">
              <a:lnSpc>
                <a:spcPct val="80000"/>
              </a:lnSpc>
            </a:pPr>
            <a:r>
              <a:rPr lang="en-GB" sz="1600" baseline="30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International</a:t>
            </a:r>
          </a:p>
          <a:p>
            <a:pPr algn="r">
              <a:lnSpc>
                <a:spcPct val="80000"/>
              </a:lnSpc>
            </a:pPr>
            <a:r>
              <a:rPr lang="en-GB" sz="16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600" baseline="30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Electrotechnical</a:t>
            </a:r>
          </a:p>
          <a:p>
            <a:pPr algn="r">
              <a:lnSpc>
                <a:spcPct val="80000"/>
              </a:lnSpc>
            </a:pPr>
            <a:r>
              <a:rPr lang="en-GB" sz="1600" baseline="30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Commission</a:t>
            </a:r>
            <a:endParaRPr lang="en-GB" sz="1600" kern="100">
              <a:solidFill>
                <a:srgbClr val="0070C0"/>
              </a:solidFill>
              <a:latin typeface="Arial" pitchFamily="34" charset="0"/>
              <a:ea typeface="Meiryo" pitchFamily="34" charset="-128"/>
              <a:cs typeface="Arial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8220" y="5517232"/>
            <a:ext cx="741660" cy="647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05890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fety background &amp; tex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ECF80-2704-418D-839A-8D4BDF450EED}" type="datetimeFigureOut">
              <a:rPr lang="fr-CH" smtClean="0"/>
              <a:t>04.10.2016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5536" y="6356350"/>
            <a:ext cx="792088" cy="365125"/>
          </a:xfrm>
        </p:spPr>
        <p:txBody>
          <a:bodyPr/>
          <a:lstStyle/>
          <a:p>
            <a:fld id="{C2B32AA8-9B4E-4D53-AE6E-350E87BFFB19}" type="slidenum">
              <a:rPr lang="fr-CH" smtClean="0"/>
              <a:t>‹#›</a:t>
            </a:fld>
            <a:endParaRPr lang="fr-CH"/>
          </a:p>
        </p:txBody>
      </p:sp>
      <p:pic>
        <p:nvPicPr>
          <p:cNvPr id="9" name="Picture 25" descr="IEC logo RVB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387209" y="6092081"/>
            <a:ext cx="649287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95536" y="1556792"/>
            <a:ext cx="8280920" cy="4464496"/>
          </a:xfrm>
        </p:spPr>
        <p:txBody>
          <a:bodyPr/>
          <a:lstStyle>
            <a:lvl1pPr>
              <a:defRPr/>
            </a:lvl1pPr>
            <a:lvl2pPr>
              <a:defRPr baseline="0"/>
            </a:lvl2pPr>
          </a:lstStyle>
          <a:p>
            <a:pPr lvl="0"/>
            <a:r>
              <a:rPr lang="en-US" smtClean="0"/>
              <a:t>Add text: font size 28 to 38</a:t>
            </a:r>
          </a:p>
          <a:p>
            <a:pPr lvl="0"/>
            <a:r>
              <a:rPr lang="en-US" smtClean="0"/>
              <a:t>Add text: font size 28 to 38</a:t>
            </a:r>
          </a:p>
          <a:p>
            <a:pPr lvl="1"/>
            <a:r>
              <a:rPr lang="en-US" smtClean="0"/>
              <a:t>Add text: font size 28</a:t>
            </a:r>
          </a:p>
          <a:p>
            <a:pPr lvl="2"/>
            <a:r>
              <a:rPr lang="en-US" smtClean="0"/>
              <a:t>Add text: font size 24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395536" y="116632"/>
            <a:ext cx="82800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Title size 30 to 50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639903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und table background &amp; tex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ECF80-2704-418D-839A-8D4BDF450EED}" type="datetimeFigureOut">
              <a:rPr lang="fr-CH" smtClean="0"/>
              <a:t>04.10.2016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5536" y="6356350"/>
            <a:ext cx="792088" cy="365125"/>
          </a:xfrm>
        </p:spPr>
        <p:txBody>
          <a:bodyPr/>
          <a:lstStyle/>
          <a:p>
            <a:fld id="{C2B32AA8-9B4E-4D53-AE6E-350E87BFFB19}" type="slidenum">
              <a:rPr lang="fr-CH" smtClean="0"/>
              <a:t>‹#›</a:t>
            </a:fld>
            <a:endParaRPr lang="fr-CH"/>
          </a:p>
        </p:txBody>
      </p:sp>
      <p:pic>
        <p:nvPicPr>
          <p:cNvPr id="9" name="Picture 25" descr="IEC logo RVB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387209" y="6092081"/>
            <a:ext cx="649287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95536" y="1556792"/>
            <a:ext cx="8280920" cy="4464496"/>
          </a:xfrm>
        </p:spPr>
        <p:txBody>
          <a:bodyPr/>
          <a:lstStyle>
            <a:lvl1pPr>
              <a:defRPr/>
            </a:lvl1pPr>
            <a:lvl2pPr>
              <a:defRPr baseline="0"/>
            </a:lvl2pPr>
          </a:lstStyle>
          <a:p>
            <a:pPr lvl="0"/>
            <a:r>
              <a:rPr lang="en-US" smtClean="0"/>
              <a:t>Add text: font size 28 to 38</a:t>
            </a:r>
          </a:p>
          <a:p>
            <a:pPr lvl="0"/>
            <a:r>
              <a:rPr lang="en-US" smtClean="0"/>
              <a:t>Add text: font size 28 to 38</a:t>
            </a:r>
          </a:p>
          <a:p>
            <a:pPr lvl="1"/>
            <a:r>
              <a:rPr lang="en-US" smtClean="0"/>
              <a:t>Add text: font size 28</a:t>
            </a:r>
          </a:p>
          <a:p>
            <a:pPr lvl="2"/>
            <a:r>
              <a:rPr lang="en-US" smtClean="0"/>
              <a:t>Add text: font size 24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395536" y="116632"/>
            <a:ext cx="82800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Title size 30 to 50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9477402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ormity background &amp; tex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ECF80-2704-418D-839A-8D4BDF450EED}" type="datetimeFigureOut">
              <a:rPr lang="fr-CH" smtClean="0"/>
              <a:t>04.10.2016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5536" y="6356350"/>
            <a:ext cx="792088" cy="365125"/>
          </a:xfrm>
        </p:spPr>
        <p:txBody>
          <a:bodyPr/>
          <a:lstStyle/>
          <a:p>
            <a:fld id="{C2B32AA8-9B4E-4D53-AE6E-350E87BFFB19}" type="slidenum">
              <a:rPr lang="fr-CH" smtClean="0"/>
              <a:t>‹#›</a:t>
            </a:fld>
            <a:endParaRPr lang="fr-CH"/>
          </a:p>
        </p:txBody>
      </p:sp>
      <p:pic>
        <p:nvPicPr>
          <p:cNvPr id="9" name="Picture 25" descr="IEC logo RVB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387209" y="6092081"/>
            <a:ext cx="649287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95536" y="1556792"/>
            <a:ext cx="8280920" cy="4464496"/>
          </a:xfrm>
        </p:spPr>
        <p:txBody>
          <a:bodyPr/>
          <a:lstStyle>
            <a:lvl1pPr>
              <a:defRPr/>
            </a:lvl1pPr>
            <a:lvl2pPr>
              <a:defRPr baseline="0"/>
            </a:lvl2pPr>
          </a:lstStyle>
          <a:p>
            <a:pPr lvl="0"/>
            <a:r>
              <a:rPr lang="en-US" smtClean="0"/>
              <a:t>Add text: font size 28 to 38</a:t>
            </a:r>
          </a:p>
          <a:p>
            <a:pPr lvl="0"/>
            <a:r>
              <a:rPr lang="en-US" smtClean="0"/>
              <a:t>Add text: font size 28 to 38</a:t>
            </a:r>
          </a:p>
          <a:p>
            <a:pPr lvl="1"/>
            <a:r>
              <a:rPr lang="en-US" smtClean="0"/>
              <a:t>Add text: font size 28</a:t>
            </a:r>
          </a:p>
          <a:p>
            <a:pPr lvl="2"/>
            <a:r>
              <a:rPr lang="en-US" smtClean="0"/>
              <a:t>Add text: font size 24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395536" y="116632"/>
            <a:ext cx="82800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Title size 30 to 50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730762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lm background &amp; tex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ECF80-2704-418D-839A-8D4BDF450EED}" type="datetimeFigureOut">
              <a:rPr lang="fr-CH" smtClean="0"/>
              <a:t>04.10.2016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5536" y="6356350"/>
            <a:ext cx="792088" cy="365125"/>
          </a:xfrm>
        </p:spPr>
        <p:txBody>
          <a:bodyPr/>
          <a:lstStyle/>
          <a:p>
            <a:fld id="{C2B32AA8-9B4E-4D53-AE6E-350E87BFFB19}" type="slidenum">
              <a:rPr lang="fr-CH" smtClean="0"/>
              <a:t>‹#›</a:t>
            </a:fld>
            <a:endParaRPr lang="fr-CH"/>
          </a:p>
        </p:txBody>
      </p:sp>
      <p:pic>
        <p:nvPicPr>
          <p:cNvPr id="9" name="Picture 25" descr="IEC logo RVB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387209" y="6092081"/>
            <a:ext cx="649287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95536" y="1556792"/>
            <a:ext cx="8280920" cy="4464496"/>
          </a:xfrm>
        </p:spPr>
        <p:txBody>
          <a:bodyPr/>
          <a:lstStyle>
            <a:lvl1pPr>
              <a:defRPr/>
            </a:lvl1pPr>
            <a:lvl2pPr>
              <a:defRPr baseline="0"/>
            </a:lvl2pPr>
          </a:lstStyle>
          <a:p>
            <a:pPr lvl="0"/>
            <a:r>
              <a:rPr lang="en-US" smtClean="0"/>
              <a:t>Add text: font size 28 to 38</a:t>
            </a:r>
          </a:p>
          <a:p>
            <a:pPr lvl="0"/>
            <a:r>
              <a:rPr lang="en-US" smtClean="0"/>
              <a:t>Add text: font size 28 to 38</a:t>
            </a:r>
          </a:p>
          <a:p>
            <a:pPr lvl="1"/>
            <a:r>
              <a:rPr lang="en-US" smtClean="0"/>
              <a:t>Add text: font size 28</a:t>
            </a:r>
          </a:p>
          <a:p>
            <a:pPr lvl="2"/>
            <a:r>
              <a:rPr lang="en-US" smtClean="0"/>
              <a:t>Add text: font size 24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395536" y="116632"/>
            <a:ext cx="82800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Title size 30 to 50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395195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ld connections background &amp; tex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ECF80-2704-418D-839A-8D4BDF450EED}" type="datetimeFigureOut">
              <a:rPr lang="fr-CH" smtClean="0"/>
              <a:t>04.10.2016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5536" y="6356350"/>
            <a:ext cx="792088" cy="365125"/>
          </a:xfrm>
        </p:spPr>
        <p:txBody>
          <a:bodyPr/>
          <a:lstStyle/>
          <a:p>
            <a:fld id="{C2B32AA8-9B4E-4D53-AE6E-350E87BFFB19}" type="slidenum">
              <a:rPr lang="fr-CH" smtClean="0"/>
              <a:t>‹#›</a:t>
            </a:fld>
            <a:endParaRPr lang="fr-CH"/>
          </a:p>
        </p:txBody>
      </p:sp>
      <p:pic>
        <p:nvPicPr>
          <p:cNvPr id="9" name="Picture 25" descr="IEC logo RVB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387209" y="6092081"/>
            <a:ext cx="649287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95536" y="1556792"/>
            <a:ext cx="8280920" cy="4464496"/>
          </a:xfrm>
        </p:spPr>
        <p:txBody>
          <a:bodyPr/>
          <a:lstStyle>
            <a:lvl1pPr>
              <a:defRPr/>
            </a:lvl1pPr>
            <a:lvl2pPr>
              <a:defRPr baseline="0"/>
            </a:lvl2pPr>
          </a:lstStyle>
          <a:p>
            <a:pPr lvl="0"/>
            <a:r>
              <a:rPr lang="en-US" smtClean="0"/>
              <a:t>Add text: font size 28 to 38</a:t>
            </a:r>
          </a:p>
          <a:p>
            <a:pPr lvl="0"/>
            <a:r>
              <a:rPr lang="en-US" smtClean="0"/>
              <a:t>Add text: font size 28 to 38</a:t>
            </a:r>
          </a:p>
          <a:p>
            <a:pPr lvl="1"/>
            <a:r>
              <a:rPr lang="en-US" smtClean="0"/>
              <a:t>Add text: font size 28</a:t>
            </a:r>
          </a:p>
          <a:p>
            <a:pPr lvl="2"/>
            <a:r>
              <a:rPr lang="en-US" smtClean="0"/>
              <a:t>Add text: font size 24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395536" y="116632"/>
            <a:ext cx="82800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Title size 30 to 50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9459820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cle background &amp; tex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ECF80-2704-418D-839A-8D4BDF450EED}" type="datetimeFigureOut">
              <a:rPr lang="fr-CH" smtClean="0"/>
              <a:t>04.10.2016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5536" y="6356350"/>
            <a:ext cx="792088" cy="365125"/>
          </a:xfrm>
        </p:spPr>
        <p:txBody>
          <a:bodyPr/>
          <a:lstStyle/>
          <a:p>
            <a:fld id="{C2B32AA8-9B4E-4D53-AE6E-350E87BFFB19}" type="slidenum">
              <a:rPr lang="fr-CH" smtClean="0"/>
              <a:t>‹#›</a:t>
            </a:fld>
            <a:endParaRPr lang="fr-CH"/>
          </a:p>
        </p:txBody>
      </p:sp>
      <p:pic>
        <p:nvPicPr>
          <p:cNvPr id="9" name="Picture 25" descr="IEC logo RVB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387209" y="6092081"/>
            <a:ext cx="649287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95536" y="1556792"/>
            <a:ext cx="8280920" cy="4464496"/>
          </a:xfrm>
        </p:spPr>
        <p:txBody>
          <a:bodyPr/>
          <a:lstStyle>
            <a:lvl1pPr>
              <a:defRPr/>
            </a:lvl1pPr>
            <a:lvl2pPr>
              <a:defRPr baseline="0"/>
            </a:lvl2pPr>
          </a:lstStyle>
          <a:p>
            <a:pPr lvl="0"/>
            <a:r>
              <a:rPr lang="en-US" smtClean="0"/>
              <a:t>Add text: font size 28 to 38</a:t>
            </a:r>
          </a:p>
          <a:p>
            <a:pPr lvl="0"/>
            <a:r>
              <a:rPr lang="en-US" smtClean="0"/>
              <a:t>Add text: font size 28 to 38</a:t>
            </a:r>
          </a:p>
          <a:p>
            <a:pPr lvl="1"/>
            <a:r>
              <a:rPr lang="en-US" smtClean="0"/>
              <a:t>Add text: font size 28</a:t>
            </a:r>
          </a:p>
          <a:p>
            <a:pPr lvl="2"/>
            <a:r>
              <a:rPr lang="en-US" smtClean="0"/>
              <a:t>Add text: font size 24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395536" y="159221"/>
            <a:ext cx="8280000" cy="1325563"/>
          </a:xfrm>
        </p:spPr>
        <p:txBody>
          <a:bodyPr/>
          <a:lstStyle/>
          <a:p>
            <a:r>
              <a:rPr lang="en-US" smtClean="0"/>
              <a:t>Title size 30 to 50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5831047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background &amp; image/text"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ECF80-2704-418D-839A-8D4BDF450EED}" type="datetimeFigureOut">
              <a:rPr lang="fr-CH" smtClean="0"/>
              <a:t>04.10.2016</a:t>
            </a:fld>
            <a:endParaRPr lang="fr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32AA8-9B4E-4D53-AE6E-350E87BFFB19}" type="slidenum">
              <a:rPr lang="fr-CH" smtClean="0"/>
              <a:t>‹#›</a:t>
            </a:fld>
            <a:endParaRPr lang="fr-CH"/>
          </a:p>
        </p:txBody>
      </p:sp>
      <p:sp>
        <p:nvSpPr>
          <p:cNvPr id="8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95536" y="1522884"/>
            <a:ext cx="4032448" cy="4498404"/>
          </a:xfrm>
        </p:spPr>
        <p:txBody>
          <a:bodyPr/>
          <a:lstStyle>
            <a:lvl1pPr>
              <a:spcBef>
                <a:spcPts val="1200"/>
              </a:spcBef>
              <a:spcAft>
                <a:spcPct val="0"/>
              </a:spcAft>
              <a:defRPr sz="2800" baseline="0"/>
            </a:lvl1pPr>
            <a:lvl2pPr marL="809625" indent="-447675" algn="l" defTabSz="914400" rtl="0" eaLnBrk="1" latinLnBrk="0" hangingPunct="1">
              <a:spcBef>
                <a:spcPts val="600"/>
              </a:spcBef>
              <a:buFont typeface="Symbol" pitchFamily="18" charset="2"/>
              <a:buChar char=""/>
              <a:defRPr lang="en-US" sz="2800" b="1" kern="1200" baseline="0" smtClean="0">
                <a:solidFill>
                  <a:srgbClr val="58585A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sz="24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Add text: font size 28 to 38 / or image</a:t>
            </a:r>
          </a:p>
          <a:p>
            <a:pPr marL="809625" lvl="1" indent="-447675" algn="l" defTabSz="914400" rtl="0" eaLnBrk="1" latinLnBrk="0" hangingPunct="1">
              <a:spcBef>
                <a:spcPts val="600"/>
              </a:spcBef>
              <a:buFont typeface="Symbol" pitchFamily="18" charset="2"/>
              <a:buChar char=""/>
            </a:pPr>
            <a:r>
              <a:rPr lang="en-US" smtClean="0"/>
              <a:t>Second level: font size 28</a:t>
            </a:r>
          </a:p>
          <a:p>
            <a:pPr lvl="0"/>
            <a:endParaRPr lang="en-US" smtClean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4644008" y="1522884"/>
            <a:ext cx="4032448" cy="4498404"/>
          </a:xfrm>
        </p:spPr>
        <p:txBody>
          <a:bodyPr/>
          <a:lstStyle>
            <a:lvl1pPr>
              <a:spcBef>
                <a:spcPts val="1200"/>
              </a:spcBef>
              <a:spcAft>
                <a:spcPct val="0"/>
              </a:spcAft>
              <a:defRPr sz="2800" baseline="0"/>
            </a:lvl1pPr>
            <a:lvl2pPr marL="809625" indent="-447675" algn="l" defTabSz="914400" rtl="0" eaLnBrk="1" latinLnBrk="0" hangingPunct="1">
              <a:spcBef>
                <a:spcPts val="600"/>
              </a:spcBef>
              <a:buFont typeface="Symbol" pitchFamily="18" charset="2"/>
              <a:buChar char=""/>
              <a:defRPr lang="en-US" sz="2800" b="1" kern="1200" baseline="0" smtClean="0">
                <a:solidFill>
                  <a:srgbClr val="58585A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sz="24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Add text: font size 28 to 38 / or image</a:t>
            </a:r>
          </a:p>
          <a:p>
            <a:pPr marL="809625" lvl="1" indent="-447675" algn="l" defTabSz="914400" rtl="0" eaLnBrk="1" latinLnBrk="0" hangingPunct="1">
              <a:spcBef>
                <a:spcPts val="600"/>
              </a:spcBef>
              <a:buFont typeface="Symbol" pitchFamily="18" charset="2"/>
              <a:buChar char=""/>
            </a:pPr>
            <a:r>
              <a:rPr lang="en-US" smtClean="0"/>
              <a:t>Second level: font size 28</a:t>
            </a:r>
          </a:p>
          <a:p>
            <a:pPr lvl="0"/>
            <a:endParaRPr lang="en-US" smtClean="0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395536" y="116632"/>
            <a:ext cx="8280000" cy="1325563"/>
          </a:xfrm>
        </p:spPr>
        <p:txBody>
          <a:bodyPr/>
          <a:lstStyle/>
          <a:p>
            <a:r>
              <a:rPr lang="en-US" smtClean="0"/>
              <a:t>Title size 30 to 50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3463613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ackground &amp; image/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ECF80-2704-418D-839A-8D4BDF450EED}" type="datetimeFigureOut">
              <a:rPr lang="fr-CH" smtClean="0"/>
              <a:t>04.10.2016</a:t>
            </a:fld>
            <a:endParaRPr lang="fr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32AA8-9B4E-4D53-AE6E-350E87BFFB19}" type="slidenum">
              <a:rPr lang="fr-CH" smtClean="0"/>
              <a:t>‹#›</a:t>
            </a:fld>
            <a:endParaRPr lang="fr-CH"/>
          </a:p>
        </p:txBody>
      </p:sp>
      <p:sp>
        <p:nvSpPr>
          <p:cNvPr id="8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95536" y="1522884"/>
            <a:ext cx="4032448" cy="4498404"/>
          </a:xfrm>
        </p:spPr>
        <p:txBody>
          <a:bodyPr/>
          <a:lstStyle>
            <a:lvl1pPr marL="457200" indent="-457200"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•"/>
              <a:defRPr sz="2800" baseline="0"/>
            </a:lvl1pPr>
            <a:lvl2pPr marL="809625" indent="-447675" algn="l" defTabSz="914400" rtl="0" eaLnBrk="1" latinLnBrk="0" hangingPunct="1">
              <a:spcBef>
                <a:spcPts val="600"/>
              </a:spcBef>
              <a:buFont typeface="Symbol" pitchFamily="18" charset="2"/>
              <a:buChar char=""/>
              <a:defRPr lang="en-US" sz="2800" b="1" kern="1200" baseline="0" smtClean="0">
                <a:solidFill>
                  <a:srgbClr val="58585A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sz="24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Add text: font size 28 to 38 / or image</a:t>
            </a:r>
          </a:p>
          <a:p>
            <a:pPr marL="809625" lvl="1" indent="-447675" algn="l" defTabSz="914400" rtl="0" eaLnBrk="1" latinLnBrk="0" hangingPunct="1">
              <a:spcBef>
                <a:spcPts val="600"/>
              </a:spcBef>
              <a:buFont typeface="Symbol" pitchFamily="18" charset="2"/>
              <a:buChar char=""/>
            </a:pPr>
            <a:r>
              <a:rPr lang="en-US" smtClean="0"/>
              <a:t>Second level: font size 28</a:t>
            </a:r>
          </a:p>
          <a:p>
            <a:pPr lvl="0"/>
            <a:endParaRPr lang="en-US" smtClean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4644008" y="1522884"/>
            <a:ext cx="4032448" cy="4498404"/>
          </a:xfrm>
        </p:spPr>
        <p:txBody>
          <a:bodyPr/>
          <a:lstStyle>
            <a:lvl1pPr>
              <a:spcBef>
                <a:spcPts val="1200"/>
              </a:spcBef>
              <a:spcAft>
                <a:spcPct val="0"/>
              </a:spcAft>
              <a:defRPr sz="2800" baseline="0"/>
            </a:lvl1pPr>
            <a:lvl2pPr marL="809625" indent="-447675" algn="l" defTabSz="914400" rtl="0" eaLnBrk="1" latinLnBrk="0" hangingPunct="1">
              <a:spcBef>
                <a:spcPts val="600"/>
              </a:spcBef>
              <a:buFont typeface="Symbol" pitchFamily="18" charset="2"/>
              <a:buChar char=""/>
              <a:defRPr lang="en-US" sz="2800" b="1" kern="1200" baseline="0" smtClean="0">
                <a:solidFill>
                  <a:srgbClr val="58585A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sz="24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Add text: font size 28 to 38 / or image</a:t>
            </a:r>
          </a:p>
          <a:p>
            <a:pPr marL="809625" lvl="1" indent="-447675" algn="l" defTabSz="914400" rtl="0" eaLnBrk="1" latinLnBrk="0" hangingPunct="1">
              <a:spcBef>
                <a:spcPts val="600"/>
              </a:spcBef>
              <a:buFont typeface="Symbol" pitchFamily="18" charset="2"/>
              <a:buChar char=""/>
            </a:pPr>
            <a:r>
              <a:rPr lang="en-US" smtClean="0"/>
              <a:t>Second level: font size 28</a:t>
            </a:r>
          </a:p>
          <a:p>
            <a:pPr lvl="0"/>
            <a:endParaRPr lang="en-US" smtClean="0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395536" y="116632"/>
            <a:ext cx="8280000" cy="1325563"/>
          </a:xfrm>
        </p:spPr>
        <p:txBody>
          <a:bodyPr/>
          <a:lstStyle/>
          <a:p>
            <a:r>
              <a:rPr lang="en-US" smtClean="0"/>
              <a:t>Title size 30 to 50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9123059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size image &amp;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ECF80-2704-418D-839A-8D4BDF450EED}" type="datetimeFigureOut">
              <a:rPr lang="fr-CH" smtClean="0"/>
              <a:t>04.10.2016</a:t>
            </a:fld>
            <a:endParaRPr lang="fr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32AA8-9B4E-4D53-AE6E-350E87BFFB19}" type="slidenum">
              <a:rPr lang="fr-CH" smtClean="0"/>
              <a:t>‹#›</a:t>
            </a:fld>
            <a:endParaRPr lang="fr-CH"/>
          </a:p>
        </p:txBody>
      </p:sp>
      <p:sp>
        <p:nvSpPr>
          <p:cNvPr id="6" name="Titre 1"/>
          <p:cNvSpPr>
            <a:spLocks noGrp="1"/>
          </p:cNvSpPr>
          <p:nvPr>
            <p:ph type="title" hasCustomPrompt="1"/>
          </p:nvPr>
        </p:nvSpPr>
        <p:spPr>
          <a:xfrm>
            <a:off x="445392" y="188640"/>
            <a:ext cx="8244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 lang="fr-CH" baseline="0">
                <a:ln w="11430">
                  <a:solidFill>
                    <a:schemeClr val="tx2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defRPr>
            </a:lvl1pPr>
          </a:lstStyle>
          <a:p>
            <a:pPr lvl="0"/>
            <a:r>
              <a:rPr lang="en-US" smtClean="0"/>
              <a:t>Add title 30 to 50 + </a:t>
            </a:r>
            <a:br>
              <a:rPr lang="en-US" smtClean="0"/>
            </a:br>
            <a:r>
              <a:rPr lang="en-US" smtClean="0"/>
              <a:t>full-size image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592720771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white background &amp; image/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110288" y="6356350"/>
            <a:ext cx="2062112" cy="365125"/>
          </a:xfrm>
          <a:prstGeom prst="rect">
            <a:avLst/>
          </a:prstGeom>
        </p:spPr>
        <p:txBody>
          <a:bodyPr/>
          <a:lstStyle/>
          <a:p>
            <a:fld id="{662ECF80-2704-418D-839A-8D4BDF450EED}" type="datetimeFigureOut">
              <a:rPr lang="fr-CH" smtClean="0"/>
              <a:t>04.10.2016</a:t>
            </a:fld>
            <a:endParaRPr lang="fr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84896" y="6356350"/>
            <a:ext cx="4328120" cy="365125"/>
          </a:xfrm>
          <a:prstGeom prst="rect">
            <a:avLst/>
          </a:prstGeom>
        </p:spPr>
        <p:txBody>
          <a:bodyPr/>
          <a:lstStyle/>
          <a:p>
            <a:endParaRPr lang="fr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42800" y="6356350"/>
            <a:ext cx="792088" cy="365125"/>
          </a:xfrm>
          <a:prstGeom prst="rect">
            <a:avLst/>
          </a:prstGeom>
        </p:spPr>
        <p:txBody>
          <a:bodyPr/>
          <a:lstStyle/>
          <a:p>
            <a:fld id="{C2B32AA8-9B4E-4D53-AE6E-350E87BFFB19}" type="slidenum">
              <a:rPr lang="fr-CH" smtClean="0"/>
              <a:t>‹#›</a:t>
            </a:fld>
            <a:endParaRPr lang="fr-CH"/>
          </a:p>
        </p:txBody>
      </p:sp>
      <p:sp>
        <p:nvSpPr>
          <p:cNvPr id="8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95536" y="1522884"/>
            <a:ext cx="4032448" cy="4498404"/>
          </a:xfrm>
        </p:spPr>
        <p:txBody>
          <a:bodyPr/>
          <a:lstStyle>
            <a:lvl1pPr marL="457200" indent="-457200"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•"/>
              <a:defRPr sz="2800" baseline="0"/>
            </a:lvl1pPr>
            <a:lvl2pPr marL="809625" indent="-447675" algn="l" defTabSz="914400" rtl="0" eaLnBrk="1" latinLnBrk="0" hangingPunct="1">
              <a:spcBef>
                <a:spcPts val="600"/>
              </a:spcBef>
              <a:buFont typeface="Symbol" pitchFamily="18" charset="2"/>
              <a:buChar char=""/>
              <a:defRPr lang="en-US" sz="2800" b="1" kern="1200" baseline="0" smtClean="0">
                <a:solidFill>
                  <a:srgbClr val="58585A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sz="24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Add text: font size 28 to 38 / or image</a:t>
            </a:r>
          </a:p>
          <a:p>
            <a:pPr marL="809625" lvl="1" indent="-447675" algn="l" defTabSz="914400" rtl="0" eaLnBrk="1" latinLnBrk="0" hangingPunct="1">
              <a:spcBef>
                <a:spcPts val="600"/>
              </a:spcBef>
              <a:buFont typeface="Symbol" pitchFamily="18" charset="2"/>
              <a:buChar char=""/>
            </a:pPr>
            <a:r>
              <a:rPr lang="en-US" smtClean="0"/>
              <a:t>Second level: font size 28</a:t>
            </a:r>
          </a:p>
          <a:p>
            <a:pPr lvl="0"/>
            <a:endParaRPr lang="en-US" smtClean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4644008" y="1522884"/>
            <a:ext cx="4032448" cy="4498404"/>
          </a:xfrm>
        </p:spPr>
        <p:txBody>
          <a:bodyPr/>
          <a:lstStyle>
            <a:lvl1pPr>
              <a:spcBef>
                <a:spcPts val="1200"/>
              </a:spcBef>
              <a:spcAft>
                <a:spcPct val="0"/>
              </a:spcAft>
              <a:defRPr sz="2800" baseline="0"/>
            </a:lvl1pPr>
            <a:lvl2pPr marL="809625" indent="-447675" algn="l" defTabSz="914400" rtl="0" eaLnBrk="1" latinLnBrk="0" hangingPunct="1">
              <a:spcBef>
                <a:spcPts val="600"/>
              </a:spcBef>
              <a:buFont typeface="Symbol" pitchFamily="18" charset="2"/>
              <a:buChar char=""/>
              <a:defRPr lang="en-US" sz="2800" b="1" kern="1200" baseline="0" smtClean="0">
                <a:solidFill>
                  <a:srgbClr val="58585A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sz="24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Add text: font size 28 to 38 / or image</a:t>
            </a:r>
          </a:p>
          <a:p>
            <a:pPr marL="809625" lvl="1" indent="-447675" algn="l" defTabSz="914400" rtl="0" eaLnBrk="1" latinLnBrk="0" hangingPunct="1">
              <a:spcBef>
                <a:spcPts val="600"/>
              </a:spcBef>
              <a:buFont typeface="Symbol" pitchFamily="18" charset="2"/>
              <a:buChar char=""/>
            </a:pPr>
            <a:r>
              <a:rPr lang="en-US" smtClean="0"/>
              <a:t>Second level: font size 28</a:t>
            </a:r>
          </a:p>
          <a:p>
            <a:pPr lvl="0"/>
            <a:endParaRPr lang="en-US" smtClean="0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395536" y="116632"/>
            <a:ext cx="8280000" cy="1325563"/>
          </a:xfrm>
        </p:spPr>
        <p:txBody>
          <a:bodyPr/>
          <a:lstStyle/>
          <a:p>
            <a:r>
              <a:rPr lang="en-US" smtClean="0"/>
              <a:t>Title size 30 to 50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904893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2800" y="107504"/>
            <a:ext cx="8280000" cy="1325563"/>
          </a:xfrm>
        </p:spPr>
        <p:txBody>
          <a:bodyPr/>
          <a:lstStyle/>
          <a:p>
            <a:r>
              <a:rPr lang="en-US" smtClean="0"/>
              <a:t>Title size 30 to 50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ECF80-2704-418D-839A-8D4BDF450EED}" type="datetimeFigureOut">
              <a:rPr lang="fr-CH" smtClean="0"/>
              <a:t>04.10.2016</a:t>
            </a:fld>
            <a:endParaRPr lang="fr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32AA8-9B4E-4D53-AE6E-350E87BFFB19}" type="slidenum">
              <a:rPr lang="fr-CH" smtClean="0"/>
              <a:t>‹#›</a:t>
            </a:fld>
            <a:endParaRPr lang="fr-CH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42800" y="1555304"/>
            <a:ext cx="8280920" cy="4464496"/>
          </a:xfrm>
        </p:spPr>
        <p:txBody>
          <a:bodyPr/>
          <a:lstStyle>
            <a:lvl1pPr>
              <a:defRPr/>
            </a:lvl1pPr>
            <a:lvl2pPr>
              <a:defRPr baseline="0"/>
            </a:lvl2pPr>
          </a:lstStyle>
          <a:p>
            <a:pPr lvl="0"/>
            <a:r>
              <a:rPr lang="en-US" smtClean="0"/>
              <a:t>Add text: font size 28 to 38</a:t>
            </a:r>
          </a:p>
          <a:p>
            <a:pPr lvl="0"/>
            <a:r>
              <a:rPr lang="en-US" smtClean="0"/>
              <a:t>Add text: font size 28 to 38</a:t>
            </a:r>
          </a:p>
          <a:p>
            <a:pPr lvl="1"/>
            <a:r>
              <a:rPr lang="en-US" smtClean="0"/>
              <a:t>Add text: font size 28</a:t>
            </a:r>
          </a:p>
          <a:p>
            <a:pPr lvl="2"/>
            <a:r>
              <a:rPr lang="en-US" smtClean="0"/>
              <a:t>Add text: font size 24</a:t>
            </a:r>
          </a:p>
        </p:txBody>
      </p:sp>
    </p:spTree>
    <p:extLst>
      <p:ext uri="{BB962C8B-B14F-4D97-AF65-F5344CB8AC3E}">
        <p14:creationId xmlns:p14="http://schemas.microsoft.com/office/powerpoint/2010/main" val="3598254528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white background &amp; image/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110288" y="6356350"/>
            <a:ext cx="2062112" cy="365125"/>
          </a:xfrm>
          <a:prstGeom prst="rect">
            <a:avLst/>
          </a:prstGeom>
        </p:spPr>
        <p:txBody>
          <a:bodyPr/>
          <a:lstStyle/>
          <a:p>
            <a:fld id="{662ECF80-2704-418D-839A-8D4BDF450EED}" type="datetimeFigureOut">
              <a:rPr lang="fr-CH" smtClean="0"/>
              <a:t>04.10.2016</a:t>
            </a:fld>
            <a:endParaRPr lang="fr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84896" y="6356350"/>
            <a:ext cx="4328120" cy="365125"/>
          </a:xfrm>
          <a:prstGeom prst="rect">
            <a:avLst/>
          </a:prstGeom>
        </p:spPr>
        <p:txBody>
          <a:bodyPr/>
          <a:lstStyle/>
          <a:p>
            <a:endParaRPr lang="fr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42800" y="6356350"/>
            <a:ext cx="792088" cy="365125"/>
          </a:xfrm>
          <a:prstGeom prst="rect">
            <a:avLst/>
          </a:prstGeom>
        </p:spPr>
        <p:txBody>
          <a:bodyPr/>
          <a:lstStyle/>
          <a:p>
            <a:fld id="{C2B32AA8-9B4E-4D53-AE6E-350E87BFFB19}" type="slidenum">
              <a:rPr lang="fr-CH" smtClean="0"/>
              <a:t>‹#›</a:t>
            </a:fld>
            <a:endParaRPr lang="fr-CH"/>
          </a:p>
        </p:txBody>
      </p:sp>
      <p:sp>
        <p:nvSpPr>
          <p:cNvPr id="8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95536" y="1522884"/>
            <a:ext cx="4032448" cy="4498404"/>
          </a:xfrm>
        </p:spPr>
        <p:txBody>
          <a:bodyPr/>
          <a:lstStyle>
            <a:lvl1pPr marL="457200" indent="-457200"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•"/>
              <a:defRPr sz="2800" baseline="0"/>
            </a:lvl1pPr>
            <a:lvl2pPr marL="809625" indent="-447675" algn="l" defTabSz="914400" rtl="0" eaLnBrk="1" latinLnBrk="0" hangingPunct="1">
              <a:spcBef>
                <a:spcPts val="600"/>
              </a:spcBef>
              <a:buFont typeface="Symbol" pitchFamily="18" charset="2"/>
              <a:buChar char=""/>
              <a:defRPr lang="en-US" sz="2800" b="1" kern="1200" baseline="0" smtClean="0">
                <a:solidFill>
                  <a:srgbClr val="58585A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sz="24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Add text: font size 28 to 38 / or image</a:t>
            </a:r>
          </a:p>
          <a:p>
            <a:pPr marL="809625" lvl="1" indent="-447675" algn="l" defTabSz="914400" rtl="0" eaLnBrk="1" latinLnBrk="0" hangingPunct="1">
              <a:spcBef>
                <a:spcPts val="600"/>
              </a:spcBef>
              <a:buFont typeface="Symbol" pitchFamily="18" charset="2"/>
              <a:buChar char=""/>
            </a:pPr>
            <a:r>
              <a:rPr lang="en-US" smtClean="0"/>
              <a:t>Second level: font size 28</a:t>
            </a:r>
          </a:p>
          <a:p>
            <a:pPr lvl="0"/>
            <a:endParaRPr lang="en-US" smtClean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4644008" y="1522884"/>
            <a:ext cx="4032448" cy="4498404"/>
          </a:xfrm>
        </p:spPr>
        <p:txBody>
          <a:bodyPr/>
          <a:lstStyle>
            <a:lvl1pPr>
              <a:spcBef>
                <a:spcPts val="1200"/>
              </a:spcBef>
              <a:spcAft>
                <a:spcPct val="0"/>
              </a:spcAft>
              <a:defRPr sz="2800" baseline="0"/>
            </a:lvl1pPr>
            <a:lvl2pPr marL="809625" indent="-447675" algn="l" defTabSz="914400" rtl="0" eaLnBrk="1" latinLnBrk="0" hangingPunct="1">
              <a:spcBef>
                <a:spcPts val="600"/>
              </a:spcBef>
              <a:buFont typeface="Symbol" pitchFamily="18" charset="2"/>
              <a:buChar char=""/>
              <a:defRPr lang="en-US" sz="2800" b="1" kern="1200" baseline="0" smtClean="0">
                <a:solidFill>
                  <a:srgbClr val="58585A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sz="24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Add text: font size 28 to 38 / or image</a:t>
            </a:r>
          </a:p>
          <a:p>
            <a:pPr marL="809625" lvl="1" indent="-447675" algn="l" defTabSz="914400" rtl="0" eaLnBrk="1" latinLnBrk="0" hangingPunct="1">
              <a:spcBef>
                <a:spcPts val="600"/>
              </a:spcBef>
              <a:buFont typeface="Symbol" pitchFamily="18" charset="2"/>
              <a:buChar char=""/>
            </a:pPr>
            <a:r>
              <a:rPr lang="en-US" smtClean="0"/>
              <a:t>Second level: font size 28</a:t>
            </a:r>
          </a:p>
          <a:p>
            <a:pPr lvl="0"/>
            <a:endParaRPr lang="en-US" smtClean="0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395536" y="116632"/>
            <a:ext cx="8280000" cy="1325563"/>
          </a:xfrm>
        </p:spPr>
        <p:txBody>
          <a:bodyPr/>
          <a:lstStyle/>
          <a:p>
            <a:r>
              <a:rPr lang="en-US" smtClean="0"/>
              <a:t>Title size 30 to 50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2020673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white background &amp; image/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110288" y="6356350"/>
            <a:ext cx="2062112" cy="365125"/>
          </a:xfrm>
          <a:prstGeom prst="rect">
            <a:avLst/>
          </a:prstGeom>
        </p:spPr>
        <p:txBody>
          <a:bodyPr/>
          <a:lstStyle/>
          <a:p>
            <a:fld id="{662ECF80-2704-418D-839A-8D4BDF450EED}" type="datetimeFigureOut">
              <a:rPr lang="fr-CH" smtClean="0"/>
              <a:t>04.10.2016</a:t>
            </a:fld>
            <a:endParaRPr lang="fr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84896" y="6356350"/>
            <a:ext cx="4328120" cy="365125"/>
          </a:xfrm>
          <a:prstGeom prst="rect">
            <a:avLst/>
          </a:prstGeom>
        </p:spPr>
        <p:txBody>
          <a:bodyPr/>
          <a:lstStyle/>
          <a:p>
            <a:endParaRPr lang="fr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42800" y="6356350"/>
            <a:ext cx="792088" cy="365125"/>
          </a:xfrm>
          <a:prstGeom prst="rect">
            <a:avLst/>
          </a:prstGeom>
        </p:spPr>
        <p:txBody>
          <a:bodyPr/>
          <a:lstStyle/>
          <a:p>
            <a:fld id="{C2B32AA8-9B4E-4D53-AE6E-350E87BFFB19}" type="slidenum">
              <a:rPr lang="fr-CH" smtClean="0"/>
              <a:t>‹#›</a:t>
            </a:fld>
            <a:endParaRPr lang="fr-CH"/>
          </a:p>
        </p:txBody>
      </p:sp>
      <p:sp>
        <p:nvSpPr>
          <p:cNvPr id="8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95536" y="1522884"/>
            <a:ext cx="4032448" cy="4498404"/>
          </a:xfrm>
        </p:spPr>
        <p:txBody>
          <a:bodyPr/>
          <a:lstStyle>
            <a:lvl1pPr marL="457200" indent="-457200"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•"/>
              <a:defRPr sz="2800" baseline="0"/>
            </a:lvl1pPr>
            <a:lvl2pPr marL="809625" indent="-447675" algn="l" defTabSz="914400" rtl="0" eaLnBrk="1" latinLnBrk="0" hangingPunct="1">
              <a:spcBef>
                <a:spcPts val="600"/>
              </a:spcBef>
              <a:buFont typeface="Symbol" pitchFamily="18" charset="2"/>
              <a:buChar char=""/>
              <a:defRPr lang="en-US" sz="2800" b="1" kern="1200" baseline="0" smtClean="0">
                <a:solidFill>
                  <a:srgbClr val="58585A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sz="24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Add text: font size 28 to 38 / or image</a:t>
            </a:r>
          </a:p>
          <a:p>
            <a:pPr marL="809625" lvl="1" indent="-447675" algn="l" defTabSz="914400" rtl="0" eaLnBrk="1" latinLnBrk="0" hangingPunct="1">
              <a:spcBef>
                <a:spcPts val="600"/>
              </a:spcBef>
              <a:buFont typeface="Symbol" pitchFamily="18" charset="2"/>
              <a:buChar char=""/>
            </a:pPr>
            <a:r>
              <a:rPr lang="en-US" smtClean="0"/>
              <a:t>Second level: font size 28</a:t>
            </a:r>
          </a:p>
          <a:p>
            <a:pPr lvl="0"/>
            <a:endParaRPr lang="en-US" smtClean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4644008" y="1522884"/>
            <a:ext cx="4032448" cy="4498404"/>
          </a:xfrm>
        </p:spPr>
        <p:txBody>
          <a:bodyPr/>
          <a:lstStyle>
            <a:lvl1pPr>
              <a:spcBef>
                <a:spcPts val="1200"/>
              </a:spcBef>
              <a:spcAft>
                <a:spcPct val="0"/>
              </a:spcAft>
              <a:defRPr sz="2800" baseline="0"/>
            </a:lvl1pPr>
            <a:lvl2pPr marL="809625" indent="-447675" algn="l" defTabSz="914400" rtl="0" eaLnBrk="1" latinLnBrk="0" hangingPunct="1">
              <a:spcBef>
                <a:spcPts val="600"/>
              </a:spcBef>
              <a:buFont typeface="Symbol" pitchFamily="18" charset="2"/>
              <a:buChar char=""/>
              <a:defRPr lang="en-US" sz="2800" b="1" kern="1200" baseline="0" smtClean="0">
                <a:solidFill>
                  <a:srgbClr val="58585A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sz="24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Add text: font size 28 to 38 / or image</a:t>
            </a:r>
          </a:p>
          <a:p>
            <a:pPr marL="809625" lvl="1" indent="-447675" algn="l" defTabSz="914400" rtl="0" eaLnBrk="1" latinLnBrk="0" hangingPunct="1">
              <a:spcBef>
                <a:spcPts val="600"/>
              </a:spcBef>
              <a:buFont typeface="Symbol" pitchFamily="18" charset="2"/>
              <a:buChar char=""/>
            </a:pPr>
            <a:r>
              <a:rPr lang="en-US" smtClean="0"/>
              <a:t>Second level: font size 28</a:t>
            </a:r>
          </a:p>
          <a:p>
            <a:pPr lvl="0"/>
            <a:endParaRPr lang="en-US" smtClean="0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395536" y="116632"/>
            <a:ext cx="8280000" cy="1325563"/>
          </a:xfrm>
        </p:spPr>
        <p:txBody>
          <a:bodyPr/>
          <a:lstStyle/>
          <a:p>
            <a:r>
              <a:rPr lang="en-US" smtClean="0"/>
              <a:t>Title size 30 to 50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8247743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white background &amp; image/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110288" y="6356350"/>
            <a:ext cx="2062112" cy="365125"/>
          </a:xfrm>
          <a:prstGeom prst="rect">
            <a:avLst/>
          </a:prstGeom>
        </p:spPr>
        <p:txBody>
          <a:bodyPr/>
          <a:lstStyle/>
          <a:p>
            <a:fld id="{662ECF80-2704-418D-839A-8D4BDF450EED}" type="datetimeFigureOut">
              <a:rPr lang="fr-CH" smtClean="0"/>
              <a:t>04.10.2016</a:t>
            </a:fld>
            <a:endParaRPr lang="fr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84896" y="6356350"/>
            <a:ext cx="4328120" cy="365125"/>
          </a:xfrm>
          <a:prstGeom prst="rect">
            <a:avLst/>
          </a:prstGeom>
        </p:spPr>
        <p:txBody>
          <a:bodyPr/>
          <a:lstStyle/>
          <a:p>
            <a:endParaRPr lang="fr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42800" y="6356350"/>
            <a:ext cx="792088" cy="365125"/>
          </a:xfrm>
          <a:prstGeom prst="rect">
            <a:avLst/>
          </a:prstGeom>
        </p:spPr>
        <p:txBody>
          <a:bodyPr/>
          <a:lstStyle/>
          <a:p>
            <a:fld id="{C2B32AA8-9B4E-4D53-AE6E-350E87BFFB19}" type="slidenum">
              <a:rPr lang="fr-CH" smtClean="0"/>
              <a:t>‹#›</a:t>
            </a:fld>
            <a:endParaRPr lang="fr-CH"/>
          </a:p>
        </p:txBody>
      </p:sp>
      <p:sp>
        <p:nvSpPr>
          <p:cNvPr id="8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95536" y="1522884"/>
            <a:ext cx="4032448" cy="4498404"/>
          </a:xfrm>
        </p:spPr>
        <p:txBody>
          <a:bodyPr/>
          <a:lstStyle>
            <a:lvl1pPr marL="457200" indent="-457200"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•"/>
              <a:defRPr sz="2800" baseline="0"/>
            </a:lvl1pPr>
            <a:lvl2pPr marL="809625" indent="-447675" algn="l" defTabSz="914400" rtl="0" eaLnBrk="1" latinLnBrk="0" hangingPunct="1">
              <a:spcBef>
                <a:spcPts val="600"/>
              </a:spcBef>
              <a:buFont typeface="Symbol" pitchFamily="18" charset="2"/>
              <a:buChar char=""/>
              <a:defRPr lang="en-US" sz="2800" b="1" kern="1200" baseline="0" smtClean="0">
                <a:solidFill>
                  <a:srgbClr val="58585A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sz="24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Add text: font size 28 to 38 / or image</a:t>
            </a:r>
          </a:p>
          <a:p>
            <a:pPr marL="809625" lvl="1" indent="-447675" algn="l" defTabSz="914400" rtl="0" eaLnBrk="1" latinLnBrk="0" hangingPunct="1">
              <a:spcBef>
                <a:spcPts val="600"/>
              </a:spcBef>
              <a:buFont typeface="Symbol" pitchFamily="18" charset="2"/>
              <a:buChar char=""/>
            </a:pPr>
            <a:r>
              <a:rPr lang="en-US" smtClean="0"/>
              <a:t>Second level: font size 28</a:t>
            </a:r>
          </a:p>
          <a:p>
            <a:pPr lvl="0"/>
            <a:endParaRPr lang="en-US" smtClean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4644008" y="1522884"/>
            <a:ext cx="4032448" cy="4498404"/>
          </a:xfrm>
        </p:spPr>
        <p:txBody>
          <a:bodyPr/>
          <a:lstStyle>
            <a:lvl1pPr>
              <a:spcBef>
                <a:spcPts val="1200"/>
              </a:spcBef>
              <a:spcAft>
                <a:spcPct val="0"/>
              </a:spcAft>
              <a:defRPr sz="2800" baseline="0"/>
            </a:lvl1pPr>
            <a:lvl2pPr marL="809625" indent="-447675" algn="l" defTabSz="914400" rtl="0" eaLnBrk="1" latinLnBrk="0" hangingPunct="1">
              <a:spcBef>
                <a:spcPts val="600"/>
              </a:spcBef>
              <a:buFont typeface="Symbol" pitchFamily="18" charset="2"/>
              <a:buChar char=""/>
              <a:defRPr lang="en-US" sz="2800" b="1" kern="1200" baseline="0" smtClean="0">
                <a:solidFill>
                  <a:srgbClr val="58585A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sz="24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Add text: font size 28 to 38 / or image</a:t>
            </a:r>
          </a:p>
          <a:p>
            <a:pPr marL="809625" lvl="1" indent="-447675" algn="l" defTabSz="914400" rtl="0" eaLnBrk="1" latinLnBrk="0" hangingPunct="1">
              <a:spcBef>
                <a:spcPts val="600"/>
              </a:spcBef>
              <a:buFont typeface="Symbol" pitchFamily="18" charset="2"/>
              <a:buChar char=""/>
            </a:pPr>
            <a:r>
              <a:rPr lang="en-US" smtClean="0"/>
              <a:t>Second level: font size 28</a:t>
            </a:r>
          </a:p>
          <a:p>
            <a:pPr lvl="0"/>
            <a:endParaRPr lang="en-US" smtClean="0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395536" y="116632"/>
            <a:ext cx="8280000" cy="1325563"/>
          </a:xfrm>
        </p:spPr>
        <p:txBody>
          <a:bodyPr/>
          <a:lstStyle/>
          <a:p>
            <a:r>
              <a:rPr lang="en-US" smtClean="0"/>
              <a:t>Title size 30 to 50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0517091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white background &amp; image/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110288" y="6356350"/>
            <a:ext cx="2062112" cy="365125"/>
          </a:xfrm>
          <a:prstGeom prst="rect">
            <a:avLst/>
          </a:prstGeom>
        </p:spPr>
        <p:txBody>
          <a:bodyPr/>
          <a:lstStyle/>
          <a:p>
            <a:fld id="{662ECF80-2704-418D-839A-8D4BDF450EED}" type="datetimeFigureOut">
              <a:rPr lang="fr-CH" smtClean="0"/>
              <a:t>04.10.2016</a:t>
            </a:fld>
            <a:endParaRPr lang="fr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84896" y="6356350"/>
            <a:ext cx="4328120" cy="365125"/>
          </a:xfrm>
          <a:prstGeom prst="rect">
            <a:avLst/>
          </a:prstGeom>
        </p:spPr>
        <p:txBody>
          <a:bodyPr/>
          <a:lstStyle/>
          <a:p>
            <a:endParaRPr lang="fr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42800" y="6356350"/>
            <a:ext cx="792088" cy="365125"/>
          </a:xfrm>
          <a:prstGeom prst="rect">
            <a:avLst/>
          </a:prstGeom>
        </p:spPr>
        <p:txBody>
          <a:bodyPr/>
          <a:lstStyle/>
          <a:p>
            <a:fld id="{C2B32AA8-9B4E-4D53-AE6E-350E87BFFB19}" type="slidenum">
              <a:rPr lang="fr-CH" smtClean="0"/>
              <a:t>‹#›</a:t>
            </a:fld>
            <a:endParaRPr lang="fr-CH"/>
          </a:p>
        </p:txBody>
      </p:sp>
      <p:sp>
        <p:nvSpPr>
          <p:cNvPr id="8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95536" y="1522884"/>
            <a:ext cx="4032448" cy="4498404"/>
          </a:xfrm>
        </p:spPr>
        <p:txBody>
          <a:bodyPr/>
          <a:lstStyle>
            <a:lvl1pPr marL="457200" indent="-457200"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•"/>
              <a:defRPr sz="2800" baseline="0"/>
            </a:lvl1pPr>
            <a:lvl2pPr marL="809625" indent="-447675" algn="l" defTabSz="914400" rtl="0" eaLnBrk="1" latinLnBrk="0" hangingPunct="1">
              <a:spcBef>
                <a:spcPts val="600"/>
              </a:spcBef>
              <a:buFont typeface="Symbol" pitchFamily="18" charset="2"/>
              <a:buChar char=""/>
              <a:defRPr lang="en-US" sz="2800" b="1" kern="1200" baseline="0" smtClean="0">
                <a:solidFill>
                  <a:srgbClr val="58585A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sz="24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Add text: font size 28 to 38 / or image</a:t>
            </a:r>
          </a:p>
          <a:p>
            <a:pPr marL="809625" lvl="1" indent="-447675" algn="l" defTabSz="914400" rtl="0" eaLnBrk="1" latinLnBrk="0" hangingPunct="1">
              <a:spcBef>
                <a:spcPts val="600"/>
              </a:spcBef>
              <a:buFont typeface="Symbol" pitchFamily="18" charset="2"/>
              <a:buChar char=""/>
            </a:pPr>
            <a:r>
              <a:rPr lang="en-US" smtClean="0"/>
              <a:t>Second level: font size 28</a:t>
            </a:r>
          </a:p>
          <a:p>
            <a:pPr lvl="0"/>
            <a:endParaRPr lang="en-US" smtClean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4644008" y="1522884"/>
            <a:ext cx="4032448" cy="4498404"/>
          </a:xfrm>
        </p:spPr>
        <p:txBody>
          <a:bodyPr/>
          <a:lstStyle>
            <a:lvl1pPr>
              <a:spcBef>
                <a:spcPts val="1200"/>
              </a:spcBef>
              <a:spcAft>
                <a:spcPct val="0"/>
              </a:spcAft>
              <a:defRPr sz="2800" baseline="0"/>
            </a:lvl1pPr>
            <a:lvl2pPr marL="809625" indent="-447675" algn="l" defTabSz="914400" rtl="0" eaLnBrk="1" latinLnBrk="0" hangingPunct="1">
              <a:spcBef>
                <a:spcPts val="600"/>
              </a:spcBef>
              <a:buFont typeface="Symbol" pitchFamily="18" charset="2"/>
              <a:buChar char=""/>
              <a:defRPr lang="en-US" sz="2800" b="1" kern="1200" baseline="0" smtClean="0">
                <a:solidFill>
                  <a:srgbClr val="58585A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sz="24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Add text: font size 28 to 38 / or image</a:t>
            </a:r>
          </a:p>
          <a:p>
            <a:pPr marL="809625" lvl="1" indent="-447675" algn="l" defTabSz="914400" rtl="0" eaLnBrk="1" latinLnBrk="0" hangingPunct="1">
              <a:spcBef>
                <a:spcPts val="600"/>
              </a:spcBef>
              <a:buFont typeface="Symbol" pitchFamily="18" charset="2"/>
              <a:buChar char=""/>
            </a:pPr>
            <a:r>
              <a:rPr lang="en-US" smtClean="0"/>
              <a:t>Second level: font size 28</a:t>
            </a:r>
          </a:p>
          <a:p>
            <a:pPr lvl="0"/>
            <a:endParaRPr lang="en-US" smtClean="0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395536" y="116632"/>
            <a:ext cx="8280000" cy="1325563"/>
          </a:xfrm>
        </p:spPr>
        <p:txBody>
          <a:bodyPr/>
          <a:lstStyle/>
          <a:p>
            <a:r>
              <a:rPr lang="en-US" smtClean="0"/>
              <a:t>Title size 30 to 50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9368925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white background &amp; image/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110288" y="6356350"/>
            <a:ext cx="2062112" cy="365125"/>
          </a:xfrm>
          <a:prstGeom prst="rect">
            <a:avLst/>
          </a:prstGeom>
        </p:spPr>
        <p:txBody>
          <a:bodyPr/>
          <a:lstStyle/>
          <a:p>
            <a:fld id="{662ECF80-2704-418D-839A-8D4BDF450EED}" type="datetimeFigureOut">
              <a:rPr lang="fr-CH" smtClean="0"/>
              <a:t>04.10.2016</a:t>
            </a:fld>
            <a:endParaRPr lang="fr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84896" y="6356350"/>
            <a:ext cx="4328120" cy="365125"/>
          </a:xfrm>
          <a:prstGeom prst="rect">
            <a:avLst/>
          </a:prstGeom>
        </p:spPr>
        <p:txBody>
          <a:bodyPr/>
          <a:lstStyle/>
          <a:p>
            <a:endParaRPr lang="fr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42800" y="6356350"/>
            <a:ext cx="792088" cy="365125"/>
          </a:xfrm>
          <a:prstGeom prst="rect">
            <a:avLst/>
          </a:prstGeom>
        </p:spPr>
        <p:txBody>
          <a:bodyPr/>
          <a:lstStyle/>
          <a:p>
            <a:fld id="{C2B32AA8-9B4E-4D53-AE6E-350E87BFFB19}" type="slidenum">
              <a:rPr lang="fr-CH" smtClean="0"/>
              <a:t>‹#›</a:t>
            </a:fld>
            <a:endParaRPr lang="fr-CH"/>
          </a:p>
        </p:txBody>
      </p:sp>
      <p:sp>
        <p:nvSpPr>
          <p:cNvPr id="8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95536" y="1522884"/>
            <a:ext cx="4032448" cy="4498404"/>
          </a:xfrm>
        </p:spPr>
        <p:txBody>
          <a:bodyPr/>
          <a:lstStyle>
            <a:lvl1pPr marL="457200" indent="-457200"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•"/>
              <a:defRPr sz="2800" baseline="0"/>
            </a:lvl1pPr>
            <a:lvl2pPr marL="809625" indent="-447675" algn="l" defTabSz="914400" rtl="0" eaLnBrk="1" latinLnBrk="0" hangingPunct="1">
              <a:spcBef>
                <a:spcPts val="600"/>
              </a:spcBef>
              <a:buFont typeface="Symbol" pitchFamily="18" charset="2"/>
              <a:buChar char=""/>
              <a:defRPr lang="en-US" sz="2800" b="1" kern="1200" baseline="0" smtClean="0">
                <a:solidFill>
                  <a:srgbClr val="58585A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sz="24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Add text: font size 28 to 38 / or image</a:t>
            </a:r>
          </a:p>
          <a:p>
            <a:pPr marL="809625" lvl="1" indent="-447675" algn="l" defTabSz="914400" rtl="0" eaLnBrk="1" latinLnBrk="0" hangingPunct="1">
              <a:spcBef>
                <a:spcPts val="600"/>
              </a:spcBef>
              <a:buFont typeface="Symbol" pitchFamily="18" charset="2"/>
              <a:buChar char=""/>
            </a:pPr>
            <a:r>
              <a:rPr lang="en-US" smtClean="0"/>
              <a:t>Second level: font size 28</a:t>
            </a:r>
          </a:p>
          <a:p>
            <a:pPr lvl="0"/>
            <a:endParaRPr lang="en-US" smtClean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4644008" y="1522884"/>
            <a:ext cx="4032448" cy="4498404"/>
          </a:xfrm>
        </p:spPr>
        <p:txBody>
          <a:bodyPr/>
          <a:lstStyle>
            <a:lvl1pPr>
              <a:spcBef>
                <a:spcPts val="1200"/>
              </a:spcBef>
              <a:spcAft>
                <a:spcPct val="0"/>
              </a:spcAft>
              <a:defRPr sz="2800" baseline="0"/>
            </a:lvl1pPr>
            <a:lvl2pPr marL="809625" indent="-447675" algn="l" defTabSz="914400" rtl="0" eaLnBrk="1" latinLnBrk="0" hangingPunct="1">
              <a:spcBef>
                <a:spcPts val="600"/>
              </a:spcBef>
              <a:buFont typeface="Symbol" pitchFamily="18" charset="2"/>
              <a:buChar char=""/>
              <a:defRPr lang="en-US" sz="2800" b="1" kern="1200" baseline="0" smtClean="0">
                <a:solidFill>
                  <a:srgbClr val="58585A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sz="24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Add text: font size 28 to 38 / or image</a:t>
            </a:r>
          </a:p>
          <a:p>
            <a:pPr marL="809625" lvl="1" indent="-447675" algn="l" defTabSz="914400" rtl="0" eaLnBrk="1" latinLnBrk="0" hangingPunct="1">
              <a:spcBef>
                <a:spcPts val="600"/>
              </a:spcBef>
              <a:buFont typeface="Symbol" pitchFamily="18" charset="2"/>
              <a:buChar char=""/>
            </a:pPr>
            <a:r>
              <a:rPr lang="en-US" smtClean="0"/>
              <a:t>Second level: font size 28</a:t>
            </a:r>
          </a:p>
          <a:p>
            <a:pPr lvl="0"/>
            <a:endParaRPr lang="en-US" smtClean="0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395536" y="116632"/>
            <a:ext cx="8280000" cy="1325563"/>
          </a:xfrm>
        </p:spPr>
        <p:txBody>
          <a:bodyPr/>
          <a:lstStyle/>
          <a:p>
            <a:r>
              <a:rPr lang="en-US" smtClean="0"/>
              <a:t>Title size 30 to 50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1811612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white background &amp; image/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110288" y="6356350"/>
            <a:ext cx="2062112" cy="365125"/>
          </a:xfrm>
          <a:prstGeom prst="rect">
            <a:avLst/>
          </a:prstGeom>
        </p:spPr>
        <p:txBody>
          <a:bodyPr/>
          <a:lstStyle/>
          <a:p>
            <a:fld id="{662ECF80-2704-418D-839A-8D4BDF450EED}" type="datetimeFigureOut">
              <a:rPr lang="fr-CH" smtClean="0"/>
              <a:t>04.10.2016</a:t>
            </a:fld>
            <a:endParaRPr lang="fr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84896" y="6356350"/>
            <a:ext cx="4328120" cy="365125"/>
          </a:xfrm>
          <a:prstGeom prst="rect">
            <a:avLst/>
          </a:prstGeom>
        </p:spPr>
        <p:txBody>
          <a:bodyPr/>
          <a:lstStyle/>
          <a:p>
            <a:endParaRPr lang="fr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42800" y="6356350"/>
            <a:ext cx="792088" cy="365125"/>
          </a:xfrm>
          <a:prstGeom prst="rect">
            <a:avLst/>
          </a:prstGeom>
        </p:spPr>
        <p:txBody>
          <a:bodyPr/>
          <a:lstStyle/>
          <a:p>
            <a:fld id="{C2B32AA8-9B4E-4D53-AE6E-350E87BFFB19}" type="slidenum">
              <a:rPr lang="fr-CH" smtClean="0"/>
              <a:t>‹#›</a:t>
            </a:fld>
            <a:endParaRPr lang="fr-CH"/>
          </a:p>
        </p:txBody>
      </p:sp>
      <p:sp>
        <p:nvSpPr>
          <p:cNvPr id="8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95536" y="1522884"/>
            <a:ext cx="4032448" cy="4498404"/>
          </a:xfrm>
        </p:spPr>
        <p:txBody>
          <a:bodyPr/>
          <a:lstStyle>
            <a:lvl1pPr marL="457200" indent="-457200"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•"/>
              <a:defRPr sz="2800" baseline="0"/>
            </a:lvl1pPr>
            <a:lvl2pPr marL="809625" indent="-447675" algn="l" defTabSz="914400" rtl="0" eaLnBrk="1" latinLnBrk="0" hangingPunct="1">
              <a:spcBef>
                <a:spcPts val="600"/>
              </a:spcBef>
              <a:buFont typeface="Symbol" pitchFamily="18" charset="2"/>
              <a:buChar char=""/>
              <a:defRPr lang="en-US" sz="2800" b="1" kern="1200" baseline="0" smtClean="0">
                <a:solidFill>
                  <a:srgbClr val="58585A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sz="24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Add text: font size 28 to 38 / or image</a:t>
            </a:r>
          </a:p>
          <a:p>
            <a:pPr marL="809625" lvl="1" indent="-447675" algn="l" defTabSz="914400" rtl="0" eaLnBrk="1" latinLnBrk="0" hangingPunct="1">
              <a:spcBef>
                <a:spcPts val="600"/>
              </a:spcBef>
              <a:buFont typeface="Symbol" pitchFamily="18" charset="2"/>
              <a:buChar char=""/>
            </a:pPr>
            <a:r>
              <a:rPr lang="en-US" smtClean="0"/>
              <a:t>Second level: font size 28</a:t>
            </a:r>
          </a:p>
          <a:p>
            <a:pPr lvl="0"/>
            <a:endParaRPr lang="en-US" smtClean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4644008" y="1522884"/>
            <a:ext cx="4032448" cy="4498404"/>
          </a:xfrm>
        </p:spPr>
        <p:txBody>
          <a:bodyPr/>
          <a:lstStyle>
            <a:lvl1pPr>
              <a:spcBef>
                <a:spcPts val="1200"/>
              </a:spcBef>
              <a:spcAft>
                <a:spcPct val="0"/>
              </a:spcAft>
              <a:defRPr sz="2800" baseline="0"/>
            </a:lvl1pPr>
            <a:lvl2pPr marL="809625" indent="-447675" algn="l" defTabSz="914400" rtl="0" eaLnBrk="1" latinLnBrk="0" hangingPunct="1">
              <a:spcBef>
                <a:spcPts val="600"/>
              </a:spcBef>
              <a:buFont typeface="Symbol" pitchFamily="18" charset="2"/>
              <a:buChar char=""/>
              <a:defRPr lang="en-US" sz="2800" b="1" kern="1200" baseline="0" smtClean="0">
                <a:solidFill>
                  <a:srgbClr val="58585A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sz="24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Add text: font size 28 to 38 / or image</a:t>
            </a:r>
          </a:p>
          <a:p>
            <a:pPr marL="809625" lvl="1" indent="-447675" algn="l" defTabSz="914400" rtl="0" eaLnBrk="1" latinLnBrk="0" hangingPunct="1">
              <a:spcBef>
                <a:spcPts val="600"/>
              </a:spcBef>
              <a:buFont typeface="Symbol" pitchFamily="18" charset="2"/>
              <a:buChar char=""/>
            </a:pPr>
            <a:r>
              <a:rPr lang="en-US" smtClean="0"/>
              <a:t>Second level: font size 28</a:t>
            </a:r>
          </a:p>
          <a:p>
            <a:pPr lvl="0"/>
            <a:endParaRPr lang="en-US" smtClean="0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395536" y="116632"/>
            <a:ext cx="8280000" cy="1325563"/>
          </a:xfrm>
        </p:spPr>
        <p:txBody>
          <a:bodyPr/>
          <a:lstStyle/>
          <a:p>
            <a:r>
              <a:rPr lang="en-US" smtClean="0"/>
              <a:t>Title size 30 to 50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1173474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white background &amp; image/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110288" y="6356350"/>
            <a:ext cx="2062112" cy="365125"/>
          </a:xfrm>
          <a:prstGeom prst="rect">
            <a:avLst/>
          </a:prstGeom>
        </p:spPr>
        <p:txBody>
          <a:bodyPr/>
          <a:lstStyle/>
          <a:p>
            <a:fld id="{662ECF80-2704-418D-839A-8D4BDF450EED}" type="datetimeFigureOut">
              <a:rPr lang="fr-CH" smtClean="0"/>
              <a:t>04.10.2016</a:t>
            </a:fld>
            <a:endParaRPr lang="fr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84896" y="6356350"/>
            <a:ext cx="4328120" cy="365125"/>
          </a:xfrm>
          <a:prstGeom prst="rect">
            <a:avLst/>
          </a:prstGeom>
        </p:spPr>
        <p:txBody>
          <a:bodyPr/>
          <a:lstStyle/>
          <a:p>
            <a:endParaRPr lang="fr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42800" y="6356350"/>
            <a:ext cx="792088" cy="365125"/>
          </a:xfrm>
          <a:prstGeom prst="rect">
            <a:avLst/>
          </a:prstGeom>
        </p:spPr>
        <p:txBody>
          <a:bodyPr/>
          <a:lstStyle/>
          <a:p>
            <a:fld id="{C2B32AA8-9B4E-4D53-AE6E-350E87BFFB19}" type="slidenum">
              <a:rPr lang="fr-CH" smtClean="0"/>
              <a:t>‹#›</a:t>
            </a:fld>
            <a:endParaRPr lang="fr-CH"/>
          </a:p>
        </p:txBody>
      </p:sp>
      <p:sp>
        <p:nvSpPr>
          <p:cNvPr id="8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95536" y="1522884"/>
            <a:ext cx="4032448" cy="4498404"/>
          </a:xfrm>
        </p:spPr>
        <p:txBody>
          <a:bodyPr/>
          <a:lstStyle>
            <a:lvl1pPr marL="457200" indent="-457200"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•"/>
              <a:defRPr sz="2800" baseline="0"/>
            </a:lvl1pPr>
            <a:lvl2pPr marL="809625" indent="-447675" algn="l" defTabSz="914400" rtl="0" eaLnBrk="1" latinLnBrk="0" hangingPunct="1">
              <a:spcBef>
                <a:spcPts val="600"/>
              </a:spcBef>
              <a:buFont typeface="Symbol" pitchFamily="18" charset="2"/>
              <a:buChar char=""/>
              <a:defRPr lang="en-US" sz="2800" b="1" kern="1200" baseline="0" smtClean="0">
                <a:solidFill>
                  <a:srgbClr val="58585A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sz="24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Add text: font size 28 to 38 / or image</a:t>
            </a:r>
          </a:p>
          <a:p>
            <a:pPr marL="809625" lvl="1" indent="-447675" algn="l" defTabSz="914400" rtl="0" eaLnBrk="1" latinLnBrk="0" hangingPunct="1">
              <a:spcBef>
                <a:spcPts val="600"/>
              </a:spcBef>
              <a:buFont typeface="Symbol" pitchFamily="18" charset="2"/>
              <a:buChar char=""/>
            </a:pPr>
            <a:r>
              <a:rPr lang="en-US" smtClean="0"/>
              <a:t>Second level: font size 28</a:t>
            </a:r>
          </a:p>
          <a:p>
            <a:pPr lvl="0"/>
            <a:endParaRPr lang="en-US" smtClean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4644008" y="1522884"/>
            <a:ext cx="4032448" cy="4498404"/>
          </a:xfrm>
        </p:spPr>
        <p:txBody>
          <a:bodyPr/>
          <a:lstStyle>
            <a:lvl1pPr>
              <a:spcBef>
                <a:spcPts val="1200"/>
              </a:spcBef>
              <a:spcAft>
                <a:spcPct val="0"/>
              </a:spcAft>
              <a:defRPr sz="2800" baseline="0"/>
            </a:lvl1pPr>
            <a:lvl2pPr marL="809625" indent="-447675" algn="l" defTabSz="914400" rtl="0" eaLnBrk="1" latinLnBrk="0" hangingPunct="1">
              <a:spcBef>
                <a:spcPts val="600"/>
              </a:spcBef>
              <a:buFont typeface="Symbol" pitchFamily="18" charset="2"/>
              <a:buChar char=""/>
              <a:defRPr lang="en-US" sz="2800" b="1" kern="1200" baseline="0" smtClean="0">
                <a:solidFill>
                  <a:srgbClr val="58585A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sz="24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Add text: font size 28 to 38 / or image</a:t>
            </a:r>
          </a:p>
          <a:p>
            <a:pPr marL="809625" lvl="1" indent="-447675" algn="l" defTabSz="914400" rtl="0" eaLnBrk="1" latinLnBrk="0" hangingPunct="1">
              <a:spcBef>
                <a:spcPts val="600"/>
              </a:spcBef>
              <a:buFont typeface="Symbol" pitchFamily="18" charset="2"/>
              <a:buChar char=""/>
            </a:pPr>
            <a:r>
              <a:rPr lang="en-US" smtClean="0"/>
              <a:t>Second level: font size 28</a:t>
            </a:r>
          </a:p>
          <a:p>
            <a:pPr lvl="0"/>
            <a:endParaRPr lang="en-US" smtClean="0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395536" y="116632"/>
            <a:ext cx="8280000" cy="1325563"/>
          </a:xfrm>
        </p:spPr>
        <p:txBody>
          <a:bodyPr/>
          <a:lstStyle/>
          <a:p>
            <a:r>
              <a:rPr lang="en-US" smtClean="0"/>
              <a:t>Title size 30 to 50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0811461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white background &amp; image/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110288" y="6356350"/>
            <a:ext cx="2062112" cy="365125"/>
          </a:xfrm>
          <a:prstGeom prst="rect">
            <a:avLst/>
          </a:prstGeom>
        </p:spPr>
        <p:txBody>
          <a:bodyPr/>
          <a:lstStyle/>
          <a:p>
            <a:fld id="{662ECF80-2704-418D-839A-8D4BDF450EED}" type="datetimeFigureOut">
              <a:rPr lang="fr-CH" smtClean="0"/>
              <a:t>04.10.2016</a:t>
            </a:fld>
            <a:endParaRPr lang="fr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84896" y="6356350"/>
            <a:ext cx="4328120" cy="365125"/>
          </a:xfrm>
          <a:prstGeom prst="rect">
            <a:avLst/>
          </a:prstGeom>
        </p:spPr>
        <p:txBody>
          <a:bodyPr/>
          <a:lstStyle/>
          <a:p>
            <a:endParaRPr lang="fr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42800" y="6356350"/>
            <a:ext cx="792088" cy="365125"/>
          </a:xfrm>
          <a:prstGeom prst="rect">
            <a:avLst/>
          </a:prstGeom>
        </p:spPr>
        <p:txBody>
          <a:bodyPr/>
          <a:lstStyle/>
          <a:p>
            <a:fld id="{C2B32AA8-9B4E-4D53-AE6E-350E87BFFB19}" type="slidenum">
              <a:rPr lang="fr-CH" smtClean="0"/>
              <a:t>‹#›</a:t>
            </a:fld>
            <a:endParaRPr lang="fr-CH"/>
          </a:p>
        </p:txBody>
      </p:sp>
      <p:sp>
        <p:nvSpPr>
          <p:cNvPr id="8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95536" y="1522884"/>
            <a:ext cx="4032448" cy="4498404"/>
          </a:xfrm>
        </p:spPr>
        <p:txBody>
          <a:bodyPr/>
          <a:lstStyle>
            <a:lvl1pPr marL="457200" indent="-457200"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•"/>
              <a:defRPr sz="2800" baseline="0"/>
            </a:lvl1pPr>
            <a:lvl2pPr marL="809625" indent="-447675" algn="l" defTabSz="914400" rtl="0" eaLnBrk="1" latinLnBrk="0" hangingPunct="1">
              <a:spcBef>
                <a:spcPts val="600"/>
              </a:spcBef>
              <a:buFont typeface="Symbol" pitchFamily="18" charset="2"/>
              <a:buChar char=""/>
              <a:defRPr lang="en-US" sz="2800" b="1" kern="1200" baseline="0" smtClean="0">
                <a:solidFill>
                  <a:srgbClr val="58585A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sz="24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Add text: font size 28 to 38 / or image</a:t>
            </a:r>
          </a:p>
          <a:p>
            <a:pPr marL="809625" lvl="1" indent="-447675" algn="l" defTabSz="914400" rtl="0" eaLnBrk="1" latinLnBrk="0" hangingPunct="1">
              <a:spcBef>
                <a:spcPts val="600"/>
              </a:spcBef>
              <a:buFont typeface="Symbol" pitchFamily="18" charset="2"/>
              <a:buChar char=""/>
            </a:pPr>
            <a:r>
              <a:rPr lang="en-US" smtClean="0"/>
              <a:t>Second level: font size 28</a:t>
            </a:r>
          </a:p>
          <a:p>
            <a:pPr lvl="0"/>
            <a:endParaRPr lang="en-US" smtClean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4644008" y="1522884"/>
            <a:ext cx="4032448" cy="4498404"/>
          </a:xfrm>
        </p:spPr>
        <p:txBody>
          <a:bodyPr/>
          <a:lstStyle>
            <a:lvl1pPr>
              <a:spcBef>
                <a:spcPts val="1200"/>
              </a:spcBef>
              <a:spcAft>
                <a:spcPct val="0"/>
              </a:spcAft>
              <a:defRPr sz="2800" baseline="0"/>
            </a:lvl1pPr>
            <a:lvl2pPr marL="809625" indent="-447675" algn="l" defTabSz="914400" rtl="0" eaLnBrk="1" latinLnBrk="0" hangingPunct="1">
              <a:spcBef>
                <a:spcPts val="600"/>
              </a:spcBef>
              <a:buFont typeface="Symbol" pitchFamily="18" charset="2"/>
              <a:buChar char=""/>
              <a:defRPr lang="en-US" sz="2800" b="1" kern="1200" baseline="0" smtClean="0">
                <a:solidFill>
                  <a:srgbClr val="58585A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sz="24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Add text: font size 28 to 38 / or image</a:t>
            </a:r>
          </a:p>
          <a:p>
            <a:pPr marL="809625" lvl="1" indent="-447675" algn="l" defTabSz="914400" rtl="0" eaLnBrk="1" latinLnBrk="0" hangingPunct="1">
              <a:spcBef>
                <a:spcPts val="600"/>
              </a:spcBef>
              <a:buFont typeface="Symbol" pitchFamily="18" charset="2"/>
              <a:buChar char=""/>
            </a:pPr>
            <a:r>
              <a:rPr lang="en-US" smtClean="0"/>
              <a:t>Second level: font size 28</a:t>
            </a:r>
          </a:p>
          <a:p>
            <a:pPr lvl="0"/>
            <a:endParaRPr lang="en-US" smtClean="0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395536" y="116632"/>
            <a:ext cx="8280000" cy="1325563"/>
          </a:xfrm>
        </p:spPr>
        <p:txBody>
          <a:bodyPr/>
          <a:lstStyle/>
          <a:p>
            <a:r>
              <a:rPr lang="en-US" smtClean="0"/>
              <a:t>Title size 30 to 50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5567742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white background &amp; image/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110288" y="6356350"/>
            <a:ext cx="2062112" cy="365125"/>
          </a:xfrm>
          <a:prstGeom prst="rect">
            <a:avLst/>
          </a:prstGeom>
        </p:spPr>
        <p:txBody>
          <a:bodyPr/>
          <a:lstStyle/>
          <a:p>
            <a:fld id="{662ECF80-2704-418D-839A-8D4BDF450EED}" type="datetimeFigureOut">
              <a:rPr lang="fr-CH" smtClean="0"/>
              <a:t>04.10.2016</a:t>
            </a:fld>
            <a:endParaRPr lang="fr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84896" y="6356350"/>
            <a:ext cx="4328120" cy="365125"/>
          </a:xfrm>
          <a:prstGeom prst="rect">
            <a:avLst/>
          </a:prstGeom>
        </p:spPr>
        <p:txBody>
          <a:bodyPr/>
          <a:lstStyle/>
          <a:p>
            <a:endParaRPr lang="fr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42800" y="6356350"/>
            <a:ext cx="792088" cy="365125"/>
          </a:xfrm>
          <a:prstGeom prst="rect">
            <a:avLst/>
          </a:prstGeom>
        </p:spPr>
        <p:txBody>
          <a:bodyPr/>
          <a:lstStyle/>
          <a:p>
            <a:fld id="{C2B32AA8-9B4E-4D53-AE6E-350E87BFFB19}" type="slidenum">
              <a:rPr lang="fr-CH" smtClean="0"/>
              <a:t>‹#›</a:t>
            </a:fld>
            <a:endParaRPr lang="fr-CH"/>
          </a:p>
        </p:txBody>
      </p:sp>
      <p:sp>
        <p:nvSpPr>
          <p:cNvPr id="8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95536" y="1522884"/>
            <a:ext cx="4032448" cy="4498404"/>
          </a:xfrm>
        </p:spPr>
        <p:txBody>
          <a:bodyPr/>
          <a:lstStyle>
            <a:lvl1pPr marL="457200" indent="-457200"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•"/>
              <a:defRPr sz="2800" baseline="0"/>
            </a:lvl1pPr>
            <a:lvl2pPr marL="809625" indent="-447675" algn="l" defTabSz="914400" rtl="0" eaLnBrk="1" latinLnBrk="0" hangingPunct="1">
              <a:spcBef>
                <a:spcPts val="600"/>
              </a:spcBef>
              <a:buFont typeface="Symbol" pitchFamily="18" charset="2"/>
              <a:buChar char=""/>
              <a:defRPr lang="en-US" sz="2800" b="1" kern="1200" baseline="0" smtClean="0">
                <a:solidFill>
                  <a:srgbClr val="58585A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sz="24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Add text: font size 28 to 38 / or image</a:t>
            </a:r>
          </a:p>
          <a:p>
            <a:pPr marL="809625" lvl="1" indent="-447675" algn="l" defTabSz="914400" rtl="0" eaLnBrk="1" latinLnBrk="0" hangingPunct="1">
              <a:spcBef>
                <a:spcPts val="600"/>
              </a:spcBef>
              <a:buFont typeface="Symbol" pitchFamily="18" charset="2"/>
              <a:buChar char=""/>
            </a:pPr>
            <a:r>
              <a:rPr lang="en-US" smtClean="0"/>
              <a:t>Second level: font size 28</a:t>
            </a:r>
          </a:p>
          <a:p>
            <a:pPr lvl="0"/>
            <a:endParaRPr lang="en-US" smtClean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4644008" y="1522884"/>
            <a:ext cx="4032448" cy="4498404"/>
          </a:xfrm>
        </p:spPr>
        <p:txBody>
          <a:bodyPr/>
          <a:lstStyle>
            <a:lvl1pPr>
              <a:spcBef>
                <a:spcPts val="1200"/>
              </a:spcBef>
              <a:spcAft>
                <a:spcPct val="0"/>
              </a:spcAft>
              <a:defRPr sz="2800" baseline="0"/>
            </a:lvl1pPr>
            <a:lvl2pPr marL="809625" indent="-447675" algn="l" defTabSz="914400" rtl="0" eaLnBrk="1" latinLnBrk="0" hangingPunct="1">
              <a:spcBef>
                <a:spcPts val="600"/>
              </a:spcBef>
              <a:buFont typeface="Symbol" pitchFamily="18" charset="2"/>
              <a:buChar char=""/>
              <a:defRPr lang="en-US" sz="2800" b="1" kern="1200" baseline="0" smtClean="0">
                <a:solidFill>
                  <a:srgbClr val="58585A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sz="24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Add text: font size 28 to 38 / or image</a:t>
            </a:r>
          </a:p>
          <a:p>
            <a:pPr marL="809625" lvl="1" indent="-447675" algn="l" defTabSz="914400" rtl="0" eaLnBrk="1" latinLnBrk="0" hangingPunct="1">
              <a:spcBef>
                <a:spcPts val="600"/>
              </a:spcBef>
              <a:buFont typeface="Symbol" pitchFamily="18" charset="2"/>
              <a:buChar char=""/>
            </a:pPr>
            <a:r>
              <a:rPr lang="en-US" smtClean="0"/>
              <a:t>Second level: font size 28</a:t>
            </a:r>
          </a:p>
          <a:p>
            <a:pPr lvl="0"/>
            <a:endParaRPr lang="en-US" smtClean="0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395536" y="116632"/>
            <a:ext cx="8280000" cy="1325563"/>
          </a:xfrm>
        </p:spPr>
        <p:txBody>
          <a:bodyPr/>
          <a:lstStyle/>
          <a:p>
            <a:r>
              <a:rPr lang="en-US" smtClean="0"/>
              <a:t>Title size 30 to 50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1527754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white background &amp; image/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110288" y="6356350"/>
            <a:ext cx="2062112" cy="365125"/>
          </a:xfrm>
          <a:prstGeom prst="rect">
            <a:avLst/>
          </a:prstGeom>
        </p:spPr>
        <p:txBody>
          <a:bodyPr/>
          <a:lstStyle/>
          <a:p>
            <a:fld id="{662ECF80-2704-418D-839A-8D4BDF450EED}" type="datetimeFigureOut">
              <a:rPr lang="fr-CH" smtClean="0"/>
              <a:t>04.10.2016</a:t>
            </a:fld>
            <a:endParaRPr lang="fr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84896" y="6356350"/>
            <a:ext cx="4328120" cy="365125"/>
          </a:xfrm>
          <a:prstGeom prst="rect">
            <a:avLst/>
          </a:prstGeom>
        </p:spPr>
        <p:txBody>
          <a:bodyPr/>
          <a:lstStyle/>
          <a:p>
            <a:endParaRPr lang="fr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42800" y="6356350"/>
            <a:ext cx="792088" cy="365125"/>
          </a:xfrm>
          <a:prstGeom prst="rect">
            <a:avLst/>
          </a:prstGeom>
        </p:spPr>
        <p:txBody>
          <a:bodyPr/>
          <a:lstStyle/>
          <a:p>
            <a:fld id="{C2B32AA8-9B4E-4D53-AE6E-350E87BFFB19}" type="slidenum">
              <a:rPr lang="fr-CH" smtClean="0"/>
              <a:t>‹#›</a:t>
            </a:fld>
            <a:endParaRPr lang="fr-CH"/>
          </a:p>
        </p:txBody>
      </p:sp>
      <p:sp>
        <p:nvSpPr>
          <p:cNvPr id="8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95536" y="1522884"/>
            <a:ext cx="4032448" cy="4498404"/>
          </a:xfrm>
        </p:spPr>
        <p:txBody>
          <a:bodyPr/>
          <a:lstStyle>
            <a:lvl1pPr marL="457200" indent="-457200"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•"/>
              <a:defRPr sz="2800" baseline="0"/>
            </a:lvl1pPr>
            <a:lvl2pPr marL="809625" indent="-447675" algn="l" defTabSz="914400" rtl="0" eaLnBrk="1" latinLnBrk="0" hangingPunct="1">
              <a:spcBef>
                <a:spcPts val="600"/>
              </a:spcBef>
              <a:buFont typeface="Symbol" pitchFamily="18" charset="2"/>
              <a:buChar char=""/>
              <a:defRPr lang="en-US" sz="2800" b="1" kern="1200" baseline="0" smtClean="0">
                <a:solidFill>
                  <a:srgbClr val="58585A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sz="24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Add text: font size 28 to 38 / or image</a:t>
            </a:r>
          </a:p>
          <a:p>
            <a:pPr marL="809625" lvl="1" indent="-447675" algn="l" defTabSz="914400" rtl="0" eaLnBrk="1" latinLnBrk="0" hangingPunct="1">
              <a:spcBef>
                <a:spcPts val="600"/>
              </a:spcBef>
              <a:buFont typeface="Symbol" pitchFamily="18" charset="2"/>
              <a:buChar char=""/>
            </a:pPr>
            <a:r>
              <a:rPr lang="en-US" smtClean="0"/>
              <a:t>Second level: font size 28</a:t>
            </a:r>
          </a:p>
          <a:p>
            <a:pPr lvl="0"/>
            <a:endParaRPr lang="en-US" smtClean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4644008" y="1522884"/>
            <a:ext cx="4032448" cy="4498404"/>
          </a:xfrm>
        </p:spPr>
        <p:txBody>
          <a:bodyPr/>
          <a:lstStyle>
            <a:lvl1pPr>
              <a:spcBef>
                <a:spcPts val="1200"/>
              </a:spcBef>
              <a:spcAft>
                <a:spcPct val="0"/>
              </a:spcAft>
              <a:defRPr sz="2800" baseline="0"/>
            </a:lvl1pPr>
            <a:lvl2pPr marL="809625" indent="-447675" algn="l" defTabSz="914400" rtl="0" eaLnBrk="1" latinLnBrk="0" hangingPunct="1">
              <a:spcBef>
                <a:spcPts val="600"/>
              </a:spcBef>
              <a:buFont typeface="Symbol" pitchFamily="18" charset="2"/>
              <a:buChar char=""/>
              <a:defRPr lang="en-US" sz="2800" b="1" kern="1200" baseline="0" smtClean="0">
                <a:solidFill>
                  <a:srgbClr val="58585A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sz="24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Add text: font size 28 to 38 / or image</a:t>
            </a:r>
          </a:p>
          <a:p>
            <a:pPr marL="809625" lvl="1" indent="-447675" algn="l" defTabSz="914400" rtl="0" eaLnBrk="1" latinLnBrk="0" hangingPunct="1">
              <a:spcBef>
                <a:spcPts val="600"/>
              </a:spcBef>
              <a:buFont typeface="Symbol" pitchFamily="18" charset="2"/>
              <a:buChar char=""/>
            </a:pPr>
            <a:r>
              <a:rPr lang="en-US" smtClean="0"/>
              <a:t>Second level: font size 28</a:t>
            </a:r>
          </a:p>
          <a:p>
            <a:pPr lvl="0"/>
            <a:endParaRPr lang="en-US" smtClean="0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395536" y="116632"/>
            <a:ext cx="8280000" cy="1325563"/>
          </a:xfrm>
        </p:spPr>
        <p:txBody>
          <a:bodyPr/>
          <a:lstStyle/>
          <a:p>
            <a:r>
              <a:rPr lang="en-US" smtClean="0"/>
              <a:t>Title size 30 to 50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503576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background &amp; text"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ECF80-2704-418D-839A-8D4BDF450EED}" type="datetimeFigureOut">
              <a:rPr lang="fr-CH" smtClean="0"/>
              <a:t>04.10.2016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5536" y="6356350"/>
            <a:ext cx="792088" cy="365125"/>
          </a:xfrm>
        </p:spPr>
        <p:txBody>
          <a:bodyPr/>
          <a:lstStyle/>
          <a:p>
            <a:fld id="{C2B32AA8-9B4E-4D53-AE6E-350E87BFFB19}" type="slidenum">
              <a:rPr lang="fr-CH" smtClean="0"/>
              <a:t>‹#›</a:t>
            </a:fld>
            <a:endParaRPr lang="fr-CH"/>
          </a:p>
        </p:txBody>
      </p:sp>
      <p:pic>
        <p:nvPicPr>
          <p:cNvPr id="9" name="Picture 25" descr="IEC logo RVB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387209" y="6092081"/>
            <a:ext cx="649287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95536" y="1556792"/>
            <a:ext cx="8280920" cy="4464496"/>
          </a:xfrm>
        </p:spPr>
        <p:txBody>
          <a:bodyPr/>
          <a:lstStyle>
            <a:lvl1pPr>
              <a:defRPr/>
            </a:lvl1pPr>
            <a:lvl2pPr>
              <a:defRPr baseline="0"/>
            </a:lvl2pPr>
          </a:lstStyle>
          <a:p>
            <a:pPr lvl="0"/>
            <a:r>
              <a:rPr lang="en-US" smtClean="0"/>
              <a:t>Add text: font size 28 to 38</a:t>
            </a:r>
          </a:p>
          <a:p>
            <a:pPr lvl="0"/>
            <a:r>
              <a:rPr lang="en-US" smtClean="0"/>
              <a:t>Add text: font size 28 to 38</a:t>
            </a:r>
          </a:p>
          <a:p>
            <a:pPr lvl="1"/>
            <a:r>
              <a:rPr lang="en-US" smtClean="0"/>
              <a:t>Add text: font size 28</a:t>
            </a:r>
          </a:p>
          <a:p>
            <a:pPr lvl="2"/>
            <a:r>
              <a:rPr lang="en-US" smtClean="0"/>
              <a:t>Add text: font size 24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395536" y="116632"/>
            <a:ext cx="8280000" cy="132556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Title size 30 to 50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2455202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ackground &amp; grey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67871" y="189061"/>
            <a:ext cx="7880350" cy="1511747"/>
          </a:xfrm>
        </p:spPr>
        <p:txBody>
          <a:bodyPr anchor="ctr" anchorCtr="0">
            <a:normAutofit/>
          </a:bodyPr>
          <a:lstStyle>
            <a:lvl1pPr marL="0" indent="0">
              <a:spcBef>
                <a:spcPct val="0"/>
              </a:spcBef>
              <a:buFontTx/>
              <a:buNone/>
              <a:defRPr sz="4400" b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FontTx/>
              <a:buNone/>
              <a:defRPr sz="4000"/>
            </a:lvl2pPr>
          </a:lstStyle>
          <a:p>
            <a:pPr lvl="0"/>
            <a:r>
              <a:rPr lang="en-US" smtClean="0"/>
              <a:t>Add title 30 to 50 +</a:t>
            </a:r>
            <a:br>
              <a:rPr lang="en-US" smtClean="0"/>
            </a:br>
            <a:r>
              <a:rPr lang="en-US" smtClean="0"/>
              <a:t>full-size image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1379225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ackground &amp; yellow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67871" y="189061"/>
            <a:ext cx="7880350" cy="1511747"/>
          </a:xfrm>
        </p:spPr>
        <p:txBody>
          <a:bodyPr anchor="ctr" anchorCtr="0">
            <a:normAutofit/>
          </a:bodyPr>
          <a:lstStyle>
            <a:lvl1pPr marL="0" indent="0">
              <a:spcBef>
                <a:spcPct val="0"/>
              </a:spcBef>
              <a:buFontTx/>
              <a:buNone/>
              <a:defRPr sz="4400" b="1">
                <a:ln>
                  <a:solidFill>
                    <a:srgbClr val="0070C0"/>
                  </a:solidFill>
                </a:ln>
                <a:solidFill>
                  <a:srgbClr val="FFCC00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FontTx/>
              <a:buNone/>
              <a:defRPr sz="4000"/>
            </a:lvl2pPr>
          </a:lstStyle>
          <a:p>
            <a:pPr lvl="0"/>
            <a:r>
              <a:rPr lang="en-US" smtClean="0"/>
              <a:t>Add title 30 to 50 +</a:t>
            </a:r>
            <a:br>
              <a:rPr lang="en-US" smtClean="0"/>
            </a:br>
            <a:r>
              <a:rPr lang="en-US" smtClean="0"/>
              <a:t>full-size image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6827274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ackground &amp; grey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514203"/>
            <a:ext cx="8229600" cy="4277072"/>
          </a:xfrm>
        </p:spPr>
        <p:txBody>
          <a:bodyPr/>
          <a:lstStyle>
            <a:lvl1pPr marL="342900" indent="-342900">
              <a:defRPr lang="en-GB" sz="32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 lang="en-GB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lang="en-GB" b="1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</a:lstStyle>
          <a:p>
            <a:pPr marL="0" lvl="0" indent="0">
              <a:buNone/>
            </a:pPr>
            <a:r>
              <a:rPr lang="en-GB" sz="36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Add text: font size 32 to 38</a:t>
            </a:r>
          </a:p>
          <a:p>
            <a:pPr marL="0" lvl="0" indent="0"/>
            <a:r>
              <a:rPr lang="en-GB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Add text: font size 28 to 38</a:t>
            </a:r>
          </a:p>
          <a:p>
            <a:pPr lvl="1"/>
            <a:r>
              <a:rPr lang="en-GB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Add text: font size 28</a:t>
            </a:r>
          </a:p>
          <a:p>
            <a:pPr lvl="2"/>
            <a:r>
              <a:rPr lang="en-US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Add text: font size 24</a:t>
            </a:r>
            <a:endParaRPr lang="en-GB" b="1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lvl="0" indent="0"/>
            <a:r>
              <a:rPr lang="en-GB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Add text: font size 28 to 38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457200" y="188640"/>
            <a:ext cx="8229600" cy="1143000"/>
          </a:xfrm>
        </p:spPr>
        <p:txBody>
          <a:bodyPr/>
          <a:lstStyle>
            <a:lvl1pPr algn="l"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Add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9826888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ackground &amp; image/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6088" y="188640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en-GB" b="1">
                <a:ln w="12700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b="1" smtClean="0">
                <a:ln w="12700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Add title</a:t>
            </a:r>
            <a:endParaRPr lang="en-GB"/>
          </a:p>
        </p:txBody>
      </p:sp>
      <p:pic>
        <p:nvPicPr>
          <p:cNvPr id="8" name="Content Placeholder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3438" y="1556792"/>
            <a:ext cx="4032250" cy="410790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7544" y="1556792"/>
            <a:ext cx="4038600" cy="4525963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GB" b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Click to add text</a:t>
            </a:r>
          </a:p>
          <a:p>
            <a:pPr lvl="0"/>
            <a:r>
              <a:rPr lang="en-GB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Click to add text</a:t>
            </a:r>
          </a:p>
          <a:p>
            <a:pPr lvl="0"/>
            <a:r>
              <a:rPr lang="en-GB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Click to add text</a:t>
            </a:r>
          </a:p>
          <a:p>
            <a:pPr lvl="0"/>
            <a:r>
              <a:rPr lang="en-GB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Click to add text</a:t>
            </a:r>
          </a:p>
          <a:p>
            <a:pPr lvl="0"/>
            <a:r>
              <a:rPr lang="en-GB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Click to add text</a:t>
            </a:r>
          </a:p>
          <a:p>
            <a:pPr lvl="0"/>
            <a:r>
              <a:rPr lang="en-GB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Click to add text</a:t>
            </a:r>
            <a:endParaRPr lang="en-GB" b="1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135936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ackground &amp; text/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6088" y="188640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en-GB" b="1">
                <a:ln w="12700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b="1" smtClean="0">
                <a:ln w="12700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Add title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7544" y="1556792"/>
            <a:ext cx="4038600" cy="4525963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GB" b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Click to add text</a:t>
            </a:r>
          </a:p>
          <a:p>
            <a:pPr lvl="0"/>
            <a:r>
              <a:rPr lang="en-GB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Click to add text</a:t>
            </a:r>
          </a:p>
          <a:p>
            <a:pPr lvl="0"/>
            <a:r>
              <a:rPr lang="en-GB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Click to add text</a:t>
            </a:r>
          </a:p>
          <a:p>
            <a:pPr lvl="0"/>
            <a:r>
              <a:rPr lang="en-GB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Click to add text</a:t>
            </a:r>
          </a:p>
          <a:p>
            <a:pPr lvl="0"/>
            <a:r>
              <a:rPr lang="en-GB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Click to add text</a:t>
            </a:r>
          </a:p>
          <a:p>
            <a:pPr lvl="0"/>
            <a:r>
              <a:rPr lang="en-GB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Click to add text</a:t>
            </a:r>
            <a:endParaRPr lang="en-GB" b="1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sz="half" idx="10" hasCustomPrompt="1"/>
          </p:nvPr>
        </p:nvSpPr>
        <p:spPr>
          <a:xfrm>
            <a:off x="4689763" y="1556792"/>
            <a:ext cx="4038600" cy="4525963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GB" b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Click to add text</a:t>
            </a:r>
          </a:p>
          <a:p>
            <a:pPr lvl="0"/>
            <a:r>
              <a:rPr lang="en-GB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Click to add text</a:t>
            </a:r>
          </a:p>
          <a:p>
            <a:pPr lvl="0"/>
            <a:r>
              <a:rPr lang="en-GB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Click to add text</a:t>
            </a:r>
          </a:p>
          <a:p>
            <a:pPr lvl="0"/>
            <a:r>
              <a:rPr lang="en-GB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Click to add text</a:t>
            </a:r>
          </a:p>
          <a:p>
            <a:pPr lvl="0"/>
            <a:r>
              <a:rPr lang="en-GB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Click to add text</a:t>
            </a:r>
          </a:p>
          <a:p>
            <a:pPr lvl="0"/>
            <a:r>
              <a:rPr lang="en-GB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Click to add text</a:t>
            </a:r>
            <a:endParaRPr lang="en-GB" b="1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0495354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&amp;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5" y="0"/>
            <a:ext cx="913137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514203"/>
            <a:ext cx="8229600" cy="4277072"/>
          </a:xfrm>
        </p:spPr>
        <p:txBody>
          <a:bodyPr/>
          <a:lstStyle>
            <a:lvl1pPr marL="342900" indent="-342900">
              <a:defRPr lang="en-GB" sz="32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 lang="en-GB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lang="en-GB" b="1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</a:lstStyle>
          <a:p>
            <a:pPr marL="0" lvl="0" indent="0">
              <a:buNone/>
            </a:pPr>
            <a:r>
              <a:rPr lang="en-GB" sz="36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Add text: font size 32 to 38</a:t>
            </a:r>
          </a:p>
          <a:p>
            <a:pPr marL="0" lvl="0" indent="0"/>
            <a:r>
              <a:rPr lang="en-GB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Add text: font size 28 to 38</a:t>
            </a:r>
          </a:p>
          <a:p>
            <a:pPr lvl="1"/>
            <a:r>
              <a:rPr lang="en-GB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Add text: font size 28</a:t>
            </a:r>
          </a:p>
          <a:p>
            <a:pPr lvl="2"/>
            <a:r>
              <a:rPr lang="en-US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Add text: font size 24</a:t>
            </a:r>
            <a:endParaRPr lang="en-GB" b="1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lvl="0" indent="0"/>
            <a:r>
              <a:rPr lang="en-GB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Add text: font size 28 to 38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457200" y="188640"/>
            <a:ext cx="8229600" cy="1143000"/>
          </a:xfrm>
        </p:spPr>
        <p:txBody>
          <a:bodyPr/>
          <a:lstStyle>
            <a:lvl1pPr algn="l"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Add title</a:t>
            </a:r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6844" y="6021288"/>
            <a:ext cx="741660" cy="647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355774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&amp;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5" y="0"/>
            <a:ext cx="913137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514203"/>
            <a:ext cx="8229600" cy="4277072"/>
          </a:xfrm>
        </p:spPr>
        <p:txBody>
          <a:bodyPr/>
          <a:lstStyle>
            <a:lvl1pPr marL="342900" indent="-342900">
              <a:defRPr lang="en-GB" sz="32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 lang="en-GB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lang="en-GB" b="1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</a:lstStyle>
          <a:p>
            <a:pPr marL="0" lvl="0" indent="0">
              <a:buNone/>
            </a:pPr>
            <a:r>
              <a:rPr lang="en-GB" sz="36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Add text: font size 32 to 38</a:t>
            </a:r>
          </a:p>
          <a:p>
            <a:pPr marL="0" lvl="0" indent="0"/>
            <a:r>
              <a:rPr lang="en-GB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Add text: font size 28 to 38</a:t>
            </a:r>
          </a:p>
          <a:p>
            <a:pPr lvl="1"/>
            <a:r>
              <a:rPr lang="en-GB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Add text: font size 28</a:t>
            </a:r>
          </a:p>
          <a:p>
            <a:pPr lvl="2"/>
            <a:r>
              <a:rPr lang="en-US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Add text: font size 24</a:t>
            </a:r>
            <a:endParaRPr lang="en-GB" b="1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lvl="0" indent="0"/>
            <a:r>
              <a:rPr lang="en-GB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Add text: font size 28 to 38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57200" y="188640"/>
            <a:ext cx="8229600" cy="1143000"/>
          </a:xfrm>
        </p:spPr>
        <p:txBody>
          <a:bodyPr/>
          <a:lstStyle>
            <a:lvl1pPr algn="l"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Add title</a:t>
            </a:r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6844" y="6021288"/>
            <a:ext cx="741660" cy="647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166757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&amp; 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5" y="0"/>
            <a:ext cx="913137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514203"/>
            <a:ext cx="8229600" cy="4277072"/>
          </a:xfrm>
        </p:spPr>
        <p:txBody>
          <a:bodyPr/>
          <a:lstStyle>
            <a:lvl1pPr marL="342900" indent="-342900">
              <a:defRPr lang="en-GB" sz="32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 lang="en-GB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lang="en-GB" b="1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</a:lstStyle>
          <a:p>
            <a:pPr marL="0" lvl="0" indent="0">
              <a:buNone/>
            </a:pPr>
            <a:r>
              <a:rPr lang="en-GB" sz="36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Add text: font size 32 to 38</a:t>
            </a:r>
          </a:p>
          <a:p>
            <a:pPr marL="0" lvl="0" indent="0"/>
            <a:r>
              <a:rPr lang="en-GB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Add text: font size 28 to 38</a:t>
            </a:r>
          </a:p>
          <a:p>
            <a:pPr lvl="1"/>
            <a:r>
              <a:rPr lang="en-GB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Add text: font size 28</a:t>
            </a:r>
          </a:p>
          <a:p>
            <a:pPr lvl="2"/>
            <a:r>
              <a:rPr lang="en-US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Add text: font size 24</a:t>
            </a:r>
            <a:endParaRPr lang="en-GB" b="1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lvl="0" indent="0"/>
            <a:r>
              <a:rPr lang="en-GB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Add text: font size 28 to 38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57200" y="188640"/>
            <a:ext cx="8229600" cy="1143000"/>
          </a:xfrm>
        </p:spPr>
        <p:txBody>
          <a:bodyPr/>
          <a:lstStyle>
            <a:lvl1pPr algn="l"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Add title</a:t>
            </a:r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6844" y="6021288"/>
            <a:ext cx="741660" cy="647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669634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&amp; tex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5" y="0"/>
            <a:ext cx="913137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514203"/>
            <a:ext cx="8229600" cy="4277072"/>
          </a:xfrm>
        </p:spPr>
        <p:txBody>
          <a:bodyPr/>
          <a:lstStyle>
            <a:lvl1pPr marL="342900" indent="-342900">
              <a:defRPr lang="en-GB" sz="32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 lang="en-GB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lang="en-GB" b="1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</a:lstStyle>
          <a:p>
            <a:pPr marL="0" lvl="0" indent="0">
              <a:buNone/>
            </a:pPr>
            <a:r>
              <a:rPr lang="en-GB" sz="36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Add text: font size 32 to 38</a:t>
            </a:r>
          </a:p>
          <a:p>
            <a:pPr marL="0" lvl="0" indent="0"/>
            <a:r>
              <a:rPr lang="en-GB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Add text: font size 28 to 38</a:t>
            </a:r>
          </a:p>
          <a:p>
            <a:pPr lvl="1"/>
            <a:r>
              <a:rPr lang="en-GB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Add text: font size 28</a:t>
            </a:r>
          </a:p>
          <a:p>
            <a:pPr lvl="2"/>
            <a:r>
              <a:rPr lang="en-US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Add text: font size 24</a:t>
            </a:r>
            <a:endParaRPr lang="en-GB" b="1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lvl="0" indent="0"/>
            <a:r>
              <a:rPr lang="en-GB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Add text: font size 28 to 38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57200" y="188640"/>
            <a:ext cx="8229600" cy="1143000"/>
          </a:xfrm>
        </p:spPr>
        <p:txBody>
          <a:bodyPr/>
          <a:lstStyle>
            <a:lvl1pPr algn="l"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Add title</a:t>
            </a:r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6844" y="6021288"/>
            <a:ext cx="741660" cy="647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224373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&amp; tex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5" y="0"/>
            <a:ext cx="913137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514203"/>
            <a:ext cx="8229600" cy="4277072"/>
          </a:xfrm>
        </p:spPr>
        <p:txBody>
          <a:bodyPr/>
          <a:lstStyle>
            <a:lvl1pPr marL="342900" indent="-342900">
              <a:defRPr lang="en-GB" sz="32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 lang="en-GB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lang="en-GB" b="1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</a:lstStyle>
          <a:p>
            <a:pPr marL="0" lvl="0" indent="0">
              <a:buNone/>
            </a:pPr>
            <a:r>
              <a:rPr lang="en-GB" sz="36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Add text: font size 32 to 38</a:t>
            </a:r>
          </a:p>
          <a:p>
            <a:pPr marL="0" lvl="0" indent="0"/>
            <a:r>
              <a:rPr lang="en-GB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Add text: font size 28 to 38</a:t>
            </a:r>
          </a:p>
          <a:p>
            <a:pPr lvl="1"/>
            <a:r>
              <a:rPr lang="en-GB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Add text: font size 28</a:t>
            </a:r>
          </a:p>
          <a:p>
            <a:pPr lvl="2"/>
            <a:r>
              <a:rPr lang="en-US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Add text: font size 24</a:t>
            </a:r>
            <a:endParaRPr lang="en-GB" b="1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lvl="0" indent="0"/>
            <a:r>
              <a:rPr lang="en-GB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Add text: font size 28 to 38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457200" y="188640"/>
            <a:ext cx="8229600" cy="1143000"/>
          </a:xfrm>
        </p:spPr>
        <p:txBody>
          <a:bodyPr/>
          <a:lstStyle>
            <a:lvl1pPr algn="l"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Add title</a:t>
            </a:r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6844" y="6021288"/>
            <a:ext cx="741660" cy="647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35766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ld background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357" y="9687"/>
            <a:ext cx="9144000" cy="6885384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ECF80-2704-418D-839A-8D4BDF450EED}" type="datetimeFigureOut">
              <a:rPr lang="fr-CH" smtClean="0"/>
              <a:t>04.10.2016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5536" y="6356350"/>
            <a:ext cx="792088" cy="365125"/>
          </a:xfrm>
        </p:spPr>
        <p:txBody>
          <a:bodyPr/>
          <a:lstStyle/>
          <a:p>
            <a:fld id="{C2B32AA8-9B4E-4D53-AE6E-350E87BFFB19}" type="slidenum">
              <a:rPr lang="fr-CH" smtClean="0"/>
              <a:t>‹#›</a:t>
            </a:fld>
            <a:endParaRPr lang="fr-CH"/>
          </a:p>
        </p:txBody>
      </p:sp>
      <p:pic>
        <p:nvPicPr>
          <p:cNvPr id="9" name="Picture 25" descr="IEC logo RVB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387209" y="6092081"/>
            <a:ext cx="649287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95536" y="1556792"/>
            <a:ext cx="8280920" cy="4464496"/>
          </a:xfrm>
        </p:spPr>
        <p:txBody>
          <a:bodyPr/>
          <a:lstStyle>
            <a:lvl1pPr>
              <a:defRPr/>
            </a:lvl1pPr>
            <a:lvl2pPr>
              <a:defRPr baseline="0"/>
            </a:lvl2pPr>
          </a:lstStyle>
          <a:p>
            <a:pPr lvl="0"/>
            <a:r>
              <a:rPr lang="en-US" smtClean="0"/>
              <a:t>Add text: font size 28 to 38</a:t>
            </a:r>
          </a:p>
          <a:p>
            <a:pPr lvl="0"/>
            <a:r>
              <a:rPr lang="en-US" smtClean="0"/>
              <a:t>Add text: font size 28 to 38</a:t>
            </a:r>
          </a:p>
          <a:p>
            <a:pPr lvl="1"/>
            <a:r>
              <a:rPr lang="en-US" smtClean="0"/>
              <a:t>Add text: font size 28</a:t>
            </a:r>
          </a:p>
          <a:p>
            <a:pPr lvl="2"/>
            <a:r>
              <a:rPr lang="en-US" smtClean="0"/>
              <a:t>Add text: font size 24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395536" y="116632"/>
            <a:ext cx="82800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Title size 30 to 50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3516359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&amp; tex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5" y="0"/>
            <a:ext cx="913137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514203"/>
            <a:ext cx="8229600" cy="4277072"/>
          </a:xfrm>
        </p:spPr>
        <p:txBody>
          <a:bodyPr/>
          <a:lstStyle>
            <a:lvl1pPr marL="342900" indent="-342900">
              <a:defRPr lang="en-GB" sz="32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 lang="en-GB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lang="en-GB" b="1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</a:lstStyle>
          <a:p>
            <a:pPr marL="0" lvl="0" indent="0">
              <a:buNone/>
            </a:pPr>
            <a:r>
              <a:rPr lang="en-GB" sz="36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Add text: font size 32 to 38</a:t>
            </a:r>
          </a:p>
          <a:p>
            <a:pPr marL="0" lvl="0" indent="0"/>
            <a:r>
              <a:rPr lang="en-GB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Add text: font size 28 to 38</a:t>
            </a:r>
          </a:p>
          <a:p>
            <a:pPr lvl="1"/>
            <a:r>
              <a:rPr lang="en-GB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Add text: font size 28</a:t>
            </a:r>
          </a:p>
          <a:p>
            <a:pPr lvl="2"/>
            <a:r>
              <a:rPr lang="en-US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Add text: font size 24</a:t>
            </a:r>
            <a:endParaRPr lang="en-GB" b="1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lvl="0" indent="0"/>
            <a:r>
              <a:rPr lang="en-GB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Add text: font size 28 to 38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457200" y="188640"/>
            <a:ext cx="8229600" cy="1143000"/>
          </a:xfrm>
        </p:spPr>
        <p:txBody>
          <a:bodyPr/>
          <a:lstStyle>
            <a:lvl1pPr algn="l"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Add title</a:t>
            </a:r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6844" y="6021288"/>
            <a:ext cx="741660" cy="647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213025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&amp; tex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5" y="0"/>
            <a:ext cx="913137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514203"/>
            <a:ext cx="8229600" cy="4277072"/>
          </a:xfrm>
        </p:spPr>
        <p:txBody>
          <a:bodyPr/>
          <a:lstStyle>
            <a:lvl1pPr marL="342900" indent="-342900">
              <a:defRPr lang="en-GB" sz="32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 lang="en-GB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lang="en-GB" b="1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</a:lstStyle>
          <a:p>
            <a:pPr marL="0" lvl="0" indent="0">
              <a:buNone/>
            </a:pPr>
            <a:r>
              <a:rPr lang="en-GB" sz="36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Add text: font size 32 to 38</a:t>
            </a:r>
          </a:p>
          <a:p>
            <a:pPr marL="0" lvl="0" indent="0"/>
            <a:r>
              <a:rPr lang="en-GB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Add text: font size 28 to 38</a:t>
            </a:r>
          </a:p>
          <a:p>
            <a:pPr lvl="1"/>
            <a:r>
              <a:rPr lang="en-GB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Add text: font size 28</a:t>
            </a:r>
          </a:p>
          <a:p>
            <a:pPr lvl="2"/>
            <a:r>
              <a:rPr lang="en-US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Add text: font size 24</a:t>
            </a:r>
            <a:endParaRPr lang="en-GB" b="1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lvl="0" indent="0"/>
            <a:r>
              <a:rPr lang="en-GB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Add text: font size 28 to 38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457200" y="188640"/>
            <a:ext cx="8229600" cy="1143000"/>
          </a:xfrm>
        </p:spPr>
        <p:txBody>
          <a:bodyPr/>
          <a:lstStyle>
            <a:lvl1pPr algn="l"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Add title</a:t>
            </a:r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6844" y="6021288"/>
            <a:ext cx="741660" cy="647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030105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&amp; tex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5" y="-27384"/>
            <a:ext cx="9131370" cy="688538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514203"/>
            <a:ext cx="8229600" cy="4277072"/>
          </a:xfrm>
        </p:spPr>
        <p:txBody>
          <a:bodyPr/>
          <a:lstStyle>
            <a:lvl1pPr marL="342900" indent="-342900">
              <a:defRPr lang="en-GB" sz="32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 lang="en-GB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lang="en-GB" b="1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</a:lstStyle>
          <a:p>
            <a:pPr marL="0" lvl="0" indent="0">
              <a:buNone/>
            </a:pPr>
            <a:r>
              <a:rPr lang="en-GB" sz="36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Add text: font size 32 to 38</a:t>
            </a:r>
          </a:p>
          <a:p>
            <a:pPr marL="0" lvl="0" indent="0"/>
            <a:r>
              <a:rPr lang="en-GB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Add text: font size 28 to 38</a:t>
            </a:r>
          </a:p>
          <a:p>
            <a:pPr lvl="1"/>
            <a:r>
              <a:rPr lang="en-GB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Add text: font size 28</a:t>
            </a:r>
          </a:p>
          <a:p>
            <a:pPr lvl="2"/>
            <a:r>
              <a:rPr lang="en-US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Add text: font size 24</a:t>
            </a:r>
            <a:endParaRPr lang="en-GB" b="1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lvl="0" indent="0"/>
            <a:r>
              <a:rPr lang="en-GB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Add text: font size 28 to 38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457200" y="188640"/>
            <a:ext cx="8229600" cy="1143000"/>
          </a:xfrm>
        </p:spPr>
        <p:txBody>
          <a:bodyPr/>
          <a:lstStyle>
            <a:lvl1pPr algn="l"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Add title</a:t>
            </a:r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6844" y="6021288"/>
            <a:ext cx="741660" cy="647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749210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&amp; text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5" y="0"/>
            <a:ext cx="913137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514203"/>
            <a:ext cx="8229600" cy="4277072"/>
          </a:xfrm>
        </p:spPr>
        <p:txBody>
          <a:bodyPr/>
          <a:lstStyle>
            <a:lvl1pPr marL="342900" indent="-342900">
              <a:defRPr lang="en-GB" sz="32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 lang="en-GB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lang="en-GB" b="1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</a:lstStyle>
          <a:p>
            <a:pPr marL="0" lvl="0" indent="0">
              <a:buNone/>
            </a:pPr>
            <a:r>
              <a:rPr lang="en-GB" sz="36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Add text: font size 32 to 38</a:t>
            </a:r>
          </a:p>
          <a:p>
            <a:pPr marL="0" lvl="0" indent="0"/>
            <a:r>
              <a:rPr lang="en-GB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Add text: font size 28 to 38</a:t>
            </a:r>
          </a:p>
          <a:p>
            <a:pPr lvl="1"/>
            <a:r>
              <a:rPr lang="en-GB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Add text: font size 28</a:t>
            </a:r>
          </a:p>
          <a:p>
            <a:pPr lvl="2"/>
            <a:r>
              <a:rPr lang="en-US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Add text: font size 24</a:t>
            </a:r>
            <a:endParaRPr lang="en-GB" b="1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lvl="0" indent="0"/>
            <a:r>
              <a:rPr lang="en-GB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Add text: font size 28 to 38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457200" y="188640"/>
            <a:ext cx="8229600" cy="1143000"/>
          </a:xfrm>
        </p:spPr>
        <p:txBody>
          <a:bodyPr/>
          <a:lstStyle>
            <a:lvl1pPr algn="l"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Add title</a:t>
            </a:r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6844" y="6021288"/>
            <a:ext cx="741660" cy="647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261228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&amp; text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5" y="-27384"/>
            <a:ext cx="9131370" cy="688538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514203"/>
            <a:ext cx="8229600" cy="4277072"/>
          </a:xfrm>
        </p:spPr>
        <p:txBody>
          <a:bodyPr/>
          <a:lstStyle>
            <a:lvl1pPr marL="342900" indent="-342900">
              <a:defRPr lang="en-GB" sz="32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 lang="en-GB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lang="en-GB" b="1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</a:lstStyle>
          <a:p>
            <a:pPr marL="0" lvl="0" indent="0">
              <a:buNone/>
            </a:pPr>
            <a:r>
              <a:rPr lang="en-GB" sz="36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Add text: font size 32 to 38</a:t>
            </a:r>
          </a:p>
          <a:p>
            <a:pPr marL="0" lvl="0" indent="0"/>
            <a:r>
              <a:rPr lang="en-GB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Add text: font size 28 to 38</a:t>
            </a:r>
          </a:p>
          <a:p>
            <a:pPr lvl="1"/>
            <a:r>
              <a:rPr lang="en-GB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Add text: font size 28</a:t>
            </a:r>
          </a:p>
          <a:p>
            <a:pPr lvl="2"/>
            <a:r>
              <a:rPr lang="en-US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Add text: font size 24</a:t>
            </a:r>
            <a:endParaRPr lang="en-GB" b="1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lvl="0" indent="0"/>
            <a:r>
              <a:rPr lang="en-GB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Add text: font size 28 to 38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457200" y="188640"/>
            <a:ext cx="8229600" cy="1143000"/>
          </a:xfrm>
        </p:spPr>
        <p:txBody>
          <a:bodyPr/>
          <a:lstStyle>
            <a:lvl1pPr algn="l"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Add title</a:t>
            </a:r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6844" y="6021288"/>
            <a:ext cx="741660" cy="647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653148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&amp; text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5" y="-27384"/>
            <a:ext cx="9131370" cy="688538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514203"/>
            <a:ext cx="8229600" cy="4277072"/>
          </a:xfrm>
        </p:spPr>
        <p:txBody>
          <a:bodyPr/>
          <a:lstStyle>
            <a:lvl1pPr marL="342900" indent="-342900">
              <a:defRPr lang="en-GB" sz="32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 lang="en-GB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lang="en-GB" b="1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</a:lstStyle>
          <a:p>
            <a:pPr marL="0" lvl="0" indent="0">
              <a:buNone/>
            </a:pPr>
            <a:r>
              <a:rPr lang="en-GB" sz="36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Add text: font size 32 to 38</a:t>
            </a:r>
          </a:p>
          <a:p>
            <a:pPr marL="0" lvl="0" indent="0"/>
            <a:r>
              <a:rPr lang="en-GB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Add text: font size 28 to 38</a:t>
            </a:r>
          </a:p>
          <a:p>
            <a:pPr lvl="1"/>
            <a:r>
              <a:rPr lang="en-GB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Add text: font size 28</a:t>
            </a:r>
          </a:p>
          <a:p>
            <a:pPr lvl="2"/>
            <a:r>
              <a:rPr lang="en-US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Add text: font size 24</a:t>
            </a:r>
            <a:endParaRPr lang="en-GB" b="1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lvl="0" indent="0"/>
            <a:r>
              <a:rPr lang="en-GB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Add text: font size 28 to 38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457200" y="188640"/>
            <a:ext cx="8229600" cy="1143000"/>
          </a:xfrm>
        </p:spPr>
        <p:txBody>
          <a:bodyPr/>
          <a:lstStyle>
            <a:lvl1pPr algn="l"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Add title</a:t>
            </a:r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6844" y="6021288"/>
            <a:ext cx="741660" cy="647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032844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&amp; text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5" y="-27384"/>
            <a:ext cx="9131370" cy="688538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514203"/>
            <a:ext cx="8229600" cy="4277072"/>
          </a:xfrm>
        </p:spPr>
        <p:txBody>
          <a:bodyPr/>
          <a:lstStyle>
            <a:lvl1pPr marL="342900" indent="-342900">
              <a:defRPr lang="en-GB" sz="32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 lang="en-GB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lang="en-GB" b="1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</a:lstStyle>
          <a:p>
            <a:pPr marL="0" lvl="0" indent="0">
              <a:buNone/>
            </a:pPr>
            <a:r>
              <a:rPr lang="en-GB" sz="36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Add text: font size 32 to 38</a:t>
            </a:r>
          </a:p>
          <a:p>
            <a:pPr marL="0" lvl="0" indent="0"/>
            <a:r>
              <a:rPr lang="en-GB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Add text: font size 28 to 38</a:t>
            </a:r>
          </a:p>
          <a:p>
            <a:pPr lvl="1"/>
            <a:r>
              <a:rPr lang="en-GB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Add text: font size 28</a:t>
            </a:r>
          </a:p>
          <a:p>
            <a:pPr lvl="2"/>
            <a:r>
              <a:rPr lang="en-US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Add text: font size 24</a:t>
            </a:r>
            <a:endParaRPr lang="en-GB" b="1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lvl="0" indent="0"/>
            <a:r>
              <a:rPr lang="en-GB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Add text: font size 28 to 38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457200" y="188640"/>
            <a:ext cx="8229600" cy="1143000"/>
          </a:xfrm>
        </p:spPr>
        <p:txBody>
          <a:bodyPr/>
          <a:lstStyle>
            <a:lvl1pPr algn="l"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Add title</a:t>
            </a:r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6844" y="6021288"/>
            <a:ext cx="741660" cy="647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042392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4094059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2800" y="107504"/>
            <a:ext cx="8280000" cy="1325563"/>
          </a:xfrm>
        </p:spPr>
        <p:txBody>
          <a:bodyPr/>
          <a:lstStyle/>
          <a:p>
            <a:r>
              <a:rPr lang="en-US" smtClean="0"/>
              <a:t>Title size 30 to 50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110288" y="6356350"/>
            <a:ext cx="2062112" cy="365125"/>
          </a:xfrm>
          <a:prstGeom prst="rect">
            <a:avLst/>
          </a:prstGeom>
        </p:spPr>
        <p:txBody>
          <a:bodyPr/>
          <a:lstStyle>
            <a:defPPr>
              <a:defRPr lang="en-US" smtId="4294967295"/>
            </a:defPPr>
            <a:lvl1pPr marL="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fld id="{662ECF80-2704-418D-839A-8D4BDF450EED}" type="datetimeFigureOut">
              <a:rPr lang="fr-CH" smtClean="0"/>
              <a:t>04.10.2016</a:t>
            </a:fld>
            <a:endParaRPr lang="fr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84896" y="6356350"/>
            <a:ext cx="4328120" cy="365125"/>
          </a:xfrm>
          <a:prstGeom prst="rect">
            <a:avLst/>
          </a:prstGeom>
        </p:spPr>
        <p:txBody>
          <a:bodyPr/>
          <a:lstStyle>
            <a:defPPr>
              <a:defRPr lang="en-US" smtId="4294967295"/>
            </a:defPPr>
            <a:lvl1pPr marL="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endParaRPr lang="fr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42800" y="6356350"/>
            <a:ext cx="792088" cy="365125"/>
          </a:xfrm>
          <a:prstGeom prst="rect">
            <a:avLst/>
          </a:prstGeom>
        </p:spPr>
        <p:txBody>
          <a:bodyPr/>
          <a:lstStyle>
            <a:defPPr>
              <a:defRPr lang="en-US" smtId="4294967295"/>
            </a:defPPr>
            <a:lvl1pPr marL="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fld id="{C2B32AA8-9B4E-4D53-AE6E-350E87BFFB19}" type="slidenum">
              <a:rPr lang="fr-CH" smtClean="0"/>
              <a:t>‹#›</a:t>
            </a:fld>
            <a:endParaRPr lang="fr-CH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42800" y="1555304"/>
            <a:ext cx="8280920" cy="4464496"/>
          </a:xfrm>
        </p:spPr>
        <p:txBody>
          <a:bodyPr/>
          <a:lstStyle>
            <a:lvl1pPr>
              <a:defRPr/>
            </a:lvl1pPr>
            <a:lvl2pPr>
              <a:defRPr baseline="0"/>
            </a:lvl2pPr>
          </a:lstStyle>
          <a:p>
            <a:pPr lvl="0"/>
            <a:r>
              <a:rPr lang="en-US" smtClean="0"/>
              <a:t>Add text: font size 28 to 38</a:t>
            </a:r>
          </a:p>
          <a:p>
            <a:pPr lvl="0"/>
            <a:r>
              <a:rPr lang="en-US" smtClean="0"/>
              <a:t>Add text: font size 28 to 38</a:t>
            </a:r>
          </a:p>
          <a:p>
            <a:pPr lvl="1"/>
            <a:r>
              <a:rPr lang="en-US" smtClean="0"/>
              <a:t>Add text: font size 28</a:t>
            </a:r>
          </a:p>
          <a:p>
            <a:pPr lvl="2"/>
            <a:r>
              <a:rPr lang="en-US" smtClean="0"/>
              <a:t>Add text: font size 24</a:t>
            </a:r>
          </a:p>
        </p:txBody>
      </p:sp>
    </p:spTree>
    <p:extLst>
      <p:ext uri="{BB962C8B-B14F-4D97-AF65-F5344CB8AC3E}">
        <p14:creationId xmlns:p14="http://schemas.microsoft.com/office/powerpoint/2010/main" val="2345946056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110288" y="6356350"/>
            <a:ext cx="2062112" cy="365125"/>
          </a:xfrm>
          <a:prstGeom prst="rect">
            <a:avLst/>
          </a:prstGeom>
        </p:spPr>
        <p:txBody>
          <a:bodyPr/>
          <a:lstStyle>
            <a:defPPr>
              <a:defRPr lang="en-US" smtId="4294967295"/>
            </a:defPPr>
            <a:lvl1pPr marL="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fld id="{149400C8-DE4A-446E-B323-2B85FCCA28B6}" type="datetimeFigureOut">
              <a:rPr lang="en-GB" smtClean="0"/>
              <a:t>04/10/2016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484896" y="6356350"/>
            <a:ext cx="4328120" cy="365125"/>
          </a:xfrm>
          <a:prstGeom prst="rect">
            <a:avLst/>
          </a:prstGeom>
        </p:spPr>
        <p:txBody>
          <a:bodyPr/>
          <a:lstStyle>
            <a:defPPr>
              <a:defRPr lang="en-US" smtId="4294967295"/>
            </a:defPPr>
            <a:lvl1pPr marL="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42800" y="6356350"/>
            <a:ext cx="792088" cy="365125"/>
          </a:xfrm>
          <a:prstGeom prst="rect">
            <a:avLst/>
          </a:prstGeom>
        </p:spPr>
        <p:txBody>
          <a:bodyPr/>
          <a:lstStyle>
            <a:defPPr>
              <a:defRPr lang="en-US" smtId="4294967295"/>
            </a:defPPr>
            <a:lvl1pPr marL="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fld id="{E382A3BF-020F-455E-A583-73BE5B932C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708532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ture background &amp; tex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ECF80-2704-418D-839A-8D4BDF450EED}" type="datetimeFigureOut">
              <a:rPr lang="fr-CH" smtClean="0"/>
              <a:t>04.10.2016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5536" y="6356350"/>
            <a:ext cx="792088" cy="365125"/>
          </a:xfrm>
        </p:spPr>
        <p:txBody>
          <a:bodyPr/>
          <a:lstStyle/>
          <a:p>
            <a:fld id="{C2B32AA8-9B4E-4D53-AE6E-350E87BFFB19}" type="slidenum">
              <a:rPr lang="fr-CH" smtClean="0"/>
              <a:t>‹#›</a:t>
            </a:fld>
            <a:endParaRPr lang="fr-CH"/>
          </a:p>
        </p:txBody>
      </p:sp>
      <p:pic>
        <p:nvPicPr>
          <p:cNvPr id="9" name="Picture 25" descr="IEC logo RVB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387209" y="6092081"/>
            <a:ext cx="649287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95536" y="1556792"/>
            <a:ext cx="8280920" cy="4464496"/>
          </a:xfrm>
        </p:spPr>
        <p:txBody>
          <a:bodyPr/>
          <a:lstStyle>
            <a:lvl1pPr>
              <a:defRPr/>
            </a:lvl1pPr>
            <a:lvl2pPr>
              <a:defRPr baseline="0"/>
            </a:lvl2pPr>
            <a:lvl3pPr>
              <a:defRPr baseline="0"/>
            </a:lvl3pPr>
          </a:lstStyle>
          <a:p>
            <a:pPr lvl="0"/>
            <a:r>
              <a:rPr lang="en-US" smtClean="0"/>
              <a:t>Add text: font size 28 to 38</a:t>
            </a:r>
          </a:p>
          <a:p>
            <a:pPr lvl="0"/>
            <a:r>
              <a:rPr lang="en-US" smtClean="0"/>
              <a:t>Add text: font size 28 to 38</a:t>
            </a:r>
          </a:p>
          <a:p>
            <a:pPr lvl="1"/>
            <a:r>
              <a:rPr lang="en-US" smtClean="0"/>
              <a:t>Add text: font size 28</a:t>
            </a:r>
          </a:p>
          <a:p>
            <a:pPr lvl="2"/>
            <a:r>
              <a:rPr lang="en-US" smtClean="0"/>
              <a:t>Add text: font size 24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395536" y="116632"/>
            <a:ext cx="8280000" cy="132556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Title size 30 to 50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6094953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white background &amp; image/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110288" y="6356350"/>
            <a:ext cx="2062112" cy="365125"/>
          </a:xfrm>
          <a:prstGeom prst="rect">
            <a:avLst/>
          </a:prstGeom>
        </p:spPr>
        <p:txBody>
          <a:bodyPr/>
          <a:lstStyle>
            <a:defPPr>
              <a:defRPr lang="en-US" smtId="4294967295"/>
            </a:defPPr>
            <a:lvl1pPr marL="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fld id="{662ECF80-2704-418D-839A-8D4BDF450EED}" type="datetimeFigureOut">
              <a:rPr lang="fr-CH" smtClean="0"/>
              <a:t>04.10.2016</a:t>
            </a:fld>
            <a:endParaRPr lang="fr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84896" y="6356350"/>
            <a:ext cx="4328120" cy="365125"/>
          </a:xfrm>
          <a:prstGeom prst="rect">
            <a:avLst/>
          </a:prstGeom>
        </p:spPr>
        <p:txBody>
          <a:bodyPr/>
          <a:lstStyle>
            <a:defPPr>
              <a:defRPr lang="en-US" smtId="4294967295"/>
            </a:defPPr>
            <a:lvl1pPr marL="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endParaRPr lang="fr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42800" y="6356350"/>
            <a:ext cx="792088" cy="365125"/>
          </a:xfrm>
          <a:prstGeom prst="rect">
            <a:avLst/>
          </a:prstGeom>
        </p:spPr>
        <p:txBody>
          <a:bodyPr/>
          <a:lstStyle>
            <a:defPPr>
              <a:defRPr lang="en-US" smtId="4294967295"/>
            </a:defPPr>
            <a:lvl1pPr marL="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fld id="{C2B32AA8-9B4E-4D53-AE6E-350E87BFFB19}" type="slidenum">
              <a:rPr lang="fr-CH" smtClean="0"/>
              <a:t>‹#›</a:t>
            </a:fld>
            <a:endParaRPr lang="fr-CH"/>
          </a:p>
        </p:txBody>
      </p:sp>
      <p:sp>
        <p:nvSpPr>
          <p:cNvPr id="8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95536" y="1522884"/>
            <a:ext cx="4032448" cy="4498404"/>
          </a:xfrm>
        </p:spPr>
        <p:txBody>
          <a:bodyPr/>
          <a:lstStyle>
            <a:lvl1pPr marL="457200" indent="-457200"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•"/>
              <a:defRPr sz="2800" baseline="0"/>
            </a:lvl1pPr>
            <a:lvl2pPr marL="809625" indent="-447675" algn="l" defTabSz="914400" rtl="0" eaLnBrk="1" latinLnBrk="0" hangingPunct="1">
              <a:spcBef>
                <a:spcPts val="600"/>
              </a:spcBef>
              <a:buFont typeface="Symbol" pitchFamily="18" charset="2"/>
              <a:buChar char=""/>
              <a:defRPr lang="en-US" sz="2800" b="1" kern="1200" baseline="0" smtClean="0">
                <a:solidFill>
                  <a:srgbClr val="58585A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sz="24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Add text: font size 28 to 38 / or image</a:t>
            </a:r>
          </a:p>
          <a:p>
            <a:pPr marL="809625" lvl="1" indent="-447675" algn="l" defTabSz="914400" rtl="0" eaLnBrk="1" latinLnBrk="0" hangingPunct="1">
              <a:spcBef>
                <a:spcPts val="600"/>
              </a:spcBef>
              <a:buFont typeface="Symbol" pitchFamily="18" charset="2"/>
              <a:buChar char=""/>
            </a:pPr>
            <a:r>
              <a:rPr lang="en-US" smtClean="0"/>
              <a:t>Second level: font size 28</a:t>
            </a:r>
          </a:p>
          <a:p>
            <a:pPr lvl="0"/>
            <a:endParaRPr lang="en-US" smtClean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4644008" y="1522884"/>
            <a:ext cx="4032448" cy="4498404"/>
          </a:xfrm>
        </p:spPr>
        <p:txBody>
          <a:bodyPr/>
          <a:lstStyle>
            <a:lvl1pPr>
              <a:spcBef>
                <a:spcPts val="1200"/>
              </a:spcBef>
              <a:spcAft>
                <a:spcPct val="0"/>
              </a:spcAft>
              <a:defRPr sz="2800" baseline="0"/>
            </a:lvl1pPr>
            <a:lvl2pPr marL="809625" indent="-447675" algn="l" defTabSz="914400" rtl="0" eaLnBrk="1" latinLnBrk="0" hangingPunct="1">
              <a:spcBef>
                <a:spcPts val="600"/>
              </a:spcBef>
              <a:buFont typeface="Symbol" pitchFamily="18" charset="2"/>
              <a:buChar char=""/>
              <a:defRPr lang="en-US" sz="2800" b="1" kern="1200" baseline="0" smtClean="0">
                <a:solidFill>
                  <a:srgbClr val="58585A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sz="24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Add text: font size 28 to 38 / or image</a:t>
            </a:r>
          </a:p>
          <a:p>
            <a:pPr marL="809625" lvl="1" indent="-447675" algn="l" defTabSz="914400" rtl="0" eaLnBrk="1" latinLnBrk="0" hangingPunct="1">
              <a:spcBef>
                <a:spcPts val="600"/>
              </a:spcBef>
              <a:buFont typeface="Symbol" pitchFamily="18" charset="2"/>
              <a:buChar char=""/>
            </a:pPr>
            <a:r>
              <a:rPr lang="en-US" smtClean="0"/>
              <a:t>Second level: font size 28</a:t>
            </a:r>
          </a:p>
          <a:p>
            <a:pPr lvl="0"/>
            <a:endParaRPr lang="en-US" smtClean="0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395536" y="116632"/>
            <a:ext cx="8280000" cy="1325563"/>
          </a:xfrm>
        </p:spPr>
        <p:txBody>
          <a:bodyPr/>
          <a:lstStyle/>
          <a:p>
            <a:r>
              <a:rPr lang="en-US" smtClean="0"/>
              <a:t>Title size 30 to 50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7406935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white background &amp; image/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110288" y="6356350"/>
            <a:ext cx="2062112" cy="365125"/>
          </a:xfrm>
          <a:prstGeom prst="rect">
            <a:avLst/>
          </a:prstGeom>
        </p:spPr>
        <p:txBody>
          <a:bodyPr/>
          <a:lstStyle>
            <a:defPPr>
              <a:defRPr lang="en-US" smtId="4294967295"/>
            </a:defPPr>
            <a:lvl1pPr marL="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fld id="{662ECF80-2704-418D-839A-8D4BDF450EED}" type="datetimeFigureOut">
              <a:rPr lang="fr-CH" smtClean="0"/>
              <a:t>04.10.2016</a:t>
            </a:fld>
            <a:endParaRPr lang="fr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84896" y="6356350"/>
            <a:ext cx="4328120" cy="365125"/>
          </a:xfrm>
          <a:prstGeom prst="rect">
            <a:avLst/>
          </a:prstGeom>
        </p:spPr>
        <p:txBody>
          <a:bodyPr/>
          <a:lstStyle>
            <a:defPPr>
              <a:defRPr lang="en-US" smtId="4294967295"/>
            </a:defPPr>
            <a:lvl1pPr marL="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endParaRPr lang="fr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42800" y="6356350"/>
            <a:ext cx="792088" cy="365125"/>
          </a:xfrm>
          <a:prstGeom prst="rect">
            <a:avLst/>
          </a:prstGeom>
        </p:spPr>
        <p:txBody>
          <a:bodyPr/>
          <a:lstStyle>
            <a:defPPr>
              <a:defRPr lang="en-US" smtId="4294967295"/>
            </a:defPPr>
            <a:lvl1pPr marL="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fld id="{C2B32AA8-9B4E-4D53-AE6E-350E87BFFB19}" type="slidenum">
              <a:rPr lang="fr-CH" smtClean="0"/>
              <a:t>‹#›</a:t>
            </a:fld>
            <a:endParaRPr lang="fr-CH"/>
          </a:p>
        </p:txBody>
      </p:sp>
      <p:sp>
        <p:nvSpPr>
          <p:cNvPr id="8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95536" y="1522884"/>
            <a:ext cx="4032448" cy="4498404"/>
          </a:xfrm>
        </p:spPr>
        <p:txBody>
          <a:bodyPr/>
          <a:lstStyle>
            <a:lvl1pPr marL="457200" indent="-457200"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•"/>
              <a:defRPr sz="2800" baseline="0"/>
            </a:lvl1pPr>
            <a:lvl2pPr marL="809625" indent="-447675" algn="l" defTabSz="914400" rtl="0" eaLnBrk="1" latinLnBrk="0" hangingPunct="1">
              <a:spcBef>
                <a:spcPts val="600"/>
              </a:spcBef>
              <a:buFont typeface="Symbol" pitchFamily="18" charset="2"/>
              <a:buChar char=""/>
              <a:defRPr lang="en-US" sz="2800" b="1" kern="1200" baseline="0" smtClean="0">
                <a:solidFill>
                  <a:srgbClr val="58585A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sz="24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Add text: font size 28 to 38 / or image</a:t>
            </a:r>
          </a:p>
          <a:p>
            <a:pPr marL="809625" lvl="1" indent="-447675" algn="l" defTabSz="914400" rtl="0" eaLnBrk="1" latinLnBrk="0" hangingPunct="1">
              <a:spcBef>
                <a:spcPts val="600"/>
              </a:spcBef>
              <a:buFont typeface="Symbol" pitchFamily="18" charset="2"/>
              <a:buChar char=""/>
            </a:pPr>
            <a:r>
              <a:rPr lang="en-US" smtClean="0"/>
              <a:t>Second level: font size 28</a:t>
            </a:r>
          </a:p>
          <a:p>
            <a:pPr lvl="0"/>
            <a:endParaRPr lang="en-US" smtClean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4644008" y="1522884"/>
            <a:ext cx="4032448" cy="4498404"/>
          </a:xfrm>
        </p:spPr>
        <p:txBody>
          <a:bodyPr/>
          <a:lstStyle>
            <a:lvl1pPr>
              <a:spcBef>
                <a:spcPts val="1200"/>
              </a:spcBef>
              <a:spcAft>
                <a:spcPct val="0"/>
              </a:spcAft>
              <a:defRPr sz="2800" baseline="0"/>
            </a:lvl1pPr>
            <a:lvl2pPr marL="809625" indent="-447675" algn="l" defTabSz="914400" rtl="0" eaLnBrk="1" latinLnBrk="0" hangingPunct="1">
              <a:spcBef>
                <a:spcPts val="600"/>
              </a:spcBef>
              <a:buFont typeface="Symbol" pitchFamily="18" charset="2"/>
              <a:buChar char=""/>
              <a:defRPr lang="en-US" sz="2800" b="1" kern="1200" baseline="0" smtClean="0">
                <a:solidFill>
                  <a:srgbClr val="58585A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sz="24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Add text: font size 28 to 38 / or image</a:t>
            </a:r>
          </a:p>
          <a:p>
            <a:pPr marL="809625" lvl="1" indent="-447675" algn="l" defTabSz="914400" rtl="0" eaLnBrk="1" latinLnBrk="0" hangingPunct="1">
              <a:spcBef>
                <a:spcPts val="600"/>
              </a:spcBef>
              <a:buFont typeface="Symbol" pitchFamily="18" charset="2"/>
              <a:buChar char=""/>
            </a:pPr>
            <a:r>
              <a:rPr lang="en-US" smtClean="0"/>
              <a:t>Second level: font size 28</a:t>
            </a:r>
          </a:p>
          <a:p>
            <a:pPr lvl="0"/>
            <a:endParaRPr lang="en-US" smtClean="0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395536" y="116632"/>
            <a:ext cx="8280000" cy="1325563"/>
          </a:xfrm>
        </p:spPr>
        <p:txBody>
          <a:bodyPr/>
          <a:lstStyle/>
          <a:p>
            <a:r>
              <a:rPr lang="en-US" smtClean="0"/>
              <a:t>Title size 30 to 50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7406935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white background &amp; image/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110288" y="6356350"/>
            <a:ext cx="2062112" cy="365125"/>
          </a:xfrm>
          <a:prstGeom prst="rect">
            <a:avLst/>
          </a:prstGeom>
        </p:spPr>
        <p:txBody>
          <a:bodyPr/>
          <a:lstStyle>
            <a:defPPr>
              <a:defRPr lang="en-US" smtId="4294967295"/>
            </a:defPPr>
            <a:lvl1pPr marL="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fld id="{662ECF80-2704-418D-839A-8D4BDF450EED}" type="datetimeFigureOut">
              <a:rPr lang="fr-CH" smtClean="0"/>
              <a:t>04.10.2016</a:t>
            </a:fld>
            <a:endParaRPr lang="fr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84896" y="6356350"/>
            <a:ext cx="4328120" cy="365125"/>
          </a:xfrm>
          <a:prstGeom prst="rect">
            <a:avLst/>
          </a:prstGeom>
        </p:spPr>
        <p:txBody>
          <a:bodyPr/>
          <a:lstStyle>
            <a:defPPr>
              <a:defRPr lang="en-US" smtId="4294967295"/>
            </a:defPPr>
            <a:lvl1pPr marL="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endParaRPr lang="fr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42800" y="6356350"/>
            <a:ext cx="792088" cy="365125"/>
          </a:xfrm>
          <a:prstGeom prst="rect">
            <a:avLst/>
          </a:prstGeom>
        </p:spPr>
        <p:txBody>
          <a:bodyPr/>
          <a:lstStyle>
            <a:defPPr>
              <a:defRPr lang="en-US" smtId="4294967295"/>
            </a:defPPr>
            <a:lvl1pPr marL="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fld id="{C2B32AA8-9B4E-4D53-AE6E-350E87BFFB19}" type="slidenum">
              <a:rPr lang="fr-CH" smtClean="0"/>
              <a:t>‹#›</a:t>
            </a:fld>
            <a:endParaRPr lang="fr-CH"/>
          </a:p>
        </p:txBody>
      </p:sp>
      <p:sp>
        <p:nvSpPr>
          <p:cNvPr id="8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95536" y="1522884"/>
            <a:ext cx="4032448" cy="4498404"/>
          </a:xfrm>
        </p:spPr>
        <p:txBody>
          <a:bodyPr/>
          <a:lstStyle>
            <a:lvl1pPr marL="457200" indent="-457200"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•"/>
              <a:defRPr sz="2800" baseline="0"/>
            </a:lvl1pPr>
            <a:lvl2pPr marL="809625" indent="-447675" algn="l" defTabSz="914400" rtl="0" eaLnBrk="1" latinLnBrk="0" hangingPunct="1">
              <a:spcBef>
                <a:spcPts val="600"/>
              </a:spcBef>
              <a:buFont typeface="Symbol" pitchFamily="18" charset="2"/>
              <a:buChar char=""/>
              <a:defRPr lang="en-US" sz="2800" b="1" kern="1200" baseline="0" smtClean="0">
                <a:solidFill>
                  <a:srgbClr val="58585A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sz="24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Add text: font size 28 to 38 / or image</a:t>
            </a:r>
          </a:p>
          <a:p>
            <a:pPr marL="809625" lvl="1" indent="-447675" algn="l" defTabSz="914400" rtl="0" eaLnBrk="1" latinLnBrk="0" hangingPunct="1">
              <a:spcBef>
                <a:spcPts val="600"/>
              </a:spcBef>
              <a:buFont typeface="Symbol" pitchFamily="18" charset="2"/>
              <a:buChar char=""/>
            </a:pPr>
            <a:r>
              <a:rPr lang="en-US" smtClean="0"/>
              <a:t>Second level: font size 28</a:t>
            </a:r>
          </a:p>
          <a:p>
            <a:pPr lvl="0"/>
            <a:endParaRPr lang="en-US" smtClean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4644008" y="1522884"/>
            <a:ext cx="4032448" cy="4498404"/>
          </a:xfrm>
        </p:spPr>
        <p:txBody>
          <a:bodyPr/>
          <a:lstStyle>
            <a:lvl1pPr>
              <a:spcBef>
                <a:spcPts val="1200"/>
              </a:spcBef>
              <a:spcAft>
                <a:spcPct val="0"/>
              </a:spcAft>
              <a:defRPr sz="2800" baseline="0"/>
            </a:lvl1pPr>
            <a:lvl2pPr marL="809625" indent="-447675" algn="l" defTabSz="914400" rtl="0" eaLnBrk="1" latinLnBrk="0" hangingPunct="1">
              <a:spcBef>
                <a:spcPts val="600"/>
              </a:spcBef>
              <a:buFont typeface="Symbol" pitchFamily="18" charset="2"/>
              <a:buChar char=""/>
              <a:defRPr lang="en-US" sz="2800" b="1" kern="1200" baseline="0" smtClean="0">
                <a:solidFill>
                  <a:srgbClr val="58585A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sz="24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Add text: font size 28 to 38 / or image</a:t>
            </a:r>
          </a:p>
          <a:p>
            <a:pPr marL="809625" lvl="1" indent="-447675" algn="l" defTabSz="914400" rtl="0" eaLnBrk="1" latinLnBrk="0" hangingPunct="1">
              <a:spcBef>
                <a:spcPts val="600"/>
              </a:spcBef>
              <a:buFont typeface="Symbol" pitchFamily="18" charset="2"/>
              <a:buChar char=""/>
            </a:pPr>
            <a:r>
              <a:rPr lang="en-US" smtClean="0"/>
              <a:t>Second level: font size 28</a:t>
            </a:r>
          </a:p>
          <a:p>
            <a:pPr lvl="0"/>
            <a:endParaRPr lang="en-US" smtClean="0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395536" y="116632"/>
            <a:ext cx="8280000" cy="1325563"/>
          </a:xfrm>
        </p:spPr>
        <p:txBody>
          <a:bodyPr/>
          <a:lstStyle/>
          <a:p>
            <a:r>
              <a:rPr lang="en-US" smtClean="0"/>
              <a:t>Title size 30 to 50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7406935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white background &amp; image/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110288" y="6356350"/>
            <a:ext cx="2062112" cy="365125"/>
          </a:xfrm>
          <a:prstGeom prst="rect">
            <a:avLst/>
          </a:prstGeom>
        </p:spPr>
        <p:txBody>
          <a:bodyPr/>
          <a:lstStyle>
            <a:defPPr>
              <a:defRPr lang="en-US" smtId="4294967295"/>
            </a:defPPr>
            <a:lvl1pPr marL="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fld id="{662ECF80-2704-418D-839A-8D4BDF450EED}" type="datetimeFigureOut">
              <a:rPr lang="fr-CH" smtClean="0"/>
              <a:t>04.10.2016</a:t>
            </a:fld>
            <a:endParaRPr lang="fr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84896" y="6356350"/>
            <a:ext cx="4328120" cy="365125"/>
          </a:xfrm>
          <a:prstGeom prst="rect">
            <a:avLst/>
          </a:prstGeom>
        </p:spPr>
        <p:txBody>
          <a:bodyPr/>
          <a:lstStyle>
            <a:defPPr>
              <a:defRPr lang="en-US" smtId="4294967295"/>
            </a:defPPr>
            <a:lvl1pPr marL="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endParaRPr lang="fr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42800" y="6356350"/>
            <a:ext cx="792088" cy="365125"/>
          </a:xfrm>
          <a:prstGeom prst="rect">
            <a:avLst/>
          </a:prstGeom>
        </p:spPr>
        <p:txBody>
          <a:bodyPr/>
          <a:lstStyle>
            <a:defPPr>
              <a:defRPr lang="en-US" smtId="4294967295"/>
            </a:defPPr>
            <a:lvl1pPr marL="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fld id="{C2B32AA8-9B4E-4D53-AE6E-350E87BFFB19}" type="slidenum">
              <a:rPr lang="fr-CH" smtClean="0"/>
              <a:t>‹#›</a:t>
            </a:fld>
            <a:endParaRPr lang="fr-CH"/>
          </a:p>
        </p:txBody>
      </p:sp>
      <p:sp>
        <p:nvSpPr>
          <p:cNvPr id="8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95536" y="1522884"/>
            <a:ext cx="4032448" cy="4498404"/>
          </a:xfrm>
        </p:spPr>
        <p:txBody>
          <a:bodyPr/>
          <a:lstStyle>
            <a:lvl1pPr marL="457200" indent="-457200"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•"/>
              <a:defRPr sz="2800" baseline="0"/>
            </a:lvl1pPr>
            <a:lvl2pPr marL="809625" indent="-447675" algn="l" defTabSz="914400" rtl="0" eaLnBrk="1" latinLnBrk="0" hangingPunct="1">
              <a:spcBef>
                <a:spcPts val="600"/>
              </a:spcBef>
              <a:buFont typeface="Symbol" pitchFamily="18" charset="2"/>
              <a:buChar char=""/>
              <a:defRPr lang="en-US" sz="2800" b="1" kern="1200" baseline="0" smtClean="0">
                <a:solidFill>
                  <a:srgbClr val="58585A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sz="24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Add text: font size 28 to 38 / or image</a:t>
            </a:r>
          </a:p>
          <a:p>
            <a:pPr marL="809625" lvl="1" indent="-447675" algn="l" defTabSz="914400" rtl="0" eaLnBrk="1" latinLnBrk="0" hangingPunct="1">
              <a:spcBef>
                <a:spcPts val="600"/>
              </a:spcBef>
              <a:buFont typeface="Symbol" pitchFamily="18" charset="2"/>
              <a:buChar char=""/>
            </a:pPr>
            <a:r>
              <a:rPr lang="en-US" smtClean="0"/>
              <a:t>Second level: font size 28</a:t>
            </a:r>
          </a:p>
          <a:p>
            <a:pPr lvl="0"/>
            <a:endParaRPr lang="en-US" smtClean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4644008" y="1522884"/>
            <a:ext cx="4032448" cy="4498404"/>
          </a:xfrm>
        </p:spPr>
        <p:txBody>
          <a:bodyPr/>
          <a:lstStyle>
            <a:lvl1pPr>
              <a:spcBef>
                <a:spcPts val="1200"/>
              </a:spcBef>
              <a:spcAft>
                <a:spcPct val="0"/>
              </a:spcAft>
              <a:defRPr sz="2800" baseline="0"/>
            </a:lvl1pPr>
            <a:lvl2pPr marL="809625" indent="-447675" algn="l" defTabSz="914400" rtl="0" eaLnBrk="1" latinLnBrk="0" hangingPunct="1">
              <a:spcBef>
                <a:spcPts val="600"/>
              </a:spcBef>
              <a:buFont typeface="Symbol" pitchFamily="18" charset="2"/>
              <a:buChar char=""/>
              <a:defRPr lang="en-US" sz="2800" b="1" kern="1200" baseline="0" smtClean="0">
                <a:solidFill>
                  <a:srgbClr val="58585A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sz="24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Add text: font size 28 to 38 / or image</a:t>
            </a:r>
          </a:p>
          <a:p>
            <a:pPr marL="809625" lvl="1" indent="-447675" algn="l" defTabSz="914400" rtl="0" eaLnBrk="1" latinLnBrk="0" hangingPunct="1">
              <a:spcBef>
                <a:spcPts val="600"/>
              </a:spcBef>
              <a:buFont typeface="Symbol" pitchFamily="18" charset="2"/>
              <a:buChar char=""/>
            </a:pPr>
            <a:r>
              <a:rPr lang="en-US" smtClean="0"/>
              <a:t>Second level: font size 28</a:t>
            </a:r>
          </a:p>
          <a:p>
            <a:pPr lvl="0"/>
            <a:endParaRPr lang="en-US" smtClean="0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395536" y="116632"/>
            <a:ext cx="8280000" cy="1325563"/>
          </a:xfrm>
        </p:spPr>
        <p:txBody>
          <a:bodyPr/>
          <a:lstStyle/>
          <a:p>
            <a:r>
              <a:rPr lang="en-US" smtClean="0"/>
              <a:t>Title size 30 to 50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7406935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white background &amp; image/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110288" y="6356350"/>
            <a:ext cx="2062112" cy="365125"/>
          </a:xfrm>
          <a:prstGeom prst="rect">
            <a:avLst/>
          </a:prstGeom>
        </p:spPr>
        <p:txBody>
          <a:bodyPr/>
          <a:lstStyle>
            <a:defPPr>
              <a:defRPr lang="en-US" smtId="4294967295"/>
            </a:defPPr>
            <a:lvl1pPr marL="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fld id="{662ECF80-2704-418D-839A-8D4BDF450EED}" type="datetimeFigureOut">
              <a:rPr lang="fr-CH" smtClean="0"/>
              <a:t>04.10.2016</a:t>
            </a:fld>
            <a:endParaRPr lang="fr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84896" y="6356350"/>
            <a:ext cx="4328120" cy="365125"/>
          </a:xfrm>
          <a:prstGeom prst="rect">
            <a:avLst/>
          </a:prstGeom>
        </p:spPr>
        <p:txBody>
          <a:bodyPr/>
          <a:lstStyle>
            <a:defPPr>
              <a:defRPr lang="en-US" smtId="4294967295"/>
            </a:defPPr>
            <a:lvl1pPr marL="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endParaRPr lang="fr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42800" y="6356350"/>
            <a:ext cx="792088" cy="365125"/>
          </a:xfrm>
          <a:prstGeom prst="rect">
            <a:avLst/>
          </a:prstGeom>
        </p:spPr>
        <p:txBody>
          <a:bodyPr/>
          <a:lstStyle>
            <a:defPPr>
              <a:defRPr lang="en-US" smtId="4294967295"/>
            </a:defPPr>
            <a:lvl1pPr marL="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fld id="{C2B32AA8-9B4E-4D53-AE6E-350E87BFFB19}" type="slidenum">
              <a:rPr lang="fr-CH" smtClean="0"/>
              <a:t>‹#›</a:t>
            </a:fld>
            <a:endParaRPr lang="fr-CH"/>
          </a:p>
        </p:txBody>
      </p:sp>
      <p:sp>
        <p:nvSpPr>
          <p:cNvPr id="8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95536" y="1522884"/>
            <a:ext cx="4032448" cy="4498404"/>
          </a:xfrm>
        </p:spPr>
        <p:txBody>
          <a:bodyPr/>
          <a:lstStyle>
            <a:lvl1pPr marL="457200" indent="-457200"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•"/>
              <a:defRPr sz="2800" baseline="0"/>
            </a:lvl1pPr>
            <a:lvl2pPr marL="809625" indent="-447675" algn="l" defTabSz="914400" rtl="0" eaLnBrk="1" latinLnBrk="0" hangingPunct="1">
              <a:spcBef>
                <a:spcPts val="600"/>
              </a:spcBef>
              <a:buFont typeface="Symbol" pitchFamily="18" charset="2"/>
              <a:buChar char=""/>
              <a:defRPr lang="en-US" sz="2800" b="1" kern="1200" baseline="0" smtClean="0">
                <a:solidFill>
                  <a:srgbClr val="58585A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sz="24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Add text: font size 28 to 38 / or image</a:t>
            </a:r>
          </a:p>
          <a:p>
            <a:pPr marL="809625" lvl="1" indent="-447675" algn="l" defTabSz="914400" rtl="0" eaLnBrk="1" latinLnBrk="0" hangingPunct="1">
              <a:spcBef>
                <a:spcPts val="600"/>
              </a:spcBef>
              <a:buFont typeface="Symbol" pitchFamily="18" charset="2"/>
              <a:buChar char=""/>
            </a:pPr>
            <a:r>
              <a:rPr lang="en-US" smtClean="0"/>
              <a:t>Second level: font size 28</a:t>
            </a:r>
          </a:p>
          <a:p>
            <a:pPr lvl="0"/>
            <a:endParaRPr lang="en-US" smtClean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4644008" y="1522884"/>
            <a:ext cx="4032448" cy="4498404"/>
          </a:xfrm>
        </p:spPr>
        <p:txBody>
          <a:bodyPr/>
          <a:lstStyle>
            <a:lvl1pPr>
              <a:spcBef>
                <a:spcPts val="1200"/>
              </a:spcBef>
              <a:spcAft>
                <a:spcPct val="0"/>
              </a:spcAft>
              <a:defRPr sz="2800" baseline="0"/>
            </a:lvl1pPr>
            <a:lvl2pPr marL="809625" indent="-447675" algn="l" defTabSz="914400" rtl="0" eaLnBrk="1" latinLnBrk="0" hangingPunct="1">
              <a:spcBef>
                <a:spcPts val="600"/>
              </a:spcBef>
              <a:buFont typeface="Symbol" pitchFamily="18" charset="2"/>
              <a:buChar char=""/>
              <a:defRPr lang="en-US" sz="2800" b="1" kern="1200" baseline="0" smtClean="0">
                <a:solidFill>
                  <a:srgbClr val="58585A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sz="24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Add text: font size 28 to 38 / or image</a:t>
            </a:r>
          </a:p>
          <a:p>
            <a:pPr marL="809625" lvl="1" indent="-447675" algn="l" defTabSz="914400" rtl="0" eaLnBrk="1" latinLnBrk="0" hangingPunct="1">
              <a:spcBef>
                <a:spcPts val="600"/>
              </a:spcBef>
              <a:buFont typeface="Symbol" pitchFamily="18" charset="2"/>
              <a:buChar char=""/>
            </a:pPr>
            <a:r>
              <a:rPr lang="en-US" smtClean="0"/>
              <a:t>Second level: font size 28</a:t>
            </a:r>
          </a:p>
          <a:p>
            <a:pPr lvl="0"/>
            <a:endParaRPr lang="en-US" smtClean="0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395536" y="116632"/>
            <a:ext cx="8280000" cy="1325563"/>
          </a:xfrm>
        </p:spPr>
        <p:txBody>
          <a:bodyPr/>
          <a:lstStyle/>
          <a:p>
            <a:r>
              <a:rPr lang="en-US" smtClean="0"/>
              <a:t>Title size 30 to 50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6062614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white background &amp; image/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110288" y="6356350"/>
            <a:ext cx="2062112" cy="365125"/>
          </a:xfrm>
          <a:prstGeom prst="rect">
            <a:avLst/>
          </a:prstGeom>
        </p:spPr>
        <p:txBody>
          <a:bodyPr/>
          <a:lstStyle>
            <a:defPPr>
              <a:defRPr lang="en-US" smtId="4294967295"/>
            </a:defPPr>
            <a:lvl1pPr marL="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fld id="{662ECF80-2704-418D-839A-8D4BDF450EED}" type="datetimeFigureOut">
              <a:rPr lang="fr-CH" smtClean="0"/>
              <a:t>04.10.2016</a:t>
            </a:fld>
            <a:endParaRPr lang="fr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84896" y="6356350"/>
            <a:ext cx="4328120" cy="365125"/>
          </a:xfrm>
          <a:prstGeom prst="rect">
            <a:avLst/>
          </a:prstGeom>
        </p:spPr>
        <p:txBody>
          <a:bodyPr/>
          <a:lstStyle>
            <a:defPPr>
              <a:defRPr lang="en-US" smtId="4294967295"/>
            </a:defPPr>
            <a:lvl1pPr marL="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endParaRPr lang="fr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42800" y="6356350"/>
            <a:ext cx="792088" cy="365125"/>
          </a:xfrm>
          <a:prstGeom prst="rect">
            <a:avLst/>
          </a:prstGeom>
        </p:spPr>
        <p:txBody>
          <a:bodyPr/>
          <a:lstStyle>
            <a:defPPr>
              <a:defRPr lang="en-US" smtId="4294967295"/>
            </a:defPPr>
            <a:lvl1pPr marL="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fld id="{C2B32AA8-9B4E-4D53-AE6E-350E87BFFB19}" type="slidenum">
              <a:rPr lang="fr-CH" smtClean="0"/>
              <a:t>‹#›</a:t>
            </a:fld>
            <a:endParaRPr lang="fr-CH"/>
          </a:p>
        </p:txBody>
      </p:sp>
      <p:sp>
        <p:nvSpPr>
          <p:cNvPr id="8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95536" y="1522884"/>
            <a:ext cx="4032448" cy="4498404"/>
          </a:xfrm>
        </p:spPr>
        <p:txBody>
          <a:bodyPr/>
          <a:lstStyle>
            <a:lvl1pPr marL="457200" indent="-457200"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•"/>
              <a:defRPr sz="2800" baseline="0"/>
            </a:lvl1pPr>
            <a:lvl2pPr marL="809625" indent="-447675" algn="l" defTabSz="914400" rtl="0" eaLnBrk="1" latinLnBrk="0" hangingPunct="1">
              <a:spcBef>
                <a:spcPts val="600"/>
              </a:spcBef>
              <a:buFont typeface="Symbol" pitchFamily="18" charset="2"/>
              <a:buChar char=""/>
              <a:defRPr lang="en-US" sz="2800" b="1" kern="1200" baseline="0" smtClean="0">
                <a:solidFill>
                  <a:srgbClr val="58585A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sz="24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Add text: font size 28 to 38 / or image</a:t>
            </a:r>
          </a:p>
          <a:p>
            <a:pPr marL="809625" lvl="1" indent="-447675" algn="l" defTabSz="914400" rtl="0" eaLnBrk="1" latinLnBrk="0" hangingPunct="1">
              <a:spcBef>
                <a:spcPts val="600"/>
              </a:spcBef>
              <a:buFont typeface="Symbol" pitchFamily="18" charset="2"/>
              <a:buChar char=""/>
            </a:pPr>
            <a:r>
              <a:rPr lang="en-US" smtClean="0"/>
              <a:t>Second level: font size 28</a:t>
            </a:r>
          </a:p>
          <a:p>
            <a:pPr lvl="0"/>
            <a:endParaRPr lang="en-US" smtClean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4644008" y="1522884"/>
            <a:ext cx="4032448" cy="4498404"/>
          </a:xfrm>
        </p:spPr>
        <p:txBody>
          <a:bodyPr/>
          <a:lstStyle>
            <a:lvl1pPr>
              <a:spcBef>
                <a:spcPts val="1200"/>
              </a:spcBef>
              <a:spcAft>
                <a:spcPct val="0"/>
              </a:spcAft>
              <a:defRPr sz="2800" baseline="0"/>
            </a:lvl1pPr>
            <a:lvl2pPr marL="809625" indent="-447675" algn="l" defTabSz="914400" rtl="0" eaLnBrk="1" latinLnBrk="0" hangingPunct="1">
              <a:spcBef>
                <a:spcPts val="600"/>
              </a:spcBef>
              <a:buFont typeface="Symbol" pitchFamily="18" charset="2"/>
              <a:buChar char=""/>
              <a:defRPr lang="en-US" sz="2800" b="1" kern="1200" baseline="0" smtClean="0">
                <a:solidFill>
                  <a:srgbClr val="58585A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sz="24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Add text: font size 28 to 38 / or image</a:t>
            </a:r>
          </a:p>
          <a:p>
            <a:pPr marL="809625" lvl="1" indent="-447675" algn="l" defTabSz="914400" rtl="0" eaLnBrk="1" latinLnBrk="0" hangingPunct="1">
              <a:spcBef>
                <a:spcPts val="600"/>
              </a:spcBef>
              <a:buFont typeface="Symbol" pitchFamily="18" charset="2"/>
              <a:buChar char=""/>
            </a:pPr>
            <a:r>
              <a:rPr lang="en-US" smtClean="0"/>
              <a:t>Second level: font size 28</a:t>
            </a:r>
          </a:p>
          <a:p>
            <a:pPr lvl="0"/>
            <a:endParaRPr lang="en-US" smtClean="0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395536" y="116632"/>
            <a:ext cx="8280000" cy="1325563"/>
          </a:xfrm>
        </p:spPr>
        <p:txBody>
          <a:bodyPr/>
          <a:lstStyle/>
          <a:p>
            <a:r>
              <a:rPr lang="en-US" smtClean="0"/>
              <a:t>Title size 30 to 50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6062614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white background &amp; image/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110288" y="6356350"/>
            <a:ext cx="2062112" cy="365125"/>
          </a:xfrm>
          <a:prstGeom prst="rect">
            <a:avLst/>
          </a:prstGeom>
        </p:spPr>
        <p:txBody>
          <a:bodyPr/>
          <a:lstStyle>
            <a:defPPr>
              <a:defRPr lang="en-US" smtId="4294967295"/>
            </a:defPPr>
            <a:lvl1pPr marL="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fld id="{662ECF80-2704-418D-839A-8D4BDF450EED}" type="datetimeFigureOut">
              <a:rPr lang="fr-CH" smtClean="0"/>
              <a:t>04.10.2016</a:t>
            </a:fld>
            <a:endParaRPr lang="fr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84896" y="6356350"/>
            <a:ext cx="4328120" cy="365125"/>
          </a:xfrm>
          <a:prstGeom prst="rect">
            <a:avLst/>
          </a:prstGeom>
        </p:spPr>
        <p:txBody>
          <a:bodyPr/>
          <a:lstStyle>
            <a:defPPr>
              <a:defRPr lang="en-US" smtId="4294967295"/>
            </a:defPPr>
            <a:lvl1pPr marL="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endParaRPr lang="fr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42800" y="6356350"/>
            <a:ext cx="792088" cy="365125"/>
          </a:xfrm>
          <a:prstGeom prst="rect">
            <a:avLst/>
          </a:prstGeom>
        </p:spPr>
        <p:txBody>
          <a:bodyPr/>
          <a:lstStyle>
            <a:defPPr>
              <a:defRPr lang="en-US" smtId="4294967295"/>
            </a:defPPr>
            <a:lvl1pPr marL="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fld id="{C2B32AA8-9B4E-4D53-AE6E-350E87BFFB19}" type="slidenum">
              <a:rPr lang="fr-CH" smtClean="0"/>
              <a:t>‹#›</a:t>
            </a:fld>
            <a:endParaRPr lang="fr-CH"/>
          </a:p>
        </p:txBody>
      </p:sp>
      <p:sp>
        <p:nvSpPr>
          <p:cNvPr id="8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95536" y="1522884"/>
            <a:ext cx="4032448" cy="4498404"/>
          </a:xfrm>
        </p:spPr>
        <p:txBody>
          <a:bodyPr/>
          <a:lstStyle>
            <a:lvl1pPr marL="457200" indent="-457200"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•"/>
              <a:defRPr sz="2800" baseline="0"/>
            </a:lvl1pPr>
            <a:lvl2pPr marL="809625" indent="-447675" algn="l" defTabSz="914400" rtl="0" eaLnBrk="1" latinLnBrk="0" hangingPunct="1">
              <a:spcBef>
                <a:spcPts val="600"/>
              </a:spcBef>
              <a:buFont typeface="Symbol" pitchFamily="18" charset="2"/>
              <a:buChar char=""/>
              <a:defRPr lang="en-US" sz="2800" b="1" kern="1200" baseline="0" smtClean="0">
                <a:solidFill>
                  <a:srgbClr val="58585A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sz="24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Add text: font size 28 to 38 / or image</a:t>
            </a:r>
          </a:p>
          <a:p>
            <a:pPr marL="809625" lvl="1" indent="-447675" algn="l" defTabSz="914400" rtl="0" eaLnBrk="1" latinLnBrk="0" hangingPunct="1">
              <a:spcBef>
                <a:spcPts val="600"/>
              </a:spcBef>
              <a:buFont typeface="Symbol" pitchFamily="18" charset="2"/>
              <a:buChar char=""/>
            </a:pPr>
            <a:r>
              <a:rPr lang="en-US" smtClean="0"/>
              <a:t>Second level: font size 28</a:t>
            </a:r>
          </a:p>
          <a:p>
            <a:pPr lvl="0"/>
            <a:endParaRPr lang="en-US" smtClean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4644008" y="1522884"/>
            <a:ext cx="4032448" cy="4498404"/>
          </a:xfrm>
        </p:spPr>
        <p:txBody>
          <a:bodyPr/>
          <a:lstStyle>
            <a:lvl1pPr>
              <a:spcBef>
                <a:spcPts val="1200"/>
              </a:spcBef>
              <a:spcAft>
                <a:spcPct val="0"/>
              </a:spcAft>
              <a:defRPr sz="2800" baseline="0"/>
            </a:lvl1pPr>
            <a:lvl2pPr marL="809625" indent="-447675" algn="l" defTabSz="914400" rtl="0" eaLnBrk="1" latinLnBrk="0" hangingPunct="1">
              <a:spcBef>
                <a:spcPts val="600"/>
              </a:spcBef>
              <a:buFont typeface="Symbol" pitchFamily="18" charset="2"/>
              <a:buChar char=""/>
              <a:defRPr lang="en-US" sz="2800" b="1" kern="1200" baseline="0" smtClean="0">
                <a:solidFill>
                  <a:srgbClr val="58585A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sz="24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Add text: font size 28 to 38 / or image</a:t>
            </a:r>
          </a:p>
          <a:p>
            <a:pPr marL="809625" lvl="1" indent="-447675" algn="l" defTabSz="914400" rtl="0" eaLnBrk="1" latinLnBrk="0" hangingPunct="1">
              <a:spcBef>
                <a:spcPts val="600"/>
              </a:spcBef>
              <a:buFont typeface="Symbol" pitchFamily="18" charset="2"/>
              <a:buChar char=""/>
            </a:pPr>
            <a:r>
              <a:rPr lang="en-US" smtClean="0"/>
              <a:t>Second level: font size 28</a:t>
            </a:r>
          </a:p>
          <a:p>
            <a:pPr lvl="0"/>
            <a:endParaRPr lang="en-US" smtClean="0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395536" y="116632"/>
            <a:ext cx="8280000" cy="1325563"/>
          </a:xfrm>
        </p:spPr>
        <p:txBody>
          <a:bodyPr/>
          <a:lstStyle/>
          <a:p>
            <a:r>
              <a:rPr lang="en-US" smtClean="0"/>
              <a:t>Title size 30 to 50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2657022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white background &amp; image/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110288" y="6356350"/>
            <a:ext cx="2062112" cy="365125"/>
          </a:xfrm>
          <a:prstGeom prst="rect">
            <a:avLst/>
          </a:prstGeom>
        </p:spPr>
        <p:txBody>
          <a:bodyPr/>
          <a:lstStyle>
            <a:defPPr>
              <a:defRPr lang="en-US" smtId="4294967295"/>
            </a:defPPr>
            <a:lvl1pPr marL="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fld id="{662ECF80-2704-418D-839A-8D4BDF450EED}" type="datetimeFigureOut">
              <a:rPr lang="fr-CH" smtClean="0"/>
              <a:t>04.10.2016</a:t>
            </a:fld>
            <a:endParaRPr lang="fr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84896" y="6356350"/>
            <a:ext cx="4328120" cy="365125"/>
          </a:xfrm>
          <a:prstGeom prst="rect">
            <a:avLst/>
          </a:prstGeom>
        </p:spPr>
        <p:txBody>
          <a:bodyPr/>
          <a:lstStyle>
            <a:defPPr>
              <a:defRPr lang="en-US" smtId="4294967295"/>
            </a:defPPr>
            <a:lvl1pPr marL="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endParaRPr lang="fr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42800" y="6356350"/>
            <a:ext cx="792088" cy="365125"/>
          </a:xfrm>
          <a:prstGeom prst="rect">
            <a:avLst/>
          </a:prstGeom>
        </p:spPr>
        <p:txBody>
          <a:bodyPr/>
          <a:lstStyle>
            <a:defPPr>
              <a:defRPr lang="en-US" smtId="4294967295"/>
            </a:defPPr>
            <a:lvl1pPr marL="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fld id="{C2B32AA8-9B4E-4D53-AE6E-350E87BFFB19}" type="slidenum">
              <a:rPr lang="fr-CH" smtClean="0"/>
              <a:t>‹#›</a:t>
            </a:fld>
            <a:endParaRPr lang="fr-CH"/>
          </a:p>
        </p:txBody>
      </p:sp>
      <p:sp>
        <p:nvSpPr>
          <p:cNvPr id="8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95536" y="1522884"/>
            <a:ext cx="4032448" cy="4498404"/>
          </a:xfrm>
        </p:spPr>
        <p:txBody>
          <a:bodyPr/>
          <a:lstStyle>
            <a:lvl1pPr marL="457200" indent="-457200"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•"/>
              <a:defRPr sz="2800" baseline="0"/>
            </a:lvl1pPr>
            <a:lvl2pPr marL="809625" indent="-447675" algn="l" defTabSz="914400" rtl="0" eaLnBrk="1" latinLnBrk="0" hangingPunct="1">
              <a:spcBef>
                <a:spcPts val="600"/>
              </a:spcBef>
              <a:buFont typeface="Symbol" pitchFamily="18" charset="2"/>
              <a:buChar char=""/>
              <a:defRPr lang="en-US" sz="2800" b="1" kern="1200" baseline="0" smtClean="0">
                <a:solidFill>
                  <a:srgbClr val="58585A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sz="24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Add text: font size 28 to 38 / or image</a:t>
            </a:r>
          </a:p>
          <a:p>
            <a:pPr marL="809625" lvl="1" indent="-447675" algn="l" defTabSz="914400" rtl="0" eaLnBrk="1" latinLnBrk="0" hangingPunct="1">
              <a:spcBef>
                <a:spcPts val="600"/>
              </a:spcBef>
              <a:buFont typeface="Symbol" pitchFamily="18" charset="2"/>
              <a:buChar char=""/>
            </a:pPr>
            <a:r>
              <a:rPr lang="en-US" smtClean="0"/>
              <a:t>Second level: font size 28</a:t>
            </a:r>
          </a:p>
          <a:p>
            <a:pPr lvl="0"/>
            <a:endParaRPr lang="en-US" smtClean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4644008" y="1522884"/>
            <a:ext cx="4032448" cy="4498404"/>
          </a:xfrm>
        </p:spPr>
        <p:txBody>
          <a:bodyPr/>
          <a:lstStyle>
            <a:lvl1pPr>
              <a:spcBef>
                <a:spcPts val="1200"/>
              </a:spcBef>
              <a:spcAft>
                <a:spcPct val="0"/>
              </a:spcAft>
              <a:defRPr sz="2800" baseline="0"/>
            </a:lvl1pPr>
            <a:lvl2pPr marL="809625" indent="-447675" algn="l" defTabSz="914400" rtl="0" eaLnBrk="1" latinLnBrk="0" hangingPunct="1">
              <a:spcBef>
                <a:spcPts val="600"/>
              </a:spcBef>
              <a:buFont typeface="Symbol" pitchFamily="18" charset="2"/>
              <a:buChar char=""/>
              <a:defRPr lang="en-US" sz="2800" b="1" kern="1200" baseline="0" smtClean="0">
                <a:solidFill>
                  <a:srgbClr val="58585A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sz="24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Add text: font size 28 to 38 / or image</a:t>
            </a:r>
          </a:p>
          <a:p>
            <a:pPr marL="809625" lvl="1" indent="-447675" algn="l" defTabSz="914400" rtl="0" eaLnBrk="1" latinLnBrk="0" hangingPunct="1">
              <a:spcBef>
                <a:spcPts val="600"/>
              </a:spcBef>
              <a:buFont typeface="Symbol" pitchFamily="18" charset="2"/>
              <a:buChar char=""/>
            </a:pPr>
            <a:r>
              <a:rPr lang="en-US" smtClean="0"/>
              <a:t>Second level: font size 28</a:t>
            </a:r>
          </a:p>
          <a:p>
            <a:pPr lvl="0"/>
            <a:endParaRPr lang="en-US" smtClean="0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395536" y="116632"/>
            <a:ext cx="8280000" cy="1325563"/>
          </a:xfrm>
        </p:spPr>
        <p:txBody>
          <a:bodyPr/>
          <a:lstStyle/>
          <a:p>
            <a:r>
              <a:rPr lang="en-US" smtClean="0"/>
              <a:t>Title size 30 to 50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9951826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white background &amp; image/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110288" y="6356350"/>
            <a:ext cx="2062112" cy="365125"/>
          </a:xfrm>
          <a:prstGeom prst="rect">
            <a:avLst/>
          </a:prstGeom>
        </p:spPr>
        <p:txBody>
          <a:bodyPr/>
          <a:lstStyle>
            <a:defPPr>
              <a:defRPr lang="en-US" smtId="4294967295"/>
            </a:defPPr>
            <a:lvl1pPr marL="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fld id="{662ECF80-2704-418D-839A-8D4BDF450EED}" type="datetimeFigureOut">
              <a:rPr lang="fr-CH" smtClean="0"/>
              <a:t>04.10.2016</a:t>
            </a:fld>
            <a:endParaRPr lang="fr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84896" y="6356350"/>
            <a:ext cx="4328120" cy="365125"/>
          </a:xfrm>
          <a:prstGeom prst="rect">
            <a:avLst/>
          </a:prstGeom>
        </p:spPr>
        <p:txBody>
          <a:bodyPr/>
          <a:lstStyle>
            <a:defPPr>
              <a:defRPr lang="en-US" smtId="4294967295"/>
            </a:defPPr>
            <a:lvl1pPr marL="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endParaRPr lang="fr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42800" y="6356350"/>
            <a:ext cx="792088" cy="365125"/>
          </a:xfrm>
          <a:prstGeom prst="rect">
            <a:avLst/>
          </a:prstGeom>
        </p:spPr>
        <p:txBody>
          <a:bodyPr/>
          <a:lstStyle>
            <a:defPPr>
              <a:defRPr lang="en-US" smtId="4294967295"/>
            </a:defPPr>
            <a:lvl1pPr marL="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fld id="{C2B32AA8-9B4E-4D53-AE6E-350E87BFFB19}" type="slidenum">
              <a:rPr lang="fr-CH" smtClean="0"/>
              <a:t>‹#›</a:t>
            </a:fld>
            <a:endParaRPr lang="fr-CH"/>
          </a:p>
        </p:txBody>
      </p:sp>
      <p:sp>
        <p:nvSpPr>
          <p:cNvPr id="8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95536" y="1522884"/>
            <a:ext cx="4032448" cy="4498404"/>
          </a:xfrm>
        </p:spPr>
        <p:txBody>
          <a:bodyPr/>
          <a:lstStyle>
            <a:lvl1pPr marL="457200" indent="-457200"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•"/>
              <a:defRPr sz="2800" baseline="0"/>
            </a:lvl1pPr>
            <a:lvl2pPr marL="809625" indent="-447675" algn="l" defTabSz="914400" rtl="0" eaLnBrk="1" latinLnBrk="0" hangingPunct="1">
              <a:spcBef>
                <a:spcPts val="600"/>
              </a:spcBef>
              <a:buFont typeface="Symbol" pitchFamily="18" charset="2"/>
              <a:buChar char=""/>
              <a:defRPr lang="en-US" sz="2800" b="1" kern="1200" baseline="0" smtClean="0">
                <a:solidFill>
                  <a:srgbClr val="58585A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sz="24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Add text: font size 28 to 38 / or image</a:t>
            </a:r>
          </a:p>
          <a:p>
            <a:pPr marL="809625" lvl="1" indent="-447675" algn="l" defTabSz="914400" rtl="0" eaLnBrk="1" latinLnBrk="0" hangingPunct="1">
              <a:spcBef>
                <a:spcPts val="600"/>
              </a:spcBef>
              <a:buFont typeface="Symbol" pitchFamily="18" charset="2"/>
              <a:buChar char=""/>
            </a:pPr>
            <a:r>
              <a:rPr lang="en-US" smtClean="0"/>
              <a:t>Second level: font size 28</a:t>
            </a:r>
          </a:p>
          <a:p>
            <a:pPr lvl="0"/>
            <a:endParaRPr lang="en-US" smtClean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4644008" y="1522884"/>
            <a:ext cx="4032448" cy="4498404"/>
          </a:xfrm>
        </p:spPr>
        <p:txBody>
          <a:bodyPr/>
          <a:lstStyle>
            <a:lvl1pPr>
              <a:spcBef>
                <a:spcPts val="1200"/>
              </a:spcBef>
              <a:spcAft>
                <a:spcPct val="0"/>
              </a:spcAft>
              <a:defRPr sz="2800" baseline="0"/>
            </a:lvl1pPr>
            <a:lvl2pPr marL="809625" indent="-447675" algn="l" defTabSz="914400" rtl="0" eaLnBrk="1" latinLnBrk="0" hangingPunct="1">
              <a:spcBef>
                <a:spcPts val="600"/>
              </a:spcBef>
              <a:buFont typeface="Symbol" pitchFamily="18" charset="2"/>
              <a:buChar char=""/>
              <a:defRPr lang="en-US" sz="2800" b="1" kern="1200" baseline="0" smtClean="0">
                <a:solidFill>
                  <a:srgbClr val="58585A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sz="24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Add text: font size 28 to 38 / or image</a:t>
            </a:r>
          </a:p>
          <a:p>
            <a:pPr marL="809625" lvl="1" indent="-447675" algn="l" defTabSz="914400" rtl="0" eaLnBrk="1" latinLnBrk="0" hangingPunct="1">
              <a:spcBef>
                <a:spcPts val="600"/>
              </a:spcBef>
              <a:buFont typeface="Symbol" pitchFamily="18" charset="2"/>
              <a:buChar char=""/>
            </a:pPr>
            <a:r>
              <a:rPr lang="en-US" smtClean="0"/>
              <a:t>Second level: font size 28</a:t>
            </a:r>
          </a:p>
          <a:p>
            <a:pPr lvl="0"/>
            <a:endParaRPr lang="en-US" smtClean="0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395536" y="116632"/>
            <a:ext cx="8280000" cy="1325563"/>
          </a:xfrm>
        </p:spPr>
        <p:txBody>
          <a:bodyPr/>
          <a:lstStyle/>
          <a:p>
            <a:r>
              <a:rPr lang="en-US" smtClean="0"/>
              <a:t>Title size 30 to 50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9951826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white background &amp; image/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110288" y="6356350"/>
            <a:ext cx="2062112" cy="365125"/>
          </a:xfrm>
          <a:prstGeom prst="rect">
            <a:avLst/>
          </a:prstGeom>
        </p:spPr>
        <p:txBody>
          <a:bodyPr/>
          <a:lstStyle>
            <a:defPPr>
              <a:defRPr lang="en-US" smtId="4294967295"/>
            </a:defPPr>
            <a:lvl1pPr marL="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fld id="{662ECF80-2704-418D-839A-8D4BDF450EED}" type="datetimeFigureOut">
              <a:rPr lang="fr-CH" smtClean="0"/>
              <a:t>04.10.2016</a:t>
            </a:fld>
            <a:endParaRPr lang="fr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84896" y="6356350"/>
            <a:ext cx="4328120" cy="365125"/>
          </a:xfrm>
          <a:prstGeom prst="rect">
            <a:avLst/>
          </a:prstGeom>
        </p:spPr>
        <p:txBody>
          <a:bodyPr/>
          <a:lstStyle>
            <a:defPPr>
              <a:defRPr lang="en-US" smtId="4294967295"/>
            </a:defPPr>
            <a:lvl1pPr marL="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endParaRPr lang="fr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42800" y="6356350"/>
            <a:ext cx="792088" cy="365125"/>
          </a:xfrm>
          <a:prstGeom prst="rect">
            <a:avLst/>
          </a:prstGeom>
        </p:spPr>
        <p:txBody>
          <a:bodyPr/>
          <a:lstStyle>
            <a:defPPr>
              <a:defRPr lang="en-US" smtId="4294967295"/>
            </a:defPPr>
            <a:lvl1pPr marL="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fld id="{C2B32AA8-9B4E-4D53-AE6E-350E87BFFB19}" type="slidenum">
              <a:rPr lang="fr-CH" smtClean="0"/>
              <a:t>‹#›</a:t>
            </a:fld>
            <a:endParaRPr lang="fr-CH"/>
          </a:p>
        </p:txBody>
      </p:sp>
      <p:sp>
        <p:nvSpPr>
          <p:cNvPr id="8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95536" y="1522884"/>
            <a:ext cx="4032448" cy="4498404"/>
          </a:xfrm>
        </p:spPr>
        <p:txBody>
          <a:bodyPr/>
          <a:lstStyle>
            <a:lvl1pPr marL="457200" indent="-457200"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•"/>
              <a:defRPr sz="2800" baseline="0"/>
            </a:lvl1pPr>
            <a:lvl2pPr marL="809625" indent="-447675" algn="l" defTabSz="914400" rtl="0" eaLnBrk="1" latinLnBrk="0" hangingPunct="1">
              <a:spcBef>
                <a:spcPts val="600"/>
              </a:spcBef>
              <a:buFont typeface="Symbol" pitchFamily="18" charset="2"/>
              <a:buChar char=""/>
              <a:defRPr lang="en-US" sz="2800" b="1" kern="1200" baseline="0" smtClean="0">
                <a:solidFill>
                  <a:srgbClr val="58585A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sz="24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Add text: font size 28 to 38 / or image</a:t>
            </a:r>
          </a:p>
          <a:p>
            <a:pPr marL="809625" lvl="1" indent="-447675" algn="l" defTabSz="914400" rtl="0" eaLnBrk="1" latinLnBrk="0" hangingPunct="1">
              <a:spcBef>
                <a:spcPts val="600"/>
              </a:spcBef>
              <a:buFont typeface="Symbol" pitchFamily="18" charset="2"/>
              <a:buChar char=""/>
            </a:pPr>
            <a:r>
              <a:rPr lang="en-US" smtClean="0"/>
              <a:t>Second level: font size 28</a:t>
            </a:r>
          </a:p>
          <a:p>
            <a:pPr lvl="0"/>
            <a:endParaRPr lang="en-US" smtClean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4644008" y="1522884"/>
            <a:ext cx="4032448" cy="4498404"/>
          </a:xfrm>
        </p:spPr>
        <p:txBody>
          <a:bodyPr/>
          <a:lstStyle>
            <a:lvl1pPr>
              <a:spcBef>
                <a:spcPts val="1200"/>
              </a:spcBef>
              <a:spcAft>
                <a:spcPct val="0"/>
              </a:spcAft>
              <a:defRPr sz="2800" baseline="0"/>
            </a:lvl1pPr>
            <a:lvl2pPr marL="809625" indent="-447675" algn="l" defTabSz="914400" rtl="0" eaLnBrk="1" latinLnBrk="0" hangingPunct="1">
              <a:spcBef>
                <a:spcPts val="600"/>
              </a:spcBef>
              <a:buFont typeface="Symbol" pitchFamily="18" charset="2"/>
              <a:buChar char=""/>
              <a:defRPr lang="en-US" sz="2800" b="1" kern="1200" baseline="0" smtClean="0">
                <a:solidFill>
                  <a:srgbClr val="58585A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sz="24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Add text: font size 28 to 38 / or image</a:t>
            </a:r>
          </a:p>
          <a:p>
            <a:pPr marL="809625" lvl="1" indent="-447675" algn="l" defTabSz="914400" rtl="0" eaLnBrk="1" latinLnBrk="0" hangingPunct="1">
              <a:spcBef>
                <a:spcPts val="600"/>
              </a:spcBef>
              <a:buFont typeface="Symbol" pitchFamily="18" charset="2"/>
              <a:buChar char=""/>
            </a:pPr>
            <a:r>
              <a:rPr lang="en-US" smtClean="0"/>
              <a:t>Second level: font size 28</a:t>
            </a:r>
          </a:p>
          <a:p>
            <a:pPr lvl="0"/>
            <a:endParaRPr lang="en-US" smtClean="0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395536" y="116632"/>
            <a:ext cx="8280000" cy="1325563"/>
          </a:xfrm>
        </p:spPr>
        <p:txBody>
          <a:bodyPr/>
          <a:lstStyle/>
          <a:p>
            <a:r>
              <a:rPr lang="en-US" smtClean="0"/>
              <a:t>Title size 30 to 50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758213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wth background &amp; text"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ECF80-2704-418D-839A-8D4BDF450EED}" type="datetimeFigureOut">
              <a:rPr lang="fr-CH" smtClean="0"/>
              <a:t>04.10.2016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5536" y="6356350"/>
            <a:ext cx="792088" cy="365125"/>
          </a:xfrm>
        </p:spPr>
        <p:txBody>
          <a:bodyPr/>
          <a:lstStyle/>
          <a:p>
            <a:fld id="{C2B32AA8-9B4E-4D53-AE6E-350E87BFFB19}" type="slidenum">
              <a:rPr lang="fr-CH" smtClean="0"/>
              <a:t>‹#›</a:t>
            </a:fld>
            <a:endParaRPr lang="fr-CH"/>
          </a:p>
        </p:txBody>
      </p:sp>
      <p:pic>
        <p:nvPicPr>
          <p:cNvPr id="9" name="Picture 25" descr="IEC logo RVB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387209" y="6092081"/>
            <a:ext cx="649287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95536" y="1556792"/>
            <a:ext cx="8280920" cy="4464496"/>
          </a:xfrm>
        </p:spPr>
        <p:txBody>
          <a:bodyPr/>
          <a:lstStyle>
            <a:lvl1pPr>
              <a:defRPr/>
            </a:lvl1pPr>
            <a:lvl2pPr>
              <a:defRPr baseline="0"/>
            </a:lvl2pPr>
          </a:lstStyle>
          <a:p>
            <a:pPr lvl="0"/>
            <a:r>
              <a:rPr lang="en-US" smtClean="0"/>
              <a:t>Add text: font size 28 to 38</a:t>
            </a:r>
          </a:p>
          <a:p>
            <a:pPr lvl="0"/>
            <a:r>
              <a:rPr lang="en-US" smtClean="0"/>
              <a:t>Add text: font size 28 to 38</a:t>
            </a:r>
          </a:p>
          <a:p>
            <a:pPr lvl="1"/>
            <a:r>
              <a:rPr lang="en-US" smtClean="0"/>
              <a:t>Add text: font size 28</a:t>
            </a:r>
          </a:p>
          <a:p>
            <a:pPr lvl="2"/>
            <a:r>
              <a:rPr lang="en-US" smtClean="0"/>
              <a:t>Add text: font size 24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395536" y="116632"/>
            <a:ext cx="82800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Title size 30 to 50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805496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white background &amp; image/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110288" y="6356350"/>
            <a:ext cx="2062112" cy="365125"/>
          </a:xfrm>
          <a:prstGeom prst="rect">
            <a:avLst/>
          </a:prstGeom>
        </p:spPr>
        <p:txBody>
          <a:bodyPr/>
          <a:lstStyle/>
          <a:p>
            <a:fld id="{662ECF80-2704-418D-839A-8D4BDF450EED}" type="datetimeFigureOut">
              <a:rPr lang="fr-CH" smtClean="0"/>
              <a:t>04.10.2016</a:t>
            </a:fld>
            <a:endParaRPr lang="fr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84896" y="6356350"/>
            <a:ext cx="4328120" cy="365125"/>
          </a:xfrm>
          <a:prstGeom prst="rect">
            <a:avLst/>
          </a:prstGeom>
        </p:spPr>
        <p:txBody>
          <a:bodyPr/>
          <a:lstStyle/>
          <a:p>
            <a:endParaRPr lang="fr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42800" y="6356350"/>
            <a:ext cx="792088" cy="365125"/>
          </a:xfrm>
          <a:prstGeom prst="rect">
            <a:avLst/>
          </a:prstGeom>
        </p:spPr>
        <p:txBody>
          <a:bodyPr/>
          <a:lstStyle/>
          <a:p>
            <a:fld id="{C2B32AA8-9B4E-4D53-AE6E-350E87BFFB19}" type="slidenum">
              <a:rPr lang="fr-CH" smtClean="0"/>
              <a:t>‹#›</a:t>
            </a:fld>
            <a:endParaRPr lang="fr-CH"/>
          </a:p>
        </p:txBody>
      </p:sp>
      <p:sp>
        <p:nvSpPr>
          <p:cNvPr id="8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95536" y="1522884"/>
            <a:ext cx="4032448" cy="4498404"/>
          </a:xfrm>
        </p:spPr>
        <p:txBody>
          <a:bodyPr/>
          <a:lstStyle>
            <a:lvl1pPr marL="457200" indent="-457200"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•"/>
              <a:defRPr sz="2800" baseline="0"/>
            </a:lvl1pPr>
            <a:lvl2pPr marL="809625" indent="-447675" algn="l" defTabSz="914400" rtl="0" eaLnBrk="1" latinLnBrk="0" hangingPunct="1">
              <a:spcBef>
                <a:spcPts val="600"/>
              </a:spcBef>
              <a:buFont typeface="Symbol" pitchFamily="18" charset="2"/>
              <a:buChar char=""/>
              <a:defRPr lang="en-US" sz="2800" b="1" kern="1200" baseline="0" smtClean="0">
                <a:solidFill>
                  <a:srgbClr val="58585A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sz="24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Add text: font size 28 to 38 / or image</a:t>
            </a:r>
          </a:p>
          <a:p>
            <a:pPr marL="809625" lvl="1" indent="-447675" algn="l" defTabSz="914400" rtl="0" eaLnBrk="1" latinLnBrk="0" hangingPunct="1">
              <a:spcBef>
                <a:spcPts val="600"/>
              </a:spcBef>
              <a:buFont typeface="Symbol" pitchFamily="18" charset="2"/>
              <a:buChar char=""/>
            </a:pPr>
            <a:r>
              <a:rPr lang="en-US" smtClean="0"/>
              <a:t>Second level: font size 28</a:t>
            </a:r>
          </a:p>
          <a:p>
            <a:pPr lvl="0"/>
            <a:endParaRPr lang="en-US" smtClean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4644008" y="1522884"/>
            <a:ext cx="4032448" cy="4498404"/>
          </a:xfrm>
        </p:spPr>
        <p:txBody>
          <a:bodyPr/>
          <a:lstStyle>
            <a:lvl1pPr>
              <a:spcBef>
                <a:spcPts val="1200"/>
              </a:spcBef>
              <a:spcAft>
                <a:spcPct val="0"/>
              </a:spcAft>
              <a:defRPr sz="2800" baseline="0"/>
            </a:lvl1pPr>
            <a:lvl2pPr marL="809625" indent="-447675" algn="l" defTabSz="914400" rtl="0" eaLnBrk="1" latinLnBrk="0" hangingPunct="1">
              <a:spcBef>
                <a:spcPts val="600"/>
              </a:spcBef>
              <a:buFont typeface="Symbol" pitchFamily="18" charset="2"/>
              <a:buChar char=""/>
              <a:defRPr lang="en-US" sz="2800" b="1" kern="1200" baseline="0" smtClean="0">
                <a:solidFill>
                  <a:srgbClr val="58585A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sz="24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Add text: font size 28 to 38 / or image</a:t>
            </a:r>
          </a:p>
          <a:p>
            <a:pPr marL="809625" lvl="1" indent="-447675" algn="l" defTabSz="914400" rtl="0" eaLnBrk="1" latinLnBrk="0" hangingPunct="1">
              <a:spcBef>
                <a:spcPts val="600"/>
              </a:spcBef>
              <a:buFont typeface="Symbol" pitchFamily="18" charset="2"/>
              <a:buChar char=""/>
            </a:pPr>
            <a:r>
              <a:rPr lang="en-US" smtClean="0"/>
              <a:t>Second level: font size 28</a:t>
            </a:r>
          </a:p>
          <a:p>
            <a:pPr lvl="0"/>
            <a:endParaRPr lang="en-US" smtClean="0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395536" y="116632"/>
            <a:ext cx="8280000" cy="1325563"/>
          </a:xfrm>
        </p:spPr>
        <p:txBody>
          <a:bodyPr/>
          <a:lstStyle/>
          <a:p>
            <a:r>
              <a:rPr lang="en-US" smtClean="0"/>
              <a:t>Title size 30 to 50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7791614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932" y="-1074371"/>
            <a:ext cx="9214975" cy="6519595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-50444" y="5455060"/>
            <a:ext cx="9216000" cy="144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 smtId="4294967295"/>
            </a:defPPr>
            <a:lvl1pPr marL="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algn="ctr"/>
            <a:endParaRPr lang="fr-CH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277939" y="4026436"/>
            <a:ext cx="7254501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>
              <a:defRPr lang="fr-CH">
                <a:ln w="11430">
                  <a:solidFill>
                    <a:schemeClr val="tx2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defRPr>
            </a:lvl1pPr>
          </a:lstStyle>
          <a:p>
            <a:r>
              <a:rPr lang="en-US" sz="5000" b="1" smtClean="0">
                <a:ln w="11430">
                  <a:solidFill>
                    <a:schemeClr val="tx2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Add presentation title</a:t>
            </a:r>
            <a:endParaRPr lang="en-US" sz="5000" b="1">
              <a:ln w="11430">
                <a:solidFill>
                  <a:schemeClr val="tx2"/>
                </a:solidFill>
              </a:ln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3"/>
          <p:cNvSpPr txBox="1"/>
          <p:nvPr userDrawn="1"/>
        </p:nvSpPr>
        <p:spPr>
          <a:xfrm>
            <a:off x="7937752" y="6282615"/>
            <a:ext cx="1152128" cy="530761"/>
          </a:xfrm>
          <a:prstGeom prst="rect">
            <a:avLst/>
          </a:prstGeom>
          <a:noFill/>
        </p:spPr>
        <p:txBody>
          <a:bodyPr wrap="none" rtlCol="0" anchor="t" anchorCtr="0">
            <a:noAutofit/>
          </a:bodyPr>
          <a:lstStyle>
            <a:defPPr>
              <a:defRPr lang="fr-FR" smtId="4294967295"/>
            </a:defPPr>
            <a:lvl1pPr marL="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algn="r">
              <a:lnSpc>
                <a:spcPct val="80000"/>
              </a:lnSpc>
            </a:pPr>
            <a:r>
              <a:rPr lang="en-GB" sz="1600" baseline="30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International</a:t>
            </a:r>
          </a:p>
          <a:p>
            <a:pPr algn="r">
              <a:lnSpc>
                <a:spcPct val="80000"/>
              </a:lnSpc>
            </a:pPr>
            <a:r>
              <a:rPr lang="en-GB" sz="16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600" baseline="30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Electrotechnical</a:t>
            </a:r>
          </a:p>
          <a:p>
            <a:pPr algn="r">
              <a:lnSpc>
                <a:spcPct val="80000"/>
              </a:lnSpc>
            </a:pPr>
            <a:r>
              <a:rPr lang="en-GB" sz="1600" baseline="30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Commission</a:t>
            </a:r>
            <a:endParaRPr lang="en-GB" sz="1600" kern="100">
              <a:solidFill>
                <a:srgbClr val="0070C0"/>
              </a:solidFill>
              <a:latin typeface="Arial" pitchFamily="34" charset="0"/>
              <a:ea typeface="Meiryo" pitchFamily="34" charset="-128"/>
              <a:cs typeface="Arial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8220" y="5517232"/>
            <a:ext cx="741660" cy="647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73207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932" y="-27384"/>
            <a:ext cx="9214975" cy="6519595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-50444" y="5455060"/>
            <a:ext cx="9216000" cy="144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 smtId="4294967295"/>
            </a:defPPr>
            <a:lvl1pPr marL="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algn="ctr"/>
            <a:endParaRPr lang="fr-CH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67545" y="4026436"/>
            <a:ext cx="8064896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defRPr lang="fr-CH">
                <a:ln w="11430">
                  <a:solidFill>
                    <a:schemeClr val="tx2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defRPr>
            </a:lvl1pPr>
          </a:lstStyle>
          <a:p>
            <a:r>
              <a:rPr lang="en-US" sz="5000" b="1" smtClean="0">
                <a:ln w="11430">
                  <a:solidFill>
                    <a:schemeClr val="tx2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Add presentation title</a:t>
            </a:r>
            <a:endParaRPr lang="en-US" sz="5000" b="1">
              <a:ln w="11430">
                <a:solidFill>
                  <a:schemeClr val="tx2"/>
                </a:solidFill>
              </a:ln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6568" y="5517232"/>
            <a:ext cx="1011936" cy="131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058904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ld background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42800" y="1602000"/>
            <a:ext cx="8280920" cy="4420800"/>
          </a:xfrm>
        </p:spPr>
        <p:txBody>
          <a:bodyPr/>
          <a:lstStyle>
            <a:lvl1pPr>
              <a:defRPr/>
            </a:lvl1pPr>
            <a:lvl2pPr>
              <a:defRPr baseline="0"/>
            </a:lvl2pPr>
          </a:lstStyle>
          <a:p>
            <a:pPr lvl="0"/>
            <a:r>
              <a:rPr lang="en-US" smtClean="0"/>
              <a:t>Add text: font size 28 to 38</a:t>
            </a:r>
          </a:p>
          <a:p>
            <a:pPr lvl="0"/>
            <a:r>
              <a:rPr lang="en-US" smtClean="0"/>
              <a:t>Add text: font size 28 to 38</a:t>
            </a:r>
          </a:p>
          <a:p>
            <a:pPr lvl="1"/>
            <a:r>
              <a:rPr lang="en-US" smtClean="0"/>
              <a:t>Add text: font size 28</a:t>
            </a:r>
          </a:p>
          <a:p>
            <a:pPr lvl="2"/>
            <a:r>
              <a:rPr lang="en-US" smtClean="0"/>
              <a:t>Add text: font size 24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42800" y="187200"/>
            <a:ext cx="8280000" cy="1325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Title size 30 to 50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3516359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ture background &amp; tex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42800" y="1602000"/>
            <a:ext cx="8280920" cy="4420800"/>
          </a:xfrm>
        </p:spPr>
        <p:txBody>
          <a:bodyPr/>
          <a:lstStyle>
            <a:lvl1pPr>
              <a:defRPr/>
            </a:lvl1pPr>
            <a:lvl2pPr>
              <a:defRPr baseline="0"/>
            </a:lvl2pPr>
            <a:lvl3pPr>
              <a:defRPr baseline="0"/>
            </a:lvl3pPr>
          </a:lstStyle>
          <a:p>
            <a:pPr lvl="0"/>
            <a:r>
              <a:rPr lang="en-US" smtClean="0"/>
              <a:t>Add text: font size 28 to 38</a:t>
            </a:r>
          </a:p>
          <a:p>
            <a:pPr lvl="0"/>
            <a:r>
              <a:rPr lang="en-US" smtClean="0"/>
              <a:t>Add text: font size 28 to 38</a:t>
            </a:r>
          </a:p>
          <a:p>
            <a:pPr lvl="1"/>
            <a:r>
              <a:rPr lang="en-US" smtClean="0"/>
              <a:t>Add text: font size 28</a:t>
            </a:r>
          </a:p>
          <a:p>
            <a:pPr lvl="2"/>
            <a:r>
              <a:rPr lang="en-US" smtClean="0"/>
              <a:t>Add text: font size 24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42800" y="187200"/>
            <a:ext cx="8280000" cy="1325563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Title size 30 to 50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6094953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wth background &amp; text"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42800" y="1602000"/>
            <a:ext cx="8280920" cy="4420800"/>
          </a:xfrm>
        </p:spPr>
        <p:txBody>
          <a:bodyPr/>
          <a:lstStyle>
            <a:lvl1pPr>
              <a:defRPr/>
            </a:lvl1pPr>
            <a:lvl2pPr>
              <a:defRPr baseline="0"/>
            </a:lvl2pPr>
          </a:lstStyle>
          <a:p>
            <a:pPr lvl="0"/>
            <a:r>
              <a:rPr lang="en-US" smtClean="0"/>
              <a:t>Add text: font size 28 to 38</a:t>
            </a:r>
          </a:p>
          <a:p>
            <a:pPr lvl="0"/>
            <a:r>
              <a:rPr lang="en-US" smtClean="0"/>
              <a:t>Add text: font size 28 to 38</a:t>
            </a:r>
          </a:p>
          <a:p>
            <a:pPr lvl="1"/>
            <a:r>
              <a:rPr lang="en-US" smtClean="0"/>
              <a:t>Add text: font size 28</a:t>
            </a:r>
          </a:p>
          <a:p>
            <a:pPr lvl="2"/>
            <a:r>
              <a:rPr lang="en-US" smtClean="0"/>
              <a:t>Add text: font size 24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42800" y="187200"/>
            <a:ext cx="8280000" cy="1325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Title size 30 to 50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805496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work background &amp; tex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42800" y="1602000"/>
            <a:ext cx="8280920" cy="4420800"/>
          </a:xfrm>
        </p:spPr>
        <p:txBody>
          <a:bodyPr/>
          <a:lstStyle>
            <a:lvl1pPr>
              <a:defRPr/>
            </a:lvl1pPr>
            <a:lvl2pPr>
              <a:defRPr baseline="0"/>
            </a:lvl2pPr>
          </a:lstStyle>
          <a:p>
            <a:pPr lvl="0"/>
            <a:r>
              <a:rPr lang="en-US" smtClean="0"/>
              <a:t>Add text: font size 28 to 38</a:t>
            </a:r>
          </a:p>
          <a:p>
            <a:pPr lvl="0"/>
            <a:r>
              <a:rPr lang="en-US" smtClean="0"/>
              <a:t>Add text: font size 28 to 38</a:t>
            </a:r>
          </a:p>
          <a:p>
            <a:pPr lvl="1"/>
            <a:r>
              <a:rPr lang="en-US" smtClean="0"/>
              <a:t>Add text: font size 28</a:t>
            </a:r>
          </a:p>
          <a:p>
            <a:pPr lvl="2"/>
            <a:r>
              <a:rPr lang="en-US" smtClean="0"/>
              <a:t>Add text: font size 24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42800" y="187200"/>
            <a:ext cx="8280000" cy="1325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Title size 30 to 50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0749288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background &amp; tex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42800" y="1602000"/>
            <a:ext cx="8280920" cy="4420800"/>
          </a:xfrm>
        </p:spPr>
        <p:txBody>
          <a:bodyPr/>
          <a:lstStyle>
            <a:lvl1pPr>
              <a:defRPr/>
            </a:lvl1pPr>
            <a:lvl2pPr>
              <a:defRPr baseline="0"/>
            </a:lvl2pPr>
          </a:lstStyle>
          <a:p>
            <a:pPr lvl="0"/>
            <a:r>
              <a:rPr lang="en-US" smtClean="0"/>
              <a:t>Add text: font size 28 to 38</a:t>
            </a:r>
          </a:p>
          <a:p>
            <a:pPr lvl="0"/>
            <a:r>
              <a:rPr lang="en-US" smtClean="0"/>
              <a:t>Add text: font size 28 to 38</a:t>
            </a:r>
          </a:p>
          <a:p>
            <a:pPr lvl="1"/>
            <a:r>
              <a:rPr lang="en-US" smtClean="0"/>
              <a:t>Add text: font size 28</a:t>
            </a:r>
          </a:p>
          <a:p>
            <a:pPr lvl="2"/>
            <a:r>
              <a:rPr lang="en-US" smtClean="0"/>
              <a:t>Add text: font size 24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42800" y="187200"/>
            <a:ext cx="8280000" cy="1325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Title size 30 to 50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6262074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und table background &amp; tex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42800" y="1602000"/>
            <a:ext cx="8280920" cy="4420800"/>
          </a:xfrm>
        </p:spPr>
        <p:txBody>
          <a:bodyPr/>
          <a:lstStyle>
            <a:lvl1pPr>
              <a:defRPr/>
            </a:lvl1pPr>
            <a:lvl2pPr>
              <a:defRPr baseline="0"/>
            </a:lvl2pPr>
          </a:lstStyle>
          <a:p>
            <a:pPr lvl="0"/>
            <a:r>
              <a:rPr lang="en-US" smtClean="0"/>
              <a:t>Add text: font size 28 to 38</a:t>
            </a:r>
          </a:p>
          <a:p>
            <a:pPr lvl="0"/>
            <a:r>
              <a:rPr lang="en-US" smtClean="0"/>
              <a:t>Add text: font size 28 to 38</a:t>
            </a:r>
          </a:p>
          <a:p>
            <a:pPr lvl="1"/>
            <a:r>
              <a:rPr lang="en-US" smtClean="0"/>
              <a:t>Add text: font size 28</a:t>
            </a:r>
          </a:p>
          <a:p>
            <a:pPr lvl="2"/>
            <a:r>
              <a:rPr lang="en-US" smtClean="0"/>
              <a:t>Add text: font size 24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42800" y="187200"/>
            <a:ext cx="8280000" cy="1325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Title size 30 to 50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9477402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ormity background &amp; tex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42800" y="1602000"/>
            <a:ext cx="8280920" cy="4420800"/>
          </a:xfrm>
        </p:spPr>
        <p:txBody>
          <a:bodyPr/>
          <a:lstStyle>
            <a:lvl1pPr>
              <a:defRPr/>
            </a:lvl1pPr>
            <a:lvl2pPr>
              <a:defRPr baseline="0"/>
            </a:lvl2pPr>
          </a:lstStyle>
          <a:p>
            <a:pPr lvl="0"/>
            <a:r>
              <a:rPr lang="en-US" smtClean="0"/>
              <a:t>Add text: font size 28 to 38</a:t>
            </a:r>
          </a:p>
          <a:p>
            <a:pPr lvl="0"/>
            <a:r>
              <a:rPr lang="en-US" smtClean="0"/>
              <a:t>Add text: font size 28 to 38</a:t>
            </a:r>
          </a:p>
          <a:p>
            <a:pPr lvl="1"/>
            <a:r>
              <a:rPr lang="en-US" smtClean="0"/>
              <a:t>Add text: font size 28</a:t>
            </a:r>
          </a:p>
          <a:p>
            <a:pPr lvl="2"/>
            <a:r>
              <a:rPr lang="en-US" smtClean="0"/>
              <a:t>Add text: font size 24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42800" y="187200"/>
            <a:ext cx="8280000" cy="1325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Title size 30 to 50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730762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work background &amp; tex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ECF80-2704-418D-839A-8D4BDF450EED}" type="datetimeFigureOut">
              <a:rPr lang="fr-CH" smtClean="0"/>
              <a:t>04.10.2016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5536" y="6356350"/>
            <a:ext cx="792088" cy="365125"/>
          </a:xfrm>
        </p:spPr>
        <p:txBody>
          <a:bodyPr/>
          <a:lstStyle/>
          <a:p>
            <a:fld id="{C2B32AA8-9B4E-4D53-AE6E-350E87BFFB19}" type="slidenum">
              <a:rPr lang="fr-CH" smtClean="0"/>
              <a:t>‹#›</a:t>
            </a:fld>
            <a:endParaRPr lang="fr-CH"/>
          </a:p>
        </p:txBody>
      </p:sp>
      <p:pic>
        <p:nvPicPr>
          <p:cNvPr id="9" name="Picture 25" descr="IEC logo RVB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387209" y="6092081"/>
            <a:ext cx="649287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95536" y="1556792"/>
            <a:ext cx="8280920" cy="4464496"/>
          </a:xfrm>
        </p:spPr>
        <p:txBody>
          <a:bodyPr/>
          <a:lstStyle>
            <a:lvl1pPr>
              <a:defRPr/>
            </a:lvl1pPr>
            <a:lvl2pPr>
              <a:defRPr baseline="0"/>
            </a:lvl2pPr>
          </a:lstStyle>
          <a:p>
            <a:pPr lvl="0"/>
            <a:r>
              <a:rPr lang="en-US" smtClean="0"/>
              <a:t>Add text: font size 28 to 38</a:t>
            </a:r>
          </a:p>
          <a:p>
            <a:pPr lvl="0"/>
            <a:r>
              <a:rPr lang="en-US" smtClean="0"/>
              <a:t>Add text: font size 28 to 38</a:t>
            </a:r>
          </a:p>
          <a:p>
            <a:pPr lvl="1"/>
            <a:r>
              <a:rPr lang="en-US" smtClean="0"/>
              <a:t>Add text: font size 28</a:t>
            </a:r>
          </a:p>
          <a:p>
            <a:pPr lvl="2"/>
            <a:r>
              <a:rPr lang="en-US" smtClean="0"/>
              <a:t>Add text: font size 24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395536" y="116632"/>
            <a:ext cx="82800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Title size 30 to 50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0749288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lm background &amp; tex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42800" y="1602000"/>
            <a:ext cx="8280920" cy="4420800"/>
          </a:xfrm>
        </p:spPr>
        <p:txBody>
          <a:bodyPr/>
          <a:lstStyle>
            <a:lvl1pPr>
              <a:defRPr/>
            </a:lvl1pPr>
            <a:lvl2pPr>
              <a:defRPr baseline="0"/>
            </a:lvl2pPr>
          </a:lstStyle>
          <a:p>
            <a:pPr lvl="0"/>
            <a:r>
              <a:rPr lang="en-US" smtClean="0"/>
              <a:t>Add text: font size 28 to 38</a:t>
            </a:r>
          </a:p>
          <a:p>
            <a:pPr lvl="0"/>
            <a:r>
              <a:rPr lang="en-US" smtClean="0"/>
              <a:t>Add text: font size 28 to 38</a:t>
            </a:r>
          </a:p>
          <a:p>
            <a:pPr lvl="1"/>
            <a:r>
              <a:rPr lang="en-US" smtClean="0"/>
              <a:t>Add text: font size 28</a:t>
            </a:r>
          </a:p>
          <a:p>
            <a:pPr lvl="2"/>
            <a:r>
              <a:rPr lang="en-US" smtClean="0"/>
              <a:t>Add text: font size 24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42800" y="187200"/>
            <a:ext cx="8280000" cy="1325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Title size 30 to 50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3951953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cle background &amp; tex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42800" y="1602000"/>
            <a:ext cx="8280920" cy="4420800"/>
          </a:xfrm>
        </p:spPr>
        <p:txBody>
          <a:bodyPr/>
          <a:lstStyle>
            <a:lvl1pPr>
              <a:defRPr/>
            </a:lvl1pPr>
            <a:lvl2pPr>
              <a:defRPr baseline="0"/>
            </a:lvl2pPr>
          </a:lstStyle>
          <a:p>
            <a:pPr lvl="0"/>
            <a:r>
              <a:rPr lang="en-US" smtClean="0"/>
              <a:t>Add text: font size 28 to 38</a:t>
            </a:r>
          </a:p>
          <a:p>
            <a:pPr lvl="0"/>
            <a:r>
              <a:rPr lang="en-US" smtClean="0"/>
              <a:t>Add text: font size 28 to 38</a:t>
            </a:r>
          </a:p>
          <a:p>
            <a:pPr lvl="1"/>
            <a:r>
              <a:rPr lang="en-US" smtClean="0"/>
              <a:t>Add text: font size 28</a:t>
            </a:r>
          </a:p>
          <a:p>
            <a:pPr lvl="2"/>
            <a:r>
              <a:rPr lang="en-US" smtClean="0"/>
              <a:t>Add text: font size 24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42800" y="187200"/>
            <a:ext cx="82800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Title size 30 to 50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5831047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ackground &amp; image/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42800" y="1602000"/>
            <a:ext cx="4068000" cy="4420800"/>
          </a:xfrm>
        </p:spPr>
        <p:txBody>
          <a:bodyPr/>
          <a:lstStyle>
            <a:lvl1pPr marL="457200" indent="-457200"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•"/>
              <a:defRPr sz="2800" baseline="0"/>
            </a:lvl1pPr>
            <a:lvl2pPr marL="809625" indent="-447675" algn="l" defTabSz="914400" rtl="0" eaLnBrk="1" latinLnBrk="0" hangingPunct="1">
              <a:spcBef>
                <a:spcPts val="600"/>
              </a:spcBef>
              <a:buFont typeface="Symbol" pitchFamily="18" charset="2"/>
              <a:buChar char=""/>
              <a:defRPr lang="en-US" sz="2800" b="1" kern="1200" baseline="0" smtClean="0">
                <a:solidFill>
                  <a:srgbClr val="58585A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sz="24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Add text: font size 28 to 38 / or image</a:t>
            </a:r>
          </a:p>
          <a:p>
            <a:pPr marL="809625" lvl="1" indent="-447675" algn="l" defTabSz="914400" rtl="0" eaLnBrk="1" latinLnBrk="0" hangingPunct="1">
              <a:spcBef>
                <a:spcPts val="600"/>
              </a:spcBef>
              <a:buFont typeface="Symbol" pitchFamily="18" charset="2"/>
              <a:buChar char=""/>
            </a:pPr>
            <a:r>
              <a:rPr lang="en-US" smtClean="0"/>
              <a:t>Second level: font size 28</a:t>
            </a:r>
          </a:p>
          <a:p>
            <a:pPr lvl="0"/>
            <a:endParaRPr lang="en-US" smtClean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4644008" y="1602000"/>
            <a:ext cx="4068000" cy="4420800"/>
          </a:xfrm>
        </p:spPr>
        <p:txBody>
          <a:bodyPr/>
          <a:lstStyle>
            <a:lvl1pPr>
              <a:spcBef>
                <a:spcPts val="1200"/>
              </a:spcBef>
              <a:spcAft>
                <a:spcPct val="0"/>
              </a:spcAft>
              <a:defRPr sz="2800" baseline="0"/>
            </a:lvl1pPr>
            <a:lvl2pPr marL="809625" indent="-447675" algn="l" defTabSz="914400" rtl="0" eaLnBrk="1" latinLnBrk="0" hangingPunct="1">
              <a:spcBef>
                <a:spcPts val="600"/>
              </a:spcBef>
              <a:buFont typeface="Symbol" pitchFamily="18" charset="2"/>
              <a:buChar char=""/>
              <a:defRPr lang="en-US" sz="2800" b="1" kern="1200" baseline="0" smtClean="0">
                <a:solidFill>
                  <a:srgbClr val="58585A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sz="24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Add text: font size 28 to 38 / or image</a:t>
            </a:r>
          </a:p>
          <a:p>
            <a:pPr marL="809625" lvl="1" indent="-447675" algn="l" defTabSz="914400" rtl="0" eaLnBrk="1" latinLnBrk="0" hangingPunct="1">
              <a:spcBef>
                <a:spcPts val="600"/>
              </a:spcBef>
              <a:buFont typeface="Symbol" pitchFamily="18" charset="2"/>
              <a:buChar char=""/>
            </a:pPr>
            <a:r>
              <a:rPr lang="en-US" smtClean="0"/>
              <a:t>Second level: font size 28</a:t>
            </a:r>
          </a:p>
          <a:p>
            <a:pPr lvl="0"/>
            <a:endParaRPr lang="en-US" smtClean="0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442800" y="187200"/>
            <a:ext cx="82800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Title size 30 to 50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9123059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size image &amp;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 hasCustomPrompt="1"/>
          </p:nvPr>
        </p:nvSpPr>
        <p:spPr>
          <a:xfrm>
            <a:off x="442800" y="187200"/>
            <a:ext cx="8280000" cy="13248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 lang="fr-CH" baseline="0">
                <a:ln w="11430">
                  <a:solidFill>
                    <a:schemeClr val="tx2"/>
                  </a:solidFill>
                </a:ln>
                <a:solidFill>
                  <a:srgbClr val="FFC000"/>
                </a:solidFill>
              </a:defRPr>
            </a:lvl1pPr>
          </a:lstStyle>
          <a:p>
            <a:pPr lvl="0"/>
            <a:r>
              <a:rPr lang="en-US" smtClean="0"/>
              <a:t>Add title 30 to 50 + </a:t>
            </a:r>
            <a:br>
              <a:rPr lang="en-US" smtClean="0"/>
            </a:br>
            <a:r>
              <a:rPr lang="en-US" smtClean="0"/>
              <a:t>full-size image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592720771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Base" hidden="1"/>
          <p:cNvGraphicFramePr>
            <a:graphicFrameLocks noChangeAspect="1"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2" r:id="rId4" imgW="0" imgH="0" progId="PowerPoint.Show.8">
                  <p:embed/>
                </p:oleObj>
              </mc:Choice>
              <mc:Fallback>
                <p:oleObj r:id="rId4" imgW="0" imgH="0" progId="PowerPoint.Show.8">
                  <p:embed/>
                  <p:pic>
                    <p:nvPicPr>
                      <p:cNvPr id="0" name="Picture 1" descr="rId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97000"/>
                        <a:ext cx="6096000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0"/>
            <a:ext cx="7658100" cy="1066800"/>
          </a:xfrm>
        </p:spPr>
        <p:txBody>
          <a:bodyPr/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100" y="1485900"/>
            <a:ext cx="7620000" cy="4914900"/>
          </a:xfrm>
        </p:spPr>
        <p:txBody>
          <a:bodyPr/>
          <a:lstStyle>
            <a:lvl1pPr>
              <a:buNone/>
              <a:defRPr sz="2800"/>
            </a:lvl1pPr>
            <a:lvl2pPr marL="274320">
              <a:defRPr sz="2400"/>
            </a:lvl2pPr>
            <a:lvl3pPr marL="548640" indent="-274320"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A5A4A47-AD46-4860-99C1-050551990772}" type="slidenum">
              <a:rPr lang="en-US">
                <a:solidFill>
                  <a:srgbClr val="739DD2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739D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621079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algn="ctr" fontAlgn="auto">
              <a:spcBef>
                <a:spcPct val="0"/>
              </a:spcBef>
              <a:spcAft>
                <a:spcPct val="0"/>
              </a:spcAft>
            </a:pPr>
            <a:endParaRPr lang="en-US" b="0">
              <a:solidFill>
                <a:prstClr val="black"/>
              </a:solidFill>
            </a:endParaRPr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algn="ctr" fontAlgn="auto">
              <a:spcBef>
                <a:spcPct val="0"/>
              </a:spcBef>
              <a:spcAft>
                <a:spcPct val="0"/>
              </a:spcAft>
            </a:pPr>
            <a:endParaRPr lang="en-US" b="0">
              <a:solidFill>
                <a:prstClr val="black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44B7E-E566-4A57-AB06-61DBE131D09D}" type="datetimeFigureOut">
              <a:rPr lang="en-GB" smtClean="0">
                <a:solidFill>
                  <a:srgbClr val="1F497D"/>
                </a:solidFill>
              </a:rPr>
              <a:t>04/10/2016</a:t>
            </a:fld>
            <a:endParaRPr lang="en-GB">
              <a:solidFill>
                <a:srgbClr val="1F497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1F497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D75A9-10A8-45BD-AA42-B00A83A0D990}" type="slidenum">
              <a:rPr lang="en-GB" smtClean="0">
                <a:solidFill>
                  <a:srgbClr val="1F497D"/>
                </a:solidFill>
              </a:rPr>
              <a:t>‹#›</a:t>
            </a:fld>
            <a:endParaRPr lang="en-GB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591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background &amp; tex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ECF80-2704-418D-839A-8D4BDF450EED}" type="datetimeFigureOut">
              <a:rPr lang="fr-CH" smtClean="0"/>
              <a:t>04.10.2016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5536" y="6356350"/>
            <a:ext cx="792088" cy="365125"/>
          </a:xfrm>
        </p:spPr>
        <p:txBody>
          <a:bodyPr/>
          <a:lstStyle/>
          <a:p>
            <a:fld id="{C2B32AA8-9B4E-4D53-AE6E-350E87BFFB19}" type="slidenum">
              <a:rPr lang="fr-CH" smtClean="0"/>
              <a:t>‹#›</a:t>
            </a:fld>
            <a:endParaRPr lang="fr-CH"/>
          </a:p>
        </p:txBody>
      </p:sp>
      <p:pic>
        <p:nvPicPr>
          <p:cNvPr id="9" name="Picture 25" descr="IEC logo RVB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387209" y="6092081"/>
            <a:ext cx="649287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95536" y="1556792"/>
            <a:ext cx="8280920" cy="4464496"/>
          </a:xfrm>
        </p:spPr>
        <p:txBody>
          <a:bodyPr/>
          <a:lstStyle>
            <a:lvl1pPr>
              <a:defRPr/>
            </a:lvl1pPr>
            <a:lvl2pPr>
              <a:defRPr baseline="0"/>
            </a:lvl2pPr>
          </a:lstStyle>
          <a:p>
            <a:pPr lvl="0"/>
            <a:r>
              <a:rPr lang="en-US" smtClean="0"/>
              <a:t>Add text: font size 28 to 38</a:t>
            </a:r>
          </a:p>
          <a:p>
            <a:pPr lvl="0"/>
            <a:r>
              <a:rPr lang="en-US" smtClean="0"/>
              <a:t>Add text: font size 28 to 38</a:t>
            </a:r>
          </a:p>
          <a:p>
            <a:pPr lvl="1"/>
            <a:r>
              <a:rPr lang="en-US" smtClean="0"/>
              <a:t>Add text: font size 28</a:t>
            </a:r>
          </a:p>
          <a:p>
            <a:pPr lvl="2"/>
            <a:r>
              <a:rPr lang="en-US" smtClean="0"/>
              <a:t>Add text: font size 24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395536" y="116632"/>
            <a:ext cx="82800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Title size 30 to 50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626207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ps background &amp; tex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ECF80-2704-418D-839A-8D4BDF450EED}" type="datetimeFigureOut">
              <a:rPr lang="fr-CH" smtClean="0"/>
              <a:t>04.10.2016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5536" y="6356350"/>
            <a:ext cx="792088" cy="365125"/>
          </a:xfrm>
        </p:spPr>
        <p:txBody>
          <a:bodyPr/>
          <a:lstStyle/>
          <a:p>
            <a:fld id="{C2B32AA8-9B4E-4D53-AE6E-350E87BFFB19}" type="slidenum">
              <a:rPr lang="fr-CH" smtClean="0"/>
              <a:t>‹#›</a:t>
            </a:fld>
            <a:endParaRPr lang="fr-CH"/>
          </a:p>
        </p:txBody>
      </p:sp>
      <p:pic>
        <p:nvPicPr>
          <p:cNvPr id="9" name="Picture 25" descr="IEC logo RVB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387209" y="6092081"/>
            <a:ext cx="649287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95536" y="1556792"/>
            <a:ext cx="8280920" cy="4464496"/>
          </a:xfrm>
        </p:spPr>
        <p:txBody>
          <a:bodyPr/>
          <a:lstStyle>
            <a:lvl1pPr>
              <a:defRPr/>
            </a:lvl1pPr>
            <a:lvl2pPr>
              <a:defRPr baseline="0"/>
            </a:lvl2pPr>
          </a:lstStyle>
          <a:p>
            <a:pPr lvl="0"/>
            <a:r>
              <a:rPr lang="en-US" smtClean="0"/>
              <a:t>Add text: font size 28 to 38</a:t>
            </a:r>
          </a:p>
          <a:p>
            <a:pPr lvl="0"/>
            <a:r>
              <a:rPr lang="en-US" smtClean="0"/>
              <a:t>Add text: font size 28 to 38</a:t>
            </a:r>
          </a:p>
          <a:p>
            <a:pPr lvl="1"/>
            <a:r>
              <a:rPr lang="en-US" smtClean="0"/>
              <a:t>Add text: font size 28</a:t>
            </a:r>
          </a:p>
          <a:p>
            <a:pPr lvl="2"/>
            <a:r>
              <a:rPr lang="en-US" smtClean="0"/>
              <a:t>Add text: font size 24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395536" y="116632"/>
            <a:ext cx="82800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Title size 30 to 50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66341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slideLayout" Target="../slideLayouts/slideLayout47.xml"/><Relationship Id="rId26" Type="http://schemas.openxmlformats.org/officeDocument/2006/relationships/slideLayout" Target="../slideLayouts/slideLayout55.xml"/><Relationship Id="rId3" Type="http://schemas.openxmlformats.org/officeDocument/2006/relationships/slideLayout" Target="../slideLayouts/slideLayout32.xml"/><Relationship Id="rId21" Type="http://schemas.openxmlformats.org/officeDocument/2006/relationships/slideLayout" Target="../slideLayouts/slideLayout50.xml"/><Relationship Id="rId34" Type="http://schemas.openxmlformats.org/officeDocument/2006/relationships/image" Target="../media/image3.png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5" Type="http://schemas.openxmlformats.org/officeDocument/2006/relationships/slideLayout" Target="../slideLayouts/slideLayout54.xml"/><Relationship Id="rId33" Type="http://schemas.openxmlformats.org/officeDocument/2006/relationships/theme" Target="../theme/theme2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20" Type="http://schemas.openxmlformats.org/officeDocument/2006/relationships/slideLayout" Target="../slideLayouts/slideLayout49.xml"/><Relationship Id="rId29" Type="http://schemas.openxmlformats.org/officeDocument/2006/relationships/slideLayout" Target="../slideLayouts/slideLayout58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24" Type="http://schemas.openxmlformats.org/officeDocument/2006/relationships/slideLayout" Target="../slideLayouts/slideLayout53.xml"/><Relationship Id="rId32" Type="http://schemas.openxmlformats.org/officeDocument/2006/relationships/slideLayout" Target="../slideLayouts/slideLayout61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23" Type="http://schemas.openxmlformats.org/officeDocument/2006/relationships/slideLayout" Target="../slideLayouts/slideLayout52.xml"/><Relationship Id="rId28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39.xml"/><Relationship Id="rId19" Type="http://schemas.openxmlformats.org/officeDocument/2006/relationships/slideLayout" Target="../slideLayouts/slideLayout48.xml"/><Relationship Id="rId31" Type="http://schemas.openxmlformats.org/officeDocument/2006/relationships/slideLayout" Target="../slideLayouts/slideLayout60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Relationship Id="rId22" Type="http://schemas.openxmlformats.org/officeDocument/2006/relationships/slideLayout" Target="../slideLayouts/slideLayout51.xml"/><Relationship Id="rId27" Type="http://schemas.openxmlformats.org/officeDocument/2006/relationships/slideLayout" Target="../slideLayouts/slideLayout56.xml"/><Relationship Id="rId30" Type="http://schemas.openxmlformats.org/officeDocument/2006/relationships/slideLayout" Target="../slideLayouts/slideLayout5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2" Type="http://schemas.openxmlformats.org/officeDocument/2006/relationships/slideLayout" Target="../slideLayouts/slideLayout63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2800" y="1600201"/>
            <a:ext cx="8280000" cy="4421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2"/>
            <a:endParaRPr lang="en-US" smtClean="0"/>
          </a:p>
          <a:p>
            <a:pPr lvl="1"/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10288" y="6356350"/>
            <a:ext cx="20621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 smtId="4294967295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fld id="{662ECF80-2704-418D-839A-8D4BDF450EED}" type="datetimeFigureOut">
              <a:rPr lang="fr-CH" smtClean="0"/>
              <a:t>04.10.2016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84896" y="6356350"/>
            <a:ext cx="4328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 smtId="4294967295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2800" y="6356350"/>
            <a:ext cx="7920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 smtId="4294967295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fld id="{C2B32AA8-9B4E-4D53-AE6E-350E87BFFB19}" type="slidenum">
              <a:rPr lang="fr-CH" smtClean="0"/>
              <a:t>‹#›</a:t>
            </a:fld>
            <a:endParaRPr lang="fr-CH"/>
          </a:p>
        </p:txBody>
      </p:sp>
      <p:pic>
        <p:nvPicPr>
          <p:cNvPr id="7" name="Picture 25" descr="IEC logo RVB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387209" y="6092081"/>
            <a:ext cx="649287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442800" y="188640"/>
            <a:ext cx="828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glow" dir="t">
                <a:rot lat="0" lon="0" rev="5400000"/>
              </a:lightRig>
            </a:scene3d>
            <a:sp3d contourW="12700">
              <a:bevelT w="25400" h="25400"/>
              <a:contourClr>
                <a:schemeClr val="tx1">
                  <a:lumMod val="95000"/>
                  <a:lumOff val="5000"/>
                </a:schemeClr>
              </a:contourClr>
            </a:sp3d>
          </a:bodyPr>
          <a:lstStyle/>
          <a:p>
            <a:r>
              <a:rPr lang="en-US" smtClean="0"/>
              <a:t>Title size 30 to 50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997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98" r:id="rId1"/>
    <p:sldLayoutId id="2147484399" r:id="rId2"/>
    <p:sldLayoutId id="2147484400" r:id="rId3"/>
    <p:sldLayoutId id="2147484401" r:id="rId4"/>
    <p:sldLayoutId id="2147484402" r:id="rId5"/>
    <p:sldLayoutId id="2147484403" r:id="rId6"/>
    <p:sldLayoutId id="2147484404" r:id="rId7"/>
    <p:sldLayoutId id="2147484405" r:id="rId8"/>
    <p:sldLayoutId id="2147484406" r:id="rId9"/>
    <p:sldLayoutId id="2147484407" r:id="rId10"/>
    <p:sldLayoutId id="2147484408" r:id="rId11"/>
    <p:sldLayoutId id="2147484409" r:id="rId12"/>
    <p:sldLayoutId id="2147484410" r:id="rId13"/>
    <p:sldLayoutId id="2147484411" r:id="rId14"/>
    <p:sldLayoutId id="2147484412" r:id="rId15"/>
    <p:sldLayoutId id="2147484413" r:id="rId16"/>
    <p:sldLayoutId id="2147484414" r:id="rId17"/>
    <p:sldLayoutId id="2147484415" r:id="rId18"/>
    <p:sldLayoutId id="2147484417" r:id="rId19"/>
    <p:sldLayoutId id="2147484418" r:id="rId20"/>
    <p:sldLayoutId id="2147484419" r:id="rId21"/>
    <p:sldLayoutId id="2147484420" r:id="rId22"/>
    <p:sldLayoutId id="2147484421" r:id="rId23"/>
    <p:sldLayoutId id="2147484422" r:id="rId24"/>
    <p:sldLayoutId id="2147484423" r:id="rId25"/>
    <p:sldLayoutId id="2147484424" r:id="rId26"/>
    <p:sldLayoutId id="2147484425" r:id="rId27"/>
    <p:sldLayoutId id="2147484426" r:id="rId28"/>
    <p:sldLayoutId id="2147484427" r:id="rId29"/>
  </p:sldLayoutIdLst>
  <p:transition/>
  <p:txStyles>
    <p:titleStyle>
      <a:lvl1pPr marL="0" algn="l" defTabSz="914400" rtl="0" eaLnBrk="1" fontAlgn="base" latinLnBrk="0" hangingPunct="1">
        <a:spcBef>
          <a:spcPct val="0"/>
        </a:spcBef>
        <a:spcAft>
          <a:spcPct val="0"/>
        </a:spcAft>
        <a:buNone/>
        <a:defRPr lang="fr-CH" sz="4000" b="1" kern="1200" cap="none" spc="0" smtClean="0">
          <a:ln w="11430"/>
          <a:solidFill>
            <a:schemeClr val="tx1">
              <a:lumMod val="65000"/>
              <a:lumOff val="35000"/>
            </a:schemeClr>
          </a:solidFill>
          <a:effectLst>
            <a:outerShdw blurRad="80000" dist="40000" dir="5040000" algn="tl">
              <a:srgbClr val="000000">
                <a:alpha val="30000"/>
              </a:srgbClr>
            </a:outerShdw>
          </a:effectLst>
          <a:latin typeface="Arial" pitchFamily="34" charset="0"/>
          <a:ea typeface="+mn-ea"/>
          <a:cs typeface="Arial" pitchFamily="34" charset="0"/>
        </a:defRPr>
      </a:lvl1pPr>
    </p:titleStyle>
    <p:bodyStyle>
      <a:lvl1pPr marL="342900" marR="0" indent="-342900" algn="l" defTabSz="914400" rtl="0" eaLnBrk="1" fontAlgn="auto" latinLnBrk="0" hangingPunct="1">
        <a:lnSpc>
          <a:spcPct val="100000"/>
        </a:lnSpc>
        <a:spcBef>
          <a:spcPts val="600"/>
        </a:spcBef>
        <a:spcAft>
          <a:spcPct val="0"/>
        </a:spcAft>
        <a:buClrTx/>
        <a:buSzTx/>
        <a:buFont typeface="Arial" pitchFamily="34" charset="0"/>
        <a:buChar char="•"/>
        <a:defRPr sz="3000" b="1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809625" indent="-447675" algn="l" defTabSz="914400" rtl="0" eaLnBrk="1" latinLnBrk="0" hangingPunct="1">
        <a:spcBef>
          <a:spcPct val="0"/>
        </a:spcBef>
        <a:buFont typeface="Symbol" pitchFamily="18" charset="2"/>
        <a:buChar char=""/>
        <a:defRPr sz="2800" b="1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257300" indent="-342900" algn="l" defTabSz="914400" rtl="0" eaLnBrk="1" latinLnBrk="0" hangingPunct="1">
        <a:spcBef>
          <a:spcPct val="20000"/>
        </a:spcBef>
        <a:buFont typeface="Symbol" pitchFamily="18" charset="2"/>
        <a:buChar char="-"/>
        <a:defRPr sz="2400" b="1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7145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b="1" kern="1200">
          <a:solidFill>
            <a:srgbClr val="58585A"/>
          </a:solidFill>
          <a:latin typeface="+mn-lt"/>
          <a:ea typeface="+mn-ea"/>
          <a:cs typeface="+mn-cs"/>
        </a:defRPr>
      </a:lvl4pPr>
      <a:lvl5pPr marL="21717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b="1" kern="1200">
          <a:solidFill>
            <a:srgbClr val="58585A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277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6844" y="6021288"/>
            <a:ext cx="741660" cy="647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426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50" r:id="rId1"/>
    <p:sldLayoutId id="2147484451" r:id="rId2"/>
    <p:sldLayoutId id="2147484452" r:id="rId3"/>
    <p:sldLayoutId id="2147484453" r:id="rId4"/>
    <p:sldLayoutId id="2147484454" r:id="rId5"/>
    <p:sldLayoutId id="2147484455" r:id="rId6"/>
    <p:sldLayoutId id="2147484456" r:id="rId7"/>
    <p:sldLayoutId id="2147484457" r:id="rId8"/>
    <p:sldLayoutId id="2147484458" r:id="rId9"/>
    <p:sldLayoutId id="2147484459" r:id="rId10"/>
    <p:sldLayoutId id="2147484460" r:id="rId11"/>
    <p:sldLayoutId id="2147484461" r:id="rId12"/>
    <p:sldLayoutId id="2147484462" r:id="rId13"/>
    <p:sldLayoutId id="2147484463" r:id="rId14"/>
    <p:sldLayoutId id="2147484464" r:id="rId15"/>
    <p:sldLayoutId id="2147484465" r:id="rId16"/>
    <p:sldLayoutId id="2147484466" r:id="rId17"/>
    <p:sldLayoutId id="2147484467" r:id="rId18"/>
    <p:sldLayoutId id="2147484468" r:id="rId19"/>
    <p:sldLayoutId id="2147484469" r:id="rId20"/>
    <p:sldLayoutId id="2147484470" r:id="rId21"/>
    <p:sldLayoutId id="2147484471" r:id="rId22"/>
    <p:sldLayoutId id="2147484472" r:id="rId23"/>
    <p:sldLayoutId id="2147484473" r:id="rId24"/>
    <p:sldLayoutId id="2147484474" r:id="rId25"/>
    <p:sldLayoutId id="2147484475" r:id="rId26"/>
    <p:sldLayoutId id="2147484476" r:id="rId27"/>
    <p:sldLayoutId id="2147484477" r:id="rId28"/>
    <p:sldLayoutId id="2147484478" r:id="rId29"/>
    <p:sldLayoutId id="2147484479" r:id="rId30"/>
    <p:sldLayoutId id="2147484809" r:id="rId31"/>
    <p:sldLayoutId id="2147484810" r:id="rId32"/>
  </p:sldLayoutIdLst>
  <p:transition/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tx1">
              <a:lumMod val="65000"/>
              <a:lumOff val="35000"/>
            </a:schemeClr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anose="020B0604020202020204" pitchFamily="34" charset="0"/>
        <a:buNone/>
        <a:defRPr sz="3200" b="1" kern="1200">
          <a:solidFill>
            <a:schemeClr val="tx1">
              <a:lumMod val="65000"/>
              <a:lumOff val="35000"/>
            </a:schemeClr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1" kern="1200">
          <a:solidFill>
            <a:schemeClr val="tx1">
              <a:lumMod val="65000"/>
              <a:lumOff val="35000"/>
            </a:schemeClr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b="1" kern="1200">
          <a:solidFill>
            <a:schemeClr val="tx1">
              <a:lumMod val="65000"/>
              <a:lumOff val="35000"/>
            </a:schemeClr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b="1" kern="1200">
          <a:solidFill>
            <a:schemeClr val="tx1">
              <a:lumMod val="65000"/>
              <a:lumOff val="35000"/>
            </a:schemeClr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b="1" kern="1200">
          <a:solidFill>
            <a:schemeClr val="tx1">
              <a:lumMod val="65000"/>
              <a:lumOff val="35000"/>
            </a:schemeClr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2800" y="1600201"/>
            <a:ext cx="8280000" cy="4421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2"/>
            <a:endParaRPr lang="en-US" smtClean="0"/>
          </a:p>
          <a:p>
            <a:pPr lvl="1"/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10288" y="6356350"/>
            <a:ext cx="20621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 smtId="4294967295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fld id="{662ECF80-2704-418D-839A-8D4BDF450EED}" type="datetimeFigureOut">
              <a:rPr lang="fr-CH" smtClean="0"/>
              <a:t>04.10.2016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84896" y="6356350"/>
            <a:ext cx="4328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 smtId="4294967295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2800" y="6356350"/>
            <a:ext cx="7920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 smtId="4294967295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fld id="{C2B32AA8-9B4E-4D53-AE6E-350E87BFFB19}" type="slidenum">
              <a:rPr lang="fr-CH" smtClean="0"/>
              <a:t>‹#›</a:t>
            </a:fld>
            <a:endParaRPr lang="fr-CH"/>
          </a:p>
        </p:txBody>
      </p:sp>
      <p:sp>
        <p:nvSpPr>
          <p:cNvPr id="10" name="Title Placeholder 7"/>
          <p:cNvSpPr>
            <a:spLocks noGrp="1"/>
          </p:cNvSpPr>
          <p:nvPr>
            <p:ph type="title"/>
          </p:nvPr>
        </p:nvSpPr>
        <p:spPr>
          <a:xfrm>
            <a:off x="442800" y="188640"/>
            <a:ext cx="828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glow" dir="t">
                <a:rot lat="0" lon="0" rev="5400000"/>
              </a:lightRig>
            </a:scene3d>
            <a:sp3d>
              <a:contourClr>
                <a:schemeClr val="tx1">
                  <a:lumMod val="95000"/>
                  <a:lumOff val="5000"/>
                </a:schemeClr>
              </a:contourClr>
            </a:sp3d>
          </a:bodyPr>
          <a:lstStyle/>
          <a:p>
            <a:r>
              <a:rPr lang="en-US" smtClean="0"/>
              <a:t>Title size 30 to 50</a:t>
            </a:r>
            <a:endParaRPr lang="fr-FR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6844" y="6021288"/>
            <a:ext cx="741660" cy="647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97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53" r:id="rId1"/>
    <p:sldLayoutId id="2147484754" r:id="rId2"/>
    <p:sldLayoutId id="2147484755" r:id="rId3"/>
    <p:sldLayoutId id="2147484756" r:id="rId4"/>
    <p:sldLayoutId id="2147484757" r:id="rId5"/>
    <p:sldLayoutId id="2147484758" r:id="rId6"/>
    <p:sldLayoutId id="2147484759" r:id="rId7"/>
    <p:sldLayoutId id="2147484760" r:id="rId8"/>
    <p:sldLayoutId id="2147484761" r:id="rId9"/>
    <p:sldLayoutId id="2147484762" r:id="rId10"/>
    <p:sldLayoutId id="2147484763" r:id="rId11"/>
    <p:sldLayoutId id="2147484764" r:id="rId12"/>
    <p:sldLayoutId id="2147484765" r:id="rId13"/>
    <p:sldLayoutId id="2147484808" r:id="rId14"/>
  </p:sldLayoutIdLst>
  <p:transition/>
  <p:txStyles>
    <p:titleStyle>
      <a:lvl1pPr marL="0" algn="l" defTabSz="914400" rtl="0" eaLnBrk="1" fontAlgn="base" latinLnBrk="0" hangingPunct="1">
        <a:spcBef>
          <a:spcPct val="0"/>
        </a:spcBef>
        <a:spcAft>
          <a:spcPct val="0"/>
        </a:spcAft>
        <a:buNone/>
        <a:defRPr lang="fr-CH" sz="4400" b="1" kern="1200" cap="none" spc="0" smtClean="0">
          <a:ln w="11430"/>
          <a:solidFill>
            <a:schemeClr val="tx1">
              <a:lumMod val="65000"/>
              <a:lumOff val="35000"/>
            </a:schemeClr>
          </a:solidFill>
          <a:latin typeface="Arial" pitchFamily="34" charset="0"/>
          <a:ea typeface="+mn-ea"/>
          <a:cs typeface="Arial" pitchFamily="34" charset="0"/>
        </a:defRPr>
      </a:lvl1pPr>
    </p:titleStyle>
    <p:bodyStyle>
      <a:lvl1pPr marL="342900" marR="0" indent="-342900" algn="l" defTabSz="914400" rtl="0" eaLnBrk="1" fontAlgn="auto" latinLnBrk="0" hangingPunct="1">
        <a:lnSpc>
          <a:spcPct val="100000"/>
        </a:lnSpc>
        <a:spcBef>
          <a:spcPts val="600"/>
        </a:spcBef>
        <a:spcAft>
          <a:spcPct val="0"/>
        </a:spcAft>
        <a:buClrTx/>
        <a:buSzTx/>
        <a:buFont typeface="Arial" pitchFamily="34" charset="0"/>
        <a:buChar char="•"/>
        <a:defRPr sz="3000" b="1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809625" indent="-447675" algn="l" defTabSz="914400" rtl="0" eaLnBrk="1" latinLnBrk="0" hangingPunct="1">
        <a:spcBef>
          <a:spcPct val="0"/>
        </a:spcBef>
        <a:buFont typeface="Symbol" pitchFamily="18" charset="2"/>
        <a:buChar char=""/>
        <a:defRPr sz="2800" b="1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257300" indent="-342900" algn="l" defTabSz="914400" rtl="0" eaLnBrk="1" latinLnBrk="0" hangingPunct="1">
        <a:spcBef>
          <a:spcPct val="20000"/>
        </a:spcBef>
        <a:buFont typeface="Symbol" pitchFamily="18" charset="2"/>
        <a:buChar char="-"/>
        <a:defRPr sz="2400" b="1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7145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b="1" kern="1200">
          <a:solidFill>
            <a:srgbClr val="58585A"/>
          </a:solidFill>
          <a:latin typeface="+mn-lt"/>
          <a:ea typeface="+mn-ea"/>
          <a:cs typeface="+mn-cs"/>
        </a:defRPr>
      </a:lvl4pPr>
      <a:lvl5pPr marL="21717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b="1" kern="1200">
          <a:solidFill>
            <a:srgbClr val="58585A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0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0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5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0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0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0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0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2"/>
          <p:cNvSpPr txBox="1"/>
          <p:nvPr/>
        </p:nvSpPr>
        <p:spPr>
          <a:xfrm>
            <a:off x="251520" y="5594155"/>
            <a:ext cx="3024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 smtId="4294967295"/>
            </a:defPPr>
            <a:lvl1pPr marL="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>
              <a:spcBef>
                <a:spcPct val="0"/>
              </a:spcBef>
            </a:pPr>
            <a:r>
              <a:rPr lang="en-US" sz="2400" b="1" kern="1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eiryo" pitchFamily="34" charset="-128"/>
                <a:cs typeface="Arial" panose="020B0604020202020204" pitchFamily="34" charset="0"/>
              </a:rPr>
              <a:t>Frans</a:t>
            </a:r>
            <a:r>
              <a:rPr lang="en-US" sz="2400" b="1" kern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eiryo" pitchFamily="34" charset="-128"/>
                <a:cs typeface="Arial" panose="020B0604020202020204" pitchFamily="34" charset="0"/>
              </a:rPr>
              <a:t> </a:t>
            </a:r>
            <a:r>
              <a:rPr lang="en-US" sz="2400" b="1" kern="1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eiryo" pitchFamily="34" charset="-128"/>
                <a:cs typeface="Arial" panose="020B0604020202020204" pitchFamily="34" charset="0"/>
              </a:rPr>
              <a:t>Vreeswijk</a:t>
            </a:r>
            <a:endParaRPr lang="en-US" sz="2400" b="1" kern="1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Meiryo" pitchFamily="34" charset="-128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sz="2400" b="1" kern="1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eiryo" pitchFamily="34" charset="-128"/>
                <a:cs typeface="Arial" panose="020B0604020202020204" pitchFamily="34" charset="0"/>
              </a:rPr>
              <a:t>IEC General </a:t>
            </a:r>
            <a:r>
              <a:rPr lang="en-US" sz="2400" b="1" kern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eiryo" pitchFamily="34" charset="-128"/>
                <a:cs typeface="Arial" panose="020B0604020202020204" pitchFamily="34" charset="0"/>
              </a:rPr>
              <a:t>Secretary &amp; CEO</a:t>
            </a:r>
          </a:p>
        </p:txBody>
      </p:sp>
      <p:sp>
        <p:nvSpPr>
          <p:cNvPr id="7" name="TextBox 3"/>
          <p:cNvSpPr txBox="1"/>
          <p:nvPr/>
        </p:nvSpPr>
        <p:spPr>
          <a:xfrm>
            <a:off x="3491880" y="5602159"/>
            <a:ext cx="4680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 smtId="4294967295"/>
            </a:defPPr>
            <a:lvl1pPr marL="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>
              <a:spcBef>
                <a:spcPct val="0"/>
              </a:spcBef>
            </a:pPr>
            <a:r>
              <a:rPr lang="en-US" sz="2400" b="1" kern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eiryo" pitchFamily="34" charset="-128"/>
                <a:cs typeface="Arial" panose="020B0604020202020204" pitchFamily="34" charset="0"/>
              </a:rPr>
              <a:t>GSS16 </a:t>
            </a:r>
          </a:p>
          <a:p>
            <a:pPr>
              <a:spcBef>
                <a:spcPct val="0"/>
              </a:spcBef>
            </a:pPr>
            <a:r>
              <a:rPr lang="en-US" sz="2400" b="1" kern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eiryo" pitchFamily="34" charset="-128"/>
                <a:cs typeface="Arial" panose="020B0604020202020204" pitchFamily="34" charset="0"/>
              </a:rPr>
              <a:t>24 October 2016</a:t>
            </a:r>
          </a:p>
          <a:p>
            <a:pPr>
              <a:spcBef>
                <a:spcPct val="0"/>
              </a:spcBef>
            </a:pPr>
            <a:r>
              <a:rPr lang="en-US" sz="2400" b="1" kern="1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eiryo" pitchFamily="34" charset="-128"/>
                <a:cs typeface="Arial" panose="020B0604020202020204" pitchFamily="34" charset="0"/>
              </a:rPr>
              <a:t>Hammamet</a:t>
            </a:r>
            <a:r>
              <a:rPr lang="en-US" sz="2400" b="1" kern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eiryo" pitchFamily="34" charset="-128"/>
                <a:cs typeface="Arial" panose="020B0604020202020204" pitchFamily="34" charset="0"/>
              </a:rPr>
              <a:t>, Tunisia</a:t>
            </a:r>
            <a:endParaRPr lang="en-GB" sz="2400" b="1" kern="1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Meiryo" pitchFamily="34" charset="-128"/>
              <a:cs typeface="Arial" panose="020B0604020202020204" pitchFamily="34" charset="0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/>
          </a:p>
        </p:txBody>
      </p:sp>
      <p:pic>
        <p:nvPicPr>
          <p:cNvPr id="5" name="Picture 4" descr="C:\Users\geh\Dropbox (Personal)\Presentations folder\20151109 Frankfurt Roundtable KW FRVR\FRVR\AI data transmission information 38666270_l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216883" y="-2993382"/>
            <a:ext cx="9374972" cy="8438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/>
          <p:nvPr/>
        </p:nvSpPr>
        <p:spPr>
          <a:xfrm>
            <a:off x="558012" y="2132856"/>
            <a:ext cx="8244000" cy="3170099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 smtId="4294967295"/>
            </a:defPPr>
            <a:lvl1pPr marL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fr-CH" sz="4000" b="1" kern="1200" cap="none" spc="0">
                <a:ln w="11430">
                  <a:solidFill>
                    <a:schemeClr val="tx2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algn="ctr"/>
            <a:r>
              <a:rPr lang="en-US" sz="5000" dirty="0" smtClean="0"/>
              <a:t>IEC International Standards and Conformity Assessment Systems for security, privacy and trust </a:t>
            </a:r>
            <a:endParaRPr lang="en-GB" sz="5000" dirty="0"/>
          </a:p>
        </p:txBody>
      </p:sp>
    </p:spTree>
    <p:extLst>
      <p:ext uri="{BB962C8B-B14F-4D97-AF65-F5344CB8AC3E}">
        <p14:creationId xmlns:p14="http://schemas.microsoft.com/office/powerpoint/2010/main" val="731209628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T:\MARKETING\Images and Photos\Thematic_photos\General concepts\collaboration 45842620_l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24544" y="-1467544"/>
            <a:ext cx="9468544" cy="9468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068960"/>
            <a:ext cx="8820991" cy="2592288"/>
          </a:xfrm>
          <a:solidFill>
            <a:srgbClr val="C0D3D6">
              <a:alpha val="58000"/>
            </a:srgbClr>
          </a:solidFill>
        </p:spPr>
        <p:txBody>
          <a:bodyPr>
            <a:normAutofit fontScale="90000"/>
          </a:bodyPr>
          <a:lstStyle/>
          <a:p>
            <a:pPr algn="ctr"/>
            <a:r>
              <a:rPr lang="en-GB" sz="5000" dirty="0" smtClean="0">
                <a:ln w="11430">
                  <a:solidFill>
                    <a:schemeClr val="tx2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Recommendation: </a:t>
            </a:r>
            <a:br>
              <a:rPr lang="en-GB" sz="5000" dirty="0" smtClean="0">
                <a:ln w="11430">
                  <a:solidFill>
                    <a:schemeClr val="tx2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GB" sz="5000" dirty="0" smtClean="0">
                <a:ln w="11430">
                  <a:solidFill>
                    <a:schemeClr val="tx2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broad cooperation between all standards organizations needed</a:t>
            </a:r>
            <a:endParaRPr lang="en-GB" sz="5000" dirty="0">
              <a:ln w="11430">
                <a:solidFill>
                  <a:schemeClr val="tx2"/>
                </a:solidFill>
              </a:ln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25" descr="IEC logo RVB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1703" y="6000087"/>
            <a:ext cx="649288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4449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2"/>
          <p:cNvSpPr txBox="1"/>
          <p:nvPr/>
        </p:nvSpPr>
        <p:spPr>
          <a:xfrm>
            <a:off x="251520" y="5594155"/>
            <a:ext cx="3024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 smtId="4294967295"/>
            </a:defPPr>
            <a:lvl1pPr marL="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>
              <a:spcBef>
                <a:spcPct val="0"/>
              </a:spcBef>
            </a:pPr>
            <a:r>
              <a:rPr lang="en-US" sz="2400" b="1" kern="1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eiryo" pitchFamily="34" charset="-128"/>
                <a:cs typeface="Arial" panose="020B0604020202020204" pitchFamily="34" charset="0"/>
              </a:rPr>
              <a:t>Frans</a:t>
            </a:r>
            <a:r>
              <a:rPr lang="en-US" sz="2400" b="1" kern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eiryo" pitchFamily="34" charset="-128"/>
                <a:cs typeface="Arial" panose="020B0604020202020204" pitchFamily="34" charset="0"/>
              </a:rPr>
              <a:t> </a:t>
            </a:r>
            <a:r>
              <a:rPr lang="en-US" sz="2400" b="1" kern="1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eiryo" pitchFamily="34" charset="-128"/>
                <a:cs typeface="Arial" panose="020B0604020202020204" pitchFamily="34" charset="0"/>
              </a:rPr>
              <a:t>Vreeswijk</a:t>
            </a:r>
            <a:endParaRPr lang="en-US" sz="2400" b="1" kern="1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Meiryo" pitchFamily="34" charset="-128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sz="2400" b="1" kern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eiryo" pitchFamily="34" charset="-128"/>
                <a:cs typeface="Arial" panose="020B0604020202020204" pitchFamily="34" charset="0"/>
              </a:rPr>
              <a:t>General Secretary &amp; CEO</a:t>
            </a:r>
          </a:p>
        </p:txBody>
      </p:sp>
      <p:sp>
        <p:nvSpPr>
          <p:cNvPr id="7" name="TextBox 3"/>
          <p:cNvSpPr txBox="1"/>
          <p:nvPr/>
        </p:nvSpPr>
        <p:spPr>
          <a:xfrm>
            <a:off x="3491880" y="5602159"/>
            <a:ext cx="4680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 smtId="4294967295"/>
            </a:defPPr>
            <a:lvl1pPr marL="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>
              <a:spcBef>
                <a:spcPct val="0"/>
              </a:spcBef>
            </a:pPr>
            <a:r>
              <a:rPr lang="en-US" sz="2400" b="1" kern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eiryo" pitchFamily="34" charset="-128"/>
                <a:cs typeface="Arial" panose="020B0604020202020204" pitchFamily="34" charset="0"/>
              </a:rPr>
              <a:t>GSS16 </a:t>
            </a:r>
          </a:p>
          <a:p>
            <a:pPr>
              <a:spcBef>
                <a:spcPct val="0"/>
              </a:spcBef>
            </a:pPr>
            <a:r>
              <a:rPr lang="en-US" sz="2400" b="1" kern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eiryo" pitchFamily="34" charset="-128"/>
                <a:cs typeface="Arial" panose="020B0604020202020204" pitchFamily="34" charset="0"/>
              </a:rPr>
              <a:t>24 October 2016</a:t>
            </a:r>
          </a:p>
          <a:p>
            <a:pPr>
              <a:spcBef>
                <a:spcPct val="0"/>
              </a:spcBef>
            </a:pPr>
            <a:r>
              <a:rPr lang="en-US" sz="2400" b="1" kern="1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eiryo" pitchFamily="34" charset="-128"/>
                <a:cs typeface="Arial" panose="020B0604020202020204" pitchFamily="34" charset="0"/>
              </a:rPr>
              <a:t>Hammamet</a:t>
            </a:r>
            <a:r>
              <a:rPr lang="en-US" sz="2400" b="1" kern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eiryo" pitchFamily="34" charset="-128"/>
                <a:cs typeface="Arial" panose="020B0604020202020204" pitchFamily="34" charset="0"/>
              </a:rPr>
              <a:t>, Tunisia</a:t>
            </a:r>
            <a:endParaRPr lang="en-GB" sz="2400" b="1" kern="1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Meiryo" pitchFamily="34" charset="-128"/>
              <a:cs typeface="Arial" panose="020B0604020202020204" pitchFamily="34" charset="0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/>
          </a:p>
        </p:txBody>
      </p:sp>
      <p:pic>
        <p:nvPicPr>
          <p:cNvPr id="5" name="Picture 4" descr="C:\Users\geh\Dropbox (Personal)\Presentations folder\20151109 Frankfurt Roundtable KW FRVR\FRVR\AI data transmission information 38666270_l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216883" y="-2993382"/>
            <a:ext cx="9374972" cy="8438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/>
          <p:nvPr/>
        </p:nvSpPr>
        <p:spPr>
          <a:xfrm>
            <a:off x="558012" y="2132856"/>
            <a:ext cx="8244000" cy="3170099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 smtId="4294967295"/>
            </a:defPPr>
            <a:lvl1pPr marL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fr-CH" sz="4000" b="1" kern="1200" cap="none" spc="0">
                <a:ln w="11430">
                  <a:solidFill>
                    <a:schemeClr val="tx2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algn="ctr"/>
            <a:r>
              <a:rPr lang="en-US" sz="5000" dirty="0" smtClean="0"/>
              <a:t>IEC International Standards and Conformity Assessment Systems for security, privacy and trust </a:t>
            </a:r>
            <a:endParaRPr lang="en-GB" sz="5000" dirty="0"/>
          </a:p>
        </p:txBody>
      </p:sp>
    </p:spTree>
    <p:extLst>
      <p:ext uri="{BB962C8B-B14F-4D97-AF65-F5344CB8AC3E}">
        <p14:creationId xmlns:p14="http://schemas.microsoft.com/office/powerpoint/2010/main" val="3636278775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eh\Downloads\35853951_l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6477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57896" y="3140968"/>
            <a:ext cx="82800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smtClean="0">
                <a:ln w="11430">
                  <a:solidFill>
                    <a:schemeClr val="tx2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GB" sz="6000" smtClean="0">
                <a:ln w="11430">
                  <a:solidFill>
                    <a:schemeClr val="tx2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GB" sz="6000" smtClean="0">
                <a:ln w="11430">
                  <a:solidFill>
                    <a:schemeClr val="tx2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GB" sz="6000" smtClean="0">
                <a:ln w="11430">
                  <a:solidFill>
                    <a:schemeClr val="tx2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en-GB" sz="6000">
              <a:ln w="11430">
                <a:solidFill>
                  <a:schemeClr val="tx2"/>
                </a:solidFill>
              </a:ln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6844" y="6021288"/>
            <a:ext cx="741660" cy="647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627240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-244475"/>
            <a:ext cx="9144001" cy="710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6844" y="6021288"/>
            <a:ext cx="741660" cy="647446"/>
          </a:xfrm>
          <a:prstGeom prst="rect">
            <a:avLst/>
          </a:prstGeom>
        </p:spPr>
      </p:pic>
      <p:sp>
        <p:nvSpPr>
          <p:cNvPr id="7" name="Title 3"/>
          <p:cNvSpPr txBox="1"/>
          <p:nvPr/>
        </p:nvSpPr>
        <p:spPr>
          <a:xfrm>
            <a:off x="251520" y="3717032"/>
            <a:ext cx="864096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 smtId="4294967295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algn="ctr"/>
            <a:r>
              <a:rPr lang="en-GB" sz="5400">
                <a:ln w="11430">
                  <a:solidFill>
                    <a:schemeClr val="tx2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</a:t>
            </a:r>
            <a:r>
              <a:rPr lang="en-GB" sz="5400" smtClean="0">
                <a:ln w="11430">
                  <a:solidFill>
                    <a:schemeClr val="tx2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rotecting power systems</a:t>
            </a:r>
            <a:endParaRPr lang="en-GB" sz="5400">
              <a:ln w="11430">
                <a:solidFill>
                  <a:schemeClr val="tx2"/>
                </a:solidFill>
              </a:ln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46343616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Users\geh\Dropbox (Personal)\Presentations folder\20151109 Frankfurt Roundtable KW FRVR\FRVR\Internet of Things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1339" y="0"/>
            <a:ext cx="9268526" cy="6865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31340" y="260648"/>
            <a:ext cx="9252885" cy="1325563"/>
          </a:xfrm>
          <a:solidFill>
            <a:srgbClr val="C0D3D6">
              <a:alpha val="58000"/>
            </a:srgbClr>
          </a:solidFill>
        </p:spPr>
        <p:txBody>
          <a:bodyPr>
            <a:normAutofit/>
          </a:bodyPr>
          <a:lstStyle/>
          <a:p>
            <a:pPr algn="ctr"/>
            <a:r>
              <a:rPr lang="en-GB" sz="5000" dirty="0" smtClean="0">
                <a:ln w="11430">
                  <a:solidFill>
                    <a:schemeClr val="tx2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Industry 4.0</a:t>
            </a:r>
            <a:endParaRPr lang="en-GB" sz="5000" dirty="0">
              <a:ln w="11430">
                <a:solidFill>
                  <a:schemeClr val="tx2"/>
                </a:solidFill>
              </a:ln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25" descr="IEC logo RVB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1703" y="6000087"/>
            <a:ext cx="649288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56753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T:\MARKETING\Images and Photos\DEKRA images\Energy images\page 21 Valmet_cars_assembly_MD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252536" y="0"/>
            <a:ext cx="939653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912684" y="404664"/>
            <a:ext cx="6270961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GB"/>
            </a:defPPr>
            <a:lvl1pPr mar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3800" b="1" kern="1200">
                <a:solidFill>
                  <a:srgbClr val="58585A"/>
                </a:solidFill>
                <a:latin typeface="Arial" pitchFamily="34" charset="0"/>
                <a:ea typeface="Osaka" pitchFamily="-92" charset="-128"/>
                <a:cs typeface="+mn-cs"/>
              </a:defRPr>
            </a:lvl1pPr>
            <a:lvl2pPr marL="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3800" b="1" kern="1200">
                <a:solidFill>
                  <a:srgbClr val="58585A"/>
                </a:solidFill>
                <a:latin typeface="Arial" pitchFamily="34" charset="0"/>
                <a:ea typeface="Osaka" pitchFamily="-92" charset="-128"/>
                <a:cs typeface="+mn-cs"/>
              </a:defRPr>
            </a:lvl2pPr>
            <a:lvl3pPr marL="914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3800" b="1" kern="1200">
                <a:solidFill>
                  <a:srgbClr val="58585A"/>
                </a:solidFill>
                <a:latin typeface="Arial" pitchFamily="34" charset="0"/>
                <a:ea typeface="Osaka" pitchFamily="-92" charset="-128"/>
                <a:cs typeface="+mn-cs"/>
              </a:defRPr>
            </a:lvl3pPr>
            <a:lvl4pPr marL="1371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3800" b="1" kern="1200">
                <a:solidFill>
                  <a:srgbClr val="58585A"/>
                </a:solidFill>
                <a:latin typeface="Arial" pitchFamily="34" charset="0"/>
                <a:ea typeface="Osaka" pitchFamily="-92" charset="-128"/>
                <a:cs typeface="+mn-cs"/>
              </a:defRPr>
            </a:lvl4pPr>
            <a:lvl5pPr marL="1828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3800" b="1" kern="1200">
                <a:solidFill>
                  <a:srgbClr val="58585A"/>
                </a:solidFill>
                <a:latin typeface="Arial" pitchFamily="34" charset="0"/>
                <a:ea typeface="Osaka" pitchFamily="-92" charset="-128"/>
                <a:cs typeface="+mn-cs"/>
              </a:defRPr>
            </a:lvl5pPr>
            <a:lvl6pPr marL="2286000" algn="l" defTabSz="914400" rtl="0" eaLnBrk="1" latinLnBrk="0" hangingPunct="1">
              <a:defRPr sz="3800" b="1" kern="1200">
                <a:solidFill>
                  <a:srgbClr val="58585A"/>
                </a:solidFill>
                <a:latin typeface="Arial" pitchFamily="34" charset="0"/>
                <a:ea typeface="Osaka" pitchFamily="-92" charset="-128"/>
                <a:cs typeface="+mn-cs"/>
              </a:defRPr>
            </a:lvl6pPr>
            <a:lvl7pPr marL="2743200" algn="l" defTabSz="914400" rtl="0" eaLnBrk="1" latinLnBrk="0" hangingPunct="1">
              <a:defRPr sz="3800" b="1" kern="1200">
                <a:solidFill>
                  <a:srgbClr val="58585A"/>
                </a:solidFill>
                <a:latin typeface="Arial" pitchFamily="34" charset="0"/>
                <a:ea typeface="Osaka" pitchFamily="-92" charset="-128"/>
                <a:cs typeface="+mn-cs"/>
              </a:defRPr>
            </a:lvl7pPr>
            <a:lvl8pPr marL="3200400" algn="l" defTabSz="914400" rtl="0" eaLnBrk="1" latinLnBrk="0" hangingPunct="1">
              <a:defRPr sz="3800" b="1" kern="1200">
                <a:solidFill>
                  <a:srgbClr val="58585A"/>
                </a:solidFill>
                <a:latin typeface="Arial" pitchFamily="34" charset="0"/>
                <a:ea typeface="Osaka" pitchFamily="-92" charset="-128"/>
                <a:cs typeface="+mn-cs"/>
              </a:defRPr>
            </a:lvl8pPr>
          </a:lstStyle>
          <a:p>
            <a:pPr algn="ctr"/>
            <a:r>
              <a:rPr lang="en-US" sz="6000" b="1" dirty="0" smtClean="0">
                <a:ln w="11430">
                  <a:solidFill>
                    <a:schemeClr val="tx2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Automation</a:t>
            </a:r>
            <a:endParaRPr lang="en-US" sz="6000" b="1" dirty="0">
              <a:ln w="11430">
                <a:solidFill>
                  <a:schemeClr val="tx2"/>
                </a:solidFill>
              </a:ln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5" descr="IEC logo RVB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171703" y="6000087"/>
            <a:ext cx="649288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100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31340" y="260648"/>
            <a:ext cx="9252885" cy="1325563"/>
          </a:xfrm>
          <a:solidFill>
            <a:srgbClr val="C0D3D6">
              <a:alpha val="58000"/>
            </a:srgbClr>
          </a:solidFill>
        </p:spPr>
        <p:txBody>
          <a:bodyPr>
            <a:normAutofit/>
          </a:bodyPr>
          <a:lstStyle/>
          <a:p>
            <a:pPr algn="ctr"/>
            <a:r>
              <a:rPr lang="en-GB" sz="5000" dirty="0" smtClean="0">
                <a:ln w="11430">
                  <a:solidFill>
                    <a:schemeClr val="tx2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Healthcare</a:t>
            </a:r>
            <a:endParaRPr lang="en-GB" sz="5000" dirty="0">
              <a:ln w="11430">
                <a:solidFill>
                  <a:schemeClr val="tx2"/>
                </a:solidFill>
              </a:ln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25" descr="IEC logo RVB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1703" y="6000087"/>
            <a:ext cx="649288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85849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2576" y="-18076"/>
            <a:ext cx="10994267" cy="687607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844824"/>
            <a:ext cx="9252885" cy="1325563"/>
          </a:xfrm>
          <a:solidFill>
            <a:srgbClr val="C0D3D6">
              <a:alpha val="58000"/>
            </a:srgbClr>
          </a:solidFill>
        </p:spPr>
        <p:txBody>
          <a:bodyPr>
            <a:normAutofit/>
          </a:bodyPr>
          <a:lstStyle/>
          <a:p>
            <a:pPr algn="ctr"/>
            <a:r>
              <a:rPr lang="en-GB" sz="5000" dirty="0" smtClean="0">
                <a:ln w="11430">
                  <a:solidFill>
                    <a:schemeClr val="tx2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Wearable devices</a:t>
            </a:r>
            <a:endParaRPr lang="en-GB" sz="5000" dirty="0">
              <a:ln w="11430">
                <a:solidFill>
                  <a:schemeClr val="tx2"/>
                </a:solidFill>
              </a:ln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25" descr="IEC logo RVB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1703" y="6000087"/>
            <a:ext cx="649288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24532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7053" y="1"/>
            <a:ext cx="10810506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844824"/>
            <a:ext cx="9252885" cy="1325563"/>
          </a:xfrm>
          <a:solidFill>
            <a:srgbClr val="C0D3D6">
              <a:alpha val="58000"/>
            </a:srgbClr>
          </a:solidFill>
        </p:spPr>
        <p:txBody>
          <a:bodyPr>
            <a:normAutofit/>
          </a:bodyPr>
          <a:lstStyle/>
          <a:p>
            <a:pPr algn="ctr"/>
            <a:r>
              <a:rPr lang="en-GB" sz="5000" dirty="0" smtClean="0">
                <a:ln w="11430">
                  <a:solidFill>
                    <a:schemeClr val="tx2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Sensor networks</a:t>
            </a:r>
            <a:endParaRPr lang="en-GB" sz="5000" dirty="0">
              <a:ln w="11430">
                <a:solidFill>
                  <a:schemeClr val="tx2"/>
                </a:solidFill>
              </a:ln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25" descr="IEC logo RVB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1703" y="6000087"/>
            <a:ext cx="649288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8331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T:\MARKETING\Images and Photos\Thematic_photos\Energy\Energy brochure 2013\11 Interoperability\tech-4_scan_finger_lr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454"/>
            <a:ext cx="10255630" cy="6858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996952"/>
            <a:ext cx="9252885" cy="1325563"/>
          </a:xfrm>
          <a:solidFill>
            <a:srgbClr val="C0D3D6">
              <a:alpha val="58000"/>
            </a:srgbClr>
          </a:solidFill>
        </p:spPr>
        <p:txBody>
          <a:bodyPr>
            <a:normAutofit fontScale="90000"/>
          </a:bodyPr>
          <a:lstStyle/>
          <a:p>
            <a:pPr algn="ctr"/>
            <a:r>
              <a:rPr lang="en-GB" sz="5000" dirty="0" smtClean="0">
                <a:ln w="11430">
                  <a:solidFill>
                    <a:schemeClr val="tx2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ISO/IEC JTC1 </a:t>
            </a:r>
            <a:br>
              <a:rPr lang="en-GB" sz="5000" dirty="0" smtClean="0">
                <a:ln w="11430">
                  <a:solidFill>
                    <a:schemeClr val="tx2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GB" sz="5000" dirty="0" smtClean="0">
                <a:ln w="11430">
                  <a:solidFill>
                    <a:schemeClr val="tx2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IT security techniques</a:t>
            </a:r>
            <a:endParaRPr lang="en-GB" sz="5000" dirty="0">
              <a:ln w="11430">
                <a:solidFill>
                  <a:schemeClr val="tx2"/>
                </a:solidFill>
              </a:ln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25" descr="IEC logo RVB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1703" y="6000087"/>
            <a:ext cx="649288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85250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15.11.27"/>
  <p:tag name="AS_TITLE" val="Aspose.Slides for .NET 4.0"/>
  <p:tag name="AS_VERSION" val="15.10.0.0"/>
</p:tagLst>
</file>

<file path=ppt/theme/theme1.xml><?xml version="1.0" encoding="utf-8"?>
<a:theme xmlns:a="http://schemas.openxmlformats.org/drawingml/2006/main" name="automation">
  <a:themeElements>
    <a:clrScheme name="IEC-Jael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BBB59"/>
      </a:accent1>
      <a:accent2>
        <a:srgbClr val="002060"/>
      </a:accent2>
      <a:accent3>
        <a:srgbClr val="FFFF00"/>
      </a:accent3>
      <a:accent4>
        <a:srgbClr val="003300"/>
      </a:accent4>
      <a:accent5>
        <a:srgbClr val="FFFFFF"/>
      </a:accent5>
      <a:accent6>
        <a:srgbClr val="996633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 2013_chips_Test 19.09.2013.potx" id="{C2340E39-8B8C-49C6-8C2A-0CEBFD3C4943}" vid="{D6445C84-EC53-4790-8715-6B0835C1A702}"/>
    </a:ext>
  </a:extLst>
</a:theme>
</file>

<file path=ppt/theme/theme2.xml><?xml version="1.0" encoding="utf-8"?>
<a:theme xmlns:a="http://schemas.openxmlformats.org/drawingml/2006/main" name="Presentation_IEC_Optical_fibers_201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resentation IEC 2016">
  <a:themeElements>
    <a:clrScheme name="IEC-Jael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BBB59"/>
      </a:accent1>
      <a:accent2>
        <a:srgbClr val="002060"/>
      </a:accent2>
      <a:accent3>
        <a:srgbClr val="FFFF00"/>
      </a:accent3>
      <a:accent4>
        <a:srgbClr val="003300"/>
      </a:accent4>
      <a:accent5>
        <a:srgbClr val="FFFFFF"/>
      </a:accent5>
      <a:accent6>
        <a:srgbClr val="996633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 2013_chips_Test 19.09.2013.potx" id="{C2340E39-8B8C-49C6-8C2A-0CEBFD3C4943}" vid="{D6445C84-EC53-4790-8715-6B0835C1A702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BC9CE3BF6FA043AF56B6B73D7E7324" ma:contentTypeVersion="1" ma:contentTypeDescription="Create a new document." ma:contentTypeScope="" ma:versionID="4a394ea9453758b81a8be87efbf22e6e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3d8b0b90613641d2007733df16481c6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95195B68-68CB-4A8C-AA7D-36C833A89781}"/>
</file>

<file path=customXml/itemProps2.xml><?xml version="1.0" encoding="utf-8"?>
<ds:datastoreItem xmlns:ds="http://schemas.openxmlformats.org/officeDocument/2006/customXml" ds:itemID="{6D8255DF-5804-4B8B-B66F-2446CF307E8C}"/>
</file>

<file path=customXml/itemProps3.xml><?xml version="1.0" encoding="utf-8"?>
<ds:datastoreItem xmlns:ds="http://schemas.openxmlformats.org/officeDocument/2006/customXml" ds:itemID="{447674F9-A6BF-424E-B7B1-A3ECB9999821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</TotalTime>
  <Words>85</Words>
  <Application>Microsoft Office PowerPoint</Application>
  <PresentationFormat>On-screen Show (4:3)</PresentationFormat>
  <Paragraphs>32</Paragraphs>
  <Slides>11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Meiryo</vt:lpstr>
      <vt:lpstr>Osaka</vt:lpstr>
      <vt:lpstr>Arial</vt:lpstr>
      <vt:lpstr>Calibri</vt:lpstr>
      <vt:lpstr>Symbol</vt:lpstr>
      <vt:lpstr>automation</vt:lpstr>
      <vt:lpstr>Presentation_IEC_Optical_fibers_2016</vt:lpstr>
      <vt:lpstr>Presentation IEC 2016</vt:lpstr>
      <vt:lpstr>Microsoft PowerPoint 97-2003 Presentation</vt:lpstr>
      <vt:lpstr>PowerPoint Presentation</vt:lpstr>
      <vt:lpstr>  </vt:lpstr>
      <vt:lpstr>PowerPoint Presentation</vt:lpstr>
      <vt:lpstr> Industry 4.0</vt:lpstr>
      <vt:lpstr>PowerPoint Presentation</vt:lpstr>
      <vt:lpstr> Healthcare</vt:lpstr>
      <vt:lpstr> Wearable devices</vt:lpstr>
      <vt:lpstr> Sensor networks</vt:lpstr>
      <vt:lpstr> ISO/IEC JTC1  IT security techniques</vt:lpstr>
      <vt:lpstr> Recommendation:  broad cooperation between all standards organizations needed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Gabriela Ehrlich</dc:creator>
  <cp:lastModifiedBy>Fares Camp, Sabrina</cp:lastModifiedBy>
  <cp:revision>8</cp:revision>
  <cp:lastPrinted>2016-09-28T15:06:36Z</cp:lastPrinted>
  <dcterms:created xsi:type="dcterms:W3CDTF">2016-09-28T15:06:36Z</dcterms:created>
  <dcterms:modified xsi:type="dcterms:W3CDTF">2016-10-04T09:32:09Z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0x010100E1BC9CE3BF6FA043AF56B6B73D7E7324</vt:lpwstr>
  </property>
</Properties>
</file>