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5.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6.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7.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8.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0.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1.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2.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3.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4.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5.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26.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27.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28.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29.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1.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2.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33.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4.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35.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36.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37.xml" ContentType="application/vnd.openxmlformats-officedocument.theme+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38.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39.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40.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1.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42.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43.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44.xml" ContentType="application/vnd.openxmlformats-officedocument.theme+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theme/theme45.xml" ContentType="application/vnd.openxmlformats-officedocument.theme+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46.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 id="2147483703" r:id="rId6"/>
    <p:sldMasterId id="2147483717" r:id="rId7"/>
    <p:sldMasterId id="2147483731" r:id="rId8"/>
    <p:sldMasterId id="2147483745" r:id="rId9"/>
    <p:sldMasterId id="2147483759" r:id="rId10"/>
    <p:sldMasterId id="2147483773" r:id="rId11"/>
    <p:sldMasterId id="2147483787" r:id="rId12"/>
    <p:sldMasterId id="2147483801" r:id="rId13"/>
    <p:sldMasterId id="2147483815" r:id="rId14"/>
    <p:sldMasterId id="2147483829" r:id="rId15"/>
    <p:sldMasterId id="2147483843" r:id="rId16"/>
    <p:sldMasterId id="2147483857" r:id="rId17"/>
    <p:sldMasterId id="2147483871" r:id="rId18"/>
    <p:sldMasterId id="2147483885" r:id="rId19"/>
    <p:sldMasterId id="2147483899" r:id="rId20"/>
    <p:sldMasterId id="2147483913" r:id="rId21"/>
    <p:sldMasterId id="2147483927" r:id="rId22"/>
    <p:sldMasterId id="2147483941" r:id="rId23"/>
    <p:sldMasterId id="2147483955" r:id="rId24"/>
    <p:sldMasterId id="2147483969" r:id="rId25"/>
    <p:sldMasterId id="2147483983" r:id="rId26"/>
    <p:sldMasterId id="2147483997" r:id="rId27"/>
    <p:sldMasterId id="2147484011" r:id="rId28"/>
    <p:sldMasterId id="2147484025" r:id="rId29"/>
    <p:sldMasterId id="2147484039" r:id="rId30"/>
    <p:sldMasterId id="2147484053" r:id="rId31"/>
    <p:sldMasterId id="2147484067" r:id="rId32"/>
    <p:sldMasterId id="2147484081" r:id="rId33"/>
    <p:sldMasterId id="2147484095" r:id="rId34"/>
    <p:sldMasterId id="2147484109" r:id="rId35"/>
    <p:sldMasterId id="2147484123" r:id="rId36"/>
    <p:sldMasterId id="2147484137" r:id="rId37"/>
    <p:sldMasterId id="2147484151" r:id="rId38"/>
    <p:sldMasterId id="2147484165" r:id="rId39"/>
    <p:sldMasterId id="2147484179" r:id="rId40"/>
    <p:sldMasterId id="2147484193" r:id="rId41"/>
    <p:sldMasterId id="2147484207" r:id="rId42"/>
    <p:sldMasterId id="2147484221" r:id="rId43"/>
    <p:sldMasterId id="2147484235" r:id="rId44"/>
    <p:sldMasterId id="2147484249" r:id="rId45"/>
    <p:sldMasterId id="2147484263" r:id="rId46"/>
    <p:sldMasterId id="2147484277" r:id="rId47"/>
    <p:sldMasterId id="2147484291" r:id="rId48"/>
    <p:sldMasterId id="2147484305" r:id="rId49"/>
    <p:sldMasterId id="2147484319" r:id="rId50"/>
  </p:sldMasterIdLst>
  <p:notesMasterIdLst>
    <p:notesMasterId r:id="rId106"/>
  </p:notesMasterIdLst>
  <p:sldIdLst>
    <p:sldId id="274" r:id="rId51"/>
    <p:sldId id="269" r:id="rId52"/>
    <p:sldId id="316" r:id="rId53"/>
    <p:sldId id="317" r:id="rId54"/>
    <p:sldId id="318" r:id="rId55"/>
    <p:sldId id="319" r:id="rId56"/>
    <p:sldId id="320" r:id="rId57"/>
    <p:sldId id="321" r:id="rId58"/>
    <p:sldId id="293"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249" autoAdjust="0"/>
  </p:normalViewPr>
  <p:slideViewPr>
    <p:cSldViewPr snapToGrid="0">
      <p:cViewPr varScale="1">
        <p:scale>
          <a:sx n="63" d="100"/>
          <a:sy n="63" d="100"/>
        </p:scale>
        <p:origin x="678"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slide" Target="slides/slide13.xml"/><Relationship Id="rId68" Type="http://schemas.openxmlformats.org/officeDocument/2006/relationships/slide" Target="slides/slide18.xml"/><Relationship Id="rId84" Type="http://schemas.openxmlformats.org/officeDocument/2006/relationships/slide" Target="slides/slide34.xml"/><Relationship Id="rId89"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07" Type="http://schemas.openxmlformats.org/officeDocument/2006/relationships/presProps" Target="presProps.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 Target="slides/slide3.xml"/><Relationship Id="rId58" Type="http://schemas.openxmlformats.org/officeDocument/2006/relationships/slide" Target="slides/slide8.xml"/><Relationship Id="rId66" Type="http://schemas.openxmlformats.org/officeDocument/2006/relationships/slide" Target="slides/slide16.xml"/><Relationship Id="rId74" Type="http://schemas.openxmlformats.org/officeDocument/2006/relationships/slide" Target="slides/slide24.xml"/><Relationship Id="rId79" Type="http://schemas.openxmlformats.org/officeDocument/2006/relationships/slide" Target="slides/slide29.xml"/><Relationship Id="rId87" Type="http://schemas.openxmlformats.org/officeDocument/2006/relationships/slide" Target="slides/slide37.xml"/><Relationship Id="rId102" Type="http://schemas.openxmlformats.org/officeDocument/2006/relationships/slide" Target="slides/slide52.xml"/><Relationship Id="rId110"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11.xml"/><Relationship Id="rId82" Type="http://schemas.openxmlformats.org/officeDocument/2006/relationships/slide" Target="slides/slide32.xml"/><Relationship Id="rId90" Type="http://schemas.openxmlformats.org/officeDocument/2006/relationships/slide" Target="slides/slide40.xml"/><Relationship Id="rId95" Type="http://schemas.openxmlformats.org/officeDocument/2006/relationships/slide" Target="slides/slide4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 Target="slides/slide6.xml"/><Relationship Id="rId64" Type="http://schemas.openxmlformats.org/officeDocument/2006/relationships/slide" Target="slides/slide14.xml"/><Relationship Id="rId69" Type="http://schemas.openxmlformats.org/officeDocument/2006/relationships/slide" Target="slides/slide19.xml"/><Relationship Id="rId77" Type="http://schemas.openxmlformats.org/officeDocument/2006/relationships/slide" Target="slides/slide27.xml"/><Relationship Id="rId100" Type="http://schemas.openxmlformats.org/officeDocument/2006/relationships/slide" Target="slides/slide50.xml"/><Relationship Id="rId105" Type="http://schemas.openxmlformats.org/officeDocument/2006/relationships/slide" Target="slides/slide55.xml"/><Relationship Id="rId8" Type="http://schemas.openxmlformats.org/officeDocument/2006/relationships/slideMaster" Target="slideMasters/slideMaster5.xml"/><Relationship Id="rId51" Type="http://schemas.openxmlformats.org/officeDocument/2006/relationships/slide" Target="slides/slide1.xml"/><Relationship Id="rId72" Type="http://schemas.openxmlformats.org/officeDocument/2006/relationships/slide" Target="slides/slide22.xml"/><Relationship Id="rId80" Type="http://schemas.openxmlformats.org/officeDocument/2006/relationships/slide" Target="slides/slide30.xml"/><Relationship Id="rId85" Type="http://schemas.openxmlformats.org/officeDocument/2006/relationships/slide" Target="slides/slide35.xml"/><Relationship Id="rId93" Type="http://schemas.openxmlformats.org/officeDocument/2006/relationships/slide" Target="slides/slide43.xml"/><Relationship Id="rId98" Type="http://schemas.openxmlformats.org/officeDocument/2006/relationships/slide" Target="slides/slide4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9.xml"/><Relationship Id="rId67" Type="http://schemas.openxmlformats.org/officeDocument/2006/relationships/slide" Target="slides/slide17.xml"/><Relationship Id="rId103" Type="http://schemas.openxmlformats.org/officeDocument/2006/relationships/slide" Target="slides/slide53.xml"/><Relationship Id="rId108"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4.xml"/><Relationship Id="rId62" Type="http://schemas.openxmlformats.org/officeDocument/2006/relationships/slide" Target="slides/slide12.xml"/><Relationship Id="rId70" Type="http://schemas.openxmlformats.org/officeDocument/2006/relationships/slide" Target="slides/slide20.xml"/><Relationship Id="rId75" Type="http://schemas.openxmlformats.org/officeDocument/2006/relationships/slide" Target="slides/slide25.xml"/><Relationship Id="rId83" Type="http://schemas.openxmlformats.org/officeDocument/2006/relationships/slide" Target="slides/slide33.xml"/><Relationship Id="rId88" Type="http://schemas.openxmlformats.org/officeDocument/2006/relationships/slide" Target="slides/slide38.xml"/><Relationship Id="rId91" Type="http://schemas.openxmlformats.org/officeDocument/2006/relationships/slide" Target="slides/slide41.xml"/><Relationship Id="rId96"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 Target="slides/slide7.xml"/><Relationship Id="rId106"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slide" Target="slides/slide15.xml"/><Relationship Id="rId73" Type="http://schemas.openxmlformats.org/officeDocument/2006/relationships/slide" Target="slides/slide23.xml"/><Relationship Id="rId78" Type="http://schemas.openxmlformats.org/officeDocument/2006/relationships/slide" Target="slides/slide28.xml"/><Relationship Id="rId81" Type="http://schemas.openxmlformats.org/officeDocument/2006/relationships/slide" Target="slides/slide31.xml"/><Relationship Id="rId86" Type="http://schemas.openxmlformats.org/officeDocument/2006/relationships/slide" Target="slides/slide36.xml"/><Relationship Id="rId94" Type="http://schemas.openxmlformats.org/officeDocument/2006/relationships/slide" Target="slides/slide44.xml"/><Relationship Id="rId99" Type="http://schemas.openxmlformats.org/officeDocument/2006/relationships/slide" Target="slides/slide49.xml"/><Relationship Id="rId101" Type="http://schemas.openxmlformats.org/officeDocument/2006/relationships/slide" Target="slides/slide5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theme" Target="theme/theme1.xml"/><Relationship Id="rId34" Type="http://schemas.openxmlformats.org/officeDocument/2006/relationships/slideMaster" Target="slideMasters/slideMaster31.xml"/><Relationship Id="rId50" Type="http://schemas.openxmlformats.org/officeDocument/2006/relationships/slideMaster" Target="slideMasters/slideMaster47.xml"/><Relationship Id="rId55" Type="http://schemas.openxmlformats.org/officeDocument/2006/relationships/slide" Target="slides/slide5.xml"/><Relationship Id="rId76" Type="http://schemas.openxmlformats.org/officeDocument/2006/relationships/slide" Target="slides/slide26.xml"/><Relationship Id="rId97" Type="http://schemas.openxmlformats.org/officeDocument/2006/relationships/slide" Target="slides/slide47.xml"/><Relationship Id="rId104" Type="http://schemas.openxmlformats.org/officeDocument/2006/relationships/slide" Target="slides/slide54.xml"/><Relationship Id="rId7" Type="http://schemas.openxmlformats.org/officeDocument/2006/relationships/slideMaster" Target="slideMasters/slideMaster4.xml"/><Relationship Id="rId71" Type="http://schemas.openxmlformats.org/officeDocument/2006/relationships/slide" Target="slides/slide21.xml"/><Relationship Id="rId9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227EE-549F-4692-9090-64A5C3D9CB7C}"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3733-CD45-4CEA-A5EC-06AA3CC53339}" type="slidenum">
              <a:rPr lang="en-US" smtClean="0"/>
              <a:t>‹#›</a:t>
            </a:fld>
            <a:endParaRPr lang="en-US"/>
          </a:p>
        </p:txBody>
      </p:sp>
    </p:spTree>
    <p:extLst>
      <p:ext uri="{BB962C8B-B14F-4D97-AF65-F5344CB8AC3E}">
        <p14:creationId xmlns:p14="http://schemas.microsoft.com/office/powerpoint/2010/main" val="25211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163 Rapporteurs meetings held</a:t>
            </a:r>
          </a:p>
          <a:p>
            <a:pPr marL="342900" indent="-342900">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1337 </a:t>
            </a:r>
            <a:r>
              <a:rPr lang="en-GB" altLang="ko-KR" sz="1200" kern="0" dirty="0" smtClean="0">
                <a:solidFill>
                  <a:srgbClr val="5C5C5C"/>
                </a:solidFill>
                <a:latin typeface="Verdana"/>
                <a:ea typeface="굴림" panose="020B0600000101010101" pitchFamily="34" charset="-127"/>
                <a:cs typeface="+mn-cs"/>
              </a:rPr>
              <a:t>contributions received (plus about the same amount for the interim meetings)</a:t>
            </a:r>
          </a:p>
          <a:p>
            <a:pPr marL="342900" indent="-342900">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7</a:t>
            </a:r>
            <a:r>
              <a:rPr lang="en-GB" altLang="ko-KR" sz="1200" kern="0" dirty="0" smtClean="0">
                <a:solidFill>
                  <a:srgbClr val="5C5C5C"/>
                </a:solidFill>
                <a:latin typeface="Verdana"/>
                <a:ea typeface="굴림" panose="020B0600000101010101" pitchFamily="34" charset="-127"/>
                <a:cs typeface="+mn-cs"/>
              </a:rPr>
              <a:t> SG meetings held</a:t>
            </a:r>
          </a:p>
          <a:p>
            <a:pPr marL="342900" indent="-342900">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Max/Min/Average SG participants: 194/139/164</a:t>
            </a:r>
          </a:p>
          <a:p>
            <a:pPr marL="342900" indent="-342900">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11 WP meetings held</a:t>
            </a:r>
          </a:p>
          <a:p>
            <a:pPr>
              <a:spcBef>
                <a:spcPct val="20000"/>
              </a:spcBef>
              <a:buClr>
                <a:srgbClr val="0E438A"/>
              </a:buClr>
              <a:buSzPct val="110000"/>
              <a:buFont typeface="Wingdings" panose="05000000000000000000" pitchFamily="2" charset="2"/>
              <a:buNone/>
              <a:defRPr/>
            </a:pPr>
            <a:endParaRPr lang="en-GB" altLang="ko-KR" sz="1200" kern="0" dirty="0" smtClean="0">
              <a:solidFill>
                <a:srgbClr val="5C5C5C"/>
              </a:solidFill>
              <a:latin typeface="Verdana"/>
              <a:ea typeface="굴림" panose="020B0600000101010101" pitchFamily="34" charset="-127"/>
              <a:cs typeface="+mn-cs"/>
            </a:endParaRPr>
          </a:p>
          <a:p>
            <a:pPr marL="342900" indent="-342900">
              <a:lnSpc>
                <a:spcPct val="90000"/>
              </a:lnSpc>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87</a:t>
            </a:r>
            <a:r>
              <a:rPr lang="en-GB" altLang="ko-KR" sz="1200" kern="0" dirty="0" smtClean="0">
                <a:solidFill>
                  <a:srgbClr val="5C5C5C"/>
                </a:solidFill>
                <a:latin typeface="Verdana"/>
                <a:ea typeface="굴림" panose="020B0600000101010101" pitchFamily="34" charset="-127"/>
                <a:cs typeface="+mn-cs"/>
              </a:rPr>
              <a:t> </a:t>
            </a:r>
            <a:r>
              <a:rPr lang="en-US" altLang="ko-KR" sz="1200" kern="0" dirty="0" smtClean="0">
                <a:solidFill>
                  <a:srgbClr val="5C5C5C"/>
                </a:solidFill>
                <a:latin typeface="Verdana"/>
                <a:ea typeface="굴림" panose="020B0600000101010101" pitchFamily="34" charset="-127"/>
                <a:cs typeface="+mn-cs"/>
              </a:rPr>
              <a:t>New/Revised Recommendations</a:t>
            </a:r>
          </a:p>
          <a:p>
            <a:pPr marL="342900" indent="-342900">
              <a:lnSpc>
                <a:spcPct val="90000"/>
              </a:lnSpc>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10 Supplements</a:t>
            </a:r>
          </a:p>
          <a:p>
            <a:pPr marL="342900" indent="-342900">
              <a:lnSpc>
                <a:spcPct val="90000"/>
              </a:lnSpc>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19 Questions assigned by WTSA-12</a:t>
            </a:r>
          </a:p>
          <a:p>
            <a:pPr marL="342900" indent="-342900">
              <a:lnSpc>
                <a:spcPct val="90000"/>
              </a:lnSpc>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11 revised Questions during study period</a:t>
            </a:r>
          </a:p>
          <a:p>
            <a:pPr marL="342900" indent="-342900">
              <a:lnSpc>
                <a:spcPct val="90000"/>
              </a:lnSpc>
              <a:spcBef>
                <a:spcPct val="20000"/>
              </a:spcBef>
              <a:buClr>
                <a:srgbClr val="0E438A"/>
              </a:buClr>
              <a:buSzPct val="110000"/>
              <a:buFont typeface="Wingdings" panose="05000000000000000000" pitchFamily="2" charset="2"/>
              <a:buChar char="§"/>
              <a:defRPr/>
            </a:pPr>
            <a:r>
              <a:rPr lang="en-US" altLang="ko-KR" sz="1200" kern="0" dirty="0" smtClean="0">
                <a:solidFill>
                  <a:srgbClr val="5C5C5C"/>
                </a:solidFill>
                <a:latin typeface="Verdana"/>
                <a:ea typeface="굴림" panose="020B0600000101010101" pitchFamily="34" charset="-127"/>
                <a:cs typeface="+mn-cs"/>
              </a:rPr>
              <a:t>13 Questions proposed for next period</a:t>
            </a:r>
            <a:endParaRPr lang="en-GB" altLang="ko-KR" sz="1200" kern="0" dirty="0" smtClean="0">
              <a:solidFill>
                <a:srgbClr val="5C5C5C"/>
              </a:solidFill>
              <a:latin typeface="Verdana"/>
              <a:ea typeface="굴림" panose="020B0600000101010101" pitchFamily="34" charset="-127"/>
              <a:cs typeface="+mn-cs"/>
            </a:endParaRPr>
          </a:p>
        </p:txBody>
      </p:sp>
      <p:sp>
        <p:nvSpPr>
          <p:cNvPr id="4" name="Slide Number Placeholder 3"/>
          <p:cNvSpPr>
            <a:spLocks noGrp="1"/>
          </p:cNvSpPr>
          <p:nvPr>
            <p:ph type="sldNum" sz="quarter" idx="10"/>
          </p:nvPr>
        </p:nvSpPr>
        <p:spPr/>
        <p:txBody>
          <a:bodyPr/>
          <a:lstStyle/>
          <a:p>
            <a:fld id="{E8963733-CD45-4CEA-A5EC-06AA3CC53339}" type="slidenum">
              <a:rPr lang="en-US" smtClean="0"/>
              <a:t>1</a:t>
            </a:fld>
            <a:endParaRPr lang="en-US"/>
          </a:p>
        </p:txBody>
      </p:sp>
    </p:spTree>
    <p:extLst>
      <p:ext uri="{BB962C8B-B14F-4D97-AF65-F5344CB8AC3E}">
        <p14:creationId xmlns:p14="http://schemas.microsoft.com/office/powerpoint/2010/main" val="225691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8C6861B1-F49B-488E-8BD3-9AB34E30F6B1}" type="slidenum">
              <a:rPr lang="ja-JP" altLang="en-US" sz="1200" smtClean="0">
                <a:solidFill>
                  <a:srgbClr val="000000"/>
                </a:solidFill>
                <a:latin typeface="Verdana" panose="020B0604030504040204" pitchFamily="34" charset="0"/>
              </a:rPr>
              <a:pPr/>
              <a:t>21</a:t>
            </a:fld>
            <a:endParaRPr lang="en-US" altLang="ja-JP" sz="1200"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176672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BC0E9FF7-5AD8-4F4E-95F6-D13CB85BFF0C}" type="slidenum">
              <a:rPr lang="ja-JP" altLang="en-US" sz="1200" smtClean="0">
                <a:solidFill>
                  <a:srgbClr val="000000"/>
                </a:solidFill>
                <a:latin typeface="Verdana" panose="020B0604030504040204" pitchFamily="34" charset="0"/>
              </a:rPr>
              <a:pPr/>
              <a:t>23</a:t>
            </a:fld>
            <a:endParaRPr lang="en-US" altLang="ja-JP" sz="1200"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39597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ABA7EC6B-678D-4B4B-AB95-E35BBF07F85A}" type="slidenum">
              <a:rPr lang="ja-JP" altLang="en-US" sz="1200" smtClean="0">
                <a:solidFill>
                  <a:srgbClr val="000000"/>
                </a:solidFill>
                <a:latin typeface="Verdana" panose="020B0604030504040204" pitchFamily="34" charset="0"/>
              </a:rPr>
              <a:pPr/>
              <a:t>24</a:t>
            </a:fld>
            <a:endParaRPr lang="en-US" altLang="ja-JP" sz="1200" smtClean="0">
              <a:solidFill>
                <a:srgbClr val="000000"/>
              </a:solidFill>
              <a:latin typeface="Verdana" panose="020B060403050404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398660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BD661013-56DB-470F-9FE5-E427B8B1CEE4}" type="slidenum">
              <a:rPr lang="ja-JP" altLang="en-US" sz="1200" smtClean="0">
                <a:solidFill>
                  <a:srgbClr val="000000"/>
                </a:solidFill>
                <a:latin typeface="Verdana" panose="020B0604030504040204" pitchFamily="34" charset="0"/>
              </a:rPr>
              <a:pPr/>
              <a:t>25</a:t>
            </a:fld>
            <a:endParaRPr lang="en-US" altLang="ja-JP" sz="1200" smtClean="0">
              <a:solidFill>
                <a:srgbClr val="000000"/>
              </a:solidFill>
              <a:latin typeface="Verdana" panose="020B060403050404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415521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19E63FF0-141F-4FDC-8CFF-4CF1A727BA5E}" type="slidenum">
              <a:rPr lang="ja-JP" altLang="en-US" sz="1200" smtClean="0">
                <a:solidFill>
                  <a:srgbClr val="000000"/>
                </a:solidFill>
                <a:latin typeface="Verdana" panose="020B0604030504040204" pitchFamily="34" charset="0"/>
              </a:rPr>
              <a:pPr/>
              <a:t>26</a:t>
            </a:fld>
            <a:endParaRPr lang="en-US" altLang="ja-JP" sz="1200" smtClean="0">
              <a:solidFill>
                <a:srgbClr val="000000"/>
              </a:solidFill>
              <a:latin typeface="Verdana" panose="020B060403050404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25806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3A25A157-B877-4823-B0E0-277989B01B58}" type="slidenum">
              <a:rPr lang="ja-JP" altLang="en-US" sz="1200" smtClean="0">
                <a:solidFill>
                  <a:srgbClr val="000000"/>
                </a:solidFill>
                <a:latin typeface="Verdana" panose="020B0604030504040204" pitchFamily="34" charset="0"/>
              </a:rPr>
              <a:pPr/>
              <a:t>27</a:t>
            </a:fld>
            <a:endParaRPr lang="en-US" altLang="ja-JP" sz="1200" smtClean="0">
              <a:solidFill>
                <a:srgbClr val="000000"/>
              </a:solidFill>
              <a:latin typeface="Verdana" panose="020B060403050404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209906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99349E1A-2B52-45EA-8530-FE9B27BA8664}" type="slidenum">
              <a:rPr lang="ja-JP" altLang="en-US" sz="1200" smtClean="0">
                <a:solidFill>
                  <a:srgbClr val="000000"/>
                </a:solidFill>
                <a:latin typeface="Verdana" panose="020B0604030504040204" pitchFamily="34" charset="0"/>
              </a:rPr>
              <a:pPr/>
              <a:t>28</a:t>
            </a:fld>
            <a:endParaRPr lang="en-US" altLang="ja-JP" sz="1200" smtClean="0">
              <a:solidFill>
                <a:srgbClr val="000000"/>
              </a:solidFill>
              <a:latin typeface="Verdana" panose="020B060403050404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43710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C4B4A3B0-AEBF-463F-9759-E36FFAB79C37}" type="slidenum">
              <a:rPr lang="ja-JP" altLang="en-US" sz="1200" smtClean="0">
                <a:solidFill>
                  <a:srgbClr val="000000"/>
                </a:solidFill>
                <a:latin typeface="Verdana" panose="020B0604030504040204" pitchFamily="34" charset="0"/>
              </a:rPr>
              <a:pPr/>
              <a:t>29</a:t>
            </a:fld>
            <a:endParaRPr lang="en-US" altLang="ja-JP" sz="1200" smtClean="0">
              <a:solidFill>
                <a:srgbClr val="000000"/>
              </a:solidFill>
              <a:latin typeface="Verdana" panose="020B060403050404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296861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B77B3256-7F7C-4122-A4B8-3F5CC503D8C7}" type="slidenum">
              <a:rPr lang="ja-JP" altLang="en-US" sz="1200" smtClean="0">
                <a:solidFill>
                  <a:srgbClr val="000000"/>
                </a:solidFill>
                <a:latin typeface="Verdana" panose="020B0604030504040204" pitchFamily="34" charset="0"/>
              </a:rPr>
              <a:pPr/>
              <a:t>33</a:t>
            </a:fld>
            <a:endParaRPr lang="en-US" altLang="ja-JP" sz="1200"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2532419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D68A6143-67A8-43E9-9B63-D27DE408C078}" type="slidenum">
              <a:rPr lang="en-US" altLang="ko-KR" sz="1200" smtClean="0">
                <a:solidFill>
                  <a:srgbClr val="000000"/>
                </a:solidFill>
                <a:latin typeface="Verdana" panose="020B0604030504040204" pitchFamily="34" charset="0"/>
                <a:cs typeface="Arial" panose="020B0604020202020204" pitchFamily="34" charset="0"/>
              </a:rPr>
              <a:pPr/>
              <a:t>38</a:t>
            </a:fld>
            <a:endParaRPr lang="en-US" altLang="ko-KR" sz="1200" smtClean="0">
              <a:solidFill>
                <a:srgbClr val="000000"/>
              </a:solidFill>
              <a:latin typeface="Verdan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212703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2</a:t>
            </a:fld>
            <a:endParaRPr lang="en-US"/>
          </a:p>
        </p:txBody>
      </p:sp>
    </p:spTree>
    <p:extLst>
      <p:ext uri="{BB962C8B-B14F-4D97-AF65-F5344CB8AC3E}">
        <p14:creationId xmlns:p14="http://schemas.microsoft.com/office/powerpoint/2010/main" val="3899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4B3789A9-E307-4F1C-9A14-F9D11C4D31C9}" type="slidenum">
              <a:rPr lang="ja-JP" altLang="en-US" sz="1200" smtClean="0">
                <a:solidFill>
                  <a:srgbClr val="000000"/>
                </a:solidFill>
                <a:latin typeface="Verdana" panose="020B0604030504040204" pitchFamily="34" charset="0"/>
              </a:rPr>
              <a:pPr/>
              <a:t>39</a:t>
            </a:fld>
            <a:endParaRPr lang="en-US" altLang="ja-JP" sz="1200" smtClean="0">
              <a:solidFill>
                <a:srgbClr val="000000"/>
              </a:solidFill>
              <a:latin typeface="Verdana" panose="020B060403050404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2572250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90E8A2C1-0EE2-43EF-B9E6-F28EB65B6751}" type="slidenum">
              <a:rPr lang="ja-JP" altLang="en-US" sz="1200" smtClean="0">
                <a:solidFill>
                  <a:srgbClr val="000000"/>
                </a:solidFill>
                <a:latin typeface="Verdana" panose="020B0604030504040204" pitchFamily="34" charset="0"/>
              </a:rPr>
              <a:pPr/>
              <a:t>40</a:t>
            </a:fld>
            <a:endParaRPr lang="en-US" altLang="ja-JP" sz="1200" smtClean="0">
              <a:solidFill>
                <a:srgbClr val="000000"/>
              </a:solidFill>
              <a:latin typeface="Verdan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0639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78231FAE-51AE-4000-B055-2B267BF9FAC4}" type="slidenum">
              <a:rPr lang="ja-JP" altLang="en-US" sz="1200" smtClean="0">
                <a:solidFill>
                  <a:srgbClr val="000000"/>
                </a:solidFill>
                <a:latin typeface="Verdana" panose="020B0604030504040204" pitchFamily="34" charset="0"/>
              </a:rPr>
              <a:pPr/>
              <a:t>42</a:t>
            </a:fld>
            <a:endParaRPr lang="en-US" altLang="ja-JP" sz="1200" smtClean="0">
              <a:solidFill>
                <a:srgbClr val="000000"/>
              </a:solidFill>
              <a:latin typeface="Verdana" panose="020B060403050404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253166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7B55740C-493C-467F-BD6A-1C74112B71DC}" type="slidenum">
              <a:rPr lang="en-US" altLang="ko-KR" sz="1200" smtClean="0">
                <a:solidFill>
                  <a:srgbClr val="000000"/>
                </a:solidFill>
                <a:latin typeface="Verdana" panose="020B0604030504040204" pitchFamily="34" charset="0"/>
              </a:rPr>
              <a:pPr/>
              <a:t>52</a:t>
            </a:fld>
            <a:endParaRPr lang="en-US" altLang="ko-KR" sz="1200" smtClean="0">
              <a:solidFill>
                <a:srgbClr val="000000"/>
              </a:solidFill>
              <a:latin typeface="Verdana" panose="020B060403050404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ko-KR" smtClean="0">
              <a:ea typeface="굴림" panose="020B0600000101010101" pitchFamily="34" charset="-127"/>
            </a:endParaRPr>
          </a:p>
        </p:txBody>
      </p:sp>
    </p:spTree>
    <p:extLst>
      <p:ext uri="{BB962C8B-B14F-4D97-AF65-F5344CB8AC3E}">
        <p14:creationId xmlns:p14="http://schemas.microsoft.com/office/powerpoint/2010/main" val="1715136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544EC55A-FBD2-430F-8D50-90A5D8391D87}" type="slidenum">
              <a:rPr lang="ja-JP" altLang="en-US" sz="1200" smtClean="0">
                <a:solidFill>
                  <a:srgbClr val="000000"/>
                </a:solidFill>
                <a:latin typeface="Verdana" panose="020B0604030504040204" pitchFamily="34" charset="0"/>
              </a:rPr>
              <a:pPr/>
              <a:t>55</a:t>
            </a:fld>
            <a:endParaRPr lang="en-US" altLang="ja-JP" sz="1200" smtClean="0">
              <a:solidFill>
                <a:srgbClr val="000000"/>
              </a:solidFill>
              <a:latin typeface="Verdana" panose="020B060403050404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74744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de-DE" sz="2400" dirty="0" smtClean="0">
                <a:solidFill>
                  <a:srgbClr val="5C5C5C"/>
                </a:solidFill>
              </a:rPr>
              <a:t>Definition of IMT-2020 Roadmap based on</a:t>
            </a:r>
            <a:br>
              <a:rPr lang="en-US" altLang="de-DE" sz="2400" dirty="0" smtClean="0">
                <a:solidFill>
                  <a:srgbClr val="5C5C5C"/>
                </a:solidFill>
              </a:rPr>
            </a:br>
            <a:r>
              <a:rPr lang="en-US" altLang="de-DE" sz="2400" dirty="0" smtClean="0">
                <a:solidFill>
                  <a:srgbClr val="5C5C5C"/>
                </a:solidFill>
              </a:rPr>
              <a:t>FG results begin 2017</a:t>
            </a:r>
          </a:p>
          <a:p>
            <a:pPr>
              <a:spcBef>
                <a:spcPct val="0"/>
              </a:spcBef>
            </a:pPr>
            <a:r>
              <a:rPr lang="en-US" altLang="de-DE" sz="2400" dirty="0" smtClean="0">
                <a:solidFill>
                  <a:srgbClr val="5C5C5C"/>
                </a:solidFill>
              </a:rPr>
              <a:t>First IMT-2020 related recommendations</a:t>
            </a:r>
            <a:br>
              <a:rPr lang="en-US" altLang="de-DE" sz="2400" dirty="0" smtClean="0">
                <a:solidFill>
                  <a:srgbClr val="5C5C5C"/>
                </a:solidFill>
              </a:rPr>
            </a:br>
            <a:r>
              <a:rPr lang="en-US" altLang="de-DE" sz="2400" dirty="0" smtClean="0">
                <a:solidFill>
                  <a:srgbClr val="5C5C5C"/>
                </a:solidFill>
              </a:rPr>
              <a:t>in spring 2017 intended:</a:t>
            </a:r>
          </a:p>
          <a:p>
            <a:pPr lvl="1">
              <a:spcBef>
                <a:spcPct val="0"/>
              </a:spcBef>
            </a:pPr>
            <a:r>
              <a:rPr lang="en-US" altLang="de-DE" sz="2400" dirty="0" smtClean="0">
                <a:solidFill>
                  <a:srgbClr val="5C5C5C"/>
                </a:solidFill>
              </a:rPr>
              <a:t>IMT-2020 Network Requirements</a:t>
            </a:r>
          </a:p>
          <a:p>
            <a:pPr lvl="1">
              <a:spcBef>
                <a:spcPct val="0"/>
              </a:spcBef>
            </a:pPr>
            <a:r>
              <a:rPr lang="en-US" altLang="de-DE" sz="2400" dirty="0" smtClean="0">
                <a:solidFill>
                  <a:srgbClr val="5C5C5C"/>
                </a:solidFill>
              </a:rPr>
              <a:t>Framework of IMT-2020 Network</a:t>
            </a:r>
          </a:p>
          <a:p>
            <a:pPr lvl="1">
              <a:spcBef>
                <a:spcPct val="0"/>
              </a:spcBef>
            </a:pPr>
            <a:r>
              <a:rPr lang="en-US" altLang="de-DE" sz="2400" dirty="0" smtClean="0">
                <a:solidFill>
                  <a:srgbClr val="5C5C5C"/>
                </a:solidFill>
              </a:rPr>
              <a:t>   Architecture</a:t>
            </a:r>
          </a:p>
          <a:p>
            <a:pPr lvl="1">
              <a:spcBef>
                <a:spcPct val="0"/>
              </a:spcBef>
            </a:pPr>
            <a:r>
              <a:rPr lang="en-US" altLang="de-DE" sz="2400" dirty="0" err="1" smtClean="0">
                <a:solidFill>
                  <a:srgbClr val="5C5C5C"/>
                </a:solidFill>
              </a:rPr>
              <a:t>Softwarization</a:t>
            </a:r>
            <a:r>
              <a:rPr lang="en-US" altLang="de-DE" sz="2400" dirty="0" smtClean="0">
                <a:solidFill>
                  <a:srgbClr val="5C5C5C"/>
                </a:solidFill>
              </a:rPr>
              <a:t> General</a:t>
            </a:r>
          </a:p>
          <a:p>
            <a:pPr lvl="1">
              <a:spcBef>
                <a:spcPct val="0"/>
              </a:spcBef>
            </a:pPr>
            <a:r>
              <a:rPr lang="en-US" altLang="de-DE" sz="2400" dirty="0" smtClean="0">
                <a:solidFill>
                  <a:srgbClr val="5C5C5C"/>
                </a:solidFill>
              </a:rPr>
              <a:t>   Requirements</a:t>
            </a:r>
          </a:p>
        </p:txBody>
      </p:sp>
      <p:sp>
        <p:nvSpPr>
          <p:cNvPr id="4" name="Slide Number Placeholder 3"/>
          <p:cNvSpPr>
            <a:spLocks noGrp="1"/>
          </p:cNvSpPr>
          <p:nvPr>
            <p:ph type="sldNum" sz="quarter" idx="10"/>
          </p:nvPr>
        </p:nvSpPr>
        <p:spPr/>
        <p:txBody>
          <a:bodyPr/>
          <a:lstStyle/>
          <a:p>
            <a:fld id="{E8963733-CD45-4CEA-A5EC-06AA3CC53339}" type="slidenum">
              <a:rPr lang="en-US" smtClean="0"/>
              <a:t>3</a:t>
            </a:fld>
            <a:endParaRPr lang="en-US"/>
          </a:p>
        </p:txBody>
      </p:sp>
    </p:spTree>
    <p:extLst>
      <p:ext uri="{BB962C8B-B14F-4D97-AF65-F5344CB8AC3E}">
        <p14:creationId xmlns:p14="http://schemas.microsoft.com/office/powerpoint/2010/main" val="261985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t>cloud computing</a:t>
            </a:r>
            <a:r>
              <a:rPr lang="en-GB" altLang="en-US" dirty="0" smtClean="0"/>
              <a:t>: Paradigm for enabling network access to a scalable and elastic pool of shareable physical or virtual resources with self-service provisioning and administration on-demand.</a:t>
            </a:r>
            <a:endParaRPr lang="en-US" altLang="en-US" dirty="0" smtClean="0"/>
          </a:p>
          <a:p>
            <a:r>
              <a:rPr lang="en-GB" altLang="en-US" dirty="0" smtClean="0"/>
              <a:t>NOTE – Examples of resources include servers, operating systems, networks, software, applications, and storage equipment. </a:t>
            </a:r>
            <a:endParaRPr lang="en-US" altLang="en-US" dirty="0" smtClean="0"/>
          </a:p>
          <a:p>
            <a:pPr eaLnBrk="1" hangingPunct="1"/>
            <a:r>
              <a:rPr lang="en-US" altLang="ja-JP" dirty="0" smtClean="0"/>
              <a:t>Y.3500 (2014)</a:t>
            </a:r>
          </a:p>
          <a:p>
            <a:pPr eaLnBrk="1" hangingPunct="1"/>
            <a:r>
              <a:rPr lang="en-GB" altLang="en-US" dirty="0" err="1" smtClean="0"/>
              <a:t>DaaS</a:t>
            </a:r>
            <a:r>
              <a:rPr lang="en-GB" altLang="en-US" dirty="0" smtClean="0"/>
              <a:t> is the capabilities provided to the </a:t>
            </a:r>
            <a:r>
              <a:rPr lang="en-GB" altLang="en-US" b="1" dirty="0" smtClean="0"/>
              <a:t>cloud service customer</a:t>
            </a:r>
            <a:r>
              <a:rPr lang="en-GB" altLang="en-US" dirty="0" smtClean="0"/>
              <a:t> are the ability to build, configure, manage, store, execute, and deliver users' desktop functions remotely.</a:t>
            </a:r>
          </a:p>
          <a:p>
            <a:pPr eaLnBrk="1" hangingPunct="1"/>
            <a:r>
              <a:rPr lang="en-GB" altLang="en-US" b="1" dirty="0" smtClean="0"/>
              <a:t>Resource management </a:t>
            </a:r>
            <a:r>
              <a:rPr lang="en-GB" altLang="en-US" dirty="0" smtClean="0"/>
              <a:t>[ITU-T Y.3520]: The most efficient and effective way to access, control, manage, deploy, schedule and bind resources when they are provided by service providers and requested by customers.</a:t>
            </a:r>
            <a:endParaRPr lang="en-US" altLang="en-US" dirty="0" smtClean="0"/>
          </a:p>
          <a:p>
            <a:pPr eaLnBrk="1" hangingPunct="1"/>
            <a:r>
              <a:rPr lang="en-US" altLang="en-US" dirty="0" smtClean="0">
                <a:solidFill>
                  <a:srgbClr val="D9445A"/>
                </a:solidFill>
              </a:rPr>
              <a:t>Inter-cloud Scenarios </a:t>
            </a:r>
            <a:r>
              <a:rPr lang="en-US" altLang="en-US" dirty="0" smtClean="0"/>
              <a:t>: Peering, Federation &amp;  Service Broker</a:t>
            </a:r>
            <a:endParaRPr lang="fr-FR" altLang="en-US" dirty="0" smtClean="0"/>
          </a:p>
          <a:p>
            <a:pPr eaLnBrk="1" hangingPunct="1"/>
            <a:endParaRPr lang="ja-JP" altLang="en-US" dirty="0" smtClean="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4</a:t>
            </a:fld>
            <a:endParaRPr lang="en-US"/>
          </a:p>
        </p:txBody>
      </p:sp>
    </p:spTree>
    <p:extLst>
      <p:ext uri="{BB962C8B-B14F-4D97-AF65-F5344CB8AC3E}">
        <p14:creationId xmlns:p14="http://schemas.microsoft.com/office/powerpoint/2010/main" val="179721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Two workshop on Trust, 24 April 2015 and 1 July 2016</a:t>
            </a:r>
          </a:p>
          <a:p>
            <a:pPr>
              <a:buFont typeface="Wingdings" panose="05000000000000000000" pitchFamily="2" charset="2"/>
              <a:buNone/>
            </a:pPr>
            <a:r>
              <a:rPr lang="en-US" altLang="zh-CN" dirty="0" smtClean="0"/>
              <a:t>Achievements </a:t>
            </a:r>
          </a:p>
          <a:p>
            <a:r>
              <a:rPr lang="en-US" altLang="zh-CN" dirty="0" smtClean="0"/>
              <a:t>Technical Report “</a:t>
            </a:r>
            <a:r>
              <a:rPr lang="en-US" altLang="en-US" dirty="0" smtClean="0"/>
              <a:t>Trust provisioning for future ICT infrastructures and services</a:t>
            </a:r>
            <a:r>
              <a:rPr lang="en-US" altLang="zh-CN" dirty="0" smtClean="0"/>
              <a:t>” (accomplished)</a:t>
            </a:r>
          </a:p>
          <a:p>
            <a:r>
              <a:rPr lang="en-US" altLang="zh-CN" dirty="0" smtClean="0"/>
              <a:t>Draft Rec </a:t>
            </a:r>
            <a:r>
              <a:rPr lang="en-US" altLang="zh-CN" dirty="0" err="1" smtClean="0"/>
              <a:t>Y.trusted-env</a:t>
            </a:r>
            <a:r>
              <a:rPr lang="en-US" altLang="zh-CN" dirty="0" smtClean="0"/>
              <a:t> by Q16/13 on basic </a:t>
            </a:r>
            <a:r>
              <a:rPr lang="en-US" altLang="en-US" dirty="0" smtClean="0"/>
              <a:t>principles of trusted environment creation </a:t>
            </a:r>
          </a:p>
          <a:p>
            <a:r>
              <a:rPr lang="en-US" altLang="zh-CN" dirty="0" smtClean="0"/>
              <a:t>Draft Rec </a:t>
            </a:r>
            <a:r>
              <a:rPr lang="en-US" altLang="en-US" dirty="0" smtClean="0"/>
              <a:t>Y.CCTIC</a:t>
            </a:r>
            <a:r>
              <a:rPr lang="en-US" altLang="zh-CN" dirty="0" smtClean="0"/>
              <a:t> by Q19/13 </a:t>
            </a:r>
            <a:r>
              <a:rPr lang="en-GB" altLang="en-US" dirty="0" smtClean="0"/>
              <a:t>on concepts for trusted inter-cloud</a:t>
            </a:r>
            <a:endParaRPr lang="en-US" altLang="en-US" dirty="0" smtClean="0"/>
          </a:p>
          <a:p>
            <a:endParaRPr lang="en-US" altLang="en-US" dirty="0" smtClean="0"/>
          </a:p>
          <a:p>
            <a:pPr>
              <a:buFont typeface="Wingdings" panose="05000000000000000000" pitchFamily="2" charset="2"/>
              <a:buNone/>
            </a:pPr>
            <a:r>
              <a:rPr lang="en-US" altLang="zh-CN" dirty="0" smtClean="0"/>
              <a:t>What's Next</a:t>
            </a:r>
          </a:p>
          <a:p>
            <a:r>
              <a:rPr lang="en-US" altLang="en-US" dirty="0" smtClean="0"/>
              <a:t>Requirements, capabilities and service scenarios for trust provisioning</a:t>
            </a:r>
          </a:p>
          <a:p>
            <a:r>
              <a:rPr lang="en-US" altLang="en-US" dirty="0" smtClean="0"/>
              <a:t>Architectural framework for trustworthy telecommunication networks</a:t>
            </a:r>
          </a:p>
          <a:p>
            <a:r>
              <a:rPr lang="en-US" altLang="en-US" dirty="0" smtClean="0"/>
              <a:t>Technical solutions for trust provisioning</a:t>
            </a:r>
          </a:p>
          <a:p>
            <a:r>
              <a:rPr lang="en-US" altLang="en-US" dirty="0" smtClean="0"/>
              <a:t>Trust provisioning in Big Data analytics</a:t>
            </a:r>
          </a:p>
          <a:p>
            <a:r>
              <a:rPr lang="en-US" altLang="en-US" dirty="0" smtClean="0"/>
              <a:t>Inter Cloud Trust Management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66620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91545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075E1C4C-EAD4-448E-9EE7-BC0FCAFEE754}" type="slidenum">
              <a:rPr lang="ja-JP" altLang="en-US" sz="1200" smtClean="0">
                <a:solidFill>
                  <a:srgbClr val="000000"/>
                </a:solidFill>
                <a:latin typeface="Verdana" panose="020B0604030504040204" pitchFamily="34" charset="0"/>
              </a:rPr>
              <a:pPr/>
              <a:t>10</a:t>
            </a:fld>
            <a:endParaRPr lang="en-US" altLang="ja-JP" sz="1200" smtClean="0">
              <a:solidFill>
                <a:srgbClr val="000000"/>
              </a:solidFill>
              <a:latin typeface="Verdana" panose="020B060403050404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03770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AA96F56F-21B2-4D2E-95E1-DCD4AF70940B}" type="slidenum">
              <a:rPr lang="ja-JP" altLang="en-US" sz="1200" smtClean="0">
                <a:solidFill>
                  <a:srgbClr val="000000"/>
                </a:solidFill>
                <a:latin typeface="Verdana" panose="020B0604030504040204" pitchFamily="34" charset="0"/>
              </a:rPr>
              <a:pPr/>
              <a:t>11</a:t>
            </a:fld>
            <a:endParaRPr lang="en-US" altLang="ja-JP" sz="1200" smtClean="0">
              <a:solidFill>
                <a:srgbClr val="000000"/>
              </a:solidFill>
              <a:latin typeface="Verdana" panose="020B060403050404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Cloud computing</a:t>
            </a:r>
            <a:r>
              <a:rPr lang="en-GB" altLang="en-US" smtClean="0"/>
              <a:t>: Paradigm for enabling network access to a scalable and elastic pool of shareable physical or virtual resources with self-service provisioning and administration on-demand.</a:t>
            </a:r>
            <a:endParaRPr lang="en-US" altLang="en-US" smtClean="0"/>
          </a:p>
          <a:p>
            <a:r>
              <a:rPr lang="en-GB" altLang="en-US" smtClean="0"/>
              <a:t>NOTE – Examples of resources include servers, operating systems, networks, software, applications, and storage equipment. </a:t>
            </a:r>
            <a:endParaRPr lang="en-US" altLang="en-US" smtClean="0"/>
          </a:p>
          <a:p>
            <a:pPr eaLnBrk="1" hangingPunct="1"/>
            <a:r>
              <a:rPr lang="en-US" altLang="ja-JP" smtClean="0"/>
              <a:t>Y.3500 (2014)</a:t>
            </a:r>
          </a:p>
          <a:p>
            <a:pPr eaLnBrk="1" hangingPunct="1"/>
            <a:r>
              <a:rPr lang="en-GB" altLang="en-US" b="1" smtClean="0"/>
              <a:t>Big Data</a:t>
            </a:r>
            <a:r>
              <a:rPr lang="en-GB" altLang="en-US" smtClean="0"/>
              <a:t> is a paradigm for enabling the collection, storage, management, analysis and visualization, potentially under real-time constraints, of extensive datasets with heterogeneous characteristics. (</a:t>
            </a:r>
            <a:r>
              <a:rPr lang="en-US" altLang="en-US" smtClean="0"/>
              <a:t>volume, data velocity and data variety</a:t>
            </a:r>
            <a:r>
              <a:rPr lang="en-GB" altLang="en-US" smtClean="0"/>
              <a:t>).</a:t>
            </a:r>
          </a:p>
          <a:p>
            <a:pPr eaLnBrk="1" hangingPunct="1"/>
            <a:r>
              <a:rPr lang="en-GB" altLang="en-US" b="1" smtClean="0"/>
              <a:t>Network virtualization</a:t>
            </a:r>
            <a:r>
              <a:rPr lang="en-GB" altLang="en-US" smtClean="0"/>
              <a:t>: A technology that enables the creation of logically isolated network partitions over shared physical networks so that heterogeneous collections of multiple virtual networks can simultaneously coexist over the shared networks. This includes the aggregation of multiple resources in a provider and appearing as a single resource.</a:t>
            </a:r>
            <a:endParaRPr lang="en-US" altLang="en-US" smtClean="0"/>
          </a:p>
          <a:p>
            <a:pPr eaLnBrk="1" hangingPunct="1"/>
            <a:endParaRPr lang="ja-JP" altLang="en-US" smtClean="0"/>
          </a:p>
        </p:txBody>
      </p:sp>
    </p:spTree>
    <p:extLst>
      <p:ext uri="{BB962C8B-B14F-4D97-AF65-F5344CB8AC3E}">
        <p14:creationId xmlns:p14="http://schemas.microsoft.com/office/powerpoint/2010/main" val="381727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471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endParaRPr lang="ja-JP" altLang="en-US" sz="1200" smtClean="0">
              <a:solidFill>
                <a:srgbClr val="000000"/>
              </a:solidFill>
              <a:latin typeface="Verdana" panose="020B0604030504040204" pitchFamily="34" charset="0"/>
              <a:cs typeface="Arial" panose="020B0604020202020204" pitchFamily="34" charset="0"/>
            </a:endParaRP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B45028C1-3635-4050-8BDF-DE477CA9A02B}" type="slidenum">
              <a:rPr lang="ja-JP" altLang="en-US" sz="1200" smtClean="0">
                <a:solidFill>
                  <a:srgbClr val="000000"/>
                </a:solidFill>
                <a:latin typeface="Verdana" panose="020B0604030504040204" pitchFamily="34" charset="0"/>
                <a:cs typeface="Arial" panose="020B0604020202020204" pitchFamily="34" charset="0"/>
              </a:rPr>
              <a:pPr/>
              <a:t>20</a:t>
            </a:fld>
            <a:endParaRPr lang="en-US" altLang="ja-JP" sz="1200" smtClean="0">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3505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5.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6.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5615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40265068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85098472"/>
      </p:ext>
    </p:extLst>
  </p:cSld>
  <p:clrMapOvr>
    <a:masterClrMapping/>
  </p:clrMapOvr>
  <p:transition spd="slow">
    <p:pull dir="l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04392797"/>
      </p:ext>
    </p:extLst>
  </p:cSld>
  <p:clrMapOvr>
    <a:masterClrMapping/>
  </p:clrMapOvr>
  <p:transition spd="slow">
    <p:pull dir="l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20093780"/>
      </p:ext>
    </p:extLst>
  </p:cSld>
  <p:clrMapOvr>
    <a:masterClrMapping/>
  </p:clrMapOvr>
  <p:transition spd="slow">
    <p:pull dir="l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06873912"/>
      </p:ext>
    </p:extLst>
  </p:cSld>
  <p:clrMapOvr>
    <a:masterClrMapping/>
  </p:clrMapOvr>
  <p:transition spd="slow">
    <p:pull dir="l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0218510"/>
      </p:ext>
    </p:extLst>
  </p:cSld>
  <p:clrMapOvr>
    <a:masterClrMapping/>
  </p:clrMapOvr>
  <p:transition spd="slow">
    <p:pull dir="l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651214890"/>
      </p:ext>
    </p:extLst>
  </p:cSld>
  <p:clrMapOvr>
    <a:masterClrMapping/>
  </p:clrMapOvr>
  <p:transition spd="slow">
    <p:pull dir="l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574892"/>
      </p:ext>
    </p:extLst>
  </p:cSld>
  <p:clrMapOvr>
    <a:masterClrMapping/>
  </p:clrMapOvr>
  <p:transition spd="slow">
    <p:pull dir="l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279766836"/>
      </p:ext>
    </p:extLst>
  </p:cSld>
  <p:clrMapOvr>
    <a:masterClrMapping/>
  </p:clrMapOvr>
  <p:transition spd="slow">
    <p:pull dir="l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0751920"/>
      </p:ext>
    </p:extLst>
  </p:cSld>
  <p:clrMapOvr>
    <a:masterClrMapping/>
  </p:clrMapOvr>
  <p:transition spd="slow">
    <p:pull dir="l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22703231"/>
      </p:ext>
    </p:extLst>
  </p:cSld>
  <p:clrMapOvr>
    <a:masterClrMapping/>
  </p:clrMapOvr>
  <p:transition spd="slow">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0359181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32294550"/>
      </p:ext>
    </p:extLst>
  </p:cSld>
  <p:clrMapOvr>
    <a:masterClrMapping/>
  </p:clrMapOvr>
  <p:transition spd="slow">
    <p:pull dir="l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8277280"/>
      </p:ext>
    </p:extLst>
  </p:cSld>
  <p:clrMapOvr>
    <a:masterClrMapping/>
  </p:clrMapOvr>
  <p:transition spd="slow">
    <p:pull dir="l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02232025"/>
      </p:ext>
    </p:extLst>
  </p:cSld>
  <p:clrMapOvr>
    <a:masterClrMapping/>
  </p:clrMapOvr>
  <p:transition spd="slow">
    <p:pull dir="l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05968153"/>
      </p:ext>
    </p:extLst>
  </p:cSld>
  <p:clrMapOvr>
    <a:masterClrMapping/>
  </p:clrMapOvr>
  <p:transition spd="slow">
    <p:pull dir="l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00860680"/>
      </p:ext>
    </p:extLst>
  </p:cSld>
  <p:clrMapOvr>
    <a:masterClrMapping/>
  </p:clrMapOvr>
  <p:transition spd="slow">
    <p:pull dir="l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74528513"/>
      </p:ext>
    </p:extLst>
  </p:cSld>
  <p:clrMapOvr>
    <a:masterClrMapping/>
  </p:clrMapOvr>
  <p:transition spd="slow">
    <p:pull dir="l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73790908"/>
      </p:ext>
    </p:extLst>
  </p:cSld>
  <p:clrMapOvr>
    <a:masterClrMapping/>
  </p:clrMapOvr>
  <p:transition spd="slow">
    <p:pull dir="l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82274694"/>
      </p:ext>
    </p:extLst>
  </p:cSld>
  <p:clrMapOvr>
    <a:masterClrMapping/>
  </p:clrMapOvr>
  <p:transition spd="slow">
    <p:pull dir="l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54108346"/>
      </p:ext>
    </p:extLst>
  </p:cSld>
  <p:clrMapOvr>
    <a:masterClrMapping/>
  </p:clrMapOvr>
  <p:transition spd="slow">
    <p:pull dir="l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380736"/>
      </p:ext>
    </p:extLst>
  </p:cSld>
  <p:clrMapOvr>
    <a:masterClrMapping/>
  </p:clrMapOvr>
  <p:transition spd="slow">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060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471199367"/>
      </p:ext>
    </p:extLst>
  </p:cSld>
  <p:clrMapOvr>
    <a:masterClrMapping/>
  </p:clrMapOvr>
  <p:transition spd="slow">
    <p:pull dir="l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37881879"/>
      </p:ext>
    </p:extLst>
  </p:cSld>
  <p:clrMapOvr>
    <a:masterClrMapping/>
  </p:clrMapOvr>
  <p:transition spd="slow">
    <p:pull dir="l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40059627"/>
      </p:ext>
    </p:extLst>
  </p:cSld>
  <p:clrMapOvr>
    <a:masterClrMapping/>
  </p:clrMapOvr>
  <p:transition spd="slow">
    <p:pull dir="l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65319235"/>
      </p:ext>
    </p:extLst>
  </p:cSld>
  <p:clrMapOvr>
    <a:masterClrMapping/>
  </p:clrMapOvr>
  <p:transition spd="slow">
    <p:pull dir="l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95520592"/>
      </p:ext>
    </p:extLst>
  </p:cSld>
  <p:clrMapOvr>
    <a:masterClrMapping/>
  </p:clrMapOvr>
  <p:transition spd="slow">
    <p:pull dir="l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93100769"/>
      </p:ext>
    </p:extLst>
  </p:cSld>
  <p:clrMapOvr>
    <a:masterClrMapping/>
  </p:clrMapOvr>
  <p:transition spd="slow">
    <p:pull dir="l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93741535"/>
      </p:ext>
    </p:extLst>
  </p:cSld>
  <p:clrMapOvr>
    <a:masterClrMapping/>
  </p:clrMapOvr>
  <p:transition spd="slow">
    <p:pull dir="l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76607246"/>
      </p:ext>
    </p:extLst>
  </p:cSld>
  <p:clrMapOvr>
    <a:masterClrMapping/>
  </p:clrMapOvr>
  <p:transition spd="slow">
    <p:pull dir="l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54824670"/>
      </p:ext>
    </p:extLst>
  </p:cSld>
  <p:clrMapOvr>
    <a:masterClrMapping/>
  </p:clrMapOvr>
  <p:transition spd="slow">
    <p:pull dir="l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06985869"/>
      </p:ext>
    </p:extLst>
  </p:cSld>
  <p:clrMapOvr>
    <a:masterClrMapping/>
  </p:clrMapOvr>
  <p:transition spd="slow">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735517" y="22302"/>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870481" y="6266986"/>
            <a:ext cx="4082410" cy="50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75472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37989460"/>
      </p:ext>
    </p:extLst>
  </p:cSld>
  <p:clrMapOvr>
    <a:masterClrMapping/>
  </p:clrMapOvr>
  <p:transition spd="slow">
    <p:pull dir="l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727226439"/>
      </p:ext>
    </p:extLst>
  </p:cSld>
  <p:clrMapOvr>
    <a:masterClrMapping/>
  </p:clrMapOvr>
  <p:transition spd="slow">
    <p:pull dir="l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3708620"/>
      </p:ext>
    </p:extLst>
  </p:cSld>
  <p:clrMapOvr>
    <a:masterClrMapping/>
  </p:clrMapOvr>
  <p:transition spd="slow">
    <p:pull dir="l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432848054"/>
      </p:ext>
    </p:extLst>
  </p:cSld>
  <p:clrMapOvr>
    <a:masterClrMapping/>
  </p:clrMapOvr>
  <p:transition spd="slow">
    <p:pull dir="l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78350080"/>
      </p:ext>
    </p:extLst>
  </p:cSld>
  <p:clrMapOvr>
    <a:masterClrMapping/>
  </p:clrMapOvr>
  <p:transition spd="slow">
    <p:pull dir="l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07364293"/>
      </p:ext>
    </p:extLst>
  </p:cSld>
  <p:clrMapOvr>
    <a:masterClrMapping/>
  </p:clrMapOvr>
  <p:transition spd="slow">
    <p:pull dir="l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89689470"/>
      </p:ext>
    </p:extLst>
  </p:cSld>
  <p:clrMapOvr>
    <a:masterClrMapping/>
  </p:clrMapOvr>
  <p:transition spd="slow">
    <p:pull dir="l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61122379"/>
      </p:ext>
    </p:extLst>
  </p:cSld>
  <p:clrMapOvr>
    <a:masterClrMapping/>
  </p:clrMapOvr>
  <p:transition spd="slow">
    <p:pull dir="l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82623476"/>
      </p:ext>
    </p:extLst>
  </p:cSld>
  <p:clrMapOvr>
    <a:masterClrMapping/>
  </p:clrMapOvr>
  <p:transition spd="slow">
    <p:pull dir="l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27347299"/>
      </p:ext>
    </p:extLst>
  </p:cSld>
  <p:clrMapOvr>
    <a:masterClrMapping/>
  </p:clrMapOvr>
  <p:transition spd="slow">
    <p:pull dir="l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66174405"/>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07231745"/>
      </p:ext>
    </p:extLst>
  </p:cSld>
  <p:clrMapOvr>
    <a:masterClrMapping/>
  </p:clrMapOvr>
  <p:transition spd="slow">
    <p:pull dir="l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89938064"/>
      </p:ext>
    </p:extLst>
  </p:cSld>
  <p:clrMapOvr>
    <a:masterClrMapping/>
  </p:clrMapOvr>
  <p:transition spd="slow">
    <p:pull dir="l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93459593"/>
      </p:ext>
    </p:extLst>
  </p:cSld>
  <p:clrMapOvr>
    <a:masterClrMapping/>
  </p:clrMapOvr>
  <p:transition spd="slow">
    <p:pull dir="l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52275505"/>
      </p:ext>
    </p:extLst>
  </p:cSld>
  <p:clrMapOvr>
    <a:masterClrMapping/>
  </p:clrMapOvr>
  <p:transition spd="slow">
    <p:pull dir="l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800278448"/>
      </p:ext>
    </p:extLst>
  </p:cSld>
  <p:clrMapOvr>
    <a:masterClrMapping/>
  </p:clrMapOvr>
  <p:transition spd="slow">
    <p:pull dir="l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462146"/>
      </p:ext>
    </p:extLst>
  </p:cSld>
  <p:clrMapOvr>
    <a:masterClrMapping/>
  </p:clrMapOvr>
  <p:transition spd="slow">
    <p:pull dir="l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100124045"/>
      </p:ext>
    </p:extLst>
  </p:cSld>
  <p:clrMapOvr>
    <a:masterClrMapping/>
  </p:clrMapOvr>
  <p:transition spd="slow">
    <p:pull dir="l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26974994"/>
      </p:ext>
    </p:extLst>
  </p:cSld>
  <p:clrMapOvr>
    <a:masterClrMapping/>
  </p:clrMapOvr>
  <p:transition spd="slow">
    <p:pull dir="l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5108879"/>
      </p:ext>
    </p:extLst>
  </p:cSld>
  <p:clrMapOvr>
    <a:masterClrMapping/>
  </p:clrMapOvr>
  <p:transition spd="slow">
    <p:pull dir="l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77176923"/>
      </p:ext>
    </p:extLst>
  </p:cSld>
  <p:clrMapOvr>
    <a:masterClrMapping/>
  </p:clrMapOvr>
  <p:transition spd="slow">
    <p:pull dir="l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3644900"/>
            <a:ext cx="6096000"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7"/>
          </p:nvPr>
        </p:nvSpPr>
        <p:spPr>
          <a:xfrm>
            <a:off x="6096000" y="3644900"/>
            <a:ext cx="6096000"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61831751"/>
      </p:ext>
    </p:extLst>
  </p:cSld>
  <p:clrMapOvr>
    <a:masterClrMapping/>
  </p:clrMapOv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60980976"/>
      </p:ext>
    </p:extLst>
  </p:cSld>
  <p:clrMapOvr>
    <a:masterClrMapping/>
  </p:clrMapOvr>
  <p:transition spd="slow">
    <p:pull dir="l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4779453"/>
      </p:ext>
    </p:extLst>
  </p:cSld>
  <p:clrMapOvr>
    <a:masterClrMapping/>
  </p:clrMapOvr>
  <p:transition spd="slow">
    <p:pull dir="l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97072"/>
      </p:ext>
    </p:extLst>
  </p:cSld>
  <p:clrMapOvr>
    <a:masterClrMapping/>
  </p:clrMapOvr>
  <p:transition spd="slow">
    <p:pull dir="l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00005058"/>
      </p:ext>
    </p:extLst>
  </p:cSld>
  <p:clrMapOvr>
    <a:masterClrMapping/>
  </p:clrMapOvr>
  <p:transition spd="slow">
    <p:pull dir="l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40358564"/>
      </p:ext>
    </p:extLst>
  </p:cSld>
  <p:clrMapOvr>
    <a:masterClrMapping/>
  </p:clrMapOvr>
  <p:transition spd="slow">
    <p:pull dir="l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208413256"/>
      </p:ext>
    </p:extLst>
  </p:cSld>
  <p:clrMapOvr>
    <a:masterClrMapping/>
  </p:clrMapOvr>
  <p:transition spd="slow">
    <p:pull dir="l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16810528"/>
      </p:ext>
    </p:extLst>
  </p:cSld>
  <p:clrMapOvr>
    <a:masterClrMapping/>
  </p:clrMapOvr>
  <p:transition spd="slow">
    <p:pull dir="l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090390338"/>
      </p:ext>
    </p:extLst>
  </p:cSld>
  <p:clrMapOvr>
    <a:masterClrMapping/>
  </p:clrMapOvr>
  <p:transition spd="slow">
    <p:pull dir="l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1135"/>
      </p:ext>
    </p:extLst>
  </p:cSld>
  <p:clrMapOvr>
    <a:masterClrMapping/>
  </p:clrMapOvr>
  <p:transition spd="slow">
    <p:pull dir="l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349813807"/>
      </p:ext>
    </p:extLst>
  </p:cSld>
  <p:clrMapOvr>
    <a:masterClrMapping/>
  </p:clrMapOvr>
  <p:transition spd="slow">
    <p:pull dir="l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4249169516"/>
      </p:ext>
    </p:extLst>
  </p:cSld>
  <p:clrMapOvr>
    <a:masterClrMapping/>
  </p:clrMapOvr>
  <p:transition spd="slow">
    <p:pull dir="l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4758595"/>
      </p:ext>
    </p:extLst>
  </p:cSld>
  <p:clrMapOvr>
    <a:masterClrMapping/>
  </p:clrMapOvr>
  <p:transition spd="slow">
    <p:pull dir="l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53047549"/>
      </p:ext>
    </p:extLst>
  </p:cSld>
  <p:clrMapOvr>
    <a:masterClrMapping/>
  </p:clrMapOvr>
  <p:transition spd="slow">
    <p:pull dir="l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23087871"/>
      </p:ext>
    </p:extLst>
  </p:cSld>
  <p:clrMapOvr>
    <a:masterClrMapping/>
  </p:clrMapOvr>
  <p:transition spd="slow">
    <p:pull dir="l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2525860"/>
      </p:ext>
    </p:extLst>
  </p:cSld>
  <p:clrMapOvr>
    <a:masterClrMapping/>
  </p:clrMapOvr>
  <p:transition spd="slow">
    <p:pull dir="l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93097099"/>
      </p:ext>
    </p:extLst>
  </p:cSld>
  <p:clrMapOvr>
    <a:masterClrMapping/>
  </p:clrMapOvr>
  <p:transition spd="slow">
    <p:pull dir="l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92268940"/>
      </p:ext>
    </p:extLst>
  </p:cSld>
  <p:clrMapOvr>
    <a:masterClrMapping/>
  </p:clrMapOvr>
  <p:transition spd="slow">
    <p:pull dir="l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89051621"/>
      </p:ext>
    </p:extLst>
  </p:cSld>
  <p:clrMapOvr>
    <a:masterClrMapping/>
  </p:clrMapOvr>
  <p:transition spd="slow">
    <p:pull dir="l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17060410"/>
      </p:ext>
    </p:extLst>
  </p:cSld>
  <p:clrMapOvr>
    <a:masterClrMapping/>
  </p:clrMapOvr>
  <p:transition spd="slow">
    <p:pull dir="l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75739604"/>
      </p:ext>
    </p:extLst>
  </p:cSld>
  <p:clrMapOvr>
    <a:masterClrMapping/>
  </p:clrMapOvr>
  <p:transition spd="slow">
    <p:pull dir="l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38872165"/>
      </p:ext>
    </p:extLst>
  </p:cSld>
  <p:clrMapOvr>
    <a:masterClrMapping/>
  </p:clrMapOvr>
  <p:transition spd="slow">
    <p:pull dir="l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40807501"/>
      </p:ext>
    </p:extLst>
  </p:cSld>
  <p:clrMapOvr>
    <a:masterClrMapping/>
  </p:clrMapOvr>
  <p:transition spd="slow">
    <p:pull dir="l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5105635"/>
      </p:ext>
    </p:extLst>
  </p:cSld>
  <p:clrMapOvr>
    <a:masterClrMapping/>
  </p:clrMapOvr>
  <p:transition spd="slow">
    <p:pull dir="l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952418"/>
      </p:ext>
    </p:extLst>
  </p:cSld>
  <p:clrMapOvr>
    <a:masterClrMapping/>
  </p:clrMapOvr>
  <p:transition spd="slow">
    <p:pull dir="l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96443236"/>
      </p:ext>
    </p:extLst>
  </p:cSld>
  <p:clrMapOvr>
    <a:masterClrMapping/>
  </p:clrMapOvr>
  <p:transition spd="slow">
    <p:pull dir="l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66981415"/>
      </p:ext>
    </p:extLst>
  </p:cSld>
  <p:clrMapOvr>
    <a:masterClrMapping/>
  </p:clrMapOvr>
  <p:transition spd="slow">
    <p:pull dir="l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64223290"/>
      </p:ext>
    </p:extLst>
  </p:cSld>
  <p:clrMapOvr>
    <a:masterClrMapping/>
  </p:clrMapOvr>
  <p:transition spd="slow">
    <p:pull dir="l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95609709"/>
      </p:ext>
    </p:extLst>
  </p:cSld>
  <p:clrMapOvr>
    <a:masterClrMapping/>
  </p:clrMapOvr>
  <p:transition spd="slow">
    <p:pull dir="l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40586121"/>
      </p:ext>
    </p:extLst>
  </p:cSld>
  <p:clrMapOvr>
    <a:masterClrMapping/>
  </p:clrMapOvr>
  <p:transition spd="slow">
    <p:pull dir="l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90641942"/>
      </p:ext>
    </p:extLst>
  </p:cSld>
  <p:clrMapOvr>
    <a:masterClrMapping/>
  </p:clrMapOvr>
  <p:transition spd="slow">
    <p:pull dir="l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3555649"/>
      </p:ext>
    </p:extLst>
  </p:cSld>
  <p:clrMapOvr>
    <a:masterClrMapping/>
  </p:clrMapOvr>
  <p:transition spd="slow">
    <p:pull dir="l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44228238"/>
      </p:ext>
    </p:extLst>
  </p:cSld>
  <p:clrMapOvr>
    <a:masterClrMapping/>
  </p:clrMapOvr>
  <p:transition spd="slow">
    <p:pull dir="l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39641349"/>
      </p:ext>
    </p:extLst>
  </p:cSld>
  <p:clrMapOvr>
    <a:masterClrMapping/>
  </p:clrMapOvr>
  <p:transition spd="slow">
    <p:pull dir="l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2528519"/>
      </p:ext>
    </p:extLst>
  </p:cSld>
  <p:clrMapOvr>
    <a:masterClrMapping/>
  </p:clrMapOvr>
  <p:transition spd="slow">
    <p:pull dir="l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20381648"/>
      </p:ext>
    </p:extLst>
  </p:cSld>
  <p:clrMapOvr>
    <a:masterClrMapping/>
  </p:clrMapOvr>
  <p:transition spd="slow">
    <p:pull dir="l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36723013"/>
      </p:ext>
    </p:extLst>
  </p:cSld>
  <p:clrMapOvr>
    <a:masterClrMapping/>
  </p:clrMapOvr>
  <p:transition spd="slow">
    <p:pull dir="l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038060452"/>
      </p:ext>
    </p:extLst>
  </p:cSld>
  <p:clrMapOvr>
    <a:masterClrMapping/>
  </p:clrMapOvr>
  <p:transition spd="slow">
    <p:pull dir="l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5766651"/>
      </p:ext>
    </p:extLst>
  </p:cSld>
  <p:clrMapOvr>
    <a:masterClrMapping/>
  </p:clrMapOvr>
  <p:transition spd="slow">
    <p:pull dir="l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4206973741"/>
      </p:ext>
    </p:extLst>
  </p:cSld>
  <p:clrMapOvr>
    <a:masterClrMapping/>
  </p:clrMapOvr>
  <p:transition spd="slow">
    <p:pull dir="l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49037062"/>
      </p:ext>
    </p:extLst>
  </p:cSld>
  <p:clrMapOvr>
    <a:masterClrMapping/>
  </p:clrMapOvr>
  <p:transition spd="slow">
    <p:pull dir="l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04601762"/>
      </p:ext>
    </p:extLst>
  </p:cSld>
  <p:clrMapOvr>
    <a:masterClrMapping/>
  </p:clrMapOvr>
  <p:transition spd="slow">
    <p:pull dir="l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854680363"/>
      </p:ext>
    </p:extLst>
  </p:cSld>
  <p:clrMapOvr>
    <a:masterClrMapping/>
  </p:clrMapOvr>
  <p:transition spd="slow">
    <p:pull dir="l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51604893"/>
      </p:ext>
    </p:extLst>
  </p:cSld>
  <p:clrMapOvr>
    <a:masterClrMapping/>
  </p:clrMapOvr>
  <p:transition spd="slow">
    <p:pull dir="l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49422786"/>
      </p:ext>
    </p:extLst>
  </p:cSld>
  <p:clrMapOvr>
    <a:masterClrMapping/>
  </p:clrMapOvr>
  <p:transition spd="slow">
    <p:pull dir="l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25132015"/>
      </p:ext>
    </p:extLst>
  </p:cSld>
  <p:clrMapOvr>
    <a:masterClrMapping/>
  </p:clrMapOvr>
  <p:transition spd="slow">
    <p:pull dir="l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39707066"/>
      </p:ext>
    </p:extLst>
  </p:cSld>
  <p:clrMapOvr>
    <a:masterClrMapping/>
  </p:clrMapOvr>
  <p:transition spd="slow">
    <p:pull dir="l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2062433"/>
      </p:ext>
    </p:extLst>
  </p:cSld>
  <p:clrMapOvr>
    <a:masterClrMapping/>
  </p:clrMapOvr>
  <p:transition spd="slow">
    <p:pull dir="l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89999330"/>
      </p:ext>
    </p:extLst>
  </p:cSld>
  <p:clrMapOvr>
    <a:masterClrMapping/>
  </p:clrMapOvr>
  <p:transition spd="slow">
    <p:pull dir="l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55040670"/>
      </p:ext>
    </p:extLst>
  </p:cSld>
  <p:clrMapOvr>
    <a:masterClrMapping/>
  </p:clrMapOvr>
  <p:transition spd="slow">
    <p:pull dir="l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88031740"/>
      </p:ext>
    </p:extLst>
  </p:cSld>
  <p:clrMapOvr>
    <a:masterClrMapping/>
  </p:clrMapOvr>
  <p:transition spd="slow">
    <p:pull dir="l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786830261"/>
      </p:ext>
    </p:extLst>
  </p:cSld>
  <p:clrMapOvr>
    <a:masterClrMapping/>
  </p:clrMapOvr>
  <p:transition spd="slow">
    <p:pull dir="l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419055"/>
      </p:ext>
    </p:extLst>
  </p:cSld>
  <p:clrMapOvr>
    <a:masterClrMapping/>
  </p:clrMapOvr>
  <p:transition spd="slow">
    <p:pull dir="l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420066761"/>
      </p:ext>
    </p:extLst>
  </p:cSld>
  <p:clrMapOvr>
    <a:masterClrMapping/>
  </p:clrMapOvr>
  <p:transition spd="slow">
    <p:pull dir="l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94637536"/>
      </p:ext>
    </p:extLst>
  </p:cSld>
  <p:clrMapOvr>
    <a:masterClrMapping/>
  </p:clrMapOvr>
  <p:transition spd="slow">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8531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24097179"/>
      </p:ext>
    </p:extLst>
  </p:cSld>
  <p:clrMapOvr>
    <a:masterClrMapping/>
  </p:clrMapOvr>
  <p:transition spd="slow">
    <p:pull dir="l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19639681"/>
      </p:ext>
    </p:extLst>
  </p:cSld>
  <p:clrMapOvr>
    <a:masterClrMapping/>
  </p:clrMapOvr>
  <p:transition spd="slow">
    <p:pull dir="l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21007495"/>
      </p:ext>
    </p:extLst>
  </p:cSld>
  <p:clrMapOvr>
    <a:masterClrMapping/>
  </p:clrMapOvr>
  <p:transition spd="slow">
    <p:pull dir="l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88549282"/>
      </p:ext>
    </p:extLst>
  </p:cSld>
  <p:clrMapOvr>
    <a:masterClrMapping/>
  </p:clrMapOvr>
  <p:transition spd="slow">
    <p:pull dir="l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92443938"/>
      </p:ext>
    </p:extLst>
  </p:cSld>
  <p:clrMapOvr>
    <a:masterClrMapping/>
  </p:clrMapOvr>
  <p:transition spd="slow">
    <p:pull dir="l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21490502"/>
      </p:ext>
    </p:extLst>
  </p:cSld>
  <p:clrMapOvr>
    <a:masterClrMapping/>
  </p:clrMapOvr>
  <p:transition spd="slow">
    <p:pull dir="l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99441668"/>
      </p:ext>
    </p:extLst>
  </p:cSld>
  <p:clrMapOvr>
    <a:masterClrMapping/>
  </p:clrMapOvr>
  <p:transition spd="slow">
    <p:pull dir="l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37355004"/>
      </p:ext>
    </p:extLst>
  </p:cSld>
  <p:clrMapOvr>
    <a:masterClrMapping/>
  </p:clrMapOvr>
  <p:transition spd="slow">
    <p:pull dir="l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46519718"/>
      </p:ext>
    </p:extLst>
  </p:cSld>
  <p:clrMapOvr>
    <a:masterClrMapping/>
  </p:clrMapOvr>
  <p:transition spd="slow">
    <p:pull dir="lu"/>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46703319"/>
      </p:ext>
    </p:extLst>
  </p:cSld>
  <p:clrMapOvr>
    <a:masterClrMapping/>
  </p:clrMapOvr>
  <p:transition spd="slow">
    <p:pull dir="lu"/>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561908321"/>
      </p:ext>
    </p:extLst>
  </p:cSld>
  <p:clrMapOvr>
    <a:masterClrMapping/>
  </p:clrMapOvr>
  <p:transition spd="slow">
    <p:pull dir="l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81205667"/>
      </p:ext>
    </p:extLst>
  </p:cSld>
  <p:clrMapOvr>
    <a:masterClrMapping/>
  </p:clrMapOvr>
  <p:transition spd="slow">
    <p:pull dir="lu"/>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35052"/>
      </p:ext>
    </p:extLst>
  </p:cSld>
  <p:clrMapOvr>
    <a:masterClrMapping/>
  </p:clrMapOvr>
  <p:transition spd="slow">
    <p:pull dir="lu"/>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938543685"/>
      </p:ext>
    </p:extLst>
  </p:cSld>
  <p:clrMapOvr>
    <a:masterClrMapping/>
  </p:clrMapOvr>
  <p:transition spd="slow">
    <p:pull dir="lu"/>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64767634"/>
      </p:ext>
    </p:extLst>
  </p:cSld>
  <p:clrMapOvr>
    <a:masterClrMapping/>
  </p:clrMapOvr>
  <p:transition spd="slow">
    <p:pull dir="lu"/>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87253952"/>
      </p:ext>
    </p:extLst>
  </p:cSld>
  <p:clrMapOvr>
    <a:masterClrMapping/>
  </p:clrMapOvr>
  <p:transition spd="slow">
    <p:pull dir="lu"/>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24715733"/>
      </p:ext>
    </p:extLst>
  </p:cSld>
  <p:clrMapOvr>
    <a:masterClrMapping/>
  </p:clrMapOvr>
  <p:transition spd="slow">
    <p:pull dir="lu"/>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807333195"/>
      </p:ext>
    </p:extLst>
  </p:cSld>
  <p:clrMapOvr>
    <a:masterClrMapping/>
  </p:clrMapOvr>
  <p:transition spd="slow">
    <p:pull dir="lu"/>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89405643"/>
      </p:ext>
    </p:extLst>
  </p:cSld>
  <p:clrMapOvr>
    <a:masterClrMapping/>
  </p:clrMapOvr>
  <p:transition spd="slow">
    <p:pull dir="lu"/>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80185446"/>
      </p:ext>
    </p:extLst>
  </p:cSld>
  <p:clrMapOvr>
    <a:masterClrMapping/>
  </p:clrMapOvr>
  <p:transition spd="slow">
    <p:pull dir="lu"/>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35613345"/>
      </p:ext>
    </p:extLst>
  </p:cSld>
  <p:clrMapOvr>
    <a:masterClrMapping/>
  </p:clrMapOvr>
  <p:transition spd="slow">
    <p:pull dir="lu"/>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62569946"/>
      </p:ext>
    </p:extLst>
  </p:cSld>
  <p:clrMapOvr>
    <a:masterClrMapping/>
  </p:clrMapOvr>
  <p:transition spd="slow">
    <p:pull dir="l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77164680"/>
      </p:ext>
    </p:extLst>
  </p:cSld>
  <p:clrMapOvr>
    <a:masterClrMapping/>
  </p:clrMapOvr>
  <p:transition spd="slow">
    <p:pull dir="lu"/>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79997861"/>
      </p:ext>
    </p:extLst>
  </p:cSld>
  <p:clrMapOvr>
    <a:masterClrMapping/>
  </p:clrMapOvr>
  <p:transition spd="slow">
    <p:pull dir="lu"/>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63966009"/>
      </p:ext>
    </p:extLst>
  </p:cSld>
  <p:clrMapOvr>
    <a:masterClrMapping/>
  </p:clrMapOvr>
  <p:transition spd="slow">
    <p:pull dir="lu"/>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024202448"/>
      </p:ext>
    </p:extLst>
  </p:cSld>
  <p:clrMapOvr>
    <a:masterClrMapping/>
  </p:clrMapOvr>
  <p:transition spd="slow">
    <p:pull dir="lu"/>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052984"/>
      </p:ext>
    </p:extLst>
  </p:cSld>
  <p:clrMapOvr>
    <a:masterClrMapping/>
  </p:clrMapOvr>
  <p:transition spd="slow">
    <p:pull dir="lu"/>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463481207"/>
      </p:ext>
    </p:extLst>
  </p:cSld>
  <p:clrMapOvr>
    <a:masterClrMapping/>
  </p:clrMapOvr>
  <p:transition spd="slow">
    <p:pull dir="lu"/>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5765885"/>
      </p:ext>
    </p:extLst>
  </p:cSld>
  <p:clrMapOvr>
    <a:masterClrMapping/>
  </p:clrMapOvr>
  <p:transition spd="slow">
    <p:pull dir="lu"/>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78450282"/>
      </p:ext>
    </p:extLst>
  </p:cSld>
  <p:clrMapOvr>
    <a:masterClrMapping/>
  </p:clrMapOvr>
  <p:transition spd="slow">
    <p:pull dir="lu"/>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26390609"/>
      </p:ext>
    </p:extLst>
  </p:cSld>
  <p:clrMapOvr>
    <a:masterClrMapping/>
  </p:clrMapOvr>
  <p:transition spd="slow">
    <p:pull dir="lu"/>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61402503"/>
      </p:ext>
    </p:extLst>
  </p:cSld>
  <p:clrMapOvr>
    <a:masterClrMapping/>
  </p:clrMapOvr>
  <p:transition spd="slow">
    <p:pull dir="lu"/>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31326385"/>
      </p:ext>
    </p:extLst>
  </p:cSld>
  <p:clrMapOvr>
    <a:masterClrMapping/>
  </p:clrMapOvr>
  <p:transition spd="slow">
    <p:pull dir="l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29173329"/>
      </p:ext>
    </p:extLst>
  </p:cSld>
  <p:clrMapOvr>
    <a:masterClrMapping/>
  </p:clrMapOvr>
  <p:transition spd="slow">
    <p:pull dir="lu"/>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895633395"/>
      </p:ext>
    </p:extLst>
  </p:cSld>
  <p:clrMapOvr>
    <a:masterClrMapping/>
  </p:clrMapOvr>
  <p:transition spd="slow">
    <p:pull dir="lu"/>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38710461"/>
      </p:ext>
    </p:extLst>
  </p:cSld>
  <p:clrMapOvr>
    <a:masterClrMapping/>
  </p:clrMapOvr>
  <p:transition spd="slow">
    <p:pull dir="lu"/>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44502927"/>
      </p:ext>
    </p:extLst>
  </p:cSld>
  <p:clrMapOvr>
    <a:masterClrMapping/>
  </p:clrMapOvr>
  <p:transition spd="slow">
    <p:pull dir="lu"/>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2823542"/>
      </p:ext>
    </p:extLst>
  </p:cSld>
  <p:clrMapOvr>
    <a:masterClrMapping/>
  </p:clrMapOvr>
  <p:transition spd="slow">
    <p:pull dir="lu"/>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91128120"/>
      </p:ext>
    </p:extLst>
  </p:cSld>
  <p:clrMapOvr>
    <a:masterClrMapping/>
  </p:clrMapOvr>
  <p:transition spd="slow">
    <p:pull dir="lu"/>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921849502"/>
      </p:ext>
    </p:extLst>
  </p:cSld>
  <p:clrMapOvr>
    <a:masterClrMapping/>
  </p:clrMapOvr>
  <p:transition spd="slow">
    <p:pull dir="lu"/>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419615"/>
      </p:ext>
    </p:extLst>
  </p:cSld>
  <p:clrMapOvr>
    <a:masterClrMapping/>
  </p:clrMapOvr>
  <p:transition spd="slow">
    <p:pull dir="lu"/>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117493953"/>
      </p:ext>
    </p:extLst>
  </p:cSld>
  <p:clrMapOvr>
    <a:masterClrMapping/>
  </p:clrMapOvr>
  <p:transition spd="slow">
    <p:pull dir="lu"/>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69848545"/>
      </p:ext>
    </p:extLst>
  </p:cSld>
  <p:clrMapOvr>
    <a:masterClrMapping/>
  </p:clrMapOvr>
  <p:transition spd="slow">
    <p:pull dir="lu"/>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96367238"/>
      </p:ext>
    </p:extLst>
  </p:cSld>
  <p:clrMapOvr>
    <a:masterClrMapping/>
  </p:clrMapOvr>
  <p:transition spd="slow">
    <p:pull dir="l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0439054"/>
      </p:ext>
    </p:extLst>
  </p:cSld>
  <p:clrMapOvr>
    <a:masterClrMapping/>
  </p:clrMapOvr>
  <p:transition spd="slow">
    <p:pull dir="lu"/>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46445337"/>
      </p:ext>
    </p:extLst>
  </p:cSld>
  <p:clrMapOvr>
    <a:masterClrMapping/>
  </p:clrMapOvr>
  <p:transition spd="slow">
    <p:pull dir="lu"/>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56472287"/>
      </p:ext>
    </p:extLst>
  </p:cSld>
  <p:clrMapOvr>
    <a:masterClrMapping/>
  </p:clrMapOvr>
  <p:transition spd="slow">
    <p:pull dir="lu"/>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86950074"/>
      </p:ext>
    </p:extLst>
  </p:cSld>
  <p:clrMapOvr>
    <a:masterClrMapping/>
  </p:clrMapOvr>
  <p:transition spd="slow">
    <p:pull dir="lu"/>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37618912"/>
      </p:ext>
    </p:extLst>
  </p:cSld>
  <p:clrMapOvr>
    <a:masterClrMapping/>
  </p:clrMapOvr>
  <p:transition spd="slow">
    <p:pull dir="lu"/>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65203652"/>
      </p:ext>
    </p:extLst>
  </p:cSld>
  <p:clrMapOvr>
    <a:masterClrMapping/>
  </p:clrMapOvr>
  <p:transition spd="slow">
    <p:pull dir="lu"/>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09880248"/>
      </p:ext>
    </p:extLst>
  </p:cSld>
  <p:clrMapOvr>
    <a:masterClrMapping/>
  </p:clrMapOvr>
  <p:transition spd="slow">
    <p:pull dir="lu"/>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0447048"/>
      </p:ext>
    </p:extLst>
  </p:cSld>
  <p:clrMapOvr>
    <a:masterClrMapping/>
  </p:clrMapOvr>
  <p:transition spd="slow">
    <p:pull dir="lu"/>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53787219"/>
      </p:ext>
    </p:extLst>
  </p:cSld>
  <p:clrMapOvr>
    <a:masterClrMapping/>
  </p:clrMapOvr>
  <p:transition spd="slow">
    <p:pull dir="lu"/>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708903772"/>
      </p:ext>
    </p:extLst>
  </p:cSld>
  <p:clrMapOvr>
    <a:masterClrMapping/>
  </p:clrMapOvr>
  <p:transition spd="slow">
    <p:pull dir="lu"/>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749987"/>
      </p:ext>
    </p:extLst>
  </p:cSld>
  <p:clrMapOvr>
    <a:masterClrMapping/>
  </p:clrMapOvr>
  <p:transition spd="slow">
    <p:pull dir="l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56719514"/>
      </p:ext>
    </p:extLst>
  </p:cSld>
  <p:clrMapOvr>
    <a:masterClrMapping/>
  </p:clrMapOvr>
  <p:transition spd="slow">
    <p:pull dir="lu"/>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1006262707"/>
      </p:ext>
    </p:extLst>
  </p:cSld>
  <p:clrMapOvr>
    <a:masterClrMapping/>
  </p:clrMapOvr>
  <p:transition spd="slow">
    <p:pull dir="lu"/>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73008731"/>
      </p:ext>
    </p:extLst>
  </p:cSld>
  <p:clrMapOvr>
    <a:masterClrMapping/>
  </p:clrMapOvr>
  <p:transition spd="slow">
    <p:pull dir="lu"/>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86427425"/>
      </p:ext>
    </p:extLst>
  </p:cSld>
  <p:clrMapOvr>
    <a:masterClrMapping/>
  </p:clrMapOvr>
  <p:transition spd="slow">
    <p:pull dir="lu"/>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67974160"/>
      </p:ext>
    </p:extLst>
  </p:cSld>
  <p:clrMapOvr>
    <a:masterClrMapping/>
  </p:clrMapOvr>
  <p:transition spd="slow">
    <p:pull dir="lu"/>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03305641"/>
      </p:ext>
    </p:extLst>
  </p:cSld>
  <p:clrMapOvr>
    <a:masterClrMapping/>
  </p:clrMapOvr>
  <p:transition spd="slow">
    <p:pull dir="lu"/>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18123041"/>
      </p:ext>
    </p:extLst>
  </p:cSld>
  <p:clrMapOvr>
    <a:masterClrMapping/>
  </p:clrMapOvr>
  <p:transition spd="slow">
    <p:pull dir="lu"/>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69193552"/>
      </p:ext>
    </p:extLst>
  </p:cSld>
  <p:clrMapOvr>
    <a:masterClrMapping/>
  </p:clrMapOvr>
  <p:transition spd="slow">
    <p:pull dir="lu"/>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4556438"/>
      </p:ext>
    </p:extLst>
  </p:cSld>
  <p:clrMapOvr>
    <a:masterClrMapping/>
  </p:clrMapOvr>
  <p:transition spd="slow">
    <p:pull dir="lu"/>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96269269"/>
      </p:ext>
    </p:extLst>
  </p:cSld>
  <p:clrMapOvr>
    <a:masterClrMapping/>
  </p:clrMapOvr>
  <p:transition spd="slow">
    <p:pull dir="lu"/>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67760772"/>
      </p:ext>
    </p:extLst>
  </p:cSld>
  <p:clrMapOvr>
    <a:masterClrMapping/>
  </p:clrMapOvr>
  <p:transition spd="slow">
    <p:pull dir="l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78662189"/>
      </p:ext>
    </p:extLst>
  </p:cSld>
  <p:clrMapOvr>
    <a:masterClrMapping/>
  </p:clrMapOvr>
  <p:transition spd="slow">
    <p:pull dir="lu"/>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21191368"/>
      </p:ext>
    </p:extLst>
  </p:cSld>
  <p:clrMapOvr>
    <a:masterClrMapping/>
  </p:clrMapOvr>
  <p:transition spd="slow">
    <p:pull dir="lu"/>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356205579"/>
      </p:ext>
    </p:extLst>
  </p:cSld>
  <p:clrMapOvr>
    <a:masterClrMapping/>
  </p:clrMapOvr>
  <p:transition spd="slow">
    <p:pull dir="lu"/>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99076"/>
      </p:ext>
    </p:extLst>
  </p:cSld>
  <p:clrMapOvr>
    <a:masterClrMapping/>
  </p:clrMapOvr>
  <p:transition spd="slow">
    <p:pull dir="lu"/>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07622534"/>
      </p:ext>
    </p:extLst>
  </p:cSld>
  <p:clrMapOvr>
    <a:masterClrMapping/>
  </p:clrMapOvr>
  <p:transition spd="slow">
    <p:pull dir="lu"/>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62036167"/>
      </p:ext>
    </p:extLst>
  </p:cSld>
  <p:clrMapOvr>
    <a:masterClrMapping/>
  </p:clrMapOvr>
  <p:transition spd="slow">
    <p:pull dir="lu"/>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76990355"/>
      </p:ext>
    </p:extLst>
  </p:cSld>
  <p:clrMapOvr>
    <a:masterClrMapping/>
  </p:clrMapOvr>
  <p:transition spd="slow">
    <p:pull dir="lu"/>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27399074"/>
      </p:ext>
    </p:extLst>
  </p:cSld>
  <p:clrMapOvr>
    <a:masterClrMapping/>
  </p:clrMapOvr>
  <p:transition spd="slow">
    <p:pull dir="lu"/>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53130067"/>
      </p:ext>
    </p:extLst>
  </p:cSld>
  <p:clrMapOvr>
    <a:masterClrMapping/>
  </p:clrMapOvr>
  <p:transition spd="slow">
    <p:pull dir="lu"/>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81595403"/>
      </p:ext>
    </p:extLst>
  </p:cSld>
  <p:clrMapOvr>
    <a:masterClrMapping/>
  </p:clrMapOvr>
  <p:transition spd="slow">
    <p:pull dir="lu"/>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71904061"/>
      </p:ext>
    </p:extLst>
  </p:cSld>
  <p:clrMapOvr>
    <a:masterClrMapping/>
  </p:clrMapOvr>
  <p:transition spd="slow">
    <p:pull dir="l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42891950"/>
      </p:ext>
    </p:extLst>
  </p:cSld>
  <p:clrMapOvr>
    <a:masterClrMapping/>
  </p:clrMapOvr>
  <p:transition spd="slow">
    <p:pull dir="lu"/>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77366896"/>
      </p:ext>
    </p:extLst>
  </p:cSld>
  <p:clrMapOvr>
    <a:masterClrMapping/>
  </p:clrMapOvr>
  <p:transition spd="slow">
    <p:pull dir="lu"/>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30790706"/>
      </p:ext>
    </p:extLst>
  </p:cSld>
  <p:clrMapOvr>
    <a:masterClrMapping/>
  </p:clrMapOvr>
  <p:transition spd="slow">
    <p:pull dir="lu"/>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68658043"/>
      </p:ext>
    </p:extLst>
  </p:cSld>
  <p:clrMapOvr>
    <a:masterClrMapping/>
  </p:clrMapOvr>
  <p:transition spd="slow">
    <p:pull dir="lu"/>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20362332"/>
      </p:ext>
    </p:extLst>
  </p:cSld>
  <p:clrMapOvr>
    <a:masterClrMapping/>
  </p:clrMapOvr>
  <p:transition spd="slow">
    <p:pull dir="lu"/>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516327153"/>
      </p:ext>
    </p:extLst>
  </p:cSld>
  <p:clrMapOvr>
    <a:masterClrMapping/>
  </p:clrMapOvr>
  <p:transition spd="slow">
    <p:pull dir="lu"/>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64214"/>
      </p:ext>
    </p:extLst>
  </p:cSld>
  <p:clrMapOvr>
    <a:masterClrMapping/>
  </p:clrMapOvr>
  <p:transition spd="slow">
    <p:pull dir="lu"/>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491339300"/>
      </p:ext>
    </p:extLst>
  </p:cSld>
  <p:clrMapOvr>
    <a:masterClrMapping/>
  </p:clrMapOvr>
  <p:transition spd="slow">
    <p:pull dir="lu"/>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25172273"/>
      </p:ext>
    </p:extLst>
  </p:cSld>
  <p:clrMapOvr>
    <a:masterClrMapping/>
  </p:clrMapOvr>
  <p:transition spd="slow">
    <p:pull dir="lu"/>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90830253"/>
      </p:ext>
    </p:extLst>
  </p:cSld>
  <p:clrMapOvr>
    <a:masterClrMapping/>
  </p:clrMapOvr>
  <p:transition spd="slow">
    <p:pull dir="lu"/>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07051518"/>
      </p:ext>
    </p:extLst>
  </p:cSld>
  <p:clrMapOvr>
    <a:masterClrMapping/>
  </p:clrMapOvr>
  <p:transition spd="slow">
    <p:pull dir="l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9744625"/>
      </p:ext>
    </p:extLst>
  </p:cSld>
  <p:clrMapOvr>
    <a:masterClrMapping/>
  </p:clrMapOvr>
  <p:transition spd="slow">
    <p:pull dir="lu"/>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84858422"/>
      </p:ext>
    </p:extLst>
  </p:cSld>
  <p:clrMapOvr>
    <a:masterClrMapping/>
  </p:clrMapOvr>
  <p:transition spd="slow">
    <p:pull dir="lu"/>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60198773"/>
      </p:ext>
    </p:extLst>
  </p:cSld>
  <p:clrMapOvr>
    <a:masterClrMapping/>
  </p:clrMapOvr>
  <p:transition spd="slow">
    <p:pull dir="lu"/>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12311654"/>
      </p:ext>
    </p:extLst>
  </p:cSld>
  <p:clrMapOvr>
    <a:masterClrMapping/>
  </p:clrMapOvr>
  <p:transition spd="slow">
    <p:pull dir="lu"/>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21523086"/>
      </p:ext>
    </p:extLst>
  </p:cSld>
  <p:clrMapOvr>
    <a:masterClrMapping/>
  </p:clrMapOvr>
  <p:transition spd="slow">
    <p:pull dir="lu"/>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23024366"/>
      </p:ext>
    </p:extLst>
  </p:cSld>
  <p:clrMapOvr>
    <a:masterClrMapping/>
  </p:clrMapOvr>
  <p:transition spd="slow">
    <p:pull dir="lu"/>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18857658"/>
      </p:ext>
    </p:extLst>
  </p:cSld>
  <p:clrMapOvr>
    <a:masterClrMapping/>
  </p:clrMapOvr>
  <p:transition spd="slow">
    <p:pull dir="lu"/>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50565479"/>
      </p:ext>
    </p:extLst>
  </p:cSld>
  <p:clrMapOvr>
    <a:masterClrMapping/>
  </p:clrMapOvr>
  <p:transition spd="slow">
    <p:pull dir="lu"/>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505502274"/>
      </p:ext>
    </p:extLst>
  </p:cSld>
  <p:clrMapOvr>
    <a:masterClrMapping/>
  </p:clrMapOvr>
  <p:transition spd="slow">
    <p:pull dir="lu"/>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6783886"/>
      </p:ext>
    </p:extLst>
  </p:cSld>
  <p:clrMapOvr>
    <a:masterClrMapping/>
  </p:clrMapOvr>
  <p:transition spd="slow">
    <p:pull dir="lu"/>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960966157"/>
      </p:ext>
    </p:extLst>
  </p:cSld>
  <p:clrMapOvr>
    <a:masterClrMapping/>
  </p:clrMapOvr>
  <p:transition spd="slow">
    <p:pull dir="l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513259853"/>
      </p:ext>
    </p:extLst>
  </p:cSld>
  <p:clrMapOvr>
    <a:masterClrMapping/>
  </p:clrMapOvr>
  <p:transition spd="slow">
    <p:pull dir="lu"/>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25832947"/>
      </p:ext>
    </p:extLst>
  </p:cSld>
  <p:clrMapOvr>
    <a:masterClrMapping/>
  </p:clrMapOvr>
  <p:transition spd="slow">
    <p:pull dir="lu"/>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95524978"/>
      </p:ext>
    </p:extLst>
  </p:cSld>
  <p:clrMapOvr>
    <a:masterClrMapping/>
  </p:clrMapOvr>
  <p:transition spd="slow">
    <p:pull dir="lu"/>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37513866"/>
      </p:ext>
    </p:extLst>
  </p:cSld>
  <p:clrMapOvr>
    <a:masterClrMapping/>
  </p:clrMapOvr>
  <p:transition spd="slow">
    <p:pull dir="lu"/>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42272981"/>
      </p:ext>
    </p:extLst>
  </p:cSld>
  <p:clrMapOvr>
    <a:masterClrMapping/>
  </p:clrMapOvr>
  <p:transition spd="slow">
    <p:pull dir="lu"/>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01594666"/>
      </p:ext>
    </p:extLst>
  </p:cSld>
  <p:clrMapOvr>
    <a:masterClrMapping/>
  </p:clrMapOvr>
  <p:transition spd="slow">
    <p:pull dir="lu"/>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55131456"/>
      </p:ext>
    </p:extLst>
  </p:cSld>
  <p:clrMapOvr>
    <a:masterClrMapping/>
  </p:clrMapOvr>
  <p:transition spd="slow">
    <p:pull dir="lu"/>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17468897"/>
      </p:ext>
    </p:extLst>
  </p:cSld>
  <p:clrMapOvr>
    <a:masterClrMapping/>
  </p:clrMapOvr>
  <p:transition spd="slow">
    <p:pull dir="lu"/>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53236260"/>
      </p:ext>
    </p:extLst>
  </p:cSld>
  <p:clrMapOvr>
    <a:masterClrMapping/>
  </p:clrMapOvr>
  <p:transition spd="slow">
    <p:pull dir="lu"/>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91896151"/>
      </p:ext>
    </p:extLst>
  </p:cSld>
  <p:clrMapOvr>
    <a:masterClrMapping/>
  </p:clrMapOvr>
  <p:transition spd="slow">
    <p:pull dir="lu"/>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84304907"/>
      </p:ext>
    </p:extLst>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84443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69183561"/>
      </p:ext>
    </p:extLst>
  </p:cSld>
  <p:clrMapOvr>
    <a:masterClrMapping/>
  </p:clrMapOvr>
  <p:transition spd="slow">
    <p:pull dir="lu"/>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942174066"/>
      </p:ext>
    </p:extLst>
  </p:cSld>
  <p:clrMapOvr>
    <a:masterClrMapping/>
  </p:clrMapOvr>
  <p:transition spd="slow">
    <p:pull dir="lu"/>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052030"/>
      </p:ext>
    </p:extLst>
  </p:cSld>
  <p:clrMapOvr>
    <a:masterClrMapping/>
  </p:clrMapOvr>
  <p:transition spd="slow">
    <p:pull dir="lu"/>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4288338771"/>
      </p:ext>
    </p:extLst>
  </p:cSld>
  <p:clrMapOvr>
    <a:masterClrMapping/>
  </p:clrMapOvr>
  <p:transition spd="slow">
    <p:pull dir="lu"/>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02769910"/>
      </p:ext>
    </p:extLst>
  </p:cSld>
  <p:clrMapOvr>
    <a:masterClrMapping/>
  </p:clrMapOvr>
  <p:transition spd="slow">
    <p:pull dir="lu"/>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04199420"/>
      </p:ext>
    </p:extLst>
  </p:cSld>
  <p:clrMapOvr>
    <a:masterClrMapping/>
  </p:clrMapOvr>
  <p:transition spd="slow">
    <p:pull dir="lu"/>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78805448"/>
      </p:ext>
    </p:extLst>
  </p:cSld>
  <p:clrMapOvr>
    <a:masterClrMapping/>
  </p:clrMapOvr>
  <p:transition spd="slow">
    <p:pull dir="lu"/>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23475323"/>
      </p:ext>
    </p:extLst>
  </p:cSld>
  <p:clrMapOvr>
    <a:masterClrMapping/>
  </p:clrMapOvr>
  <p:transition spd="slow">
    <p:pull dir="lu"/>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82754354"/>
      </p:ext>
    </p:extLst>
  </p:cSld>
  <p:clrMapOvr>
    <a:masterClrMapping/>
  </p:clrMapOvr>
  <p:transition spd="slow">
    <p:pull dir="lu"/>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27168710"/>
      </p:ext>
    </p:extLst>
  </p:cSld>
  <p:clrMapOvr>
    <a:masterClrMapping/>
  </p:clrMapOvr>
  <p:transition spd="slow">
    <p:pull dir="lu"/>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45287316"/>
      </p:ext>
    </p:extLst>
  </p:cSld>
  <p:clrMapOvr>
    <a:masterClrMapping/>
  </p:clrMapOvr>
  <p:transition spd="slow">
    <p:pull dir="l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15380999"/>
      </p:ext>
    </p:extLst>
  </p:cSld>
  <p:clrMapOvr>
    <a:masterClrMapping/>
  </p:clrMapOvr>
  <p:transition spd="slow">
    <p:pull dir="lu"/>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60700431"/>
      </p:ext>
    </p:extLst>
  </p:cSld>
  <p:clrMapOvr>
    <a:masterClrMapping/>
  </p:clrMapOvr>
  <p:transition spd="slow">
    <p:pull dir="lu"/>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57342354"/>
      </p:ext>
    </p:extLst>
  </p:cSld>
  <p:clrMapOvr>
    <a:masterClrMapping/>
  </p:clrMapOvr>
  <p:transition spd="slow">
    <p:pull dir="lu"/>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4126140"/>
      </p:ext>
    </p:extLst>
  </p:cSld>
  <p:clrMapOvr>
    <a:masterClrMapping/>
  </p:clrMapOvr>
  <p:transition spd="slow">
    <p:pull dir="lu"/>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901974381"/>
      </p:ext>
    </p:extLst>
  </p:cSld>
  <p:clrMapOvr>
    <a:masterClrMapping/>
  </p:clrMapOvr>
  <p:transition spd="slow">
    <p:pull dir="lu"/>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580531"/>
      </p:ext>
    </p:extLst>
  </p:cSld>
  <p:clrMapOvr>
    <a:masterClrMapping/>
  </p:clrMapOvr>
  <p:transition spd="slow">
    <p:pull dir="lu"/>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4193866145"/>
      </p:ext>
    </p:extLst>
  </p:cSld>
  <p:clrMapOvr>
    <a:masterClrMapping/>
  </p:clrMapOvr>
  <p:transition spd="slow">
    <p:pull dir="lu"/>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92365167"/>
      </p:ext>
    </p:extLst>
  </p:cSld>
  <p:clrMapOvr>
    <a:masterClrMapping/>
  </p:clrMapOvr>
  <p:transition spd="slow">
    <p:pull dir="lu"/>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99090878"/>
      </p:ext>
    </p:extLst>
  </p:cSld>
  <p:clrMapOvr>
    <a:masterClrMapping/>
  </p:clrMapOvr>
  <p:transition spd="slow">
    <p:pull dir="lu"/>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35005933"/>
      </p:ext>
    </p:extLst>
  </p:cSld>
  <p:clrMapOvr>
    <a:masterClrMapping/>
  </p:clrMapOvr>
  <p:transition spd="slow">
    <p:pull dir="lu"/>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33722638"/>
      </p:ext>
    </p:extLst>
  </p:cSld>
  <p:clrMapOvr>
    <a:masterClrMapping/>
  </p:clrMapOvr>
  <p:transition spd="slow">
    <p:pull dir="l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40045588"/>
      </p:ext>
    </p:extLst>
  </p:cSld>
  <p:clrMapOvr>
    <a:masterClrMapping/>
  </p:clrMapOvr>
  <p:transition spd="slow">
    <p:pull dir="lu"/>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14629492"/>
      </p:ext>
    </p:extLst>
  </p:cSld>
  <p:clrMapOvr>
    <a:masterClrMapping/>
  </p:clrMapOvr>
  <p:transition spd="slow">
    <p:pull dir="lu"/>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00580278"/>
      </p:ext>
    </p:extLst>
  </p:cSld>
  <p:clrMapOvr>
    <a:masterClrMapping/>
  </p:clrMapOvr>
  <p:transition spd="slow">
    <p:pull dir="lu"/>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88016208"/>
      </p:ext>
    </p:extLst>
  </p:cSld>
  <p:clrMapOvr>
    <a:masterClrMapping/>
  </p:clrMapOvr>
  <p:transition spd="slow">
    <p:pull dir="lu"/>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05770048"/>
      </p:ext>
    </p:extLst>
  </p:cSld>
  <p:clrMapOvr>
    <a:masterClrMapping/>
  </p:clrMapOvr>
  <p:transition spd="slow">
    <p:pull dir="lu"/>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2007376"/>
      </p:ext>
    </p:extLst>
  </p:cSld>
  <p:clrMapOvr>
    <a:masterClrMapping/>
  </p:clrMapOvr>
  <p:transition spd="slow">
    <p:pull dir="lu"/>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265511589"/>
      </p:ext>
    </p:extLst>
  </p:cSld>
  <p:clrMapOvr>
    <a:masterClrMapping/>
  </p:clrMapOvr>
  <p:transition spd="slow">
    <p:pull dir="lu"/>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038148001"/>
      </p:ext>
    </p:extLst>
  </p:cSld>
  <p:clrMapOvr>
    <a:masterClrMapping/>
  </p:clrMapOvr>
  <p:transition spd="slow">
    <p:pull dir="lu"/>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2522110"/>
      </p:ext>
    </p:extLst>
  </p:cSld>
  <p:clrMapOvr>
    <a:masterClrMapping/>
  </p:clrMapOvr>
  <p:transition spd="slow">
    <p:pull dir="lu"/>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357722667"/>
      </p:ext>
    </p:extLst>
  </p:cSld>
  <p:clrMapOvr>
    <a:masterClrMapping/>
  </p:clrMapOvr>
  <p:transition spd="slow">
    <p:pull dir="lu"/>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36617219"/>
      </p:ext>
    </p:extLst>
  </p:cSld>
  <p:clrMapOvr>
    <a:masterClrMapping/>
  </p:clrMapOvr>
  <p:transition spd="slow">
    <p:pull dir="l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66237310"/>
      </p:ext>
    </p:extLst>
  </p:cSld>
  <p:clrMapOvr>
    <a:masterClrMapping/>
  </p:clrMapOvr>
  <p:transition spd="slow">
    <p:pull dir="lu"/>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95528061"/>
      </p:ext>
    </p:extLst>
  </p:cSld>
  <p:clrMapOvr>
    <a:masterClrMapping/>
  </p:clrMapOvr>
  <p:transition spd="slow">
    <p:pull dir="lu"/>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53237260"/>
      </p:ext>
    </p:extLst>
  </p:cSld>
  <p:clrMapOvr>
    <a:masterClrMapping/>
  </p:clrMapOvr>
  <p:transition spd="slow">
    <p:pull dir="lu"/>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08343"/>
      </p:ext>
    </p:extLst>
  </p:cSld>
  <p:clrMapOvr>
    <a:masterClrMapping/>
  </p:clrMapOvr>
  <p:transition spd="slow">
    <p:pull dir="lu"/>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79182612"/>
      </p:ext>
    </p:extLst>
  </p:cSld>
  <p:clrMapOvr>
    <a:masterClrMapping/>
  </p:clrMapOvr>
  <p:transition spd="slow">
    <p:pull dir="lu"/>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33563520"/>
      </p:ext>
    </p:extLst>
  </p:cSld>
  <p:clrMapOvr>
    <a:masterClrMapping/>
  </p:clrMapOvr>
  <p:transition spd="slow">
    <p:pull dir="lu"/>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30945453"/>
      </p:ext>
    </p:extLst>
  </p:cSld>
  <p:clrMapOvr>
    <a:masterClrMapping/>
  </p:clrMapOvr>
  <p:transition spd="slow">
    <p:pull dir="lu"/>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37935807"/>
      </p:ext>
    </p:extLst>
  </p:cSld>
  <p:clrMapOvr>
    <a:masterClrMapping/>
  </p:clrMapOvr>
  <p:transition spd="slow">
    <p:pull dir="lu"/>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69629511"/>
      </p:ext>
    </p:extLst>
  </p:cSld>
  <p:clrMapOvr>
    <a:masterClrMapping/>
  </p:clrMapOvr>
  <p:transition spd="slow">
    <p:pull dir="lu"/>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89762149"/>
      </p:ext>
    </p:extLst>
  </p:cSld>
  <p:clrMapOvr>
    <a:masterClrMapping/>
  </p:clrMapOvr>
  <p:transition spd="slow">
    <p:pull dir="lu"/>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279803121"/>
      </p:ext>
    </p:extLst>
  </p:cSld>
  <p:clrMapOvr>
    <a:masterClrMapping/>
  </p:clrMapOvr>
  <p:transition spd="slow">
    <p:pull dir="l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07237746"/>
      </p:ext>
    </p:extLst>
  </p:cSld>
  <p:clrMapOvr>
    <a:masterClrMapping/>
  </p:clrMapOvr>
  <p:transition spd="slow">
    <p:pull dir="lu"/>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108836"/>
      </p:ext>
    </p:extLst>
  </p:cSld>
  <p:clrMapOvr>
    <a:masterClrMapping/>
  </p:clrMapOvr>
  <p:transition spd="slow">
    <p:pull dir="lu"/>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235327937"/>
      </p:ext>
    </p:extLst>
  </p:cSld>
  <p:clrMapOvr>
    <a:masterClrMapping/>
  </p:clrMapOvr>
  <p:transition spd="slow">
    <p:pull dir="lu"/>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59031158"/>
      </p:ext>
    </p:extLst>
  </p:cSld>
  <p:clrMapOvr>
    <a:masterClrMapping/>
  </p:clrMapOvr>
  <p:transition spd="slow">
    <p:pull dir="lu"/>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887901120"/>
      </p:ext>
    </p:extLst>
  </p:cSld>
  <p:clrMapOvr>
    <a:masterClrMapping/>
  </p:clrMapOvr>
  <p:transition spd="slow">
    <p:pull dir="lu"/>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15928124"/>
      </p:ext>
    </p:extLst>
  </p:cSld>
  <p:clrMapOvr>
    <a:masterClrMapping/>
  </p:clrMapOvr>
  <p:transition spd="slow">
    <p:pull dir="lu"/>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05563830"/>
      </p:ext>
    </p:extLst>
  </p:cSld>
  <p:clrMapOvr>
    <a:masterClrMapping/>
  </p:clrMapOvr>
  <p:transition spd="slow">
    <p:pull dir="lu"/>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74838493"/>
      </p:ext>
    </p:extLst>
  </p:cSld>
  <p:clrMapOvr>
    <a:masterClrMapping/>
  </p:clrMapOvr>
  <p:transition spd="slow">
    <p:pull dir="lu"/>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32425772"/>
      </p:ext>
    </p:extLst>
  </p:cSld>
  <p:clrMapOvr>
    <a:masterClrMapping/>
  </p:clrMapOvr>
  <p:transition spd="slow">
    <p:pull dir="lu"/>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66568687"/>
      </p:ext>
    </p:extLst>
  </p:cSld>
  <p:clrMapOvr>
    <a:masterClrMapping/>
  </p:clrMapOvr>
  <p:transition spd="slow">
    <p:pull dir="lu"/>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94542807"/>
      </p:ext>
    </p:extLst>
  </p:cSld>
  <p:clrMapOvr>
    <a:masterClrMapping/>
  </p:clrMapOvr>
  <p:transition spd="slow">
    <p:pull dir="l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20754689"/>
      </p:ext>
    </p:extLst>
  </p:cSld>
  <p:clrMapOvr>
    <a:masterClrMapping/>
  </p:clrMapOvr>
  <p:transition spd="slow">
    <p:pull dir="lu"/>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22332334"/>
      </p:ext>
    </p:extLst>
  </p:cSld>
  <p:clrMapOvr>
    <a:masterClrMapping/>
  </p:clrMapOvr>
  <p:transition spd="slow">
    <p:pull dir="lu"/>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9804700"/>
      </p:ext>
    </p:extLst>
  </p:cSld>
  <p:clrMapOvr>
    <a:masterClrMapping/>
  </p:clrMapOvr>
  <p:transition spd="slow">
    <p:pull dir="lu"/>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910651186"/>
      </p:ext>
    </p:extLst>
  </p:cSld>
  <p:clrMapOvr>
    <a:masterClrMapping/>
  </p:clrMapOvr>
  <p:transition spd="slow">
    <p:pull dir="lu"/>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338427"/>
      </p:ext>
    </p:extLst>
  </p:cSld>
  <p:clrMapOvr>
    <a:masterClrMapping/>
  </p:clrMapOvr>
  <p:transition spd="slow">
    <p:pull dir="lu"/>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361292927"/>
      </p:ext>
    </p:extLst>
  </p:cSld>
  <p:clrMapOvr>
    <a:masterClrMapping/>
  </p:clrMapOvr>
  <p:transition spd="slow">
    <p:pull dir="lu"/>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49659956"/>
      </p:ext>
    </p:extLst>
  </p:cSld>
  <p:clrMapOvr>
    <a:masterClrMapping/>
  </p:clrMapOvr>
  <p:transition spd="slow">
    <p:pull dir="lu"/>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50323404"/>
      </p:ext>
    </p:extLst>
  </p:cSld>
  <p:clrMapOvr>
    <a:masterClrMapping/>
  </p:clrMapOvr>
  <p:transition spd="slow">
    <p:pull dir="lu"/>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08340450"/>
      </p:ext>
    </p:extLst>
  </p:cSld>
  <p:clrMapOvr>
    <a:masterClrMapping/>
  </p:clrMapOvr>
  <p:transition spd="slow">
    <p:pull dir="lu"/>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61104648"/>
      </p:ext>
    </p:extLst>
  </p:cSld>
  <p:clrMapOvr>
    <a:masterClrMapping/>
  </p:clrMapOvr>
  <p:transition spd="slow">
    <p:pull dir="lu"/>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09961262"/>
      </p:ext>
    </p:extLst>
  </p:cSld>
  <p:clrMapOvr>
    <a:masterClrMapping/>
  </p:clrMapOvr>
  <p:transition spd="slow">
    <p:pull dir="l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15133962"/>
      </p:ext>
    </p:extLst>
  </p:cSld>
  <p:clrMapOvr>
    <a:masterClrMapping/>
  </p:clrMapOvr>
  <p:transition spd="slow">
    <p:pull dir="lu"/>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60920207"/>
      </p:ext>
    </p:extLst>
  </p:cSld>
  <p:clrMapOvr>
    <a:masterClrMapping/>
  </p:clrMapOvr>
  <p:transition spd="slow">
    <p:pull dir="lu"/>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77820594"/>
      </p:ext>
    </p:extLst>
  </p:cSld>
  <p:clrMapOvr>
    <a:masterClrMapping/>
  </p:clrMapOvr>
  <p:transition spd="slow">
    <p:pull dir="lu"/>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8571260"/>
      </p:ext>
    </p:extLst>
  </p:cSld>
  <p:clrMapOvr>
    <a:masterClrMapping/>
  </p:clrMapOvr>
  <p:transition spd="slow">
    <p:pull dir="lu"/>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11820380"/>
      </p:ext>
    </p:extLst>
  </p:cSld>
  <p:clrMapOvr>
    <a:masterClrMapping/>
  </p:clrMapOvr>
  <p:transition spd="slow">
    <p:pull dir="lu"/>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5436113"/>
      </p:ext>
    </p:extLst>
  </p:cSld>
  <p:clrMapOvr>
    <a:masterClrMapping/>
  </p:clrMapOvr>
  <p:transition spd="slow">
    <p:pull dir="lu"/>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465989188"/>
      </p:ext>
    </p:extLst>
  </p:cSld>
  <p:clrMapOvr>
    <a:masterClrMapping/>
  </p:clrMapOvr>
  <p:transition spd="slow">
    <p:pull dir="lu"/>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390945"/>
      </p:ext>
    </p:extLst>
  </p:cSld>
  <p:clrMapOvr>
    <a:masterClrMapping/>
  </p:clrMapOvr>
  <p:transition spd="slow">
    <p:pull dir="lu"/>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5529065"/>
      </p:ext>
    </p:extLst>
  </p:cSld>
  <p:clrMapOvr>
    <a:masterClrMapping/>
  </p:clrMapOvr>
  <p:transition spd="slow">
    <p:pull dir="lu"/>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84076319"/>
      </p:ext>
    </p:extLst>
  </p:cSld>
  <p:clrMapOvr>
    <a:masterClrMapping/>
  </p:clrMapOvr>
  <p:transition spd="slow">
    <p:pull dir="lu"/>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9194290"/>
      </p:ext>
    </p:extLst>
  </p:cSld>
  <p:clrMapOvr>
    <a:masterClrMapping/>
  </p:clrMapOvr>
  <p:transition spd="slow">
    <p:pull dir="l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15251752"/>
      </p:ext>
    </p:extLst>
  </p:cSld>
  <p:clrMapOvr>
    <a:masterClrMapping/>
  </p:clrMapOvr>
  <p:transition spd="slow">
    <p:pull dir="lu"/>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59115423"/>
      </p:ext>
    </p:extLst>
  </p:cSld>
  <p:clrMapOvr>
    <a:masterClrMapping/>
  </p:clrMapOvr>
  <p:transition spd="slow">
    <p:pull dir="lu"/>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1688974"/>
      </p:ext>
    </p:extLst>
  </p:cSld>
  <p:clrMapOvr>
    <a:masterClrMapping/>
  </p:clrMapOvr>
  <p:transition spd="slow">
    <p:pull dir="lu"/>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88468168"/>
      </p:ext>
    </p:extLst>
  </p:cSld>
  <p:clrMapOvr>
    <a:masterClrMapping/>
  </p:clrMapOvr>
  <p:transition spd="slow">
    <p:pull dir="lu"/>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2341299"/>
      </p:ext>
    </p:extLst>
  </p:cSld>
  <p:clrMapOvr>
    <a:masterClrMapping/>
  </p:clrMapOvr>
  <p:transition spd="slow">
    <p:pull dir="lu"/>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39434391"/>
      </p:ext>
    </p:extLst>
  </p:cSld>
  <p:clrMapOvr>
    <a:masterClrMapping/>
  </p:clrMapOvr>
  <p:transition spd="slow">
    <p:pull dir="lu"/>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90536869"/>
      </p:ext>
    </p:extLst>
  </p:cSld>
  <p:clrMapOvr>
    <a:masterClrMapping/>
  </p:clrMapOvr>
  <p:transition spd="slow">
    <p:pull dir="lu"/>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6879221"/>
      </p:ext>
    </p:extLst>
  </p:cSld>
  <p:clrMapOvr>
    <a:masterClrMapping/>
  </p:clrMapOvr>
  <p:transition spd="slow">
    <p:pull dir="lu"/>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78899237"/>
      </p:ext>
    </p:extLst>
  </p:cSld>
  <p:clrMapOvr>
    <a:masterClrMapping/>
  </p:clrMapOvr>
  <p:transition spd="slow">
    <p:pull dir="lu"/>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957168220"/>
      </p:ext>
    </p:extLst>
  </p:cSld>
  <p:clrMapOvr>
    <a:masterClrMapping/>
  </p:clrMapOvr>
  <p:transition spd="slow">
    <p:pull dir="lu"/>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661881"/>
      </p:ext>
    </p:extLst>
  </p:cSld>
  <p:clrMapOvr>
    <a:masterClrMapping/>
  </p:clrMapOvr>
  <p:transition spd="slow">
    <p:pull dir="l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26979346"/>
      </p:ext>
    </p:extLst>
  </p:cSld>
  <p:clrMapOvr>
    <a:masterClrMapping/>
  </p:clrMapOvr>
  <p:transition spd="slow">
    <p:pull dir="lu"/>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676954892"/>
      </p:ext>
    </p:extLst>
  </p:cSld>
  <p:clrMapOvr>
    <a:masterClrMapping/>
  </p:clrMapOvr>
  <p:transition spd="slow">
    <p:pull dir="lu"/>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29025836"/>
      </p:ext>
    </p:extLst>
  </p:cSld>
  <p:clrMapOvr>
    <a:masterClrMapping/>
  </p:clrMapOvr>
  <p:transition spd="slow">
    <p:pull dir="lu"/>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25424681"/>
      </p:ext>
    </p:extLst>
  </p:cSld>
  <p:clrMapOvr>
    <a:masterClrMapping/>
  </p:clrMapOvr>
  <p:transition spd="slow">
    <p:pull dir="lu"/>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44473790"/>
      </p:ext>
    </p:extLst>
  </p:cSld>
  <p:clrMapOvr>
    <a:masterClrMapping/>
  </p:clrMapOvr>
  <p:transition spd="slow">
    <p:pull dir="lu"/>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47428822"/>
      </p:ext>
    </p:extLst>
  </p:cSld>
  <p:clrMapOvr>
    <a:masterClrMapping/>
  </p:clrMapOvr>
  <p:transition spd="slow">
    <p:pull dir="lu"/>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68317966"/>
      </p:ext>
    </p:extLst>
  </p:cSld>
  <p:clrMapOvr>
    <a:masterClrMapping/>
  </p:clrMapOvr>
  <p:transition spd="slow">
    <p:pull dir="lu"/>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88638104"/>
      </p:ext>
    </p:extLst>
  </p:cSld>
  <p:clrMapOvr>
    <a:masterClrMapping/>
  </p:clrMapOvr>
  <p:transition spd="slow">
    <p:pull dir="lu"/>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11972444"/>
      </p:ext>
    </p:extLst>
  </p:cSld>
  <p:clrMapOvr>
    <a:masterClrMapping/>
  </p:clrMapOvr>
  <p:transition spd="slow">
    <p:pull dir="lu"/>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28748595"/>
      </p:ext>
    </p:extLst>
  </p:cSld>
  <p:clrMapOvr>
    <a:masterClrMapping/>
  </p:clrMapOvr>
  <p:transition spd="slow">
    <p:pull dir="lu"/>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40763776"/>
      </p:ext>
    </p:extLst>
  </p:cSld>
  <p:clrMapOvr>
    <a:masterClrMapping/>
  </p:clrMapOvr>
  <p:transition spd="slow">
    <p:pull dir="l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33614931"/>
      </p:ext>
    </p:extLst>
  </p:cSld>
  <p:clrMapOvr>
    <a:masterClrMapping/>
  </p:clrMapOvr>
  <p:transition spd="slow">
    <p:pull dir="lu"/>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26654250"/>
      </p:ext>
    </p:extLst>
  </p:cSld>
  <p:clrMapOvr>
    <a:masterClrMapping/>
  </p:clrMapOvr>
  <p:transition spd="slow">
    <p:pull dir="lu"/>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589782707"/>
      </p:ext>
    </p:extLst>
  </p:cSld>
  <p:clrMapOvr>
    <a:masterClrMapping/>
  </p:clrMapOvr>
  <p:transition spd="slow">
    <p:pull dir="lu"/>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962294"/>
      </p:ext>
    </p:extLst>
  </p:cSld>
  <p:clrMapOvr>
    <a:masterClrMapping/>
  </p:clrMapOvr>
  <p:transition spd="slow">
    <p:pull dir="lu"/>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1534723462"/>
      </p:ext>
    </p:extLst>
  </p:cSld>
  <p:clrMapOvr>
    <a:masterClrMapping/>
  </p:clrMapOvr>
  <p:transition spd="slow">
    <p:pull dir="lu"/>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52926071"/>
      </p:ext>
    </p:extLst>
  </p:cSld>
  <p:clrMapOvr>
    <a:masterClrMapping/>
  </p:clrMapOvr>
  <p:transition spd="slow">
    <p:pull dir="lu"/>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48582630"/>
      </p:ext>
    </p:extLst>
  </p:cSld>
  <p:clrMapOvr>
    <a:masterClrMapping/>
  </p:clrMapOvr>
  <p:transition spd="slow">
    <p:pull dir="lu"/>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355200"/>
      </p:ext>
    </p:extLst>
  </p:cSld>
  <p:clrMapOvr>
    <a:masterClrMapping/>
  </p:clrMapOvr>
  <p:transition spd="slow">
    <p:pull dir="lu"/>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58858810"/>
      </p:ext>
    </p:extLst>
  </p:cSld>
  <p:clrMapOvr>
    <a:masterClrMapping/>
  </p:clrMapOvr>
  <p:transition spd="slow">
    <p:pull dir="lu"/>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02293494"/>
      </p:ext>
    </p:extLst>
  </p:cSld>
  <p:clrMapOvr>
    <a:masterClrMapping/>
  </p:clrMapOvr>
  <p:transition spd="slow">
    <p:pull dir="lu"/>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93760969"/>
      </p:ext>
    </p:extLst>
  </p:cSld>
  <p:clrMapOvr>
    <a:masterClrMapping/>
  </p:clrMapOvr>
  <p:transition spd="slow">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915446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67284548"/>
      </p:ext>
    </p:extLst>
  </p:cSld>
  <p:clrMapOvr>
    <a:masterClrMapping/>
  </p:clrMapOvr>
  <p:transition spd="slow">
    <p:pull dir="lu"/>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74447467"/>
      </p:ext>
    </p:extLst>
  </p:cSld>
  <p:clrMapOvr>
    <a:masterClrMapping/>
  </p:clrMapOvr>
  <p:transition spd="slow">
    <p:pull dir="lu"/>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15287627"/>
      </p:ext>
    </p:extLst>
  </p:cSld>
  <p:clrMapOvr>
    <a:masterClrMapping/>
  </p:clrMapOvr>
  <p:transition spd="slow">
    <p:pull dir="lu"/>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73370147"/>
      </p:ext>
    </p:extLst>
  </p:cSld>
  <p:clrMapOvr>
    <a:masterClrMapping/>
  </p:clrMapOvr>
  <p:transition spd="slow">
    <p:pull dir="lu"/>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59756656"/>
      </p:ext>
    </p:extLst>
  </p:cSld>
  <p:clrMapOvr>
    <a:masterClrMapping/>
  </p:clrMapOvr>
  <p:transition spd="slow">
    <p:pull dir="lu"/>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648033068"/>
      </p:ext>
    </p:extLst>
  </p:cSld>
  <p:clrMapOvr>
    <a:masterClrMapping/>
  </p:clrMapOvr>
  <p:transition spd="slow">
    <p:pull dir="lu"/>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6500170"/>
      </p:ext>
    </p:extLst>
  </p:cSld>
  <p:clrMapOvr>
    <a:masterClrMapping/>
  </p:clrMapOvr>
  <p:transition spd="slow">
    <p:pull dir="lu"/>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298698763"/>
      </p:ext>
    </p:extLst>
  </p:cSld>
  <p:clrMapOvr>
    <a:masterClrMapping/>
  </p:clrMapOvr>
  <p:transition spd="slow">
    <p:pull dir="lu"/>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63044266"/>
      </p:ext>
    </p:extLst>
  </p:cSld>
  <p:clrMapOvr>
    <a:masterClrMapping/>
  </p:clrMapOvr>
  <p:transition spd="slow">
    <p:pull dir="lu"/>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77032196"/>
      </p:ext>
    </p:extLst>
  </p:cSld>
  <p:clrMapOvr>
    <a:masterClrMapping/>
  </p:clrMapOvr>
  <p:transition spd="slow">
    <p:pull dir="lu"/>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46814512"/>
      </p:ext>
    </p:extLst>
  </p:cSld>
  <p:clrMapOvr>
    <a:masterClrMapping/>
  </p:clrMapOvr>
  <p:transition spd="slow">
    <p:pull dir="l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488709"/>
      </p:ext>
    </p:extLst>
  </p:cSld>
  <p:clrMapOvr>
    <a:masterClrMapping/>
  </p:clrMapOvr>
  <p:transition spd="slow">
    <p:pull dir="lu"/>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01891176"/>
      </p:ext>
    </p:extLst>
  </p:cSld>
  <p:clrMapOvr>
    <a:masterClrMapping/>
  </p:clrMapOvr>
  <p:transition spd="slow">
    <p:pull dir="lu"/>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3964236"/>
      </p:ext>
    </p:extLst>
  </p:cSld>
  <p:clrMapOvr>
    <a:masterClrMapping/>
  </p:clrMapOvr>
  <p:transition spd="slow">
    <p:pull dir="lu"/>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62987691"/>
      </p:ext>
    </p:extLst>
  </p:cSld>
  <p:clrMapOvr>
    <a:masterClrMapping/>
  </p:clrMapOvr>
  <p:transition spd="slow">
    <p:pull dir="lu"/>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97976943"/>
      </p:ext>
    </p:extLst>
  </p:cSld>
  <p:clrMapOvr>
    <a:masterClrMapping/>
  </p:clrMapOvr>
  <p:transition spd="slow">
    <p:pull dir="lu"/>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42305218"/>
      </p:ext>
    </p:extLst>
  </p:cSld>
  <p:clrMapOvr>
    <a:masterClrMapping/>
  </p:clrMapOvr>
  <p:transition spd="slow">
    <p:pull dir="lu"/>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5904691"/>
      </p:ext>
    </p:extLst>
  </p:cSld>
  <p:clrMapOvr>
    <a:masterClrMapping/>
  </p:clrMapOvr>
  <p:transition spd="slow">
    <p:pull dir="lu"/>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70023590"/>
      </p:ext>
    </p:extLst>
  </p:cSld>
  <p:clrMapOvr>
    <a:masterClrMapping/>
  </p:clrMapOvr>
  <p:transition spd="slow">
    <p:pull dir="lu"/>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595374739"/>
      </p:ext>
    </p:extLst>
  </p:cSld>
  <p:clrMapOvr>
    <a:masterClrMapping/>
  </p:clrMapOvr>
  <p:transition spd="slow">
    <p:pull dir="lu"/>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816409"/>
      </p:ext>
    </p:extLst>
  </p:cSld>
  <p:clrMapOvr>
    <a:masterClrMapping/>
  </p:clrMapOvr>
  <p:transition spd="slow">
    <p:pull dir="lu"/>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793711784"/>
      </p:ext>
    </p:extLst>
  </p:cSld>
  <p:clrMapOvr>
    <a:masterClrMapping/>
  </p:clrMapOvr>
  <p:transition spd="slow">
    <p:pull dir="l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842210176"/>
      </p:ext>
    </p:extLst>
  </p:cSld>
  <p:clrMapOvr>
    <a:masterClrMapping/>
  </p:clrMapOvr>
  <p:transition spd="slow">
    <p:pull dir="lu"/>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99774637"/>
      </p:ext>
    </p:extLst>
  </p:cSld>
  <p:clrMapOvr>
    <a:masterClrMapping/>
  </p:clrMapOvr>
  <p:transition spd="slow">
    <p:pull dir="lu"/>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726960"/>
      </p:ext>
    </p:extLst>
  </p:cSld>
  <p:clrMapOvr>
    <a:masterClrMapping/>
  </p:clrMapOvr>
  <p:transition spd="slow">
    <p:pull dir="lu"/>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91546246"/>
      </p:ext>
    </p:extLst>
  </p:cSld>
  <p:clrMapOvr>
    <a:masterClrMapping/>
  </p:clrMapOvr>
  <p:transition spd="slow">
    <p:pull dir="lu"/>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64338880"/>
      </p:ext>
    </p:extLst>
  </p:cSld>
  <p:clrMapOvr>
    <a:masterClrMapping/>
  </p:clrMapOvr>
  <p:transition spd="slow">
    <p:pull dir="lu"/>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17994808"/>
      </p:ext>
    </p:extLst>
  </p:cSld>
  <p:clrMapOvr>
    <a:masterClrMapping/>
  </p:clrMapOvr>
  <p:transition spd="slow">
    <p:pull dir="lu"/>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77278596"/>
      </p:ext>
    </p:extLst>
  </p:cSld>
  <p:clrMapOvr>
    <a:masterClrMapping/>
  </p:clrMapOvr>
  <p:transition spd="slow">
    <p:pull dir="lu"/>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278676242"/>
      </p:ext>
    </p:extLst>
  </p:cSld>
  <p:clrMapOvr>
    <a:masterClrMapping/>
  </p:clrMapOvr>
  <p:transition spd="slow">
    <p:pull dir="lu"/>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92362407"/>
      </p:ext>
    </p:extLst>
  </p:cSld>
  <p:clrMapOvr>
    <a:masterClrMapping/>
  </p:clrMapOvr>
  <p:transition spd="slow">
    <p:pull dir="lu"/>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88346311"/>
      </p:ext>
    </p:extLst>
  </p:cSld>
  <p:clrMapOvr>
    <a:masterClrMapping/>
  </p:clrMapOvr>
  <p:transition spd="slow">
    <p:pull dir="lu"/>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70212809"/>
      </p:ext>
    </p:extLst>
  </p:cSld>
  <p:clrMapOvr>
    <a:masterClrMapping/>
  </p:clrMapOvr>
  <p:transition spd="slow">
    <p:pull dir="l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20799012"/>
      </p:ext>
    </p:extLst>
  </p:cSld>
  <p:clrMapOvr>
    <a:masterClrMapping/>
  </p:clrMapOvr>
  <p:transition spd="slow">
    <p:pull dir="lu"/>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691209862"/>
      </p:ext>
    </p:extLst>
  </p:cSld>
  <p:clrMapOvr>
    <a:masterClrMapping/>
  </p:clrMapOvr>
  <p:transition spd="slow">
    <p:pull dir="lu"/>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402392"/>
      </p:ext>
    </p:extLst>
  </p:cSld>
  <p:clrMapOvr>
    <a:masterClrMapping/>
  </p:clrMapOvr>
  <p:transition spd="slow">
    <p:pull dir="lu"/>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1990302054"/>
      </p:ext>
    </p:extLst>
  </p:cSld>
  <p:clrMapOvr>
    <a:masterClrMapping/>
  </p:clrMapOvr>
  <p:transition spd="slow">
    <p:pull dir="lu"/>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60057552"/>
      </p:ext>
    </p:extLst>
  </p:cSld>
  <p:clrMapOvr>
    <a:masterClrMapping/>
  </p:clrMapOvr>
  <p:transition spd="slow">
    <p:pull dir="lu"/>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25326697"/>
      </p:ext>
    </p:extLst>
  </p:cSld>
  <p:clrMapOvr>
    <a:masterClrMapping/>
  </p:clrMapOvr>
  <p:transition spd="slow">
    <p:pull dir="lu"/>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29136089"/>
      </p:ext>
    </p:extLst>
  </p:cSld>
  <p:clrMapOvr>
    <a:masterClrMapping/>
  </p:clrMapOvr>
  <p:transition spd="slow">
    <p:pull dir="lu"/>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77294184"/>
      </p:ext>
    </p:extLst>
  </p:cSld>
  <p:clrMapOvr>
    <a:masterClrMapping/>
  </p:clrMapOvr>
  <p:transition spd="slow">
    <p:pull dir="lu"/>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94565156"/>
      </p:ext>
    </p:extLst>
  </p:cSld>
  <p:clrMapOvr>
    <a:masterClrMapping/>
  </p:clrMapOvr>
  <p:transition spd="slow">
    <p:pull dir="lu"/>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90212530"/>
      </p:ext>
    </p:extLst>
  </p:cSld>
  <p:clrMapOvr>
    <a:masterClrMapping/>
  </p:clrMapOvr>
  <p:transition spd="slow">
    <p:pull dir="lu"/>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39547979"/>
      </p:ext>
    </p:extLst>
  </p:cSld>
  <p:clrMapOvr>
    <a:masterClrMapping/>
  </p:clrMapOvr>
  <p:transition spd="slow">
    <p:pull dir="l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21645969"/>
      </p:ext>
    </p:extLst>
  </p:cSld>
  <p:clrMapOvr>
    <a:masterClrMapping/>
  </p:clrMapOvr>
  <p:transition spd="slow">
    <p:pull dir="lu"/>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48039439"/>
      </p:ext>
    </p:extLst>
  </p:cSld>
  <p:clrMapOvr>
    <a:masterClrMapping/>
  </p:clrMapOvr>
  <p:transition spd="slow">
    <p:pull dir="lu"/>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82270545"/>
      </p:ext>
    </p:extLst>
  </p:cSld>
  <p:clrMapOvr>
    <a:masterClrMapping/>
  </p:clrMapOvr>
  <p:transition spd="slow">
    <p:pull dir="lu"/>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32926777"/>
      </p:ext>
    </p:extLst>
  </p:cSld>
  <p:clrMapOvr>
    <a:masterClrMapping/>
  </p:clrMapOvr>
  <p:transition spd="slow">
    <p:pull dir="lu"/>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36240705"/>
      </p:ext>
    </p:extLst>
  </p:cSld>
  <p:clrMapOvr>
    <a:masterClrMapping/>
  </p:clrMapOvr>
  <p:transition spd="slow">
    <p:pull dir="lu"/>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412157"/>
      </p:ext>
    </p:extLst>
  </p:cSld>
  <p:clrMapOvr>
    <a:masterClrMapping/>
  </p:clrMapOvr>
  <p:transition spd="slow">
    <p:pull dir="lu"/>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799011751"/>
      </p:ext>
    </p:extLst>
  </p:cSld>
  <p:clrMapOvr>
    <a:masterClrMapping/>
  </p:clrMapOvr>
  <p:transition spd="slow">
    <p:pull dir="lu"/>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36071797"/>
      </p:ext>
    </p:extLst>
  </p:cSld>
  <p:clrMapOvr>
    <a:masterClrMapping/>
  </p:clrMapOvr>
  <p:transition spd="slow">
    <p:pull dir="lu"/>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5525130"/>
      </p:ext>
    </p:extLst>
  </p:cSld>
  <p:clrMapOvr>
    <a:masterClrMapping/>
  </p:clrMapOvr>
  <p:transition spd="slow">
    <p:pull dir="lu"/>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71281980"/>
      </p:ext>
    </p:extLst>
  </p:cSld>
  <p:clrMapOvr>
    <a:masterClrMapping/>
  </p:clrMapOvr>
  <p:transition spd="slow">
    <p:pull dir="lu"/>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96121928"/>
      </p:ext>
    </p:extLst>
  </p:cSld>
  <p:clrMapOvr>
    <a:masterClrMapping/>
  </p:clrMapOvr>
  <p:transition spd="slow">
    <p:pull dir="l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8055482"/>
      </p:ext>
    </p:extLst>
  </p:cSld>
  <p:clrMapOvr>
    <a:masterClrMapping/>
  </p:clrMapOvr>
  <p:transition spd="slow">
    <p:pull dir="lu"/>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31557252"/>
      </p:ext>
    </p:extLst>
  </p:cSld>
  <p:clrMapOvr>
    <a:masterClrMapping/>
  </p:clrMapOvr>
  <p:transition spd="slow">
    <p:pull dir="lu"/>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19318332"/>
      </p:ext>
    </p:extLst>
  </p:cSld>
  <p:clrMapOvr>
    <a:masterClrMapping/>
  </p:clrMapOvr>
  <p:transition spd="slow">
    <p:pull dir="lu"/>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4163140"/>
      </p:ext>
    </p:extLst>
  </p:cSld>
  <p:clrMapOvr>
    <a:masterClrMapping/>
  </p:clrMapOvr>
  <p:transition spd="slow">
    <p:pull dir="lu"/>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8196496"/>
      </p:ext>
    </p:extLst>
  </p:cSld>
  <p:clrMapOvr>
    <a:masterClrMapping/>
  </p:clrMapOvr>
  <p:transition spd="slow">
    <p:pull dir="lu"/>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73424795"/>
      </p:ext>
    </p:extLst>
  </p:cSld>
  <p:clrMapOvr>
    <a:masterClrMapping/>
  </p:clrMapOvr>
  <p:transition spd="slow">
    <p:pull dir="lu"/>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8571414"/>
      </p:ext>
    </p:extLst>
  </p:cSld>
  <p:clrMapOvr>
    <a:masterClrMapping/>
  </p:clrMapOvr>
  <p:transition spd="slow">
    <p:pull dir="lu"/>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382248002"/>
      </p:ext>
    </p:extLst>
  </p:cSld>
  <p:clrMapOvr>
    <a:masterClrMapping/>
  </p:clrMapOvr>
  <p:transition spd="slow">
    <p:pull dir="lu"/>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506779"/>
      </p:ext>
    </p:extLst>
  </p:cSld>
  <p:clrMapOvr>
    <a:masterClrMapping/>
  </p:clrMapOvr>
  <p:transition spd="slow">
    <p:pull dir="lu"/>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73471578"/>
      </p:ext>
    </p:extLst>
  </p:cSld>
  <p:clrMapOvr>
    <a:masterClrMapping/>
  </p:clrMapOvr>
  <p:transition spd="slow">
    <p:pull dir="lu"/>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13047460"/>
      </p:ext>
    </p:extLst>
  </p:cSld>
  <p:clrMapOvr>
    <a:masterClrMapping/>
  </p:clrMapOvr>
  <p:transition spd="slow">
    <p:pull dir="l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19733878"/>
      </p:ext>
    </p:extLst>
  </p:cSld>
  <p:clrMapOvr>
    <a:masterClrMapping/>
  </p:clrMapOvr>
  <p:transition spd="slow">
    <p:pull dir="lu"/>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04163866"/>
      </p:ext>
    </p:extLst>
  </p:cSld>
  <p:clrMapOvr>
    <a:masterClrMapping/>
  </p:clrMapOvr>
  <p:transition spd="slow">
    <p:pull dir="lu"/>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17829299"/>
      </p:ext>
    </p:extLst>
  </p:cSld>
  <p:clrMapOvr>
    <a:masterClrMapping/>
  </p:clrMapOvr>
  <p:transition spd="slow">
    <p:pull dir="lu"/>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79110310"/>
      </p:ext>
    </p:extLst>
  </p:cSld>
  <p:clrMapOvr>
    <a:masterClrMapping/>
  </p:clrMapOvr>
  <p:transition spd="slow">
    <p:pull dir="lu"/>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7345601"/>
      </p:ext>
    </p:extLst>
  </p:cSld>
  <p:clrMapOvr>
    <a:masterClrMapping/>
  </p:clrMapOvr>
  <p:transition spd="slow">
    <p:pull dir="lu"/>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403147"/>
      </p:ext>
    </p:extLst>
  </p:cSld>
  <p:clrMapOvr>
    <a:masterClrMapping/>
  </p:clrMapOvr>
  <p:transition spd="slow">
    <p:pull dir="lu"/>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65039319"/>
      </p:ext>
    </p:extLst>
  </p:cSld>
  <p:clrMapOvr>
    <a:masterClrMapping/>
  </p:clrMapOvr>
  <p:transition spd="slow">
    <p:pull dir="lu"/>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68875149"/>
      </p:ext>
    </p:extLst>
  </p:cSld>
  <p:clrMapOvr>
    <a:masterClrMapping/>
  </p:clrMapOvr>
  <p:transition spd="slow">
    <p:pull dir="lu"/>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94847906"/>
      </p:ext>
    </p:extLst>
  </p:cSld>
  <p:clrMapOvr>
    <a:masterClrMapping/>
  </p:clrMapOvr>
  <p:transition spd="slow">
    <p:pull dir="lu"/>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51751917"/>
      </p:ext>
    </p:extLst>
  </p:cSld>
  <p:clrMapOvr>
    <a:masterClrMapping/>
  </p:clrMapOvr>
  <p:transition spd="slow">
    <p:pull dir="lu"/>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707770976"/>
      </p:ext>
    </p:extLst>
  </p:cSld>
  <p:clrMapOvr>
    <a:masterClrMapping/>
  </p:clrMapOvr>
  <p:transition spd="slow">
    <p:pull dir="l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91884612"/>
      </p:ext>
    </p:extLst>
  </p:cSld>
  <p:clrMapOvr>
    <a:masterClrMapping/>
  </p:clrMapOvr>
  <p:transition spd="slow">
    <p:pull dir="lu"/>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296051"/>
      </p:ext>
    </p:extLst>
  </p:cSld>
  <p:clrMapOvr>
    <a:masterClrMapping/>
  </p:clrMapOvr>
  <p:transition spd="slow">
    <p:pull dir="lu"/>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729175956"/>
      </p:ext>
    </p:extLst>
  </p:cSld>
  <p:clrMapOvr>
    <a:masterClrMapping/>
  </p:clrMapOvr>
  <p:transition spd="slow">
    <p:pull dir="lu"/>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64676531"/>
      </p:ext>
    </p:extLst>
  </p:cSld>
  <p:clrMapOvr>
    <a:masterClrMapping/>
  </p:clrMapOvr>
  <p:transition spd="slow">
    <p:pull dir="lu"/>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27470868"/>
      </p:ext>
    </p:extLst>
  </p:cSld>
  <p:clrMapOvr>
    <a:masterClrMapping/>
  </p:clrMapOvr>
  <p:transition spd="slow">
    <p:pull dir="lu"/>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78178784"/>
      </p:ext>
    </p:extLst>
  </p:cSld>
  <p:clrMapOvr>
    <a:masterClrMapping/>
  </p:clrMapOvr>
  <p:transition spd="slow">
    <p:pull dir="lu"/>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268818000"/>
      </p:ext>
    </p:extLst>
  </p:cSld>
  <p:clrMapOvr>
    <a:masterClrMapping/>
  </p:clrMapOvr>
  <p:transition spd="slow">
    <p:pull dir="lu"/>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2895240"/>
      </p:ext>
    </p:extLst>
  </p:cSld>
  <p:clrMapOvr>
    <a:masterClrMapping/>
  </p:clrMapOvr>
  <p:transition spd="slow">
    <p:pull dir="lu"/>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78646867"/>
      </p:ext>
    </p:extLst>
  </p:cSld>
  <p:clrMapOvr>
    <a:masterClrMapping/>
  </p:clrMapOvr>
  <p:transition spd="slow">
    <p:pull dir="lu"/>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71776564"/>
      </p:ext>
    </p:extLst>
  </p:cSld>
  <p:clrMapOvr>
    <a:masterClrMapping/>
  </p:clrMapOvr>
  <p:transition spd="slow">
    <p:pull dir="lu"/>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99566376"/>
      </p:ext>
    </p:extLst>
  </p:cSld>
  <p:clrMapOvr>
    <a:masterClrMapping/>
  </p:clrMapOvr>
  <p:transition spd="slow">
    <p:pull dir="l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59413453"/>
      </p:ext>
    </p:extLst>
  </p:cSld>
  <p:clrMapOvr>
    <a:masterClrMapping/>
  </p:clrMapOvr>
  <p:transition spd="slow">
    <p:pull dir="lu"/>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62198032"/>
      </p:ext>
    </p:extLst>
  </p:cSld>
  <p:clrMapOvr>
    <a:masterClrMapping/>
  </p:clrMapOvr>
  <p:transition spd="slow">
    <p:pull dir="lu"/>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34731141"/>
      </p:ext>
    </p:extLst>
  </p:cSld>
  <p:clrMapOvr>
    <a:masterClrMapping/>
  </p:clrMapOvr>
  <p:transition spd="slow">
    <p:pull dir="lu"/>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032746072"/>
      </p:ext>
    </p:extLst>
  </p:cSld>
  <p:clrMapOvr>
    <a:masterClrMapping/>
  </p:clrMapOvr>
  <p:transition spd="slow">
    <p:pull dir="lu"/>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009291"/>
      </p:ext>
    </p:extLst>
  </p:cSld>
  <p:clrMapOvr>
    <a:masterClrMapping/>
  </p:clrMapOvr>
  <p:transition spd="slow">
    <p:pull dir="lu"/>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59421667"/>
      </p:ext>
    </p:extLst>
  </p:cSld>
  <p:clrMapOvr>
    <a:masterClrMapping/>
  </p:clrMapOvr>
  <p:transition spd="slow">
    <p:pull dir="lu"/>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01134242"/>
      </p:ext>
    </p:extLst>
  </p:cSld>
  <p:clrMapOvr>
    <a:masterClrMapping/>
  </p:clrMapOvr>
  <p:transition spd="slow">
    <p:pull dir="lu"/>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10088650"/>
      </p:ext>
    </p:extLst>
  </p:cSld>
  <p:clrMapOvr>
    <a:masterClrMapping/>
  </p:clrMapOvr>
  <p:transition spd="slow">
    <p:pull dir="lu"/>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69177613"/>
      </p:ext>
    </p:extLst>
  </p:cSld>
  <p:clrMapOvr>
    <a:masterClrMapping/>
  </p:clrMapOvr>
  <p:transition spd="slow">
    <p:pull dir="lu"/>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98540485"/>
      </p:ext>
    </p:extLst>
  </p:cSld>
  <p:clrMapOvr>
    <a:masterClrMapping/>
  </p:clrMapOvr>
  <p:transition spd="slow">
    <p:pull dir="lu"/>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42302954"/>
      </p:ext>
    </p:extLst>
  </p:cSld>
  <p:clrMapOvr>
    <a:masterClrMapping/>
  </p:clrMapOvr>
  <p:transition spd="slow">
    <p:pull dir="l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9002359"/>
      </p:ext>
    </p:extLst>
  </p:cSld>
  <p:clrMapOvr>
    <a:masterClrMapping/>
  </p:clrMapOvr>
  <p:transition spd="slow">
    <p:pull dir="lu"/>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74103179"/>
      </p:ext>
    </p:extLst>
  </p:cSld>
  <p:clrMapOvr>
    <a:masterClrMapping/>
  </p:clrMapOvr>
  <p:transition spd="slow">
    <p:pull dir="lu"/>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97749214"/>
      </p:ext>
    </p:extLst>
  </p:cSld>
  <p:clrMapOvr>
    <a:masterClrMapping/>
  </p:clrMapOvr>
  <p:transition spd="slow">
    <p:pull dir="lu"/>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98440604"/>
      </p:ext>
    </p:extLst>
  </p:cSld>
  <p:clrMapOvr>
    <a:masterClrMapping/>
  </p:clrMapOvr>
  <p:transition spd="slow">
    <p:pull dir="lu"/>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84907594"/>
      </p:ext>
    </p:extLst>
  </p:cSld>
  <p:clrMapOvr>
    <a:masterClrMapping/>
  </p:clrMapOvr>
  <p:transition spd="slow">
    <p:pull dir="lu"/>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22869870"/>
      </p:ext>
    </p:extLst>
  </p:cSld>
  <p:clrMapOvr>
    <a:masterClrMapping/>
  </p:clrMapOvr>
  <p:transition spd="slow">
    <p:pull dir="lu"/>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27971819"/>
      </p:ext>
    </p:extLst>
  </p:cSld>
  <p:clrMapOvr>
    <a:masterClrMapping/>
  </p:clrMapOvr>
  <p:transition spd="slow">
    <p:pull dir="lu"/>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110541"/>
      </p:ext>
    </p:extLst>
  </p:cSld>
  <p:clrMapOvr>
    <a:masterClrMapping/>
  </p:clrMapOvr>
  <p:transition spd="slow">
    <p:pull dir="lu"/>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680657783"/>
      </p:ext>
    </p:extLst>
  </p:cSld>
  <p:clrMapOvr>
    <a:masterClrMapping/>
  </p:clrMapOvr>
  <p:transition spd="slow">
    <p:pull dir="lu"/>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06677253"/>
      </p:ext>
    </p:extLst>
  </p:cSld>
  <p:clrMapOvr>
    <a:masterClrMapping/>
  </p:clrMapOvr>
  <p:transition spd="slow">
    <p:pull dir="lu"/>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3867558"/>
      </p:ext>
    </p:extLst>
  </p:cSld>
  <p:clrMapOvr>
    <a:masterClrMapping/>
  </p:clrMapOvr>
  <p:transition spd="slow">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F937B-DE55-4036-BA0B-F0EA21BA335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25293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95461935"/>
      </p:ext>
    </p:extLst>
  </p:cSld>
  <p:clrMapOvr>
    <a:masterClrMapping/>
  </p:clrMapOvr>
  <p:transition spd="slow">
    <p:pull dir="lu"/>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40446587"/>
      </p:ext>
    </p:extLst>
  </p:cSld>
  <p:clrMapOvr>
    <a:masterClrMapping/>
  </p:clrMapOvr>
  <p:transition spd="slow">
    <p:pull dir="lu"/>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61768455"/>
      </p:ext>
    </p:extLst>
  </p:cSld>
  <p:clrMapOvr>
    <a:masterClrMapping/>
  </p:clrMapOvr>
  <p:transition spd="slow">
    <p:pull dir="lu"/>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48230283"/>
      </p:ext>
    </p:extLst>
  </p:cSld>
  <p:clrMapOvr>
    <a:masterClrMapping/>
  </p:clrMapOvr>
  <p:transition spd="slow">
    <p:pull dir="lu"/>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95888120"/>
      </p:ext>
    </p:extLst>
  </p:cSld>
  <p:clrMapOvr>
    <a:masterClrMapping/>
  </p:clrMapOvr>
  <p:transition spd="slow">
    <p:pull dir="lu"/>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40073605"/>
      </p:ext>
    </p:extLst>
  </p:cSld>
  <p:clrMapOvr>
    <a:masterClrMapping/>
  </p:clrMapOvr>
  <p:transition spd="slow">
    <p:pull dir="lu"/>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5771895"/>
      </p:ext>
    </p:extLst>
  </p:cSld>
  <p:clrMapOvr>
    <a:masterClrMapping/>
  </p:clrMapOvr>
  <p:transition spd="slow">
    <p:pull dir="lu"/>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53408930"/>
      </p:ext>
    </p:extLst>
  </p:cSld>
  <p:clrMapOvr>
    <a:masterClrMapping/>
  </p:clrMapOvr>
  <p:transition spd="slow">
    <p:pull dir="lu"/>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11512494"/>
      </p:ext>
    </p:extLst>
  </p:cSld>
  <p:clrMapOvr>
    <a:masterClrMapping/>
  </p:clrMapOvr>
  <p:transition spd="slow">
    <p:pull dir="lu"/>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854193446"/>
      </p:ext>
    </p:extLst>
  </p:cSld>
  <p:clrMapOvr>
    <a:masterClrMapping/>
  </p:clrMapOvr>
  <p:transition spd="slow">
    <p:pull dir="lu"/>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566800"/>
      </p:ext>
    </p:extLst>
  </p:cSld>
  <p:clrMapOvr>
    <a:masterClrMapping/>
  </p:clrMapOvr>
  <p:transition spd="slow">
    <p:pull dir="l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3584199"/>
      </p:ext>
    </p:extLst>
  </p:cSld>
  <p:clrMapOvr>
    <a:masterClrMapping/>
  </p:clrMapOvr>
  <p:transition spd="slow">
    <p:pull dir="lu"/>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422179721"/>
      </p:ext>
    </p:extLst>
  </p:cSld>
  <p:clrMapOvr>
    <a:masterClrMapping/>
  </p:clrMapOvr>
  <p:transition spd="slow">
    <p:pull dir="lu"/>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1304199"/>
      </p:ext>
    </p:extLst>
  </p:cSld>
  <p:clrMapOvr>
    <a:masterClrMapping/>
  </p:clrMapOvr>
  <p:transition spd="slow">
    <p:pull dir="lu"/>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39980741"/>
      </p:ext>
    </p:extLst>
  </p:cSld>
  <p:clrMapOvr>
    <a:masterClrMapping/>
  </p:clrMapOvr>
  <p:transition spd="slow">
    <p:pull dir="lu"/>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04466234"/>
      </p:ext>
    </p:extLst>
  </p:cSld>
  <p:clrMapOvr>
    <a:masterClrMapping/>
  </p:clrMapOvr>
  <p:transition spd="slow">
    <p:pull dir="lu"/>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63562314"/>
      </p:ext>
    </p:extLst>
  </p:cSld>
  <p:clrMapOvr>
    <a:masterClrMapping/>
  </p:clrMapOvr>
  <p:transition spd="slow">
    <p:pull dir="lu"/>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49228096"/>
      </p:ext>
    </p:extLst>
  </p:cSld>
  <p:clrMapOvr>
    <a:masterClrMapping/>
  </p:clrMapOvr>
  <p:transition spd="slow">
    <p:pull dir="lu"/>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25101963"/>
      </p:ext>
    </p:extLst>
  </p:cSld>
  <p:clrMapOvr>
    <a:masterClrMapping/>
  </p:clrMapOvr>
  <p:transition spd="slow">
    <p:pull dir="lu"/>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67784089"/>
      </p:ext>
    </p:extLst>
  </p:cSld>
  <p:clrMapOvr>
    <a:masterClrMapping/>
  </p:clrMapOvr>
  <p:transition spd="slow">
    <p:pull dir="lu"/>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32924291"/>
      </p:ext>
    </p:extLst>
  </p:cSld>
  <p:clrMapOvr>
    <a:masterClrMapping/>
  </p:clrMapOvr>
  <p:transition spd="slow">
    <p:pull dir="lu"/>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84828129"/>
      </p:ext>
    </p:extLst>
  </p:cSld>
  <p:clrMapOvr>
    <a:masterClrMapping/>
  </p:clrMapOvr>
  <p:transition spd="slow">
    <p:pull dir="l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66084293"/>
      </p:ext>
    </p:extLst>
  </p:cSld>
  <p:clrMapOvr>
    <a:masterClrMapping/>
  </p:clrMapOvr>
  <p:transition spd="slow">
    <p:pull dir="lu"/>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31488581"/>
      </p:ext>
    </p:extLst>
  </p:cSld>
  <p:clrMapOvr>
    <a:masterClrMapping/>
  </p:clrMapOvr>
  <p:transition spd="slow">
    <p:pull dir="lu"/>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4154183960"/>
      </p:ext>
    </p:extLst>
  </p:cSld>
  <p:clrMapOvr>
    <a:masterClrMapping/>
  </p:clrMapOvr>
  <p:transition spd="slow">
    <p:pull dir="lu"/>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0595091"/>
      </p:ext>
    </p:extLst>
  </p:cSld>
  <p:clrMapOvr>
    <a:masterClrMapping/>
  </p:clrMapOvr>
  <p:transition spd="slow">
    <p:pull dir="lu"/>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778305209"/>
      </p:ext>
    </p:extLst>
  </p:cSld>
  <p:clrMapOvr>
    <a:masterClrMapping/>
  </p:clrMapOvr>
  <p:transition spd="slow">
    <p:pull dir="lu"/>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58276774"/>
      </p:ext>
    </p:extLst>
  </p:cSld>
  <p:clrMapOvr>
    <a:masterClrMapping/>
  </p:clrMapOvr>
  <p:transition spd="slow">
    <p:pull dir="lu"/>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09311381"/>
      </p:ext>
    </p:extLst>
  </p:cSld>
  <p:clrMapOvr>
    <a:masterClrMapping/>
  </p:clrMapOvr>
  <p:transition spd="slow">
    <p:pull dir="lu"/>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20271140"/>
      </p:ext>
    </p:extLst>
  </p:cSld>
  <p:clrMapOvr>
    <a:masterClrMapping/>
  </p:clrMapOvr>
  <p:transition spd="slow">
    <p:pull dir="lu"/>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61970680"/>
      </p:ext>
    </p:extLst>
  </p:cSld>
  <p:clrMapOvr>
    <a:masterClrMapping/>
  </p:clrMapOvr>
  <p:transition spd="slow">
    <p:pull dir="lu"/>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06422149"/>
      </p:ext>
    </p:extLst>
  </p:cSld>
  <p:clrMapOvr>
    <a:masterClrMapping/>
  </p:clrMapOvr>
  <p:transition spd="slow">
    <p:pull dir="lu"/>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46359103"/>
      </p:ext>
    </p:extLst>
  </p:cSld>
  <p:clrMapOvr>
    <a:masterClrMapping/>
  </p:clrMapOvr>
  <p:transition spd="slow">
    <p:pull dir="l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208475045"/>
      </p:ext>
    </p:extLst>
  </p:cSld>
  <p:clrMapOvr>
    <a:masterClrMapping/>
  </p:clrMapOvr>
  <p:transition spd="slow">
    <p:pull dir="lu"/>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87053384"/>
      </p:ext>
    </p:extLst>
  </p:cSld>
  <p:clrMapOvr>
    <a:masterClrMapping/>
  </p:clrMapOvr>
  <p:transition spd="slow">
    <p:pull dir="lu"/>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86345358"/>
      </p:ext>
    </p:extLst>
  </p:cSld>
  <p:clrMapOvr>
    <a:masterClrMapping/>
  </p:clrMapOvr>
  <p:transition spd="slow">
    <p:pull dir="lu"/>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42182335"/>
      </p:ext>
    </p:extLst>
  </p:cSld>
  <p:clrMapOvr>
    <a:masterClrMapping/>
  </p:clrMapOvr>
  <p:transition spd="slow">
    <p:pull dir="lu"/>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05504588"/>
      </p:ext>
    </p:extLst>
  </p:cSld>
  <p:clrMapOvr>
    <a:masterClrMapping/>
  </p:clrMapOvr>
  <p:transition spd="slow">
    <p:pull dir="lu"/>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747751909"/>
      </p:ext>
    </p:extLst>
  </p:cSld>
  <p:clrMapOvr>
    <a:masterClrMapping/>
  </p:clrMapOvr>
  <p:transition spd="slow">
    <p:pull dir="lu"/>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992598"/>
      </p:ext>
    </p:extLst>
  </p:cSld>
  <p:clrMapOvr>
    <a:masterClrMapping/>
  </p:clrMapOvr>
  <p:transition spd="slow">
    <p:pull dir="lu"/>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6916677"/>
      </p:ext>
    </p:extLst>
  </p:cSld>
  <p:clrMapOvr>
    <a:masterClrMapping/>
  </p:clrMapOvr>
  <p:transition spd="slow">
    <p:pull dir="lu"/>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51642792"/>
      </p:ext>
    </p:extLst>
  </p:cSld>
  <p:clrMapOvr>
    <a:masterClrMapping/>
  </p:clrMapOvr>
  <p:transition spd="slow">
    <p:pull dir="lu"/>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51378510"/>
      </p:ext>
    </p:extLst>
  </p:cSld>
  <p:clrMapOvr>
    <a:masterClrMapping/>
  </p:clrMapOvr>
  <p:transition spd="slow">
    <p:pull dir="lu"/>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08499101"/>
      </p:ext>
    </p:extLst>
  </p:cSld>
  <p:clrMapOvr>
    <a:masterClrMapping/>
  </p:clrMapOvr>
  <p:transition spd="slow">
    <p:pull dir="l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187851"/>
      </p:ext>
    </p:extLst>
  </p:cSld>
  <p:clrMapOvr>
    <a:masterClrMapping/>
  </p:clrMapOvr>
  <p:transition spd="slow">
    <p:pull dir="lu"/>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819174506"/>
      </p:ext>
    </p:extLst>
  </p:cSld>
  <p:clrMapOvr>
    <a:masterClrMapping/>
  </p:clrMapOvr>
  <p:transition spd="slow">
    <p:pull dir="lu"/>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0308495"/>
      </p:ext>
    </p:extLst>
  </p:cSld>
  <p:clrMapOvr>
    <a:masterClrMapping/>
  </p:clrMapOvr>
  <p:transition spd="slow">
    <p:pull dir="lu"/>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91322607"/>
      </p:ext>
    </p:extLst>
  </p:cSld>
  <p:clrMapOvr>
    <a:masterClrMapping/>
  </p:clrMapOvr>
  <p:transition spd="slow">
    <p:pull dir="lu"/>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813987"/>
      </p:ext>
    </p:extLst>
  </p:cSld>
  <p:clrMapOvr>
    <a:masterClrMapping/>
  </p:clrMapOvr>
  <p:transition spd="slow">
    <p:pull dir="lu"/>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88887720"/>
      </p:ext>
    </p:extLst>
  </p:cSld>
  <p:clrMapOvr>
    <a:masterClrMapping/>
  </p:clrMapOvr>
  <p:transition spd="slow">
    <p:pull dir="lu"/>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58963187"/>
      </p:ext>
    </p:extLst>
  </p:cSld>
  <p:clrMapOvr>
    <a:masterClrMapping/>
  </p:clrMapOvr>
  <p:transition spd="slow">
    <p:pull dir="lu"/>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709241667"/>
      </p:ext>
    </p:extLst>
  </p:cSld>
  <p:clrMapOvr>
    <a:masterClrMapping/>
  </p:clrMapOvr>
  <p:transition spd="slow">
    <p:pull dir="lu"/>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878959713"/>
      </p:ext>
    </p:extLst>
  </p:cSld>
  <p:clrMapOvr>
    <a:masterClrMapping/>
  </p:clrMapOvr>
  <p:transition spd="slow">
    <p:pull dir="lu"/>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553222"/>
      </p:ext>
    </p:extLst>
  </p:cSld>
  <p:clrMapOvr>
    <a:masterClrMapping/>
  </p:clrMapOvr>
  <p:transition spd="slow">
    <p:pull dir="lu"/>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758133528"/>
      </p:ext>
    </p:extLst>
  </p:cSld>
  <p:clrMapOvr>
    <a:masterClrMapping/>
  </p:clrMapOvr>
  <p:transition spd="slow">
    <p:pull dir="l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89499299"/>
      </p:ext>
    </p:extLst>
  </p:cSld>
  <p:clrMapOvr>
    <a:masterClrMapping/>
  </p:clrMapOvr>
  <p:transition spd="slow">
    <p:pull dir="lu"/>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17728039"/>
      </p:ext>
    </p:extLst>
  </p:cSld>
  <p:clrMapOvr>
    <a:masterClrMapping/>
  </p:clrMapOvr>
  <p:transition spd="slow">
    <p:pull dir="lu"/>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19273657"/>
      </p:ext>
    </p:extLst>
  </p:cSld>
  <p:clrMapOvr>
    <a:masterClrMapping/>
  </p:clrMapOvr>
  <p:transition spd="slow">
    <p:pull dir="lu"/>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18470687"/>
      </p:ext>
    </p:extLst>
  </p:cSld>
  <p:clrMapOvr>
    <a:masterClrMapping/>
  </p:clrMapOvr>
  <p:transition spd="slow">
    <p:pull dir="lu"/>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04867416"/>
      </p:ext>
    </p:extLst>
  </p:cSld>
  <p:clrMapOvr>
    <a:masterClrMapping/>
  </p:clrMapOvr>
  <p:transition spd="slow">
    <p:pull dir="lu"/>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99860420"/>
      </p:ext>
    </p:extLst>
  </p:cSld>
  <p:clrMapOvr>
    <a:masterClrMapping/>
  </p:clrMapOvr>
  <p:transition spd="slow">
    <p:pull dir="lu"/>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15627844"/>
      </p:ext>
    </p:extLst>
  </p:cSld>
  <p:clrMapOvr>
    <a:masterClrMapping/>
  </p:clrMapOvr>
  <p:transition spd="slow">
    <p:pull dir="lu"/>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547207759"/>
      </p:ext>
    </p:extLst>
  </p:cSld>
  <p:clrMapOvr>
    <a:masterClrMapping/>
  </p:clrMapOvr>
  <p:transition spd="slow">
    <p:pull dir="lu"/>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67846625"/>
      </p:ext>
    </p:extLst>
  </p:cSld>
  <p:clrMapOvr>
    <a:masterClrMapping/>
  </p:clrMapOvr>
  <p:transition spd="slow">
    <p:pull dir="lu"/>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97747214"/>
      </p:ext>
    </p:extLst>
  </p:cSld>
  <p:clrMapOvr>
    <a:masterClrMapping/>
  </p:clrMapOvr>
  <p:transition spd="slow">
    <p:pull dir="lu"/>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20136134"/>
      </p:ext>
    </p:extLst>
  </p:cSld>
  <p:clrMapOvr>
    <a:masterClrMapping/>
  </p:clrMapOvr>
  <p:transition spd="slow">
    <p:pull dir="l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43845236"/>
      </p:ext>
    </p:extLst>
  </p:cSld>
  <p:clrMapOvr>
    <a:masterClrMapping/>
  </p:clrMapOvr>
  <p:transition spd="slow">
    <p:pull dir="lu"/>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165194545"/>
      </p:ext>
    </p:extLst>
  </p:cSld>
  <p:clrMapOvr>
    <a:masterClrMapping/>
  </p:clrMapOvr>
  <p:transition spd="slow">
    <p:pull dir="lu"/>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1657411"/>
      </p:ext>
    </p:extLst>
  </p:cSld>
  <p:clrMapOvr>
    <a:masterClrMapping/>
  </p:clrMapOvr>
  <p:transition spd="slow">
    <p:pull dir="lu"/>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447275142"/>
      </p:ext>
    </p:extLst>
  </p:cSld>
  <p:clrMapOvr>
    <a:masterClrMapping/>
  </p:clrMapOvr>
  <p:transition spd="slow">
    <p:pull dir="lu"/>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05734480"/>
      </p:ext>
    </p:extLst>
  </p:cSld>
  <p:clrMapOvr>
    <a:masterClrMapping/>
  </p:clrMapOvr>
  <p:transition spd="slow">
    <p:pull dir="lu"/>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33685955"/>
      </p:ext>
    </p:extLst>
  </p:cSld>
  <p:clrMapOvr>
    <a:masterClrMapping/>
  </p:clrMapOvr>
  <p:transition spd="slow">
    <p:pull dir="lu"/>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43663826"/>
      </p:ext>
    </p:extLst>
  </p:cSld>
  <p:clrMapOvr>
    <a:masterClrMapping/>
  </p:clrMapOvr>
  <p:transition spd="slow">
    <p:pull dir="lu"/>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37243727"/>
      </p:ext>
    </p:extLst>
  </p:cSld>
  <p:clrMapOvr>
    <a:masterClrMapping/>
  </p:clrMapOvr>
  <p:transition spd="slow">
    <p:pull dir="lu"/>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948999640"/>
      </p:ext>
    </p:extLst>
  </p:cSld>
  <p:clrMapOvr>
    <a:masterClrMapping/>
  </p:clrMapOvr>
  <p:transition spd="slow">
    <p:pull dir="lu"/>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2677705"/>
      </p:ext>
    </p:extLst>
  </p:cSld>
  <p:clrMapOvr>
    <a:masterClrMapping/>
  </p:clrMapOvr>
  <p:transition spd="slow">
    <p:pull dir="lu"/>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39143775"/>
      </p:ext>
    </p:extLst>
  </p:cSld>
  <p:clrMapOvr>
    <a:masterClrMapping/>
  </p:clrMapOvr>
  <p:transition spd="slow">
    <p:pull dir="l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83597253"/>
      </p:ext>
    </p:extLst>
  </p:cSld>
  <p:clrMapOvr>
    <a:masterClrMapping/>
  </p:clrMapOvr>
  <p:transition spd="slow">
    <p:pull dir="lu"/>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188195965"/>
      </p:ext>
    </p:extLst>
  </p:cSld>
  <p:clrMapOvr>
    <a:masterClrMapping/>
  </p:clrMapOvr>
  <p:transition spd="slow">
    <p:pull dir="lu"/>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768592049"/>
      </p:ext>
    </p:extLst>
  </p:cSld>
  <p:clrMapOvr>
    <a:masterClrMapping/>
  </p:clrMapOvr>
  <p:transition spd="slow">
    <p:pull dir="lu"/>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71424141"/>
      </p:ext>
    </p:extLst>
  </p:cSld>
  <p:clrMapOvr>
    <a:masterClrMapping/>
  </p:clrMapOvr>
  <p:transition spd="slow">
    <p:pull dir="lu"/>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629318826"/>
      </p:ext>
    </p:extLst>
  </p:cSld>
  <p:clrMapOvr>
    <a:masterClrMapping/>
  </p:clrMapOvr>
  <p:transition spd="slow">
    <p:pull dir="lu"/>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89373"/>
      </p:ext>
    </p:extLst>
  </p:cSld>
  <p:clrMapOvr>
    <a:masterClrMapping/>
  </p:clrMapOvr>
  <p:transition spd="slow">
    <p:pull dir="lu"/>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275683764"/>
      </p:ext>
    </p:extLst>
  </p:cSld>
  <p:clrMapOvr>
    <a:masterClrMapping/>
  </p:clrMapOvr>
  <p:transition spd="slow">
    <p:pull dir="lu"/>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93855731"/>
      </p:ext>
    </p:extLst>
  </p:cSld>
  <p:clrMapOvr>
    <a:masterClrMapping/>
  </p:clrMapOvr>
  <p:transition spd="slow">
    <p:pull dir="lu"/>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96438802"/>
      </p:ext>
    </p:extLst>
  </p:cSld>
  <p:clrMapOvr>
    <a:masterClrMapping/>
  </p:clrMapOvr>
  <p:transition spd="slow">
    <p:pull dir="lu"/>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22822170"/>
      </p:ext>
    </p:extLst>
  </p:cSld>
  <p:clrMapOvr>
    <a:masterClrMapping/>
  </p:clrMapOvr>
  <p:transition spd="slow">
    <p:pull dir="lu"/>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36974088"/>
      </p:ext>
    </p:extLst>
  </p:cSld>
  <p:clrMapOvr>
    <a:masterClrMapping/>
  </p:clrMapOvr>
  <p:transition spd="slow">
    <p:pull dir="l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06589493"/>
      </p:ext>
    </p:extLst>
  </p:cSld>
  <p:clrMapOvr>
    <a:masterClrMapping/>
  </p:clrMapOvr>
  <p:transition spd="slow">
    <p:pull dir="lu"/>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173467989"/>
      </p:ext>
    </p:extLst>
  </p:cSld>
  <p:clrMapOvr>
    <a:masterClrMapping/>
  </p:clrMapOvr>
  <p:transition spd="slow">
    <p:pull dir="lu"/>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92360281"/>
      </p:ext>
    </p:extLst>
  </p:cSld>
  <p:clrMapOvr>
    <a:masterClrMapping/>
  </p:clrMapOvr>
  <p:transition spd="slow">
    <p:pull dir="lu"/>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16085238"/>
      </p:ext>
    </p:extLst>
  </p:cSld>
  <p:clrMapOvr>
    <a:masterClrMapping/>
  </p:clrMapOvr>
  <p:transition spd="slow">
    <p:pull dir="lu"/>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35918200"/>
      </p:ext>
    </p:extLst>
  </p:cSld>
  <p:clrMapOvr>
    <a:masterClrMapping/>
  </p:clrMapOvr>
  <p:transition spd="slow">
    <p:pull dir="lu"/>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75507744"/>
      </p:ext>
    </p:extLst>
  </p:cSld>
  <p:clrMapOvr>
    <a:masterClrMapping/>
  </p:clrMapOvr>
  <p:transition spd="slow">
    <p:pull dir="lu"/>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793484661"/>
      </p:ext>
    </p:extLst>
  </p:cSld>
  <p:clrMapOvr>
    <a:masterClrMapping/>
  </p:clrMapOvr>
  <p:transition spd="slow">
    <p:pull dir="lu"/>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03189550"/>
      </p:ext>
    </p:extLst>
  </p:cSld>
  <p:clrMapOvr>
    <a:masterClrMapping/>
  </p:clrMapOvr>
  <p:transition spd="slow">
    <p:pull dir="lu"/>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373020"/>
      </p:ext>
    </p:extLst>
  </p:cSld>
  <p:clrMapOvr>
    <a:masterClrMapping/>
  </p:clrMapOvr>
  <p:transition spd="slow">
    <p:pull dir="lu"/>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418899263"/>
      </p:ext>
    </p:extLst>
  </p:cSld>
  <p:clrMapOvr>
    <a:masterClrMapping/>
  </p:clrMapOvr>
  <p:transition spd="slow">
    <p:pull dir="lu"/>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282066345"/>
      </p:ext>
    </p:extLst>
  </p:cSld>
  <p:clrMapOvr>
    <a:masterClrMapping/>
  </p:clrMapOvr>
  <p:transition spd="slow">
    <p:pull dir="l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91611"/>
      </p:ext>
    </p:extLst>
  </p:cSld>
  <p:clrMapOvr>
    <a:masterClrMapping/>
  </p:clrMapOvr>
  <p:transition spd="slow">
    <p:pull dir="lu"/>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96994563"/>
      </p:ext>
    </p:extLst>
  </p:cSld>
  <p:clrMapOvr>
    <a:masterClrMapping/>
  </p:clrMapOvr>
  <p:transition spd="slow">
    <p:pull dir="lu"/>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44310332"/>
      </p:ext>
    </p:extLst>
  </p:cSld>
  <p:clrMapOvr>
    <a:masterClrMapping/>
  </p:clrMapOvr>
  <p:transition spd="slow">
    <p:pull dir="lu"/>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78040520"/>
      </p:ext>
    </p:extLst>
  </p:cSld>
  <p:clrMapOvr>
    <a:masterClrMapping/>
  </p:clrMapOvr>
  <p:transition spd="slow">
    <p:pull dir="lu"/>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21796990"/>
      </p:ext>
    </p:extLst>
  </p:cSld>
  <p:clrMapOvr>
    <a:masterClrMapping/>
  </p:clrMapOvr>
  <p:transition spd="slow">
    <p:pull dir="lu"/>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16468245"/>
      </p:ext>
    </p:extLst>
  </p:cSld>
  <p:clrMapOvr>
    <a:masterClrMapping/>
  </p:clrMapOvr>
  <p:transition spd="slow">
    <p:pull dir="lu"/>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0075599"/>
      </p:ext>
    </p:extLst>
  </p:cSld>
  <p:clrMapOvr>
    <a:masterClrMapping/>
  </p:clrMapOvr>
  <p:transition spd="slow">
    <p:pull dir="lu"/>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53119137"/>
      </p:ext>
    </p:extLst>
  </p:cSld>
  <p:clrMapOvr>
    <a:masterClrMapping/>
  </p:clrMapOvr>
  <p:transition spd="slow">
    <p:pull dir="lu"/>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499850605"/>
      </p:ext>
    </p:extLst>
  </p:cSld>
  <p:clrMapOvr>
    <a:masterClrMapping/>
  </p:clrMapOvr>
  <p:transition spd="slow">
    <p:pull dir="lu"/>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485123494"/>
      </p:ext>
    </p:extLst>
  </p:cSld>
  <p:clrMapOvr>
    <a:masterClrMapping/>
  </p:clrMapOvr>
  <p:transition spd="slow">
    <p:pull dir="lu"/>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593686727"/>
      </p:ext>
    </p:extLst>
  </p:cSld>
  <p:clrMapOvr>
    <a:masterClrMapping/>
  </p:clrMapOvr>
  <p:transition spd="slow">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937B-DE55-4036-BA0B-F0EA21BA335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435902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369062257"/>
      </p:ext>
    </p:extLst>
  </p:cSld>
  <p:clrMapOvr>
    <a:masterClrMapping/>
  </p:clrMapOvr>
  <p:transition spd="slow">
    <p:pull dir="lu"/>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4934654"/>
      </p:ext>
    </p:extLst>
  </p:cSld>
  <p:clrMapOvr>
    <a:masterClrMapping/>
  </p:clrMapOvr>
  <p:transition spd="slow">
    <p:pull dir="lu"/>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3076291555"/>
      </p:ext>
    </p:extLst>
  </p:cSld>
  <p:clrMapOvr>
    <a:masterClrMapping/>
  </p:clrMapOvr>
  <p:transition spd="slow">
    <p:pull dir="lu"/>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50578965"/>
      </p:ext>
    </p:extLst>
  </p:cSld>
  <p:clrMapOvr>
    <a:masterClrMapping/>
  </p:clrMapOvr>
  <p:transition spd="slow">
    <p:pull dir="lu"/>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125997666"/>
      </p:ext>
    </p:extLst>
  </p:cSld>
  <p:clrMapOvr>
    <a:masterClrMapping/>
  </p:clrMapOvr>
  <p:transition spd="slow">
    <p:pull dir="lu"/>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31474795"/>
      </p:ext>
    </p:extLst>
  </p:cSld>
  <p:clrMapOvr>
    <a:masterClrMapping/>
  </p:clrMapOvr>
  <p:transition spd="slow">
    <p:pull dir="lu"/>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656372276"/>
      </p:ext>
    </p:extLst>
  </p:cSld>
  <p:clrMapOvr>
    <a:masterClrMapping/>
  </p:clrMapOvr>
  <p:transition spd="slow">
    <p:pull dir="lu"/>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86250859"/>
      </p:ext>
    </p:extLst>
  </p:cSld>
  <p:clrMapOvr>
    <a:masterClrMapping/>
  </p:clrMapOvr>
  <p:transition spd="slow">
    <p:pull dir="lu"/>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92107334"/>
      </p:ext>
    </p:extLst>
  </p:cSld>
  <p:clrMapOvr>
    <a:masterClrMapping/>
  </p:clrMapOvr>
  <p:transition spd="slow">
    <p:pull dir="lu"/>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52701625"/>
      </p:ext>
    </p:extLst>
  </p:cSld>
  <p:clrMapOvr>
    <a:masterClrMapping/>
  </p:clrMapOvr>
  <p:transition spd="slow">
    <p:pull dir="lu"/>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077473819"/>
      </p:ext>
    </p:extLst>
  </p:cSld>
  <p:clrMapOvr>
    <a:masterClrMapping/>
  </p:clrMapOvr>
  <p:transition spd="slow">
    <p:pull dir="l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522509126"/>
      </p:ext>
    </p:extLst>
  </p:cSld>
  <p:clrMapOvr>
    <a:masterClrMapping/>
  </p:clrMapOvr>
  <p:transition spd="slow">
    <p:pull dir="lu"/>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0081813"/>
      </p:ext>
    </p:extLst>
  </p:cSld>
  <p:clrMapOvr>
    <a:masterClrMapping/>
  </p:clrMapOvr>
  <p:transition spd="slow">
    <p:pull dir="lu"/>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806773123"/>
      </p:ext>
    </p:extLst>
  </p:cSld>
  <p:clrMapOvr>
    <a:masterClrMapping/>
  </p:clrMapOvr>
  <p:transition spd="slow">
    <p:pull dir="lu"/>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2064615151"/>
      </p:ext>
    </p:extLst>
  </p:cSld>
  <p:clrMapOvr>
    <a:masterClrMapping/>
  </p:clrMapOvr>
  <p:transition spd="slow">
    <p:pull dir="lu"/>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06626"/>
      </p:ext>
    </p:extLst>
  </p:cSld>
  <p:clrMapOvr>
    <a:masterClrMapping/>
  </p:clrMapOvr>
  <p:transition spd="slow">
    <p:pull dir="l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32551500"/>
      </p:ext>
    </p:extLst>
  </p:cSld>
  <p:clrMapOvr>
    <a:masterClrMapping/>
  </p:clrMapOvr>
  <p:transition spd="slow">
    <p:pull dir="l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95209662"/>
      </p:ext>
    </p:extLst>
  </p:cSld>
  <p:clrMapOvr>
    <a:masterClrMapping/>
  </p:clrMapOvr>
  <p:transition spd="slow">
    <p:pull dir="l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021499869"/>
      </p:ext>
    </p:extLst>
  </p:cSld>
  <p:clrMapOvr>
    <a:masterClrMapping/>
  </p:clrMapOvr>
  <p:transition spd="slow">
    <p:pull dir="l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92790053"/>
      </p:ext>
    </p:extLst>
  </p:cSld>
  <p:clrMapOvr>
    <a:masterClrMapping/>
  </p:clrMapOvr>
  <p:transition spd="slow">
    <p:pull dir="l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50918038"/>
      </p:ext>
    </p:extLst>
  </p:cSld>
  <p:clrMapOvr>
    <a:masterClrMapping/>
  </p:clrMapOvr>
  <p:transition spd="slow">
    <p:pull dir="l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792434"/>
      </p:ext>
    </p:extLst>
  </p:cSld>
  <p:clrMapOvr>
    <a:masterClrMapping/>
  </p:clrMapOvr>
  <p:transition spd="slow">
    <p:pull dir="l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213464159"/>
      </p:ext>
    </p:extLst>
  </p:cSld>
  <p:clrMapOvr>
    <a:masterClrMapping/>
  </p:clrMapOvr>
  <p:transition spd="slow">
    <p:pull dir="l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263009820"/>
      </p:ext>
    </p:extLst>
  </p:cSld>
  <p:clrMapOvr>
    <a:masterClrMapping/>
  </p:clrMapOvr>
  <p:transition spd="slow">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937B-DE55-4036-BA0B-F0EA21BA335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960722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31437419"/>
      </p:ext>
    </p:extLst>
  </p:cSld>
  <p:clrMapOvr>
    <a:masterClrMapping/>
  </p:clrMapOvr>
  <p:transition spd="slow">
    <p:pull dir="l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463763947"/>
      </p:ext>
    </p:extLst>
  </p:cSld>
  <p:clrMapOvr>
    <a:masterClrMapping/>
  </p:clrMapOvr>
  <p:transition spd="slow">
    <p:pull dir="l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91725950"/>
      </p:ext>
    </p:extLst>
  </p:cSld>
  <p:clrMapOvr>
    <a:masterClrMapping/>
  </p:clrMapOvr>
  <p:transition spd="slow">
    <p:pull dir="l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64370136"/>
      </p:ext>
    </p:extLst>
  </p:cSld>
  <p:clrMapOvr>
    <a:masterClrMapping/>
  </p:clrMapOvr>
  <p:transition spd="slow">
    <p:pull dir="l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611388951"/>
      </p:ext>
    </p:extLst>
  </p:cSld>
  <p:clrMapOvr>
    <a:masterClrMapping/>
  </p:clrMapOvr>
  <p:transition spd="slow">
    <p:pull dir="l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861639467"/>
      </p:ext>
    </p:extLst>
  </p:cSld>
  <p:clrMapOvr>
    <a:masterClrMapping/>
  </p:clrMapOvr>
  <p:transition spd="slow">
    <p:pull dir="l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366937717"/>
      </p:ext>
    </p:extLst>
  </p:cSld>
  <p:clrMapOvr>
    <a:masterClrMapping/>
  </p:clrMapOvr>
  <p:transition spd="slow">
    <p:pull dir="l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999467600"/>
      </p:ext>
    </p:extLst>
  </p:cSld>
  <p:clrMapOvr>
    <a:masterClrMapping/>
  </p:clrMapOvr>
  <p:transition spd="slow">
    <p:pull dir="l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604779544"/>
      </p:ext>
    </p:extLst>
  </p:cSld>
  <p:clrMapOvr>
    <a:masterClrMapping/>
  </p:clrMapOvr>
  <p:transition spd="slow">
    <p:pull dir="l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324600032"/>
      </p:ext>
    </p:extLst>
  </p:cSld>
  <p:clrMapOvr>
    <a:masterClrMapping/>
  </p:clrMapOvr>
  <p:transition spd="slow">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7424732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8294070"/>
      </p:ext>
    </p:extLst>
  </p:cSld>
  <p:clrMapOvr>
    <a:masterClrMapping/>
  </p:clrMapOvr>
  <p:transition spd="slow">
    <p:pull dir="l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129309401"/>
      </p:ext>
    </p:extLst>
  </p:cSld>
  <p:clrMapOvr>
    <a:masterClrMapping/>
  </p:clrMapOvr>
  <p:transition spd="slow">
    <p:pull dir="l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6988282"/>
      </p:ext>
    </p:extLst>
  </p:cSld>
  <p:clrMapOvr>
    <a:masterClrMapping/>
  </p:clrMapOvr>
  <p:transition spd="slow">
    <p:pull dir="l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71675237"/>
      </p:ext>
    </p:extLst>
  </p:cSld>
  <p:clrMapOvr>
    <a:masterClrMapping/>
  </p:clrMapOvr>
  <p:transition spd="slow">
    <p:pull dir="l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566494910"/>
      </p:ext>
    </p:extLst>
  </p:cSld>
  <p:clrMapOvr>
    <a:masterClrMapping/>
  </p:clrMapOvr>
  <p:transition spd="slow">
    <p:pull dir="l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250347918"/>
      </p:ext>
    </p:extLst>
  </p:cSld>
  <p:clrMapOvr>
    <a:masterClrMapping/>
  </p:clrMapOvr>
  <p:transition spd="slow">
    <p:pull dir="l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63386393"/>
      </p:ext>
    </p:extLst>
  </p:cSld>
  <p:clrMapOvr>
    <a:masterClrMapping/>
  </p:clrMapOvr>
  <p:transition spd="slow">
    <p:pull dir="l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028127371"/>
      </p:ext>
    </p:extLst>
  </p:cSld>
  <p:clrMapOvr>
    <a:masterClrMapping/>
  </p:clrMapOvr>
  <p:transition spd="slow">
    <p:pull dir="l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88976659"/>
      </p:ext>
    </p:extLst>
  </p:cSld>
  <p:clrMapOvr>
    <a:masterClrMapping/>
  </p:clrMapOvr>
  <p:transition spd="slow">
    <p:pull dir="l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143093583"/>
      </p:ext>
    </p:extLst>
  </p:cSld>
  <p:clrMapOvr>
    <a:masterClrMapping/>
  </p:clrMapOvr>
  <p:transition spd="slow">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25847249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9528063"/>
      </p:ext>
    </p:extLst>
  </p:cSld>
  <p:clrMapOvr>
    <a:masterClrMapping/>
  </p:clrMapOvr>
  <p:transition spd="slow">
    <p:pull dir="l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2285" y="1052513"/>
            <a:ext cx="7571316"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810353470"/>
      </p:ext>
    </p:extLst>
  </p:cSld>
  <p:clrMapOvr>
    <a:masterClrMapping/>
  </p:clrMapOvr>
  <p:transition spd="slow">
    <p:pull dir="l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3228836005"/>
      </p:ext>
    </p:extLst>
  </p:cSld>
  <p:clrMapOvr>
    <a:masterClrMapping/>
  </p:clrMapOvr>
  <p:transition spd="slow">
    <p:pull dir="l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03092"/>
            <a:ext cx="12192000" cy="646331"/>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486272"/>
      </p:ext>
    </p:extLst>
  </p:cSld>
  <p:clrMapOvr>
    <a:masterClrMapping/>
  </p:clrMapOvr>
  <p:transition spd="slow">
    <p:pull dir="l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6"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pic>
        <p:nvPicPr>
          <p:cNvPr id="7"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9" name="Rectangle 8"/>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0" name="Rectangle 9"/>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200" b="1" smtClean="0">
                <a:solidFill>
                  <a:srgbClr val="0C4B84"/>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1" name="Rectangle 10"/>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pPr eaLnBrk="0" fontAlgn="base" hangingPunct="0">
              <a:spcBef>
                <a:spcPct val="0"/>
              </a:spcBef>
              <a:spcAft>
                <a:spcPct val="0"/>
              </a:spcAft>
              <a:defRPr/>
            </a:pPr>
            <a:r>
              <a:rPr lang="ja-JP" altLang="en-US" sz="1000" smtClean="0">
                <a:solidFill>
                  <a:srgbClr val="000000"/>
                </a:solidFill>
                <a:latin typeface="Verdana" panose="020B0604030504040204" pitchFamily="34" charset="0"/>
                <a:ea typeface="ＭＳ Ｐゴシック" panose="020B0600070205080204" pitchFamily="34" charset="-128"/>
              </a:rPr>
              <a:t> </a:t>
            </a:r>
            <a:endParaRPr lang="ja-JP" altLang="en-US" sz="2400" smtClean="0">
              <a:solidFill>
                <a:srgbClr val="5C5C5C"/>
              </a:solidFill>
              <a:latin typeface="Verdana" panose="020B0604030504040204" pitchFamily="34" charset="0"/>
              <a:ea typeface="ＭＳ Ｐゴシック" panose="020B0600070205080204" pitchFamily="34" charset="-128"/>
            </a:endParaRPr>
          </a:p>
        </p:txBody>
      </p:sp>
      <p:sp>
        <p:nvSpPr>
          <p:cNvPr id="179203"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dirty="0"/>
              <a:t>Click to edit Master subtitle style</a:t>
            </a:r>
          </a:p>
        </p:txBody>
      </p:sp>
    </p:spTree>
    <p:extLst>
      <p:ext uri="{BB962C8B-B14F-4D97-AF65-F5344CB8AC3E}">
        <p14:creationId xmlns:p14="http://schemas.microsoft.com/office/powerpoint/2010/main" val="918428029"/>
      </p:ext>
    </p:extLst>
  </p:cSld>
  <p:clrMapOvr>
    <a:masterClrMapping/>
  </p:clrMapOvr>
  <p:transition spd="slow">
    <p:pull dir="l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015839783"/>
      </p:ext>
    </p:extLst>
  </p:cSld>
  <p:clrMapOvr>
    <a:masterClrMapping/>
  </p:clrMapOvr>
  <p:transition spd="slow">
    <p:pull dir="l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292859259"/>
      </p:ext>
    </p:extLst>
  </p:cSld>
  <p:clrMapOvr>
    <a:masterClrMapping/>
  </p:clrMapOvr>
  <p:transition spd="slow">
    <p:pull dir="l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2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44675"/>
            <a:ext cx="508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438538064"/>
      </p:ext>
    </p:extLst>
  </p:cSld>
  <p:clrMapOvr>
    <a:masterClrMapping/>
  </p:clrMapOvr>
  <p:transition spd="slow">
    <p:pull dir="l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3712888929"/>
      </p:ext>
    </p:extLst>
  </p:cSld>
  <p:clrMapOvr>
    <a:masterClrMapping/>
  </p:clrMapOvr>
  <p:transition spd="slow">
    <p:pull dir="l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11452703" y="6381751"/>
            <a:ext cx="184730" cy="246221"/>
          </a:xfrm>
        </p:spPr>
        <p:txBody>
          <a:bodyPr/>
          <a:lstStyle>
            <a:lvl1pPr>
              <a:defRPr/>
            </a:lvl1pPr>
          </a:lstStyle>
          <a:p>
            <a:pPr>
              <a:defRPr/>
            </a:pPr>
            <a:endParaRPr lang="en-US" altLang="ja-JP"/>
          </a:p>
        </p:txBody>
      </p:sp>
    </p:spTree>
    <p:extLst>
      <p:ext uri="{BB962C8B-B14F-4D97-AF65-F5344CB8AC3E}">
        <p14:creationId xmlns:p14="http://schemas.microsoft.com/office/powerpoint/2010/main" val="1618222727"/>
      </p:ext>
    </p:extLst>
  </p:cSld>
  <p:clrMapOvr>
    <a:masterClrMapping/>
  </p:clrMapOvr>
  <p:transition spd="slow">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6" Type="http://schemas.openxmlformats.org/officeDocument/2006/relationships/image" Target="../media/image2.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1.pn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6"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6" Type="http://schemas.openxmlformats.org/officeDocument/2006/relationships/image" Target="../media/image2.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1.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6" Type="http://schemas.openxmlformats.org/officeDocument/2006/relationships/image" Target="../media/image2.png"/><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image" Target="../media/image1.png"/><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6" Type="http://schemas.openxmlformats.org/officeDocument/2006/relationships/image" Target="../media/image2.png"/><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image" Target="../media/image1.png"/><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6" Type="http://schemas.openxmlformats.org/officeDocument/2006/relationships/image" Target="../media/image2.pn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1.png"/><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image" Target="../media/image2.pn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image" Target="../media/image1.png"/><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6" Type="http://schemas.openxmlformats.org/officeDocument/2006/relationships/image" Target="../media/image2.pn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image" Target="../media/image1.png"/><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6" Type="http://schemas.openxmlformats.org/officeDocument/2006/relationships/image" Target="../media/image2.png"/><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image" Target="../media/image1.png"/><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6" Type="http://schemas.openxmlformats.org/officeDocument/2006/relationships/image" Target="../media/image2.pn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1.png"/><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6" Type="http://schemas.openxmlformats.org/officeDocument/2006/relationships/image" Target="../media/image2.png"/><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image" Target="../media/image1.png"/><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2" Type="http://schemas.openxmlformats.org/officeDocument/2006/relationships/slideLayout" Target="../slideLayouts/slideLayout264.xml"/><Relationship Id="rId16" Type="http://schemas.openxmlformats.org/officeDocument/2006/relationships/image" Target="../media/image2.png"/><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image" Target="../media/image1.png"/><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6" Type="http://schemas.openxmlformats.org/officeDocument/2006/relationships/image" Target="../media/image2.png"/><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1.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2.pn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image" Target="../media/image1.png"/><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6" Type="http://schemas.openxmlformats.org/officeDocument/2006/relationships/image" Target="../media/image2.png"/><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image" Target="../media/image1.png"/><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slideLayout" Target="../slideLayouts/slideLayout327.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2" Type="http://schemas.openxmlformats.org/officeDocument/2006/relationships/slideLayout" Target="../slideLayouts/slideLayout316.xml"/><Relationship Id="rId16" Type="http://schemas.openxmlformats.org/officeDocument/2006/relationships/image" Target="../media/image2.png"/><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5" Type="http://schemas.openxmlformats.org/officeDocument/2006/relationships/image" Target="../media/image1.png"/><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slideLayout" Target="../slideLayouts/slideLayout340.xml"/><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2" Type="http://schemas.openxmlformats.org/officeDocument/2006/relationships/slideLayout" Target="../slideLayouts/slideLayout329.xml"/><Relationship Id="rId16" Type="http://schemas.openxmlformats.org/officeDocument/2006/relationships/image" Target="../media/image2.png"/><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5" Type="http://schemas.openxmlformats.org/officeDocument/2006/relationships/slideLayout" Target="../slideLayouts/slideLayout332.xml"/><Relationship Id="rId15" Type="http://schemas.openxmlformats.org/officeDocument/2006/relationships/image" Target="../media/image1.png"/><Relationship Id="rId10" Type="http://schemas.openxmlformats.org/officeDocument/2006/relationships/slideLayout" Target="../slideLayouts/slideLayout337.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2" Type="http://schemas.openxmlformats.org/officeDocument/2006/relationships/slideLayout" Target="../slideLayouts/slideLayout342.xml"/><Relationship Id="rId16" Type="http://schemas.openxmlformats.org/officeDocument/2006/relationships/image" Target="../media/image2.png"/><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image" Target="../media/image1.png"/><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slideLayout" Target="../slideLayouts/slideLayout366.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slideLayout" Target="../slideLayouts/slideLayout365.xml"/><Relationship Id="rId2" Type="http://schemas.openxmlformats.org/officeDocument/2006/relationships/slideLayout" Target="../slideLayouts/slideLayout355.xml"/><Relationship Id="rId16" Type="http://schemas.openxmlformats.org/officeDocument/2006/relationships/image" Target="../media/image2.png"/><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5" Type="http://schemas.openxmlformats.org/officeDocument/2006/relationships/image" Target="../media/image1.png"/><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slideLayout" Target="../slideLayouts/slideLayout379.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slideLayout" Target="../slideLayouts/slideLayout378.xml"/><Relationship Id="rId2" Type="http://schemas.openxmlformats.org/officeDocument/2006/relationships/slideLayout" Target="../slideLayouts/slideLayout368.xml"/><Relationship Id="rId16" Type="http://schemas.openxmlformats.org/officeDocument/2006/relationships/image" Target="../media/image2.png"/><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5" Type="http://schemas.openxmlformats.org/officeDocument/2006/relationships/image" Target="../media/image1.png"/><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slideLayout" Target="../slideLayouts/slideLayout392.xml"/><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slideLayout" Target="../slideLayouts/slideLayout391.xml"/><Relationship Id="rId2" Type="http://schemas.openxmlformats.org/officeDocument/2006/relationships/slideLayout" Target="../slideLayouts/slideLayout381.xml"/><Relationship Id="rId16" Type="http://schemas.openxmlformats.org/officeDocument/2006/relationships/image" Target="../media/image2.png"/><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5" Type="http://schemas.openxmlformats.org/officeDocument/2006/relationships/image" Target="../media/image1.png"/><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2" Type="http://schemas.openxmlformats.org/officeDocument/2006/relationships/slideLayout" Target="../slideLayouts/slideLayout394.xml"/><Relationship Id="rId16" Type="http://schemas.openxmlformats.org/officeDocument/2006/relationships/image" Target="../media/image2.png"/><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image" Target="../media/image1.png"/><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2" Type="http://schemas.openxmlformats.org/officeDocument/2006/relationships/slideLayout" Target="../slideLayouts/slideLayout407.xml"/><Relationship Id="rId16" Type="http://schemas.openxmlformats.org/officeDocument/2006/relationships/image" Target="../media/image2.png"/><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5" Type="http://schemas.openxmlformats.org/officeDocument/2006/relationships/image" Target="../media/image1.png"/><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2" Type="http://schemas.openxmlformats.org/officeDocument/2006/relationships/slideLayout" Target="../slideLayouts/slideLayout420.xml"/><Relationship Id="rId16" Type="http://schemas.openxmlformats.org/officeDocument/2006/relationships/image" Target="../media/image2.png"/><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image" Target="../media/image1.png"/><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6" Type="http://schemas.openxmlformats.org/officeDocument/2006/relationships/image" Target="../media/image2.png"/><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5" Type="http://schemas.openxmlformats.org/officeDocument/2006/relationships/image" Target="../media/image1.png"/><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slideLayout" Target="../slideLayouts/slideLayout457.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6" Type="http://schemas.openxmlformats.org/officeDocument/2006/relationships/image" Target="../media/image2.png"/><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5" Type="http://schemas.openxmlformats.org/officeDocument/2006/relationships/image" Target="../media/image1.png"/><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3" Type="http://schemas.openxmlformats.org/officeDocument/2006/relationships/slideLayout" Target="../slideLayouts/slideLayout460.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2" Type="http://schemas.openxmlformats.org/officeDocument/2006/relationships/slideLayout" Target="../slideLayouts/slideLayout459.xml"/><Relationship Id="rId16" Type="http://schemas.openxmlformats.org/officeDocument/2006/relationships/image" Target="../media/image2.png"/><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5" Type="http://schemas.openxmlformats.org/officeDocument/2006/relationships/slideLayout" Target="../slideLayouts/slideLayout462.xml"/><Relationship Id="rId15" Type="http://schemas.openxmlformats.org/officeDocument/2006/relationships/image" Target="../media/image1.png"/><Relationship Id="rId10" Type="http://schemas.openxmlformats.org/officeDocument/2006/relationships/slideLayout" Target="../slideLayouts/slideLayout467.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slideLayout" Target="../slideLayouts/slideLayout483.xml"/><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slideLayout" Target="../slideLayouts/slideLayout482.xml"/><Relationship Id="rId2" Type="http://schemas.openxmlformats.org/officeDocument/2006/relationships/slideLayout" Target="../slideLayouts/slideLayout472.xml"/><Relationship Id="rId16" Type="http://schemas.openxmlformats.org/officeDocument/2006/relationships/image" Target="../media/image2.png"/><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5" Type="http://schemas.openxmlformats.org/officeDocument/2006/relationships/image" Target="../media/image1.png"/><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91.xml"/><Relationship Id="rId13" Type="http://schemas.openxmlformats.org/officeDocument/2006/relationships/slideLayout" Target="../slideLayouts/slideLayout496.xml"/><Relationship Id="rId3" Type="http://schemas.openxmlformats.org/officeDocument/2006/relationships/slideLayout" Target="../slideLayouts/slideLayout486.xml"/><Relationship Id="rId7" Type="http://schemas.openxmlformats.org/officeDocument/2006/relationships/slideLayout" Target="../slideLayouts/slideLayout490.xml"/><Relationship Id="rId12" Type="http://schemas.openxmlformats.org/officeDocument/2006/relationships/slideLayout" Target="../slideLayouts/slideLayout495.xml"/><Relationship Id="rId2" Type="http://schemas.openxmlformats.org/officeDocument/2006/relationships/slideLayout" Target="../slideLayouts/slideLayout485.xml"/><Relationship Id="rId16" Type="http://schemas.openxmlformats.org/officeDocument/2006/relationships/image" Target="../media/image2.png"/><Relationship Id="rId1" Type="http://schemas.openxmlformats.org/officeDocument/2006/relationships/slideLayout" Target="../slideLayouts/slideLayout484.xml"/><Relationship Id="rId6" Type="http://schemas.openxmlformats.org/officeDocument/2006/relationships/slideLayout" Target="../slideLayouts/slideLayout489.xml"/><Relationship Id="rId11" Type="http://schemas.openxmlformats.org/officeDocument/2006/relationships/slideLayout" Target="../slideLayouts/slideLayout494.xml"/><Relationship Id="rId5" Type="http://schemas.openxmlformats.org/officeDocument/2006/relationships/slideLayout" Target="../slideLayouts/slideLayout488.xml"/><Relationship Id="rId15" Type="http://schemas.openxmlformats.org/officeDocument/2006/relationships/image" Target="../media/image1.png"/><Relationship Id="rId10" Type="http://schemas.openxmlformats.org/officeDocument/2006/relationships/slideLayout" Target="../slideLayouts/slideLayout493.xml"/><Relationship Id="rId4" Type="http://schemas.openxmlformats.org/officeDocument/2006/relationships/slideLayout" Target="../slideLayouts/slideLayout487.xml"/><Relationship Id="rId9" Type="http://schemas.openxmlformats.org/officeDocument/2006/relationships/slideLayout" Target="../slideLayouts/slideLayout492.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slideLayout" Target="../slideLayouts/slideLayout509.xml"/><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slideLayout" Target="../slideLayouts/slideLayout508.xml"/><Relationship Id="rId2" Type="http://schemas.openxmlformats.org/officeDocument/2006/relationships/slideLayout" Target="../slideLayouts/slideLayout498.xml"/><Relationship Id="rId16" Type="http://schemas.openxmlformats.org/officeDocument/2006/relationships/image" Target="../media/image2.png"/><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5" Type="http://schemas.openxmlformats.org/officeDocument/2006/relationships/image" Target="../media/image1.png"/><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slideLayout" Target="../slideLayouts/slideLayout522.xml"/><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slideLayout" Target="../slideLayouts/slideLayout521.xml"/><Relationship Id="rId2" Type="http://schemas.openxmlformats.org/officeDocument/2006/relationships/slideLayout" Target="../slideLayouts/slideLayout511.xml"/><Relationship Id="rId16" Type="http://schemas.openxmlformats.org/officeDocument/2006/relationships/image" Target="../media/image2.png"/><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5" Type="http://schemas.openxmlformats.org/officeDocument/2006/relationships/image" Target="../media/image1.png"/><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slideLayout" Target="../slideLayouts/slideLayout535.xml"/><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slideLayout" Target="../slideLayouts/slideLayout534.xml"/><Relationship Id="rId2" Type="http://schemas.openxmlformats.org/officeDocument/2006/relationships/slideLayout" Target="../slideLayouts/slideLayout524.xml"/><Relationship Id="rId16" Type="http://schemas.openxmlformats.org/officeDocument/2006/relationships/image" Target="../media/image2.png"/><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5" Type="http://schemas.openxmlformats.org/officeDocument/2006/relationships/image" Target="../media/image1.png"/><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slideLayout" Target="../slideLayouts/slideLayout548.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6" Type="http://schemas.openxmlformats.org/officeDocument/2006/relationships/image" Target="../media/image2.png"/><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5" Type="http://schemas.openxmlformats.org/officeDocument/2006/relationships/image" Target="../media/image1.png"/><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56.xml"/><Relationship Id="rId13" Type="http://schemas.openxmlformats.org/officeDocument/2006/relationships/slideLayout" Target="../slideLayouts/slideLayout561.xml"/><Relationship Id="rId3" Type="http://schemas.openxmlformats.org/officeDocument/2006/relationships/slideLayout" Target="../slideLayouts/slideLayout551.xml"/><Relationship Id="rId7" Type="http://schemas.openxmlformats.org/officeDocument/2006/relationships/slideLayout" Target="../slideLayouts/slideLayout555.xml"/><Relationship Id="rId12" Type="http://schemas.openxmlformats.org/officeDocument/2006/relationships/slideLayout" Target="../slideLayouts/slideLayout560.xml"/><Relationship Id="rId2" Type="http://schemas.openxmlformats.org/officeDocument/2006/relationships/slideLayout" Target="../slideLayouts/slideLayout550.xml"/><Relationship Id="rId16" Type="http://schemas.openxmlformats.org/officeDocument/2006/relationships/image" Target="../media/image2.png"/><Relationship Id="rId1" Type="http://schemas.openxmlformats.org/officeDocument/2006/relationships/slideLayout" Target="../slideLayouts/slideLayout549.xml"/><Relationship Id="rId6" Type="http://schemas.openxmlformats.org/officeDocument/2006/relationships/slideLayout" Target="../slideLayouts/slideLayout554.xml"/><Relationship Id="rId11" Type="http://schemas.openxmlformats.org/officeDocument/2006/relationships/slideLayout" Target="../slideLayouts/slideLayout559.xml"/><Relationship Id="rId5" Type="http://schemas.openxmlformats.org/officeDocument/2006/relationships/slideLayout" Target="../slideLayouts/slideLayout553.xml"/><Relationship Id="rId15" Type="http://schemas.openxmlformats.org/officeDocument/2006/relationships/image" Target="../media/image1.png"/><Relationship Id="rId10" Type="http://schemas.openxmlformats.org/officeDocument/2006/relationships/slideLayout" Target="../slideLayouts/slideLayout558.xml"/><Relationship Id="rId4" Type="http://schemas.openxmlformats.org/officeDocument/2006/relationships/slideLayout" Target="../slideLayouts/slideLayout552.xml"/><Relationship Id="rId9" Type="http://schemas.openxmlformats.org/officeDocument/2006/relationships/slideLayout" Target="../slideLayouts/slideLayout557.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slideLayout" Target="../slideLayouts/slideLayout574.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slideLayout" Target="../slideLayouts/slideLayout573.xml"/><Relationship Id="rId2" Type="http://schemas.openxmlformats.org/officeDocument/2006/relationships/slideLayout" Target="../slideLayouts/slideLayout563.xml"/><Relationship Id="rId16" Type="http://schemas.openxmlformats.org/officeDocument/2006/relationships/image" Target="../media/image2.png"/><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5" Type="http://schemas.openxmlformats.org/officeDocument/2006/relationships/image" Target="../media/image1.png"/><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82.xml"/><Relationship Id="rId13" Type="http://schemas.openxmlformats.org/officeDocument/2006/relationships/slideLayout" Target="../slideLayouts/slideLayout587.xml"/><Relationship Id="rId3" Type="http://schemas.openxmlformats.org/officeDocument/2006/relationships/slideLayout" Target="../slideLayouts/slideLayout577.xml"/><Relationship Id="rId7" Type="http://schemas.openxmlformats.org/officeDocument/2006/relationships/slideLayout" Target="../slideLayouts/slideLayout581.xml"/><Relationship Id="rId12" Type="http://schemas.openxmlformats.org/officeDocument/2006/relationships/slideLayout" Target="../slideLayouts/slideLayout586.xml"/><Relationship Id="rId2" Type="http://schemas.openxmlformats.org/officeDocument/2006/relationships/slideLayout" Target="../slideLayouts/slideLayout576.xml"/><Relationship Id="rId16" Type="http://schemas.openxmlformats.org/officeDocument/2006/relationships/image" Target="../media/image2.png"/><Relationship Id="rId1" Type="http://schemas.openxmlformats.org/officeDocument/2006/relationships/slideLayout" Target="../slideLayouts/slideLayout575.xml"/><Relationship Id="rId6" Type="http://schemas.openxmlformats.org/officeDocument/2006/relationships/slideLayout" Target="../slideLayouts/slideLayout580.xml"/><Relationship Id="rId11" Type="http://schemas.openxmlformats.org/officeDocument/2006/relationships/slideLayout" Target="../slideLayouts/slideLayout585.xml"/><Relationship Id="rId5" Type="http://schemas.openxmlformats.org/officeDocument/2006/relationships/slideLayout" Target="../slideLayouts/slideLayout579.xml"/><Relationship Id="rId15" Type="http://schemas.openxmlformats.org/officeDocument/2006/relationships/image" Target="../media/image1.png"/><Relationship Id="rId10" Type="http://schemas.openxmlformats.org/officeDocument/2006/relationships/slideLayout" Target="../slideLayouts/slideLayout584.xml"/><Relationship Id="rId4" Type="http://schemas.openxmlformats.org/officeDocument/2006/relationships/slideLayout" Target="../slideLayouts/slideLayout578.xml"/><Relationship Id="rId9" Type="http://schemas.openxmlformats.org/officeDocument/2006/relationships/slideLayout" Target="../slideLayouts/slideLayout583.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95.xml"/><Relationship Id="rId13" Type="http://schemas.openxmlformats.org/officeDocument/2006/relationships/slideLayout" Target="../slideLayouts/slideLayout600.xml"/><Relationship Id="rId3" Type="http://schemas.openxmlformats.org/officeDocument/2006/relationships/slideLayout" Target="../slideLayouts/slideLayout590.xml"/><Relationship Id="rId7" Type="http://schemas.openxmlformats.org/officeDocument/2006/relationships/slideLayout" Target="../slideLayouts/slideLayout594.xml"/><Relationship Id="rId12" Type="http://schemas.openxmlformats.org/officeDocument/2006/relationships/slideLayout" Target="../slideLayouts/slideLayout599.xml"/><Relationship Id="rId2" Type="http://schemas.openxmlformats.org/officeDocument/2006/relationships/slideLayout" Target="../slideLayouts/slideLayout589.xml"/><Relationship Id="rId16" Type="http://schemas.openxmlformats.org/officeDocument/2006/relationships/image" Target="../media/image2.png"/><Relationship Id="rId1" Type="http://schemas.openxmlformats.org/officeDocument/2006/relationships/slideLayout" Target="../slideLayouts/slideLayout588.xml"/><Relationship Id="rId6" Type="http://schemas.openxmlformats.org/officeDocument/2006/relationships/slideLayout" Target="../slideLayouts/slideLayout593.xml"/><Relationship Id="rId11" Type="http://schemas.openxmlformats.org/officeDocument/2006/relationships/slideLayout" Target="../slideLayouts/slideLayout598.xml"/><Relationship Id="rId5" Type="http://schemas.openxmlformats.org/officeDocument/2006/relationships/slideLayout" Target="../slideLayouts/slideLayout592.xml"/><Relationship Id="rId15" Type="http://schemas.openxmlformats.org/officeDocument/2006/relationships/image" Target="../media/image1.png"/><Relationship Id="rId10" Type="http://schemas.openxmlformats.org/officeDocument/2006/relationships/slideLayout" Target="../slideLayouts/slideLayout597.xml"/><Relationship Id="rId4" Type="http://schemas.openxmlformats.org/officeDocument/2006/relationships/slideLayout" Target="../slideLayouts/slideLayout591.xml"/><Relationship Id="rId9" Type="http://schemas.openxmlformats.org/officeDocument/2006/relationships/slideLayout" Target="../slideLayouts/slideLayout596.xml"/><Relationship Id="rId14"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slideLayout" Target="../slideLayouts/slideLayout613.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6" Type="http://schemas.openxmlformats.org/officeDocument/2006/relationships/image" Target="../media/image2.png"/><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5" Type="http://schemas.openxmlformats.org/officeDocument/2006/relationships/image" Target="../media/image1.png"/><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theme" Target="../theme/theme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2.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2.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image" Target="../media/image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1.pn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F937B-DE55-4036-BA0B-F0EA21BA335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8F8D-03EF-4588-9F60-ACF73A1CBE67}" type="slidenum">
              <a:rPr lang="en-US" smtClean="0"/>
              <a:t>‹#›</a:t>
            </a:fld>
            <a:endParaRPr lang="en-US"/>
          </a:p>
        </p:txBody>
      </p:sp>
    </p:spTree>
    <p:extLst>
      <p:ext uri="{BB962C8B-B14F-4D97-AF65-F5344CB8AC3E}">
        <p14:creationId xmlns:p14="http://schemas.microsoft.com/office/powerpoint/2010/main" val="394426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9" r:id="rId13"/>
    <p:sldLayoutId id="2147483687" r:id="rId14"/>
    <p:sldLayoutId id="21474836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36054993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12761406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44587077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56448207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13164767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86172631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46484578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0667027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27463200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033604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2571853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6453882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7754886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44241347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96720024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01881197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60366811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31531823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22341354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10361192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64716346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22270374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28591518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62347114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159736754"/>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5059119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886643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015262438"/>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93854129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71658275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2581361"/>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28998492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9453925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524101228"/>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579232594"/>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103273885"/>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262281433"/>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570291018"/>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49184134"/>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115111568"/>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364989246"/>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22412179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72085277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30075557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61946595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052513"/>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8" name="Rectangle 3"/>
          <p:cNvSpPr>
            <a:spLocks noGrp="1" noChangeArrowheads="1"/>
          </p:cNvSpPr>
          <p:nvPr>
            <p:ph type="body" idx="1"/>
          </p:nvPr>
        </p:nvSpPr>
        <p:spPr bwMode="auto">
          <a:xfrm>
            <a:off x="912284" y="1844675"/>
            <a:ext cx="1036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1" name="Text Box 73"/>
          <p:cNvSpPr txBox="1">
            <a:spLocks noChangeArrowheads="1"/>
          </p:cNvSpPr>
          <p:nvPr/>
        </p:nvSpPr>
        <p:spPr bwMode="auto">
          <a:xfrm>
            <a:off x="5890685" y="404813"/>
            <a:ext cx="3566583" cy="260350"/>
          </a:xfrm>
          <a:prstGeom prst="rect">
            <a:avLst/>
          </a:prstGeom>
          <a:noFill/>
          <a:ln>
            <a:noFill/>
          </a:ln>
          <a:extLst/>
        </p:spPr>
        <p:txBody>
          <a:bodyPr>
            <a:spAutoFit/>
          </a:bodyPr>
          <a:lstStyle>
            <a:lvl1pPr>
              <a:defRPr sz="2000">
                <a:solidFill>
                  <a:schemeClr val="bg1"/>
                </a:solidFill>
                <a:latin typeface="Times New Roman" pitchFamily="18" charset="0"/>
              </a:defRPr>
            </a:lvl1pPr>
            <a:lvl2pPr marL="742950" indent="-285750">
              <a:defRPr sz="2000">
                <a:solidFill>
                  <a:schemeClr val="bg1"/>
                </a:solidFill>
                <a:latin typeface="Times New Roman" pitchFamily="18" charset="0"/>
              </a:defRPr>
            </a:lvl2pPr>
            <a:lvl3pPr marL="1143000" indent="-228600">
              <a:defRPr sz="2000">
                <a:solidFill>
                  <a:schemeClr val="bg1"/>
                </a:solidFill>
                <a:latin typeface="Times New Roman" pitchFamily="18" charset="0"/>
              </a:defRPr>
            </a:lvl3pPr>
            <a:lvl4pPr marL="1600200" indent="-228600">
              <a:defRPr sz="2000">
                <a:solidFill>
                  <a:schemeClr val="bg1"/>
                </a:solidFill>
                <a:latin typeface="Times New Roman" pitchFamily="18" charset="0"/>
              </a:defRPr>
            </a:lvl4pPr>
            <a:lvl5pPr marL="2057400" indent="-228600">
              <a:defRPr sz="20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charset="0"/>
              <a:defRPr sz="2000">
                <a:solidFill>
                  <a:schemeClr val="bg1"/>
                </a:solidFill>
                <a:latin typeface="Times New Roman" pitchFamily="18" charset="0"/>
              </a:defRPr>
            </a:lvl9pPr>
          </a:lstStyle>
          <a:p>
            <a:pPr algn="r" eaLnBrk="0" fontAlgn="base" hangingPunct="0">
              <a:spcBef>
                <a:spcPct val="0"/>
              </a:spcBef>
              <a:spcAft>
                <a:spcPct val="0"/>
              </a:spcAft>
              <a:defRPr/>
            </a:pPr>
            <a:r>
              <a:rPr lang="en-US" altLang="ja-JP" sz="1100" b="1" smtClean="0">
                <a:solidFill>
                  <a:srgbClr val="1B5BA2"/>
                </a:solidFill>
                <a:latin typeface="Arial" charset="0"/>
                <a:ea typeface="ＭＳ Ｐゴシック" pitchFamily="34" charset="-128"/>
              </a:rPr>
              <a:t>Committed to Connecting the World</a:t>
            </a:r>
          </a:p>
        </p:txBody>
      </p:sp>
      <p:sp>
        <p:nvSpPr>
          <p:cNvPr id="1030" name="Line 74"/>
          <p:cNvSpPr>
            <a:spLocks noChangeShapeType="1"/>
          </p:cNvSpPr>
          <p:nvPr/>
        </p:nvSpPr>
        <p:spPr bwMode="auto">
          <a:xfrm flipH="1">
            <a:off x="527051" y="549275"/>
            <a:ext cx="54737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
        <p:nvSpPr>
          <p:cNvPr id="1067" name="Rectangle 43"/>
          <p:cNvSpPr>
            <a:spLocks noGrp="1" noChangeArrowheads="1"/>
          </p:cNvSpPr>
          <p:nvPr>
            <p:ph type="sldNum" sz="quarter" idx="4"/>
          </p:nvPr>
        </p:nvSpPr>
        <p:spPr bwMode="auto">
          <a:xfrm>
            <a:off x="11295674" y="6381751"/>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pitchFamily="34" charset="0"/>
                <a:ea typeface="ＭＳ Ｐゴシック" panose="020B0600070205080204" pitchFamily="34" charset="-128"/>
                <a:cs typeface="Times New Roman" panose="02020603050405020304" pitchFamily="18" charset="0"/>
              </a:defRPr>
            </a:lvl1pPr>
          </a:lstStyle>
          <a:p>
            <a:pPr fontAlgn="base">
              <a:spcBef>
                <a:spcPct val="0"/>
              </a:spcBef>
              <a:spcAft>
                <a:spcPct val="0"/>
              </a:spcAft>
              <a:defRPr/>
            </a:pPr>
            <a:fld id="{0AB4E6D2-5188-4172-86D1-F269CB3FA06B}" type="slidenum">
              <a:rPr lang="ja-JP" altLang="en-US"/>
              <a:pPr fontAlgn="base">
                <a:spcBef>
                  <a:spcPct val="0"/>
                </a:spcBef>
                <a:spcAft>
                  <a:spcPct val="0"/>
                </a:spcAft>
                <a:defRPr/>
              </a:pPr>
              <a:t>‹#›</a:t>
            </a:fld>
            <a:endParaRPr lang="en-US" altLang="ja-JP"/>
          </a:p>
        </p:txBody>
      </p:sp>
      <p:pic>
        <p:nvPicPr>
          <p:cNvPr id="1032" name="Picture 11" descr="it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5634" y="44451"/>
            <a:ext cx="1663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9457267" y="549275"/>
            <a:ext cx="670984"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32916454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ransition spd="slow">
    <p:pull dir="l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1.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1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9.xml"/></Relationships>
</file>

<file path=ppt/slides/_rels/slide41.xml.rels><?xml version="1.0" encoding="UTF-8" standalone="yes"?>
<Relationships xmlns="http://schemas.openxmlformats.org/package/2006/relationships"><Relationship Id="rId2" Type="http://schemas.openxmlformats.org/officeDocument/2006/relationships/hyperlink" Target="http://www.itu.int/en/ITU-R/study-groups/rsg5/rwp5d/imt-2020/Pages/default.aspx" TargetMode="External"/><Relationship Id="rId1" Type="http://schemas.openxmlformats.org/officeDocument/2006/relationships/slideLayout" Target="../slideLayouts/slideLayout4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mailto:Leo.Lehmann@ties.itu.int"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087" y="3520125"/>
            <a:ext cx="5261736" cy="1200329"/>
          </a:xfrm>
          <a:prstGeom prst="rect">
            <a:avLst/>
          </a:prstGeom>
          <a:noFill/>
        </p:spPr>
        <p:txBody>
          <a:bodyPr wrap="square" rtlCol="0">
            <a:spAutoFit/>
          </a:bodyPr>
          <a:lstStyle/>
          <a:p>
            <a:pPr algn="r"/>
            <a:r>
              <a:rPr lang="en-US" sz="2400" b="1" dirty="0">
                <a:solidFill>
                  <a:schemeClr val="tx2"/>
                </a:solidFill>
                <a:latin typeface="Lato Black" charset="0"/>
                <a:ea typeface="Lato Black" charset="0"/>
                <a:cs typeface="Lato Black" charset="0"/>
              </a:rPr>
              <a:t>Future networks including cloud computing, mobile and next-generation networks</a:t>
            </a:r>
            <a:endParaRPr lang="en-US" sz="6800" b="1" dirty="0">
              <a:solidFill>
                <a:schemeClr val="tx2"/>
              </a:solidFill>
              <a:latin typeface="Lato Black" charset="0"/>
              <a:ea typeface="Lato Black" charset="0"/>
              <a:cs typeface="Lato Black" charset="0"/>
            </a:endParaRPr>
          </a:p>
        </p:txBody>
      </p:sp>
      <p:sp>
        <p:nvSpPr>
          <p:cNvPr id="6" name="TextBox 5"/>
          <p:cNvSpPr txBox="1"/>
          <p:nvPr/>
        </p:nvSpPr>
        <p:spPr>
          <a:xfrm>
            <a:off x="845073" y="1816174"/>
            <a:ext cx="5088701" cy="1446550"/>
          </a:xfrm>
          <a:prstGeom prst="rect">
            <a:avLst/>
          </a:prstGeom>
          <a:noFill/>
        </p:spPr>
        <p:txBody>
          <a:bodyPr wrap="none" rtlCol="0">
            <a:spAutoFit/>
          </a:bodyPr>
          <a:lstStyle/>
          <a:p>
            <a:pPr algn="r"/>
            <a:r>
              <a:rPr lang="en-US" sz="4400" b="1" dirty="0" smtClean="0">
                <a:solidFill>
                  <a:schemeClr val="accent1">
                    <a:lumMod val="75000"/>
                  </a:schemeClr>
                </a:solidFill>
                <a:latin typeface="Lato Black" charset="0"/>
                <a:ea typeface="Lato Black" charset="0"/>
                <a:cs typeface="Lato Black" charset="0"/>
              </a:rPr>
              <a:t>ITU-T</a:t>
            </a:r>
            <a:br>
              <a:rPr lang="en-US" sz="4400" b="1" dirty="0" smtClean="0">
                <a:solidFill>
                  <a:schemeClr val="accent1">
                    <a:lumMod val="75000"/>
                  </a:schemeClr>
                </a:solidFill>
                <a:latin typeface="Lato Black" charset="0"/>
                <a:ea typeface="Lato Black" charset="0"/>
                <a:cs typeface="Lato Black" charset="0"/>
              </a:rPr>
            </a:br>
            <a:r>
              <a:rPr lang="en-US" sz="4400" b="1" dirty="0" smtClean="0">
                <a:solidFill>
                  <a:schemeClr val="accent1">
                    <a:lumMod val="75000"/>
                  </a:schemeClr>
                </a:solidFill>
                <a:latin typeface="Lato Black" charset="0"/>
                <a:ea typeface="Lato Black" charset="0"/>
                <a:cs typeface="Lato Black" charset="0"/>
              </a:rPr>
              <a:t>STUDY GROUP 13</a:t>
            </a:r>
          </a:p>
        </p:txBody>
      </p:sp>
      <p:pic>
        <p:nvPicPr>
          <p:cNvPr id="4" name="Picture 3"/>
          <p:cNvPicPr>
            <a:picLocks noChangeAspect="1"/>
          </p:cNvPicPr>
          <p:nvPr/>
        </p:nvPicPr>
        <p:blipFill>
          <a:blip r:embed="rId3"/>
          <a:stretch>
            <a:fillRect/>
          </a:stretch>
        </p:blipFill>
        <p:spPr>
          <a:xfrm>
            <a:off x="6908800" y="334357"/>
            <a:ext cx="5283200" cy="2765813"/>
          </a:xfrm>
          <a:prstGeom prst="rect">
            <a:avLst/>
          </a:prstGeom>
        </p:spPr>
      </p:pic>
      <p:sp>
        <p:nvSpPr>
          <p:cNvPr id="3" name="Rectangle 2"/>
          <p:cNvSpPr/>
          <p:nvPr/>
        </p:nvSpPr>
        <p:spPr>
          <a:xfrm>
            <a:off x="3767740" y="6104021"/>
            <a:ext cx="4317481" cy="75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865253" y="3485401"/>
            <a:ext cx="4543775" cy="1323439"/>
          </a:xfrm>
          <a:prstGeom prst="rect">
            <a:avLst/>
          </a:prstGeom>
          <a:noFill/>
        </p:spPr>
        <p:txBody>
          <a:bodyPr wrap="square" rtlCol="0">
            <a:spAutoFit/>
          </a:bodyPr>
          <a:lstStyle/>
          <a:p>
            <a:r>
              <a:rPr lang="en-US" sz="2400" b="1" dirty="0">
                <a:solidFill>
                  <a:schemeClr val="accent1">
                    <a:lumMod val="75000"/>
                  </a:schemeClr>
                </a:solidFill>
                <a:latin typeface="Lato Black" charset="0"/>
                <a:ea typeface="Lato Black" charset="0"/>
                <a:cs typeface="Lato Black" charset="0"/>
              </a:rPr>
              <a:t>Dr Leo Lehmann, </a:t>
            </a:r>
            <a:r>
              <a:rPr lang="en-US" sz="2400" b="1" dirty="0" smtClean="0">
                <a:solidFill>
                  <a:schemeClr val="accent1">
                    <a:lumMod val="75000"/>
                  </a:schemeClr>
                </a:solidFill>
                <a:latin typeface="Lato Black" charset="0"/>
                <a:ea typeface="Lato Black" charset="0"/>
                <a:cs typeface="Lato Black" charset="0"/>
              </a:rPr>
              <a:t/>
            </a:r>
            <a:br>
              <a:rPr lang="en-US" sz="2400" b="1" dirty="0" smtClean="0">
                <a:solidFill>
                  <a:schemeClr val="accent1">
                    <a:lumMod val="75000"/>
                  </a:schemeClr>
                </a:solidFill>
                <a:latin typeface="Lato Black" charset="0"/>
                <a:ea typeface="Lato Black" charset="0"/>
                <a:cs typeface="Lato Black" charset="0"/>
              </a:rPr>
            </a:br>
            <a:r>
              <a:rPr lang="en-US" sz="2400" b="1" dirty="0" smtClean="0">
                <a:solidFill>
                  <a:schemeClr val="accent1">
                    <a:lumMod val="75000"/>
                  </a:schemeClr>
                </a:solidFill>
                <a:latin typeface="Lato Black" charset="0"/>
                <a:ea typeface="Lato Black" charset="0"/>
                <a:cs typeface="Lato Black" charset="0"/>
              </a:rPr>
              <a:t>SG13 </a:t>
            </a:r>
            <a:r>
              <a:rPr lang="en-US" sz="2400" b="1" dirty="0">
                <a:solidFill>
                  <a:schemeClr val="accent1">
                    <a:lumMod val="75000"/>
                  </a:schemeClr>
                </a:solidFill>
                <a:latin typeface="Lato Black" charset="0"/>
                <a:ea typeface="Lato Black" charset="0"/>
                <a:cs typeface="Lato Black" charset="0"/>
              </a:rPr>
              <a:t>Chairman, </a:t>
            </a:r>
            <a:r>
              <a:rPr lang="en-US" sz="2400" b="1" dirty="0" smtClean="0">
                <a:solidFill>
                  <a:schemeClr val="accent1">
                    <a:lumMod val="75000"/>
                  </a:schemeClr>
                </a:solidFill>
                <a:latin typeface="Lato Black" charset="0"/>
                <a:ea typeface="Lato Black" charset="0"/>
                <a:cs typeface="Lato Black" charset="0"/>
              </a:rPr>
              <a:t>2015-2016</a:t>
            </a:r>
            <a:r>
              <a:rPr lang="en-US" b="1" dirty="0" smtClean="0">
                <a:solidFill>
                  <a:schemeClr val="accent1">
                    <a:lumMod val="75000"/>
                  </a:schemeClr>
                </a:solidFill>
                <a:latin typeface="Lato Black" charset="0"/>
                <a:ea typeface="Lato Black" charset="0"/>
                <a:cs typeface="Lato Black" charset="0"/>
              </a:rPr>
              <a:t>  </a:t>
            </a:r>
            <a:endParaRPr lang="en-US" b="1" dirty="0">
              <a:solidFill>
                <a:schemeClr val="accent1">
                  <a:lumMod val="75000"/>
                </a:schemeClr>
              </a:solidFill>
              <a:latin typeface="Lato Black" charset="0"/>
              <a:ea typeface="Lato Black" charset="0"/>
              <a:cs typeface="Lato Black" charset="0"/>
            </a:endParaRPr>
          </a:p>
          <a:p>
            <a:endParaRPr lang="en-US" sz="1600" dirty="0" smtClean="0">
              <a:solidFill>
                <a:schemeClr val="accent1">
                  <a:lumMod val="75000"/>
                </a:schemeClr>
              </a:solidFill>
              <a:latin typeface="Lato Black" charset="0"/>
              <a:ea typeface="Lato Black" charset="0"/>
              <a:cs typeface="Lato Black" charset="0"/>
            </a:endParaRPr>
          </a:p>
          <a:p>
            <a:endParaRPr lang="en-US" sz="1600" dirty="0" smtClean="0">
              <a:solidFill>
                <a:schemeClr val="accent1">
                  <a:lumMod val="75000"/>
                </a:schemeClr>
              </a:solidFill>
              <a:latin typeface="Lato Black" charset="0"/>
              <a:ea typeface="Lato Black" charset="0"/>
              <a:cs typeface="Lato Black" charset="0"/>
            </a:endParaRPr>
          </a:p>
        </p:txBody>
      </p:sp>
      <p:pic>
        <p:nvPicPr>
          <p:cNvPr id="8" name="Picture 7"/>
          <p:cNvPicPr>
            <a:picLocks noChangeAspect="1"/>
          </p:cNvPicPr>
          <p:nvPr/>
        </p:nvPicPr>
        <p:blipFill>
          <a:blip r:embed="rId4"/>
          <a:stretch>
            <a:fillRect/>
          </a:stretch>
        </p:blipFill>
        <p:spPr>
          <a:xfrm>
            <a:off x="1380924" y="5931303"/>
            <a:ext cx="997007" cy="781160"/>
          </a:xfrm>
          <a:prstGeom prst="rect">
            <a:avLst/>
          </a:prstGeom>
        </p:spPr>
      </p:pic>
      <p:sp>
        <p:nvSpPr>
          <p:cNvPr id="11" name="Oval 10"/>
          <p:cNvSpPr/>
          <p:nvPr/>
        </p:nvSpPr>
        <p:spPr bwMode="auto">
          <a:xfrm>
            <a:off x="7584843" y="4563077"/>
            <a:ext cx="2519362" cy="1943100"/>
          </a:xfrm>
          <a:prstGeom prst="ellipse">
            <a:avLst/>
          </a:prstGeom>
          <a:solidFill>
            <a:schemeClr val="accent1">
              <a:lumMod val="20000"/>
              <a:lumOff val="80000"/>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800" b="1" i="1" dirty="0">
                <a:solidFill>
                  <a:schemeClr val="tx2"/>
                </a:solidFill>
                <a:latin typeface="Lato Black" charset="0"/>
                <a:ea typeface="Lato Black" charset="0"/>
                <a:cs typeface="Lato Black" charset="0"/>
              </a:rPr>
              <a:t>All about networks</a:t>
            </a:r>
          </a:p>
        </p:txBody>
      </p:sp>
      <p:pic>
        <p:nvPicPr>
          <p:cNvPr id="10" name="Picture 9"/>
          <p:cNvPicPr>
            <a:picLocks noChangeAspect="1"/>
          </p:cNvPicPr>
          <p:nvPr/>
        </p:nvPicPr>
        <p:blipFill>
          <a:blip r:embed="rId5"/>
          <a:stretch>
            <a:fillRect/>
          </a:stretch>
        </p:blipFill>
        <p:spPr>
          <a:xfrm>
            <a:off x="489284" y="5972881"/>
            <a:ext cx="821613" cy="715977"/>
          </a:xfrm>
          <a:prstGeom prst="rect">
            <a:avLst/>
          </a:prstGeom>
        </p:spPr>
      </p:pic>
    </p:spTree>
    <p:extLst>
      <p:ext uri="{BB962C8B-B14F-4D97-AF65-F5344CB8AC3E}">
        <p14:creationId xmlns:p14="http://schemas.microsoft.com/office/powerpoint/2010/main" val="51394407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iterate type="lt">
                                    <p:tmAbs val="100"/>
                                  </p:iterate>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ctrTitle"/>
          </p:nvPr>
        </p:nvSpPr>
        <p:spPr>
          <a:xfrm>
            <a:off x="911225" y="260350"/>
            <a:ext cx="8064500" cy="2001838"/>
          </a:xfrm>
        </p:spPr>
        <p:txBody>
          <a:bodyPr/>
          <a:lstStyle/>
          <a:p>
            <a:pPr>
              <a:spcBef>
                <a:spcPct val="50000"/>
              </a:spcBef>
              <a:defRPr/>
            </a:pPr>
            <a:r>
              <a:rPr lang="en-US" altLang="ja-JP" dirty="0" smtClean="0">
                <a:effectLst>
                  <a:outerShdw blurRad="38100" dist="38100" dir="2700000" algn="tl">
                    <a:srgbClr val="C0C0C0"/>
                  </a:outerShdw>
                </a:effectLst>
                <a:ea typeface="ＭＳ Ｐゴシック" panose="020B0600070205080204" pitchFamily="34" charset="-128"/>
              </a:rPr>
              <a:t/>
            </a:r>
            <a:br>
              <a:rPr lang="en-US" altLang="ja-JP" dirty="0" smtClean="0">
                <a:effectLst>
                  <a:outerShdw blurRad="38100" dist="38100" dir="2700000" algn="tl">
                    <a:srgbClr val="C0C0C0"/>
                  </a:outerShdw>
                </a:effectLst>
                <a:ea typeface="ＭＳ Ｐゴシック" panose="020B0600070205080204" pitchFamily="34" charset="-128"/>
              </a:rPr>
            </a:br>
            <a:r>
              <a:rPr lang="en-US" altLang="ja-JP" sz="2800" i="1" dirty="0">
                <a:effectLst>
                  <a:outerShdw blurRad="38100" dist="38100" dir="2700000" algn="tl">
                    <a:srgbClr val="C0C0C0"/>
                  </a:outerShdw>
                </a:effectLst>
                <a:ea typeface="ＭＳ Ｐゴシック" panose="020B0600070205080204" pitchFamily="34" charset="-128"/>
              </a:rPr>
              <a:t>Future networks including cloud computing, mobile and next-generation networks</a:t>
            </a:r>
            <a:endParaRPr lang="en-US" altLang="ja-JP" sz="2000" i="1" dirty="0">
              <a:effectLst>
                <a:outerShdw blurRad="38100" dist="38100" dir="2700000" algn="tl">
                  <a:srgbClr val="C0C0C0"/>
                </a:outerShdw>
              </a:effectLst>
              <a:ea typeface="ＭＳ Ｐゴシック" panose="020B0600070205080204" pitchFamily="34" charset="-128"/>
            </a:endParaRPr>
          </a:p>
        </p:txBody>
      </p:sp>
      <p:sp>
        <p:nvSpPr>
          <p:cNvPr id="33795" name="Rectangle 3"/>
          <p:cNvSpPr>
            <a:spLocks noGrp="1" noChangeArrowheads="1"/>
          </p:cNvSpPr>
          <p:nvPr>
            <p:ph type="subTitle" idx="1"/>
          </p:nvPr>
        </p:nvSpPr>
        <p:spPr>
          <a:xfrm>
            <a:off x="2892426" y="3860800"/>
            <a:ext cx="7775575" cy="1366838"/>
          </a:xfrm>
        </p:spPr>
        <p:txBody>
          <a:bodyPr/>
          <a:lstStyle/>
          <a:p>
            <a:pPr marL="457200" lvl="1" indent="0">
              <a:buNone/>
            </a:pPr>
            <a:r>
              <a:rPr lang="en-GB" altLang="en-US" sz="1800" i="1">
                <a:solidFill>
                  <a:srgbClr val="0070C0"/>
                </a:solidFill>
              </a:rPr>
              <a:t>“A collection of networks, end user equipment, information, and human resources which can be used to access valuable information, communicate with each other, work, learn, receive entertainment from it, at any time and from any place, with affordable cost on a global scale.”</a:t>
            </a:r>
            <a:endParaRPr lang="en-US" altLang="en-US" sz="1800" i="1">
              <a:solidFill>
                <a:srgbClr val="0070C0"/>
              </a:solidFill>
            </a:endParaRPr>
          </a:p>
          <a:p>
            <a:pPr marL="457200" lvl="1" indent="0">
              <a:buNone/>
            </a:pPr>
            <a:endParaRPr lang="en-US" altLang="ja-JP" sz="2000">
              <a:ea typeface="ＭＳ Ｐゴシック" panose="020B0600070205080204" pitchFamily="34" charset="-128"/>
            </a:endParaRPr>
          </a:p>
          <a:p>
            <a:pPr marL="457200" lvl="1" indent="0">
              <a:buNone/>
            </a:pPr>
            <a:r>
              <a:rPr lang="en-US" altLang="ja-JP" sz="2000">
                <a:ea typeface="ＭＳ Ｐゴシック" panose="020B0600070205080204" pitchFamily="34" charset="-128"/>
              </a:rPr>
              <a:t>G.101 “</a:t>
            </a:r>
            <a:r>
              <a:rPr lang="en-US" altLang="en-US" sz="2000"/>
              <a:t>Global Information Infrastructure terminology: Terms and definitions</a:t>
            </a:r>
            <a:r>
              <a:rPr lang="en-US" altLang="ja-JP" sz="2000">
                <a:ea typeface="ＭＳ Ｐゴシック" panose="020B0600070205080204" pitchFamily="34" charset="-128"/>
              </a:rPr>
              <a:t>” (03/2000)</a:t>
            </a:r>
          </a:p>
          <a:p>
            <a:pPr marL="457200" lvl="1" indent="0" algn="r">
              <a:buNone/>
            </a:pPr>
            <a:endParaRPr lang="en-GB" altLang="ja-JP" sz="240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37392866"/>
      </p:ext>
    </p:extLst>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a:xfrm>
            <a:off x="1416051" y="484188"/>
            <a:ext cx="8207375" cy="641350"/>
          </a:xfrm>
        </p:spPr>
        <p:txBody>
          <a:bodyPr/>
          <a:lstStyle/>
          <a:p>
            <a:r>
              <a:rPr lang="en-US" altLang="ja-JP" smtClean="0">
                <a:ea typeface="ＭＳ Ｐゴシック" panose="020B0600070205080204" pitchFamily="34" charset="-128"/>
              </a:rPr>
              <a:t>SG13 today – more in depth</a:t>
            </a:r>
            <a:endParaRPr lang="en-US" altLang="ja-JP" smtClean="0">
              <a:solidFill>
                <a:srgbClr val="FF0000"/>
              </a:solidFill>
              <a:ea typeface="ＭＳ Ｐゴシック" panose="020B0600070205080204" pitchFamily="34" charset="-128"/>
            </a:endParaRPr>
          </a:p>
        </p:txBody>
      </p:sp>
      <p:sp>
        <p:nvSpPr>
          <p:cNvPr id="10244" name="Rectangle 9"/>
          <p:cNvSpPr>
            <a:spLocks noGrp="1" noChangeArrowheads="1"/>
          </p:cNvSpPr>
          <p:nvPr>
            <p:ph type="body" sz="half" idx="1"/>
          </p:nvPr>
        </p:nvSpPr>
        <p:spPr>
          <a:xfrm>
            <a:off x="897622" y="1125538"/>
            <a:ext cx="11157358" cy="5040313"/>
          </a:xfrm>
          <a:ln>
            <a:solidFill>
              <a:schemeClr val="accent1"/>
            </a:solidFill>
            <a:miter lim="800000"/>
            <a:headEnd/>
            <a:tailEnd/>
          </a:ln>
        </p:spPr>
        <p:txBody>
          <a:bodyPr/>
          <a:lstStyle/>
          <a:p>
            <a:pPr lvl="1">
              <a:defRPr/>
            </a:pPr>
            <a:r>
              <a:rPr lang="en-US" altLang="en-US" sz="1600" dirty="0"/>
              <a:t>New ideas from research arms</a:t>
            </a:r>
          </a:p>
          <a:p>
            <a:pPr marL="457200" lvl="1" indent="0">
              <a:buNone/>
              <a:defRPr/>
            </a:pPr>
            <a:r>
              <a:rPr lang="en-US" altLang="ja-JP" dirty="0" smtClean="0">
                <a:ea typeface="ＭＳ Ｐゴシック" panose="020B0600070205080204" pitchFamily="34" charset="-128"/>
              </a:rPr>
              <a:t>     u-learning, WPT, trust in networks, real-time flight monitoring     </a:t>
            </a:r>
          </a:p>
          <a:p>
            <a:pPr lvl="1">
              <a:defRPr/>
            </a:pPr>
            <a:r>
              <a:rPr lang="en-US" altLang="en-US" sz="1400" dirty="0"/>
              <a:t>Enhancements to the existing networks</a:t>
            </a:r>
          </a:p>
          <a:p>
            <a:pPr marL="457200" lvl="1" indent="0">
              <a:buNone/>
              <a:defRPr/>
            </a:pPr>
            <a:r>
              <a:rPr lang="en-US" altLang="en-US" dirty="0"/>
              <a:t> </a:t>
            </a:r>
            <a:r>
              <a:rPr lang="en-US" altLang="en-US" dirty="0" smtClean="0"/>
              <a:t>    </a:t>
            </a:r>
            <a:r>
              <a:rPr lang="en-US" altLang="en-US" dirty="0" err="1" smtClean="0"/>
              <a:t>NGNe</a:t>
            </a:r>
            <a:r>
              <a:rPr lang="en-US" altLang="en-US" dirty="0" smtClean="0"/>
              <a:t>, FPBN, PTDN, DPI</a:t>
            </a:r>
          </a:p>
          <a:p>
            <a:pPr lvl="1">
              <a:defRPr/>
            </a:pPr>
            <a:r>
              <a:rPr lang="en-US" altLang="en-US" sz="1400" dirty="0"/>
              <a:t>Mobile communications</a:t>
            </a:r>
          </a:p>
          <a:p>
            <a:pPr marL="457200" lvl="1" indent="0">
              <a:buNone/>
              <a:defRPr/>
            </a:pPr>
            <a:r>
              <a:rPr lang="en-US" altLang="en-US" dirty="0" smtClean="0"/>
              <a:t>      MM, FMC (N-screen), </a:t>
            </a:r>
            <a:r>
              <a:rPr lang="en-US" altLang="en-US" dirty="0" err="1" smtClean="0"/>
              <a:t>multiconnection</a:t>
            </a:r>
            <a:r>
              <a:rPr lang="en-US" altLang="en-US" dirty="0" smtClean="0"/>
              <a:t>, IMT-advanced, 5G basics via FG</a:t>
            </a:r>
          </a:p>
          <a:p>
            <a:pPr lvl="1">
              <a:defRPr/>
            </a:pPr>
            <a:r>
              <a:rPr lang="en-US" altLang="en-US" sz="1600" dirty="0"/>
              <a:t>Cloud computing</a:t>
            </a:r>
          </a:p>
          <a:p>
            <a:pPr marL="457200" lvl="1" indent="0">
              <a:buNone/>
              <a:defRPr/>
            </a:pPr>
            <a:r>
              <a:rPr lang="en-US" altLang="en-US" dirty="0" smtClean="0"/>
              <a:t>      ecosystem, players, inter-cloud, </a:t>
            </a:r>
            <a:r>
              <a:rPr lang="en-US" altLang="en-US" dirty="0" err="1" smtClean="0"/>
              <a:t>XaaS</a:t>
            </a:r>
            <a:r>
              <a:rPr lang="en-US" altLang="en-US" dirty="0" smtClean="0"/>
              <a:t>, resource management, big data</a:t>
            </a:r>
          </a:p>
          <a:p>
            <a:pPr lvl="1">
              <a:defRPr/>
            </a:pPr>
            <a:r>
              <a:rPr lang="en-US" altLang="en-US" sz="1400" dirty="0"/>
              <a:t>Networks of the future</a:t>
            </a:r>
          </a:p>
          <a:p>
            <a:pPr marL="457200" lvl="1" indent="0">
              <a:buNone/>
              <a:defRPr/>
            </a:pPr>
            <a:r>
              <a:rPr lang="en-US" altLang="en-US" dirty="0"/>
              <a:t> </a:t>
            </a:r>
            <a:r>
              <a:rPr lang="en-US" altLang="en-US" dirty="0" smtClean="0"/>
              <a:t>      FN, SUN, SDN, service-, data-, </a:t>
            </a:r>
            <a:r>
              <a:rPr lang="en-US" altLang="en-US" dirty="0" err="1" smtClean="0"/>
              <a:t>env</a:t>
            </a:r>
            <a:r>
              <a:rPr lang="en-US" altLang="en-US" dirty="0" smtClean="0"/>
              <a:t>/socio-</a:t>
            </a:r>
            <a:r>
              <a:rPr lang="en-US" altLang="en-US" dirty="0" err="1" smtClean="0"/>
              <a:t>ec</a:t>
            </a:r>
            <a:r>
              <a:rPr lang="en-US" altLang="en-US" dirty="0" smtClean="0"/>
              <a:t> aware networking, self-managed net </a:t>
            </a:r>
          </a:p>
          <a:p>
            <a:pPr lvl="1">
              <a:defRPr/>
            </a:pPr>
            <a:r>
              <a:rPr lang="en-US" altLang="en-US" sz="1400" dirty="0"/>
              <a:t>Assistance and solutions for developing countries</a:t>
            </a:r>
            <a:r>
              <a:rPr lang="en-US" altLang="en-US" sz="1600" dirty="0"/>
              <a:t> </a:t>
            </a:r>
            <a:r>
              <a:rPr lang="en-US" altLang="en-US" dirty="0" smtClean="0"/>
              <a:t>– technical papers</a:t>
            </a:r>
          </a:p>
          <a:p>
            <a:pPr lvl="1">
              <a:defRPr/>
            </a:pPr>
            <a:r>
              <a:rPr lang="en-US" altLang="en-US" dirty="0" smtClean="0"/>
              <a:t>Definitions, Emergency communications</a:t>
            </a:r>
          </a:p>
          <a:p>
            <a:pPr lvl="1">
              <a:defRPr/>
            </a:pPr>
            <a:endParaRPr lang="en-US" altLang="en-US" dirty="0" smtClean="0"/>
          </a:p>
          <a:p>
            <a:pPr lvl="1">
              <a:defRPr/>
            </a:pPr>
            <a:endParaRPr lang="en-US" altLang="ja-JP" dirty="0" smtClean="0">
              <a:ea typeface="ＭＳ Ｐゴシック" panose="020B0600070205080204" pitchFamily="34" charset="-128"/>
            </a:endParaRPr>
          </a:p>
          <a:p>
            <a:pPr marL="0" indent="0">
              <a:buNone/>
              <a:defRPr/>
            </a:pPr>
            <a:r>
              <a:rPr lang="en-US" altLang="ja-JP" dirty="0" smtClean="0">
                <a:solidFill>
                  <a:srgbClr val="1B5BA2"/>
                </a:solidFill>
                <a:ea typeface="ＭＳ Ｐゴシック" panose="020B0600070205080204" pitchFamily="34" charset="-128"/>
              </a:rPr>
              <a:t>		</a:t>
            </a:r>
            <a:endParaRPr lang="en-US" altLang="ja-JP" dirty="0" smtClean="0">
              <a:ea typeface="ＭＳ Ｐゴシック" panose="020B0600070205080204" pitchFamily="34" charset="-128"/>
            </a:endParaRPr>
          </a:p>
          <a:p>
            <a:pPr marL="0" indent="0">
              <a:buNone/>
              <a:defRPr/>
            </a:pPr>
            <a:r>
              <a:rPr lang="en-US" altLang="ja-JP" dirty="0" smtClean="0">
                <a:ea typeface="ＭＳ Ｐゴシック" panose="020B0600070205080204" pitchFamily="34" charset="-128"/>
              </a:rPr>
              <a:t>         </a:t>
            </a:r>
          </a:p>
        </p:txBody>
      </p:sp>
    </p:spTree>
    <p:extLst>
      <p:ext uri="{BB962C8B-B14F-4D97-AF65-F5344CB8AC3E}">
        <p14:creationId xmlns:p14="http://schemas.microsoft.com/office/powerpoint/2010/main" val="920253673"/>
      </p:ext>
    </p:extLst>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txBox="1">
            <a:spLocks/>
          </p:cNvSpPr>
          <p:nvPr/>
        </p:nvSpPr>
        <p:spPr bwMode="auto">
          <a:xfrm>
            <a:off x="1460500" y="511175"/>
            <a:ext cx="7773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defTabSz="45720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defTabSz="4572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defTabSz="4572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defTabSz="4572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fontAlgn="base">
              <a:spcBef>
                <a:spcPct val="0"/>
              </a:spcBef>
              <a:spcAft>
                <a:spcPct val="0"/>
              </a:spcAft>
              <a:buClrTx/>
              <a:buSzTx/>
              <a:buFontTx/>
              <a:buNone/>
              <a:defRPr/>
            </a:pPr>
            <a:r>
              <a:rPr lang="en-US" altLang="ja-JP" b="1" dirty="0">
                <a:solidFill>
                  <a:srgbClr val="1B5BA2"/>
                </a:solidFill>
                <a:latin typeface="Verdana"/>
                <a:ea typeface="ＭＳ Ｐゴシック" panose="020B0600070205080204" pitchFamily="34" charset="-128"/>
              </a:rPr>
              <a:t>5G: From hardware to software</a:t>
            </a:r>
            <a:endParaRPr lang="ja-JP" altLang="en-US" b="1" dirty="0">
              <a:solidFill>
                <a:srgbClr val="1B5BA2"/>
              </a:solidFill>
              <a:latin typeface="Verdana"/>
              <a:ea typeface="ＭＳ Ｐゴシック" panose="020B0600070205080204" pitchFamily="34" charset="-128"/>
            </a:endParaRPr>
          </a:p>
        </p:txBody>
      </p:sp>
      <p:sp>
        <p:nvSpPr>
          <p:cNvPr id="37891" name="正方形/長方形 18"/>
          <p:cNvSpPr>
            <a:spLocks noChangeArrowheads="1"/>
          </p:cNvSpPr>
          <p:nvPr/>
        </p:nvSpPr>
        <p:spPr bwMode="auto">
          <a:xfrm>
            <a:off x="2189163" y="1868489"/>
            <a:ext cx="3294062"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Dedicated appliances + </a:t>
            </a:r>
          </a:p>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Dedicated wire/radio</a:t>
            </a:r>
            <a:endParaRPr lang="ja-JP" altLang="en-US" sz="2000">
              <a:solidFill>
                <a:srgbClr val="2E2E2E"/>
              </a:solidFill>
              <a:ea typeface="ＭＳ Ｐゴシック" panose="020B0600070205080204" pitchFamily="34" charset="-128"/>
              <a:cs typeface="Arial" panose="020B0604020202020204" pitchFamily="34" charset="0"/>
            </a:endParaRPr>
          </a:p>
        </p:txBody>
      </p:sp>
      <p:sp>
        <p:nvSpPr>
          <p:cNvPr id="37892" name="正方形/長方形 19"/>
          <p:cNvSpPr>
            <a:spLocks noChangeArrowheads="1"/>
          </p:cNvSpPr>
          <p:nvPr/>
        </p:nvSpPr>
        <p:spPr bwMode="auto">
          <a:xfrm>
            <a:off x="6780214" y="1581151"/>
            <a:ext cx="320357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Virtual functions + </a:t>
            </a:r>
          </a:p>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virtual links</a:t>
            </a:r>
          </a:p>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on generic server / </a:t>
            </a:r>
          </a:p>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storage / network pool </a:t>
            </a:r>
            <a:endParaRPr lang="ja-JP" altLang="en-US" sz="2000">
              <a:solidFill>
                <a:srgbClr val="2E2E2E"/>
              </a:solidFill>
              <a:ea typeface="ＭＳ Ｐゴシック" panose="020B0600070205080204" pitchFamily="34" charset="-128"/>
              <a:cs typeface="Arial" panose="020B0604020202020204" pitchFamily="34" charset="0"/>
            </a:endParaRPr>
          </a:p>
        </p:txBody>
      </p:sp>
      <p:sp>
        <p:nvSpPr>
          <p:cNvPr id="37893" name="正方形/長方形 20"/>
          <p:cNvSpPr>
            <a:spLocks noChangeArrowheads="1"/>
          </p:cNvSpPr>
          <p:nvPr/>
        </p:nvSpPr>
        <p:spPr bwMode="auto">
          <a:xfrm>
            <a:off x="2782888" y="1106489"/>
            <a:ext cx="1922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ja-JP" sz="2800">
                <a:solidFill>
                  <a:srgbClr val="2E2E2E"/>
                </a:solidFill>
                <a:ea typeface="ＭＳ Ｐゴシック" panose="020B0600070205080204" pitchFamily="34" charset="-128"/>
                <a:cs typeface="Arial" panose="020B0604020202020204" pitchFamily="34" charset="0"/>
              </a:rPr>
              <a:t>HW world</a:t>
            </a:r>
            <a:endParaRPr lang="ja-JP" altLang="en-US" sz="2800">
              <a:solidFill>
                <a:srgbClr val="2E2E2E"/>
              </a:solidFill>
              <a:ea typeface="ＭＳ Ｐゴシック" panose="020B0600070205080204" pitchFamily="34" charset="-128"/>
              <a:cs typeface="Arial" panose="020B0604020202020204" pitchFamily="34" charset="0"/>
            </a:endParaRPr>
          </a:p>
        </p:txBody>
      </p:sp>
      <p:sp>
        <p:nvSpPr>
          <p:cNvPr id="37894" name="正方形/長方形 21"/>
          <p:cNvSpPr>
            <a:spLocks noChangeArrowheads="1"/>
          </p:cNvSpPr>
          <p:nvPr/>
        </p:nvSpPr>
        <p:spPr bwMode="auto">
          <a:xfrm>
            <a:off x="7532688" y="1109664"/>
            <a:ext cx="189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ja-JP" sz="2800">
                <a:solidFill>
                  <a:srgbClr val="2E2E2E"/>
                </a:solidFill>
                <a:ea typeface="ＭＳ Ｐゴシック" panose="020B0600070205080204" pitchFamily="34" charset="-128"/>
                <a:cs typeface="Arial" panose="020B0604020202020204" pitchFamily="34" charset="0"/>
              </a:rPr>
              <a:t>SW world</a:t>
            </a:r>
            <a:endParaRPr lang="ja-JP" altLang="en-US" sz="2800">
              <a:solidFill>
                <a:srgbClr val="2E2E2E"/>
              </a:solidFill>
              <a:ea typeface="ＭＳ Ｐゴシック" panose="020B0600070205080204" pitchFamily="34" charset="-128"/>
              <a:cs typeface="Arial" panose="020B0604020202020204" pitchFamily="34" charset="0"/>
            </a:endParaRPr>
          </a:p>
        </p:txBody>
      </p:sp>
      <p:sp>
        <p:nvSpPr>
          <p:cNvPr id="37895" name="右矢印 22"/>
          <p:cNvSpPr>
            <a:spLocks noChangeArrowheads="1"/>
          </p:cNvSpPr>
          <p:nvPr/>
        </p:nvSpPr>
        <p:spPr bwMode="auto">
          <a:xfrm>
            <a:off x="5788025" y="1690689"/>
            <a:ext cx="795338" cy="998537"/>
          </a:xfrm>
          <a:prstGeom prst="right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endParaRPr lang="ja-JP" altLang="en-US" sz="2000">
              <a:solidFill>
                <a:srgbClr val="646464"/>
              </a:solidFill>
              <a:ea typeface="ＭＳ Ｐゴシック" panose="020B0600070205080204" pitchFamily="34" charset="-128"/>
              <a:cs typeface="Arial" panose="020B0604020202020204" pitchFamily="34" charset="0"/>
            </a:endParaRPr>
          </a:p>
        </p:txBody>
      </p:sp>
      <p:pic>
        <p:nvPicPr>
          <p:cNvPr id="37896"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992439"/>
            <a:ext cx="679450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feld 7"/>
          <p:cNvSpPr txBox="1">
            <a:spLocks noChangeArrowheads="1"/>
          </p:cNvSpPr>
          <p:nvPr/>
        </p:nvSpPr>
        <p:spPr bwMode="auto">
          <a:xfrm>
            <a:off x="8815388" y="6365875"/>
            <a:ext cx="836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de-DE" sz="800">
                <a:solidFill>
                  <a:srgbClr val="FFFFFF"/>
                </a:solidFill>
                <a:latin typeface="Calibri" panose="020F0502020204030204" pitchFamily="34" charset="0"/>
                <a:ea typeface="ＭＳ Ｐゴシック" panose="020B0600070205080204" pitchFamily="34" charset="-128"/>
              </a:rPr>
              <a:t>Source: Huawei</a:t>
            </a:r>
          </a:p>
        </p:txBody>
      </p:sp>
    </p:spTree>
    <p:extLst>
      <p:ext uri="{BB962C8B-B14F-4D97-AF65-F5344CB8AC3E}">
        <p14:creationId xmlns:p14="http://schemas.microsoft.com/office/powerpoint/2010/main" val="1048884435"/>
      </p:ext>
    </p:extLst>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p:cNvSpPr>
          <p:nvPr/>
        </p:nvSpPr>
        <p:spPr bwMode="auto">
          <a:xfrm>
            <a:off x="1055688" y="620714"/>
            <a:ext cx="89392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defTabSz="45720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defTabSz="4572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defTabSz="4572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defTabSz="4572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fontAlgn="base">
              <a:spcBef>
                <a:spcPct val="0"/>
              </a:spcBef>
              <a:spcAft>
                <a:spcPct val="0"/>
              </a:spcAft>
              <a:buClrTx/>
              <a:buSzTx/>
              <a:buFontTx/>
              <a:buNone/>
              <a:defRPr/>
            </a:pPr>
            <a:r>
              <a:rPr lang="en-US" altLang="en-US" sz="2800" b="1" dirty="0">
                <a:solidFill>
                  <a:srgbClr val="1B5BA2"/>
                </a:solidFill>
                <a:latin typeface="Verdana"/>
                <a:ea typeface="ＭＳ Ｐゴシック" panose="020B0600070205080204" pitchFamily="34" charset="-128"/>
              </a:rPr>
              <a:t>Key wireline standardization issues</a:t>
            </a:r>
          </a:p>
        </p:txBody>
      </p:sp>
      <p:sp>
        <p:nvSpPr>
          <p:cNvPr id="5" name="TextBox 130"/>
          <p:cNvSpPr txBox="1"/>
          <p:nvPr/>
        </p:nvSpPr>
        <p:spPr>
          <a:xfrm>
            <a:off x="1817088" y="1134387"/>
            <a:ext cx="8732213" cy="5016758"/>
          </a:xfrm>
          <a:prstGeom prst="rect">
            <a:avLst/>
          </a:prstGeom>
          <a:noFill/>
        </p:spPr>
        <p:txBody>
          <a:bodyPr>
            <a:spAutoFit/>
          </a:bodyPr>
          <a:lstStyle/>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Fronthaul </a:t>
            </a:r>
            <a:r>
              <a:rPr lang="en-US" sz="2000" dirty="0">
                <a:solidFill>
                  <a:srgbClr val="5C5C5C">
                    <a:lumMod val="50000"/>
                  </a:srgbClr>
                </a:solidFill>
                <a:latin typeface="Times New Roman" panose="02020603050405020304" pitchFamily="18" charset="0"/>
              </a:rPr>
              <a:t>– Fronthaul ties CRAN to Antennas, major downstream effects. </a:t>
            </a:r>
          </a:p>
          <a:p>
            <a:pPr marL="1714500" lvl="3" indent="-342900" eaLnBrk="0" fontAlgn="base" hangingPunct="0">
              <a:spcBef>
                <a:spcPct val="0"/>
              </a:spcBef>
              <a:spcAft>
                <a:spcPct val="0"/>
              </a:spcAft>
              <a:buFont typeface="Courier New" pitchFamily="49" charset="0"/>
              <a:buChar char="o"/>
              <a:defRPr/>
            </a:pPr>
            <a:r>
              <a:rPr lang="en-US" sz="2000" dirty="0">
                <a:solidFill>
                  <a:srgbClr val="5C5C5C">
                    <a:lumMod val="50000"/>
                  </a:srgbClr>
                </a:solidFill>
                <a:latin typeface="Times New Roman" panose="02020603050405020304" pitchFamily="18" charset="0"/>
              </a:rPr>
              <a:t>Is it sliced, where, how.</a:t>
            </a:r>
          </a:p>
          <a:p>
            <a:pPr marL="2171700" lvl="4" indent="-342900" eaLnBrk="0" fontAlgn="base" hangingPunct="0">
              <a:spcBef>
                <a:spcPct val="0"/>
              </a:spcBef>
              <a:spcAft>
                <a:spcPct val="0"/>
              </a:spcAft>
              <a:defRPr/>
            </a:pPr>
            <a:endParaRPr lang="en-US" sz="2000" dirty="0">
              <a:solidFill>
                <a:srgbClr val="5C5C5C">
                  <a:lumMod val="50000"/>
                </a:srgbClr>
              </a:solidFill>
              <a:latin typeface="Times New Roman" panose="02020603050405020304" pitchFamily="18" charset="0"/>
            </a:endParaRPr>
          </a:p>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Backhaul/IDC </a:t>
            </a:r>
            <a:r>
              <a:rPr lang="en-US" sz="2000" dirty="0">
                <a:solidFill>
                  <a:srgbClr val="5C5C5C">
                    <a:lumMod val="50000"/>
                  </a:srgbClr>
                </a:solidFill>
                <a:latin typeface="Times New Roman" panose="02020603050405020304" pitchFamily="18" charset="0"/>
              </a:rPr>
              <a:t>– latency, jitter, loss at packet layer, flexible data paths</a:t>
            </a:r>
          </a:p>
          <a:p>
            <a:pPr marL="342900" indent="-342900" eaLnBrk="0" fontAlgn="base" hangingPunct="0">
              <a:spcBef>
                <a:spcPct val="0"/>
              </a:spcBef>
              <a:spcAft>
                <a:spcPct val="0"/>
              </a:spcAft>
              <a:buFont typeface="Arial" pitchFamily="34" charset="0"/>
              <a:buChar char="•"/>
              <a:defRPr/>
            </a:pPr>
            <a:endParaRPr lang="en-US" sz="2000" dirty="0">
              <a:solidFill>
                <a:srgbClr val="5C5C5C">
                  <a:lumMod val="50000"/>
                </a:srgbClr>
              </a:solidFill>
              <a:latin typeface="Times New Roman" panose="02020603050405020304" pitchFamily="18" charset="0"/>
            </a:endParaRPr>
          </a:p>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NFV </a:t>
            </a:r>
            <a:r>
              <a:rPr lang="en-US" sz="2000" dirty="0">
                <a:solidFill>
                  <a:srgbClr val="5C5C5C">
                    <a:lumMod val="50000"/>
                  </a:srgbClr>
                </a:solidFill>
                <a:latin typeface="Times New Roman" panose="02020603050405020304" pitchFamily="18" charset="0"/>
              </a:rPr>
              <a:t>– concept needs to be made broader. Cover some of DSP and all of MEC</a:t>
            </a:r>
          </a:p>
          <a:p>
            <a:pPr marL="342900" indent="-342900" eaLnBrk="0" fontAlgn="base" hangingPunct="0">
              <a:spcBef>
                <a:spcPct val="0"/>
              </a:spcBef>
              <a:spcAft>
                <a:spcPct val="0"/>
              </a:spcAft>
              <a:buFont typeface="Arial" pitchFamily="34" charset="0"/>
              <a:buChar char="•"/>
              <a:defRPr/>
            </a:pPr>
            <a:endParaRPr lang="en-US" sz="2000" dirty="0">
              <a:solidFill>
                <a:srgbClr val="5C5C5C">
                  <a:lumMod val="50000"/>
                </a:srgbClr>
              </a:solidFill>
              <a:latin typeface="Times New Roman" panose="02020603050405020304" pitchFamily="18" charset="0"/>
            </a:endParaRPr>
          </a:p>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MEC </a:t>
            </a:r>
            <a:r>
              <a:rPr lang="en-US" sz="2000" dirty="0">
                <a:solidFill>
                  <a:srgbClr val="5C5C5C">
                    <a:lumMod val="50000"/>
                  </a:srgbClr>
                </a:solidFill>
                <a:latin typeface="Times New Roman" panose="02020603050405020304" pitchFamily="18" charset="0"/>
              </a:rPr>
              <a:t>– ETSI approach ridged. Any F any CPU + RAT (merge into NFV?)</a:t>
            </a:r>
          </a:p>
          <a:p>
            <a:pPr marL="342900" indent="-342900" eaLnBrk="0" fontAlgn="base" hangingPunct="0">
              <a:spcBef>
                <a:spcPct val="0"/>
              </a:spcBef>
              <a:spcAft>
                <a:spcPct val="0"/>
              </a:spcAft>
              <a:buFont typeface="Arial" pitchFamily="34" charset="0"/>
              <a:buChar char="•"/>
              <a:defRPr/>
            </a:pPr>
            <a:endParaRPr lang="en-US" sz="2000" dirty="0">
              <a:solidFill>
                <a:srgbClr val="5C5C5C">
                  <a:lumMod val="50000"/>
                </a:srgbClr>
              </a:solidFill>
              <a:latin typeface="Times New Roman" panose="02020603050405020304" pitchFamily="18" charset="0"/>
            </a:endParaRPr>
          </a:p>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Orchestration  </a:t>
            </a:r>
            <a:r>
              <a:rPr lang="en-US" sz="2000" dirty="0">
                <a:solidFill>
                  <a:srgbClr val="5C5C5C">
                    <a:lumMod val="50000"/>
                  </a:srgbClr>
                </a:solidFill>
                <a:latin typeface="Times New Roman" panose="02020603050405020304" pitchFamily="18" charset="0"/>
              </a:rPr>
              <a:t>– does not exist yet. Understand AT&amp;T to build in-house</a:t>
            </a:r>
          </a:p>
          <a:p>
            <a:pPr marL="1714500" lvl="3" indent="-342900" eaLnBrk="0" fontAlgn="base" hangingPunct="0">
              <a:spcBef>
                <a:spcPct val="0"/>
              </a:spcBef>
              <a:spcAft>
                <a:spcPct val="0"/>
              </a:spcAft>
              <a:buFont typeface="Courier New" pitchFamily="49" charset="0"/>
              <a:buChar char="o"/>
              <a:defRPr/>
            </a:pPr>
            <a:r>
              <a:rPr lang="en-US" sz="2000" dirty="0">
                <a:solidFill>
                  <a:srgbClr val="5C5C5C">
                    <a:lumMod val="50000"/>
                  </a:srgbClr>
                </a:solidFill>
                <a:latin typeface="Times New Roman" panose="02020603050405020304" pitchFamily="18" charset="0"/>
              </a:rPr>
              <a:t>Danger of orchestration/mgmt duplication (virtual/physical)</a:t>
            </a:r>
          </a:p>
          <a:p>
            <a:pPr marL="2628900" lvl="5" indent="-342900">
              <a:defRPr/>
            </a:pPr>
            <a:endParaRPr lang="en-US" sz="2000" dirty="0">
              <a:solidFill>
                <a:srgbClr val="5C5C5C">
                  <a:lumMod val="50000"/>
                </a:srgbClr>
              </a:solidFill>
              <a:latin typeface="Times New Roman" panose="02020603050405020304" pitchFamily="18" charset="0"/>
            </a:endParaRPr>
          </a:p>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Softwarization  </a:t>
            </a:r>
            <a:r>
              <a:rPr lang="en-US" sz="2000" dirty="0">
                <a:solidFill>
                  <a:srgbClr val="5C5C5C">
                    <a:lumMod val="50000"/>
                  </a:srgbClr>
                </a:solidFill>
                <a:latin typeface="Times New Roman" panose="02020603050405020304" pitchFamily="18" charset="0"/>
              </a:rPr>
              <a:t>– high level programming model, profiles, scripts, end to end</a:t>
            </a:r>
          </a:p>
          <a:p>
            <a:pPr marL="342900" indent="-342900" eaLnBrk="0" fontAlgn="base" hangingPunct="0">
              <a:spcBef>
                <a:spcPct val="0"/>
              </a:spcBef>
              <a:spcAft>
                <a:spcPct val="0"/>
              </a:spcAft>
              <a:buFont typeface="Arial" pitchFamily="34" charset="0"/>
              <a:buChar char="•"/>
              <a:defRPr/>
            </a:pPr>
            <a:endParaRPr lang="en-US" sz="2000" dirty="0">
              <a:solidFill>
                <a:srgbClr val="5C5C5C">
                  <a:lumMod val="50000"/>
                </a:srgbClr>
              </a:solidFill>
              <a:latin typeface="Times New Roman" panose="02020603050405020304" pitchFamily="18" charset="0"/>
            </a:endParaRPr>
          </a:p>
          <a:p>
            <a:pPr marL="342900" indent="-342900" eaLnBrk="0" fontAlgn="base" hangingPunct="0">
              <a:spcBef>
                <a:spcPct val="0"/>
              </a:spcBef>
              <a:spcAft>
                <a:spcPct val="0"/>
              </a:spcAft>
              <a:buFont typeface="Arial" pitchFamily="34" charset="0"/>
              <a:buChar char="•"/>
              <a:defRPr/>
            </a:pPr>
            <a:r>
              <a:rPr lang="en-US" sz="2000" b="1" i="1" dirty="0">
                <a:solidFill>
                  <a:srgbClr val="5C5C5C">
                    <a:lumMod val="50000"/>
                  </a:srgbClr>
                </a:solidFill>
                <a:latin typeface="Times New Roman" panose="02020603050405020304" pitchFamily="18" charset="0"/>
              </a:rPr>
              <a:t>OA&amp;M  </a:t>
            </a:r>
            <a:r>
              <a:rPr lang="en-US" sz="2000" dirty="0">
                <a:solidFill>
                  <a:srgbClr val="5C5C5C">
                    <a:lumMod val="50000"/>
                  </a:srgbClr>
                </a:solidFill>
                <a:latin typeface="Times New Roman" panose="02020603050405020304" pitchFamily="18" charset="0"/>
              </a:rPr>
              <a:t>– need “cloud like” approach. Continuous test/repair not just report.</a:t>
            </a:r>
          </a:p>
          <a:p>
            <a:pPr marL="342900" indent="-342900" eaLnBrk="0" fontAlgn="base" hangingPunct="0">
              <a:spcBef>
                <a:spcPct val="0"/>
              </a:spcBef>
              <a:spcAft>
                <a:spcPct val="0"/>
              </a:spcAft>
              <a:defRPr/>
            </a:pPr>
            <a:endParaRPr lang="en-US" sz="2000" dirty="0">
              <a:solidFill>
                <a:srgbClr val="5C5C5C">
                  <a:lumMod val="50000"/>
                </a:srgbClr>
              </a:solidFill>
              <a:latin typeface="Times New Roman" panose="02020603050405020304" pitchFamily="18" charset="0"/>
            </a:endParaRPr>
          </a:p>
        </p:txBody>
      </p:sp>
    </p:spTree>
    <p:extLst>
      <p:ext uri="{BB962C8B-B14F-4D97-AF65-F5344CB8AC3E}">
        <p14:creationId xmlns:p14="http://schemas.microsoft.com/office/powerpoint/2010/main" val="145482608"/>
      </p:ext>
    </p:extLst>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0"/>
          <p:cNvSpPr txBox="1"/>
          <p:nvPr/>
        </p:nvSpPr>
        <p:spPr>
          <a:xfrm>
            <a:off x="1838325" y="1487488"/>
            <a:ext cx="8553450" cy="4292600"/>
          </a:xfrm>
          <a:prstGeom prst="rect">
            <a:avLst/>
          </a:prstGeom>
          <a:noFill/>
        </p:spPr>
        <p:txBody>
          <a:bodyPr>
            <a:spAutoFit/>
          </a:bodyPr>
          <a:lstStyle/>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End to end virtualization </a:t>
            </a:r>
            <a:r>
              <a:rPr lang="en-US" sz="2100" dirty="0">
                <a:solidFill>
                  <a:srgbClr val="5C5C5C">
                    <a:lumMod val="50000"/>
                  </a:srgbClr>
                </a:solidFill>
                <a:latin typeface="Times New Roman" panose="02020603050405020304" pitchFamily="18" charset="0"/>
              </a:rPr>
              <a:t>– obvious operational savings for “tidal” effects</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Cloud RAN </a:t>
            </a:r>
            <a:r>
              <a:rPr lang="en-US" sz="2100" dirty="0">
                <a:solidFill>
                  <a:srgbClr val="5C5C5C">
                    <a:lumMod val="50000"/>
                  </a:srgbClr>
                </a:solidFill>
                <a:latin typeface="Times New Roman" panose="02020603050405020304" pitchFamily="18" charset="0"/>
              </a:rPr>
              <a:t>– </a:t>
            </a:r>
            <a:r>
              <a:rPr lang="en-US" sz="2100" dirty="0" err="1">
                <a:solidFill>
                  <a:srgbClr val="5C5C5C">
                    <a:lumMod val="50000"/>
                  </a:srgbClr>
                </a:solidFill>
                <a:latin typeface="Times New Roman" panose="02020603050405020304" pitchFamily="18" charset="0"/>
              </a:rPr>
              <a:t>opex</a:t>
            </a:r>
            <a:r>
              <a:rPr lang="en-US" sz="2100" dirty="0">
                <a:solidFill>
                  <a:srgbClr val="5C5C5C">
                    <a:lumMod val="50000"/>
                  </a:srgbClr>
                </a:solidFill>
                <a:latin typeface="Times New Roman" panose="02020603050405020304" pitchFamily="18" charset="0"/>
              </a:rPr>
              <a:t>/</a:t>
            </a:r>
            <a:r>
              <a:rPr lang="en-US" sz="2100" dirty="0" err="1">
                <a:solidFill>
                  <a:srgbClr val="5C5C5C">
                    <a:lumMod val="50000"/>
                  </a:srgbClr>
                </a:solidFill>
                <a:latin typeface="Times New Roman" panose="02020603050405020304" pitchFamily="18" charset="0"/>
              </a:rPr>
              <a:t>capex</a:t>
            </a:r>
            <a:r>
              <a:rPr lang="en-US" sz="2100" dirty="0">
                <a:solidFill>
                  <a:srgbClr val="5C5C5C">
                    <a:lumMod val="50000"/>
                  </a:srgbClr>
                </a:solidFill>
                <a:latin typeface="Times New Roman" panose="02020603050405020304" pitchFamily="18" charset="0"/>
              </a:rPr>
              <a:t> savings, </a:t>
            </a:r>
            <a:r>
              <a:rPr lang="en-US" sz="2100" dirty="0" err="1">
                <a:solidFill>
                  <a:srgbClr val="5C5C5C">
                    <a:lumMod val="50000"/>
                  </a:srgbClr>
                </a:solidFill>
                <a:latin typeface="Times New Roman" panose="02020603050405020304" pitchFamily="18" charset="0"/>
              </a:rPr>
              <a:t>CoMP</a:t>
            </a:r>
            <a:r>
              <a:rPr lang="en-US" sz="2100" dirty="0">
                <a:solidFill>
                  <a:srgbClr val="5C5C5C">
                    <a:lumMod val="50000"/>
                  </a:srgbClr>
                </a:solidFill>
                <a:latin typeface="Times New Roman" panose="02020603050405020304" pitchFamily="18" charset="0"/>
              </a:rPr>
              <a:t>, CA, cell edge interference, migration, performance.</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Mobile Edge Computing </a:t>
            </a:r>
            <a:r>
              <a:rPr lang="en-US" sz="2100" dirty="0">
                <a:solidFill>
                  <a:srgbClr val="5C5C5C">
                    <a:lumMod val="50000"/>
                  </a:srgbClr>
                </a:solidFill>
                <a:latin typeface="Times New Roman" panose="02020603050405020304" pitchFamily="18" charset="0"/>
              </a:rPr>
              <a:t>–  operators low delay advantage over the OTTs.</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Fixed Mobile Convergence </a:t>
            </a:r>
            <a:r>
              <a:rPr lang="en-US" sz="2100" dirty="0">
                <a:solidFill>
                  <a:srgbClr val="5C5C5C">
                    <a:lumMod val="50000"/>
                  </a:srgbClr>
                </a:solidFill>
                <a:latin typeface="Times New Roman" panose="02020603050405020304" pitchFamily="18" charset="0"/>
              </a:rPr>
              <a:t>– access side also looking for virtualization savings too… can they be combined?</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Slicing</a:t>
            </a:r>
            <a:r>
              <a:rPr lang="en-US" sz="2100" dirty="0">
                <a:solidFill>
                  <a:srgbClr val="5C5C5C">
                    <a:lumMod val="50000"/>
                  </a:srgbClr>
                </a:solidFill>
                <a:latin typeface="Times New Roman" panose="02020603050405020304" pitchFamily="18" charset="0"/>
              </a:rPr>
              <a:t> – differences between RAT’s/CORES etc rather than a one size fits all allows ultra low delay etc. RATS.</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SDN and Orchestration </a:t>
            </a:r>
            <a:r>
              <a:rPr lang="en-US" sz="2100" dirty="0">
                <a:solidFill>
                  <a:srgbClr val="5C5C5C">
                    <a:lumMod val="50000"/>
                  </a:srgbClr>
                </a:solidFill>
                <a:latin typeface="Times New Roman" panose="02020603050405020304" pitchFamily="18" charset="0"/>
              </a:rPr>
              <a:t>– hard to implement all of above with distributed protocols and too complex for manual operation.</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NFV </a:t>
            </a:r>
            <a:r>
              <a:rPr lang="en-US" sz="2100" dirty="0">
                <a:solidFill>
                  <a:srgbClr val="5C5C5C">
                    <a:lumMod val="50000"/>
                  </a:srgbClr>
                </a:solidFill>
                <a:latin typeface="Times New Roman" panose="02020603050405020304" pitchFamily="18" charset="0"/>
              </a:rPr>
              <a:t>– use of general purpose compute as much as possible (but not everywhere) 4G </a:t>
            </a:r>
            <a:r>
              <a:rPr lang="en-US" sz="2100" dirty="0" err="1">
                <a:solidFill>
                  <a:srgbClr val="5C5C5C">
                    <a:lumMod val="50000"/>
                  </a:srgbClr>
                </a:solidFill>
                <a:latin typeface="Times New Roman" panose="02020603050405020304" pitchFamily="18" charset="0"/>
              </a:rPr>
              <a:t>vEPC</a:t>
            </a:r>
            <a:r>
              <a:rPr lang="en-US" sz="2100" dirty="0">
                <a:solidFill>
                  <a:srgbClr val="5C5C5C">
                    <a:lumMod val="50000"/>
                  </a:srgbClr>
                </a:solidFill>
                <a:latin typeface="Times New Roman" panose="02020603050405020304" pitchFamily="18" charset="0"/>
              </a:rPr>
              <a:t>, 5G-PacketCore</a:t>
            </a:r>
            <a:r>
              <a:rPr lang="en-US" sz="2100" baseline="-25000" dirty="0">
                <a:solidFill>
                  <a:srgbClr val="5C5C5C">
                    <a:lumMod val="50000"/>
                  </a:srgbClr>
                </a:solidFill>
                <a:latin typeface="Times New Roman" panose="02020603050405020304" pitchFamily="18" charset="0"/>
              </a:rPr>
              <a:t>[slice], </a:t>
            </a:r>
            <a:r>
              <a:rPr lang="en-US" sz="2100" dirty="0">
                <a:solidFill>
                  <a:srgbClr val="5C5C5C">
                    <a:lumMod val="50000"/>
                  </a:srgbClr>
                </a:solidFill>
                <a:latin typeface="Times New Roman" panose="02020603050405020304" pitchFamily="18" charset="0"/>
              </a:rPr>
              <a:t>… MEC + some of RAT</a:t>
            </a:r>
          </a:p>
          <a:p>
            <a:pPr marL="342900" indent="-342900" eaLnBrk="0" fontAlgn="base" hangingPunct="0">
              <a:spcBef>
                <a:spcPct val="0"/>
              </a:spcBef>
              <a:spcAft>
                <a:spcPct val="0"/>
              </a:spcAft>
              <a:buFont typeface="Arial" pitchFamily="34" charset="0"/>
              <a:buChar char="•"/>
              <a:defRPr/>
            </a:pPr>
            <a:r>
              <a:rPr lang="en-US" sz="2100" i="1" dirty="0">
                <a:solidFill>
                  <a:srgbClr val="5C5C5C">
                    <a:lumMod val="50000"/>
                  </a:srgbClr>
                </a:solidFill>
                <a:latin typeface="Times New Roman" panose="02020603050405020304" pitchFamily="18" charset="0"/>
              </a:rPr>
              <a:t>Better operations/mgmt</a:t>
            </a:r>
            <a:r>
              <a:rPr lang="en-US" sz="2100" dirty="0">
                <a:solidFill>
                  <a:srgbClr val="5C5C5C">
                    <a:lumMod val="50000"/>
                  </a:srgbClr>
                </a:solidFill>
                <a:latin typeface="Times New Roman" panose="02020603050405020304" pitchFamily="18" charset="0"/>
              </a:rPr>
              <a:t>, more Cloud-Style, auto problem detect/fix etc.</a:t>
            </a:r>
          </a:p>
        </p:txBody>
      </p:sp>
      <p:sp>
        <p:nvSpPr>
          <p:cNvPr id="39939" name="Title 1"/>
          <p:cNvSpPr txBox="1">
            <a:spLocks/>
          </p:cNvSpPr>
          <p:nvPr/>
        </p:nvSpPr>
        <p:spPr bwMode="auto">
          <a:xfrm>
            <a:off x="2063751" y="549276"/>
            <a:ext cx="84058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defTabSz="45720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defTabSz="4572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defTabSz="4572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defTabSz="4572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defTabSz="4572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defRPr/>
            </a:pPr>
            <a:r>
              <a:rPr lang="en-US" altLang="en-US" sz="2800" b="1" dirty="0">
                <a:solidFill>
                  <a:srgbClr val="1B5BA2"/>
                </a:solidFill>
                <a:latin typeface="Verdana"/>
                <a:ea typeface="ＭＳ Ｐゴシック" panose="020B0600070205080204" pitchFamily="34" charset="-128"/>
              </a:rPr>
              <a:t>Major Drivers for the 5G </a:t>
            </a:r>
            <a:r>
              <a:rPr lang="en-US" altLang="en-US" sz="2800" b="1" u="sng" dirty="0">
                <a:solidFill>
                  <a:srgbClr val="1B5BA2"/>
                </a:solidFill>
                <a:latin typeface="Verdana"/>
                <a:ea typeface="ＭＳ Ｐゴシック" panose="020B0600070205080204" pitchFamily="34" charset="-128"/>
              </a:rPr>
              <a:t>wireline</a:t>
            </a:r>
            <a:r>
              <a:rPr lang="en-US" altLang="en-US" sz="2800" b="1" dirty="0">
                <a:solidFill>
                  <a:srgbClr val="1B5BA2"/>
                </a:solidFill>
                <a:latin typeface="Verdana"/>
                <a:ea typeface="ＭＳ Ｐゴシック" panose="020B0600070205080204" pitchFamily="34" charset="-128"/>
              </a:rPr>
              <a:t> architecture</a:t>
            </a:r>
          </a:p>
        </p:txBody>
      </p:sp>
    </p:spTree>
    <p:extLst>
      <p:ext uri="{BB962C8B-B14F-4D97-AF65-F5344CB8AC3E}">
        <p14:creationId xmlns:p14="http://schemas.microsoft.com/office/powerpoint/2010/main" val="200444483"/>
      </p:ext>
    </p:extLst>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99"/>
          <p:cNvSpPr/>
          <p:nvPr/>
        </p:nvSpPr>
        <p:spPr>
          <a:xfrm>
            <a:off x="2816225" y="876301"/>
            <a:ext cx="901700" cy="137001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endParaRPr>
          </a:p>
        </p:txBody>
      </p:sp>
      <p:sp>
        <p:nvSpPr>
          <p:cNvPr id="41987" name="Title 1"/>
          <p:cNvSpPr txBox="1">
            <a:spLocks/>
          </p:cNvSpPr>
          <p:nvPr/>
        </p:nvSpPr>
        <p:spPr bwMode="auto">
          <a:xfrm>
            <a:off x="1849438" y="566739"/>
            <a:ext cx="82296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37931725" indent="-37474525">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fontAlgn="base">
              <a:spcBef>
                <a:spcPct val="0"/>
              </a:spcBef>
              <a:spcAft>
                <a:spcPct val="0"/>
              </a:spcAft>
              <a:buClrTx/>
              <a:buSzTx/>
              <a:buFontTx/>
              <a:buNone/>
              <a:defRPr/>
            </a:pPr>
            <a:r>
              <a:rPr lang="en-US" altLang="de-DE" sz="2800" b="1" dirty="0">
                <a:solidFill>
                  <a:srgbClr val="1B5BA2"/>
                </a:solidFill>
                <a:latin typeface="Verdana"/>
                <a:ea typeface="ＭＳ Ｐゴシック" panose="020B0600070205080204" pitchFamily="34" charset="-128"/>
              </a:rPr>
              <a:t>Slicing </a:t>
            </a:r>
          </a:p>
          <a:p>
            <a:pPr algn="ctr" fontAlgn="base">
              <a:spcBef>
                <a:spcPct val="0"/>
              </a:spcBef>
              <a:spcAft>
                <a:spcPct val="0"/>
              </a:spcAft>
              <a:buClrTx/>
              <a:buSzTx/>
              <a:buFontTx/>
              <a:buNone/>
              <a:defRPr/>
            </a:pPr>
            <a:endParaRPr lang="en-US" altLang="de-DE" sz="3600" b="1" dirty="0">
              <a:solidFill>
                <a:srgbClr val="558ED5"/>
              </a:solidFill>
              <a:latin typeface="Calibri" panose="020F0502020204030204" pitchFamily="34" charset="0"/>
              <a:ea typeface="ＭＳ Ｐゴシック" panose="020B0600070205080204" pitchFamily="34" charset="-128"/>
            </a:endParaRPr>
          </a:p>
        </p:txBody>
      </p:sp>
      <p:pic>
        <p:nvPicPr>
          <p:cNvPr id="40964"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076" y="4000500"/>
            <a:ext cx="5921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feld 7"/>
          <p:cNvSpPr txBox="1">
            <a:spLocks noChangeArrowheads="1"/>
          </p:cNvSpPr>
          <p:nvPr/>
        </p:nvSpPr>
        <p:spPr bwMode="auto">
          <a:xfrm>
            <a:off x="9188451" y="6642100"/>
            <a:ext cx="836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de-DE" sz="800">
                <a:solidFill>
                  <a:srgbClr val="FFFFFF"/>
                </a:solidFill>
                <a:latin typeface="Calibri" panose="020F0502020204030204" pitchFamily="34" charset="0"/>
                <a:ea typeface="ＭＳ Ｐゴシック" panose="020B0600070205080204" pitchFamily="34" charset="-128"/>
              </a:rPr>
              <a:t>Source: Huawei</a:t>
            </a:r>
          </a:p>
        </p:txBody>
      </p:sp>
      <p:grpSp>
        <p:nvGrpSpPr>
          <p:cNvPr id="40966" name="Gruppieren 32"/>
          <p:cNvGrpSpPr>
            <a:grpSpLocks/>
          </p:cNvGrpSpPr>
          <p:nvPr/>
        </p:nvGrpSpPr>
        <p:grpSpPr bwMode="auto">
          <a:xfrm>
            <a:off x="5165725" y="1077914"/>
            <a:ext cx="5531762" cy="2540671"/>
            <a:chOff x="445168" y="2812701"/>
            <a:chExt cx="5470838" cy="2547611"/>
          </a:xfrm>
        </p:grpSpPr>
        <p:cxnSp>
          <p:nvCxnSpPr>
            <p:cNvPr id="34" name="Gerader Verbinder 33"/>
            <p:cNvCxnSpPr/>
            <p:nvPr/>
          </p:nvCxnSpPr>
          <p:spPr>
            <a:xfrm>
              <a:off x="445168" y="3212251"/>
              <a:ext cx="531607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Gerader Verbinder 34"/>
            <p:cNvCxnSpPr/>
            <p:nvPr/>
          </p:nvCxnSpPr>
          <p:spPr>
            <a:xfrm flipV="1">
              <a:off x="445168" y="3777354"/>
              <a:ext cx="5328634" cy="2069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6" name="Gerader Verbinder 35"/>
            <p:cNvCxnSpPr/>
            <p:nvPr/>
          </p:nvCxnSpPr>
          <p:spPr>
            <a:xfrm>
              <a:off x="445168" y="4431598"/>
              <a:ext cx="5328634" cy="1432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7" name="Gerader Verbinder 36"/>
            <p:cNvCxnSpPr/>
            <p:nvPr/>
          </p:nvCxnSpPr>
          <p:spPr>
            <a:xfrm>
              <a:off x="445168" y="5065149"/>
              <a:ext cx="5328634" cy="2387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8" name="Gerader Verbinder 37"/>
            <p:cNvCxnSpPr/>
            <p:nvPr/>
          </p:nvCxnSpPr>
          <p:spPr>
            <a:xfrm>
              <a:off x="2129796" y="2895476"/>
              <a:ext cx="12560" cy="21696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0993" name="Textfeld 38"/>
            <p:cNvSpPr txBox="1">
              <a:spLocks noChangeArrowheads="1"/>
            </p:cNvSpPr>
            <p:nvPr/>
          </p:nvSpPr>
          <p:spPr bwMode="auto">
            <a:xfrm>
              <a:off x="505326" y="3151633"/>
              <a:ext cx="1540797" cy="70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2000">
                  <a:solidFill>
                    <a:srgbClr val="0070C0"/>
                  </a:solidFill>
                  <a:latin typeface="Times New Roman" panose="02020603050405020304" pitchFamily="18" charset="0"/>
                </a:rPr>
                <a:t>Platform/ Applications</a:t>
              </a:r>
            </a:p>
          </p:txBody>
        </p:sp>
        <p:sp>
          <p:nvSpPr>
            <p:cNvPr id="40994" name="Textfeld 39"/>
            <p:cNvSpPr txBox="1">
              <a:spLocks noChangeArrowheads="1"/>
            </p:cNvSpPr>
            <p:nvPr/>
          </p:nvSpPr>
          <p:spPr bwMode="auto">
            <a:xfrm>
              <a:off x="513342" y="3905624"/>
              <a:ext cx="1443789" cy="4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2000">
                  <a:solidFill>
                    <a:srgbClr val="0070C0"/>
                  </a:solidFill>
                  <a:latin typeface="Times New Roman" panose="02020603050405020304" pitchFamily="18" charset="0"/>
                </a:rPr>
                <a:t>Slice</a:t>
              </a:r>
            </a:p>
          </p:txBody>
        </p:sp>
        <p:sp>
          <p:nvSpPr>
            <p:cNvPr id="40995" name="Textfeld 40"/>
            <p:cNvSpPr txBox="1">
              <a:spLocks noChangeArrowheads="1"/>
            </p:cNvSpPr>
            <p:nvPr/>
          </p:nvSpPr>
          <p:spPr bwMode="auto">
            <a:xfrm>
              <a:off x="513342" y="4525706"/>
              <a:ext cx="1556091" cy="4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2000">
                  <a:solidFill>
                    <a:srgbClr val="0070C0"/>
                  </a:solidFill>
                  <a:latin typeface="Times New Roman" panose="02020603050405020304" pitchFamily="18" charset="0"/>
                </a:rPr>
                <a:t>Infrastructure</a:t>
              </a:r>
            </a:p>
          </p:txBody>
        </p:sp>
        <p:cxnSp>
          <p:nvCxnSpPr>
            <p:cNvPr id="42" name="Gerader Verbinder 41"/>
            <p:cNvCxnSpPr/>
            <p:nvPr/>
          </p:nvCxnSpPr>
          <p:spPr>
            <a:xfrm>
              <a:off x="3360688" y="3788496"/>
              <a:ext cx="0" cy="127665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0997" name="Textfeld 42"/>
            <p:cNvSpPr txBox="1">
              <a:spLocks noChangeArrowheads="1"/>
            </p:cNvSpPr>
            <p:nvPr/>
          </p:nvSpPr>
          <p:spPr bwMode="auto">
            <a:xfrm>
              <a:off x="2382260" y="2819023"/>
              <a:ext cx="902361" cy="4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2000">
                  <a:solidFill>
                    <a:srgbClr val="FFFFFF"/>
                  </a:solidFill>
                  <a:latin typeface="Times New Roman" panose="02020603050405020304" pitchFamily="18" charset="0"/>
                </a:rPr>
                <a:t>Core</a:t>
              </a:r>
            </a:p>
          </p:txBody>
        </p:sp>
        <p:sp>
          <p:nvSpPr>
            <p:cNvPr id="40998" name="Textfeld 43"/>
            <p:cNvSpPr txBox="1">
              <a:spLocks noChangeArrowheads="1"/>
            </p:cNvSpPr>
            <p:nvPr/>
          </p:nvSpPr>
          <p:spPr bwMode="auto">
            <a:xfrm>
              <a:off x="3506127" y="2819023"/>
              <a:ext cx="902361" cy="70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2000">
                  <a:solidFill>
                    <a:srgbClr val="FFFFFF"/>
                  </a:solidFill>
                  <a:latin typeface="Times New Roman" panose="02020603050405020304" pitchFamily="18" charset="0"/>
                </a:rPr>
                <a:t>FH/BH</a:t>
              </a:r>
            </a:p>
          </p:txBody>
        </p:sp>
        <p:cxnSp>
          <p:nvCxnSpPr>
            <p:cNvPr id="45" name="Gerader Verbinder 44"/>
            <p:cNvCxnSpPr/>
            <p:nvPr/>
          </p:nvCxnSpPr>
          <p:spPr>
            <a:xfrm flipH="1">
              <a:off x="4574310" y="3788496"/>
              <a:ext cx="6280" cy="127665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1000" name="Textfeld 45"/>
            <p:cNvSpPr txBox="1">
              <a:spLocks noChangeArrowheads="1"/>
            </p:cNvSpPr>
            <p:nvPr/>
          </p:nvSpPr>
          <p:spPr bwMode="auto">
            <a:xfrm>
              <a:off x="4744625" y="2812701"/>
              <a:ext cx="902361" cy="4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2000">
                  <a:solidFill>
                    <a:srgbClr val="FFFFFF"/>
                  </a:solidFill>
                  <a:latin typeface="Times New Roman" panose="02020603050405020304" pitchFamily="18" charset="0"/>
                </a:rPr>
                <a:t>UE</a:t>
              </a:r>
            </a:p>
          </p:txBody>
        </p:sp>
        <p:cxnSp>
          <p:nvCxnSpPr>
            <p:cNvPr id="47" name="Gerader Verbinder 46"/>
            <p:cNvCxnSpPr/>
            <p:nvPr/>
          </p:nvCxnSpPr>
          <p:spPr>
            <a:xfrm>
              <a:off x="5761242" y="2895476"/>
              <a:ext cx="12560" cy="21696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8" name="Flussdiagramm: Alternativer Prozess 47"/>
            <p:cNvSpPr/>
            <p:nvPr/>
          </p:nvSpPr>
          <p:spPr>
            <a:xfrm>
              <a:off x="2255397" y="3895150"/>
              <a:ext cx="3391235" cy="491877"/>
            </a:xfrm>
            <a:prstGeom prst="flowChartAlternateProcess">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de-CH" sz="2000">
                <a:solidFill>
                  <a:srgbClr val="FFFFFF"/>
                </a:solidFill>
              </a:endParaRPr>
            </a:p>
          </p:txBody>
        </p:sp>
        <p:sp>
          <p:nvSpPr>
            <p:cNvPr id="49" name="Flussdiagramm: Alternativer Prozess 48"/>
            <p:cNvSpPr/>
            <p:nvPr/>
          </p:nvSpPr>
          <p:spPr>
            <a:xfrm>
              <a:off x="3506699" y="3836251"/>
              <a:ext cx="901189" cy="1205021"/>
            </a:xfrm>
            <a:prstGeom prst="flowChartAlternateProcess">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de-CH" sz="2000">
                <a:solidFill>
                  <a:srgbClr val="FFFFFF"/>
                </a:solidFill>
              </a:endParaRPr>
            </a:p>
          </p:txBody>
        </p:sp>
        <p:sp>
          <p:nvSpPr>
            <p:cNvPr id="50" name="Flussdiagramm: Alternativer Prozess 49"/>
            <p:cNvSpPr/>
            <p:nvPr/>
          </p:nvSpPr>
          <p:spPr>
            <a:xfrm>
              <a:off x="3519259" y="3869680"/>
              <a:ext cx="877639" cy="506204"/>
            </a:xfrm>
            <a:prstGeom prst="flowChartAlternateProcess">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de-CH" sz="2000">
                <a:solidFill>
                  <a:srgbClr val="FFFFFF"/>
                </a:solidFill>
              </a:endParaRPr>
            </a:p>
          </p:txBody>
        </p:sp>
        <p:sp>
          <p:nvSpPr>
            <p:cNvPr id="41005" name="Textfeld 50"/>
            <p:cNvSpPr txBox="1">
              <a:spLocks noChangeArrowheads="1"/>
            </p:cNvSpPr>
            <p:nvPr/>
          </p:nvSpPr>
          <p:spPr bwMode="auto">
            <a:xfrm>
              <a:off x="2833440" y="3953752"/>
              <a:ext cx="2275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1600">
                  <a:solidFill>
                    <a:srgbClr val="0070C0"/>
                  </a:solidFill>
                  <a:latin typeface="Times New Roman" panose="02020603050405020304" pitchFamily="18" charset="0"/>
                </a:rPr>
                <a:t>Horizontal Extension</a:t>
              </a:r>
            </a:p>
          </p:txBody>
        </p:sp>
        <p:sp>
          <p:nvSpPr>
            <p:cNvPr id="41006" name="Textfeld 51"/>
            <p:cNvSpPr txBox="1">
              <a:spLocks noChangeArrowheads="1"/>
            </p:cNvSpPr>
            <p:nvPr/>
          </p:nvSpPr>
          <p:spPr bwMode="auto">
            <a:xfrm>
              <a:off x="3383363" y="4431622"/>
              <a:ext cx="1176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Tx/>
                <a:buSzTx/>
                <a:buFontTx/>
                <a:buNone/>
              </a:pPr>
              <a:r>
                <a:rPr lang="de-CH" altLang="en-US" sz="1600">
                  <a:solidFill>
                    <a:srgbClr val="0070C0"/>
                  </a:solidFill>
                  <a:latin typeface="Times New Roman" panose="02020603050405020304" pitchFamily="18" charset="0"/>
                </a:rPr>
                <a:t>Vertical</a:t>
              </a:r>
            </a:p>
            <a:p>
              <a:pPr algn="ctr" eaLnBrk="0" fontAlgn="base" hangingPunct="0">
                <a:spcBef>
                  <a:spcPct val="0"/>
                </a:spcBef>
                <a:spcAft>
                  <a:spcPct val="0"/>
                </a:spcAft>
                <a:buClrTx/>
                <a:buSzTx/>
                <a:buFontTx/>
                <a:buNone/>
              </a:pPr>
              <a:r>
                <a:rPr lang="de-CH" altLang="en-US" sz="1600">
                  <a:solidFill>
                    <a:srgbClr val="0070C0"/>
                  </a:solidFill>
                  <a:latin typeface="Times New Roman" panose="02020603050405020304" pitchFamily="18" charset="0"/>
                </a:rPr>
                <a:t>Extension</a:t>
              </a:r>
            </a:p>
          </p:txBody>
        </p:sp>
        <p:sp>
          <p:nvSpPr>
            <p:cNvPr id="41007" name="Textfeld 52"/>
            <p:cNvSpPr txBox="1">
              <a:spLocks noChangeArrowheads="1"/>
            </p:cNvSpPr>
            <p:nvPr/>
          </p:nvSpPr>
          <p:spPr bwMode="auto">
            <a:xfrm>
              <a:off x="5053259" y="5113418"/>
              <a:ext cx="862747" cy="2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en-US" sz="1000">
                  <a:solidFill>
                    <a:srgbClr val="FFFFFF"/>
                  </a:solidFill>
                  <a:latin typeface="Times New Roman" panose="02020603050405020304" pitchFamily="18" charset="0"/>
                </a:rPr>
                <a:t>FG IMT2020</a:t>
              </a:r>
            </a:p>
          </p:txBody>
        </p:sp>
      </p:grpSp>
      <p:sp>
        <p:nvSpPr>
          <p:cNvPr id="40967" name="Title 1"/>
          <p:cNvSpPr txBox="1">
            <a:spLocks/>
          </p:cNvSpPr>
          <p:nvPr/>
        </p:nvSpPr>
        <p:spPr bwMode="auto">
          <a:xfrm>
            <a:off x="1724025" y="3465514"/>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37931725" indent="-37474525">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r>
              <a:rPr lang="en-US" altLang="de-DE" sz="2000">
                <a:solidFill>
                  <a:srgbClr val="558ED5"/>
                </a:solidFill>
                <a:latin typeface="Calibri" panose="020F0502020204030204" pitchFamily="34" charset="0"/>
                <a:ea typeface="ＭＳ Ｐゴシック" panose="020B0600070205080204" pitchFamily="34" charset="-128"/>
              </a:rPr>
              <a:t>Example: 5G concept of end to end slice</a:t>
            </a:r>
            <a:r>
              <a:rPr lang="en-US" altLang="de-DE" sz="3600" b="1">
                <a:solidFill>
                  <a:srgbClr val="558ED5"/>
                </a:solidFill>
                <a:latin typeface="Calibri" panose="020F0502020204030204" pitchFamily="34" charset="0"/>
                <a:ea typeface="ＭＳ Ｐゴシック" panose="020B0600070205080204" pitchFamily="34" charset="-128"/>
              </a:rPr>
              <a:t> </a:t>
            </a:r>
          </a:p>
          <a:p>
            <a:pPr algn="ctr" fontAlgn="base">
              <a:spcBef>
                <a:spcPct val="0"/>
              </a:spcBef>
              <a:spcAft>
                <a:spcPct val="0"/>
              </a:spcAft>
              <a:buClrTx/>
              <a:buSzTx/>
              <a:buFontTx/>
              <a:buNone/>
            </a:pPr>
            <a:endParaRPr lang="en-US" altLang="de-DE" sz="3600" b="1">
              <a:solidFill>
                <a:srgbClr val="558ED5"/>
              </a:solidFill>
              <a:latin typeface="Calibri" panose="020F0502020204030204" pitchFamily="34" charset="0"/>
              <a:ea typeface="ＭＳ Ｐゴシック" panose="020B0600070205080204" pitchFamily="34" charset="-128"/>
            </a:endParaRPr>
          </a:p>
        </p:txBody>
      </p:sp>
      <p:sp>
        <p:nvSpPr>
          <p:cNvPr id="55" name="Rounded Rectangle 78"/>
          <p:cNvSpPr/>
          <p:nvPr/>
        </p:nvSpPr>
        <p:spPr>
          <a:xfrm>
            <a:off x="1655763" y="862013"/>
            <a:ext cx="900112" cy="13700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endParaRPr>
          </a:p>
        </p:txBody>
      </p:sp>
      <p:grpSp>
        <p:nvGrpSpPr>
          <p:cNvPr id="40969" name="Group 80"/>
          <p:cNvGrpSpPr>
            <a:grpSpLocks/>
          </p:cNvGrpSpPr>
          <p:nvPr/>
        </p:nvGrpSpPr>
        <p:grpSpPr bwMode="auto">
          <a:xfrm rot="4613057">
            <a:off x="4179094" y="975519"/>
            <a:ext cx="201612" cy="1231900"/>
            <a:chOff x="-2443653" y="1555534"/>
            <a:chExt cx="1031598" cy="4666513"/>
          </a:xfrm>
        </p:grpSpPr>
        <p:grpSp>
          <p:nvGrpSpPr>
            <p:cNvPr id="40982" name="Group 342"/>
            <p:cNvGrpSpPr>
              <a:grpSpLocks/>
            </p:cNvGrpSpPr>
            <p:nvPr/>
          </p:nvGrpSpPr>
          <p:grpSpPr bwMode="auto">
            <a:xfrm>
              <a:off x="-2443653" y="1555534"/>
              <a:ext cx="662152" cy="4577252"/>
              <a:chOff x="567560" y="3488239"/>
              <a:chExt cx="173679" cy="1178354"/>
            </a:xfrm>
          </p:grpSpPr>
          <p:cxnSp>
            <p:nvCxnSpPr>
              <p:cNvPr id="40986" name="Straight Connector 85"/>
              <p:cNvCxnSpPr>
                <a:cxnSpLocks noChangeShapeType="1"/>
              </p:cNvCxnSpPr>
              <p:nvPr/>
            </p:nvCxnSpPr>
            <p:spPr bwMode="auto">
              <a:xfrm flipH="1">
                <a:off x="662152" y="3815254"/>
                <a:ext cx="15766" cy="8513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7" name="Oval 86"/>
              <p:cNvSpPr>
                <a:spLocks noChangeArrowheads="1"/>
              </p:cNvSpPr>
              <p:nvPr/>
            </p:nvSpPr>
            <p:spPr bwMode="auto">
              <a:xfrm>
                <a:off x="567560" y="3488239"/>
                <a:ext cx="173679" cy="34684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endParaRPr lang="en-US" altLang="en-US" sz="1800">
                  <a:latin typeface="Arial" panose="020B0604020202020204" pitchFamily="34" charset="0"/>
                </a:endParaRPr>
              </a:p>
            </p:txBody>
          </p:sp>
        </p:grpSp>
        <p:grpSp>
          <p:nvGrpSpPr>
            <p:cNvPr id="40983" name="Group 355"/>
            <p:cNvGrpSpPr>
              <a:grpSpLocks/>
            </p:cNvGrpSpPr>
            <p:nvPr/>
          </p:nvGrpSpPr>
          <p:grpSpPr bwMode="auto">
            <a:xfrm rot="798237">
              <a:off x="-2100368" y="1629028"/>
              <a:ext cx="688313" cy="4593019"/>
              <a:chOff x="639267" y="3484180"/>
              <a:chExt cx="180541" cy="1182413"/>
            </a:xfrm>
          </p:grpSpPr>
          <p:cxnSp>
            <p:nvCxnSpPr>
              <p:cNvPr id="40984" name="Straight Connector 83"/>
              <p:cNvCxnSpPr>
                <a:cxnSpLocks noChangeShapeType="1"/>
              </p:cNvCxnSpPr>
              <p:nvPr/>
            </p:nvCxnSpPr>
            <p:spPr bwMode="auto">
              <a:xfrm flipH="1">
                <a:off x="662152" y="3815254"/>
                <a:ext cx="15766" cy="8513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5" name="Oval 84"/>
              <p:cNvSpPr>
                <a:spLocks noChangeArrowheads="1"/>
              </p:cNvSpPr>
              <p:nvPr/>
            </p:nvSpPr>
            <p:spPr bwMode="auto">
              <a:xfrm>
                <a:off x="639267" y="3484180"/>
                <a:ext cx="180541" cy="34684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endParaRPr lang="en-US" altLang="en-US" sz="1800">
                  <a:latin typeface="Arial" panose="020B0604020202020204" pitchFamily="34" charset="0"/>
                </a:endParaRPr>
              </a:p>
            </p:txBody>
          </p:sp>
        </p:grpSp>
      </p:grpSp>
      <p:grpSp>
        <p:nvGrpSpPr>
          <p:cNvPr id="40970" name="Group 87"/>
          <p:cNvGrpSpPr>
            <a:grpSpLocks/>
          </p:cNvGrpSpPr>
          <p:nvPr/>
        </p:nvGrpSpPr>
        <p:grpSpPr bwMode="auto">
          <a:xfrm rot="-730265">
            <a:off x="1855788" y="119064"/>
            <a:ext cx="411162" cy="974725"/>
            <a:chOff x="-2443653" y="1555534"/>
            <a:chExt cx="1031598" cy="4666513"/>
          </a:xfrm>
        </p:grpSpPr>
        <p:grpSp>
          <p:nvGrpSpPr>
            <p:cNvPr id="40976" name="Group 342"/>
            <p:cNvGrpSpPr>
              <a:grpSpLocks/>
            </p:cNvGrpSpPr>
            <p:nvPr/>
          </p:nvGrpSpPr>
          <p:grpSpPr bwMode="auto">
            <a:xfrm>
              <a:off x="-2443653" y="1555534"/>
              <a:ext cx="662152" cy="4577252"/>
              <a:chOff x="567560" y="3488239"/>
              <a:chExt cx="173679" cy="1178354"/>
            </a:xfrm>
          </p:grpSpPr>
          <p:cxnSp>
            <p:nvCxnSpPr>
              <p:cNvPr id="40980" name="Straight Connector 92"/>
              <p:cNvCxnSpPr>
                <a:cxnSpLocks noChangeShapeType="1"/>
              </p:cNvCxnSpPr>
              <p:nvPr/>
            </p:nvCxnSpPr>
            <p:spPr bwMode="auto">
              <a:xfrm flipH="1">
                <a:off x="662152" y="3815254"/>
                <a:ext cx="15766" cy="8513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1" name="Oval 93"/>
              <p:cNvSpPr>
                <a:spLocks noChangeArrowheads="1"/>
              </p:cNvSpPr>
              <p:nvPr/>
            </p:nvSpPr>
            <p:spPr bwMode="auto">
              <a:xfrm>
                <a:off x="567560" y="3488239"/>
                <a:ext cx="173679" cy="34684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endParaRPr lang="en-US" altLang="en-US" sz="1800">
                  <a:latin typeface="Arial" panose="020B0604020202020204" pitchFamily="34" charset="0"/>
                </a:endParaRPr>
              </a:p>
            </p:txBody>
          </p:sp>
        </p:grpSp>
        <p:grpSp>
          <p:nvGrpSpPr>
            <p:cNvPr id="40977" name="Group 355"/>
            <p:cNvGrpSpPr>
              <a:grpSpLocks/>
            </p:cNvGrpSpPr>
            <p:nvPr/>
          </p:nvGrpSpPr>
          <p:grpSpPr bwMode="auto">
            <a:xfrm rot="798237">
              <a:off x="-2100368" y="1629028"/>
              <a:ext cx="688313" cy="4593019"/>
              <a:chOff x="639267" y="3484180"/>
              <a:chExt cx="180541" cy="1182413"/>
            </a:xfrm>
          </p:grpSpPr>
          <p:cxnSp>
            <p:nvCxnSpPr>
              <p:cNvPr id="40978" name="Straight Connector 90"/>
              <p:cNvCxnSpPr>
                <a:cxnSpLocks noChangeShapeType="1"/>
              </p:cNvCxnSpPr>
              <p:nvPr/>
            </p:nvCxnSpPr>
            <p:spPr bwMode="auto">
              <a:xfrm flipH="1">
                <a:off x="662152" y="3815254"/>
                <a:ext cx="15766" cy="8513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79" name="Oval 91"/>
              <p:cNvSpPr>
                <a:spLocks noChangeArrowheads="1"/>
              </p:cNvSpPr>
              <p:nvPr/>
            </p:nvSpPr>
            <p:spPr bwMode="auto">
              <a:xfrm>
                <a:off x="639267" y="3484180"/>
                <a:ext cx="180541" cy="34684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endParaRPr lang="en-US" altLang="en-US" sz="1800">
                  <a:latin typeface="Arial" panose="020B0604020202020204" pitchFamily="34" charset="0"/>
                </a:endParaRPr>
              </a:p>
            </p:txBody>
          </p:sp>
        </p:grpSp>
      </p:grpSp>
      <p:sp>
        <p:nvSpPr>
          <p:cNvPr id="70" name="Rectangle 101"/>
          <p:cNvSpPr/>
          <p:nvPr/>
        </p:nvSpPr>
        <p:spPr>
          <a:xfrm>
            <a:off x="2927350" y="1104900"/>
            <a:ext cx="679450" cy="8270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endParaRPr>
          </a:p>
        </p:txBody>
      </p:sp>
      <p:sp>
        <p:nvSpPr>
          <p:cNvPr id="71" name="Rectangle 100"/>
          <p:cNvSpPr/>
          <p:nvPr/>
        </p:nvSpPr>
        <p:spPr>
          <a:xfrm>
            <a:off x="1758950" y="1131889"/>
            <a:ext cx="679450" cy="8270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endParaRPr>
          </a:p>
        </p:txBody>
      </p:sp>
      <p:cxnSp>
        <p:nvCxnSpPr>
          <p:cNvPr id="72" name="Straight Connector 95"/>
          <p:cNvCxnSpPr/>
          <p:nvPr/>
        </p:nvCxnSpPr>
        <p:spPr>
          <a:xfrm>
            <a:off x="2057400" y="1196975"/>
            <a:ext cx="0" cy="1219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97"/>
          <p:cNvCxnSpPr/>
          <p:nvPr/>
        </p:nvCxnSpPr>
        <p:spPr>
          <a:xfrm flipH="1">
            <a:off x="2816226" y="1584325"/>
            <a:ext cx="1012825" cy="793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0975" name="TextBox 102"/>
          <p:cNvSpPr txBox="1">
            <a:spLocks noChangeArrowheads="1"/>
          </p:cNvSpPr>
          <p:nvPr/>
        </p:nvSpPr>
        <p:spPr bwMode="auto">
          <a:xfrm>
            <a:off x="1958975" y="2559050"/>
            <a:ext cx="1557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en-US" sz="2000">
                <a:solidFill>
                  <a:srgbClr val="0070C0"/>
                </a:solidFill>
                <a:latin typeface="Times New Roman" panose="02020603050405020304" pitchFamily="18" charset="0"/>
              </a:rPr>
              <a:t>UE-Slicing</a:t>
            </a:r>
            <a:br>
              <a:rPr lang="en-US" altLang="en-US" sz="2000">
                <a:solidFill>
                  <a:srgbClr val="0070C0"/>
                </a:solidFill>
                <a:latin typeface="Times New Roman" panose="02020603050405020304" pitchFamily="18" charset="0"/>
              </a:rPr>
            </a:br>
            <a:r>
              <a:rPr lang="en-US" altLang="en-US" sz="2000">
                <a:solidFill>
                  <a:srgbClr val="0070C0"/>
                </a:solidFill>
                <a:latin typeface="Times New Roman" panose="02020603050405020304" pitchFamily="18" charset="0"/>
              </a:rPr>
              <a:t>Horizontal or</a:t>
            </a:r>
            <a:br>
              <a:rPr lang="en-US" altLang="en-US" sz="2000">
                <a:solidFill>
                  <a:srgbClr val="0070C0"/>
                </a:solidFill>
                <a:latin typeface="Times New Roman" panose="02020603050405020304" pitchFamily="18" charset="0"/>
              </a:rPr>
            </a:br>
            <a:r>
              <a:rPr lang="en-US" altLang="en-US" sz="2000">
                <a:solidFill>
                  <a:srgbClr val="0070C0"/>
                </a:solidFill>
                <a:latin typeface="Times New Roman" panose="02020603050405020304" pitchFamily="18" charset="0"/>
              </a:rPr>
              <a:t>Vertical</a:t>
            </a:r>
          </a:p>
        </p:txBody>
      </p:sp>
    </p:spTree>
    <p:extLst>
      <p:ext uri="{BB962C8B-B14F-4D97-AF65-F5344CB8AC3E}">
        <p14:creationId xmlns:p14="http://schemas.microsoft.com/office/powerpoint/2010/main" val="3592618583"/>
      </p:ext>
    </p:extLst>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1544638" y="954089"/>
            <a:ext cx="82296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37931725" indent="-37474525">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fontAlgn="base">
              <a:spcBef>
                <a:spcPct val="0"/>
              </a:spcBef>
              <a:spcAft>
                <a:spcPct val="0"/>
              </a:spcAft>
              <a:buClrTx/>
              <a:buSzTx/>
              <a:buFontTx/>
              <a:buNone/>
              <a:defRPr/>
            </a:pPr>
            <a:r>
              <a:rPr lang="en-US" altLang="de-DE" sz="2800" b="1" dirty="0">
                <a:solidFill>
                  <a:srgbClr val="1B5BA2"/>
                </a:solidFill>
                <a:latin typeface="Verdana"/>
                <a:ea typeface="ＭＳ Ｐゴシック" panose="020B0600070205080204" pitchFamily="34" charset="-128"/>
              </a:rPr>
              <a:t>IMT-2020 Hierarchical Orchestration</a:t>
            </a:r>
          </a:p>
          <a:p>
            <a:pPr algn="ctr" fontAlgn="base">
              <a:spcBef>
                <a:spcPct val="0"/>
              </a:spcBef>
              <a:spcAft>
                <a:spcPct val="0"/>
              </a:spcAft>
              <a:buClrTx/>
              <a:buSzTx/>
              <a:buFontTx/>
              <a:buNone/>
              <a:defRPr/>
            </a:pPr>
            <a:endParaRPr lang="en-US" altLang="de-DE" sz="3600" b="1" dirty="0">
              <a:solidFill>
                <a:srgbClr val="558ED5"/>
              </a:solidFill>
              <a:latin typeface="Calibri" panose="020F0502020204030204" pitchFamily="34" charset="0"/>
              <a:ea typeface="ＭＳ Ｐゴシック" panose="020B0600070205080204" pitchFamily="34" charset="-128"/>
            </a:endParaRPr>
          </a:p>
        </p:txBody>
      </p:sp>
      <p:pic>
        <p:nvPicPr>
          <p:cNvPr id="41987" name="Grafik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976" y="1989139"/>
            <a:ext cx="8088313"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feld 7"/>
          <p:cNvSpPr txBox="1">
            <a:spLocks noChangeArrowheads="1"/>
          </p:cNvSpPr>
          <p:nvPr/>
        </p:nvSpPr>
        <p:spPr bwMode="auto">
          <a:xfrm>
            <a:off x="9355138" y="5222875"/>
            <a:ext cx="836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de-CH" altLang="de-DE" sz="800">
                <a:solidFill>
                  <a:srgbClr val="FFFFFF"/>
                </a:solidFill>
                <a:latin typeface="Calibri" panose="020F0502020204030204" pitchFamily="34" charset="0"/>
                <a:ea typeface="ＭＳ Ｐゴシック" panose="020B0600070205080204" pitchFamily="34" charset="-128"/>
              </a:rPr>
              <a:t>Source: Huawei</a:t>
            </a:r>
          </a:p>
        </p:txBody>
      </p:sp>
      <p:sp>
        <p:nvSpPr>
          <p:cNvPr id="41989" name="Textfeld 10"/>
          <p:cNvSpPr txBox="1">
            <a:spLocks noChangeArrowheads="1"/>
          </p:cNvSpPr>
          <p:nvPr/>
        </p:nvSpPr>
        <p:spPr bwMode="auto">
          <a:xfrm>
            <a:off x="1854200" y="5413376"/>
            <a:ext cx="902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de-DE" sz="2400" b="1">
                <a:solidFill>
                  <a:srgbClr val="FFFFFF"/>
                </a:solidFill>
                <a:latin typeface="Times New Roman" panose="02020603050405020304" pitchFamily="18" charset="0"/>
              </a:rPr>
              <a:t>Shift from classical NMS towards controller/orchestrator hierarchy</a:t>
            </a:r>
          </a:p>
        </p:txBody>
      </p:sp>
    </p:spTree>
    <p:extLst>
      <p:ext uri="{BB962C8B-B14F-4D97-AF65-F5344CB8AC3E}">
        <p14:creationId xmlns:p14="http://schemas.microsoft.com/office/powerpoint/2010/main" val="2843952188"/>
      </p:ext>
    </p:extLst>
  </p:cSld>
  <p:clrMapOvr>
    <a:masterClrMapping/>
  </p:clrMapOvr>
  <p:transition spd="slow">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2070100" y="615950"/>
            <a:ext cx="7772400" cy="1200150"/>
          </a:xfrm>
        </p:spPr>
        <p:txBody>
          <a:bodyPr/>
          <a:lstStyle/>
          <a:p>
            <a:r>
              <a:rPr kumimoji="1" lang="en-US" altLang="ja-JP" smtClean="0">
                <a:ea typeface="ＭＳ Ｐゴシック" panose="020B0600070205080204" pitchFamily="34" charset="-128"/>
              </a:rPr>
              <a:t>From IP-based networks to non-IP</a:t>
            </a:r>
            <a:endParaRPr kumimoji="1" lang="ja-JP" altLang="en-US" smtClean="0">
              <a:ea typeface="ＭＳ Ｐゴシック" panose="020B0600070205080204" pitchFamily="34" charset="-128"/>
            </a:endParaRPr>
          </a:p>
        </p:txBody>
      </p:sp>
      <p:sp>
        <p:nvSpPr>
          <p:cNvPr id="43011" name="コンテンツ プレースホルダー 2"/>
          <p:cNvSpPr>
            <a:spLocks noGrp="1"/>
          </p:cNvSpPr>
          <p:nvPr>
            <p:ph idx="1"/>
          </p:nvPr>
        </p:nvSpPr>
        <p:spPr>
          <a:xfrm>
            <a:off x="2208214" y="4240214"/>
            <a:ext cx="7877175" cy="769937"/>
          </a:xfrm>
        </p:spPr>
        <p:txBody>
          <a:bodyPr/>
          <a:lstStyle/>
          <a:p>
            <a:r>
              <a:rPr kumimoji="1" lang="en-US" altLang="ja-JP" sz="2800">
                <a:ea typeface="ＭＳ Ｐゴシック" panose="020B0600070205080204" pitchFamily="34" charset="-128"/>
              </a:rPr>
              <a:t>Flexible network function implementation/ operation</a:t>
            </a:r>
          </a:p>
          <a:p>
            <a:r>
              <a:rPr kumimoji="1" lang="en-US" altLang="ja-JP" sz="2800">
                <a:ea typeface="ＭＳ Ｐゴシック" panose="020B0600070205080204" pitchFamily="34" charset="-128"/>
              </a:rPr>
              <a:t>Opex / capex reduction</a:t>
            </a:r>
          </a:p>
          <a:p>
            <a:r>
              <a:rPr kumimoji="1" lang="en-US" altLang="ja-JP" sz="2800">
                <a:ea typeface="ＭＳ Ｐゴシック" panose="020B0600070205080204" pitchFamily="34" charset="-128"/>
              </a:rPr>
              <a:t>Faster business cycle, rapid adaptation to demand, increased resource usage, …</a:t>
            </a:r>
            <a:endParaRPr kumimoji="1" lang="ja-JP" altLang="en-US" sz="2800">
              <a:ea typeface="ＭＳ Ｐゴシック" panose="020B0600070205080204" pitchFamily="34" charset="-128"/>
            </a:endParaRPr>
          </a:p>
        </p:txBody>
      </p:sp>
      <p:sp>
        <p:nvSpPr>
          <p:cNvPr id="43012" name="正方形/長方形 18"/>
          <p:cNvSpPr>
            <a:spLocks noChangeArrowheads="1"/>
          </p:cNvSpPr>
          <p:nvPr/>
        </p:nvSpPr>
        <p:spPr bwMode="auto">
          <a:xfrm>
            <a:off x="2365375" y="2409825"/>
            <a:ext cx="29416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Tx/>
              <a:buSzTx/>
              <a:buFontTx/>
              <a:buNone/>
            </a:pPr>
            <a:r>
              <a:rPr lang="en-US" altLang="ja-JP" sz="2000">
                <a:solidFill>
                  <a:srgbClr val="2E2E2E"/>
                </a:solidFill>
                <a:ea typeface="ＭＳ Ｐゴシック" panose="020B0600070205080204" pitchFamily="34" charset="-128"/>
                <a:cs typeface="Arial" panose="020B0604020202020204" pitchFamily="34" charset="0"/>
              </a:rPr>
              <a:t>NGN, Internet, WWW</a:t>
            </a:r>
            <a:endParaRPr lang="ja-JP" altLang="en-US" sz="2000">
              <a:solidFill>
                <a:srgbClr val="2E2E2E"/>
              </a:solidFill>
              <a:ea typeface="ＭＳ Ｐゴシック" panose="020B0600070205080204" pitchFamily="34" charset="-128"/>
              <a:cs typeface="Arial" panose="020B0604020202020204" pitchFamily="34" charset="0"/>
            </a:endParaRPr>
          </a:p>
        </p:txBody>
      </p:sp>
      <p:sp>
        <p:nvSpPr>
          <p:cNvPr id="43013" name="正方形/長方形 19"/>
          <p:cNvSpPr>
            <a:spLocks noChangeArrowheads="1"/>
          </p:cNvSpPr>
          <p:nvPr/>
        </p:nvSpPr>
        <p:spPr bwMode="auto">
          <a:xfrm>
            <a:off x="6921500" y="2122489"/>
            <a:ext cx="29210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ICN/CCN</a:t>
            </a:r>
          </a:p>
          <a:p>
            <a:pPr algn="ctr" eaLnBrk="0" fontAlgn="base" hangingPunct="0">
              <a:spcBef>
                <a:spcPct val="0"/>
              </a:spcBef>
              <a:spcAft>
                <a:spcPct val="0"/>
              </a:spcAft>
              <a:buClrTx/>
              <a:buSzTx/>
              <a:buFontTx/>
              <a:buNone/>
            </a:pPr>
            <a:r>
              <a:rPr kumimoji="1" lang="en-US" altLang="ja-JP" sz="2000">
                <a:solidFill>
                  <a:srgbClr val="2E2E2E"/>
                </a:solidFill>
                <a:ea typeface="ＭＳ Ｐゴシック" panose="020B0600070205080204" pitchFamily="34" charset="-128"/>
                <a:cs typeface="Arial" panose="020B0604020202020204" pitchFamily="34" charset="0"/>
              </a:rPr>
              <a:t>Data aware networks</a:t>
            </a:r>
            <a:endParaRPr lang="ja-JP" altLang="en-US" sz="2000">
              <a:solidFill>
                <a:srgbClr val="2E2E2E"/>
              </a:solidFill>
              <a:ea typeface="ＭＳ Ｐゴシック" panose="020B0600070205080204" pitchFamily="34" charset="-128"/>
              <a:cs typeface="Arial" panose="020B0604020202020204" pitchFamily="34" charset="0"/>
            </a:endParaRPr>
          </a:p>
        </p:txBody>
      </p:sp>
      <p:sp>
        <p:nvSpPr>
          <p:cNvPr id="43014" name="正方形/長方形 20"/>
          <p:cNvSpPr>
            <a:spLocks noChangeArrowheads="1"/>
          </p:cNvSpPr>
          <p:nvPr/>
        </p:nvSpPr>
        <p:spPr bwMode="auto">
          <a:xfrm>
            <a:off x="2811463" y="1471614"/>
            <a:ext cx="55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ja-JP" sz="2800">
                <a:solidFill>
                  <a:srgbClr val="2E2E2E"/>
                </a:solidFill>
                <a:ea typeface="ＭＳ Ｐゴシック" panose="020B0600070205080204" pitchFamily="34" charset="-128"/>
                <a:cs typeface="Arial" panose="020B0604020202020204" pitchFamily="34" charset="0"/>
              </a:rPr>
              <a:t>IP</a:t>
            </a:r>
            <a:endParaRPr lang="ja-JP" altLang="en-US" sz="2800">
              <a:solidFill>
                <a:srgbClr val="2E2E2E"/>
              </a:solidFill>
              <a:ea typeface="ＭＳ Ｐゴシック" panose="020B0600070205080204" pitchFamily="34" charset="-128"/>
              <a:cs typeface="Arial" panose="020B0604020202020204" pitchFamily="34" charset="0"/>
            </a:endParaRPr>
          </a:p>
        </p:txBody>
      </p:sp>
      <p:sp>
        <p:nvSpPr>
          <p:cNvPr id="43015" name="正方形/長方形 21"/>
          <p:cNvSpPr>
            <a:spLocks noChangeArrowheads="1"/>
          </p:cNvSpPr>
          <p:nvPr/>
        </p:nvSpPr>
        <p:spPr bwMode="auto">
          <a:xfrm>
            <a:off x="7669214" y="1479551"/>
            <a:ext cx="139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ja-JP" sz="2800">
                <a:solidFill>
                  <a:srgbClr val="2E2E2E"/>
                </a:solidFill>
                <a:ea typeface="ＭＳ Ｐゴシック" panose="020B0600070205080204" pitchFamily="34" charset="-128"/>
                <a:cs typeface="Arial" panose="020B0604020202020204" pitchFamily="34" charset="0"/>
              </a:rPr>
              <a:t>Non IP</a:t>
            </a:r>
            <a:endParaRPr lang="ja-JP" altLang="en-US" sz="2800">
              <a:solidFill>
                <a:srgbClr val="2E2E2E"/>
              </a:solidFill>
              <a:ea typeface="ＭＳ Ｐゴシック" panose="020B0600070205080204" pitchFamily="34" charset="-128"/>
              <a:cs typeface="Arial" panose="020B0604020202020204" pitchFamily="34" charset="0"/>
            </a:endParaRPr>
          </a:p>
        </p:txBody>
      </p:sp>
      <p:sp>
        <p:nvSpPr>
          <p:cNvPr id="43016" name="右矢印 22"/>
          <p:cNvSpPr>
            <a:spLocks noChangeArrowheads="1"/>
          </p:cNvSpPr>
          <p:nvPr/>
        </p:nvSpPr>
        <p:spPr bwMode="auto">
          <a:xfrm>
            <a:off x="5788025" y="2232025"/>
            <a:ext cx="795338" cy="998538"/>
          </a:xfrm>
          <a:prstGeom prst="right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endParaRPr lang="ja-JP" altLang="en-US" sz="2000">
              <a:solidFill>
                <a:srgbClr val="646464"/>
              </a:solidFill>
              <a:ea typeface="ＭＳ Ｐゴシック" panose="020B0600070205080204" pitchFamily="34" charset="-128"/>
              <a:cs typeface="Arial" panose="020B0604020202020204" pitchFamily="34" charset="0"/>
            </a:endParaRPr>
          </a:p>
        </p:txBody>
      </p:sp>
      <p:sp>
        <p:nvSpPr>
          <p:cNvPr id="43017" name="正方形/長方形 23"/>
          <p:cNvSpPr>
            <a:spLocks noChangeArrowheads="1"/>
          </p:cNvSpPr>
          <p:nvPr/>
        </p:nvSpPr>
        <p:spPr bwMode="auto">
          <a:xfrm>
            <a:off x="2598738" y="3736976"/>
            <a:ext cx="597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2400">
                <a:solidFill>
                  <a:srgbClr val="646464"/>
                </a:solidFill>
                <a:ea typeface="ＭＳ Ｐゴシック" panose="020B0600070205080204" pitchFamily="34" charset="-128"/>
                <a:cs typeface="Arial" panose="020B0604020202020204" pitchFamily="34" charset="0"/>
              </a:rPr>
              <a:t>This shift is expected to contribute to</a:t>
            </a:r>
            <a:endParaRPr lang="ja-JP" altLang="en-US" sz="2400">
              <a:solidFill>
                <a:srgbClr val="646464"/>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8371842"/>
      </p:ext>
    </p:extLst>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1878013" y="576263"/>
            <a:ext cx="7772400" cy="584200"/>
          </a:xfrm>
        </p:spPr>
        <p:txBody>
          <a:bodyPr/>
          <a:lstStyle/>
          <a:p>
            <a:r>
              <a:rPr kumimoji="1" lang="en-US" altLang="ja-JP" sz="3200">
                <a:ea typeface="ＭＳ Ｐゴシック" panose="020B0600070205080204" pitchFamily="34" charset="-128"/>
              </a:rPr>
              <a:t>NW becomes more complicated</a:t>
            </a:r>
            <a:endParaRPr kumimoji="1" lang="ja-JP" altLang="en-US" sz="3200">
              <a:ea typeface="ＭＳ Ｐゴシック" panose="020B0600070205080204" pitchFamily="34" charset="-128"/>
            </a:endParaRPr>
          </a:p>
        </p:txBody>
      </p:sp>
      <p:sp>
        <p:nvSpPr>
          <p:cNvPr id="44035" name="コンテンツ プレースホルダー 2"/>
          <p:cNvSpPr>
            <a:spLocks noGrp="1"/>
          </p:cNvSpPr>
          <p:nvPr>
            <p:ph idx="1"/>
          </p:nvPr>
        </p:nvSpPr>
        <p:spPr>
          <a:xfrm>
            <a:off x="7639050" y="1341439"/>
            <a:ext cx="3028950" cy="4903787"/>
          </a:xfrm>
        </p:spPr>
        <p:txBody>
          <a:bodyPr/>
          <a:lstStyle/>
          <a:p>
            <a:r>
              <a:rPr kumimoji="1" lang="en-US" altLang="ja-JP" sz="2400">
                <a:ea typeface="ＭＳ Ｐゴシック" panose="020B0600070205080204" pitchFamily="34" charset="-128"/>
              </a:rPr>
              <a:t>Multi-RAT for better QoE</a:t>
            </a:r>
          </a:p>
          <a:p>
            <a:r>
              <a:rPr kumimoji="1" lang="en-US" altLang="ja-JP" sz="2400">
                <a:ea typeface="ＭＳ Ｐゴシック" panose="020B0600070205080204" pitchFamily="34" charset="-128"/>
              </a:rPr>
              <a:t>Applications / virtual servers wanders</a:t>
            </a:r>
          </a:p>
          <a:p>
            <a:r>
              <a:rPr kumimoji="1" lang="en-US" altLang="ja-JP" sz="2400">
                <a:ea typeface="ＭＳ Ｐゴシック" panose="020B0600070205080204" pitchFamily="34" charset="-128"/>
              </a:rPr>
              <a:t>Various reqs  on mobility, security, …</a:t>
            </a:r>
          </a:p>
          <a:p>
            <a:pPr>
              <a:buFont typeface="Wingdings" panose="05000000000000000000" pitchFamily="2" charset="2"/>
              <a:buChar char="à"/>
            </a:pPr>
            <a:r>
              <a:rPr kumimoji="1" lang="en-US" altLang="ja-JP" sz="2400">
                <a:ea typeface="ＭＳ Ｐゴシック" panose="020B0600070205080204" pitchFamily="34" charset="-128"/>
                <a:sym typeface="Wingdings" panose="05000000000000000000" pitchFamily="2" charset="2"/>
              </a:rPr>
              <a:t>Underlying NW</a:t>
            </a:r>
            <a:r>
              <a:rPr kumimoji="1" lang="ja-JP" altLang="en-US" sz="2400">
                <a:ea typeface="ＭＳ Ｐゴシック" panose="020B0600070205080204" pitchFamily="34" charset="-128"/>
                <a:sym typeface="Wingdings" panose="05000000000000000000" pitchFamily="2" charset="2"/>
              </a:rPr>
              <a:t> </a:t>
            </a:r>
            <a:r>
              <a:rPr kumimoji="1" lang="en-US" altLang="ja-JP" sz="2400">
                <a:ea typeface="ＭＳ Ｐゴシック" panose="020B0600070205080204" pitchFamily="34" charset="-128"/>
                <a:sym typeface="Wingdings" panose="05000000000000000000" pitchFamily="2" charset="2"/>
              </a:rPr>
              <a:t>must be flexible</a:t>
            </a:r>
          </a:p>
        </p:txBody>
      </p:sp>
      <p:pic>
        <p:nvPicPr>
          <p:cNvPr id="44036"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4" y="1335089"/>
            <a:ext cx="56864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正方形/長方形 5"/>
          <p:cNvSpPr>
            <a:spLocks noChangeArrowheads="1"/>
          </p:cNvSpPr>
          <p:nvPr/>
        </p:nvSpPr>
        <p:spPr bwMode="auto">
          <a:xfrm>
            <a:off x="5487988" y="6435725"/>
            <a:ext cx="3687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ja-JP" sz="2000">
                <a:solidFill>
                  <a:srgbClr val="646464"/>
                </a:solidFill>
                <a:ea typeface="ＭＳ Ｐゴシック" panose="020B0600070205080204" pitchFamily="34" charset="-128"/>
                <a:cs typeface="Arial" panose="020B0604020202020204" pitchFamily="34" charset="0"/>
              </a:rPr>
              <a:t>ITU-R M.2320-0 (11/2014)</a:t>
            </a:r>
            <a:endParaRPr lang="ja-JP" altLang="en-US" sz="2000">
              <a:solidFill>
                <a:srgbClr val="646464"/>
              </a:solidFill>
              <a:ea typeface="ＭＳ Ｐゴシック" panose="020B0600070205080204" pitchFamily="34" charset="-128"/>
              <a:cs typeface="Arial" panose="020B0604020202020204" pitchFamily="34" charset="0"/>
            </a:endParaRPr>
          </a:p>
        </p:txBody>
      </p:sp>
      <p:sp>
        <p:nvSpPr>
          <p:cNvPr id="44038" name="正方形/長方形 6"/>
          <p:cNvSpPr>
            <a:spLocks noChangeArrowheads="1"/>
          </p:cNvSpPr>
          <p:nvPr/>
        </p:nvSpPr>
        <p:spPr bwMode="auto">
          <a:xfrm>
            <a:off x="1725613" y="5653089"/>
            <a:ext cx="77787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GB" altLang="ja-JP" sz="2000">
                <a:solidFill>
                  <a:srgbClr val="646464"/>
                </a:solidFill>
                <a:ea typeface="ＭＳ Ｐゴシック" panose="020B0600070205080204" pitchFamily="34" charset="-128"/>
                <a:cs typeface="Arial" panose="020B0604020202020204" pitchFamily="34" charset="0"/>
              </a:rPr>
              <a:t>An example of more complicated network architecture: QoE enhancement in a multi-RAT environment</a:t>
            </a:r>
            <a:endParaRPr lang="ja-JP" altLang="en-US" sz="2000">
              <a:solidFill>
                <a:srgbClr val="646464"/>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88113739"/>
      </p:ext>
    </p:extLst>
  </p:cSld>
  <p:clrMapOvr>
    <a:masterClrMapping/>
  </p:clrMapOvr>
  <p:transition spd="slow">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0638" y="11113"/>
            <a:ext cx="8458201" cy="461962"/>
          </a:xfrm>
        </p:spPr>
        <p:txBody>
          <a:bodyPr/>
          <a:lstStyle/>
          <a:p>
            <a:r>
              <a:rPr lang="en-US" altLang="ja-JP" sz="2400">
                <a:ea typeface="ＭＳ Ｐゴシック" panose="020B0600070205080204" pitchFamily="34" charset="-128"/>
              </a:rPr>
              <a:t>Y.3011: Network  Virtualization for FNs</a:t>
            </a:r>
          </a:p>
        </p:txBody>
      </p:sp>
      <p:sp>
        <p:nvSpPr>
          <p:cNvPr id="45059" name="Rectangle 3"/>
          <p:cNvSpPr>
            <a:spLocks noChangeArrowheads="1"/>
          </p:cNvSpPr>
          <p:nvPr/>
        </p:nvSpPr>
        <p:spPr bwMode="auto">
          <a:xfrm>
            <a:off x="1514475" y="830264"/>
            <a:ext cx="859948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lnSpc>
                <a:spcPct val="80000"/>
              </a:lnSpc>
              <a:spcAft>
                <a:spcPct val="0"/>
              </a:spcAft>
            </a:pPr>
            <a:r>
              <a:rPr lang="en-US" altLang="ja-JP" sz="1800">
                <a:ea typeface="ＭＳ Ｐゴシック" panose="020B0600070205080204" pitchFamily="34" charset="-128"/>
              </a:rPr>
              <a:t>Definition of “network virtualization": </a:t>
            </a:r>
          </a:p>
          <a:p>
            <a:pPr lvl="1" eaLnBrk="0" fontAlgn="base" hangingPunct="0">
              <a:lnSpc>
                <a:spcPct val="80000"/>
              </a:lnSpc>
              <a:spcAft>
                <a:spcPct val="0"/>
              </a:spcAft>
            </a:pPr>
            <a:r>
              <a:rPr lang="en-US" altLang="ja-JP" sz="1400">
                <a:ea typeface="ＭＳ Ｐゴシック" panose="020B0600070205080204" pitchFamily="34" charset="-128"/>
              </a:rPr>
              <a:t>A technology that enables the creation of </a:t>
            </a:r>
            <a:r>
              <a:rPr lang="en-US" altLang="ja-JP" sz="1400">
                <a:solidFill>
                  <a:srgbClr val="FF0000"/>
                </a:solidFill>
                <a:ea typeface="ＭＳ Ｐゴシック" panose="020B0600070205080204" pitchFamily="34" charset="-128"/>
              </a:rPr>
              <a:t>logically isolated network partitions</a:t>
            </a:r>
            <a:r>
              <a:rPr lang="en-US" altLang="ja-JP" sz="1400">
                <a:ea typeface="ＭＳ Ｐゴシック" panose="020B0600070205080204" pitchFamily="34" charset="-128"/>
              </a:rPr>
              <a:t> over shared physical networks so that </a:t>
            </a:r>
            <a:r>
              <a:rPr lang="en-US" altLang="ja-JP" sz="1400">
                <a:solidFill>
                  <a:srgbClr val="FF0000"/>
                </a:solidFill>
                <a:ea typeface="ＭＳ Ｐゴシック" panose="020B0600070205080204" pitchFamily="34" charset="-128"/>
              </a:rPr>
              <a:t>heterogeneous</a:t>
            </a:r>
            <a:r>
              <a:rPr lang="en-US" altLang="ja-JP" sz="1400">
                <a:ea typeface="ＭＳ Ｐゴシック" panose="020B0600070205080204" pitchFamily="34" charset="-128"/>
              </a:rPr>
              <a:t> collection of multiple </a:t>
            </a:r>
            <a:r>
              <a:rPr lang="en-US" altLang="ja-JP" sz="1400">
                <a:solidFill>
                  <a:srgbClr val="FF0000"/>
                </a:solidFill>
                <a:ea typeface="ＭＳ Ｐゴシック" panose="020B0600070205080204" pitchFamily="34" charset="-128"/>
              </a:rPr>
              <a:t>virtual networks </a:t>
            </a:r>
            <a:r>
              <a:rPr lang="en-US" altLang="ja-JP" sz="1400">
                <a:ea typeface="ＭＳ Ｐゴシック" panose="020B0600070205080204" pitchFamily="34" charset="-128"/>
              </a:rPr>
              <a:t>can simultaneously </a:t>
            </a:r>
            <a:r>
              <a:rPr lang="en-US" altLang="ja-JP" sz="1400">
                <a:solidFill>
                  <a:srgbClr val="FF0000"/>
                </a:solidFill>
                <a:ea typeface="ＭＳ Ｐゴシック" panose="020B0600070205080204" pitchFamily="34" charset="-128"/>
              </a:rPr>
              <a:t>coexist</a:t>
            </a:r>
            <a:r>
              <a:rPr lang="en-US" altLang="ja-JP" sz="1400">
                <a:ea typeface="ＭＳ Ｐゴシック" panose="020B0600070205080204" pitchFamily="34" charset="-128"/>
              </a:rPr>
              <a:t> over the </a:t>
            </a:r>
            <a:r>
              <a:rPr lang="en-US" altLang="ja-JP" sz="1400">
                <a:solidFill>
                  <a:srgbClr val="FF0000"/>
                </a:solidFill>
                <a:ea typeface="ＭＳ Ｐゴシック" panose="020B0600070205080204" pitchFamily="34" charset="-128"/>
              </a:rPr>
              <a:t>shared networks</a:t>
            </a:r>
            <a:r>
              <a:rPr lang="en-US" altLang="ja-JP" sz="1400">
                <a:ea typeface="ＭＳ Ｐゴシック" panose="020B0600070205080204" pitchFamily="34" charset="-128"/>
              </a:rPr>
              <a:t>. This includes the aggregation of multiple resources in a provider and appearing as a single resource.</a:t>
            </a:r>
          </a:p>
        </p:txBody>
      </p:sp>
      <p:sp>
        <p:nvSpPr>
          <p:cNvPr id="45060" name="Rectangle 3"/>
          <p:cNvSpPr>
            <a:spLocks noChangeArrowheads="1"/>
          </p:cNvSpPr>
          <p:nvPr/>
        </p:nvSpPr>
        <p:spPr bwMode="auto">
          <a:xfrm>
            <a:off x="1512888" y="2241550"/>
            <a:ext cx="4006851"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lnSpc>
                <a:spcPct val="80000"/>
              </a:lnSpc>
              <a:spcAft>
                <a:spcPct val="0"/>
              </a:spcAft>
            </a:pPr>
            <a:r>
              <a:rPr lang="en-US" altLang="ja-JP" sz="1800">
                <a:ea typeface="ＭＳ Ｐゴシック" panose="020B0600070205080204" pitchFamily="34" charset="-128"/>
              </a:rPr>
              <a:t>Motivation</a:t>
            </a:r>
          </a:p>
          <a:p>
            <a:pPr lvl="1" eaLnBrk="0" fontAlgn="base" hangingPunct="0">
              <a:lnSpc>
                <a:spcPct val="80000"/>
              </a:lnSpc>
              <a:spcAft>
                <a:spcPct val="0"/>
              </a:spcAft>
            </a:pPr>
            <a:r>
              <a:rPr lang="en-US" altLang="ja-JP" sz="1800">
                <a:ea typeface="ＭＳ Ｐゴシック" panose="020B0600070205080204" pitchFamily="34" charset="-128"/>
              </a:rPr>
              <a:t>Key technology for </a:t>
            </a:r>
            <a:r>
              <a:rPr lang="en-US" altLang="ja-JP" sz="1800">
                <a:solidFill>
                  <a:srgbClr val="FF0000"/>
                </a:solidFill>
                <a:ea typeface="ＭＳ Ｐゴシック" panose="020B0600070205080204" pitchFamily="34" charset="-128"/>
              </a:rPr>
              <a:t>Service Awareness</a:t>
            </a:r>
            <a:r>
              <a:rPr lang="en-US" altLang="ja-JP" sz="1800">
                <a:ea typeface="ＭＳ Ｐゴシック" panose="020B0600070205080204" pitchFamily="34" charset="-128"/>
              </a:rPr>
              <a:t> of FNs</a:t>
            </a:r>
          </a:p>
          <a:p>
            <a:pPr lvl="2" eaLnBrk="0" fontAlgn="base" hangingPunct="0">
              <a:lnSpc>
                <a:spcPct val="80000"/>
              </a:lnSpc>
              <a:spcAft>
                <a:spcPct val="0"/>
              </a:spcAft>
            </a:pPr>
            <a:r>
              <a:rPr lang="en-US" altLang="ja-JP" sz="1400">
                <a:ea typeface="ＭＳ Ｐゴシック" panose="020B0600070205080204" pitchFamily="34" charset="-128"/>
              </a:rPr>
              <a:t>Diverse services </a:t>
            </a:r>
          </a:p>
          <a:p>
            <a:pPr lvl="2" eaLnBrk="0" fontAlgn="base" hangingPunct="0">
              <a:lnSpc>
                <a:spcPct val="80000"/>
              </a:lnSpc>
              <a:spcAft>
                <a:spcPct val="0"/>
              </a:spcAft>
            </a:pPr>
            <a:r>
              <a:rPr lang="en-US" altLang="ja-JP" sz="1400">
                <a:ea typeface="ＭＳ Ｐゴシック" panose="020B0600070205080204" pitchFamily="34" charset="-128"/>
              </a:rPr>
              <a:t>Heterogeneous network architectures </a:t>
            </a:r>
            <a:endParaRPr lang="en-US" altLang="ja-JP" sz="1800">
              <a:ea typeface="ＭＳ Ｐゴシック" panose="020B0600070205080204" pitchFamily="34" charset="-128"/>
            </a:endParaRPr>
          </a:p>
          <a:p>
            <a:pPr eaLnBrk="0" fontAlgn="base" hangingPunct="0">
              <a:lnSpc>
                <a:spcPct val="80000"/>
              </a:lnSpc>
              <a:spcBef>
                <a:spcPts val="600"/>
              </a:spcBef>
              <a:spcAft>
                <a:spcPct val="0"/>
              </a:spcAft>
            </a:pPr>
            <a:r>
              <a:rPr lang="en-US" altLang="ja-JP" sz="1800">
                <a:ea typeface="ＭＳ Ｐゴシック" panose="020B0600070205080204" pitchFamily="34" charset="-128"/>
              </a:rPr>
              <a:t>Problem spaces &amp; design goals</a:t>
            </a:r>
          </a:p>
          <a:p>
            <a:pPr lvl="1" eaLnBrk="0" fontAlgn="base" hangingPunct="0">
              <a:lnSpc>
                <a:spcPct val="80000"/>
              </a:lnSpc>
              <a:spcAft>
                <a:spcPct val="0"/>
              </a:spcAft>
            </a:pPr>
            <a:r>
              <a:rPr lang="en-US" altLang="ja-JP" sz="1400">
                <a:solidFill>
                  <a:srgbClr val="FF0000"/>
                </a:solidFill>
                <a:ea typeface="ＭＳ Ｐゴシック" panose="020B0600070205080204" pitchFamily="34" charset="-128"/>
              </a:rPr>
              <a:t>Coexistence</a:t>
            </a:r>
            <a:r>
              <a:rPr lang="en-US" altLang="ja-JP" sz="1400">
                <a:ea typeface="ＭＳ Ｐゴシック" panose="020B0600070205080204" pitchFamily="34" charset="-128"/>
              </a:rPr>
              <a:t> of multiple networks </a:t>
            </a:r>
          </a:p>
          <a:p>
            <a:pPr lvl="1" eaLnBrk="0" fontAlgn="base" hangingPunct="0">
              <a:lnSpc>
                <a:spcPct val="80000"/>
              </a:lnSpc>
              <a:spcAft>
                <a:spcPct val="0"/>
              </a:spcAft>
            </a:pPr>
            <a:r>
              <a:rPr lang="en-US" altLang="ja-JP" sz="1400">
                <a:solidFill>
                  <a:srgbClr val="FF0000"/>
                </a:solidFill>
                <a:ea typeface="ＭＳ Ｐゴシック" panose="020B0600070205080204" pitchFamily="34" charset="-128"/>
              </a:rPr>
              <a:t>Simplified access </a:t>
            </a:r>
            <a:r>
              <a:rPr lang="en-US" altLang="ja-JP" sz="1400">
                <a:ea typeface="ＭＳ Ｐゴシック" panose="020B0600070205080204" pitchFamily="34" charset="-128"/>
              </a:rPr>
              <a:t>to resources </a:t>
            </a:r>
          </a:p>
          <a:p>
            <a:pPr lvl="1" eaLnBrk="0" fontAlgn="base" hangingPunct="0">
              <a:lnSpc>
                <a:spcPct val="80000"/>
              </a:lnSpc>
              <a:spcAft>
                <a:spcPct val="0"/>
              </a:spcAft>
            </a:pPr>
            <a:r>
              <a:rPr lang="en-US" altLang="ja-JP" sz="1400">
                <a:solidFill>
                  <a:srgbClr val="FF0000"/>
                </a:solidFill>
                <a:ea typeface="ＭＳ Ｐゴシック" panose="020B0600070205080204" pitchFamily="34" charset="-128"/>
              </a:rPr>
              <a:t>Flexibility</a:t>
            </a:r>
            <a:r>
              <a:rPr lang="en-US" altLang="ja-JP" sz="1400">
                <a:ea typeface="ＭＳ Ｐゴシック" panose="020B0600070205080204" pitchFamily="34" charset="-128"/>
              </a:rPr>
              <a:t> in provisioning</a:t>
            </a:r>
          </a:p>
          <a:p>
            <a:pPr lvl="1" eaLnBrk="0" fontAlgn="base" hangingPunct="0">
              <a:lnSpc>
                <a:spcPct val="80000"/>
              </a:lnSpc>
              <a:spcAft>
                <a:spcPct val="0"/>
              </a:spcAft>
            </a:pPr>
            <a:r>
              <a:rPr lang="en-US" altLang="ja-JP" sz="1400">
                <a:solidFill>
                  <a:srgbClr val="FF0000"/>
                </a:solidFill>
                <a:ea typeface="ＭＳ Ｐゴシック" panose="020B0600070205080204" pitchFamily="34" charset="-128"/>
              </a:rPr>
              <a:t>Evolvability</a:t>
            </a:r>
          </a:p>
          <a:p>
            <a:pPr lvl="1" eaLnBrk="0" fontAlgn="base" hangingPunct="0">
              <a:lnSpc>
                <a:spcPct val="80000"/>
              </a:lnSpc>
              <a:spcAft>
                <a:spcPct val="0"/>
              </a:spcAft>
            </a:pPr>
            <a:r>
              <a:rPr lang="en-US" altLang="ja-JP" sz="1400">
                <a:ea typeface="ＭＳ Ｐゴシック" panose="020B0600070205080204" pitchFamily="34" charset="-128"/>
              </a:rPr>
              <a:t>Design goals</a:t>
            </a:r>
          </a:p>
          <a:p>
            <a:pPr lvl="2" eaLnBrk="0" fontAlgn="base" hangingPunct="0">
              <a:lnSpc>
                <a:spcPct val="80000"/>
              </a:lnSpc>
              <a:spcAft>
                <a:spcPct val="0"/>
              </a:spcAft>
            </a:pPr>
            <a:r>
              <a:rPr lang="en-US" altLang="ja-JP" sz="1200">
                <a:ea typeface="ＭＳ Ｐゴシック" panose="020B0600070205080204" pitchFamily="34" charset="-128"/>
              </a:rPr>
              <a:t>Isolation, network abstraction, topology awareness and quick reconfigurability, performance, programmability, management, mobility, wireless</a:t>
            </a:r>
            <a:endParaRPr lang="en-US" altLang="ja-JP" sz="1400">
              <a:ea typeface="ＭＳ Ｐゴシック" panose="020B0600070205080204" pitchFamily="34" charset="-128"/>
            </a:endParaRPr>
          </a:p>
        </p:txBody>
      </p:sp>
      <p:pic>
        <p:nvPicPr>
          <p:cNvPr id="45061"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6" y="2211389"/>
            <a:ext cx="570706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正方形/長方形 1"/>
          <p:cNvSpPr>
            <a:spLocks noChangeArrowheads="1"/>
          </p:cNvSpPr>
          <p:nvPr/>
        </p:nvSpPr>
        <p:spPr bwMode="auto">
          <a:xfrm>
            <a:off x="1851026" y="6324600"/>
            <a:ext cx="783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lang="en-US" altLang="ja-JP" sz="2000">
                <a:solidFill>
                  <a:srgbClr val="646464"/>
                </a:solidFill>
                <a:ea typeface="ＭＳ Ｐゴシック" panose="020B0600070205080204" pitchFamily="34" charset="-128"/>
                <a:cs typeface="Arial" panose="020B0604020202020204" pitchFamily="34" charset="0"/>
              </a:rPr>
              <a:t>Detailed requirements are in Y.3012, architecture in Y.3015</a:t>
            </a:r>
            <a:endParaRPr lang="ja-JP" altLang="en-US" sz="2000">
              <a:solidFill>
                <a:srgbClr val="646464"/>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85890853"/>
      </p:ext>
    </p:extLst>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91801" y="113475"/>
            <a:ext cx="4504614" cy="1061821"/>
          </a:xfrm>
          <a:prstGeom prst="rect">
            <a:avLst/>
          </a:prstGeom>
          <a:noFill/>
        </p:spPr>
        <p:txBody>
          <a:bodyPr wrap="square" lIns="45711" tIns="22856" rIns="45711" bIns="22856" rtlCol="0">
            <a:spAutoFit/>
          </a:bodyPr>
          <a:lstStyle/>
          <a:p>
            <a:pPr algn="ctr"/>
            <a:r>
              <a:rPr lang="en-US" sz="6600" b="1" dirty="0" smtClean="0">
                <a:solidFill>
                  <a:schemeClr val="tx2"/>
                </a:solidFill>
                <a:latin typeface="Lato Regular"/>
                <a:cs typeface="Lato Regular"/>
              </a:rPr>
              <a:t>IMT-2020</a:t>
            </a:r>
            <a:endParaRPr lang="id-ID" sz="4400" b="1" dirty="0">
              <a:solidFill>
                <a:schemeClr val="accent1">
                  <a:lumMod val="75000"/>
                </a:schemeClr>
              </a:solidFill>
              <a:latin typeface="Lato Regular"/>
              <a:cs typeface="Lato Regular"/>
            </a:endParaRPr>
          </a:p>
        </p:txBody>
      </p:sp>
      <p:grpSp>
        <p:nvGrpSpPr>
          <p:cNvPr id="16" name="Group 15"/>
          <p:cNvGrpSpPr/>
          <p:nvPr/>
        </p:nvGrpSpPr>
        <p:grpSpPr>
          <a:xfrm>
            <a:off x="6017714" y="1575684"/>
            <a:ext cx="1931759" cy="1932262"/>
            <a:chOff x="4740039" y="4745881"/>
            <a:chExt cx="966131" cy="966131"/>
          </a:xfrm>
        </p:grpSpPr>
        <p:sp>
          <p:nvSpPr>
            <p:cNvPr id="17" name="Oval 16"/>
            <p:cNvSpPr/>
            <p:nvPr/>
          </p:nvSpPr>
          <p:spPr bwMode="auto">
            <a:xfrm>
              <a:off x="4801126" y="4805383"/>
              <a:ext cx="852640" cy="852640"/>
            </a:xfrm>
            <a:prstGeom prst="ellipse">
              <a:avLst/>
            </a:prstGeom>
            <a:solidFill>
              <a:schemeClr val="accent1">
                <a:lumMod val="60000"/>
                <a:lumOff val="40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4740039" y="4745881"/>
              <a:ext cx="966131" cy="966131"/>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1" name="TextBox 20"/>
          <p:cNvSpPr txBox="1"/>
          <p:nvPr/>
        </p:nvSpPr>
        <p:spPr>
          <a:xfrm>
            <a:off x="5841667" y="1832586"/>
            <a:ext cx="2283851" cy="1292625"/>
          </a:xfrm>
          <a:prstGeom prst="rect">
            <a:avLst/>
          </a:prstGeom>
          <a:noFill/>
        </p:spPr>
        <p:txBody>
          <a:bodyPr wrap="square" lIns="182843" tIns="91422" rIns="182843" bIns="91422" rtlCol="0">
            <a:spAutoFit/>
          </a:bodyPr>
          <a:lstStyle/>
          <a:p>
            <a:pPr algn="ctr"/>
            <a:r>
              <a:rPr lang="en-US" sz="4800" b="1" dirty="0" smtClean="0">
                <a:solidFill>
                  <a:schemeClr val="tx2"/>
                </a:solidFill>
                <a:latin typeface="Lato Regular"/>
                <a:cs typeface="Lato Regular"/>
              </a:rPr>
              <a:t>5G</a:t>
            </a:r>
            <a:r>
              <a:rPr lang="en-US" sz="2800" b="1" dirty="0" smtClean="0">
                <a:solidFill>
                  <a:schemeClr val="tx2"/>
                </a:solidFill>
                <a:latin typeface="Lato Regular"/>
                <a:cs typeface="Lato Regular"/>
              </a:rPr>
              <a:t/>
            </a:r>
            <a:br>
              <a:rPr lang="en-US" sz="2800" b="1" dirty="0" smtClean="0">
                <a:solidFill>
                  <a:schemeClr val="tx2"/>
                </a:solidFill>
                <a:latin typeface="Lato Regular"/>
                <a:cs typeface="Lato Regular"/>
              </a:rPr>
            </a:br>
            <a:r>
              <a:rPr lang="en-US" sz="2400" b="1" dirty="0" smtClean="0">
                <a:solidFill>
                  <a:schemeClr val="tx2"/>
                </a:solidFill>
                <a:latin typeface="Lato Regular"/>
                <a:cs typeface="Lato Regular"/>
              </a:rPr>
              <a:t>WIRELINE</a:t>
            </a:r>
            <a:endParaRPr lang="id-ID" sz="2800" b="1" dirty="0">
              <a:solidFill>
                <a:schemeClr val="tx2"/>
              </a:solidFill>
              <a:latin typeface="Lato Regular"/>
              <a:cs typeface="Lato Regular"/>
            </a:endParaRPr>
          </a:p>
        </p:txBody>
      </p:sp>
      <p:grpSp>
        <p:nvGrpSpPr>
          <p:cNvPr id="6" name="Group 5"/>
          <p:cNvGrpSpPr/>
          <p:nvPr/>
        </p:nvGrpSpPr>
        <p:grpSpPr>
          <a:xfrm>
            <a:off x="8002691" y="1662847"/>
            <a:ext cx="2283851" cy="740961"/>
            <a:chOff x="4184562" y="1152790"/>
            <a:chExt cx="2283851" cy="740961"/>
          </a:xfrm>
        </p:grpSpPr>
        <p:sp>
          <p:nvSpPr>
            <p:cNvPr id="22" name="Round Diagonal Corner Rectangle 21"/>
            <p:cNvSpPr/>
            <p:nvPr/>
          </p:nvSpPr>
          <p:spPr>
            <a:xfrm>
              <a:off x="4359922" y="1152790"/>
              <a:ext cx="1873101" cy="740961"/>
            </a:xfrm>
            <a:prstGeom prst="round2DiagRect">
              <a:avLst>
                <a:gd name="adj1" fmla="val 18841"/>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6" name="TextBox 25"/>
            <p:cNvSpPr txBox="1"/>
            <p:nvPr/>
          </p:nvSpPr>
          <p:spPr>
            <a:xfrm>
              <a:off x="4184562" y="1190344"/>
              <a:ext cx="2283851" cy="615517"/>
            </a:xfrm>
            <a:prstGeom prst="rect">
              <a:avLst/>
            </a:prstGeom>
            <a:noFill/>
          </p:spPr>
          <p:txBody>
            <a:bodyPr wrap="square" lIns="182843" tIns="91422" rIns="182843" bIns="91422" rtlCol="0">
              <a:spAutoFit/>
            </a:bodyPr>
            <a:lstStyle/>
            <a:p>
              <a:pPr algn="ctr"/>
              <a:r>
                <a:rPr lang="en-US" sz="2800" b="1" dirty="0" smtClean="0">
                  <a:solidFill>
                    <a:schemeClr val="bg1"/>
                  </a:solidFill>
                  <a:latin typeface="Lato Regular"/>
                  <a:cs typeface="Lato Regular"/>
                </a:rPr>
                <a:t>SLICING</a:t>
              </a:r>
              <a:endParaRPr lang="id-ID" sz="1400" b="1" dirty="0">
                <a:solidFill>
                  <a:schemeClr val="bg1"/>
                </a:solidFill>
                <a:latin typeface="Lato Regular"/>
                <a:cs typeface="Lato Regular"/>
              </a:endParaRPr>
            </a:p>
          </p:txBody>
        </p:sp>
      </p:grpSp>
      <p:grpSp>
        <p:nvGrpSpPr>
          <p:cNvPr id="28" name="Group 27"/>
          <p:cNvGrpSpPr/>
          <p:nvPr/>
        </p:nvGrpSpPr>
        <p:grpSpPr>
          <a:xfrm>
            <a:off x="3647274" y="2641152"/>
            <a:ext cx="2283851" cy="740961"/>
            <a:chOff x="4168203" y="1152790"/>
            <a:chExt cx="2283851" cy="740961"/>
          </a:xfrm>
        </p:grpSpPr>
        <p:sp>
          <p:nvSpPr>
            <p:cNvPr id="29" name="Round Diagonal Corner Rectangle 28"/>
            <p:cNvSpPr/>
            <p:nvPr/>
          </p:nvSpPr>
          <p:spPr>
            <a:xfrm>
              <a:off x="4359922" y="1152790"/>
              <a:ext cx="1873101" cy="740961"/>
            </a:xfrm>
            <a:prstGeom prst="round2DiagRect">
              <a:avLst>
                <a:gd name="adj1" fmla="val 18841"/>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0" name="TextBox 29"/>
            <p:cNvSpPr txBox="1"/>
            <p:nvPr/>
          </p:nvSpPr>
          <p:spPr>
            <a:xfrm>
              <a:off x="4168203" y="1325738"/>
              <a:ext cx="2283851" cy="430851"/>
            </a:xfrm>
            <a:prstGeom prst="rect">
              <a:avLst/>
            </a:prstGeom>
            <a:noFill/>
          </p:spPr>
          <p:txBody>
            <a:bodyPr wrap="square" lIns="182843" tIns="91422" rIns="182843" bIns="91422" rtlCol="0">
              <a:spAutoFit/>
            </a:bodyPr>
            <a:lstStyle/>
            <a:p>
              <a:pPr algn="ctr"/>
              <a:r>
                <a:rPr lang="en-US" sz="1600" b="1" dirty="0" smtClean="0">
                  <a:solidFill>
                    <a:schemeClr val="bg1"/>
                  </a:solidFill>
                  <a:latin typeface="Lato Regular"/>
                  <a:cs typeface="Lato Regular"/>
                </a:rPr>
                <a:t>SOFTWARIZATION</a:t>
              </a:r>
              <a:endParaRPr lang="id-ID" sz="1000" b="1" dirty="0">
                <a:solidFill>
                  <a:schemeClr val="bg1"/>
                </a:solidFill>
                <a:latin typeface="Lato Regular"/>
                <a:cs typeface="Lato Regular"/>
              </a:endParaRPr>
            </a:p>
          </p:txBody>
        </p:sp>
      </p:grpSp>
      <p:grpSp>
        <p:nvGrpSpPr>
          <p:cNvPr id="31" name="Group 30"/>
          <p:cNvGrpSpPr/>
          <p:nvPr/>
        </p:nvGrpSpPr>
        <p:grpSpPr>
          <a:xfrm>
            <a:off x="3680645" y="1662847"/>
            <a:ext cx="2283851" cy="740961"/>
            <a:chOff x="4184562" y="1152790"/>
            <a:chExt cx="2283851" cy="740961"/>
          </a:xfrm>
        </p:grpSpPr>
        <p:sp>
          <p:nvSpPr>
            <p:cNvPr id="32" name="Round Diagonal Corner Rectangle 31"/>
            <p:cNvSpPr/>
            <p:nvPr/>
          </p:nvSpPr>
          <p:spPr>
            <a:xfrm>
              <a:off x="4359922" y="1152790"/>
              <a:ext cx="1873101" cy="740961"/>
            </a:xfrm>
            <a:prstGeom prst="round2DiagRect">
              <a:avLst>
                <a:gd name="adj1" fmla="val 18841"/>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3" name="TextBox 32"/>
            <p:cNvSpPr txBox="1"/>
            <p:nvPr/>
          </p:nvSpPr>
          <p:spPr>
            <a:xfrm>
              <a:off x="4184562" y="1190344"/>
              <a:ext cx="2283851" cy="615517"/>
            </a:xfrm>
            <a:prstGeom prst="rect">
              <a:avLst/>
            </a:prstGeom>
            <a:noFill/>
          </p:spPr>
          <p:txBody>
            <a:bodyPr wrap="square" lIns="182843" tIns="91422" rIns="182843" bIns="91422" rtlCol="0">
              <a:spAutoFit/>
            </a:bodyPr>
            <a:lstStyle/>
            <a:p>
              <a:pPr algn="ctr"/>
              <a:r>
                <a:rPr lang="en-US" sz="2800" b="1" dirty="0" smtClean="0">
                  <a:solidFill>
                    <a:schemeClr val="bg1"/>
                  </a:solidFill>
                  <a:latin typeface="Lato Regular"/>
                  <a:cs typeface="Lato Regular"/>
                </a:rPr>
                <a:t>ICN/CCN</a:t>
              </a:r>
              <a:endParaRPr lang="id-ID" sz="1400" b="1" dirty="0">
                <a:solidFill>
                  <a:schemeClr val="bg1"/>
                </a:solidFill>
                <a:latin typeface="Lato Regular"/>
                <a:cs typeface="Lato Regular"/>
              </a:endParaRPr>
            </a:p>
          </p:txBody>
        </p:sp>
      </p:grpSp>
      <p:grpSp>
        <p:nvGrpSpPr>
          <p:cNvPr id="34" name="Group 33"/>
          <p:cNvGrpSpPr/>
          <p:nvPr/>
        </p:nvGrpSpPr>
        <p:grpSpPr>
          <a:xfrm>
            <a:off x="8013095" y="2628554"/>
            <a:ext cx="2283851" cy="776181"/>
            <a:chOff x="4184562" y="1152790"/>
            <a:chExt cx="2283851" cy="776181"/>
          </a:xfrm>
        </p:grpSpPr>
        <p:sp>
          <p:nvSpPr>
            <p:cNvPr id="35" name="Round Diagonal Corner Rectangle 34"/>
            <p:cNvSpPr/>
            <p:nvPr/>
          </p:nvSpPr>
          <p:spPr>
            <a:xfrm>
              <a:off x="4359922" y="1152790"/>
              <a:ext cx="1873101" cy="740961"/>
            </a:xfrm>
            <a:prstGeom prst="round2DiagRect">
              <a:avLst>
                <a:gd name="adj1" fmla="val 18841"/>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6" name="TextBox 35"/>
            <p:cNvSpPr txBox="1"/>
            <p:nvPr/>
          </p:nvSpPr>
          <p:spPr>
            <a:xfrm>
              <a:off x="4184562" y="1190344"/>
              <a:ext cx="2283851" cy="738627"/>
            </a:xfrm>
            <a:prstGeom prst="rect">
              <a:avLst/>
            </a:prstGeom>
            <a:noFill/>
          </p:spPr>
          <p:txBody>
            <a:bodyPr wrap="square" lIns="182843" tIns="91422" rIns="182843" bIns="91422" rtlCol="0">
              <a:spAutoFit/>
            </a:bodyPr>
            <a:lstStyle/>
            <a:p>
              <a:pPr algn="ctr"/>
              <a:r>
                <a:rPr lang="en-US" b="1" dirty="0" smtClean="0">
                  <a:solidFill>
                    <a:schemeClr val="bg1"/>
                  </a:solidFill>
                  <a:latin typeface="Lato Regular"/>
                  <a:cs typeface="Lato Regular"/>
                </a:rPr>
                <a:t>FRONT/BACK HAUL</a:t>
              </a:r>
              <a:endParaRPr lang="id-ID" sz="1050" b="1" dirty="0">
                <a:solidFill>
                  <a:schemeClr val="bg1"/>
                </a:solidFill>
                <a:latin typeface="Lato Regular"/>
                <a:cs typeface="Lato Regular"/>
              </a:endParaRPr>
            </a:p>
          </p:txBody>
        </p:sp>
      </p:grpSp>
      <p:grpSp>
        <p:nvGrpSpPr>
          <p:cNvPr id="37" name="Group 36"/>
          <p:cNvGrpSpPr/>
          <p:nvPr/>
        </p:nvGrpSpPr>
        <p:grpSpPr>
          <a:xfrm>
            <a:off x="10213896" y="318920"/>
            <a:ext cx="1222901" cy="1086016"/>
            <a:chOff x="4740039" y="4745881"/>
            <a:chExt cx="966131" cy="966131"/>
          </a:xfrm>
        </p:grpSpPr>
        <p:sp>
          <p:nvSpPr>
            <p:cNvPr id="38" name="Oval 37"/>
            <p:cNvSpPr/>
            <p:nvPr/>
          </p:nvSpPr>
          <p:spPr bwMode="auto">
            <a:xfrm>
              <a:off x="4801126" y="4805383"/>
              <a:ext cx="852640" cy="852640"/>
            </a:xfrm>
            <a:prstGeom prst="ellipse">
              <a:avLst/>
            </a:prstGeom>
            <a:solidFill>
              <a:schemeClr val="accent1">
                <a:lumMod val="60000"/>
                <a:lumOff val="40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 name="Oval 38"/>
            <p:cNvSpPr/>
            <p:nvPr/>
          </p:nvSpPr>
          <p:spPr bwMode="auto">
            <a:xfrm>
              <a:off x="4740039" y="4745881"/>
              <a:ext cx="966131" cy="966131"/>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40" name="TextBox 39"/>
          <p:cNvSpPr txBox="1"/>
          <p:nvPr/>
        </p:nvSpPr>
        <p:spPr>
          <a:xfrm>
            <a:off x="9812442" y="330070"/>
            <a:ext cx="2025807" cy="1015626"/>
          </a:xfrm>
          <a:prstGeom prst="rect">
            <a:avLst/>
          </a:prstGeom>
          <a:noFill/>
        </p:spPr>
        <p:txBody>
          <a:bodyPr wrap="square" lIns="182843" tIns="91422" rIns="182843" bIns="91422" rtlCol="0">
            <a:spAutoFit/>
          </a:bodyPr>
          <a:lstStyle/>
          <a:p>
            <a:pPr algn="ctr"/>
            <a:r>
              <a:rPr lang="en-US" sz="3600" b="1" dirty="0" smtClean="0">
                <a:solidFill>
                  <a:schemeClr val="tx2"/>
                </a:solidFill>
                <a:latin typeface="Lato Regular"/>
                <a:cs typeface="Lato Regular"/>
              </a:rPr>
              <a:t>85</a:t>
            </a:r>
            <a:r>
              <a:rPr lang="en-US" b="1" dirty="0" smtClean="0">
                <a:solidFill>
                  <a:schemeClr val="tx2"/>
                </a:solidFill>
                <a:latin typeface="Lato Regular"/>
                <a:cs typeface="Lato Regular"/>
              </a:rPr>
              <a:t/>
            </a:r>
            <a:br>
              <a:rPr lang="en-US" b="1" dirty="0" smtClean="0">
                <a:solidFill>
                  <a:schemeClr val="tx2"/>
                </a:solidFill>
                <a:latin typeface="Lato Regular"/>
                <a:cs typeface="Lato Regular"/>
              </a:rPr>
            </a:br>
            <a:r>
              <a:rPr lang="en-US" sz="1600" b="1" dirty="0" smtClean="0">
                <a:solidFill>
                  <a:schemeClr val="tx2"/>
                </a:solidFill>
                <a:latin typeface="Lato Regular"/>
                <a:cs typeface="Lato Regular"/>
              </a:rPr>
              <a:t>GAPS</a:t>
            </a:r>
            <a:endParaRPr lang="id-ID" b="1" dirty="0">
              <a:solidFill>
                <a:schemeClr val="tx2"/>
              </a:solidFill>
              <a:latin typeface="Lato Regular"/>
              <a:cs typeface="Lato Regular"/>
            </a:endParaRPr>
          </a:p>
        </p:txBody>
      </p:sp>
      <p:sp>
        <p:nvSpPr>
          <p:cNvPr id="41" name="TextBox 40"/>
          <p:cNvSpPr txBox="1"/>
          <p:nvPr/>
        </p:nvSpPr>
        <p:spPr>
          <a:xfrm>
            <a:off x="747613" y="3740324"/>
            <a:ext cx="2283851" cy="615517"/>
          </a:xfrm>
          <a:prstGeom prst="rect">
            <a:avLst/>
          </a:prstGeom>
          <a:noFill/>
        </p:spPr>
        <p:txBody>
          <a:bodyPr wrap="square" lIns="182843" tIns="91422" rIns="182843" bIns="91422" rtlCol="0">
            <a:spAutoFit/>
          </a:bodyPr>
          <a:lstStyle/>
          <a:p>
            <a:pPr algn="ctr"/>
            <a:r>
              <a:rPr lang="en-US" sz="2800" b="1" dirty="0" smtClean="0">
                <a:solidFill>
                  <a:schemeClr val="tx2"/>
                </a:solidFill>
                <a:latin typeface="Lato Regular"/>
                <a:cs typeface="Lato Regular"/>
              </a:rPr>
              <a:t>Base: </a:t>
            </a:r>
            <a:endParaRPr lang="id-ID" sz="1400" b="1" dirty="0">
              <a:solidFill>
                <a:schemeClr val="tx2"/>
              </a:solidFill>
              <a:latin typeface="Lato Regular"/>
              <a:cs typeface="Lato Regular"/>
            </a:endParaRPr>
          </a:p>
        </p:txBody>
      </p:sp>
      <p:sp>
        <p:nvSpPr>
          <p:cNvPr id="42" name="Oval 2"/>
          <p:cNvSpPr>
            <a:spLocks noChangeArrowheads="1"/>
          </p:cNvSpPr>
          <p:nvPr/>
        </p:nvSpPr>
        <p:spPr bwMode="auto">
          <a:xfrm>
            <a:off x="2128240" y="4050201"/>
            <a:ext cx="5291138" cy="2278063"/>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
                <a:schemeClr val="tx1"/>
              </a:buClr>
              <a:buSzTx/>
              <a:buFont typeface="Arial" panose="020B0604020202020204" pitchFamily="34" charset="0"/>
              <a:buNone/>
            </a:pPr>
            <a:endParaRPr lang="en-US" altLang="en-US" sz="1600">
              <a:solidFill>
                <a:schemeClr val="bg1"/>
              </a:solidFill>
              <a:latin typeface="Times New Roman" panose="02020603050405020304" pitchFamily="18" charset="0"/>
            </a:endParaRPr>
          </a:p>
        </p:txBody>
      </p:sp>
      <p:sp>
        <p:nvSpPr>
          <p:cNvPr id="43" name="Oval 42"/>
          <p:cNvSpPr/>
          <p:nvPr/>
        </p:nvSpPr>
        <p:spPr bwMode="auto">
          <a:xfrm>
            <a:off x="2686246" y="4386377"/>
            <a:ext cx="2087563" cy="955675"/>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4000" b="1" dirty="0">
                <a:solidFill>
                  <a:schemeClr val="tx2"/>
                </a:solidFill>
                <a:latin typeface="Lato Regular"/>
                <a:cs typeface="Lato Regular"/>
              </a:rPr>
              <a:t>SDN</a:t>
            </a:r>
          </a:p>
        </p:txBody>
      </p:sp>
      <p:sp>
        <p:nvSpPr>
          <p:cNvPr id="44" name="Oval 43"/>
          <p:cNvSpPr/>
          <p:nvPr/>
        </p:nvSpPr>
        <p:spPr bwMode="auto">
          <a:xfrm>
            <a:off x="4869692" y="4402541"/>
            <a:ext cx="2126726" cy="957263"/>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600" b="1" dirty="0">
                <a:solidFill>
                  <a:schemeClr val="tx2"/>
                </a:solidFill>
                <a:latin typeface="Lato Regular"/>
                <a:cs typeface="Lato Regular"/>
              </a:rPr>
              <a:t>Virtualization</a:t>
            </a:r>
          </a:p>
        </p:txBody>
      </p:sp>
      <p:sp>
        <p:nvSpPr>
          <p:cNvPr id="45" name="Oval 44"/>
          <p:cNvSpPr/>
          <p:nvPr/>
        </p:nvSpPr>
        <p:spPr bwMode="auto">
          <a:xfrm>
            <a:off x="3652634" y="5331149"/>
            <a:ext cx="2087562" cy="955675"/>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3200" b="1" dirty="0">
                <a:solidFill>
                  <a:schemeClr val="tx2"/>
                </a:solidFill>
                <a:latin typeface="Lato Regular"/>
                <a:cs typeface="Lato Regular"/>
              </a:rPr>
              <a:t>Cloud</a:t>
            </a:r>
          </a:p>
        </p:txBody>
      </p:sp>
      <p:sp>
        <p:nvSpPr>
          <p:cNvPr id="47" name="Oval 46"/>
          <p:cNvSpPr/>
          <p:nvPr/>
        </p:nvSpPr>
        <p:spPr bwMode="auto">
          <a:xfrm>
            <a:off x="7592655" y="5221164"/>
            <a:ext cx="2087562" cy="957262"/>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5400" b="1" dirty="0" err="1">
                <a:solidFill>
                  <a:schemeClr val="tx2"/>
                </a:solidFill>
                <a:latin typeface="Lato Regular"/>
                <a:cs typeface="Lato Regular"/>
              </a:rPr>
              <a:t>IoT</a:t>
            </a:r>
            <a:endParaRPr lang="en-US" sz="5400" b="1" dirty="0">
              <a:solidFill>
                <a:schemeClr val="tx2"/>
              </a:solidFill>
              <a:latin typeface="Lato Regular"/>
              <a:cs typeface="Lato Regular"/>
            </a:endParaRPr>
          </a:p>
        </p:txBody>
      </p:sp>
      <p:sp>
        <p:nvSpPr>
          <p:cNvPr id="46" name="Textfeld 2"/>
          <p:cNvSpPr txBox="1">
            <a:spLocks noChangeArrowheads="1"/>
          </p:cNvSpPr>
          <p:nvPr/>
        </p:nvSpPr>
        <p:spPr bwMode="auto">
          <a:xfrm>
            <a:off x="8322993" y="6331734"/>
            <a:ext cx="3781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de-CH" altLang="de-DE" sz="2400" dirty="0">
                <a:solidFill>
                  <a:srgbClr val="FF0000"/>
                </a:solidFill>
                <a:latin typeface="Times New Roman" panose="02020603050405020304" pitchFamily="18" charset="0"/>
              </a:rPr>
              <a:t>12/2015: transferred to SG20</a:t>
            </a:r>
          </a:p>
        </p:txBody>
      </p:sp>
    </p:spTree>
    <p:extLst>
      <p:ext uri="{BB962C8B-B14F-4D97-AF65-F5344CB8AC3E}">
        <p14:creationId xmlns:p14="http://schemas.microsoft.com/office/powerpoint/2010/main" val="161496947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000"/>
                                        <p:tgtEl>
                                          <p:spTgt spid="37"/>
                                        </p:tgtEl>
                                      </p:cBhvr>
                                    </p:animEffect>
                                    <p:anim calcmode="lin" valueType="num">
                                      <p:cBhvr>
                                        <p:cTn id="13" dur="2000" fill="hold"/>
                                        <p:tgtEl>
                                          <p:spTgt spid="37"/>
                                        </p:tgtEl>
                                        <p:attrNameLst>
                                          <p:attrName>ppt_w</p:attrName>
                                        </p:attrNameLst>
                                      </p:cBhvr>
                                      <p:tavLst>
                                        <p:tav tm="0" fmla="#ppt_w*sin(2.5*pi*$)">
                                          <p:val>
                                            <p:fltVal val="0"/>
                                          </p:val>
                                        </p:tav>
                                        <p:tav tm="100000">
                                          <p:val>
                                            <p:fltVal val="1"/>
                                          </p:val>
                                        </p:tav>
                                      </p:tavLst>
                                    </p:anim>
                                    <p:anim calcmode="lin" valueType="num">
                                      <p:cBhvr>
                                        <p:cTn id="14" dur="20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063" y="2876551"/>
            <a:ext cx="39306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Grp="1" noChangeArrowheads="1"/>
          </p:cNvSpPr>
          <p:nvPr>
            <p:ph type="title"/>
          </p:nvPr>
        </p:nvSpPr>
        <p:spPr>
          <a:xfrm>
            <a:off x="1589088" y="106363"/>
            <a:ext cx="8610600" cy="831850"/>
          </a:xfrm>
        </p:spPr>
        <p:txBody>
          <a:bodyPr/>
          <a:lstStyle/>
          <a:p>
            <a:pPr algn="l"/>
            <a:r>
              <a:rPr lang="en-US" altLang="ja-JP" sz="2400">
                <a:ea typeface="ＭＳ Ｐゴシック" panose="020B0600070205080204" pitchFamily="34" charset="-128"/>
              </a:rPr>
              <a:t>Y.3015: Functional architecture</a:t>
            </a:r>
            <a:br>
              <a:rPr lang="en-US" altLang="ja-JP" sz="2400">
                <a:ea typeface="ＭＳ Ｐゴシック" panose="020B0600070205080204" pitchFamily="34" charset="-128"/>
              </a:rPr>
            </a:br>
            <a:r>
              <a:rPr lang="en-US" altLang="ja-JP" sz="2400">
                <a:ea typeface="ＭＳ Ｐゴシック" panose="020B0600070205080204" pitchFamily="34" charset="-128"/>
              </a:rPr>
              <a:t>of Network Virtualization for FNs</a:t>
            </a:r>
          </a:p>
        </p:txBody>
      </p:sp>
      <p:sp>
        <p:nvSpPr>
          <p:cNvPr id="46084" name="Rectangle 3"/>
          <p:cNvSpPr>
            <a:spLocks noChangeArrowheads="1"/>
          </p:cNvSpPr>
          <p:nvPr/>
        </p:nvSpPr>
        <p:spPr bwMode="auto">
          <a:xfrm>
            <a:off x="1589088" y="2089151"/>
            <a:ext cx="48768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lnSpc>
                <a:spcPct val="80000"/>
              </a:lnSpc>
              <a:spcAft>
                <a:spcPct val="0"/>
              </a:spcAft>
              <a:buFont typeface="Verdana" panose="020B0604030504040204" pitchFamily="34" charset="0"/>
              <a:buAutoNum type="arabicPeriod"/>
            </a:pPr>
            <a:r>
              <a:rPr lang="en-US" altLang="ja-JP" sz="1600" b="1">
                <a:ea typeface="ＭＳ Ｐゴシック" panose="020B0600070205080204" pitchFamily="34" charset="-128"/>
              </a:rPr>
              <a:t>Overview of Functional Architecture</a:t>
            </a:r>
          </a:p>
          <a:p>
            <a:pPr eaLnBrk="0" fontAlgn="base" hangingPunct="0">
              <a:lnSpc>
                <a:spcPct val="80000"/>
              </a:lnSpc>
              <a:spcAft>
                <a:spcPct val="0"/>
              </a:spcAft>
              <a:buFont typeface="Verdana" panose="020B0604030504040204" pitchFamily="34" charset="0"/>
              <a:buAutoNum type="arabicPeriod"/>
            </a:pPr>
            <a:endParaRPr lang="en-US" altLang="ja-JP" sz="1600">
              <a:ea typeface="ＭＳ Ｐゴシック" panose="020B0600070205080204" pitchFamily="34" charset="-128"/>
            </a:endParaRPr>
          </a:p>
          <a:p>
            <a:pPr eaLnBrk="0" fontAlgn="base" hangingPunct="0">
              <a:lnSpc>
                <a:spcPct val="80000"/>
              </a:lnSpc>
              <a:spcBef>
                <a:spcPts val="600"/>
              </a:spcBef>
              <a:spcAft>
                <a:spcPct val="0"/>
              </a:spcAft>
              <a:buFont typeface="Verdana" panose="020B0604030504040204" pitchFamily="34" charset="0"/>
              <a:buAutoNum type="arabicPeriod"/>
            </a:pPr>
            <a:r>
              <a:rPr lang="en-US" altLang="ja-JP" sz="1600" b="1">
                <a:solidFill>
                  <a:srgbClr val="FF0000"/>
                </a:solidFill>
                <a:ea typeface="ＭＳ Ｐゴシック" panose="020B0600070205080204" pitchFamily="34" charset="-128"/>
              </a:rPr>
              <a:t>User Roles</a:t>
            </a:r>
          </a:p>
          <a:p>
            <a:pPr eaLnBrk="0" fontAlgn="base" hangingPunct="0">
              <a:lnSpc>
                <a:spcPct val="80000"/>
              </a:lnSpc>
              <a:spcAft>
                <a:spcPct val="0"/>
              </a:spcAft>
              <a:buFont typeface="Verdana" panose="020B0604030504040204" pitchFamily="34" charset="0"/>
              <a:buAutoNum type="arabicPeriod"/>
            </a:pPr>
            <a:endParaRPr lang="en-US" altLang="ja-JP" sz="1600">
              <a:ea typeface="ＭＳ Ｐゴシック" panose="020B0600070205080204" pitchFamily="34" charset="-128"/>
            </a:endParaRPr>
          </a:p>
          <a:p>
            <a:pPr eaLnBrk="0" fontAlgn="base" hangingPunct="0">
              <a:lnSpc>
                <a:spcPct val="80000"/>
              </a:lnSpc>
              <a:spcAft>
                <a:spcPct val="0"/>
              </a:spcAft>
              <a:buFont typeface="Verdana" panose="020B0604030504040204" pitchFamily="34" charset="0"/>
              <a:buAutoNum type="arabicPeriod"/>
            </a:pPr>
            <a:r>
              <a:rPr lang="en-US" altLang="ja-JP" sz="1600" b="1">
                <a:solidFill>
                  <a:srgbClr val="00B050"/>
                </a:solidFill>
                <a:ea typeface="ＭＳ Ｐゴシック" panose="020B0600070205080204" pitchFamily="34" charset="-128"/>
              </a:rPr>
              <a:t>Reference Points</a:t>
            </a:r>
          </a:p>
          <a:p>
            <a:pPr eaLnBrk="0" fontAlgn="base" hangingPunct="0">
              <a:lnSpc>
                <a:spcPct val="80000"/>
              </a:lnSpc>
              <a:spcAft>
                <a:spcPct val="0"/>
              </a:spcAft>
              <a:buFont typeface="Verdana" panose="020B0604030504040204" pitchFamily="34" charset="0"/>
              <a:buAutoNum type="arabicPeriod"/>
            </a:pPr>
            <a:endParaRPr lang="en-US" altLang="ja-JP" sz="1600">
              <a:ea typeface="ＭＳ Ｐゴシック" panose="020B0600070205080204" pitchFamily="34" charset="-128"/>
            </a:endParaRPr>
          </a:p>
          <a:p>
            <a:pPr eaLnBrk="0" fontAlgn="base" hangingPunct="0">
              <a:lnSpc>
                <a:spcPct val="80000"/>
              </a:lnSpc>
              <a:spcBef>
                <a:spcPts val="600"/>
              </a:spcBef>
              <a:spcAft>
                <a:spcPct val="0"/>
              </a:spcAft>
              <a:buFont typeface="Verdana" panose="020B0604030504040204" pitchFamily="34" charset="0"/>
              <a:buAutoNum type="arabicPeriod"/>
            </a:pPr>
            <a:r>
              <a:rPr lang="en-US" altLang="ja-JP" sz="1600" b="1">
                <a:solidFill>
                  <a:srgbClr val="3333CC"/>
                </a:solidFill>
                <a:ea typeface="ＭＳ Ｐゴシック" panose="020B0600070205080204" pitchFamily="34" charset="-128"/>
              </a:rPr>
              <a:t>Functions</a:t>
            </a:r>
          </a:p>
          <a:p>
            <a:pPr lvl="1" eaLnBrk="0" fontAlgn="base" hangingPunct="0">
              <a:lnSpc>
                <a:spcPct val="80000"/>
              </a:lnSpc>
              <a:spcAft>
                <a:spcPct val="0"/>
              </a:spcAft>
            </a:pPr>
            <a:r>
              <a:rPr lang="en-US" altLang="ja-JP" sz="1600">
                <a:ea typeface="ＭＳ Ｐゴシック" panose="020B0600070205080204" pitchFamily="34" charset="-128"/>
              </a:rPr>
              <a:t>Management</a:t>
            </a:r>
          </a:p>
          <a:p>
            <a:pPr lvl="2" eaLnBrk="0" fontAlgn="base" hangingPunct="0">
              <a:lnSpc>
                <a:spcPct val="80000"/>
              </a:lnSpc>
              <a:spcAft>
                <a:spcPct val="0"/>
              </a:spcAft>
              <a:buFont typeface="Arial" panose="020B0604020202020204" pitchFamily="34" charset="0"/>
              <a:buChar char="•"/>
            </a:pPr>
            <a:r>
              <a:rPr lang="en-US" altLang="ja-JP" sz="1600">
                <a:ea typeface="ＭＳ Ｐゴシック" panose="020B0600070205080204" pitchFamily="34" charset="-128"/>
              </a:rPr>
              <a:t>Abstraction of Physical Resources</a:t>
            </a:r>
          </a:p>
          <a:p>
            <a:pPr lvl="2" eaLnBrk="0" fontAlgn="base" hangingPunct="0">
              <a:lnSpc>
                <a:spcPct val="80000"/>
              </a:lnSpc>
              <a:spcAft>
                <a:spcPct val="0"/>
              </a:spcAft>
              <a:buFont typeface="Arial" panose="020B0604020202020204" pitchFamily="34" charset="0"/>
              <a:buChar char="•"/>
            </a:pPr>
            <a:r>
              <a:rPr lang="en-US" altLang="ja-JP" sz="1600">
                <a:ea typeface="ＭＳ Ｐゴシック" panose="020B0600070205080204" pitchFamily="34" charset="-128"/>
              </a:rPr>
              <a:t>Allocation of Physical/Virtual Resources to LINPs</a:t>
            </a:r>
          </a:p>
          <a:p>
            <a:pPr lvl="2" eaLnBrk="0" fontAlgn="base" hangingPunct="0">
              <a:lnSpc>
                <a:spcPct val="80000"/>
              </a:lnSpc>
              <a:spcAft>
                <a:spcPct val="0"/>
              </a:spcAft>
              <a:buFont typeface="Arial" panose="020B0604020202020204" pitchFamily="34" charset="0"/>
              <a:buChar char="•"/>
            </a:pPr>
            <a:r>
              <a:rPr lang="en-US" altLang="ja-JP" sz="1600">
                <a:ea typeface="ＭＳ Ｐゴシック" panose="020B0600070205080204" pitchFamily="34" charset="-128"/>
              </a:rPr>
              <a:t>Coordination of Resources</a:t>
            </a:r>
          </a:p>
          <a:p>
            <a:pPr lvl="1" eaLnBrk="0" fontAlgn="base" hangingPunct="0">
              <a:lnSpc>
                <a:spcPct val="80000"/>
              </a:lnSpc>
              <a:spcAft>
                <a:spcPct val="0"/>
              </a:spcAft>
            </a:pPr>
            <a:r>
              <a:rPr lang="en-US" altLang="ja-JP" sz="1600">
                <a:ea typeface="ＭＳ Ｐゴシック" panose="020B0600070205080204" pitchFamily="34" charset="-128"/>
              </a:rPr>
              <a:t>Operations</a:t>
            </a:r>
          </a:p>
          <a:p>
            <a:pPr lvl="2" eaLnBrk="0" fontAlgn="base" hangingPunct="0">
              <a:lnSpc>
                <a:spcPct val="80000"/>
              </a:lnSpc>
              <a:spcAft>
                <a:spcPct val="0"/>
              </a:spcAft>
              <a:buFont typeface="Arial" panose="020B0604020202020204" pitchFamily="34" charset="0"/>
              <a:buChar char="•"/>
            </a:pPr>
            <a:r>
              <a:rPr lang="en-US" altLang="ja-JP" sz="1600">
                <a:ea typeface="ＭＳ Ｐゴシック" panose="020B0600070205080204" pitchFamily="34" charset="-128"/>
              </a:rPr>
              <a:t>LINP Activation</a:t>
            </a:r>
          </a:p>
          <a:p>
            <a:pPr lvl="2" eaLnBrk="0" fontAlgn="base" hangingPunct="0">
              <a:lnSpc>
                <a:spcPct val="80000"/>
              </a:lnSpc>
              <a:spcAft>
                <a:spcPct val="0"/>
              </a:spcAft>
              <a:buFont typeface="Arial" panose="020B0604020202020204" pitchFamily="34" charset="0"/>
              <a:buChar char="•"/>
            </a:pPr>
            <a:r>
              <a:rPr lang="en-US" altLang="ja-JP" sz="1600">
                <a:ea typeface="ＭＳ Ｐゴシック" panose="020B0600070205080204" pitchFamily="34" charset="-128"/>
              </a:rPr>
              <a:t>Service Deployment &amp; Activation</a:t>
            </a:r>
          </a:p>
          <a:p>
            <a:pPr lvl="1" eaLnBrk="0" fontAlgn="base" hangingPunct="0">
              <a:lnSpc>
                <a:spcPct val="80000"/>
              </a:lnSpc>
              <a:spcAft>
                <a:spcPct val="0"/>
              </a:spcAft>
            </a:pPr>
            <a:r>
              <a:rPr lang="en-US" altLang="ja-JP" sz="1600">
                <a:ea typeface="ＭＳ Ｐゴシック" panose="020B0600070205080204" pitchFamily="34" charset="-128"/>
              </a:rPr>
              <a:t>Service Development</a:t>
            </a:r>
          </a:p>
          <a:p>
            <a:pPr lvl="1" eaLnBrk="0" fontAlgn="base" hangingPunct="0">
              <a:lnSpc>
                <a:spcPct val="80000"/>
              </a:lnSpc>
              <a:spcAft>
                <a:spcPct val="0"/>
              </a:spcAft>
            </a:pPr>
            <a:r>
              <a:rPr lang="en-US" altLang="ja-JP" sz="1600">
                <a:ea typeface="ＭＳ Ｐゴシック" panose="020B0600070205080204" pitchFamily="34" charset="-128"/>
              </a:rPr>
              <a:t>LINP Federation</a:t>
            </a:r>
          </a:p>
          <a:p>
            <a:pPr lvl="1" eaLnBrk="0" fontAlgn="base" hangingPunct="0">
              <a:lnSpc>
                <a:spcPct val="80000"/>
              </a:lnSpc>
              <a:spcAft>
                <a:spcPct val="0"/>
              </a:spcAft>
            </a:pPr>
            <a:r>
              <a:rPr lang="en-US" altLang="ja-JP" sz="1600">
                <a:ea typeface="ＭＳ Ｐゴシック" panose="020B0600070205080204" pitchFamily="34" charset="-128"/>
              </a:rPr>
              <a:t>Authentication &amp; Authorization</a:t>
            </a:r>
          </a:p>
        </p:txBody>
      </p:sp>
      <p:sp>
        <p:nvSpPr>
          <p:cNvPr id="46085" name="TextBox 4"/>
          <p:cNvSpPr txBox="1">
            <a:spLocks noChangeArrowheads="1"/>
          </p:cNvSpPr>
          <p:nvPr/>
        </p:nvSpPr>
        <p:spPr bwMode="auto">
          <a:xfrm>
            <a:off x="6332539" y="2274888"/>
            <a:ext cx="106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Service</a:t>
            </a:r>
          </a:p>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Developer</a:t>
            </a:r>
            <a:endParaRPr kumimoji="1" lang="ja-JP" altLang="en-US" sz="1200" b="1">
              <a:solidFill>
                <a:srgbClr val="FF0000"/>
              </a:solidFill>
              <a:ea typeface="ＭＳ Ｐゴシック" panose="020B0600070205080204" pitchFamily="34" charset="-128"/>
            </a:endParaRPr>
          </a:p>
        </p:txBody>
      </p:sp>
      <p:sp>
        <p:nvSpPr>
          <p:cNvPr id="46086" name="Rectangle 3"/>
          <p:cNvSpPr>
            <a:spLocks noChangeArrowheads="1"/>
          </p:cNvSpPr>
          <p:nvPr/>
        </p:nvSpPr>
        <p:spPr bwMode="auto">
          <a:xfrm>
            <a:off x="1589088" y="971550"/>
            <a:ext cx="9055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just" eaLnBrk="0" fontAlgn="base" hangingPunct="0">
              <a:lnSpc>
                <a:spcPct val="80000"/>
              </a:lnSpc>
              <a:spcAft>
                <a:spcPct val="0"/>
              </a:spcAft>
              <a:buFont typeface="Wingdings" panose="05000000000000000000" pitchFamily="2" charset="2"/>
              <a:buNone/>
            </a:pPr>
            <a:r>
              <a:rPr lang="en-US" altLang="ja-JP" sz="1800" b="1">
                <a:ea typeface="ＭＳ Ｐゴシック" panose="020B0600070205080204" pitchFamily="34" charset="-128"/>
              </a:rPr>
              <a:t>Functional architecture that realizes:</a:t>
            </a:r>
          </a:p>
          <a:p>
            <a:pPr lvl="1" algn="just" eaLnBrk="0" fontAlgn="base" hangingPunct="0">
              <a:lnSpc>
                <a:spcPct val="80000"/>
              </a:lnSpc>
              <a:spcAft>
                <a:spcPct val="0"/>
              </a:spcAft>
            </a:pPr>
            <a:r>
              <a:rPr lang="en-US" altLang="ja-JP" sz="1600" b="1">
                <a:ea typeface="ＭＳ Ｐゴシック" panose="020B0600070205080204" pitchFamily="34" charset="-128"/>
              </a:rPr>
              <a:t>Isolation of virtual networks (“Logically Isolated Network Partition”)</a:t>
            </a:r>
          </a:p>
          <a:p>
            <a:pPr lvl="1" algn="just" eaLnBrk="0" fontAlgn="base" hangingPunct="0">
              <a:lnSpc>
                <a:spcPct val="80000"/>
              </a:lnSpc>
              <a:spcAft>
                <a:spcPct val="0"/>
              </a:spcAft>
            </a:pPr>
            <a:r>
              <a:rPr lang="en-US" altLang="ja-JP" sz="1600" b="1">
                <a:ea typeface="ＭＳ Ｐゴシック" panose="020B0600070205080204" pitchFamily="34" charset="-128"/>
              </a:rPr>
              <a:t>Programmability on LINPs</a:t>
            </a:r>
            <a:endParaRPr lang="en-US" altLang="ja-JP" sz="1600" b="1">
              <a:solidFill>
                <a:srgbClr val="FF0000"/>
              </a:solidFill>
              <a:ea typeface="ＭＳ Ｐゴシック" panose="020B0600070205080204" pitchFamily="34" charset="-128"/>
            </a:endParaRPr>
          </a:p>
        </p:txBody>
      </p:sp>
      <p:sp>
        <p:nvSpPr>
          <p:cNvPr id="46087" name="TextBox 10"/>
          <p:cNvSpPr txBox="1">
            <a:spLocks noChangeArrowheads="1"/>
          </p:cNvSpPr>
          <p:nvPr/>
        </p:nvSpPr>
        <p:spPr bwMode="auto">
          <a:xfrm>
            <a:off x="5700713" y="3354389"/>
            <a:ext cx="958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LINP</a:t>
            </a:r>
          </a:p>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Operator</a:t>
            </a:r>
            <a:endParaRPr kumimoji="1" lang="ja-JP" altLang="en-US" sz="1200" b="1">
              <a:solidFill>
                <a:srgbClr val="FF0000"/>
              </a:solidFill>
              <a:ea typeface="ＭＳ Ｐゴシック" panose="020B0600070205080204" pitchFamily="34" charset="-128"/>
            </a:endParaRPr>
          </a:p>
        </p:txBody>
      </p:sp>
      <p:sp>
        <p:nvSpPr>
          <p:cNvPr id="46088" name="TextBox 11"/>
          <p:cNvSpPr txBox="1">
            <a:spLocks noChangeArrowheads="1"/>
          </p:cNvSpPr>
          <p:nvPr/>
        </p:nvSpPr>
        <p:spPr bwMode="auto">
          <a:xfrm>
            <a:off x="7810500" y="6102351"/>
            <a:ext cx="95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Network</a:t>
            </a:r>
          </a:p>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Operator</a:t>
            </a:r>
            <a:endParaRPr kumimoji="1" lang="ja-JP" altLang="en-US" sz="1200" b="1">
              <a:solidFill>
                <a:srgbClr val="FF0000"/>
              </a:solidFill>
              <a:ea typeface="ＭＳ Ｐゴシック" panose="020B0600070205080204" pitchFamily="34" charset="-128"/>
            </a:endParaRPr>
          </a:p>
        </p:txBody>
      </p:sp>
      <p:sp>
        <p:nvSpPr>
          <p:cNvPr id="46089" name="TextBox 12"/>
          <p:cNvSpPr txBox="1">
            <a:spLocks noChangeArrowheads="1"/>
          </p:cNvSpPr>
          <p:nvPr/>
        </p:nvSpPr>
        <p:spPr bwMode="auto">
          <a:xfrm>
            <a:off x="9329739" y="6102351"/>
            <a:ext cx="108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LINP</a:t>
            </a:r>
          </a:p>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Exchanger</a:t>
            </a:r>
            <a:endParaRPr kumimoji="1" lang="ja-JP" altLang="en-US" sz="1200" b="1">
              <a:solidFill>
                <a:srgbClr val="FF0000"/>
              </a:solidFill>
              <a:ea typeface="ＭＳ Ｐゴシック" panose="020B0600070205080204" pitchFamily="34" charset="-128"/>
            </a:endParaRPr>
          </a:p>
        </p:txBody>
      </p:sp>
      <p:sp>
        <p:nvSpPr>
          <p:cNvPr id="46090" name="TextBox 13"/>
          <p:cNvSpPr txBox="1">
            <a:spLocks noChangeArrowheads="1"/>
          </p:cNvSpPr>
          <p:nvPr/>
        </p:nvSpPr>
        <p:spPr bwMode="auto">
          <a:xfrm>
            <a:off x="6292850" y="5786439"/>
            <a:ext cx="960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FF0000"/>
                </a:solidFill>
                <a:ea typeface="ＭＳ Ｐゴシック" panose="020B0600070205080204" pitchFamily="34" charset="-128"/>
              </a:rPr>
              <a:t>End-user</a:t>
            </a:r>
            <a:endParaRPr kumimoji="1" lang="ja-JP" altLang="en-US" sz="1200" b="1">
              <a:solidFill>
                <a:srgbClr val="FF0000"/>
              </a:solidFill>
              <a:ea typeface="ＭＳ Ｐゴシック" panose="020B0600070205080204" pitchFamily="34" charset="-128"/>
            </a:endParaRPr>
          </a:p>
        </p:txBody>
      </p:sp>
      <p:sp>
        <p:nvSpPr>
          <p:cNvPr id="46091" name="TextBox 14"/>
          <p:cNvSpPr txBox="1">
            <a:spLocks noChangeArrowheads="1"/>
          </p:cNvSpPr>
          <p:nvPr/>
        </p:nvSpPr>
        <p:spPr bwMode="auto">
          <a:xfrm>
            <a:off x="7134225" y="4937126"/>
            <a:ext cx="522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00B050"/>
                </a:solidFill>
                <a:ea typeface="ＭＳ Ｐゴシック" panose="020B0600070205080204" pitchFamily="34" charset="-128"/>
              </a:rPr>
              <a:t>UNI</a:t>
            </a:r>
            <a:endParaRPr kumimoji="1" lang="ja-JP" altLang="en-US" sz="1200" b="1">
              <a:solidFill>
                <a:srgbClr val="00B050"/>
              </a:solidFill>
              <a:ea typeface="ＭＳ Ｐゴシック" panose="020B0600070205080204" pitchFamily="34" charset="-128"/>
            </a:endParaRPr>
          </a:p>
        </p:txBody>
      </p:sp>
      <p:sp>
        <p:nvSpPr>
          <p:cNvPr id="46092" name="TextBox 15"/>
          <p:cNvSpPr txBox="1">
            <a:spLocks noChangeArrowheads="1"/>
          </p:cNvSpPr>
          <p:nvPr/>
        </p:nvSpPr>
        <p:spPr bwMode="auto">
          <a:xfrm>
            <a:off x="7129463" y="4518026"/>
            <a:ext cx="531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00B050"/>
                </a:solidFill>
                <a:ea typeface="ＭＳ Ｐゴシック" panose="020B0600070205080204" pitchFamily="34" charset="-128"/>
              </a:rPr>
              <a:t>VMI</a:t>
            </a:r>
            <a:endParaRPr kumimoji="1" lang="ja-JP" altLang="en-US" sz="1200" b="1">
              <a:solidFill>
                <a:srgbClr val="00B050"/>
              </a:solidFill>
              <a:ea typeface="ＭＳ Ｐゴシック" panose="020B0600070205080204" pitchFamily="34" charset="-128"/>
            </a:endParaRPr>
          </a:p>
        </p:txBody>
      </p:sp>
      <p:sp>
        <p:nvSpPr>
          <p:cNvPr id="46093" name="TextBox 16"/>
          <p:cNvSpPr txBox="1">
            <a:spLocks noChangeArrowheads="1"/>
          </p:cNvSpPr>
          <p:nvPr/>
        </p:nvSpPr>
        <p:spPr bwMode="auto">
          <a:xfrm>
            <a:off x="7138988" y="3584576"/>
            <a:ext cx="5127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00B050"/>
                </a:solidFill>
                <a:ea typeface="ＭＳ Ｐゴシック" panose="020B0600070205080204" pitchFamily="34" charset="-128"/>
              </a:rPr>
              <a:t>LMI</a:t>
            </a:r>
            <a:endParaRPr kumimoji="1" lang="ja-JP" altLang="en-US" sz="1200" b="1">
              <a:solidFill>
                <a:srgbClr val="00B050"/>
              </a:solidFill>
              <a:ea typeface="ＭＳ Ｐゴシック" panose="020B0600070205080204" pitchFamily="34" charset="-128"/>
            </a:endParaRPr>
          </a:p>
        </p:txBody>
      </p:sp>
      <p:sp>
        <p:nvSpPr>
          <p:cNvPr id="46094" name="TextBox 17"/>
          <p:cNvSpPr txBox="1">
            <a:spLocks noChangeArrowheads="1"/>
          </p:cNvSpPr>
          <p:nvPr/>
        </p:nvSpPr>
        <p:spPr bwMode="auto">
          <a:xfrm>
            <a:off x="7262814" y="2801939"/>
            <a:ext cx="522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00B050"/>
                </a:solidFill>
                <a:ea typeface="ＭＳ Ｐゴシック" panose="020B0600070205080204" pitchFamily="34" charset="-128"/>
              </a:rPr>
              <a:t>SMI</a:t>
            </a:r>
            <a:endParaRPr kumimoji="1" lang="ja-JP" altLang="en-US" sz="1200" b="1">
              <a:solidFill>
                <a:srgbClr val="00B050"/>
              </a:solidFill>
              <a:ea typeface="ＭＳ Ｐゴシック" panose="020B0600070205080204" pitchFamily="34" charset="-128"/>
            </a:endParaRPr>
          </a:p>
        </p:txBody>
      </p:sp>
      <p:sp>
        <p:nvSpPr>
          <p:cNvPr id="46095" name="TextBox 19"/>
          <p:cNvSpPr txBox="1">
            <a:spLocks noChangeArrowheads="1"/>
          </p:cNvSpPr>
          <p:nvPr/>
        </p:nvSpPr>
        <p:spPr bwMode="auto">
          <a:xfrm>
            <a:off x="7810500" y="1824039"/>
            <a:ext cx="2509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400" b="1">
                <a:ea typeface="ＭＳ Ｐゴシック" panose="020B0600070205080204" pitchFamily="34" charset="-128"/>
              </a:rPr>
              <a:t>Overview of Functional Architecture</a:t>
            </a:r>
            <a:endParaRPr kumimoji="1" lang="ja-JP" altLang="en-US" sz="1400" b="1">
              <a:ea typeface="ＭＳ Ｐゴシック" panose="020B0600070205080204" pitchFamily="34" charset="-128"/>
            </a:endParaRPr>
          </a:p>
        </p:txBody>
      </p:sp>
      <p:sp>
        <p:nvSpPr>
          <p:cNvPr id="46096" name="Down Arrow 6"/>
          <p:cNvSpPr>
            <a:spLocks noChangeArrowheads="1"/>
          </p:cNvSpPr>
          <p:nvPr/>
        </p:nvSpPr>
        <p:spPr bwMode="auto">
          <a:xfrm>
            <a:off x="8869363" y="2468564"/>
            <a:ext cx="228600" cy="231775"/>
          </a:xfrm>
          <a:prstGeom prst="downArrow">
            <a:avLst>
              <a:gd name="adj1" fmla="val 50000"/>
              <a:gd name="adj2" fmla="val 50206"/>
            </a:avLst>
          </a:prstGeom>
          <a:solidFill>
            <a:schemeClr val="accent1"/>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endParaRPr lang="ja-JP" altLang="en-US" sz="2000">
              <a:solidFill>
                <a:srgbClr val="646464"/>
              </a:solidFill>
              <a:ea typeface="ＭＳ Ｐゴシック" panose="020B0600070205080204" pitchFamily="34" charset="-128"/>
            </a:endParaRPr>
          </a:p>
        </p:txBody>
      </p:sp>
      <p:sp>
        <p:nvSpPr>
          <p:cNvPr id="46097" name="TextBox 14"/>
          <p:cNvSpPr txBox="1">
            <a:spLocks noChangeArrowheads="1"/>
          </p:cNvSpPr>
          <p:nvPr/>
        </p:nvSpPr>
        <p:spPr bwMode="auto">
          <a:xfrm>
            <a:off x="8877300" y="5253039"/>
            <a:ext cx="528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00B050"/>
                </a:solidFill>
                <a:ea typeface="ＭＳ Ｐゴシック" panose="020B0600070205080204" pitchFamily="34" charset="-128"/>
              </a:rPr>
              <a:t>NNI</a:t>
            </a:r>
            <a:endParaRPr kumimoji="1" lang="ja-JP" altLang="en-US" sz="1200" b="1">
              <a:solidFill>
                <a:srgbClr val="00B050"/>
              </a:solidFill>
              <a:ea typeface="ＭＳ Ｐゴシック" panose="020B0600070205080204" pitchFamily="34" charset="-128"/>
            </a:endParaRPr>
          </a:p>
        </p:txBody>
      </p:sp>
      <p:sp>
        <p:nvSpPr>
          <p:cNvPr id="46098" name="TextBox 15"/>
          <p:cNvSpPr txBox="1">
            <a:spLocks noChangeArrowheads="1"/>
          </p:cNvSpPr>
          <p:nvPr/>
        </p:nvSpPr>
        <p:spPr bwMode="auto">
          <a:xfrm>
            <a:off x="8875713" y="4098926"/>
            <a:ext cx="531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Tx/>
              <a:buSzTx/>
              <a:buFontTx/>
              <a:buNone/>
            </a:pPr>
            <a:r>
              <a:rPr kumimoji="1" lang="en-US" altLang="ja-JP" sz="1200" b="1">
                <a:solidFill>
                  <a:srgbClr val="00B050"/>
                </a:solidFill>
                <a:ea typeface="ＭＳ Ｐゴシック" panose="020B0600070205080204" pitchFamily="34" charset="-128"/>
              </a:rPr>
              <a:t>VMI</a:t>
            </a:r>
            <a:endParaRPr kumimoji="1" lang="ja-JP" altLang="en-US" sz="1200" b="1">
              <a:solidFill>
                <a:srgbClr val="00B050"/>
              </a:solidFill>
              <a:ea typeface="ＭＳ Ｐゴシック" panose="020B0600070205080204" pitchFamily="34" charset="-128"/>
            </a:endParaRPr>
          </a:p>
        </p:txBody>
      </p:sp>
    </p:spTree>
    <p:extLst>
      <p:ext uri="{BB962C8B-B14F-4D97-AF65-F5344CB8AC3E}">
        <p14:creationId xmlns:p14="http://schemas.microsoft.com/office/powerpoint/2010/main" val="2473229049"/>
      </p:ext>
    </p:extLst>
  </p:cSld>
  <p:clrMapOvr>
    <a:masterClrMapping/>
  </p:clrMapOvr>
  <p:transition spd="slow">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1200150" y="620713"/>
            <a:ext cx="7772400" cy="400050"/>
          </a:xfrm>
        </p:spPr>
        <p:txBody>
          <a:bodyPr/>
          <a:lstStyle/>
          <a:p>
            <a:r>
              <a:rPr lang="en-US" altLang="en-US" sz="2000"/>
              <a:t>Calculation of network energy consumption</a:t>
            </a:r>
            <a:endParaRPr lang="en-GB" altLang="en-US" sz="2000"/>
          </a:p>
        </p:txBody>
      </p:sp>
      <p:pic>
        <p:nvPicPr>
          <p:cNvPr id="481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1412876"/>
            <a:ext cx="84280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Oval 1"/>
          <p:cNvSpPr>
            <a:spLocks noChangeArrowheads="1"/>
          </p:cNvSpPr>
          <p:nvPr/>
        </p:nvSpPr>
        <p:spPr bwMode="auto">
          <a:xfrm>
            <a:off x="9253538" y="1108076"/>
            <a:ext cx="1058862" cy="608013"/>
          </a:xfrm>
          <a:prstGeom prst="ellipse">
            <a:avLst/>
          </a:prstGeom>
          <a:solidFill>
            <a:schemeClr val="bg1"/>
          </a:solidFill>
          <a:ln>
            <a:noFill/>
          </a:ln>
          <a:extLst>
            <a:ext uri="{91240B29-F687-4F45-9708-019B960494DF}">
              <a14:hiddenLine xmlns:a14="http://schemas.microsoft.com/office/drawing/2010/main" w="76200" algn="ctr">
                <a:solidFill>
                  <a:srgbClr val="000000"/>
                </a:solidFill>
                <a:round/>
                <a:headEnd/>
                <a:tailEnd/>
              </a14:hiddenLine>
            </a:ex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
                <a:srgbClr val="5C5C5C"/>
              </a:buClr>
              <a:buSzTx/>
              <a:buFont typeface="Arial" panose="020B0604020202020204" pitchFamily="34" charset="0"/>
              <a:buNone/>
            </a:pPr>
            <a:endParaRPr lang="en-US" altLang="en-US" sz="16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47080372"/>
      </p:ext>
    </p:extLst>
  </p:cSld>
  <p:clrMapOvr>
    <a:masterClrMapping/>
  </p:clrMapOvr>
  <p:transition spd="slow">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Reliance on others</a:t>
            </a:r>
          </a:p>
        </p:txBody>
      </p:sp>
      <p:pic>
        <p:nvPicPr>
          <p:cNvPr id="501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3" y="2232025"/>
            <a:ext cx="7772400" cy="3625850"/>
          </a:xfrm>
        </p:spPr>
      </p:pic>
    </p:spTree>
    <p:extLst>
      <p:ext uri="{BB962C8B-B14F-4D97-AF65-F5344CB8AC3E}">
        <p14:creationId xmlns:p14="http://schemas.microsoft.com/office/powerpoint/2010/main" val="168124668"/>
      </p:ext>
    </p:extLst>
  </p:cSld>
  <p:clrMapOvr>
    <a:masterClrMapping/>
  </p:clrMapOvr>
  <p:transition spd="slow">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62188" y="892175"/>
            <a:ext cx="7772400" cy="522288"/>
          </a:xfrm>
        </p:spPr>
        <p:txBody>
          <a:bodyPr/>
          <a:lstStyle/>
          <a:p>
            <a:r>
              <a:rPr lang="en-US" altLang="en-US" sz="2800"/>
              <a:t>Knowledge and trust</a:t>
            </a:r>
            <a:endParaRPr lang="en-US" altLang="ko-KR" sz="2800">
              <a:ea typeface="굴림" panose="020B0600000101010101" pitchFamily="34" charset="-127"/>
            </a:endParaRPr>
          </a:p>
        </p:txBody>
      </p:sp>
      <p:sp>
        <p:nvSpPr>
          <p:cNvPr id="51203" name="Content Placeholder 2"/>
          <p:cNvSpPr>
            <a:spLocks noGrp="1"/>
          </p:cNvSpPr>
          <p:nvPr>
            <p:ph idx="1"/>
          </p:nvPr>
        </p:nvSpPr>
        <p:spPr>
          <a:xfrm>
            <a:off x="1774826" y="1700213"/>
            <a:ext cx="8748713" cy="3384550"/>
          </a:xfrm>
        </p:spPr>
        <p:txBody>
          <a:bodyPr/>
          <a:lstStyle/>
          <a:p>
            <a:pPr>
              <a:lnSpc>
                <a:spcPct val="107000"/>
              </a:lnSpc>
              <a:spcAft>
                <a:spcPts val="800"/>
              </a:spcAft>
            </a:pPr>
            <a:endParaRPr lang="en-US" altLang="en-US" sz="1600"/>
          </a:p>
          <a:p>
            <a:pPr>
              <a:lnSpc>
                <a:spcPct val="107000"/>
              </a:lnSpc>
              <a:spcAft>
                <a:spcPts val="800"/>
              </a:spcAft>
            </a:pPr>
            <a:endParaRPr lang="en-US" altLang="en-US" sz="1600">
              <a:latin typeface="Calibri" panose="020F0502020204030204" pitchFamily="34" charset="0"/>
              <a:ea typeface="SimSun" panose="02010600030101010101" pitchFamily="2" charset="-122"/>
              <a:cs typeface="Arial" panose="020B0604020202020204" pitchFamily="34" charset="0"/>
            </a:endParaRPr>
          </a:p>
          <a:p>
            <a:endParaRPr lang="en-US" altLang="en-US" sz="1600"/>
          </a:p>
          <a:p>
            <a:pPr>
              <a:buFont typeface="Wingdings" panose="05000000000000000000" pitchFamily="2" charset="2"/>
              <a:buNone/>
            </a:pPr>
            <a:endParaRPr lang="en-GB" altLang="ko-KR" sz="1600" b="1">
              <a:solidFill>
                <a:srgbClr val="FF0000"/>
              </a:solidFill>
              <a:ea typeface="굴림" panose="020B0600000101010101" pitchFamily="34" charset="-127"/>
            </a:endParaRPr>
          </a:p>
        </p:txBody>
      </p:sp>
      <p:pic>
        <p:nvPicPr>
          <p:cNvPr id="51204" name="그림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700213"/>
            <a:ext cx="76327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9848"/>
      </p:ext>
    </p:extLst>
  </p:cSld>
  <p:clrMapOvr>
    <a:masterClrMapping/>
  </p:clrMapOvr>
  <p:transition spd="slow">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title"/>
          </p:nvPr>
        </p:nvSpPr>
        <p:spPr>
          <a:xfrm>
            <a:off x="2063751" y="620713"/>
            <a:ext cx="8207375" cy="641350"/>
          </a:xfrm>
        </p:spPr>
        <p:txBody>
          <a:bodyPr/>
          <a:lstStyle/>
          <a:p>
            <a:r>
              <a:rPr lang="en-US" altLang="ja-JP" smtClean="0">
                <a:ea typeface="ＭＳ Ｐゴシック" panose="020B0600070205080204" pitchFamily="34" charset="-128"/>
              </a:rPr>
              <a:t>Trust for ICT</a:t>
            </a:r>
            <a:endParaRPr lang="en-US" altLang="ja-JP" smtClean="0">
              <a:solidFill>
                <a:srgbClr val="FF0000"/>
              </a:solidFill>
              <a:ea typeface="ＭＳ Ｐゴシック" panose="020B0600070205080204" pitchFamily="34" charset="-128"/>
            </a:endParaRPr>
          </a:p>
        </p:txBody>
      </p:sp>
      <p:sp>
        <p:nvSpPr>
          <p:cNvPr id="10244" name="Rectangle 9"/>
          <p:cNvSpPr>
            <a:spLocks noGrp="1" noChangeArrowheads="1"/>
          </p:cNvSpPr>
          <p:nvPr>
            <p:ph type="body" sz="half" idx="1"/>
          </p:nvPr>
        </p:nvSpPr>
        <p:spPr>
          <a:xfrm>
            <a:off x="2203450" y="1047751"/>
            <a:ext cx="8464550" cy="5040313"/>
          </a:xfrm>
          <a:ln>
            <a:solidFill>
              <a:schemeClr val="accent1"/>
            </a:solidFill>
            <a:miter lim="800000"/>
            <a:headEnd/>
            <a:tailEnd/>
          </a:ln>
        </p:spPr>
        <p:txBody>
          <a:bodyPr/>
          <a:lstStyle/>
          <a:p>
            <a:pPr marL="457200" lvl="1" indent="0">
              <a:buNone/>
              <a:defRPr/>
            </a:pPr>
            <a:endParaRPr lang="en-US" altLang="en-US" dirty="0" smtClean="0"/>
          </a:p>
          <a:p>
            <a:pPr lvl="1">
              <a:defRPr/>
            </a:pPr>
            <a:endParaRPr lang="en-US" altLang="ja-JP" dirty="0" smtClean="0">
              <a:ea typeface="ＭＳ Ｐゴシック" panose="020B0600070205080204" pitchFamily="34" charset="-128"/>
            </a:endParaRPr>
          </a:p>
          <a:p>
            <a:pPr marL="0" indent="0">
              <a:buNone/>
              <a:defRPr/>
            </a:pPr>
            <a:r>
              <a:rPr lang="en-US" altLang="ja-JP" dirty="0" smtClean="0">
                <a:solidFill>
                  <a:srgbClr val="1B5BA2"/>
                </a:solidFill>
                <a:ea typeface="ＭＳ Ｐゴシック" panose="020B0600070205080204" pitchFamily="34" charset="-128"/>
              </a:rPr>
              <a:t>		</a:t>
            </a:r>
            <a:endParaRPr lang="en-US" altLang="ja-JP" dirty="0" smtClean="0">
              <a:ea typeface="ＭＳ Ｐゴシック" panose="020B0600070205080204" pitchFamily="34" charset="-128"/>
            </a:endParaRPr>
          </a:p>
          <a:p>
            <a:pPr marL="0" indent="0">
              <a:buNone/>
              <a:defRPr/>
            </a:pPr>
            <a:r>
              <a:rPr lang="en-US" altLang="ja-JP" dirty="0" smtClean="0">
                <a:ea typeface="ＭＳ Ｐゴシック" panose="020B0600070205080204" pitchFamily="34" charset="-128"/>
              </a:rPr>
              <a:t>         </a:t>
            </a:r>
          </a:p>
          <a:p>
            <a:pPr marL="0" indent="0">
              <a:buNone/>
              <a:defRPr/>
            </a:pPr>
            <a:endParaRPr lang="en-US" altLang="ja-JP" dirty="0">
              <a:ea typeface="ＭＳ Ｐゴシック" panose="020B0600070205080204" pitchFamily="34" charset="-128"/>
            </a:endParaRPr>
          </a:p>
          <a:p>
            <a:pPr marL="0" indent="0">
              <a:buNone/>
              <a:defRPr/>
            </a:pPr>
            <a:r>
              <a:rPr lang="en-US" altLang="ja-JP" dirty="0" smtClean="0">
                <a:ea typeface="ＭＳ Ｐゴシック" panose="020B0600070205080204" pitchFamily="34" charset="-128"/>
              </a:rPr>
              <a:t> </a:t>
            </a:r>
          </a:p>
        </p:txBody>
      </p:sp>
      <p:sp>
        <p:nvSpPr>
          <p:cNvPr id="2" name="Oval 1"/>
          <p:cNvSpPr/>
          <p:nvPr/>
        </p:nvSpPr>
        <p:spPr bwMode="auto">
          <a:xfrm>
            <a:off x="4246564" y="1628775"/>
            <a:ext cx="2713037" cy="1944688"/>
          </a:xfrm>
          <a:prstGeom prst="ellipse">
            <a:avLst/>
          </a:prstGeom>
          <a:solidFill>
            <a:srgbClr val="FF0000">
              <a:alpha val="22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5400" dirty="0">
                <a:solidFill>
                  <a:srgbClr val="5C5C5C">
                    <a:lumMod val="50000"/>
                  </a:srgbClr>
                </a:solidFill>
                <a:latin typeface="Times New Roman" panose="02020603050405020304" pitchFamily="18" charset="0"/>
              </a:rPr>
              <a:t>Trust</a:t>
            </a:r>
          </a:p>
        </p:txBody>
      </p:sp>
      <p:sp>
        <p:nvSpPr>
          <p:cNvPr id="9" name="Oval 8"/>
          <p:cNvSpPr/>
          <p:nvPr/>
        </p:nvSpPr>
        <p:spPr bwMode="auto">
          <a:xfrm>
            <a:off x="2159001" y="1150939"/>
            <a:ext cx="2087563"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Definition</a:t>
            </a:r>
          </a:p>
        </p:txBody>
      </p:sp>
      <p:sp>
        <p:nvSpPr>
          <p:cNvPr id="10" name="Oval 9"/>
          <p:cNvSpPr/>
          <p:nvPr/>
        </p:nvSpPr>
        <p:spPr bwMode="auto">
          <a:xfrm>
            <a:off x="4786313" y="3719514"/>
            <a:ext cx="2087562" cy="955675"/>
          </a:xfrm>
          <a:prstGeom prst="ellipse">
            <a:avLst/>
          </a:prstGeom>
          <a:solidFill>
            <a:schemeClr val="bg1">
              <a:alpha val="22000"/>
            </a:scheme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Dynamic</a:t>
            </a:r>
          </a:p>
        </p:txBody>
      </p:sp>
      <p:sp>
        <p:nvSpPr>
          <p:cNvPr id="11" name="Oval 10"/>
          <p:cNvSpPr/>
          <p:nvPr/>
        </p:nvSpPr>
        <p:spPr bwMode="auto">
          <a:xfrm>
            <a:off x="8112125" y="3519488"/>
            <a:ext cx="2520950" cy="957262"/>
          </a:xfrm>
          <a:prstGeom prst="ellipse">
            <a:avLst/>
          </a:prstGeom>
          <a:solidFill>
            <a:schemeClr val="bg1">
              <a:alpha val="22000"/>
            </a:scheme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Asymmetric</a:t>
            </a:r>
          </a:p>
        </p:txBody>
      </p:sp>
      <p:sp>
        <p:nvSpPr>
          <p:cNvPr id="12" name="Oval 11"/>
          <p:cNvSpPr/>
          <p:nvPr/>
        </p:nvSpPr>
        <p:spPr bwMode="auto">
          <a:xfrm>
            <a:off x="6535738" y="4325939"/>
            <a:ext cx="2309812" cy="955675"/>
          </a:xfrm>
          <a:prstGeom prst="ellipse">
            <a:avLst/>
          </a:prstGeom>
          <a:solidFill>
            <a:schemeClr val="bg1">
              <a:alpha val="22000"/>
            </a:scheme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Context-dependent</a:t>
            </a:r>
          </a:p>
        </p:txBody>
      </p:sp>
      <p:sp>
        <p:nvSpPr>
          <p:cNvPr id="13" name="Oval 12"/>
          <p:cNvSpPr/>
          <p:nvPr/>
        </p:nvSpPr>
        <p:spPr bwMode="auto">
          <a:xfrm>
            <a:off x="1993901" y="5445126"/>
            <a:ext cx="2087563" cy="957263"/>
          </a:xfrm>
          <a:prstGeom prst="ellipse">
            <a:avLst/>
          </a:prstGeom>
          <a:solidFill>
            <a:schemeClr val="bg1">
              <a:alpha val="22000"/>
            </a:scheme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defRPr/>
            </a:pPr>
            <a:r>
              <a:rPr lang="en-US" sz="2000" dirty="0">
                <a:solidFill>
                  <a:srgbClr val="5C5C5C">
                    <a:lumMod val="50000"/>
                  </a:srgbClr>
                </a:solidFill>
                <a:latin typeface="Times New Roman" panose="02020603050405020304" pitchFamily="18" charset="0"/>
              </a:rPr>
              <a:t>Trusted inter-cloud </a:t>
            </a:r>
          </a:p>
        </p:txBody>
      </p:sp>
      <p:sp>
        <p:nvSpPr>
          <p:cNvPr id="15" name="Oval 14"/>
          <p:cNvSpPr/>
          <p:nvPr/>
        </p:nvSpPr>
        <p:spPr bwMode="auto">
          <a:xfrm>
            <a:off x="6653214" y="1211263"/>
            <a:ext cx="2160587"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Existing tendencies</a:t>
            </a:r>
          </a:p>
        </p:txBody>
      </p:sp>
      <p:sp>
        <p:nvSpPr>
          <p:cNvPr id="16" name="Oval 15"/>
          <p:cNvSpPr/>
          <p:nvPr/>
        </p:nvSpPr>
        <p:spPr bwMode="auto">
          <a:xfrm>
            <a:off x="6672263" y="2836863"/>
            <a:ext cx="2159000"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Key features</a:t>
            </a:r>
          </a:p>
        </p:txBody>
      </p:sp>
      <p:sp>
        <p:nvSpPr>
          <p:cNvPr id="17" name="Oval 16"/>
          <p:cNvSpPr/>
          <p:nvPr/>
        </p:nvSpPr>
        <p:spPr bwMode="auto">
          <a:xfrm>
            <a:off x="1993901" y="2590801"/>
            <a:ext cx="2359025" cy="955675"/>
          </a:xfrm>
          <a:prstGeom prst="ellipse">
            <a:avLst/>
          </a:prstGeom>
          <a:no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000" dirty="0">
                <a:solidFill>
                  <a:srgbClr val="5C5C5C">
                    <a:lumMod val="50000"/>
                  </a:srgbClr>
                </a:solidFill>
                <a:latin typeface="Times New Roman" panose="02020603050405020304" pitchFamily="18" charset="0"/>
              </a:rPr>
              <a:t>Trust relationships</a:t>
            </a:r>
          </a:p>
        </p:txBody>
      </p:sp>
    </p:spTree>
    <p:extLst>
      <p:ext uri="{BB962C8B-B14F-4D97-AF65-F5344CB8AC3E}">
        <p14:creationId xmlns:p14="http://schemas.microsoft.com/office/powerpoint/2010/main" val="1495239138"/>
      </p:ext>
    </p:extLst>
  </p:cSld>
  <p:clrMapOvr>
    <a:masterClrMapping/>
  </p:clrMapOvr>
  <p:transition spd="slow">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title"/>
          </p:nvPr>
        </p:nvSpPr>
        <p:spPr>
          <a:xfrm>
            <a:off x="2135189" y="952500"/>
            <a:ext cx="8207375" cy="641350"/>
          </a:xfrm>
        </p:spPr>
        <p:txBody>
          <a:bodyPr/>
          <a:lstStyle/>
          <a:p>
            <a:r>
              <a:rPr lang="en-US" altLang="ja-JP" smtClean="0">
                <a:ea typeface="ＭＳ Ｐゴシック" panose="020B0600070205080204" pitchFamily="34" charset="-128"/>
              </a:rPr>
              <a:t>ITU</a:t>
            </a:r>
            <a:endParaRPr lang="en-US" altLang="ja-JP" smtClean="0">
              <a:solidFill>
                <a:srgbClr val="FF0000"/>
              </a:solidFill>
              <a:ea typeface="ＭＳ Ｐゴシック" panose="020B0600070205080204" pitchFamily="34" charset="-128"/>
            </a:endParaRPr>
          </a:p>
        </p:txBody>
      </p:sp>
      <p:sp>
        <p:nvSpPr>
          <p:cNvPr id="10244" name="Rectangle 9"/>
          <p:cNvSpPr>
            <a:spLocks noGrp="1" noChangeArrowheads="1"/>
          </p:cNvSpPr>
          <p:nvPr>
            <p:ph type="body" sz="half" idx="1"/>
          </p:nvPr>
        </p:nvSpPr>
        <p:spPr>
          <a:xfrm>
            <a:off x="1914525" y="981076"/>
            <a:ext cx="8464550" cy="5040313"/>
          </a:xfrm>
          <a:ln>
            <a:solidFill>
              <a:schemeClr val="accent1"/>
            </a:solidFill>
            <a:miter lim="800000"/>
            <a:headEnd/>
            <a:tailEnd/>
          </a:ln>
        </p:spPr>
        <p:txBody>
          <a:bodyPr/>
          <a:lstStyle/>
          <a:p>
            <a:pPr marL="457200" lvl="1" indent="0">
              <a:buNone/>
              <a:defRPr/>
            </a:pPr>
            <a:endParaRPr lang="en-US" altLang="en-US" sz="1600" dirty="0"/>
          </a:p>
          <a:p>
            <a:pPr marL="457200" lvl="1" indent="0">
              <a:buNone/>
              <a:defRPr/>
            </a:pPr>
            <a:endParaRPr lang="en-US" altLang="en-US" sz="1600" dirty="0"/>
          </a:p>
          <a:p>
            <a:pPr marL="457200" lvl="1" indent="0">
              <a:buNone/>
              <a:defRPr/>
            </a:pPr>
            <a:endParaRPr lang="en-US" altLang="en-US" sz="1600" dirty="0"/>
          </a:p>
          <a:p>
            <a:pPr marL="457200" lvl="1" indent="0">
              <a:buNone/>
              <a:defRPr/>
            </a:pPr>
            <a:r>
              <a:rPr lang="en-US" altLang="en-US" sz="1600" dirty="0"/>
              <a:t>Stands for</a:t>
            </a:r>
          </a:p>
          <a:p>
            <a:pPr marL="457200" lvl="1" indent="0">
              <a:buNone/>
              <a:defRPr/>
            </a:pPr>
            <a:endParaRPr lang="en-US" altLang="en-US" sz="1600" dirty="0"/>
          </a:p>
          <a:p>
            <a:pPr marL="457200" lvl="1" indent="0" algn="ctr">
              <a:buNone/>
              <a:defRPr/>
            </a:pPr>
            <a:r>
              <a:rPr lang="en-US" altLang="ja-JP" dirty="0" smtClean="0">
                <a:ea typeface="ＭＳ Ｐゴシック" panose="020B0600070205080204" pitchFamily="34" charset="-128"/>
              </a:rPr>
              <a:t> </a:t>
            </a:r>
            <a:r>
              <a:rPr lang="en-US" altLang="ja-JP" sz="3600" b="1" dirty="0">
                <a:solidFill>
                  <a:srgbClr val="0070C0"/>
                </a:solidFill>
                <a:ea typeface="ＭＳ Ｐゴシック" panose="020B0600070205080204" pitchFamily="34" charset="-128"/>
              </a:rPr>
              <a:t>I</a:t>
            </a:r>
          </a:p>
          <a:p>
            <a:pPr marL="457200" lvl="1" indent="0" algn="ctr">
              <a:buNone/>
              <a:defRPr/>
            </a:pPr>
            <a:r>
              <a:rPr lang="en-US" altLang="ja-JP" sz="3600" b="1" dirty="0">
                <a:solidFill>
                  <a:srgbClr val="0070C0"/>
                </a:solidFill>
                <a:ea typeface="ＭＳ Ｐゴシック" panose="020B0600070205080204" pitchFamily="34" charset="-128"/>
              </a:rPr>
              <a:t>        Trust </a:t>
            </a:r>
          </a:p>
          <a:p>
            <a:pPr marL="457200" lvl="1" indent="0" algn="ctr">
              <a:buNone/>
              <a:defRPr/>
            </a:pPr>
            <a:r>
              <a:rPr lang="en-US" altLang="ja-JP" sz="3600" b="1" dirty="0">
                <a:solidFill>
                  <a:srgbClr val="0070C0"/>
                </a:solidFill>
                <a:ea typeface="ＭＳ Ｐゴシック" panose="020B0600070205080204" pitchFamily="34" charset="-128"/>
              </a:rPr>
              <a:t>      You</a:t>
            </a:r>
          </a:p>
          <a:p>
            <a:pPr marL="457200" lvl="1" indent="0">
              <a:buNone/>
              <a:defRPr/>
            </a:pPr>
            <a:endParaRPr lang="en-US" altLang="en-US" dirty="0" smtClean="0"/>
          </a:p>
          <a:p>
            <a:pPr lvl="1">
              <a:defRPr/>
            </a:pPr>
            <a:endParaRPr lang="en-US" altLang="ja-JP" dirty="0" smtClean="0">
              <a:ea typeface="ＭＳ Ｐゴシック" panose="020B0600070205080204" pitchFamily="34" charset="-128"/>
            </a:endParaRPr>
          </a:p>
          <a:p>
            <a:pPr marL="0" indent="0">
              <a:buNone/>
              <a:defRPr/>
            </a:pPr>
            <a:r>
              <a:rPr lang="en-US" altLang="ja-JP" dirty="0" smtClean="0">
                <a:solidFill>
                  <a:srgbClr val="1B5BA2"/>
                </a:solidFill>
                <a:ea typeface="ＭＳ Ｐゴシック" panose="020B0600070205080204" pitchFamily="34" charset="-128"/>
              </a:rPr>
              <a:t>		</a:t>
            </a:r>
            <a:endParaRPr lang="en-US" altLang="ja-JP" dirty="0" smtClean="0">
              <a:ea typeface="ＭＳ Ｐゴシック" panose="020B0600070205080204" pitchFamily="34" charset="-128"/>
            </a:endParaRPr>
          </a:p>
          <a:p>
            <a:pPr marL="0" indent="0">
              <a:buNone/>
              <a:defRPr/>
            </a:pPr>
            <a:r>
              <a:rPr lang="en-US" altLang="ja-JP" dirty="0" smtClean="0">
                <a:ea typeface="ＭＳ Ｐゴシック" panose="020B0600070205080204" pitchFamily="34" charset="-128"/>
              </a:rPr>
              <a:t>         </a:t>
            </a:r>
          </a:p>
        </p:txBody>
      </p:sp>
    </p:spTree>
    <p:extLst>
      <p:ext uri="{BB962C8B-B14F-4D97-AF65-F5344CB8AC3E}">
        <p14:creationId xmlns:p14="http://schemas.microsoft.com/office/powerpoint/2010/main" val="3277966599"/>
      </p:ext>
    </p:extLst>
  </p:cSld>
  <p:clrMapOvr>
    <a:masterClrMapping/>
  </p:clrMapOvr>
  <p:transition spd="slow">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title"/>
          </p:nvPr>
        </p:nvSpPr>
        <p:spPr>
          <a:xfrm>
            <a:off x="1530351" y="565150"/>
            <a:ext cx="8207375" cy="641350"/>
          </a:xfrm>
        </p:spPr>
        <p:txBody>
          <a:bodyPr/>
          <a:lstStyle/>
          <a:p>
            <a:r>
              <a:rPr lang="en-US" altLang="ja-JP" smtClean="0">
                <a:ea typeface="ＭＳ Ｐゴシック" panose="020B0600070205080204" pitchFamily="34" charset="-128"/>
              </a:rPr>
              <a:t>SG13 today - enhancements</a:t>
            </a:r>
            <a:endParaRPr lang="en-US" altLang="ja-JP" smtClean="0">
              <a:solidFill>
                <a:srgbClr val="FF0000"/>
              </a:solidFill>
              <a:ea typeface="ＭＳ Ｐゴシック" panose="020B0600070205080204" pitchFamily="34" charset="-128"/>
            </a:endParaRPr>
          </a:p>
        </p:txBody>
      </p:sp>
      <p:sp>
        <p:nvSpPr>
          <p:cNvPr id="57347" name="Rectangle 9"/>
          <p:cNvSpPr>
            <a:spLocks noGrp="1" noChangeArrowheads="1"/>
          </p:cNvSpPr>
          <p:nvPr>
            <p:ph type="body" sz="half" idx="1"/>
          </p:nvPr>
        </p:nvSpPr>
        <p:spPr>
          <a:xfrm>
            <a:off x="1979613" y="1520826"/>
            <a:ext cx="8464550" cy="5040313"/>
          </a:xfrm>
          <a:ln>
            <a:solidFill>
              <a:schemeClr val="accent1"/>
            </a:solidFill>
            <a:miter lim="800000"/>
            <a:headEnd/>
            <a:tailEnd/>
          </a:ln>
        </p:spPr>
        <p:txBody>
          <a:bodyPr/>
          <a:lstStyle/>
          <a:p>
            <a:pPr lvl="1"/>
            <a:endParaRPr lang="en-US" altLang="en-US" smtClean="0"/>
          </a:p>
          <a:p>
            <a:pPr marL="0" indent="0">
              <a:buNone/>
            </a:pPr>
            <a:r>
              <a:rPr lang="en-US" altLang="ja-JP" smtClean="0">
                <a:solidFill>
                  <a:srgbClr val="1B5BA2"/>
                </a:solidFill>
                <a:ea typeface="ＭＳ Ｐゴシック" panose="020B0600070205080204" pitchFamily="34" charset="-128"/>
              </a:rPr>
              <a:t>		</a:t>
            </a:r>
            <a:endParaRPr lang="en-US" altLang="ja-JP" smtClean="0">
              <a:ea typeface="ＭＳ Ｐゴシック" panose="020B0600070205080204" pitchFamily="34" charset="-128"/>
            </a:endParaRPr>
          </a:p>
          <a:p>
            <a:pPr marL="0" indent="0">
              <a:buNone/>
            </a:pPr>
            <a:r>
              <a:rPr lang="en-US" altLang="ja-JP" smtClean="0">
                <a:ea typeface="ＭＳ Ｐゴシック" panose="020B0600070205080204" pitchFamily="34" charset="-128"/>
              </a:rPr>
              <a:t>         </a:t>
            </a:r>
          </a:p>
        </p:txBody>
      </p:sp>
      <p:sp>
        <p:nvSpPr>
          <p:cNvPr id="5" name="Oval 4"/>
          <p:cNvSpPr/>
          <p:nvPr/>
        </p:nvSpPr>
        <p:spPr bwMode="auto">
          <a:xfrm>
            <a:off x="1952626" y="1338263"/>
            <a:ext cx="2087563"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err="1">
                <a:solidFill>
                  <a:srgbClr val="5C5C5C">
                    <a:lumMod val="50000"/>
                  </a:srgbClr>
                </a:solidFill>
                <a:latin typeface="Times New Roman" panose="02020603050405020304" pitchFamily="18" charset="0"/>
              </a:rPr>
              <a:t>NGNe</a:t>
            </a:r>
            <a:endParaRPr lang="en-US" sz="2400" dirty="0">
              <a:solidFill>
                <a:srgbClr val="5C5C5C">
                  <a:lumMod val="50000"/>
                </a:srgbClr>
              </a:solidFill>
              <a:latin typeface="Times New Roman" panose="02020603050405020304" pitchFamily="18" charset="0"/>
            </a:endParaRPr>
          </a:p>
        </p:txBody>
      </p:sp>
      <p:sp>
        <p:nvSpPr>
          <p:cNvPr id="6" name="Oval 5"/>
          <p:cNvSpPr/>
          <p:nvPr/>
        </p:nvSpPr>
        <p:spPr bwMode="auto">
          <a:xfrm>
            <a:off x="5951538" y="1241426"/>
            <a:ext cx="2089150"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PTDN</a:t>
            </a:r>
          </a:p>
        </p:txBody>
      </p:sp>
      <p:sp>
        <p:nvSpPr>
          <p:cNvPr id="8" name="Oval 7"/>
          <p:cNvSpPr/>
          <p:nvPr/>
        </p:nvSpPr>
        <p:spPr bwMode="auto">
          <a:xfrm>
            <a:off x="6007101" y="4894263"/>
            <a:ext cx="2087563"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IMT-advanced</a:t>
            </a:r>
          </a:p>
        </p:txBody>
      </p:sp>
      <p:sp>
        <p:nvSpPr>
          <p:cNvPr id="10" name="Oval 9"/>
          <p:cNvSpPr/>
          <p:nvPr/>
        </p:nvSpPr>
        <p:spPr bwMode="auto">
          <a:xfrm>
            <a:off x="4367213" y="3567113"/>
            <a:ext cx="2089150"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DSN</a:t>
            </a:r>
          </a:p>
        </p:txBody>
      </p:sp>
      <p:sp>
        <p:nvSpPr>
          <p:cNvPr id="11" name="Oval 10"/>
          <p:cNvSpPr/>
          <p:nvPr/>
        </p:nvSpPr>
        <p:spPr bwMode="auto">
          <a:xfrm>
            <a:off x="2351089" y="5322889"/>
            <a:ext cx="2593975"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Mobility Management</a:t>
            </a:r>
          </a:p>
        </p:txBody>
      </p:sp>
      <p:sp>
        <p:nvSpPr>
          <p:cNvPr id="12" name="Oval 11"/>
          <p:cNvSpPr/>
          <p:nvPr/>
        </p:nvSpPr>
        <p:spPr bwMode="auto">
          <a:xfrm>
            <a:off x="4040188" y="1724026"/>
            <a:ext cx="2089150"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FPBN</a:t>
            </a:r>
          </a:p>
        </p:txBody>
      </p:sp>
      <p:sp>
        <p:nvSpPr>
          <p:cNvPr id="13" name="Oval 12"/>
          <p:cNvSpPr/>
          <p:nvPr/>
        </p:nvSpPr>
        <p:spPr bwMode="auto">
          <a:xfrm>
            <a:off x="6184901" y="3084514"/>
            <a:ext cx="2087563"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DPI</a:t>
            </a:r>
          </a:p>
        </p:txBody>
      </p:sp>
      <p:sp>
        <p:nvSpPr>
          <p:cNvPr id="14" name="Oval 13"/>
          <p:cNvSpPr/>
          <p:nvPr/>
        </p:nvSpPr>
        <p:spPr bwMode="auto">
          <a:xfrm>
            <a:off x="4591051" y="5851526"/>
            <a:ext cx="2087563"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FMC</a:t>
            </a:r>
          </a:p>
        </p:txBody>
      </p:sp>
      <p:sp>
        <p:nvSpPr>
          <p:cNvPr id="15" name="Oval 14"/>
          <p:cNvSpPr/>
          <p:nvPr/>
        </p:nvSpPr>
        <p:spPr bwMode="auto">
          <a:xfrm>
            <a:off x="9696451" y="4040188"/>
            <a:ext cx="809625" cy="2520950"/>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vert="eaVert" anchor="ctr"/>
          <a:lstStyle/>
          <a:p>
            <a:pPr algn="ctr" eaLnBrk="0" fontAlgn="base" hangingPunct="0">
              <a:spcBef>
                <a:spcPct val="0"/>
              </a:spcBef>
              <a:spcAft>
                <a:spcPct val="0"/>
              </a:spcAft>
              <a:buClr>
                <a:srgbClr val="5C5C5C"/>
              </a:buClr>
              <a:buFont typeface="Arial" pitchFamily="34" charset="0"/>
              <a:buNone/>
              <a:defRPr/>
            </a:pPr>
            <a:r>
              <a:rPr lang="en-US" sz="3200" dirty="0">
                <a:solidFill>
                  <a:srgbClr val="5C5C5C">
                    <a:lumMod val="50000"/>
                  </a:srgbClr>
                </a:solidFill>
                <a:latin typeface="Times New Roman" panose="02020603050405020304" pitchFamily="18" charset="0"/>
              </a:rPr>
              <a:t>u-learning</a:t>
            </a:r>
          </a:p>
        </p:txBody>
      </p:sp>
    </p:spTree>
    <p:extLst>
      <p:ext uri="{BB962C8B-B14F-4D97-AF65-F5344CB8AC3E}">
        <p14:creationId xmlns:p14="http://schemas.microsoft.com/office/powerpoint/2010/main" val="3171079577"/>
      </p:ext>
    </p:extLst>
  </p:cSld>
  <p:clrMapOvr>
    <a:masterClrMapping/>
  </p:clrMapOvr>
  <p:transition spd="slow">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noChangeArrowheads="1"/>
          </p:cNvSpPr>
          <p:nvPr>
            <p:ph type="title"/>
          </p:nvPr>
        </p:nvSpPr>
        <p:spPr>
          <a:xfrm>
            <a:off x="1519237" y="666750"/>
            <a:ext cx="8207376" cy="641350"/>
          </a:xfrm>
        </p:spPr>
        <p:txBody>
          <a:bodyPr/>
          <a:lstStyle/>
          <a:p>
            <a:r>
              <a:rPr lang="en-US" altLang="ja-JP" smtClean="0">
                <a:ea typeface="ＭＳ Ｐゴシック" panose="020B0600070205080204" pitchFamily="34" charset="-128"/>
              </a:rPr>
              <a:t>SG13 today – future networks</a:t>
            </a:r>
            <a:endParaRPr lang="en-US" altLang="ja-JP" smtClean="0">
              <a:solidFill>
                <a:srgbClr val="FF0000"/>
              </a:solidFill>
              <a:ea typeface="ＭＳ Ｐゴシック" panose="020B0600070205080204" pitchFamily="34" charset="-128"/>
            </a:endParaRPr>
          </a:p>
        </p:txBody>
      </p:sp>
      <p:sp>
        <p:nvSpPr>
          <p:cNvPr id="59395" name="Rectangle 9"/>
          <p:cNvSpPr>
            <a:spLocks noGrp="1" noChangeArrowheads="1"/>
          </p:cNvSpPr>
          <p:nvPr>
            <p:ph type="body" sz="half" idx="1"/>
          </p:nvPr>
        </p:nvSpPr>
        <p:spPr>
          <a:xfrm>
            <a:off x="2041525" y="1868488"/>
            <a:ext cx="8464550" cy="5040312"/>
          </a:xfrm>
          <a:ln>
            <a:solidFill>
              <a:schemeClr val="accent1"/>
            </a:solidFill>
            <a:miter lim="800000"/>
            <a:headEnd/>
            <a:tailEnd/>
          </a:ln>
        </p:spPr>
        <p:txBody>
          <a:bodyPr/>
          <a:lstStyle/>
          <a:p>
            <a:pPr lvl="1"/>
            <a:endParaRPr lang="en-US" altLang="en-US" smtClean="0"/>
          </a:p>
          <a:p>
            <a:pPr marL="0" indent="0">
              <a:buNone/>
            </a:pPr>
            <a:r>
              <a:rPr lang="en-US" altLang="ja-JP" smtClean="0">
                <a:solidFill>
                  <a:srgbClr val="1B5BA2"/>
                </a:solidFill>
                <a:ea typeface="ＭＳ Ｐゴシック" panose="020B0600070205080204" pitchFamily="34" charset="-128"/>
              </a:rPr>
              <a:t>		</a:t>
            </a:r>
            <a:endParaRPr lang="en-US" altLang="ja-JP" smtClean="0">
              <a:ea typeface="ＭＳ Ｐゴシック" panose="020B0600070205080204" pitchFamily="34" charset="-128"/>
            </a:endParaRPr>
          </a:p>
          <a:p>
            <a:pPr marL="0" indent="0">
              <a:buNone/>
            </a:pPr>
            <a:r>
              <a:rPr lang="en-US" altLang="ja-JP" smtClean="0">
                <a:ea typeface="ＭＳ Ｐゴシック" panose="020B0600070205080204" pitchFamily="34" charset="-128"/>
              </a:rPr>
              <a:t>         </a:t>
            </a:r>
          </a:p>
        </p:txBody>
      </p:sp>
      <p:sp>
        <p:nvSpPr>
          <p:cNvPr id="5" name="Oval 4"/>
          <p:cNvSpPr/>
          <p:nvPr/>
        </p:nvSpPr>
        <p:spPr bwMode="auto">
          <a:xfrm>
            <a:off x="5424488" y="2501901"/>
            <a:ext cx="2087562"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FN</a:t>
            </a:r>
          </a:p>
        </p:txBody>
      </p:sp>
      <p:sp>
        <p:nvSpPr>
          <p:cNvPr id="6" name="Oval 5"/>
          <p:cNvSpPr/>
          <p:nvPr/>
        </p:nvSpPr>
        <p:spPr bwMode="auto">
          <a:xfrm>
            <a:off x="7032626" y="1868489"/>
            <a:ext cx="2087563"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SDN</a:t>
            </a:r>
          </a:p>
        </p:txBody>
      </p:sp>
      <p:sp>
        <p:nvSpPr>
          <p:cNvPr id="7" name="Oval 6"/>
          <p:cNvSpPr/>
          <p:nvPr/>
        </p:nvSpPr>
        <p:spPr bwMode="auto">
          <a:xfrm>
            <a:off x="8420101" y="5854701"/>
            <a:ext cx="2087563"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Self-managed</a:t>
            </a:r>
          </a:p>
        </p:txBody>
      </p:sp>
      <p:sp>
        <p:nvSpPr>
          <p:cNvPr id="8" name="Oval 7"/>
          <p:cNvSpPr/>
          <p:nvPr/>
        </p:nvSpPr>
        <p:spPr bwMode="auto">
          <a:xfrm>
            <a:off x="5648326" y="4418013"/>
            <a:ext cx="1712913" cy="723900"/>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Data-aware</a:t>
            </a:r>
          </a:p>
        </p:txBody>
      </p:sp>
      <p:sp>
        <p:nvSpPr>
          <p:cNvPr id="10" name="Oval 9"/>
          <p:cNvSpPr/>
          <p:nvPr/>
        </p:nvSpPr>
        <p:spPr bwMode="auto">
          <a:xfrm>
            <a:off x="1847851" y="2681288"/>
            <a:ext cx="2087563"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DSN</a:t>
            </a:r>
          </a:p>
        </p:txBody>
      </p:sp>
      <p:sp>
        <p:nvSpPr>
          <p:cNvPr id="11" name="Oval 10"/>
          <p:cNvSpPr/>
          <p:nvPr/>
        </p:nvSpPr>
        <p:spPr bwMode="auto">
          <a:xfrm>
            <a:off x="3486151" y="4192589"/>
            <a:ext cx="1800225" cy="782637"/>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Service-aware</a:t>
            </a:r>
          </a:p>
        </p:txBody>
      </p:sp>
      <p:sp>
        <p:nvSpPr>
          <p:cNvPr id="12" name="Oval 11"/>
          <p:cNvSpPr/>
          <p:nvPr/>
        </p:nvSpPr>
        <p:spPr bwMode="auto">
          <a:xfrm>
            <a:off x="4040188" y="1724026"/>
            <a:ext cx="2089150"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SUN</a:t>
            </a:r>
          </a:p>
        </p:txBody>
      </p:sp>
      <p:sp>
        <p:nvSpPr>
          <p:cNvPr id="13" name="Oval 12"/>
          <p:cNvSpPr/>
          <p:nvPr/>
        </p:nvSpPr>
        <p:spPr bwMode="auto">
          <a:xfrm>
            <a:off x="4703763" y="3482976"/>
            <a:ext cx="2089150"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X aware-networks</a:t>
            </a:r>
          </a:p>
        </p:txBody>
      </p:sp>
      <p:sp>
        <p:nvSpPr>
          <p:cNvPr id="14" name="Oval 13"/>
          <p:cNvSpPr/>
          <p:nvPr/>
        </p:nvSpPr>
        <p:spPr bwMode="auto">
          <a:xfrm>
            <a:off x="8472489" y="1376363"/>
            <a:ext cx="2160587" cy="711200"/>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1900" dirty="0">
                <a:solidFill>
                  <a:srgbClr val="5C5C5C">
                    <a:lumMod val="50000"/>
                  </a:srgbClr>
                </a:solidFill>
                <a:latin typeface="Times New Roman" panose="02020603050405020304" pitchFamily="18" charset="0"/>
              </a:rPr>
              <a:t>Virtualization</a:t>
            </a:r>
          </a:p>
        </p:txBody>
      </p:sp>
      <p:sp>
        <p:nvSpPr>
          <p:cNvPr id="15" name="Oval 14"/>
          <p:cNvSpPr/>
          <p:nvPr/>
        </p:nvSpPr>
        <p:spPr bwMode="auto">
          <a:xfrm>
            <a:off x="6734175" y="3767138"/>
            <a:ext cx="2089150" cy="812800"/>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dirty="0">
                <a:solidFill>
                  <a:srgbClr val="5C5C5C">
                    <a:lumMod val="50000"/>
                  </a:srgbClr>
                </a:solidFill>
                <a:latin typeface="Times New Roman" panose="02020603050405020304" pitchFamily="18" charset="0"/>
              </a:rPr>
              <a:t>Socio-economic aware</a:t>
            </a:r>
          </a:p>
        </p:txBody>
      </p:sp>
    </p:spTree>
    <p:extLst>
      <p:ext uri="{BB962C8B-B14F-4D97-AF65-F5344CB8AC3E}">
        <p14:creationId xmlns:p14="http://schemas.microsoft.com/office/powerpoint/2010/main" val="407557169"/>
      </p:ext>
    </p:extLst>
  </p:cSld>
  <p:clrMapOvr>
    <a:masterClrMapping/>
  </p:clrMapOvr>
  <p:transition spd="slow">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title"/>
          </p:nvPr>
        </p:nvSpPr>
        <p:spPr>
          <a:xfrm>
            <a:off x="1847851" y="638175"/>
            <a:ext cx="8207375" cy="641350"/>
          </a:xfrm>
        </p:spPr>
        <p:txBody>
          <a:bodyPr/>
          <a:lstStyle/>
          <a:p>
            <a:r>
              <a:rPr lang="en-US" altLang="ja-JP" smtClean="0">
                <a:ea typeface="ＭＳ Ｐゴシック" panose="020B0600070205080204" pitchFamily="34" charset="-128"/>
              </a:rPr>
              <a:t>SG13 today – new ideas</a:t>
            </a:r>
            <a:endParaRPr lang="en-US" altLang="ja-JP" smtClean="0">
              <a:solidFill>
                <a:srgbClr val="FF0000"/>
              </a:solidFill>
              <a:ea typeface="ＭＳ Ｐゴシック" panose="020B0600070205080204" pitchFamily="34" charset="-128"/>
            </a:endParaRPr>
          </a:p>
        </p:txBody>
      </p:sp>
      <p:sp>
        <p:nvSpPr>
          <p:cNvPr id="61443" name="Rectangle 9"/>
          <p:cNvSpPr>
            <a:spLocks noGrp="1" noChangeArrowheads="1"/>
          </p:cNvSpPr>
          <p:nvPr>
            <p:ph type="body" sz="half" idx="1"/>
          </p:nvPr>
        </p:nvSpPr>
        <p:spPr>
          <a:xfrm>
            <a:off x="2041525" y="1868488"/>
            <a:ext cx="8464550" cy="5040312"/>
          </a:xfrm>
          <a:ln>
            <a:solidFill>
              <a:schemeClr val="accent1"/>
            </a:solidFill>
            <a:miter lim="800000"/>
            <a:headEnd/>
            <a:tailEnd/>
          </a:ln>
        </p:spPr>
        <p:txBody>
          <a:bodyPr/>
          <a:lstStyle/>
          <a:p>
            <a:pPr lvl="1"/>
            <a:endParaRPr lang="en-US" altLang="en-US" smtClean="0"/>
          </a:p>
          <a:p>
            <a:pPr marL="0" indent="0">
              <a:buNone/>
            </a:pPr>
            <a:r>
              <a:rPr lang="en-US" altLang="ja-JP" smtClean="0">
                <a:solidFill>
                  <a:srgbClr val="1B5BA2"/>
                </a:solidFill>
                <a:ea typeface="ＭＳ Ｐゴシック" panose="020B0600070205080204" pitchFamily="34" charset="-128"/>
              </a:rPr>
              <a:t>		</a:t>
            </a:r>
            <a:endParaRPr lang="en-US" altLang="ja-JP" smtClean="0">
              <a:ea typeface="ＭＳ Ｐゴシック" panose="020B0600070205080204" pitchFamily="34" charset="-128"/>
            </a:endParaRPr>
          </a:p>
          <a:p>
            <a:pPr marL="0" indent="0">
              <a:buNone/>
            </a:pPr>
            <a:r>
              <a:rPr lang="en-US" altLang="ja-JP" smtClean="0">
                <a:ea typeface="ＭＳ Ｐゴシック" panose="020B0600070205080204" pitchFamily="34" charset="-128"/>
              </a:rPr>
              <a:t>         </a:t>
            </a:r>
          </a:p>
        </p:txBody>
      </p:sp>
      <p:sp>
        <p:nvSpPr>
          <p:cNvPr id="5" name="Oval 4"/>
          <p:cNvSpPr/>
          <p:nvPr/>
        </p:nvSpPr>
        <p:spPr bwMode="auto">
          <a:xfrm>
            <a:off x="5424488" y="2501901"/>
            <a:ext cx="2087562"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WPT</a:t>
            </a:r>
          </a:p>
        </p:txBody>
      </p:sp>
      <p:sp>
        <p:nvSpPr>
          <p:cNvPr id="6" name="Oval 5"/>
          <p:cNvSpPr/>
          <p:nvPr/>
        </p:nvSpPr>
        <p:spPr bwMode="auto">
          <a:xfrm>
            <a:off x="7032626" y="1868489"/>
            <a:ext cx="2087563" cy="955675"/>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SDN</a:t>
            </a:r>
          </a:p>
        </p:txBody>
      </p:sp>
      <p:sp>
        <p:nvSpPr>
          <p:cNvPr id="7" name="Oval 6"/>
          <p:cNvSpPr/>
          <p:nvPr/>
        </p:nvSpPr>
        <p:spPr bwMode="auto">
          <a:xfrm>
            <a:off x="8420101" y="5854701"/>
            <a:ext cx="2087563"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Self-managed</a:t>
            </a:r>
          </a:p>
        </p:txBody>
      </p:sp>
      <p:sp>
        <p:nvSpPr>
          <p:cNvPr id="8" name="Oval 7"/>
          <p:cNvSpPr/>
          <p:nvPr/>
        </p:nvSpPr>
        <p:spPr bwMode="auto">
          <a:xfrm>
            <a:off x="5648326" y="4418014"/>
            <a:ext cx="1712913" cy="750887"/>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Data-aware</a:t>
            </a:r>
          </a:p>
        </p:txBody>
      </p:sp>
      <p:sp>
        <p:nvSpPr>
          <p:cNvPr id="10" name="Oval 9"/>
          <p:cNvSpPr/>
          <p:nvPr/>
        </p:nvSpPr>
        <p:spPr bwMode="auto">
          <a:xfrm>
            <a:off x="1847851" y="2681288"/>
            <a:ext cx="2087563" cy="957262"/>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DSN</a:t>
            </a:r>
          </a:p>
        </p:txBody>
      </p:sp>
      <p:sp>
        <p:nvSpPr>
          <p:cNvPr id="11" name="Oval 10"/>
          <p:cNvSpPr/>
          <p:nvPr/>
        </p:nvSpPr>
        <p:spPr bwMode="auto">
          <a:xfrm>
            <a:off x="3486151" y="4192589"/>
            <a:ext cx="1800225" cy="782637"/>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Service-aware</a:t>
            </a:r>
          </a:p>
        </p:txBody>
      </p:sp>
      <p:sp>
        <p:nvSpPr>
          <p:cNvPr id="12" name="Oval 11"/>
          <p:cNvSpPr/>
          <p:nvPr/>
        </p:nvSpPr>
        <p:spPr bwMode="auto">
          <a:xfrm>
            <a:off x="4040188" y="1724026"/>
            <a:ext cx="2089150"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u-learning</a:t>
            </a:r>
          </a:p>
        </p:txBody>
      </p:sp>
      <p:sp>
        <p:nvSpPr>
          <p:cNvPr id="13" name="Oval 12"/>
          <p:cNvSpPr/>
          <p:nvPr/>
        </p:nvSpPr>
        <p:spPr bwMode="auto">
          <a:xfrm>
            <a:off x="4703763" y="3482976"/>
            <a:ext cx="2089150" cy="957263"/>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sz="2400" dirty="0">
                <a:solidFill>
                  <a:srgbClr val="5C5C5C">
                    <a:lumMod val="50000"/>
                  </a:srgbClr>
                </a:solidFill>
                <a:latin typeface="Times New Roman" panose="02020603050405020304" pitchFamily="18" charset="0"/>
              </a:rPr>
              <a:t>X aware-networks</a:t>
            </a:r>
          </a:p>
        </p:txBody>
      </p:sp>
      <p:sp>
        <p:nvSpPr>
          <p:cNvPr id="14" name="Oval 13"/>
          <p:cNvSpPr/>
          <p:nvPr/>
        </p:nvSpPr>
        <p:spPr bwMode="auto">
          <a:xfrm>
            <a:off x="8543926" y="1376363"/>
            <a:ext cx="2066925" cy="711200"/>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dirty="0">
                <a:solidFill>
                  <a:srgbClr val="5C5C5C">
                    <a:lumMod val="50000"/>
                  </a:srgbClr>
                </a:solidFill>
                <a:latin typeface="Times New Roman" panose="02020603050405020304" pitchFamily="18" charset="0"/>
              </a:rPr>
              <a:t>Virtualization</a:t>
            </a:r>
          </a:p>
        </p:txBody>
      </p:sp>
      <p:sp>
        <p:nvSpPr>
          <p:cNvPr id="15" name="Oval 14"/>
          <p:cNvSpPr/>
          <p:nvPr/>
        </p:nvSpPr>
        <p:spPr bwMode="auto">
          <a:xfrm>
            <a:off x="6734175" y="3767138"/>
            <a:ext cx="2089150" cy="812800"/>
          </a:xfrm>
          <a:prstGeom prst="ellipse">
            <a:avLst/>
          </a:prstGeom>
          <a:solidFill>
            <a:srgbClr val="FFFF00">
              <a:alpha val="13000"/>
            </a:srgbClr>
          </a:solidFill>
          <a:ln w="76200" cap="flat" cmpd="sng" algn="ctr">
            <a:solidFill>
              <a:srgbClr val="B2B2B2"/>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pitchFamily="34" charset="0"/>
              <a:buNone/>
              <a:defRPr/>
            </a:pPr>
            <a:r>
              <a:rPr lang="en-US" dirty="0">
                <a:solidFill>
                  <a:srgbClr val="5C5C5C">
                    <a:lumMod val="50000"/>
                  </a:srgbClr>
                </a:solidFill>
                <a:latin typeface="Times New Roman" panose="02020603050405020304" pitchFamily="18" charset="0"/>
              </a:rPr>
              <a:t>Socio-economic aware</a:t>
            </a:r>
          </a:p>
        </p:txBody>
      </p:sp>
    </p:spTree>
    <p:extLst>
      <p:ext uri="{BB962C8B-B14F-4D97-AF65-F5344CB8AC3E}">
        <p14:creationId xmlns:p14="http://schemas.microsoft.com/office/powerpoint/2010/main" val="4051507619"/>
      </p:ext>
    </p:extLst>
  </p:cSld>
  <p:clrMapOvr>
    <a:masterClrMapping/>
  </p:clrMapOvr>
  <p:transition spd="slow">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title"/>
          </p:nvPr>
        </p:nvSpPr>
        <p:spPr>
          <a:xfrm>
            <a:off x="2063751" y="620713"/>
            <a:ext cx="8207375" cy="641350"/>
          </a:xfrm>
        </p:spPr>
        <p:txBody>
          <a:bodyPr/>
          <a:lstStyle/>
          <a:p>
            <a:r>
              <a:rPr lang="en-US" altLang="ja-JP" smtClean="0">
                <a:ea typeface="ＭＳ Ｐゴシック" panose="020B0600070205080204" pitchFamily="34" charset="-128"/>
              </a:rPr>
              <a:t>Finally, SG13 today</a:t>
            </a:r>
            <a:endParaRPr lang="en-US" altLang="ja-JP" smtClean="0">
              <a:solidFill>
                <a:srgbClr val="FF0000"/>
              </a:solidFill>
              <a:ea typeface="ＭＳ Ｐゴシック" panose="020B0600070205080204" pitchFamily="34" charset="-128"/>
            </a:endParaRPr>
          </a:p>
        </p:txBody>
      </p:sp>
      <p:sp>
        <p:nvSpPr>
          <p:cNvPr id="10244" name="Rectangle 9"/>
          <p:cNvSpPr>
            <a:spLocks noGrp="1" noChangeArrowheads="1"/>
          </p:cNvSpPr>
          <p:nvPr>
            <p:ph type="body" sz="half" idx="1"/>
          </p:nvPr>
        </p:nvSpPr>
        <p:spPr>
          <a:xfrm>
            <a:off x="1952625" y="1341438"/>
            <a:ext cx="8464550" cy="5040312"/>
          </a:xfrm>
          <a:ln>
            <a:solidFill>
              <a:schemeClr val="accent1"/>
            </a:solidFill>
            <a:miter lim="800000"/>
            <a:headEnd/>
            <a:tailEnd/>
          </a:ln>
        </p:spPr>
        <p:txBody>
          <a:bodyPr/>
          <a:lstStyle/>
          <a:p>
            <a:pPr lvl="1">
              <a:defRPr/>
            </a:pPr>
            <a:r>
              <a:rPr lang="en-US" altLang="en-US" dirty="0" smtClean="0"/>
              <a:t>New ideas from research arms</a:t>
            </a:r>
          </a:p>
          <a:p>
            <a:pPr marL="457200" lvl="1" indent="0">
              <a:buNone/>
              <a:defRPr/>
            </a:pPr>
            <a:endParaRPr lang="en-US" altLang="ja-JP" dirty="0" smtClean="0">
              <a:ea typeface="ＭＳ Ｐゴシック" panose="020B0600070205080204" pitchFamily="34" charset="-128"/>
            </a:endParaRPr>
          </a:p>
          <a:p>
            <a:pPr lvl="1">
              <a:defRPr/>
            </a:pPr>
            <a:r>
              <a:rPr lang="en-US" altLang="en-US" dirty="0" smtClean="0"/>
              <a:t>Enhancements to the existing networks</a:t>
            </a:r>
          </a:p>
          <a:p>
            <a:pPr lvl="1">
              <a:defRPr/>
            </a:pPr>
            <a:r>
              <a:rPr lang="en-US" altLang="en-US" dirty="0" smtClean="0"/>
              <a:t>Mobile communications (network aspects)</a:t>
            </a:r>
          </a:p>
          <a:p>
            <a:pPr lvl="1">
              <a:defRPr/>
            </a:pPr>
            <a:r>
              <a:rPr lang="en-US" altLang="en-US" dirty="0" smtClean="0"/>
              <a:t>Cloud computing</a:t>
            </a:r>
          </a:p>
          <a:p>
            <a:pPr lvl="1">
              <a:defRPr/>
            </a:pPr>
            <a:r>
              <a:rPr lang="en-US" altLang="en-US" dirty="0" smtClean="0"/>
              <a:t>Networks of the future</a:t>
            </a:r>
          </a:p>
          <a:p>
            <a:pPr lvl="1">
              <a:defRPr/>
            </a:pPr>
            <a:endParaRPr lang="en-US" altLang="en-US" dirty="0" smtClean="0"/>
          </a:p>
          <a:p>
            <a:pPr lvl="1">
              <a:defRPr/>
            </a:pPr>
            <a:r>
              <a:rPr lang="en-US" altLang="en-US" dirty="0" smtClean="0"/>
              <a:t>Assistance and solutions for developing countries</a:t>
            </a:r>
          </a:p>
          <a:p>
            <a:pPr lvl="1">
              <a:defRPr/>
            </a:pPr>
            <a:endParaRPr lang="en-US" altLang="en-US" dirty="0" smtClean="0"/>
          </a:p>
          <a:p>
            <a:pPr lvl="1">
              <a:defRPr/>
            </a:pPr>
            <a:endParaRPr lang="en-US" altLang="ja-JP" dirty="0" smtClean="0">
              <a:ea typeface="ＭＳ Ｐゴシック" panose="020B0600070205080204" pitchFamily="34" charset="-128"/>
            </a:endParaRPr>
          </a:p>
          <a:p>
            <a:pPr marL="0" indent="0">
              <a:buNone/>
              <a:defRPr/>
            </a:pPr>
            <a:r>
              <a:rPr lang="en-US" altLang="ja-JP" dirty="0" smtClean="0">
                <a:solidFill>
                  <a:srgbClr val="1B5BA2"/>
                </a:solidFill>
                <a:ea typeface="ＭＳ Ｐゴシック" panose="020B0600070205080204" pitchFamily="34" charset="-128"/>
              </a:rPr>
              <a:t>		</a:t>
            </a:r>
            <a:endParaRPr lang="en-US" altLang="ja-JP" dirty="0" smtClean="0">
              <a:ea typeface="ＭＳ Ｐゴシック" panose="020B0600070205080204" pitchFamily="34" charset="-128"/>
            </a:endParaRPr>
          </a:p>
          <a:p>
            <a:pPr marL="0" indent="0">
              <a:buNone/>
              <a:defRPr/>
            </a:pPr>
            <a:r>
              <a:rPr lang="en-US" altLang="ja-JP" dirty="0" smtClean="0">
                <a:ea typeface="ＭＳ Ｐゴシック" panose="020B0600070205080204" pitchFamily="34" charset="-128"/>
              </a:rPr>
              <a:t>         </a:t>
            </a:r>
          </a:p>
        </p:txBody>
      </p:sp>
    </p:spTree>
    <p:extLst>
      <p:ext uri="{BB962C8B-B14F-4D97-AF65-F5344CB8AC3E}">
        <p14:creationId xmlns:p14="http://schemas.microsoft.com/office/powerpoint/2010/main" val="1184839009"/>
      </p:ext>
    </p:extLst>
  </p:cSld>
  <p:clrMapOvr>
    <a:masterClrMapping/>
  </p:clrMapOvr>
  <p:transition spd="slow">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spect="1"/>
          </p:cNvSpPr>
          <p:nvPr/>
        </p:nvSpPr>
        <p:spPr>
          <a:xfrm rot="16200000">
            <a:off x="-112712" y="114300"/>
            <a:ext cx="6858000" cy="6629401"/>
          </a:xfrm>
          <a:prstGeom prst="rect">
            <a:avLst/>
          </a:prstGeom>
          <a:solidFill>
            <a:schemeClr val="bg1">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0" name="Rectangle 9"/>
          <p:cNvSpPr>
            <a:spLocks noChangeAspect="1"/>
          </p:cNvSpPr>
          <p:nvPr/>
        </p:nvSpPr>
        <p:spPr>
          <a:xfrm rot="16200000">
            <a:off x="5983683" y="649683"/>
            <a:ext cx="6858002" cy="5558632"/>
          </a:xfrm>
          <a:prstGeom prst="rect">
            <a:avLst/>
          </a:prstGeom>
          <a:solidFill>
            <a:schemeClr val="accent1">
              <a:lumMod val="75000"/>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8" name="Title 20"/>
          <p:cNvSpPr txBox="1">
            <a:spLocks/>
          </p:cNvSpPr>
          <p:nvPr/>
        </p:nvSpPr>
        <p:spPr>
          <a:xfrm>
            <a:off x="7878792" y="1911835"/>
            <a:ext cx="3438685" cy="738664"/>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b="1" dirty="0">
                <a:solidFill>
                  <a:schemeClr val="bg1"/>
                </a:solidFill>
                <a:latin typeface="Lato Regular"/>
                <a:cs typeface="Lato Regular"/>
              </a:rPr>
              <a:t>Definition of IMT-2020 Roadmap </a:t>
            </a:r>
          </a:p>
        </p:txBody>
      </p:sp>
      <p:sp>
        <p:nvSpPr>
          <p:cNvPr id="44" name="Title 20"/>
          <p:cNvSpPr txBox="1">
            <a:spLocks/>
          </p:cNvSpPr>
          <p:nvPr/>
        </p:nvSpPr>
        <p:spPr>
          <a:xfrm>
            <a:off x="6975308" y="3142294"/>
            <a:ext cx="2808782" cy="492443"/>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b="1" dirty="0">
                <a:solidFill>
                  <a:schemeClr val="bg1"/>
                </a:solidFill>
                <a:latin typeface="Lato Regular"/>
                <a:cs typeface="Lato Regular"/>
              </a:rPr>
              <a:t>Spring </a:t>
            </a:r>
            <a:r>
              <a:rPr lang="en-US" sz="3200" b="1" dirty="0" smtClean="0">
                <a:solidFill>
                  <a:schemeClr val="bg1"/>
                </a:solidFill>
                <a:latin typeface="Lato Regular"/>
                <a:cs typeface="Lato Regular"/>
              </a:rPr>
              <a:t>2017:</a:t>
            </a:r>
            <a:endParaRPr lang="en-US" sz="3200" b="1" dirty="0">
              <a:solidFill>
                <a:schemeClr val="bg1"/>
              </a:solidFill>
              <a:latin typeface="Lato Regular"/>
              <a:cs typeface="Lato Regular"/>
            </a:endParaRPr>
          </a:p>
        </p:txBody>
      </p:sp>
      <p:sp>
        <p:nvSpPr>
          <p:cNvPr id="73" name="TextBox 72"/>
          <p:cNvSpPr txBox="1"/>
          <p:nvPr/>
        </p:nvSpPr>
        <p:spPr>
          <a:xfrm>
            <a:off x="6307597" y="235209"/>
            <a:ext cx="6179850" cy="1831262"/>
          </a:xfrm>
          <a:prstGeom prst="rect">
            <a:avLst/>
          </a:prstGeom>
          <a:noFill/>
        </p:spPr>
        <p:txBody>
          <a:bodyPr wrap="square" lIns="45711" tIns="22856" rIns="45711" bIns="22856" rtlCol="0">
            <a:spAutoFit/>
          </a:bodyPr>
          <a:lstStyle/>
          <a:p>
            <a:pPr algn="ctr"/>
            <a:r>
              <a:rPr lang="en-US" sz="3600" b="1" dirty="0">
                <a:solidFill>
                  <a:schemeClr val="bg1"/>
                </a:solidFill>
                <a:latin typeface="Lato Regular"/>
                <a:cs typeface="Lato Regular"/>
              </a:rPr>
              <a:t>IMT-2020 First Results </a:t>
            </a:r>
            <a:r>
              <a:rPr lang="en-US" sz="3600" b="1" dirty="0" smtClean="0">
                <a:solidFill>
                  <a:schemeClr val="bg1"/>
                </a:solidFill>
                <a:latin typeface="Lato Regular"/>
                <a:cs typeface="Lato Regular"/>
              </a:rPr>
              <a:t/>
            </a:r>
            <a:br>
              <a:rPr lang="en-US" sz="3600" b="1" dirty="0" smtClean="0">
                <a:solidFill>
                  <a:schemeClr val="bg1"/>
                </a:solidFill>
                <a:latin typeface="Lato Regular"/>
                <a:cs typeface="Lato Regular"/>
              </a:rPr>
            </a:br>
            <a:r>
              <a:rPr lang="en-US" sz="3600" b="1" dirty="0" smtClean="0">
                <a:solidFill>
                  <a:schemeClr val="bg1"/>
                </a:solidFill>
                <a:latin typeface="Lato Regular"/>
                <a:cs typeface="Lato Regular"/>
              </a:rPr>
              <a:t>in </a:t>
            </a:r>
            <a:r>
              <a:rPr lang="en-US" sz="3600" b="1" dirty="0">
                <a:solidFill>
                  <a:schemeClr val="bg1"/>
                </a:solidFill>
                <a:latin typeface="Lato Regular"/>
                <a:cs typeface="Lato Regular"/>
              </a:rPr>
              <a:t>NSP</a:t>
            </a:r>
          </a:p>
          <a:p>
            <a:pPr algn="ctr"/>
            <a:endParaRPr lang="id-ID" sz="4400" b="1" dirty="0">
              <a:solidFill>
                <a:schemeClr val="bg1"/>
              </a:solidFill>
              <a:latin typeface="Lato Regular"/>
              <a:cs typeface="Lato Regular"/>
            </a:endParaRPr>
          </a:p>
        </p:txBody>
      </p:sp>
      <p:pic>
        <p:nvPicPr>
          <p:cNvPr id="46"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06" y="1368180"/>
            <a:ext cx="6478939" cy="366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ight Arrow 47"/>
          <p:cNvSpPr/>
          <p:nvPr/>
        </p:nvSpPr>
        <p:spPr>
          <a:xfrm>
            <a:off x="7514711" y="4152646"/>
            <a:ext cx="377202" cy="3095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20"/>
          <p:cNvSpPr txBox="1">
            <a:spLocks/>
          </p:cNvSpPr>
          <p:nvPr/>
        </p:nvSpPr>
        <p:spPr>
          <a:xfrm>
            <a:off x="8064748" y="4091978"/>
            <a:ext cx="3438685" cy="738664"/>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b="1" dirty="0">
                <a:solidFill>
                  <a:schemeClr val="bg1"/>
                </a:solidFill>
                <a:latin typeface="Lato Regular"/>
                <a:cs typeface="Lato Regular"/>
              </a:rPr>
              <a:t>IMT-2020 Network Requirements</a:t>
            </a:r>
          </a:p>
        </p:txBody>
      </p:sp>
      <p:sp>
        <p:nvSpPr>
          <p:cNvPr id="50" name="Right Arrow 49"/>
          <p:cNvSpPr/>
          <p:nvPr/>
        </p:nvSpPr>
        <p:spPr>
          <a:xfrm>
            <a:off x="7514711" y="5019502"/>
            <a:ext cx="377202" cy="3095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20"/>
          <p:cNvSpPr txBox="1">
            <a:spLocks/>
          </p:cNvSpPr>
          <p:nvPr/>
        </p:nvSpPr>
        <p:spPr>
          <a:xfrm>
            <a:off x="8060687" y="5017046"/>
            <a:ext cx="3962538" cy="738664"/>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b="1" dirty="0">
                <a:solidFill>
                  <a:schemeClr val="bg1"/>
                </a:solidFill>
                <a:latin typeface="Lato Regular"/>
                <a:cs typeface="Lato Regular"/>
              </a:rPr>
              <a:t>Framework of IMT-2020 </a:t>
            </a:r>
            <a:r>
              <a:rPr lang="en-US" sz="2400" b="1" dirty="0" smtClean="0">
                <a:solidFill>
                  <a:schemeClr val="bg1"/>
                </a:solidFill>
                <a:latin typeface="Lato Regular"/>
                <a:cs typeface="Lato Regular"/>
              </a:rPr>
              <a:t>Network Architecture</a:t>
            </a:r>
            <a:endParaRPr lang="en-US" sz="2400" b="1" dirty="0">
              <a:solidFill>
                <a:schemeClr val="bg1"/>
              </a:solidFill>
              <a:latin typeface="Lato Regular"/>
              <a:cs typeface="Lato Regular"/>
            </a:endParaRPr>
          </a:p>
        </p:txBody>
      </p:sp>
      <p:sp>
        <p:nvSpPr>
          <p:cNvPr id="52" name="Right Arrow 51"/>
          <p:cNvSpPr/>
          <p:nvPr/>
        </p:nvSpPr>
        <p:spPr>
          <a:xfrm>
            <a:off x="7514711" y="5964382"/>
            <a:ext cx="377202" cy="3095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20"/>
          <p:cNvSpPr txBox="1">
            <a:spLocks/>
          </p:cNvSpPr>
          <p:nvPr/>
        </p:nvSpPr>
        <p:spPr>
          <a:xfrm>
            <a:off x="8060687" y="5902789"/>
            <a:ext cx="3962538" cy="738664"/>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b="1" dirty="0" err="1">
                <a:solidFill>
                  <a:schemeClr val="bg1"/>
                </a:solidFill>
                <a:latin typeface="Lato Regular"/>
                <a:cs typeface="Lato Regular"/>
              </a:rPr>
              <a:t>Softwarization</a:t>
            </a:r>
            <a:r>
              <a:rPr lang="en-US" sz="2400" b="1" dirty="0">
                <a:solidFill>
                  <a:schemeClr val="bg1"/>
                </a:solidFill>
                <a:latin typeface="Lato Regular"/>
                <a:cs typeface="Lato Regular"/>
              </a:rPr>
              <a:t> General</a:t>
            </a:r>
          </a:p>
          <a:p>
            <a:pPr algn="l"/>
            <a:r>
              <a:rPr lang="en-US" sz="2400" b="1" dirty="0" smtClean="0">
                <a:solidFill>
                  <a:schemeClr val="bg1"/>
                </a:solidFill>
                <a:latin typeface="Lato Regular"/>
                <a:cs typeface="Lato Regular"/>
              </a:rPr>
              <a:t>Requirements</a:t>
            </a:r>
            <a:endParaRPr lang="en-US" sz="2400" b="1" dirty="0">
              <a:solidFill>
                <a:schemeClr val="bg1"/>
              </a:solidFill>
              <a:latin typeface="Lato Regular"/>
              <a:cs typeface="Lato Regular"/>
            </a:endParaRPr>
          </a:p>
        </p:txBody>
      </p:sp>
      <p:grpSp>
        <p:nvGrpSpPr>
          <p:cNvPr id="54" name="Group 53"/>
          <p:cNvGrpSpPr/>
          <p:nvPr/>
        </p:nvGrpSpPr>
        <p:grpSpPr>
          <a:xfrm>
            <a:off x="7111734" y="1930930"/>
            <a:ext cx="699043" cy="677819"/>
            <a:chOff x="998489" y="2241774"/>
            <a:chExt cx="256404" cy="239742"/>
          </a:xfrm>
          <a:solidFill>
            <a:schemeClr val="bg1"/>
          </a:solidFill>
        </p:grpSpPr>
        <p:sp>
          <p:nvSpPr>
            <p:cNvPr id="55"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861012846"/>
      </p:ext>
    </p:extLst>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774826" y="838191"/>
            <a:ext cx="8748713" cy="954107"/>
          </a:xfrm>
        </p:spPr>
        <p:txBody>
          <a:bodyPr/>
          <a:lstStyle/>
          <a:p>
            <a:pPr algn="l"/>
            <a:r>
              <a:rPr lang="en-US" altLang="ja-JP" sz="2800">
                <a:ea typeface="ＭＳ Ｐゴシック" panose="020B0600070205080204" pitchFamily="34" charset="-128"/>
              </a:rPr>
              <a:t>Cloud Computing: Definition (ITU-T Y.3500)</a:t>
            </a:r>
            <a:endParaRPr lang="en-US" altLang="ko-KR" sz="2800">
              <a:ea typeface="굴림" panose="020B0600000101010101" pitchFamily="34" charset="-127"/>
            </a:endParaRPr>
          </a:p>
        </p:txBody>
      </p:sp>
      <p:sp>
        <p:nvSpPr>
          <p:cNvPr id="19459" name="Content Placeholder 2"/>
          <p:cNvSpPr>
            <a:spLocks noGrp="1"/>
          </p:cNvSpPr>
          <p:nvPr>
            <p:ph idx="1"/>
          </p:nvPr>
        </p:nvSpPr>
        <p:spPr>
          <a:xfrm>
            <a:off x="1919288" y="1916113"/>
            <a:ext cx="8401050" cy="4432300"/>
          </a:xfrm>
        </p:spPr>
        <p:txBody>
          <a:bodyPr/>
          <a:lstStyle/>
          <a:p>
            <a:pPr marL="0" indent="0">
              <a:buNone/>
              <a:defRPr/>
            </a:pPr>
            <a:r>
              <a:rPr lang="en-US" altLang="ko-KR" sz="2000" dirty="0">
                <a:solidFill>
                  <a:schemeClr val="tx1"/>
                </a:solidFill>
                <a:latin typeface="+mn-ea"/>
              </a:rPr>
              <a:t> </a:t>
            </a:r>
            <a:r>
              <a:rPr lang="en-US" altLang="en-US" sz="2800" dirty="0">
                <a:solidFill>
                  <a:schemeClr val="tx1"/>
                </a:solidFill>
                <a:latin typeface="+mn-ea"/>
              </a:rPr>
              <a:t>“</a:t>
            </a:r>
            <a:r>
              <a:rPr lang="en-US" altLang="en-US" sz="2800" u="sng" dirty="0">
                <a:solidFill>
                  <a:srgbClr val="FF0000"/>
                </a:solidFill>
                <a:latin typeface="+mn-ea"/>
              </a:rPr>
              <a:t>paradigm</a:t>
            </a:r>
            <a:r>
              <a:rPr lang="en-US" altLang="en-US" sz="2800" dirty="0">
                <a:latin typeface="+mn-ea"/>
              </a:rPr>
              <a:t> for enabling network access to a scalable and elastic pool of </a:t>
            </a:r>
            <a:r>
              <a:rPr lang="en-US" altLang="en-US" sz="2800" u="sng" dirty="0">
                <a:solidFill>
                  <a:srgbClr val="FF0000"/>
                </a:solidFill>
                <a:latin typeface="+mn-ea"/>
              </a:rPr>
              <a:t>shareable physical </a:t>
            </a:r>
            <a:r>
              <a:rPr lang="en-US" altLang="en-US" sz="2800" dirty="0">
                <a:latin typeface="+mn-ea"/>
              </a:rPr>
              <a:t>or </a:t>
            </a:r>
            <a:r>
              <a:rPr lang="en-US" altLang="en-US" sz="2800" u="sng" dirty="0">
                <a:solidFill>
                  <a:srgbClr val="FF0000"/>
                </a:solidFill>
                <a:latin typeface="+mn-ea"/>
              </a:rPr>
              <a:t>virtual resources</a:t>
            </a:r>
            <a:r>
              <a:rPr lang="en-US" altLang="en-US" sz="2800" dirty="0">
                <a:latin typeface="+mn-ea"/>
              </a:rPr>
              <a:t> with </a:t>
            </a:r>
            <a:r>
              <a:rPr lang="en-US" altLang="en-US" sz="2800" u="sng" dirty="0">
                <a:solidFill>
                  <a:srgbClr val="FF0000"/>
                </a:solidFill>
                <a:latin typeface="+mn-ea"/>
              </a:rPr>
              <a:t>self-</a:t>
            </a:r>
            <a:r>
              <a:rPr lang="en-US" altLang="en-US" sz="2800" dirty="0">
                <a:latin typeface="+mn-ea"/>
              </a:rPr>
              <a:t>service provisioning and administration on-demand”</a:t>
            </a:r>
          </a:p>
          <a:p>
            <a:pPr marL="0" indent="0">
              <a:buNone/>
              <a:defRPr/>
            </a:pPr>
            <a:endParaRPr lang="en-US" altLang="en-US" sz="2000" dirty="0">
              <a:latin typeface="+mn-ea"/>
            </a:endParaRPr>
          </a:p>
          <a:p>
            <a:pPr marL="0" indent="0">
              <a:buNone/>
              <a:defRPr/>
            </a:pPr>
            <a:r>
              <a:rPr lang="en-US" altLang="en-US" sz="2400" dirty="0">
                <a:latin typeface="+mn-ea"/>
              </a:rPr>
              <a:t>NOTE – Examples of resources include servers, operating systems, networks, software, applications, and storage equipment.</a:t>
            </a:r>
          </a:p>
          <a:p>
            <a:pPr marL="0" indent="0">
              <a:buNone/>
              <a:defRPr/>
            </a:pPr>
            <a:endParaRPr lang="en-US" altLang="en-US" sz="2000" dirty="0">
              <a:latin typeface="+mn-ea"/>
            </a:endParaRPr>
          </a:p>
          <a:p>
            <a:pPr marL="0" indent="0">
              <a:buNone/>
              <a:defRPr/>
            </a:pPr>
            <a:r>
              <a:rPr lang="en-US" altLang="en-US" sz="1400" i="1" dirty="0">
                <a:latin typeface="+mn-ea"/>
              </a:rPr>
              <a:t>[Source: ISO/IEC 17788 | Recommendation ITU-T Y.3500 “Information technology - Cloud computing - Overview and vocabulary”, approved on 13 August 2014]</a:t>
            </a:r>
            <a:endParaRPr lang="en-US" altLang="en-US" sz="1800" i="1" dirty="0">
              <a:latin typeface="+mn-ea"/>
            </a:endParaRPr>
          </a:p>
        </p:txBody>
      </p:sp>
    </p:spTree>
    <p:extLst>
      <p:ext uri="{BB962C8B-B14F-4D97-AF65-F5344CB8AC3E}">
        <p14:creationId xmlns:p14="http://schemas.microsoft.com/office/powerpoint/2010/main" val="1503731604"/>
      </p:ext>
    </p:extLst>
  </p:cSld>
  <p:clrMapOvr>
    <a:masterClrMapping/>
  </p:clrMapOvr>
  <p:transition spd="slow">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a:xfrm>
            <a:off x="1905000" y="-47913"/>
            <a:ext cx="7772400" cy="584775"/>
          </a:xfrm>
        </p:spPr>
        <p:txBody>
          <a:bodyPr/>
          <a:lstStyle/>
          <a:p>
            <a:pPr algn="l"/>
            <a:r>
              <a:rPr lang="en-US" altLang="en-US" sz="3200"/>
              <a:t>Cloud Ecosystem </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19326"/>
            <a:ext cx="694848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92313" y="765175"/>
            <a:ext cx="8424862" cy="1631216"/>
          </a:xfrm>
          <a:prstGeom prst="rect">
            <a:avLst/>
          </a:prstGeom>
        </p:spPr>
        <p:txBody>
          <a:bodyPr>
            <a:spAutoFit/>
          </a:bodyPr>
          <a:lstStyle/>
          <a:p>
            <a:pPr eaLnBrk="0" fontAlgn="base" hangingPunct="0">
              <a:spcBef>
                <a:spcPct val="0"/>
              </a:spcBef>
              <a:spcAft>
                <a:spcPct val="0"/>
              </a:spcAft>
              <a:defRPr/>
            </a:pPr>
            <a:r>
              <a:rPr lang="en-US" sz="2000" dirty="0">
                <a:solidFill>
                  <a:srgbClr val="FFFFFF"/>
                </a:solidFill>
                <a:latin typeface="Times New Roman" panose="02020603050405020304" pitchFamily="18" charset="0"/>
              </a:rPr>
              <a:t>Three</a:t>
            </a:r>
            <a:r>
              <a:rPr lang="en-US" sz="2000" dirty="0">
                <a:solidFill>
                  <a:srgbClr val="D9445A"/>
                </a:solidFill>
                <a:latin typeface="Times New Roman" panose="02020603050405020304" pitchFamily="18" charset="0"/>
              </a:rPr>
              <a:t> actors </a:t>
            </a:r>
            <a:r>
              <a:rPr lang="en-US" sz="2000" dirty="0">
                <a:solidFill>
                  <a:srgbClr val="FFFFFF"/>
                </a:solidFill>
                <a:latin typeface="Times New Roman" panose="02020603050405020304" pitchFamily="18" charset="0"/>
              </a:rPr>
              <a:t>playing different </a:t>
            </a:r>
            <a:r>
              <a:rPr lang="en-US" sz="2000" dirty="0">
                <a:solidFill>
                  <a:srgbClr val="D9445A"/>
                </a:solidFill>
                <a:latin typeface="Times New Roman" panose="02020603050405020304" pitchFamily="18" charset="0"/>
              </a:rPr>
              <a:t>roles</a:t>
            </a:r>
            <a:r>
              <a:rPr lang="en-US" sz="2000" dirty="0">
                <a:solidFill>
                  <a:srgbClr val="FFFFFF"/>
                </a:solidFill>
                <a:latin typeface="Times New Roman" panose="02020603050405020304" pitchFamily="18" charset="0"/>
              </a:rPr>
              <a:t>:</a:t>
            </a:r>
          </a:p>
          <a:p>
            <a:pPr marL="457200" indent="-457200" eaLnBrk="0" fontAlgn="base" hangingPunct="0">
              <a:spcBef>
                <a:spcPct val="0"/>
              </a:spcBef>
              <a:spcAft>
                <a:spcPct val="0"/>
              </a:spcAft>
              <a:buFont typeface="+mj-lt"/>
              <a:buAutoNum type="arabicPeriod"/>
              <a:defRPr/>
            </a:pPr>
            <a:r>
              <a:rPr lang="en-US" sz="2000" dirty="0">
                <a:solidFill>
                  <a:srgbClr val="FFFFFF"/>
                </a:solidFill>
                <a:latin typeface="Times New Roman" panose="02020603050405020304" pitchFamily="18" charset="0"/>
              </a:rPr>
              <a:t>Cloud </a:t>
            </a:r>
            <a:r>
              <a:rPr lang="en-US" sz="2000" dirty="0">
                <a:solidFill>
                  <a:srgbClr val="D9445A"/>
                </a:solidFill>
                <a:latin typeface="Times New Roman" panose="02020603050405020304" pitchFamily="18" charset="0"/>
              </a:rPr>
              <a:t>Service Provider </a:t>
            </a:r>
            <a:r>
              <a:rPr lang="en-US" sz="2000" dirty="0">
                <a:solidFill>
                  <a:srgbClr val="FFFFFF"/>
                </a:solidFill>
                <a:latin typeface="Times New Roman" panose="02020603050405020304" pitchFamily="18" charset="0"/>
              </a:rPr>
              <a:t>CSP: </a:t>
            </a:r>
            <a:r>
              <a:rPr lang="en-US" sz="2000" dirty="0" err="1">
                <a:solidFill>
                  <a:srgbClr val="FFFFFF"/>
                </a:solidFill>
                <a:latin typeface="Times New Roman" panose="02020603050405020304" pitchFamily="18" charset="0"/>
              </a:rPr>
              <a:t>XaaS</a:t>
            </a:r>
            <a:r>
              <a:rPr lang="en-US" sz="2000" dirty="0">
                <a:solidFill>
                  <a:srgbClr val="FFFFFF"/>
                </a:solidFill>
                <a:latin typeface="Times New Roman" panose="02020603050405020304" pitchFamily="18" charset="0"/>
              </a:rPr>
              <a:t> Provider, Inter-Cloud… </a:t>
            </a:r>
          </a:p>
          <a:p>
            <a:pPr marL="457200" indent="-457200" eaLnBrk="0" fontAlgn="base" hangingPunct="0">
              <a:spcBef>
                <a:spcPct val="0"/>
              </a:spcBef>
              <a:spcAft>
                <a:spcPct val="0"/>
              </a:spcAft>
              <a:buFont typeface="+mj-lt"/>
              <a:buAutoNum type="arabicPeriod"/>
              <a:defRPr/>
            </a:pPr>
            <a:r>
              <a:rPr lang="en-US" sz="2000" dirty="0">
                <a:solidFill>
                  <a:srgbClr val="FFFFFF"/>
                </a:solidFill>
                <a:latin typeface="Times New Roman" panose="02020603050405020304" pitchFamily="18" charset="0"/>
              </a:rPr>
              <a:t>Cloud </a:t>
            </a:r>
            <a:r>
              <a:rPr lang="en-US" sz="2000" dirty="0">
                <a:solidFill>
                  <a:srgbClr val="D9445A"/>
                </a:solidFill>
                <a:latin typeface="Times New Roman" panose="02020603050405020304" pitchFamily="18" charset="0"/>
              </a:rPr>
              <a:t>Service User </a:t>
            </a:r>
            <a:r>
              <a:rPr lang="en-US" sz="2000" dirty="0">
                <a:solidFill>
                  <a:srgbClr val="FFFFFF"/>
                </a:solidFill>
                <a:latin typeface="Times New Roman" panose="02020603050405020304" pitchFamily="18" charset="0"/>
              </a:rPr>
              <a:t>CSU: Consumer, Enterprise…</a:t>
            </a:r>
          </a:p>
          <a:p>
            <a:pPr marL="457200" indent="-457200" eaLnBrk="0" fontAlgn="base" hangingPunct="0">
              <a:spcBef>
                <a:spcPct val="0"/>
              </a:spcBef>
              <a:spcAft>
                <a:spcPct val="0"/>
              </a:spcAft>
              <a:buFont typeface="+mj-lt"/>
              <a:buAutoNum type="arabicPeriod"/>
              <a:defRPr/>
            </a:pPr>
            <a:r>
              <a:rPr lang="en-US" sz="2000" dirty="0">
                <a:solidFill>
                  <a:srgbClr val="FFFFFF"/>
                </a:solidFill>
                <a:latin typeface="Times New Roman" panose="02020603050405020304" pitchFamily="18" charset="0"/>
              </a:rPr>
              <a:t>Cloud </a:t>
            </a:r>
            <a:r>
              <a:rPr lang="en-US" sz="2000" dirty="0">
                <a:solidFill>
                  <a:srgbClr val="D9445A"/>
                </a:solidFill>
                <a:latin typeface="Times New Roman" panose="02020603050405020304" pitchFamily="18" charset="0"/>
              </a:rPr>
              <a:t>Service Partner </a:t>
            </a:r>
            <a:r>
              <a:rPr lang="en-US" sz="2000" dirty="0">
                <a:solidFill>
                  <a:srgbClr val="FFFFFF"/>
                </a:solidFill>
                <a:latin typeface="Times New Roman" panose="02020603050405020304" pitchFamily="18" charset="0"/>
              </a:rPr>
              <a:t>CSN: Application Developer, Integrator…</a:t>
            </a:r>
          </a:p>
          <a:p>
            <a:pPr eaLnBrk="0" fontAlgn="base" hangingPunct="0">
              <a:spcBef>
                <a:spcPct val="0"/>
              </a:spcBef>
              <a:spcAft>
                <a:spcPct val="0"/>
              </a:spcAft>
              <a:defRPr/>
            </a:pPr>
            <a:endParaRPr lang="fr-FR" sz="20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429650353"/>
      </p:ext>
    </p:extLst>
  </p:cSld>
  <p:clrMapOvr>
    <a:masterClrMapping/>
  </p:clrMapOvr>
  <p:transition spd="slow">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801" y="30164"/>
            <a:ext cx="8964613" cy="955675"/>
          </a:xfrm>
        </p:spPr>
        <p:txBody>
          <a:bodyPr>
            <a:normAutofit fontScale="90000"/>
          </a:bodyPr>
          <a:lstStyle/>
          <a:p>
            <a:pPr algn="l">
              <a:defRPr/>
            </a:pPr>
            <a:r>
              <a:rPr lang="en-US" sz="3200" dirty="0"/>
              <a:t>Cloud Functional Architecture </a:t>
            </a:r>
            <a:r>
              <a:rPr lang="en-US" sz="3000" dirty="0"/>
              <a:t/>
            </a:r>
            <a:br>
              <a:rPr lang="en-US" sz="3000" dirty="0"/>
            </a:br>
            <a:r>
              <a:rPr lang="en-US" sz="3200" dirty="0"/>
              <a:t>First Cloud ICT Architecture</a:t>
            </a:r>
          </a:p>
        </p:txBody>
      </p:sp>
      <p:grpSp>
        <p:nvGrpSpPr>
          <p:cNvPr id="67587" name="组合 43"/>
          <p:cNvGrpSpPr>
            <a:grpSpLocks/>
          </p:cNvGrpSpPr>
          <p:nvPr/>
        </p:nvGrpSpPr>
        <p:grpSpPr bwMode="auto">
          <a:xfrm>
            <a:off x="1905001" y="1143001"/>
            <a:ext cx="8139113" cy="4665663"/>
            <a:chOff x="1301813" y="930599"/>
            <a:chExt cx="7783413" cy="5354966"/>
          </a:xfrm>
        </p:grpSpPr>
        <p:sp>
          <p:nvSpPr>
            <p:cNvPr id="7" name="Rectangle à coins arrondis 6"/>
            <p:cNvSpPr/>
            <p:nvPr/>
          </p:nvSpPr>
          <p:spPr>
            <a:xfrm>
              <a:off x="1301813" y="4837045"/>
              <a:ext cx="6347269" cy="1448520"/>
            </a:xfrm>
            <a:prstGeom prst="roundRect">
              <a:avLst/>
            </a:prstGeom>
            <a:solidFill>
              <a:srgbClr val="29D1E3"/>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sz="1400">
                <a:solidFill>
                  <a:srgbClr val="000000"/>
                </a:solidFill>
              </a:endParaRPr>
            </a:p>
          </p:txBody>
        </p:sp>
        <p:sp>
          <p:nvSpPr>
            <p:cNvPr id="8" name="Rectangle à coins arrondis 7"/>
            <p:cNvSpPr/>
            <p:nvPr/>
          </p:nvSpPr>
          <p:spPr>
            <a:xfrm>
              <a:off x="1301813" y="3071493"/>
              <a:ext cx="6347269" cy="17017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sz="1400" dirty="0">
                <a:solidFill>
                  <a:srgbClr val="000000"/>
                </a:solidFill>
              </a:endParaRPr>
            </a:p>
          </p:txBody>
        </p:sp>
        <p:sp>
          <p:nvSpPr>
            <p:cNvPr id="9" name="Rectangle à coins arrondis 8"/>
            <p:cNvSpPr/>
            <p:nvPr/>
          </p:nvSpPr>
          <p:spPr>
            <a:xfrm>
              <a:off x="1301813" y="2001956"/>
              <a:ext cx="6347269" cy="1007587"/>
            </a:xfrm>
            <a:prstGeom prst="roundRect">
              <a:avLst/>
            </a:prstGeom>
            <a:solidFill>
              <a:srgbClr val="F8E1D8"/>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sz="1400" dirty="0">
                <a:solidFill>
                  <a:srgbClr val="000000"/>
                </a:solidFill>
              </a:endParaRPr>
            </a:p>
          </p:txBody>
        </p:sp>
        <p:sp>
          <p:nvSpPr>
            <p:cNvPr id="10" name="Rectangle à coins arrondis 9"/>
            <p:cNvSpPr/>
            <p:nvPr/>
          </p:nvSpPr>
          <p:spPr>
            <a:xfrm>
              <a:off x="1301813" y="930599"/>
              <a:ext cx="6347269" cy="100758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sz="1400">
                <a:solidFill>
                  <a:srgbClr val="000000"/>
                </a:solidFill>
              </a:endParaRPr>
            </a:p>
          </p:txBody>
        </p:sp>
        <p:sp>
          <p:nvSpPr>
            <p:cNvPr id="67592" name="ZoneTexte 8"/>
            <p:cNvSpPr txBox="1">
              <a:spLocks noChangeArrowheads="1"/>
            </p:cNvSpPr>
            <p:nvPr/>
          </p:nvSpPr>
          <p:spPr bwMode="auto">
            <a:xfrm>
              <a:off x="1506545" y="1245569"/>
              <a:ext cx="980873" cy="6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r>
                <a:rPr lang="fr-FR" altLang="en-US" sz="1400" b="1">
                  <a:solidFill>
                    <a:srgbClr val="000000"/>
                  </a:solidFill>
                </a:rPr>
                <a:t>User Layer </a:t>
              </a:r>
              <a:endParaRPr lang="en-US" altLang="en-US" sz="1400" b="1">
                <a:solidFill>
                  <a:srgbClr val="000000"/>
                </a:solidFill>
              </a:endParaRPr>
            </a:p>
          </p:txBody>
        </p:sp>
        <p:sp>
          <p:nvSpPr>
            <p:cNvPr id="67593" name="ZoneTexte 9"/>
            <p:cNvSpPr txBox="1">
              <a:spLocks noChangeArrowheads="1"/>
            </p:cNvSpPr>
            <p:nvPr/>
          </p:nvSpPr>
          <p:spPr bwMode="auto">
            <a:xfrm>
              <a:off x="1506545" y="2252813"/>
              <a:ext cx="1199713" cy="6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r>
                <a:rPr lang="fr-FR" altLang="en-US" sz="1400" b="1">
                  <a:solidFill>
                    <a:srgbClr val="000000"/>
                  </a:solidFill>
                </a:rPr>
                <a:t>Access </a:t>
              </a:r>
            </a:p>
            <a:p>
              <a:pPr fontAlgn="base">
                <a:spcBef>
                  <a:spcPct val="0"/>
                </a:spcBef>
                <a:spcAft>
                  <a:spcPct val="0"/>
                </a:spcAft>
                <a:buClrTx/>
                <a:buSzTx/>
                <a:buFontTx/>
                <a:buNone/>
              </a:pPr>
              <a:r>
                <a:rPr lang="fr-FR" altLang="en-US" sz="1400" b="1">
                  <a:solidFill>
                    <a:srgbClr val="000000"/>
                  </a:solidFill>
                </a:rPr>
                <a:t>Layer </a:t>
              </a:r>
            </a:p>
          </p:txBody>
        </p:sp>
        <p:sp>
          <p:nvSpPr>
            <p:cNvPr id="67594" name="ZoneTexte 12"/>
            <p:cNvSpPr txBox="1">
              <a:spLocks noChangeArrowheads="1"/>
            </p:cNvSpPr>
            <p:nvPr/>
          </p:nvSpPr>
          <p:spPr bwMode="auto">
            <a:xfrm>
              <a:off x="1434863" y="5169947"/>
              <a:ext cx="1143748" cy="10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r>
                <a:rPr lang="fr-FR" altLang="en-US" sz="1400" b="1">
                  <a:solidFill>
                    <a:srgbClr val="000000"/>
                  </a:solidFill>
                </a:rPr>
                <a:t>Resources &amp; Network </a:t>
              </a:r>
            </a:p>
            <a:p>
              <a:pPr fontAlgn="base">
                <a:spcBef>
                  <a:spcPct val="0"/>
                </a:spcBef>
                <a:spcAft>
                  <a:spcPct val="0"/>
                </a:spcAft>
                <a:buClrTx/>
                <a:buSzTx/>
                <a:buFontTx/>
                <a:buNone/>
              </a:pPr>
              <a:r>
                <a:rPr lang="fr-FR" altLang="en-US" sz="1400" b="1">
                  <a:solidFill>
                    <a:srgbClr val="000000"/>
                  </a:solidFill>
                </a:rPr>
                <a:t>Layer</a:t>
              </a:r>
            </a:p>
          </p:txBody>
        </p:sp>
        <p:sp>
          <p:nvSpPr>
            <p:cNvPr id="14" name="Rectangle à coins arrondis 13"/>
            <p:cNvSpPr/>
            <p:nvPr/>
          </p:nvSpPr>
          <p:spPr>
            <a:xfrm>
              <a:off x="7747760" y="930599"/>
              <a:ext cx="1337466" cy="53549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sz="1400">
                <a:solidFill>
                  <a:srgbClr val="000000"/>
                </a:solidFill>
              </a:endParaRPr>
            </a:p>
          </p:txBody>
        </p:sp>
        <p:sp>
          <p:nvSpPr>
            <p:cNvPr id="67596" name="ZoneTexte 23"/>
            <p:cNvSpPr txBox="1">
              <a:spLocks noChangeArrowheads="1"/>
            </p:cNvSpPr>
            <p:nvPr/>
          </p:nvSpPr>
          <p:spPr bwMode="auto">
            <a:xfrm>
              <a:off x="7819226" y="1243558"/>
              <a:ext cx="1145919" cy="8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r>
                <a:rPr lang="en-US" altLang="en-US" sz="1400" b="1">
                  <a:solidFill>
                    <a:srgbClr val="000000"/>
                  </a:solidFill>
                </a:rPr>
                <a:t>Cross-Layer</a:t>
              </a:r>
            </a:p>
            <a:p>
              <a:pPr fontAlgn="base">
                <a:spcBef>
                  <a:spcPct val="0"/>
                </a:spcBef>
                <a:spcAft>
                  <a:spcPct val="0"/>
                </a:spcAft>
                <a:buClrTx/>
                <a:buSzTx/>
                <a:buFontTx/>
                <a:buNone/>
              </a:pPr>
              <a:r>
                <a:rPr lang="en-US" altLang="en-US" sz="1400" b="1">
                  <a:solidFill>
                    <a:srgbClr val="000000"/>
                  </a:solidFill>
                </a:rPr>
                <a:t>Functions</a:t>
              </a:r>
            </a:p>
          </p:txBody>
        </p:sp>
        <p:sp>
          <p:nvSpPr>
            <p:cNvPr id="67597" name="ZoneTexte 30"/>
            <p:cNvSpPr txBox="1">
              <a:spLocks noChangeArrowheads="1"/>
            </p:cNvSpPr>
            <p:nvPr/>
          </p:nvSpPr>
          <p:spPr bwMode="auto">
            <a:xfrm>
              <a:off x="1516674" y="3575027"/>
              <a:ext cx="1199713" cy="6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Tx/>
                <a:buSzTx/>
                <a:buFontTx/>
                <a:buNone/>
              </a:pPr>
              <a:r>
                <a:rPr lang="fr-FR" altLang="en-US" sz="1400" b="1">
                  <a:solidFill>
                    <a:srgbClr val="000000"/>
                  </a:solidFill>
                </a:rPr>
                <a:t>Services</a:t>
              </a:r>
            </a:p>
            <a:p>
              <a:pPr fontAlgn="base">
                <a:spcBef>
                  <a:spcPct val="0"/>
                </a:spcBef>
                <a:spcAft>
                  <a:spcPct val="0"/>
                </a:spcAft>
                <a:buClrTx/>
                <a:buSzTx/>
                <a:buFontTx/>
                <a:buNone/>
              </a:pPr>
              <a:r>
                <a:rPr lang="fr-FR" altLang="en-US" sz="1400" b="1">
                  <a:solidFill>
                    <a:srgbClr val="000000"/>
                  </a:solidFill>
                </a:rPr>
                <a:t>Layer</a:t>
              </a:r>
            </a:p>
          </p:txBody>
        </p:sp>
        <p:sp>
          <p:nvSpPr>
            <p:cNvPr id="17" name="Rectangle à coins arrondis 16"/>
            <p:cNvSpPr/>
            <p:nvPr/>
          </p:nvSpPr>
          <p:spPr>
            <a:xfrm>
              <a:off x="2543637" y="1182040"/>
              <a:ext cx="1338984" cy="54843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400" dirty="0">
                  <a:solidFill>
                    <a:srgbClr val="000000"/>
                  </a:solidFill>
                </a:rPr>
                <a:t>End-User Function</a:t>
              </a:r>
            </a:p>
          </p:txBody>
        </p:sp>
        <p:sp>
          <p:nvSpPr>
            <p:cNvPr id="18" name="Rectangle à coins arrondis 17"/>
            <p:cNvSpPr/>
            <p:nvPr/>
          </p:nvSpPr>
          <p:spPr>
            <a:xfrm>
              <a:off x="4087568" y="1182040"/>
              <a:ext cx="1338984" cy="54843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400" dirty="0">
                  <a:solidFill>
                    <a:srgbClr val="000000"/>
                  </a:solidFill>
                </a:rPr>
                <a:t>Partner Function</a:t>
              </a:r>
            </a:p>
          </p:txBody>
        </p:sp>
        <p:sp>
          <p:nvSpPr>
            <p:cNvPr id="19" name="Rectangle à coins arrondis 18"/>
            <p:cNvSpPr/>
            <p:nvPr/>
          </p:nvSpPr>
          <p:spPr>
            <a:xfrm>
              <a:off x="5570773" y="1182040"/>
              <a:ext cx="1337466" cy="54843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200" dirty="0">
                  <a:solidFill>
                    <a:srgbClr val="000000"/>
                  </a:solidFill>
                </a:rPr>
                <a:t>Administrator Function</a:t>
              </a:r>
            </a:p>
          </p:txBody>
        </p:sp>
        <p:sp>
          <p:nvSpPr>
            <p:cNvPr id="20" name="Rectangle à coins arrondis 19"/>
            <p:cNvSpPr/>
            <p:nvPr/>
          </p:nvSpPr>
          <p:spPr>
            <a:xfrm>
              <a:off x="4895209" y="2113101"/>
              <a:ext cx="1313175" cy="75432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400" dirty="0">
                  <a:solidFill>
                    <a:srgbClr val="000000"/>
                  </a:solidFill>
                </a:rPr>
                <a:t>Inter Cloud Function</a:t>
              </a:r>
            </a:p>
          </p:txBody>
        </p:sp>
        <p:sp>
          <p:nvSpPr>
            <p:cNvPr id="21" name="Rectangle à coins arrondis 20"/>
            <p:cNvSpPr/>
            <p:nvPr/>
          </p:nvSpPr>
          <p:spPr>
            <a:xfrm>
              <a:off x="3413521" y="2113101"/>
              <a:ext cx="1313175" cy="75432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400" dirty="0">
                  <a:solidFill>
                    <a:srgbClr val="000000"/>
                  </a:solidFill>
                </a:rPr>
                <a:t>Endpoint Function</a:t>
              </a:r>
            </a:p>
          </p:txBody>
        </p:sp>
        <p:grpSp>
          <p:nvGrpSpPr>
            <p:cNvPr id="67603" name="Group 5"/>
            <p:cNvGrpSpPr>
              <a:grpSpLocks/>
            </p:cNvGrpSpPr>
            <p:nvPr/>
          </p:nvGrpSpPr>
          <p:grpSpPr bwMode="auto">
            <a:xfrm>
              <a:off x="2560337" y="3217256"/>
              <a:ext cx="2386488" cy="1336441"/>
              <a:chOff x="1747358" y="1839326"/>
              <a:chExt cx="3650395" cy="2130210"/>
            </a:xfrm>
          </p:grpSpPr>
          <p:sp>
            <p:nvSpPr>
              <p:cNvPr id="40" name="L-Shape 11"/>
              <p:cNvSpPr/>
              <p:nvPr/>
            </p:nvSpPr>
            <p:spPr bwMode="auto">
              <a:xfrm rot="10800000">
                <a:off x="3549334" y="1935164"/>
                <a:ext cx="1836807" cy="1960352"/>
              </a:xfrm>
              <a:prstGeom prst="corner">
                <a:avLst>
                  <a:gd name="adj1" fmla="val 21401"/>
                  <a:gd name="adj2" fmla="val 19202"/>
                </a:avLst>
              </a:prstGeom>
              <a:solidFill>
                <a:srgbClr val="CCFF66"/>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dirty="0">
                  <a:solidFill>
                    <a:srgbClr val="808080">
                      <a:lumMod val="25000"/>
                    </a:srgbClr>
                  </a:solidFill>
                </a:endParaRPr>
              </a:p>
            </p:txBody>
          </p:sp>
          <p:sp>
            <p:nvSpPr>
              <p:cNvPr id="41" name="L-Shape 43"/>
              <p:cNvSpPr/>
              <p:nvPr/>
            </p:nvSpPr>
            <p:spPr bwMode="auto">
              <a:xfrm rot="10800000">
                <a:off x="2390588" y="2986493"/>
                <a:ext cx="1848419" cy="909023"/>
              </a:xfrm>
              <a:prstGeom prst="corner">
                <a:avLst>
                  <a:gd name="adj1" fmla="val 36427"/>
                  <a:gd name="adj2" fmla="val 33929"/>
                </a:avLst>
              </a:prstGeom>
              <a:solidFill>
                <a:srgbClr val="FFFFCC"/>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a:solidFill>
                    <a:srgbClr val="808080">
                      <a:lumMod val="25000"/>
                    </a:srgbClr>
                  </a:solidFill>
                </a:endParaRPr>
              </a:p>
            </p:txBody>
          </p:sp>
          <p:sp>
            <p:nvSpPr>
              <p:cNvPr id="42" name="L-Shape 44"/>
              <p:cNvSpPr/>
              <p:nvPr/>
            </p:nvSpPr>
            <p:spPr bwMode="auto">
              <a:xfrm rot="10800000">
                <a:off x="2994343" y="2455021"/>
                <a:ext cx="1850742" cy="1440495"/>
              </a:xfrm>
              <a:prstGeom prst="corner">
                <a:avLst>
                  <a:gd name="adj1" fmla="val 28222"/>
                  <a:gd name="adj2" fmla="val 27445"/>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a:solidFill>
                    <a:srgbClr val="808080">
                      <a:lumMod val="25000"/>
                    </a:srgbClr>
                  </a:solidFill>
                </a:endParaRPr>
              </a:p>
            </p:txBody>
          </p:sp>
          <p:sp>
            <p:nvSpPr>
              <p:cNvPr id="43" name="Rectangle 42"/>
              <p:cNvSpPr/>
              <p:nvPr/>
            </p:nvSpPr>
            <p:spPr bwMode="auto">
              <a:xfrm>
                <a:off x="1747358" y="3462786"/>
                <a:ext cx="1938981" cy="432730"/>
              </a:xfrm>
              <a:prstGeom prst="rect">
                <a:avLst/>
              </a:prstGeom>
              <a:solidFill>
                <a:srgbClr val="FF99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a:solidFill>
                    <a:srgbClr val="808080">
                      <a:lumMod val="25000"/>
                    </a:srgbClr>
                  </a:solidFill>
                </a:endParaRPr>
              </a:p>
            </p:txBody>
          </p:sp>
          <p:sp>
            <p:nvSpPr>
              <p:cNvPr id="44" name="TextBox 16"/>
              <p:cNvSpPr txBox="1"/>
              <p:nvPr/>
            </p:nvSpPr>
            <p:spPr bwMode="auto">
              <a:xfrm>
                <a:off x="3544690" y="1839326"/>
                <a:ext cx="1853063" cy="506751"/>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200" dirty="0">
                    <a:solidFill>
                      <a:srgbClr val="808080">
                        <a:lumMod val="25000"/>
                      </a:srgbClr>
                    </a:solidFill>
                    <a:latin typeface="Arial" pitchFamily="34" charset="0"/>
                  </a:rPr>
                  <a:t>SaaS / CaaS</a:t>
                </a:r>
              </a:p>
            </p:txBody>
          </p:sp>
          <p:sp>
            <p:nvSpPr>
              <p:cNvPr id="45" name="TextBox 50"/>
              <p:cNvSpPr txBox="1"/>
              <p:nvPr/>
            </p:nvSpPr>
            <p:spPr bwMode="auto">
              <a:xfrm>
                <a:off x="3040786" y="2501488"/>
                <a:ext cx="818809" cy="50675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200" dirty="0">
                    <a:solidFill>
                      <a:srgbClr val="808080">
                        <a:lumMod val="25000"/>
                      </a:srgbClr>
                    </a:solidFill>
                    <a:latin typeface="Arial" pitchFamily="34" charset="0"/>
                  </a:rPr>
                  <a:t>PaaS</a:t>
                </a:r>
              </a:p>
            </p:txBody>
          </p:sp>
          <p:sp>
            <p:nvSpPr>
              <p:cNvPr id="46" name="TextBox 51"/>
              <p:cNvSpPr txBox="1"/>
              <p:nvPr/>
            </p:nvSpPr>
            <p:spPr bwMode="auto">
              <a:xfrm>
                <a:off x="2404521" y="2951642"/>
                <a:ext cx="732051" cy="50675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200" dirty="0">
                    <a:solidFill>
                      <a:srgbClr val="808080">
                        <a:lumMod val="25000"/>
                      </a:srgbClr>
                    </a:solidFill>
                    <a:latin typeface="Arial" pitchFamily="34" charset="0"/>
                  </a:rPr>
                  <a:t>IaaS</a:t>
                </a:r>
              </a:p>
            </p:txBody>
          </p:sp>
          <p:sp>
            <p:nvSpPr>
              <p:cNvPr id="47" name="TextBox 52"/>
              <p:cNvSpPr txBox="1"/>
              <p:nvPr/>
            </p:nvSpPr>
            <p:spPr bwMode="auto">
              <a:xfrm>
                <a:off x="2005114" y="3462786"/>
                <a:ext cx="830533" cy="506750"/>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200" dirty="0">
                    <a:solidFill>
                      <a:srgbClr val="808080">
                        <a:lumMod val="25000"/>
                      </a:srgbClr>
                    </a:solidFill>
                    <a:latin typeface="Arial" pitchFamily="34" charset="0"/>
                  </a:rPr>
                  <a:t>NaaS</a:t>
                </a:r>
              </a:p>
            </p:txBody>
          </p:sp>
        </p:grpSp>
        <p:sp>
          <p:nvSpPr>
            <p:cNvPr id="23" name="Rectangle à coins arrondis 22"/>
            <p:cNvSpPr/>
            <p:nvPr/>
          </p:nvSpPr>
          <p:spPr>
            <a:xfrm>
              <a:off x="5551038" y="3650900"/>
              <a:ext cx="1794420" cy="71970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400" dirty="0">
                  <a:solidFill>
                    <a:srgbClr val="000000"/>
                  </a:solidFill>
                </a:rPr>
                <a:t>Service Orchestration</a:t>
              </a:r>
            </a:p>
          </p:txBody>
        </p:sp>
        <p:sp>
          <p:nvSpPr>
            <p:cNvPr id="67605" name="Text Box 11"/>
            <p:cNvSpPr>
              <a:spLocks noChangeArrowheads="1"/>
            </p:cNvSpPr>
            <p:nvPr/>
          </p:nvSpPr>
          <p:spPr bwMode="auto">
            <a:xfrm>
              <a:off x="2532977" y="5746070"/>
              <a:ext cx="4991088" cy="449044"/>
            </a:xfrm>
            <a:prstGeom prst="roundRect">
              <a:avLst>
                <a:gd name="adj" fmla="val 16667"/>
              </a:avLst>
            </a:prstGeom>
            <a:solidFill>
              <a:srgbClr val="A6A6A6"/>
            </a:solidFill>
            <a:ln w="9525">
              <a:solidFill>
                <a:schemeClr val="tx1"/>
              </a:solidFill>
              <a:round/>
              <a:headEnd/>
              <a:tailEnd/>
            </a:ln>
            <a:effectLst>
              <a:prstShdw prst="shdw17" dist="17961" dir="2700000">
                <a:srgbClr val="646464"/>
              </a:prstShdw>
            </a:effec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50000"/>
                </a:spcBef>
                <a:spcAft>
                  <a:spcPct val="0"/>
                </a:spcAft>
                <a:buClrTx/>
                <a:buSzTx/>
                <a:buFontTx/>
                <a:buNone/>
              </a:pPr>
              <a:r>
                <a:rPr lang="en-US" altLang="zh-CN" sz="1000" b="1">
                  <a:solidFill>
                    <a:srgbClr val="141445"/>
                  </a:solidFill>
                  <a:latin typeface="Calibri" panose="020F0502020204030204" pitchFamily="34" charset="0"/>
                  <a:ea typeface="SimSun" panose="02010600030101010101" pitchFamily="2" charset="-122"/>
                  <a:cs typeface="Arial" panose="020B0604020202020204" pitchFamily="34" charset="0"/>
                </a:rPr>
                <a:t>Physical</a:t>
              </a:r>
              <a:br>
                <a:rPr lang="en-US" altLang="zh-CN" sz="1000" b="1">
                  <a:solidFill>
                    <a:srgbClr val="141445"/>
                  </a:solidFill>
                  <a:latin typeface="Calibri" panose="020F0502020204030204" pitchFamily="34" charset="0"/>
                  <a:ea typeface="SimSun" panose="02010600030101010101" pitchFamily="2" charset="-122"/>
                  <a:cs typeface="Arial" panose="020B0604020202020204" pitchFamily="34" charset="0"/>
                </a:rPr>
              </a:br>
              <a:r>
                <a:rPr lang="en-US" altLang="zh-CN" sz="1000" b="1">
                  <a:solidFill>
                    <a:srgbClr val="141445"/>
                  </a:solidFill>
                  <a:latin typeface="Calibri" panose="020F0502020204030204" pitchFamily="34" charset="0"/>
                  <a:ea typeface="SimSun" panose="02010600030101010101" pitchFamily="2" charset="-122"/>
                  <a:cs typeface="Arial" panose="020B0604020202020204" pitchFamily="34" charset="0"/>
                </a:rPr>
                <a:t>Resources</a:t>
              </a:r>
            </a:p>
          </p:txBody>
        </p:sp>
        <p:sp>
          <p:nvSpPr>
            <p:cNvPr id="67606" name="Rectangle 59"/>
            <p:cNvSpPr>
              <a:spLocks noChangeArrowheads="1"/>
            </p:cNvSpPr>
            <p:nvPr/>
          </p:nvSpPr>
          <p:spPr bwMode="auto">
            <a:xfrm>
              <a:off x="2527412" y="5281257"/>
              <a:ext cx="4973473" cy="421758"/>
            </a:xfrm>
            <a:prstGeom prst="roundRect">
              <a:avLst>
                <a:gd name="adj" fmla="val 16667"/>
              </a:avLst>
            </a:prstGeom>
            <a:solidFill>
              <a:srgbClr val="00CCFF"/>
            </a:solidFill>
            <a:ln w="12700" algn="ctr">
              <a:solidFill>
                <a:schemeClr val="tx1"/>
              </a:solidFill>
              <a:round/>
              <a:headEnd/>
              <a:tailEnd/>
            </a:ln>
            <a:effectLst>
              <a:prstShdw prst="shdw17" dist="17961" dir="2700000">
                <a:srgbClr val="004373"/>
              </a:prstShdw>
            </a:effec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50000"/>
                </a:spcBef>
                <a:spcAft>
                  <a:spcPct val="0"/>
                </a:spcAft>
                <a:buClrTx/>
                <a:buSzTx/>
                <a:buFontTx/>
                <a:buNone/>
              </a:pPr>
              <a:endParaRPr lang="en-US" altLang="zh-CN" sz="800" b="1">
                <a:solidFill>
                  <a:srgbClr val="141445"/>
                </a:solidFill>
                <a:latin typeface="Calibri" panose="020F0502020204030204" pitchFamily="34" charset="0"/>
                <a:ea typeface="SimSun" panose="02010600030101010101" pitchFamily="2" charset="-122"/>
                <a:cs typeface="Arial" panose="020B0604020202020204" pitchFamily="34" charset="0"/>
              </a:endParaRPr>
            </a:p>
            <a:p>
              <a:pPr eaLnBrk="0" fontAlgn="base" hangingPunct="0">
                <a:spcBef>
                  <a:spcPct val="50000"/>
                </a:spcBef>
                <a:spcAft>
                  <a:spcPct val="0"/>
                </a:spcAft>
                <a:buClrTx/>
                <a:buSzTx/>
                <a:buFontTx/>
                <a:buNone/>
              </a:pPr>
              <a:r>
                <a:rPr lang="en-US" altLang="zh-CN" sz="1000" b="1">
                  <a:solidFill>
                    <a:srgbClr val="141445"/>
                  </a:solidFill>
                  <a:latin typeface="Calibri" panose="020F0502020204030204" pitchFamily="34" charset="0"/>
                  <a:ea typeface="SimSun" panose="02010600030101010101" pitchFamily="2" charset="-122"/>
                  <a:cs typeface="Arial" panose="020B0604020202020204" pitchFamily="34" charset="0"/>
                </a:rPr>
                <a:t>Pooling &amp; </a:t>
              </a:r>
              <a:br>
                <a:rPr lang="en-US" altLang="zh-CN" sz="1000" b="1">
                  <a:solidFill>
                    <a:srgbClr val="141445"/>
                  </a:solidFill>
                  <a:latin typeface="Calibri" panose="020F0502020204030204" pitchFamily="34" charset="0"/>
                  <a:ea typeface="SimSun" panose="02010600030101010101" pitchFamily="2" charset="-122"/>
                  <a:cs typeface="Arial" panose="020B0604020202020204" pitchFamily="34" charset="0"/>
                </a:rPr>
              </a:br>
              <a:r>
                <a:rPr lang="en-US" altLang="zh-CN" sz="1000" b="1">
                  <a:solidFill>
                    <a:srgbClr val="141445"/>
                  </a:solidFill>
                  <a:latin typeface="Calibri" panose="020F0502020204030204" pitchFamily="34" charset="0"/>
                  <a:ea typeface="SimSun" panose="02010600030101010101" pitchFamily="2" charset="-122"/>
                  <a:cs typeface="Arial" panose="020B0604020202020204" pitchFamily="34" charset="0"/>
                </a:rPr>
                <a:t>Virtualization</a:t>
              </a:r>
            </a:p>
            <a:p>
              <a:pPr algn="ctr" eaLnBrk="0" fontAlgn="base" hangingPunct="0">
                <a:spcBef>
                  <a:spcPct val="50000"/>
                </a:spcBef>
                <a:spcAft>
                  <a:spcPct val="0"/>
                </a:spcAft>
                <a:buClrTx/>
                <a:buSzTx/>
                <a:buFontTx/>
                <a:buNone/>
              </a:pPr>
              <a:endParaRPr lang="en-US" altLang="zh-CN" sz="800" b="1">
                <a:solidFill>
                  <a:srgbClr val="FFFFFF"/>
                </a:solidFill>
                <a:latin typeface="Calibri" panose="020F0502020204030204" pitchFamily="34" charset="0"/>
                <a:ea typeface="SimSun" panose="02010600030101010101" pitchFamily="2" charset="-122"/>
                <a:cs typeface="Arial" panose="020B0604020202020204" pitchFamily="34" charset="0"/>
              </a:endParaRPr>
            </a:p>
          </p:txBody>
        </p:sp>
        <p:sp>
          <p:nvSpPr>
            <p:cNvPr id="67607" name="Text Box 11"/>
            <p:cNvSpPr>
              <a:spLocks noChangeArrowheads="1"/>
            </p:cNvSpPr>
            <p:nvPr/>
          </p:nvSpPr>
          <p:spPr bwMode="auto">
            <a:xfrm>
              <a:off x="2523183" y="4909173"/>
              <a:ext cx="4984680" cy="324030"/>
            </a:xfrm>
            <a:prstGeom prst="roundRect">
              <a:avLst>
                <a:gd name="adj" fmla="val 16667"/>
              </a:avLst>
            </a:prstGeom>
            <a:solidFill>
              <a:srgbClr val="00FFCC"/>
            </a:solidFill>
            <a:ln w="9525">
              <a:solidFill>
                <a:schemeClr val="tx1"/>
              </a:solidFill>
              <a:round/>
              <a:headEnd/>
              <a:tailEnd/>
            </a:ln>
            <a:effectLst>
              <a:prstShdw prst="shdw17" dist="17961" dir="2700000">
                <a:srgbClr val="646464"/>
              </a:prstShdw>
            </a:effec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50000"/>
                </a:spcBef>
                <a:spcAft>
                  <a:spcPct val="0"/>
                </a:spcAft>
                <a:buClrTx/>
                <a:buSzTx/>
                <a:buFontTx/>
                <a:buNone/>
              </a:pPr>
              <a:r>
                <a:rPr lang="en-US" altLang="zh-CN" sz="1200" b="1">
                  <a:solidFill>
                    <a:srgbClr val="141445"/>
                  </a:solidFill>
                  <a:latin typeface="Calibri" panose="020F0502020204030204" pitchFamily="34" charset="0"/>
                  <a:ea typeface="SimSun" panose="02010600030101010101" pitchFamily="2" charset="-122"/>
                  <a:cs typeface="Arial" panose="020B0604020202020204" pitchFamily="34" charset="0"/>
                </a:rPr>
                <a:t>Resource Orchestration</a:t>
              </a:r>
              <a:r>
                <a:rPr lang="en-US" altLang="zh-CN" sz="1200">
                  <a:ea typeface="SimSun" panose="02010600030101010101" pitchFamily="2" charset="-122"/>
                  <a:cs typeface="Arial" panose="020B0604020202020204" pitchFamily="34" charset="0"/>
                </a:rPr>
                <a:t> </a:t>
              </a:r>
              <a:r>
                <a:rPr lang="en-US" altLang="zh-CN" sz="1200" b="1">
                  <a:solidFill>
                    <a:srgbClr val="141445"/>
                  </a:solidFill>
                  <a:latin typeface="Calibri" panose="020F0502020204030204" pitchFamily="34" charset="0"/>
                  <a:ea typeface="SimSun" panose="02010600030101010101" pitchFamily="2" charset="-122"/>
                  <a:cs typeface="Arial" panose="020B0604020202020204" pitchFamily="34" charset="0"/>
                </a:rPr>
                <a:t> </a:t>
              </a:r>
            </a:p>
          </p:txBody>
        </p:sp>
        <p:sp>
          <p:nvSpPr>
            <p:cNvPr id="27" name="Rectangle à coins arrondis 26"/>
            <p:cNvSpPr/>
            <p:nvPr/>
          </p:nvSpPr>
          <p:spPr>
            <a:xfrm>
              <a:off x="7819112" y="3355730"/>
              <a:ext cx="1165918" cy="62860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200" dirty="0">
                  <a:solidFill>
                    <a:srgbClr val="000000"/>
                  </a:solidFill>
                </a:rPr>
                <a:t>Cloud Performance</a:t>
              </a:r>
            </a:p>
            <a:p>
              <a:pPr algn="ctr" fontAlgn="base">
                <a:spcBef>
                  <a:spcPct val="0"/>
                </a:spcBef>
                <a:spcAft>
                  <a:spcPct val="0"/>
                </a:spcAft>
                <a:defRPr/>
              </a:pPr>
              <a:r>
                <a:rPr lang="en-US" sz="1200" dirty="0">
                  <a:solidFill>
                    <a:srgbClr val="000000"/>
                  </a:solidFill>
                </a:rPr>
                <a:t>Function</a:t>
              </a:r>
            </a:p>
          </p:txBody>
        </p:sp>
        <p:sp>
          <p:nvSpPr>
            <p:cNvPr id="28" name="Rectangle 27"/>
            <p:cNvSpPr/>
            <p:nvPr/>
          </p:nvSpPr>
          <p:spPr>
            <a:xfrm>
              <a:off x="3363423" y="5407343"/>
              <a:ext cx="370422" cy="174916"/>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VN</a:t>
              </a:r>
            </a:p>
          </p:txBody>
        </p:sp>
        <p:sp>
          <p:nvSpPr>
            <p:cNvPr id="29" name="Rectangle 28"/>
            <p:cNvSpPr/>
            <p:nvPr/>
          </p:nvSpPr>
          <p:spPr>
            <a:xfrm>
              <a:off x="3767243" y="5407343"/>
              <a:ext cx="370422" cy="174916"/>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VS</a:t>
              </a:r>
            </a:p>
          </p:txBody>
        </p:sp>
        <p:sp>
          <p:nvSpPr>
            <p:cNvPr id="30" name="Rectangle 29"/>
            <p:cNvSpPr/>
            <p:nvPr/>
          </p:nvSpPr>
          <p:spPr>
            <a:xfrm>
              <a:off x="4172583" y="5407343"/>
              <a:ext cx="368903" cy="174916"/>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VM</a:t>
              </a:r>
            </a:p>
          </p:txBody>
        </p:sp>
        <p:sp>
          <p:nvSpPr>
            <p:cNvPr id="31" name="Rectangle 30"/>
            <p:cNvSpPr/>
            <p:nvPr/>
          </p:nvSpPr>
          <p:spPr>
            <a:xfrm>
              <a:off x="4603729" y="5308953"/>
              <a:ext cx="1222088" cy="349831"/>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Software &amp; Platform Assets</a:t>
              </a:r>
            </a:p>
          </p:txBody>
        </p:sp>
        <p:sp>
          <p:nvSpPr>
            <p:cNvPr id="32" name="Rectangle 31"/>
            <p:cNvSpPr/>
            <p:nvPr/>
          </p:nvSpPr>
          <p:spPr>
            <a:xfrm>
              <a:off x="5974593" y="5314419"/>
              <a:ext cx="1314694" cy="351654"/>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Virtual Path </a:t>
              </a:r>
            </a:p>
            <a:p>
              <a:pPr algn="ctr" fontAlgn="base">
                <a:spcBef>
                  <a:spcPct val="0"/>
                </a:spcBef>
                <a:spcAft>
                  <a:spcPct val="0"/>
                </a:spcAft>
                <a:defRPr/>
              </a:pPr>
              <a:r>
                <a:rPr lang="en-US" sz="800" b="1" dirty="0">
                  <a:solidFill>
                    <a:srgbClr val="000000"/>
                  </a:solidFill>
                </a:rPr>
                <a:t>Virtual Circuit</a:t>
              </a:r>
            </a:p>
          </p:txBody>
        </p:sp>
        <p:sp>
          <p:nvSpPr>
            <p:cNvPr id="33" name="Rectangle 32"/>
            <p:cNvSpPr/>
            <p:nvPr/>
          </p:nvSpPr>
          <p:spPr>
            <a:xfrm>
              <a:off x="3226792" y="5780860"/>
              <a:ext cx="778797" cy="351654"/>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Intra Cloud Network</a:t>
              </a:r>
            </a:p>
          </p:txBody>
        </p:sp>
        <p:sp>
          <p:nvSpPr>
            <p:cNvPr id="34" name="Rectangle 33"/>
            <p:cNvSpPr/>
            <p:nvPr/>
          </p:nvSpPr>
          <p:spPr>
            <a:xfrm>
              <a:off x="4049614" y="5788148"/>
              <a:ext cx="777279" cy="349831"/>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Storage</a:t>
              </a:r>
            </a:p>
          </p:txBody>
        </p:sp>
        <p:sp>
          <p:nvSpPr>
            <p:cNvPr id="35" name="Rectangle 34"/>
            <p:cNvSpPr/>
            <p:nvPr/>
          </p:nvSpPr>
          <p:spPr>
            <a:xfrm>
              <a:off x="4866364" y="5788148"/>
              <a:ext cx="777279" cy="349831"/>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Computing</a:t>
              </a:r>
            </a:p>
          </p:txBody>
        </p:sp>
        <p:sp>
          <p:nvSpPr>
            <p:cNvPr id="36" name="Rectangle 35"/>
            <p:cNvSpPr/>
            <p:nvPr/>
          </p:nvSpPr>
          <p:spPr>
            <a:xfrm>
              <a:off x="5713476" y="5786327"/>
              <a:ext cx="777279" cy="351652"/>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Core Transport Network</a:t>
              </a:r>
            </a:p>
          </p:txBody>
        </p:sp>
        <p:sp>
          <p:nvSpPr>
            <p:cNvPr id="37" name="Rectangle 36"/>
            <p:cNvSpPr/>
            <p:nvPr/>
          </p:nvSpPr>
          <p:spPr>
            <a:xfrm>
              <a:off x="6577288" y="5791793"/>
              <a:ext cx="778796" cy="351654"/>
            </a:xfrm>
            <a:prstGeom prst="rect">
              <a:avLst/>
            </a:prstGeom>
            <a:solidFill>
              <a:schemeClr val="bg1"/>
            </a:solidFill>
            <a:ln w="6350" cmpd="sng">
              <a:solidFill>
                <a:schemeClr val="bg1">
                  <a:lumMod val="6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800" b="1" dirty="0">
                  <a:solidFill>
                    <a:srgbClr val="000000"/>
                  </a:solidFill>
                </a:rPr>
                <a:t>Inter Cloud Network</a:t>
              </a:r>
            </a:p>
          </p:txBody>
        </p:sp>
        <p:sp>
          <p:nvSpPr>
            <p:cNvPr id="38" name="Rectangle à coins arrondis 37"/>
            <p:cNvSpPr/>
            <p:nvPr/>
          </p:nvSpPr>
          <p:spPr>
            <a:xfrm>
              <a:off x="7838847" y="4303189"/>
              <a:ext cx="1165918" cy="62860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200" dirty="0">
                  <a:solidFill>
                    <a:srgbClr val="000000"/>
                  </a:solidFill>
                </a:rPr>
                <a:t>Security &amp; Privacy Function</a:t>
              </a:r>
            </a:p>
          </p:txBody>
        </p:sp>
        <p:sp>
          <p:nvSpPr>
            <p:cNvPr id="39" name="Rectangle à coins arrondis 38"/>
            <p:cNvSpPr/>
            <p:nvPr/>
          </p:nvSpPr>
          <p:spPr>
            <a:xfrm>
              <a:off x="7825185" y="2422848"/>
              <a:ext cx="1179580" cy="630425"/>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r>
                <a:rPr lang="en-US" sz="1200" dirty="0">
                  <a:solidFill>
                    <a:srgbClr val="000000"/>
                  </a:solidFill>
                </a:rPr>
                <a:t>Operational Management Function</a:t>
              </a:r>
            </a:p>
          </p:txBody>
        </p:sp>
      </p:grpSp>
    </p:spTree>
    <p:extLst>
      <p:ext uri="{BB962C8B-B14F-4D97-AF65-F5344CB8AC3E}">
        <p14:creationId xmlns:p14="http://schemas.microsoft.com/office/powerpoint/2010/main" val="3412218972"/>
      </p:ext>
    </p:extLst>
  </p:cSld>
  <p:clrMapOvr>
    <a:masterClrMapping/>
  </p:clrMapOvr>
  <p:transition spd="slow">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262188" y="676275"/>
            <a:ext cx="7772400" cy="954088"/>
          </a:xfrm>
        </p:spPr>
        <p:txBody>
          <a:bodyPr/>
          <a:lstStyle/>
          <a:p>
            <a:r>
              <a:rPr lang="en-US" altLang="en-US" sz="2800"/>
              <a:t>Conceptual model of risk mitigation service</a:t>
            </a:r>
            <a:endParaRPr lang="en-US" altLang="ko-KR" sz="2800">
              <a:ea typeface="굴림" panose="020B0600000101010101" pitchFamily="34" charset="-127"/>
            </a:endParaRPr>
          </a:p>
        </p:txBody>
      </p:sp>
      <p:sp>
        <p:nvSpPr>
          <p:cNvPr id="68611" name="Content Placeholder 2"/>
          <p:cNvSpPr>
            <a:spLocks noGrp="1"/>
          </p:cNvSpPr>
          <p:nvPr>
            <p:ph idx="1"/>
          </p:nvPr>
        </p:nvSpPr>
        <p:spPr>
          <a:xfrm>
            <a:off x="1774826" y="1700213"/>
            <a:ext cx="8748713" cy="3384550"/>
          </a:xfrm>
        </p:spPr>
        <p:txBody>
          <a:bodyPr/>
          <a:lstStyle/>
          <a:p>
            <a:pPr>
              <a:lnSpc>
                <a:spcPct val="107000"/>
              </a:lnSpc>
              <a:spcAft>
                <a:spcPts val="800"/>
              </a:spcAft>
            </a:pPr>
            <a:endParaRPr lang="en-US" altLang="en-US" sz="1600"/>
          </a:p>
          <a:p>
            <a:pPr>
              <a:lnSpc>
                <a:spcPct val="107000"/>
              </a:lnSpc>
              <a:spcAft>
                <a:spcPts val="800"/>
              </a:spcAft>
            </a:pPr>
            <a:endParaRPr lang="en-US" altLang="en-US" sz="1600">
              <a:latin typeface="Calibri" panose="020F0502020204030204" pitchFamily="34" charset="0"/>
              <a:ea typeface="SimSun" panose="02010600030101010101" pitchFamily="2" charset="-122"/>
              <a:cs typeface="Arial" panose="020B0604020202020204" pitchFamily="34" charset="0"/>
            </a:endParaRPr>
          </a:p>
          <a:p>
            <a:endParaRPr lang="en-US" altLang="en-US" sz="1600"/>
          </a:p>
          <a:p>
            <a:pPr>
              <a:buFont typeface="Wingdings" panose="05000000000000000000" pitchFamily="2" charset="2"/>
              <a:buNone/>
            </a:pPr>
            <a:endParaRPr lang="en-GB" altLang="ko-KR" sz="1600" b="1">
              <a:solidFill>
                <a:srgbClr val="FF0000"/>
              </a:solidFill>
              <a:ea typeface="굴림" panose="020B0600000101010101" pitchFamily="34" charset="-127"/>
            </a:endParaRPr>
          </a:p>
        </p:txBody>
      </p:sp>
      <p:pic>
        <p:nvPicPr>
          <p:cNvPr id="68612" name="그림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265363"/>
            <a:ext cx="87487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012503"/>
      </p:ext>
    </p:extLst>
  </p:cSld>
  <p:clrMapOvr>
    <a:masterClrMapping/>
  </p:clrMapOvr>
  <p:transition spd="slow">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Trust in ICT</a:t>
            </a:r>
          </a:p>
        </p:txBody>
      </p:sp>
      <p:sp>
        <p:nvSpPr>
          <p:cNvPr id="70659" name="Text Placeholder 4"/>
          <p:cNvSpPr>
            <a:spLocks noGrp="1"/>
          </p:cNvSpPr>
          <p:nvPr>
            <p:ph type="body" idx="1"/>
          </p:nvPr>
        </p:nvSpPr>
        <p:spPr/>
        <p:txBody>
          <a:bodyPr/>
          <a:lstStyle/>
          <a:p>
            <a:r>
              <a:rPr lang="en-US" altLang="en-US" smtClean="0"/>
              <a:t> </a:t>
            </a:r>
          </a:p>
        </p:txBody>
      </p:sp>
      <p:sp>
        <p:nvSpPr>
          <p:cNvPr id="70660" name="Content Placeholder 2"/>
          <p:cNvSpPr>
            <a:spLocks noGrp="1"/>
          </p:cNvSpPr>
          <p:nvPr>
            <p:ph sz="half" idx="2"/>
          </p:nvPr>
        </p:nvSpPr>
        <p:spPr>
          <a:xfrm>
            <a:off x="1981200" y="1244600"/>
            <a:ext cx="4040188" cy="3689350"/>
          </a:xfrm>
        </p:spPr>
        <p:txBody>
          <a:bodyPr/>
          <a:lstStyle/>
          <a:p>
            <a:pPr marL="0" indent="0">
              <a:buNone/>
            </a:pPr>
            <a:r>
              <a:rPr lang="en-US" altLang="en-US" smtClean="0"/>
              <a:t> </a:t>
            </a:r>
          </a:p>
        </p:txBody>
      </p:sp>
      <p:sp>
        <p:nvSpPr>
          <p:cNvPr id="70661" name="Text Placeholder 5"/>
          <p:cNvSpPr>
            <a:spLocks noGrp="1"/>
          </p:cNvSpPr>
          <p:nvPr>
            <p:ph type="body" sz="quarter" idx="3"/>
          </p:nvPr>
        </p:nvSpPr>
        <p:spPr/>
        <p:txBody>
          <a:bodyPr/>
          <a:lstStyle/>
          <a:p>
            <a:r>
              <a:rPr lang="en-US" altLang="en-US" smtClean="0"/>
              <a:t> </a:t>
            </a:r>
          </a:p>
        </p:txBody>
      </p:sp>
      <p:sp>
        <p:nvSpPr>
          <p:cNvPr id="70662" name="Content Placeholder 6"/>
          <p:cNvSpPr>
            <a:spLocks noGrp="1"/>
          </p:cNvSpPr>
          <p:nvPr>
            <p:ph sz="quarter" idx="4"/>
          </p:nvPr>
        </p:nvSpPr>
        <p:spPr>
          <a:xfrm>
            <a:off x="5664201" y="1579564"/>
            <a:ext cx="4041775" cy="3951287"/>
          </a:xfrm>
        </p:spPr>
        <p:txBody>
          <a:bodyPr/>
          <a:lstStyle/>
          <a:p>
            <a:endParaRPr lang="en-US" altLang="zh-CN" smtClean="0">
              <a:solidFill>
                <a:srgbClr val="558ED5"/>
              </a:solidFill>
              <a:ea typeface="SimSun" panose="02010600030101010101" pitchFamily="2" charset="-122"/>
            </a:endParaRPr>
          </a:p>
          <a:p>
            <a:endParaRPr lang="en-US" altLang="en-US" smtClean="0"/>
          </a:p>
        </p:txBody>
      </p:sp>
      <p:pic>
        <p:nvPicPr>
          <p:cNvPr id="70663" name="그림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196976"/>
            <a:ext cx="88566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66815"/>
      </p:ext>
    </p:extLst>
  </p:cSld>
  <p:clrMapOvr>
    <a:masterClrMapping/>
  </p:clrMapOvr>
  <p:transition spd="slow">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Future ICT</a:t>
            </a:r>
          </a:p>
        </p:txBody>
      </p:sp>
      <p:pic>
        <p:nvPicPr>
          <p:cNvPr id="7168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2060576"/>
            <a:ext cx="3336925" cy="2816225"/>
          </a:xfrm>
        </p:spPr>
      </p:pic>
      <p:sp>
        <p:nvSpPr>
          <p:cNvPr id="7" name="Rectangle 6"/>
          <p:cNvSpPr/>
          <p:nvPr/>
        </p:nvSpPr>
        <p:spPr>
          <a:xfrm>
            <a:off x="5410200" y="2030413"/>
            <a:ext cx="5149850" cy="3332162"/>
          </a:xfrm>
          <a:prstGeom prst="rect">
            <a:avLst/>
          </a:prstGeom>
        </p:spPr>
        <p:txBody>
          <a:bodyPr>
            <a:spAutoFit/>
          </a:bodyPr>
          <a:lstStyle/>
          <a:p>
            <a:pPr eaLnBrk="0" fontAlgn="base" hangingPunct="0">
              <a:spcBef>
                <a:spcPct val="0"/>
              </a:spcBef>
              <a:spcAft>
                <a:spcPct val="0"/>
              </a:spcAft>
              <a:defRPr/>
            </a:pPr>
            <a:endParaRPr lang="en-US" sz="1050" dirty="0">
              <a:solidFill>
                <a:srgbClr val="000000"/>
              </a:solidFill>
              <a:latin typeface="Calibri" panose="020F0502020204030204" pitchFamily="34" charset="0"/>
            </a:endParaRPr>
          </a:p>
          <a:p>
            <a:pPr eaLnBrk="0" fontAlgn="base" hangingPunct="0">
              <a:spcBef>
                <a:spcPct val="0"/>
              </a:spcBef>
              <a:spcAft>
                <a:spcPct val="0"/>
              </a:spcAft>
              <a:defRPr/>
            </a:pPr>
            <a:r>
              <a:rPr lang="en-US" sz="3200" dirty="0">
                <a:solidFill>
                  <a:srgbClr val="000000"/>
                </a:solidFill>
                <a:latin typeface="Calibri" panose="020F0502020204030204" pitchFamily="34" charset="0"/>
              </a:rPr>
              <a:t>Enhancements of networking/ service scope/capabilities</a:t>
            </a:r>
          </a:p>
          <a:p>
            <a:pPr marL="457200" indent="-457200" eaLnBrk="0" fontAlgn="base" hangingPunct="0">
              <a:spcBef>
                <a:spcPct val="0"/>
              </a:spcBef>
              <a:spcAft>
                <a:spcPct val="0"/>
              </a:spcAft>
              <a:buFont typeface="Wingdings" panose="05000000000000000000" pitchFamily="2" charset="2"/>
              <a:buChar char="ü"/>
              <a:defRPr/>
            </a:pPr>
            <a:r>
              <a:rPr lang="en-US" sz="2800" dirty="0">
                <a:solidFill>
                  <a:srgbClr val="000000"/>
                </a:solidFill>
                <a:latin typeface="Calibri" panose="020F0502020204030204" pitchFamily="34" charset="0"/>
              </a:rPr>
              <a:t>Extension of </a:t>
            </a:r>
            <a:r>
              <a:rPr lang="en-US" sz="2800" b="1" dirty="0">
                <a:solidFill>
                  <a:srgbClr val="000000"/>
                </a:solidFill>
                <a:latin typeface="Calibri" panose="020F0502020204030204" pitchFamily="34" charset="0"/>
              </a:rPr>
              <a:t>service</a:t>
            </a:r>
            <a:endParaRPr lang="en-US" sz="2800" dirty="0">
              <a:solidFill>
                <a:srgbClr val="000000"/>
              </a:solidFill>
              <a:latin typeface="Calibri" panose="020F0502020204030204" pitchFamily="34" charset="0"/>
            </a:endParaRPr>
          </a:p>
          <a:p>
            <a:pPr marL="457200" indent="-457200" eaLnBrk="0" fontAlgn="base" hangingPunct="0">
              <a:spcBef>
                <a:spcPct val="0"/>
              </a:spcBef>
              <a:spcAft>
                <a:spcPct val="0"/>
              </a:spcAft>
              <a:buFont typeface="Wingdings" panose="05000000000000000000" pitchFamily="2" charset="2"/>
              <a:buChar char="ü"/>
              <a:defRPr/>
            </a:pPr>
            <a:r>
              <a:rPr lang="en-US" sz="2800" dirty="0">
                <a:solidFill>
                  <a:srgbClr val="000000"/>
                </a:solidFill>
                <a:latin typeface="Calibri" panose="020F0502020204030204" pitchFamily="34" charset="0"/>
              </a:rPr>
              <a:t>Extension of </a:t>
            </a:r>
            <a:r>
              <a:rPr lang="en-US" sz="2800" b="1" dirty="0">
                <a:solidFill>
                  <a:srgbClr val="000000"/>
                </a:solidFill>
                <a:latin typeface="Calibri" panose="020F0502020204030204" pitchFamily="34" charset="0"/>
              </a:rPr>
              <a:t>network</a:t>
            </a:r>
            <a:endParaRPr lang="en-US" sz="2800" dirty="0">
              <a:solidFill>
                <a:srgbClr val="000000"/>
              </a:solidFill>
              <a:latin typeface="Calibri" panose="020F0502020204030204" pitchFamily="34" charset="0"/>
            </a:endParaRPr>
          </a:p>
          <a:p>
            <a:pPr marL="457200" indent="-457200" eaLnBrk="0" fontAlgn="base" hangingPunct="0">
              <a:spcBef>
                <a:spcPct val="0"/>
              </a:spcBef>
              <a:spcAft>
                <a:spcPct val="0"/>
              </a:spcAft>
              <a:buFont typeface="Wingdings" panose="05000000000000000000" pitchFamily="2" charset="2"/>
              <a:buChar char="ü"/>
              <a:defRPr/>
            </a:pPr>
            <a:r>
              <a:rPr lang="en-US" sz="2800" dirty="0">
                <a:solidFill>
                  <a:srgbClr val="FF0000"/>
                </a:solidFill>
                <a:latin typeface="Calibri" panose="020F0502020204030204" pitchFamily="34" charset="0"/>
              </a:rPr>
              <a:t>Extension of end-user</a:t>
            </a:r>
          </a:p>
          <a:p>
            <a:pPr eaLnBrk="0" fontAlgn="base" hangingPunct="0">
              <a:spcBef>
                <a:spcPct val="0"/>
              </a:spcBef>
              <a:spcAft>
                <a:spcPct val="0"/>
              </a:spcAft>
              <a:defRPr/>
            </a:pPr>
            <a:endParaRPr lang="en-US" sz="20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057350706"/>
      </p:ext>
    </p:extLst>
  </p:cSld>
  <p:clrMapOvr>
    <a:masterClrMapping/>
  </p:clrMapOvr>
  <p:transition spd="slow">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24000" y="835026"/>
            <a:ext cx="9144000" cy="1076325"/>
          </a:xfrm>
        </p:spPr>
        <p:txBody>
          <a:bodyPr/>
          <a:lstStyle/>
          <a:p>
            <a:r>
              <a:rPr lang="en-US" altLang="en-US" sz="3200" i="1">
                <a:latin typeface="Calibri" panose="020F0502020204030204" pitchFamily="34" charset="0"/>
              </a:rPr>
              <a:t>Consider Trust as a Key Component for </a:t>
            </a:r>
            <a:br>
              <a:rPr lang="en-US" altLang="en-US" sz="3200" i="1">
                <a:latin typeface="Calibri" panose="020F0502020204030204" pitchFamily="34" charset="0"/>
              </a:rPr>
            </a:br>
            <a:r>
              <a:rPr lang="en-US" altLang="en-US" sz="3200" i="1">
                <a:latin typeface="Calibri" panose="020F0502020204030204" pitchFamily="34" charset="0"/>
              </a:rPr>
              <a:t>Future ICT Infrastructure</a:t>
            </a:r>
            <a:endParaRPr lang="en-US" altLang="en-US" sz="3200" i="1"/>
          </a:p>
        </p:txBody>
      </p:sp>
      <p:sp>
        <p:nvSpPr>
          <p:cNvPr id="72707" name="Content Placeholder 2"/>
          <p:cNvSpPr>
            <a:spLocks noGrp="1"/>
          </p:cNvSpPr>
          <p:nvPr>
            <p:ph idx="1"/>
          </p:nvPr>
        </p:nvSpPr>
        <p:spPr>
          <a:xfrm>
            <a:off x="2209800" y="2060575"/>
            <a:ext cx="7772400" cy="4565650"/>
          </a:xfrm>
        </p:spPr>
        <p:txBody>
          <a:bodyPr/>
          <a:lstStyle/>
          <a:p>
            <a:r>
              <a:rPr lang="en-US" altLang="en-US" b="1" smtClean="0">
                <a:solidFill>
                  <a:srgbClr val="000000"/>
                </a:solidFill>
                <a:latin typeface="Calibri" panose="020F0502020204030204" pitchFamily="34" charset="0"/>
              </a:rPr>
              <a:t>Key Design Principles</a:t>
            </a:r>
            <a:endParaRPr lang="en-US" altLang="en-US" smtClean="0">
              <a:solidFill>
                <a:srgbClr val="000000"/>
              </a:solidFill>
              <a:latin typeface="Calibri" panose="020F0502020204030204" pitchFamily="34" charset="0"/>
            </a:endParaRPr>
          </a:p>
          <a:p>
            <a:r>
              <a:rPr lang="en-US" altLang="en-US" smtClean="0">
                <a:solidFill>
                  <a:srgbClr val="000000"/>
                </a:solidFill>
                <a:latin typeface="Calibri" panose="020F0502020204030204" pitchFamily="34" charset="0"/>
              </a:rPr>
              <a:t>Interactions and relationships among Social/Cyber/Physical worlds</a:t>
            </a:r>
          </a:p>
          <a:p>
            <a:r>
              <a:rPr lang="en-US" altLang="en-US" smtClean="0">
                <a:solidFill>
                  <a:srgbClr val="000000"/>
                </a:solidFill>
                <a:latin typeface="Calibri" panose="020F0502020204030204" pitchFamily="34" charset="0"/>
              </a:rPr>
              <a:t>Trustable intelligent services based on data convergence and mining </a:t>
            </a:r>
          </a:p>
          <a:p>
            <a:r>
              <a:rPr lang="en-US" altLang="en-US" smtClean="0">
                <a:solidFill>
                  <a:srgbClr val="000000"/>
                </a:solidFill>
                <a:latin typeface="Calibri" panose="020F0502020204030204" pitchFamily="34" charset="0"/>
              </a:rPr>
              <a:t>Trustworthy environment for correct operations</a:t>
            </a:r>
          </a:p>
          <a:p>
            <a:r>
              <a:rPr lang="en-US" altLang="en-US" smtClean="0">
                <a:solidFill>
                  <a:srgbClr val="000000"/>
                </a:solidFill>
                <a:latin typeface="Arial" panose="020B0604020202020204" pitchFamily="34" charset="0"/>
              </a:rPr>
              <a:t>Enhanced security and privacy </a:t>
            </a:r>
          </a:p>
          <a:p>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14042335"/>
      </p:ext>
    </p:extLst>
  </p:cSld>
  <p:clrMapOvr>
    <a:masterClrMapping/>
  </p:clrMapOvr>
  <p:transition spd="slow">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08213" y="549276"/>
            <a:ext cx="7772400" cy="646113"/>
          </a:xfrm>
        </p:spPr>
        <p:txBody>
          <a:bodyPr/>
          <a:lstStyle/>
          <a:p>
            <a:r>
              <a:rPr lang="en-US" altLang="ja-JP" smtClean="0">
                <a:ea typeface="ＭＳ Ｐゴシック" panose="020B0600070205080204" pitchFamily="34" charset="-128"/>
              </a:rPr>
              <a:t>Study Group 13 Mandate</a:t>
            </a:r>
            <a:endParaRPr lang="en-US" altLang="ko-KR" smtClean="0">
              <a:ea typeface="굴림" panose="020B0600000101010101" pitchFamily="34" charset="-127"/>
            </a:endParaRPr>
          </a:p>
        </p:txBody>
      </p:sp>
      <p:sp>
        <p:nvSpPr>
          <p:cNvPr id="73731" name="Content Placeholder 2"/>
          <p:cNvSpPr>
            <a:spLocks noGrp="1"/>
          </p:cNvSpPr>
          <p:nvPr>
            <p:ph idx="1"/>
          </p:nvPr>
        </p:nvSpPr>
        <p:spPr>
          <a:xfrm>
            <a:off x="1774826" y="1123951"/>
            <a:ext cx="8748713" cy="5400675"/>
          </a:xfrm>
        </p:spPr>
        <p:txBody>
          <a:bodyPr/>
          <a:lstStyle/>
          <a:p>
            <a:pPr marL="0" indent="0"/>
            <a:r>
              <a:rPr lang="en-US" altLang="ko-KR" sz="1800" b="1">
                <a:solidFill>
                  <a:srgbClr val="2E2E2E"/>
                </a:solidFill>
                <a:ea typeface="굴림" panose="020B0600000101010101" pitchFamily="34" charset="-127"/>
              </a:rPr>
              <a:t> Per Res.2: Future networks including CC, mobile and NGNs</a:t>
            </a:r>
          </a:p>
          <a:p>
            <a:pPr marL="0" indent="0">
              <a:buFont typeface="Arial" panose="020B0604020202020204" pitchFamily="34" charset="0"/>
              <a:buChar char="•"/>
            </a:pPr>
            <a:r>
              <a:rPr lang="en-US" altLang="ko-KR" sz="1800" b="1">
                <a:solidFill>
                  <a:srgbClr val="2E2E2E"/>
                </a:solidFill>
                <a:ea typeface="굴림" panose="020B0600000101010101" pitchFamily="34" charset="-127"/>
              </a:rPr>
              <a:t> Mission</a:t>
            </a:r>
            <a:r>
              <a:rPr lang="en-US" altLang="ko-KR" sz="1800">
                <a:solidFill>
                  <a:srgbClr val="2E2E2E"/>
                </a:solidFill>
                <a:ea typeface="굴림" panose="020B0600000101010101" pitchFamily="34" charset="-127"/>
              </a:rPr>
              <a:t>:</a:t>
            </a:r>
          </a:p>
          <a:p>
            <a:pPr marL="0" indent="0">
              <a:buFont typeface="Wingdings" panose="05000000000000000000" pitchFamily="2" charset="2"/>
              <a:buChar char="ü"/>
            </a:pPr>
            <a:r>
              <a:rPr lang="en-US" altLang="ko-KR" sz="1800" u="sng">
                <a:solidFill>
                  <a:srgbClr val="FF0000"/>
                </a:solidFill>
                <a:ea typeface="굴림" panose="020B0600000101010101" pitchFamily="34" charset="-127"/>
              </a:rPr>
              <a:t>studies relating to the requirements, architectures, capabilities and mechanisms of </a:t>
            </a:r>
            <a:r>
              <a:rPr lang="en-US" altLang="ko-KR" sz="1800" b="1" u="sng">
                <a:solidFill>
                  <a:srgbClr val="FF0000"/>
                </a:solidFill>
                <a:ea typeface="굴림" panose="020B0600000101010101" pitchFamily="34" charset="-127"/>
              </a:rPr>
              <a:t>future networks</a:t>
            </a:r>
            <a:r>
              <a:rPr lang="en-US" altLang="ko-KR" sz="1800">
                <a:solidFill>
                  <a:srgbClr val="2E2E2E"/>
                </a:solidFill>
                <a:ea typeface="굴림" panose="020B0600000101010101" pitchFamily="34" charset="-127"/>
              </a:rPr>
              <a:t>;</a:t>
            </a:r>
          </a:p>
          <a:p>
            <a:pPr marL="0" indent="0">
              <a:buFont typeface="Wingdings" panose="05000000000000000000" pitchFamily="2" charset="2"/>
              <a:buChar char="ü"/>
            </a:pPr>
            <a:r>
              <a:rPr lang="en-US" altLang="ko-KR" sz="1800" u="sng">
                <a:solidFill>
                  <a:srgbClr val="FF0000"/>
                </a:solidFill>
                <a:ea typeface="굴림" panose="020B0600000101010101" pitchFamily="34" charset="-127"/>
              </a:rPr>
              <a:t>studies relating to service awareness, data awareness, environmental awareness and socio-economic awareness of </a:t>
            </a:r>
            <a:r>
              <a:rPr lang="en-US" altLang="ko-KR" sz="1800" b="1" u="sng">
                <a:solidFill>
                  <a:srgbClr val="FF0000"/>
                </a:solidFill>
                <a:ea typeface="굴림" panose="020B0600000101010101" pitchFamily="34" charset="-127"/>
              </a:rPr>
              <a:t>future networks</a:t>
            </a:r>
            <a:r>
              <a:rPr lang="en-US" altLang="ko-KR" sz="1800">
                <a:solidFill>
                  <a:srgbClr val="2E2E2E"/>
                </a:solidFill>
                <a:ea typeface="굴림" panose="020B0600000101010101" pitchFamily="34" charset="-127"/>
              </a:rPr>
              <a:t>.</a:t>
            </a:r>
          </a:p>
          <a:p>
            <a:pPr marL="0" indent="0">
              <a:buFont typeface="Arial" panose="020B0604020202020204" pitchFamily="34" charset="0"/>
              <a:buChar char="•"/>
            </a:pPr>
            <a:r>
              <a:rPr lang="en-US" altLang="ko-KR" sz="1800" b="1">
                <a:solidFill>
                  <a:srgbClr val="2E2E2E"/>
                </a:solidFill>
                <a:ea typeface="굴림" panose="020B0600000101010101" pitchFamily="34" charset="-127"/>
              </a:rPr>
              <a:t>Responsibility:</a:t>
            </a:r>
          </a:p>
          <a:p>
            <a:pPr marL="0" indent="0">
              <a:buFont typeface="Wingdings" panose="05000000000000000000" pitchFamily="2" charset="2"/>
              <a:buChar char="ü"/>
            </a:pPr>
            <a:r>
              <a:rPr lang="en-US" altLang="ko-KR" sz="1800">
                <a:solidFill>
                  <a:srgbClr val="2E2E2E"/>
                </a:solidFill>
                <a:ea typeface="굴림" panose="020B0600000101010101" pitchFamily="34" charset="-127"/>
              </a:rPr>
              <a:t>studies relating to cloud computing technologies such as virtualization, resource management, reliability and security</a:t>
            </a:r>
          </a:p>
          <a:p>
            <a:pPr marL="0" indent="0">
              <a:buFont typeface="Wingdings" panose="05000000000000000000" pitchFamily="2" charset="2"/>
              <a:buChar char="ü"/>
            </a:pPr>
            <a:r>
              <a:rPr lang="en-US" altLang="ko-KR" sz="1800">
                <a:solidFill>
                  <a:srgbClr val="2E2E2E"/>
                </a:solidFill>
                <a:ea typeface="굴림" panose="020B0600000101010101" pitchFamily="34" charset="-127"/>
              </a:rPr>
              <a:t>studies relating to network aspects of mobile telecommunication networks, including IMT and IMT-Advanced, wireless Internet, mobility management, mobile multimedia network functions, internetworking and enhancements to existing ITU-T Recommendations on IMT</a:t>
            </a:r>
          </a:p>
          <a:p>
            <a:pPr marL="0" indent="0">
              <a:buFont typeface="Wingdings" panose="05000000000000000000" pitchFamily="2" charset="2"/>
              <a:buChar char="ü"/>
            </a:pPr>
            <a:r>
              <a:rPr lang="en-US" altLang="ko-KR" sz="1800">
                <a:solidFill>
                  <a:srgbClr val="2E2E2E"/>
                </a:solidFill>
                <a:ea typeface="굴림" panose="020B0600000101010101" pitchFamily="34" charset="-127"/>
              </a:rPr>
              <a:t>studies relating to NGN/IPTV enhancements, including requirements, capabilities, architectures and implementation scenarios, deployment models, and coordination across study groups.</a:t>
            </a:r>
          </a:p>
          <a:p>
            <a:pPr marL="0" indent="0">
              <a:buFont typeface="Wingdings" panose="05000000000000000000" pitchFamily="2" charset="2"/>
              <a:buChar char="à"/>
            </a:pPr>
            <a:r>
              <a:rPr lang="en-US" altLang="ko-KR" sz="1800" b="1">
                <a:solidFill>
                  <a:srgbClr val="FF0000"/>
                </a:solidFill>
                <a:ea typeface="굴림" panose="020B0600000101010101" pitchFamily="34" charset="-127"/>
                <a:sym typeface="Wingdings" panose="05000000000000000000" pitchFamily="2" charset="2"/>
              </a:rPr>
              <a:t>WTSA 2012 added a mission for SDN by Resolution 77</a:t>
            </a:r>
          </a:p>
          <a:p>
            <a:pPr marL="0" indent="0">
              <a:buFont typeface="Wingdings" panose="05000000000000000000" pitchFamily="2" charset="2"/>
              <a:buChar char="à"/>
            </a:pPr>
            <a:r>
              <a:rPr lang="en-US" altLang="ko-KR" sz="1800" b="1">
                <a:solidFill>
                  <a:srgbClr val="FF0000"/>
                </a:solidFill>
                <a:ea typeface="굴림" panose="020B0600000101010101" pitchFamily="34" charset="-127"/>
                <a:sym typeface="Wingdings" panose="05000000000000000000" pitchFamily="2" charset="2"/>
              </a:rPr>
              <a:t>TSAG 06/2015 entrusted IoT studies to SG20</a:t>
            </a:r>
            <a:endParaRPr lang="en-GB" altLang="ko-KR" sz="1800" b="1">
              <a:solidFill>
                <a:srgbClr val="FF0000"/>
              </a:solidFill>
              <a:ea typeface="굴림" panose="020B0600000101010101" pitchFamily="34" charset="-127"/>
            </a:endParaRPr>
          </a:p>
        </p:txBody>
      </p:sp>
    </p:spTree>
    <p:extLst>
      <p:ext uri="{BB962C8B-B14F-4D97-AF65-F5344CB8AC3E}">
        <p14:creationId xmlns:p14="http://schemas.microsoft.com/office/powerpoint/2010/main" val="168390121"/>
      </p:ext>
    </p:extLst>
  </p:cSld>
  <p:clrMapOvr>
    <a:masterClrMapping/>
  </p:clrMapOvr>
  <p:transition spd="slow">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title"/>
          </p:nvPr>
        </p:nvSpPr>
        <p:spPr>
          <a:xfrm>
            <a:off x="1849439" y="188913"/>
            <a:ext cx="8207375" cy="584200"/>
          </a:xfrm>
        </p:spPr>
        <p:txBody>
          <a:bodyPr/>
          <a:lstStyle/>
          <a:p>
            <a:pPr algn="l"/>
            <a:r>
              <a:rPr lang="en-US" altLang="ko-KR" sz="3200">
                <a:ea typeface="굴림" panose="020B0600000101010101" pitchFamily="34" charset="-127"/>
              </a:rPr>
              <a:t> </a:t>
            </a:r>
            <a:endParaRPr lang="en-US" altLang="ko-KR" sz="3200">
              <a:solidFill>
                <a:srgbClr val="FF0000"/>
              </a:solidFill>
              <a:ea typeface="굴림" panose="020B0600000101010101" pitchFamily="34" charset="-127"/>
            </a:endParaRPr>
          </a:p>
        </p:txBody>
      </p:sp>
      <p:sp>
        <p:nvSpPr>
          <p:cNvPr id="74755" name="TextBox 3"/>
          <p:cNvSpPr txBox="1">
            <a:spLocks noChangeArrowheads="1"/>
          </p:cNvSpPr>
          <p:nvPr/>
        </p:nvSpPr>
        <p:spPr bwMode="auto">
          <a:xfrm>
            <a:off x="2746376" y="765175"/>
            <a:ext cx="6581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b="1">
                <a:solidFill>
                  <a:srgbClr val="1B5BA2"/>
                </a:solidFill>
                <a:ea typeface="ＭＳ Ｐゴシック" panose="020B0600070205080204" pitchFamily="34" charset="-128"/>
              </a:rPr>
              <a:t>History of studies in SG13</a:t>
            </a:r>
            <a:endParaRPr lang="ko-KR" altLang="en-US" b="1">
              <a:solidFill>
                <a:srgbClr val="1B5BA2"/>
              </a:solidFill>
              <a:ea typeface="ＭＳ Ｐゴシック" panose="020B0600070205080204" pitchFamily="34" charset="-128"/>
            </a:endParaRPr>
          </a:p>
        </p:txBody>
      </p:sp>
      <p:sp>
        <p:nvSpPr>
          <p:cNvPr id="5" name="모서리가 둥근 직사각형 4"/>
          <p:cNvSpPr/>
          <p:nvPr/>
        </p:nvSpPr>
        <p:spPr bwMode="auto">
          <a:xfrm>
            <a:off x="3419476" y="1525588"/>
            <a:ext cx="1800225" cy="57626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eaLnBrk="0" fontAlgn="base" hangingPunct="0">
              <a:spcBef>
                <a:spcPct val="0"/>
              </a:spcBef>
              <a:spcAft>
                <a:spcPct val="0"/>
              </a:spcAft>
              <a:buClr>
                <a:srgbClr val="5C5C5C"/>
              </a:buClr>
              <a:buFont typeface="Arial" charset="0"/>
              <a:buNone/>
              <a:defRPr/>
            </a:pPr>
            <a:r>
              <a:rPr lang="en-US" altLang="ko-KR" sz="2000" b="1" dirty="0">
                <a:solidFill>
                  <a:srgbClr val="5C5C5C">
                    <a:lumMod val="50000"/>
                  </a:srgbClr>
                </a:solidFill>
                <a:latin typeface="Times New Roman" panose="02020603050405020304" pitchFamily="18" charset="0"/>
              </a:rPr>
              <a:t>ISDN</a:t>
            </a:r>
          </a:p>
        </p:txBody>
      </p:sp>
      <p:sp>
        <p:nvSpPr>
          <p:cNvPr id="74757" name="모서리가 둥근 직사각형 11"/>
          <p:cNvSpPr>
            <a:spLocks noChangeArrowheads="1"/>
          </p:cNvSpPr>
          <p:nvPr/>
        </p:nvSpPr>
        <p:spPr bwMode="auto">
          <a:xfrm>
            <a:off x="3419476" y="3516313"/>
            <a:ext cx="1800225" cy="576262"/>
          </a:xfrm>
          <a:prstGeom prst="roundRect">
            <a:avLst>
              <a:gd name="adj" fmla="val 16667"/>
            </a:avLst>
          </a:prstGeom>
          <a:solidFill>
            <a:srgbClr val="87BBE0"/>
          </a:solidFill>
          <a:ln w="9525" algn="ctr">
            <a:solidFill>
              <a:schemeClr val="tx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1800" b="1">
                <a:solidFill>
                  <a:srgbClr val="2E2E2E"/>
                </a:solidFill>
                <a:latin typeface="Times New Roman" panose="02020603050405020304" pitchFamily="18" charset="0"/>
                <a:ea typeface="굴림" panose="020B0600000101010101" pitchFamily="34" charset="-127"/>
              </a:rPr>
              <a:t>IP-based Networks</a:t>
            </a:r>
            <a:endParaRPr lang="ko-KR" altLang="en-US" sz="1800" b="1">
              <a:solidFill>
                <a:srgbClr val="2E2E2E"/>
              </a:solidFill>
              <a:latin typeface="Times New Roman" panose="02020603050405020304" pitchFamily="18" charset="0"/>
              <a:ea typeface="굴림" panose="020B0600000101010101" pitchFamily="34" charset="-127"/>
            </a:endParaRPr>
          </a:p>
        </p:txBody>
      </p:sp>
      <p:sp>
        <p:nvSpPr>
          <p:cNvPr id="74758" name="모서리가 둥근 직사각형 12"/>
          <p:cNvSpPr>
            <a:spLocks noChangeArrowheads="1"/>
          </p:cNvSpPr>
          <p:nvPr/>
        </p:nvSpPr>
        <p:spPr bwMode="auto">
          <a:xfrm>
            <a:off x="3419476" y="2533651"/>
            <a:ext cx="1800225" cy="576263"/>
          </a:xfrm>
          <a:prstGeom prst="roundRect">
            <a:avLst>
              <a:gd name="adj" fmla="val 16667"/>
            </a:avLst>
          </a:prstGeom>
          <a:solidFill>
            <a:srgbClr val="FFFF00"/>
          </a:solidFill>
          <a:ln w="9525" algn="ctr">
            <a:solidFill>
              <a:schemeClr val="tx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2000" b="1">
                <a:solidFill>
                  <a:srgbClr val="2E2E2E"/>
                </a:solidFill>
                <a:latin typeface="Times New Roman" panose="02020603050405020304" pitchFamily="18" charset="0"/>
                <a:ea typeface="굴림" panose="020B0600000101010101" pitchFamily="34" charset="-127"/>
              </a:rPr>
              <a:t>GII</a:t>
            </a:r>
            <a:endParaRPr lang="ko-KR" altLang="en-US" sz="2000" b="1">
              <a:solidFill>
                <a:srgbClr val="2E2E2E"/>
              </a:solidFill>
              <a:latin typeface="Times New Roman" panose="02020603050405020304" pitchFamily="18" charset="0"/>
              <a:ea typeface="굴림" panose="020B0600000101010101" pitchFamily="34" charset="-127"/>
            </a:endParaRPr>
          </a:p>
        </p:txBody>
      </p:sp>
      <p:sp>
        <p:nvSpPr>
          <p:cNvPr id="74759" name="모서리가 둥근 직사각형 13"/>
          <p:cNvSpPr>
            <a:spLocks noChangeArrowheads="1"/>
          </p:cNvSpPr>
          <p:nvPr/>
        </p:nvSpPr>
        <p:spPr bwMode="auto">
          <a:xfrm>
            <a:off x="3419476" y="4522788"/>
            <a:ext cx="1800225" cy="576262"/>
          </a:xfrm>
          <a:prstGeom prst="roundRect">
            <a:avLst>
              <a:gd name="adj" fmla="val 16667"/>
            </a:avLst>
          </a:prstGeom>
          <a:solidFill>
            <a:srgbClr val="FFC000"/>
          </a:solidFill>
          <a:ln w="9525" algn="ctr">
            <a:solidFill>
              <a:schemeClr val="tx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2000" b="1">
                <a:solidFill>
                  <a:srgbClr val="2E2E2E"/>
                </a:solidFill>
                <a:latin typeface="Times New Roman" panose="02020603050405020304" pitchFamily="18" charset="0"/>
                <a:ea typeface="굴림" panose="020B0600000101010101" pitchFamily="34" charset="-127"/>
              </a:rPr>
              <a:t>NGN</a:t>
            </a:r>
            <a:endParaRPr lang="ko-KR" altLang="en-US" sz="2000" b="1">
              <a:solidFill>
                <a:srgbClr val="2E2E2E"/>
              </a:solidFill>
              <a:latin typeface="Times New Roman" panose="02020603050405020304" pitchFamily="18" charset="0"/>
              <a:ea typeface="굴림" panose="020B0600000101010101" pitchFamily="34" charset="-127"/>
            </a:endParaRPr>
          </a:p>
        </p:txBody>
      </p:sp>
      <p:sp>
        <p:nvSpPr>
          <p:cNvPr id="74760" name="모서리가 둥근 직사각형 14"/>
          <p:cNvSpPr>
            <a:spLocks noChangeArrowheads="1"/>
          </p:cNvSpPr>
          <p:nvPr/>
        </p:nvSpPr>
        <p:spPr bwMode="auto">
          <a:xfrm>
            <a:off x="3419476" y="5557838"/>
            <a:ext cx="1800225" cy="576262"/>
          </a:xfrm>
          <a:prstGeom prst="roundRect">
            <a:avLst>
              <a:gd name="adj" fmla="val 16667"/>
            </a:avLst>
          </a:prstGeom>
          <a:solidFill>
            <a:srgbClr val="FFC000"/>
          </a:solidFill>
          <a:ln w="9525" algn="ctr">
            <a:solidFill>
              <a:schemeClr val="tx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2000" b="1">
                <a:solidFill>
                  <a:srgbClr val="2E2E2E"/>
                </a:solidFill>
                <a:latin typeface="Times New Roman" panose="02020603050405020304" pitchFamily="18" charset="0"/>
                <a:ea typeface="굴림" panose="020B0600000101010101" pitchFamily="34" charset="-127"/>
              </a:rPr>
              <a:t>IPTV</a:t>
            </a:r>
            <a:endParaRPr lang="ko-KR" altLang="en-US" sz="2000" b="1">
              <a:solidFill>
                <a:srgbClr val="2E2E2E"/>
              </a:solidFill>
              <a:latin typeface="Times New Roman" panose="02020603050405020304" pitchFamily="18" charset="0"/>
              <a:ea typeface="굴림" panose="020B0600000101010101" pitchFamily="34" charset="-127"/>
            </a:endParaRPr>
          </a:p>
        </p:txBody>
      </p:sp>
      <p:sp>
        <p:nvSpPr>
          <p:cNvPr id="74761" name="모서리가 둥근 직사각형 15"/>
          <p:cNvSpPr>
            <a:spLocks noChangeArrowheads="1"/>
          </p:cNvSpPr>
          <p:nvPr/>
        </p:nvSpPr>
        <p:spPr bwMode="auto">
          <a:xfrm>
            <a:off x="5595939" y="5586413"/>
            <a:ext cx="1800225" cy="576262"/>
          </a:xfrm>
          <a:prstGeom prst="roundRect">
            <a:avLst>
              <a:gd name="adj" fmla="val 16667"/>
            </a:avLst>
          </a:prstGeom>
          <a:solidFill>
            <a:srgbClr val="FFC000"/>
          </a:solidFill>
          <a:ln w="9525" algn="ctr">
            <a:solidFill>
              <a:schemeClr val="tx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2000" b="1">
                <a:solidFill>
                  <a:srgbClr val="2E2E2E"/>
                </a:solidFill>
                <a:latin typeface="Times New Roman" panose="02020603050405020304" pitchFamily="18" charset="0"/>
                <a:ea typeface="굴림" panose="020B0600000101010101" pitchFamily="34" charset="-127"/>
              </a:rPr>
              <a:t>IMT 2000</a:t>
            </a:r>
            <a:endParaRPr lang="ko-KR" altLang="en-US" sz="2000" b="1">
              <a:solidFill>
                <a:srgbClr val="2E2E2E"/>
              </a:solidFill>
              <a:latin typeface="Times New Roman" panose="02020603050405020304" pitchFamily="18" charset="0"/>
              <a:ea typeface="굴림" panose="020B0600000101010101" pitchFamily="34" charset="-127"/>
            </a:endParaRPr>
          </a:p>
        </p:txBody>
      </p:sp>
      <p:sp>
        <p:nvSpPr>
          <p:cNvPr id="74762" name="모서리가 둥근 직사각형 16"/>
          <p:cNvSpPr>
            <a:spLocks noChangeArrowheads="1"/>
          </p:cNvSpPr>
          <p:nvPr/>
        </p:nvSpPr>
        <p:spPr bwMode="auto">
          <a:xfrm>
            <a:off x="7756526" y="5557838"/>
            <a:ext cx="1800225" cy="576262"/>
          </a:xfrm>
          <a:prstGeom prst="roundRect">
            <a:avLst>
              <a:gd name="adj" fmla="val 16667"/>
            </a:avLst>
          </a:prstGeom>
          <a:solidFill>
            <a:srgbClr val="00B0F0"/>
          </a:solidFill>
          <a:ln w="9525" algn="ctr">
            <a:solidFill>
              <a:schemeClr val="tx1"/>
            </a:solidFill>
            <a:round/>
            <a:headEnd/>
            <a:tailEnd/>
          </a:ln>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1800" b="1">
                <a:solidFill>
                  <a:srgbClr val="2E2E2E"/>
                </a:solidFill>
                <a:latin typeface="Times New Roman" panose="02020603050405020304" pitchFamily="18" charset="0"/>
                <a:ea typeface="굴림" panose="020B0600000101010101" pitchFamily="34" charset="-127"/>
              </a:rPr>
              <a:t>Future Networks</a:t>
            </a:r>
            <a:endParaRPr lang="ko-KR" altLang="en-US" sz="1800" b="1">
              <a:solidFill>
                <a:srgbClr val="2E2E2E"/>
              </a:solidFill>
              <a:latin typeface="Times New Roman" panose="02020603050405020304" pitchFamily="18" charset="0"/>
              <a:ea typeface="굴림" panose="020B0600000101010101" pitchFamily="34" charset="-127"/>
            </a:endParaRPr>
          </a:p>
        </p:txBody>
      </p:sp>
      <p:sp>
        <p:nvSpPr>
          <p:cNvPr id="74763" name="아래쪽 화살표 5"/>
          <p:cNvSpPr>
            <a:spLocks noChangeArrowheads="1"/>
          </p:cNvSpPr>
          <p:nvPr/>
        </p:nvSpPr>
        <p:spPr bwMode="auto">
          <a:xfrm>
            <a:off x="3743326" y="2189164"/>
            <a:ext cx="1152525" cy="288925"/>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
                <a:srgbClr val="5C5C5C"/>
              </a:buClr>
              <a:buSzTx/>
              <a:buFont typeface="Arial" panose="020B0604020202020204" pitchFamily="34" charset="0"/>
              <a:buNone/>
            </a:pPr>
            <a:endParaRPr lang="ko-KR" altLang="en-US" sz="2000">
              <a:solidFill>
                <a:srgbClr val="FFFFFF"/>
              </a:solidFill>
              <a:latin typeface="Times New Roman" panose="02020603050405020304" pitchFamily="18" charset="0"/>
              <a:ea typeface="굴림" panose="020B0600000101010101" pitchFamily="34" charset="-127"/>
            </a:endParaRPr>
          </a:p>
        </p:txBody>
      </p:sp>
      <p:sp>
        <p:nvSpPr>
          <p:cNvPr id="74764" name="아래쪽 화살표 18"/>
          <p:cNvSpPr>
            <a:spLocks noChangeArrowheads="1"/>
          </p:cNvSpPr>
          <p:nvPr/>
        </p:nvSpPr>
        <p:spPr bwMode="auto">
          <a:xfrm>
            <a:off x="3743326" y="3179764"/>
            <a:ext cx="1152525" cy="288925"/>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
                <a:srgbClr val="5C5C5C"/>
              </a:buClr>
              <a:buSzTx/>
              <a:buFont typeface="Arial" panose="020B0604020202020204" pitchFamily="34" charset="0"/>
              <a:buNone/>
            </a:pPr>
            <a:endParaRPr lang="ko-KR" altLang="en-US" sz="2000">
              <a:solidFill>
                <a:srgbClr val="FFFFFF"/>
              </a:solidFill>
              <a:latin typeface="Times New Roman" panose="02020603050405020304" pitchFamily="18" charset="0"/>
              <a:ea typeface="굴림" panose="020B0600000101010101" pitchFamily="34" charset="-127"/>
            </a:endParaRPr>
          </a:p>
        </p:txBody>
      </p:sp>
      <p:sp>
        <p:nvSpPr>
          <p:cNvPr id="74765" name="아래쪽 화살표 19"/>
          <p:cNvSpPr>
            <a:spLocks noChangeArrowheads="1"/>
          </p:cNvSpPr>
          <p:nvPr/>
        </p:nvSpPr>
        <p:spPr bwMode="auto">
          <a:xfrm>
            <a:off x="3743326" y="4211639"/>
            <a:ext cx="1152525" cy="288925"/>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
                <a:srgbClr val="5C5C5C"/>
              </a:buClr>
              <a:buSzTx/>
              <a:buFont typeface="Arial" panose="020B0604020202020204" pitchFamily="34" charset="0"/>
              <a:buNone/>
            </a:pPr>
            <a:endParaRPr lang="ko-KR" altLang="en-US" sz="2000">
              <a:solidFill>
                <a:srgbClr val="FFFFFF"/>
              </a:solidFill>
              <a:latin typeface="Times New Roman" panose="02020603050405020304" pitchFamily="18" charset="0"/>
              <a:ea typeface="굴림" panose="020B0600000101010101" pitchFamily="34" charset="-127"/>
            </a:endParaRPr>
          </a:p>
        </p:txBody>
      </p:sp>
      <p:sp>
        <p:nvSpPr>
          <p:cNvPr id="74766" name="아래쪽 화살표 20"/>
          <p:cNvSpPr>
            <a:spLocks noChangeArrowheads="1"/>
          </p:cNvSpPr>
          <p:nvPr/>
        </p:nvSpPr>
        <p:spPr bwMode="auto">
          <a:xfrm>
            <a:off x="3743326" y="5222875"/>
            <a:ext cx="1152525" cy="287338"/>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
                <a:srgbClr val="5C5C5C"/>
              </a:buClr>
              <a:buSzTx/>
              <a:buFont typeface="Arial" panose="020B0604020202020204" pitchFamily="34" charset="0"/>
              <a:buNone/>
            </a:pPr>
            <a:endParaRPr lang="ko-KR" altLang="en-US" sz="2000">
              <a:solidFill>
                <a:srgbClr val="FFFFFF"/>
              </a:solidFill>
              <a:latin typeface="Times New Roman" panose="02020603050405020304" pitchFamily="18" charset="0"/>
              <a:ea typeface="굴림" panose="020B0600000101010101" pitchFamily="34" charset="-127"/>
            </a:endParaRPr>
          </a:p>
        </p:txBody>
      </p:sp>
      <p:sp>
        <p:nvSpPr>
          <p:cNvPr id="7" name="위로 굽은 화살표 6"/>
          <p:cNvSpPr/>
          <p:nvPr/>
        </p:nvSpPr>
        <p:spPr bwMode="auto">
          <a:xfrm flipV="1">
            <a:off x="5348288" y="4681538"/>
            <a:ext cx="1377950" cy="836612"/>
          </a:xfrm>
          <a:prstGeom prst="bentUpArrow">
            <a:avLst/>
          </a:prstGeom>
          <a:solidFill>
            <a:srgbClr val="92D05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buClr>
                <a:srgbClr val="5C5C5C"/>
              </a:buClr>
              <a:buFont typeface="Arial" charset="0"/>
              <a:buNone/>
              <a:defRPr/>
            </a:pPr>
            <a:endParaRPr lang="ko-KR" altLang="en-US" sz="2000">
              <a:solidFill>
                <a:srgbClr val="FFFFFF"/>
              </a:solidFill>
              <a:latin typeface="Times New Roman" panose="02020603050405020304" pitchFamily="18" charset="0"/>
            </a:endParaRPr>
          </a:p>
        </p:txBody>
      </p:sp>
      <p:sp>
        <p:nvSpPr>
          <p:cNvPr id="23" name="위로 굽은 화살표 22"/>
          <p:cNvSpPr/>
          <p:nvPr/>
        </p:nvSpPr>
        <p:spPr bwMode="auto">
          <a:xfrm flipV="1">
            <a:off x="6616701" y="4686301"/>
            <a:ext cx="2346325" cy="836613"/>
          </a:xfrm>
          <a:prstGeom prst="bentUpArrow">
            <a:avLst/>
          </a:prstGeom>
          <a:solidFill>
            <a:srgbClr val="92D05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buClr>
                <a:srgbClr val="5C5C5C"/>
              </a:buClr>
              <a:buFont typeface="Arial" charset="0"/>
              <a:buNone/>
              <a:defRPr/>
            </a:pPr>
            <a:endParaRPr lang="ko-KR" altLang="en-US" sz="2000">
              <a:solidFill>
                <a:srgbClr val="FFFFFF"/>
              </a:solidFill>
              <a:latin typeface="Times New Roman" panose="02020603050405020304" pitchFamily="18" charset="0"/>
            </a:endParaRPr>
          </a:p>
        </p:txBody>
      </p:sp>
      <p:sp>
        <p:nvSpPr>
          <p:cNvPr id="74769" name="TextBox 7"/>
          <p:cNvSpPr txBox="1">
            <a:spLocks noChangeArrowheads="1"/>
          </p:cNvSpPr>
          <p:nvPr/>
        </p:nvSpPr>
        <p:spPr bwMode="auto">
          <a:xfrm>
            <a:off x="5521326" y="1614488"/>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I series Recommendations</a:t>
            </a:r>
            <a:endParaRPr lang="ko-KR" altLang="en-US" sz="2000">
              <a:solidFill>
                <a:srgbClr val="2E2E2E"/>
              </a:solidFill>
              <a:ea typeface="굴림" panose="020B0600000101010101" pitchFamily="34" charset="-127"/>
              <a:cs typeface="Arial" panose="020B0604020202020204" pitchFamily="34" charset="0"/>
            </a:endParaRPr>
          </a:p>
        </p:txBody>
      </p:sp>
      <p:sp>
        <p:nvSpPr>
          <p:cNvPr id="74770" name="TextBox 24"/>
          <p:cNvSpPr txBox="1">
            <a:spLocks noChangeArrowheads="1"/>
          </p:cNvSpPr>
          <p:nvPr/>
        </p:nvSpPr>
        <p:spPr bwMode="auto">
          <a:xfrm>
            <a:off x="5521326" y="2609850"/>
            <a:ext cx="418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Y.100 series Recommendations</a:t>
            </a:r>
            <a:endParaRPr lang="ko-KR" altLang="en-US" sz="2000">
              <a:solidFill>
                <a:srgbClr val="2E2E2E"/>
              </a:solidFill>
              <a:ea typeface="굴림" panose="020B0600000101010101" pitchFamily="34" charset="-127"/>
              <a:cs typeface="Arial" panose="020B0604020202020204" pitchFamily="34" charset="0"/>
            </a:endParaRPr>
          </a:p>
        </p:txBody>
      </p:sp>
      <p:sp>
        <p:nvSpPr>
          <p:cNvPr id="74771" name="TextBox 25"/>
          <p:cNvSpPr txBox="1">
            <a:spLocks noChangeArrowheads="1"/>
          </p:cNvSpPr>
          <p:nvPr/>
        </p:nvSpPr>
        <p:spPr bwMode="auto">
          <a:xfrm>
            <a:off x="5521326" y="3605213"/>
            <a:ext cx="434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Y.1000 series Recommendations</a:t>
            </a:r>
            <a:endParaRPr lang="ko-KR" altLang="en-US" sz="2000">
              <a:solidFill>
                <a:srgbClr val="2E2E2E"/>
              </a:solidFill>
              <a:ea typeface="굴림" panose="020B0600000101010101" pitchFamily="34" charset="-127"/>
              <a:cs typeface="Arial" panose="020B0604020202020204" pitchFamily="34" charset="0"/>
            </a:endParaRPr>
          </a:p>
        </p:txBody>
      </p:sp>
      <p:sp>
        <p:nvSpPr>
          <p:cNvPr id="74772" name="TextBox 26"/>
          <p:cNvSpPr txBox="1">
            <a:spLocks noChangeArrowheads="1"/>
          </p:cNvSpPr>
          <p:nvPr/>
        </p:nvSpPr>
        <p:spPr bwMode="auto">
          <a:xfrm>
            <a:off x="1938339" y="4457701"/>
            <a:ext cx="1481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Y.2000</a:t>
            </a:r>
            <a:br>
              <a:rPr lang="en-US" altLang="ko-KR" sz="2000">
                <a:solidFill>
                  <a:srgbClr val="2E2E2E"/>
                </a:solidFill>
                <a:ea typeface="굴림" panose="020B0600000101010101" pitchFamily="34" charset="-127"/>
                <a:cs typeface="Arial" panose="020B0604020202020204" pitchFamily="34" charset="0"/>
              </a:rPr>
            </a:br>
            <a:r>
              <a:rPr lang="en-US" altLang="ko-KR" sz="2000">
                <a:solidFill>
                  <a:srgbClr val="2E2E2E"/>
                </a:solidFill>
                <a:ea typeface="굴림" panose="020B0600000101010101" pitchFamily="34" charset="-127"/>
                <a:cs typeface="Arial" panose="020B0604020202020204" pitchFamily="34" charset="0"/>
              </a:rPr>
              <a:t>series Rec</a:t>
            </a:r>
            <a:endParaRPr lang="ko-KR" altLang="en-US" sz="2000">
              <a:solidFill>
                <a:srgbClr val="2E2E2E"/>
              </a:solidFill>
              <a:ea typeface="굴림" panose="020B0600000101010101" pitchFamily="34" charset="-127"/>
              <a:cs typeface="Arial" panose="020B0604020202020204" pitchFamily="34" charset="0"/>
            </a:endParaRPr>
          </a:p>
        </p:txBody>
      </p:sp>
      <p:sp>
        <p:nvSpPr>
          <p:cNvPr id="74773" name="TextBox 27"/>
          <p:cNvSpPr txBox="1">
            <a:spLocks noChangeArrowheads="1"/>
          </p:cNvSpPr>
          <p:nvPr/>
        </p:nvSpPr>
        <p:spPr bwMode="auto">
          <a:xfrm>
            <a:off x="1938339" y="5548314"/>
            <a:ext cx="1481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Y.1900</a:t>
            </a:r>
            <a:br>
              <a:rPr lang="en-US" altLang="ko-KR" sz="2000">
                <a:solidFill>
                  <a:srgbClr val="2E2E2E"/>
                </a:solidFill>
                <a:ea typeface="굴림" panose="020B0600000101010101" pitchFamily="34" charset="-127"/>
                <a:cs typeface="Arial" panose="020B0604020202020204" pitchFamily="34" charset="0"/>
              </a:rPr>
            </a:br>
            <a:r>
              <a:rPr lang="en-US" altLang="ko-KR" sz="2000">
                <a:solidFill>
                  <a:srgbClr val="2E2E2E"/>
                </a:solidFill>
                <a:ea typeface="굴림" panose="020B0600000101010101" pitchFamily="34" charset="-127"/>
                <a:cs typeface="Arial" panose="020B0604020202020204" pitchFamily="34" charset="0"/>
              </a:rPr>
              <a:t>series Rec</a:t>
            </a:r>
            <a:endParaRPr lang="ko-KR" altLang="en-US" sz="2000">
              <a:solidFill>
                <a:srgbClr val="2E2E2E"/>
              </a:solidFill>
              <a:ea typeface="굴림" panose="020B0600000101010101" pitchFamily="34" charset="-127"/>
              <a:cs typeface="Arial" panose="020B0604020202020204" pitchFamily="34" charset="0"/>
            </a:endParaRPr>
          </a:p>
        </p:txBody>
      </p:sp>
      <p:sp>
        <p:nvSpPr>
          <p:cNvPr id="74774" name="TextBox 28"/>
          <p:cNvSpPr txBox="1">
            <a:spLocks noChangeArrowheads="1"/>
          </p:cNvSpPr>
          <p:nvPr/>
        </p:nvSpPr>
        <p:spPr bwMode="auto">
          <a:xfrm>
            <a:off x="5561014" y="6134101"/>
            <a:ext cx="1970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Q.1700 series</a:t>
            </a:r>
            <a:br>
              <a:rPr lang="en-US" altLang="ko-KR" sz="2000">
                <a:solidFill>
                  <a:srgbClr val="2E2E2E"/>
                </a:solidFill>
                <a:ea typeface="굴림" panose="020B0600000101010101" pitchFamily="34" charset="-127"/>
                <a:cs typeface="Arial" panose="020B0604020202020204" pitchFamily="34" charset="0"/>
              </a:rPr>
            </a:br>
            <a:endParaRPr lang="ko-KR" altLang="en-US" sz="2000">
              <a:solidFill>
                <a:srgbClr val="2E2E2E"/>
              </a:solidFill>
              <a:ea typeface="굴림" panose="020B0600000101010101" pitchFamily="34" charset="-127"/>
              <a:cs typeface="Arial" panose="020B0604020202020204" pitchFamily="34" charset="0"/>
            </a:endParaRPr>
          </a:p>
        </p:txBody>
      </p:sp>
      <p:sp>
        <p:nvSpPr>
          <p:cNvPr id="74775" name="TextBox 29"/>
          <p:cNvSpPr txBox="1">
            <a:spLocks noChangeArrowheads="1"/>
          </p:cNvSpPr>
          <p:nvPr/>
        </p:nvSpPr>
        <p:spPr bwMode="auto">
          <a:xfrm>
            <a:off x="7724775" y="6178550"/>
            <a:ext cx="189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fontAlgn="base">
              <a:spcBef>
                <a:spcPct val="0"/>
              </a:spcBef>
              <a:spcAft>
                <a:spcPct val="0"/>
              </a:spcAft>
              <a:buClr>
                <a:srgbClr val="5C5C5C"/>
              </a:buClr>
              <a:buSzTx/>
              <a:buFont typeface="Arial" panose="020B0604020202020204" pitchFamily="34" charset="0"/>
              <a:buNone/>
            </a:pPr>
            <a:r>
              <a:rPr lang="en-US" altLang="ko-KR" sz="2000">
                <a:solidFill>
                  <a:srgbClr val="2E2E2E"/>
                </a:solidFill>
                <a:ea typeface="굴림" panose="020B0600000101010101" pitchFamily="34" charset="-127"/>
                <a:cs typeface="Arial" panose="020B0604020202020204" pitchFamily="34" charset="0"/>
              </a:rPr>
              <a:t>Y.3000 series</a:t>
            </a:r>
            <a:endParaRPr lang="ko-KR" altLang="en-US" sz="2000">
              <a:solidFill>
                <a:srgbClr val="2E2E2E"/>
              </a:solidFill>
              <a:ea typeface="굴림" panose="020B0600000101010101" pitchFamily="34" charset="-127"/>
              <a:cs typeface="Arial" panose="020B0604020202020204" pitchFamily="34" charset="0"/>
            </a:endParaRPr>
          </a:p>
        </p:txBody>
      </p:sp>
    </p:spTree>
    <p:extLst>
      <p:ext uri="{BB962C8B-B14F-4D97-AF65-F5344CB8AC3E}">
        <p14:creationId xmlns:p14="http://schemas.microsoft.com/office/powerpoint/2010/main" val="4041401092"/>
      </p:ext>
    </p:extLst>
  </p:cSld>
  <p:clrMapOvr>
    <a:masterClrMapping/>
  </p:clrMapOvr>
  <p:transition spd="slow">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title"/>
          </p:nvPr>
        </p:nvSpPr>
        <p:spPr>
          <a:xfrm>
            <a:off x="2063751" y="620713"/>
            <a:ext cx="8207375" cy="641350"/>
          </a:xfrm>
        </p:spPr>
        <p:txBody>
          <a:bodyPr/>
          <a:lstStyle/>
          <a:p>
            <a:r>
              <a:rPr lang="en-US" altLang="ja-JP" smtClean="0">
                <a:ea typeface="ＭＳ Ｐゴシック" panose="020B0600070205080204" pitchFamily="34" charset="-128"/>
              </a:rPr>
              <a:t>Study Group 13 Overview</a:t>
            </a:r>
            <a:endParaRPr lang="en-US" altLang="ja-JP" smtClean="0">
              <a:solidFill>
                <a:srgbClr val="FF0000"/>
              </a:solidFill>
              <a:ea typeface="ＭＳ Ｐゴシック" panose="020B0600070205080204" pitchFamily="34" charset="-128"/>
            </a:endParaRPr>
          </a:p>
        </p:txBody>
      </p:sp>
      <p:sp>
        <p:nvSpPr>
          <p:cNvPr id="76803" name="Rectangle 9"/>
          <p:cNvSpPr>
            <a:spLocks noGrp="1" noChangeArrowheads="1"/>
          </p:cNvSpPr>
          <p:nvPr>
            <p:ph type="body" sz="half" idx="1"/>
          </p:nvPr>
        </p:nvSpPr>
        <p:spPr>
          <a:xfrm>
            <a:off x="1952625" y="1341438"/>
            <a:ext cx="8464550" cy="5040312"/>
          </a:xfrm>
          <a:ln>
            <a:solidFill>
              <a:schemeClr val="accent1"/>
            </a:solidFill>
            <a:miter lim="800000"/>
            <a:headEnd/>
            <a:tailEnd/>
          </a:ln>
        </p:spPr>
        <p:txBody>
          <a:bodyPr/>
          <a:lstStyle/>
          <a:p>
            <a:pPr marL="0" indent="0">
              <a:buNone/>
            </a:pPr>
            <a:r>
              <a:rPr lang="en-US" altLang="en-US" smtClean="0"/>
              <a:t>SG13 - Future networks including cloud computing, mobile and </a:t>
            </a:r>
            <a:r>
              <a:rPr lang="en-GB" altLang="en-US" smtClean="0"/>
              <a:t>next-generation networks</a:t>
            </a:r>
            <a:endParaRPr lang="en-US" altLang="ja-JP" smtClean="0">
              <a:ea typeface="ＭＳ Ｐゴシック" panose="020B0600070205080204" pitchFamily="34" charset="-128"/>
            </a:endParaRPr>
          </a:p>
          <a:p>
            <a:pPr marL="0" indent="0"/>
            <a:r>
              <a:rPr lang="en-US" altLang="ja-JP" smtClean="0">
                <a:ea typeface="ＭＳ Ｐゴシック" panose="020B0600070205080204" pitchFamily="34" charset="-128"/>
              </a:rPr>
              <a:t>Lead SG on:</a:t>
            </a:r>
          </a:p>
          <a:p>
            <a:pPr lvl="1"/>
            <a:r>
              <a:rPr lang="en-US" altLang="en-US" smtClean="0"/>
              <a:t>future networks</a:t>
            </a:r>
            <a:endParaRPr lang="en-US" altLang="ja-JP" smtClean="0">
              <a:ea typeface="ＭＳ Ｐゴシック" panose="020B0600070205080204" pitchFamily="34" charset="-128"/>
            </a:endParaRPr>
          </a:p>
          <a:p>
            <a:pPr lvl="1"/>
            <a:r>
              <a:rPr lang="en-US" altLang="en-US" smtClean="0"/>
              <a:t>mobility management and NGN</a:t>
            </a:r>
            <a:endParaRPr lang="en-US" altLang="ja-JP" smtClean="0">
              <a:ea typeface="ＭＳ Ｐゴシック" panose="020B0600070205080204" pitchFamily="34" charset="-128"/>
            </a:endParaRPr>
          </a:p>
          <a:p>
            <a:pPr lvl="1"/>
            <a:r>
              <a:rPr lang="en-US" altLang="en-US" smtClean="0"/>
              <a:t>cloud computing</a:t>
            </a:r>
            <a:r>
              <a:rPr lang="en-US" altLang="ja-JP" smtClean="0">
                <a:ea typeface="ＭＳ Ｐゴシック" panose="020B0600070205080204" pitchFamily="34" charset="-128"/>
              </a:rPr>
              <a:t> </a:t>
            </a:r>
          </a:p>
          <a:p>
            <a:pPr lvl="1"/>
            <a:r>
              <a:rPr lang="en-US" altLang="ja-JP" smtClean="0">
                <a:ea typeface="ＭＳ Ｐゴシック" panose="020B0600070205080204" pitchFamily="34" charset="-128"/>
              </a:rPr>
              <a:t>Software-Defined Networking </a:t>
            </a:r>
          </a:p>
          <a:p>
            <a:pPr marL="0" indent="0"/>
            <a:r>
              <a:rPr lang="en-US" altLang="ja-JP" smtClean="0">
                <a:ea typeface="ＭＳ Ｐゴシック" panose="020B0600070205080204" pitchFamily="34" charset="-128"/>
              </a:rPr>
              <a:t>Participants: ~</a:t>
            </a:r>
            <a:r>
              <a:rPr lang="en-US" altLang="ja-JP" smtClean="0">
                <a:solidFill>
                  <a:srgbClr val="1B5BA2"/>
                </a:solidFill>
                <a:ea typeface="ＭＳ Ｐゴシック" panose="020B0600070205080204" pitchFamily="34" charset="-128"/>
              </a:rPr>
              <a:t>200</a:t>
            </a:r>
            <a:r>
              <a:rPr lang="en-US" altLang="ja-JP" smtClean="0">
                <a:ea typeface="ＭＳ Ｐゴシック" panose="020B0600070205080204" pitchFamily="34" charset="-128"/>
              </a:rPr>
              <a:t> delegates from </a:t>
            </a:r>
            <a:r>
              <a:rPr lang="en-US" altLang="ja-JP" smtClean="0">
                <a:solidFill>
                  <a:srgbClr val="1B5BA2"/>
                </a:solidFill>
                <a:ea typeface="ＭＳ Ｐゴシック" panose="020B0600070205080204" pitchFamily="34" charset="-128"/>
              </a:rPr>
              <a:t>37</a:t>
            </a:r>
            <a:r>
              <a:rPr lang="en-US" altLang="ja-JP" smtClean="0">
                <a:ea typeface="ＭＳ Ｐゴシック" panose="020B0600070205080204" pitchFamily="34" charset="-128"/>
              </a:rPr>
              <a:t> countries</a:t>
            </a:r>
          </a:p>
          <a:p>
            <a:pPr marL="0" indent="0"/>
            <a:r>
              <a:rPr lang="en-US" altLang="ja-JP" smtClean="0">
                <a:ea typeface="ＭＳ Ｐゴシック" panose="020B0600070205080204" pitchFamily="34" charset="-128"/>
              </a:rPr>
              <a:t>Around 230 contributions</a:t>
            </a:r>
          </a:p>
          <a:p>
            <a:pPr marL="0" indent="0">
              <a:buNone/>
            </a:pPr>
            <a:r>
              <a:rPr lang="en-US" altLang="ja-JP" smtClean="0">
                <a:solidFill>
                  <a:srgbClr val="1B5BA2"/>
                </a:solidFill>
                <a:ea typeface="ＭＳ Ｐゴシック" panose="020B0600070205080204" pitchFamily="34" charset="-128"/>
              </a:rPr>
              <a:t>		</a:t>
            </a:r>
            <a:endParaRPr lang="en-US" altLang="ja-JP" smtClean="0">
              <a:ea typeface="ＭＳ Ｐゴシック" panose="020B0600070205080204" pitchFamily="34" charset="-128"/>
            </a:endParaRPr>
          </a:p>
          <a:p>
            <a:pPr marL="0" indent="0">
              <a:buNone/>
            </a:pPr>
            <a:r>
              <a:rPr lang="en-US" altLang="ja-JP" smtClean="0">
                <a:ea typeface="ＭＳ Ｐゴシック" panose="020B0600070205080204" pitchFamily="34" charset="-128"/>
              </a:rPr>
              <a:t>         </a:t>
            </a:r>
          </a:p>
        </p:txBody>
      </p:sp>
    </p:spTree>
    <p:extLst>
      <p:ext uri="{BB962C8B-B14F-4D97-AF65-F5344CB8AC3E}">
        <p14:creationId xmlns:p14="http://schemas.microsoft.com/office/powerpoint/2010/main" val="1686669179"/>
      </p:ext>
    </p:extLst>
  </p:cSld>
  <p:clrMapOvr>
    <a:masterClrMapping/>
  </p:clrMapOvr>
  <p:transition spd="slow">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383" y="286411"/>
            <a:ext cx="6470664" cy="661712"/>
          </a:xfrm>
          <a:prstGeom prst="rect">
            <a:avLst/>
          </a:prstGeom>
          <a:noFill/>
        </p:spPr>
        <p:txBody>
          <a:bodyPr wrap="none" lIns="45711" tIns="22856" rIns="45711" bIns="22856" rtlCol="0">
            <a:spAutoFit/>
          </a:bodyPr>
          <a:lstStyle/>
          <a:p>
            <a:pPr algn="ctr"/>
            <a:r>
              <a:rPr lang="en-US" sz="4000" b="1" dirty="0">
                <a:solidFill>
                  <a:schemeClr val="tx2"/>
                </a:solidFill>
                <a:latin typeface="Lato Regular"/>
                <a:cs typeface="Lato Regular"/>
              </a:rPr>
              <a:t>Cloud computing/Big data</a:t>
            </a:r>
            <a:endParaRPr lang="id-ID" sz="4000" b="1" dirty="0">
              <a:solidFill>
                <a:schemeClr val="tx2"/>
              </a:solidFill>
              <a:latin typeface="Lato Regular"/>
              <a:cs typeface="Lato Regular"/>
            </a:endParaRPr>
          </a:p>
        </p:txBody>
      </p:sp>
      <p:sp>
        <p:nvSpPr>
          <p:cNvPr id="5" name="Oval 4"/>
          <p:cNvSpPr/>
          <p:nvPr/>
        </p:nvSpPr>
        <p:spPr bwMode="auto">
          <a:xfrm>
            <a:off x="4375196" y="1757610"/>
            <a:ext cx="2713037" cy="1944688"/>
          </a:xfrm>
          <a:prstGeom prst="ellipse">
            <a:avLst/>
          </a:prstGeom>
          <a:solidFill>
            <a:schemeClr val="accent1">
              <a:lumMod val="60000"/>
              <a:lumOff val="4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4800" b="1" dirty="0">
                <a:solidFill>
                  <a:schemeClr val="tx2"/>
                </a:solidFill>
                <a:latin typeface="Lato Regular"/>
                <a:cs typeface="Lato Regular"/>
              </a:rPr>
              <a:t>Cloud</a:t>
            </a:r>
          </a:p>
        </p:txBody>
      </p:sp>
      <p:sp>
        <p:nvSpPr>
          <p:cNvPr id="6" name="Oval 5"/>
          <p:cNvSpPr/>
          <p:nvPr/>
        </p:nvSpPr>
        <p:spPr bwMode="auto">
          <a:xfrm>
            <a:off x="2435271" y="1405185"/>
            <a:ext cx="2305050" cy="955675"/>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altLang="en-US" sz="2000" b="1" dirty="0">
                <a:solidFill>
                  <a:schemeClr val="tx2"/>
                </a:solidFill>
                <a:latin typeface="Lato Regular"/>
                <a:cs typeface="Lato Regular"/>
              </a:rPr>
              <a:t>Ecosystem</a:t>
            </a:r>
            <a:endParaRPr lang="en-US" sz="1600" b="1" dirty="0">
              <a:solidFill>
                <a:schemeClr val="tx2"/>
              </a:solidFill>
              <a:latin typeface="Lato Regular"/>
              <a:cs typeface="Lato Regular"/>
            </a:endParaRPr>
          </a:p>
        </p:txBody>
      </p:sp>
      <p:sp>
        <p:nvSpPr>
          <p:cNvPr id="7" name="Oval 6"/>
          <p:cNvSpPr/>
          <p:nvPr/>
        </p:nvSpPr>
        <p:spPr bwMode="auto">
          <a:xfrm>
            <a:off x="1908221" y="4692898"/>
            <a:ext cx="2973387" cy="1054100"/>
          </a:xfrm>
          <a:prstGeom prst="ellipse">
            <a:avLst/>
          </a:prstGeom>
          <a:solidFill>
            <a:schemeClr val="accent1">
              <a:lumMod val="60000"/>
              <a:lumOff val="4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sz="3600" b="1" dirty="0">
                <a:solidFill>
                  <a:schemeClr val="tx2"/>
                </a:solidFill>
                <a:latin typeface="Lato Regular"/>
                <a:cs typeface="Lato Regular"/>
              </a:rPr>
              <a:t>Big Data</a:t>
            </a:r>
          </a:p>
        </p:txBody>
      </p:sp>
      <p:sp>
        <p:nvSpPr>
          <p:cNvPr id="8" name="Oval 7"/>
          <p:cNvSpPr/>
          <p:nvPr/>
        </p:nvSpPr>
        <p:spPr bwMode="auto">
          <a:xfrm>
            <a:off x="3592558" y="3662610"/>
            <a:ext cx="2089150" cy="1090613"/>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600" b="1" dirty="0">
                <a:solidFill>
                  <a:schemeClr val="tx2"/>
                </a:solidFill>
                <a:latin typeface="Lato Regular"/>
                <a:cs typeface="Lato Regular"/>
              </a:rPr>
              <a:t>Common</a:t>
            </a:r>
            <a:r>
              <a:rPr lang="en-US" sz="2400" dirty="0">
                <a:solidFill>
                  <a:schemeClr val="tx1">
                    <a:lumMod val="50000"/>
                  </a:schemeClr>
                </a:solidFill>
              </a:rPr>
              <a:t> </a:t>
            </a:r>
            <a:r>
              <a:rPr lang="en-US" sz="1600" b="1" dirty="0">
                <a:solidFill>
                  <a:schemeClr val="tx2"/>
                </a:solidFill>
                <a:latin typeface="Lato Regular"/>
                <a:cs typeface="Lato Regular"/>
              </a:rPr>
              <a:t>terminology</a:t>
            </a:r>
          </a:p>
        </p:txBody>
      </p:sp>
      <p:sp>
        <p:nvSpPr>
          <p:cNvPr id="9" name="Oval 8"/>
          <p:cNvSpPr/>
          <p:nvPr/>
        </p:nvSpPr>
        <p:spPr bwMode="auto">
          <a:xfrm>
            <a:off x="7716883" y="6047035"/>
            <a:ext cx="1349375" cy="531813"/>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400" b="1" dirty="0" err="1">
                <a:solidFill>
                  <a:schemeClr val="tx2"/>
                </a:solidFill>
                <a:latin typeface="Lato Regular"/>
                <a:cs typeface="Lato Regular"/>
              </a:rPr>
              <a:t>NaaS</a:t>
            </a:r>
            <a:endParaRPr lang="en-US" sz="2400" b="1" dirty="0">
              <a:solidFill>
                <a:schemeClr val="tx2"/>
              </a:solidFill>
              <a:latin typeface="Lato Regular"/>
              <a:cs typeface="Lato Regular"/>
            </a:endParaRPr>
          </a:p>
        </p:txBody>
      </p:sp>
      <p:sp>
        <p:nvSpPr>
          <p:cNvPr id="10" name="Oval 9"/>
          <p:cNvSpPr/>
          <p:nvPr/>
        </p:nvSpPr>
        <p:spPr bwMode="auto">
          <a:xfrm>
            <a:off x="7716883" y="5053260"/>
            <a:ext cx="2416175" cy="957263"/>
          </a:xfrm>
          <a:prstGeom prst="ellipse">
            <a:avLst/>
          </a:prstGeom>
          <a:solidFill>
            <a:schemeClr val="bg1"/>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4400" b="1" dirty="0" err="1">
                <a:solidFill>
                  <a:schemeClr val="tx2"/>
                </a:solidFill>
                <a:latin typeface="Lato Regular"/>
                <a:cs typeface="Lato Regular"/>
              </a:rPr>
              <a:t>XaaS</a:t>
            </a:r>
            <a:endParaRPr lang="en-US" sz="4400" b="1" dirty="0">
              <a:solidFill>
                <a:schemeClr val="tx2"/>
              </a:solidFill>
              <a:latin typeface="Lato Regular"/>
              <a:cs typeface="Lato Regular"/>
            </a:endParaRPr>
          </a:p>
        </p:txBody>
      </p:sp>
      <p:sp>
        <p:nvSpPr>
          <p:cNvPr id="11" name="Oval 10"/>
          <p:cNvSpPr/>
          <p:nvPr/>
        </p:nvSpPr>
        <p:spPr bwMode="auto">
          <a:xfrm>
            <a:off x="6688183" y="1392485"/>
            <a:ext cx="2160588" cy="957263"/>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000" b="1" dirty="0">
                <a:solidFill>
                  <a:schemeClr val="tx2"/>
                </a:solidFill>
                <a:latin typeface="Lato Regular"/>
                <a:cs typeface="Lato Regular"/>
              </a:rPr>
              <a:t>Inter-cloud</a:t>
            </a:r>
          </a:p>
        </p:txBody>
      </p:sp>
      <p:sp>
        <p:nvSpPr>
          <p:cNvPr id="12" name="Oval 11"/>
          <p:cNvSpPr/>
          <p:nvPr/>
        </p:nvSpPr>
        <p:spPr bwMode="auto">
          <a:xfrm>
            <a:off x="6577058" y="3122860"/>
            <a:ext cx="2552700" cy="957263"/>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000" b="1" dirty="0">
                <a:solidFill>
                  <a:schemeClr val="tx2"/>
                </a:solidFill>
                <a:latin typeface="Lato Regular"/>
                <a:cs typeface="Lato Regular"/>
              </a:rPr>
              <a:t>Resource management</a:t>
            </a:r>
          </a:p>
        </p:txBody>
      </p:sp>
      <p:sp>
        <p:nvSpPr>
          <p:cNvPr id="13" name="Oval 12"/>
          <p:cNvSpPr/>
          <p:nvPr/>
        </p:nvSpPr>
        <p:spPr bwMode="auto">
          <a:xfrm>
            <a:off x="2254296" y="2497385"/>
            <a:ext cx="2089150" cy="955675"/>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3600" b="1" dirty="0">
                <a:solidFill>
                  <a:schemeClr val="tx2"/>
                </a:solidFill>
                <a:latin typeface="Lato Regular"/>
                <a:cs typeface="Lato Regular"/>
              </a:rPr>
              <a:t>Roles</a:t>
            </a:r>
            <a:endParaRPr lang="en-US" sz="1100" b="1" dirty="0">
              <a:solidFill>
                <a:schemeClr val="tx2"/>
              </a:solidFill>
              <a:latin typeface="Lato Regular"/>
              <a:cs typeface="Lato Regular"/>
            </a:endParaRPr>
          </a:p>
        </p:txBody>
      </p:sp>
      <p:sp>
        <p:nvSpPr>
          <p:cNvPr id="14" name="Oval 13"/>
          <p:cNvSpPr/>
          <p:nvPr/>
        </p:nvSpPr>
        <p:spPr bwMode="auto">
          <a:xfrm>
            <a:off x="7078708" y="4697660"/>
            <a:ext cx="1235075" cy="517525"/>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400" b="1" dirty="0">
                <a:solidFill>
                  <a:schemeClr val="tx2"/>
                </a:solidFill>
                <a:latin typeface="Lato Regular"/>
                <a:cs typeface="Lato Regular"/>
              </a:rPr>
              <a:t>IaaS</a:t>
            </a:r>
          </a:p>
        </p:txBody>
      </p:sp>
      <p:sp>
        <p:nvSpPr>
          <p:cNvPr id="15" name="Oval 14"/>
          <p:cNvSpPr/>
          <p:nvPr/>
        </p:nvSpPr>
        <p:spPr bwMode="auto">
          <a:xfrm>
            <a:off x="8339183" y="2397373"/>
            <a:ext cx="2416175" cy="957262"/>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sz="2000" b="1" dirty="0" smtClean="0">
                <a:solidFill>
                  <a:schemeClr val="tx2"/>
                </a:solidFill>
                <a:latin typeface="Lato Regular"/>
                <a:cs typeface="Lato Regular"/>
              </a:rPr>
              <a:t>Reference</a:t>
            </a:r>
            <a:r>
              <a:rPr lang="en-US" sz="4000" dirty="0">
                <a:solidFill>
                  <a:schemeClr val="tx1">
                    <a:lumMod val="50000"/>
                  </a:schemeClr>
                </a:solidFill>
              </a:rPr>
              <a:t/>
            </a:r>
            <a:br>
              <a:rPr lang="en-US" sz="4000" dirty="0">
                <a:solidFill>
                  <a:schemeClr val="tx1">
                    <a:lumMod val="50000"/>
                  </a:schemeClr>
                </a:solidFill>
              </a:rPr>
            </a:br>
            <a:r>
              <a:rPr lang="en-US" sz="2000" b="1" dirty="0" smtClean="0">
                <a:solidFill>
                  <a:schemeClr val="tx2"/>
                </a:solidFill>
                <a:latin typeface="Lato Regular"/>
                <a:cs typeface="Lato Regular"/>
              </a:rPr>
              <a:t>architecture</a:t>
            </a:r>
            <a:r>
              <a:rPr lang="en-US" sz="2400" dirty="0">
                <a:solidFill>
                  <a:schemeClr val="tx1">
                    <a:lumMod val="50000"/>
                  </a:schemeClr>
                </a:solidFill>
              </a:rPr>
              <a:t>  </a:t>
            </a:r>
          </a:p>
        </p:txBody>
      </p:sp>
      <p:sp>
        <p:nvSpPr>
          <p:cNvPr id="16" name="Oval 15"/>
          <p:cNvSpPr/>
          <p:nvPr/>
        </p:nvSpPr>
        <p:spPr bwMode="auto">
          <a:xfrm>
            <a:off x="5654721" y="3902323"/>
            <a:ext cx="1687512" cy="957262"/>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sz="2800" b="1" dirty="0">
                <a:solidFill>
                  <a:schemeClr val="tx2"/>
                </a:solidFill>
                <a:latin typeface="Lato Regular"/>
                <a:cs typeface="Lato Regular"/>
              </a:rPr>
              <a:t>E2E </a:t>
            </a:r>
            <a:r>
              <a:rPr lang="en-US" sz="1200" b="1" dirty="0">
                <a:solidFill>
                  <a:schemeClr val="tx2"/>
                </a:solidFill>
                <a:latin typeface="Lato Regular"/>
                <a:cs typeface="Lato Regular"/>
              </a:rPr>
              <a:t>management </a:t>
            </a:r>
            <a:r>
              <a:rPr lang="en-US" sz="1100" b="1" dirty="0">
                <a:solidFill>
                  <a:schemeClr val="tx2"/>
                </a:solidFill>
                <a:latin typeface="Lato Regular"/>
                <a:cs typeface="Lato Regular"/>
              </a:rPr>
              <a:t>  </a:t>
            </a:r>
          </a:p>
        </p:txBody>
      </p:sp>
      <p:sp>
        <p:nvSpPr>
          <p:cNvPr id="17" name="Oval 16"/>
          <p:cNvSpPr/>
          <p:nvPr/>
        </p:nvSpPr>
        <p:spPr bwMode="auto">
          <a:xfrm>
            <a:off x="4954633" y="5205660"/>
            <a:ext cx="2417763" cy="955675"/>
          </a:xfrm>
          <a:prstGeom prst="ellipse">
            <a:avLst/>
          </a:prstGeom>
          <a:solidFill>
            <a:schemeClr val="bg1"/>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000" b="1" dirty="0">
                <a:solidFill>
                  <a:schemeClr val="tx2"/>
                </a:solidFill>
                <a:latin typeface="Lato Regular"/>
                <a:cs typeface="Lato Regular"/>
              </a:rPr>
              <a:t>Real-time monitoring</a:t>
            </a:r>
          </a:p>
        </p:txBody>
      </p:sp>
      <p:sp>
        <p:nvSpPr>
          <p:cNvPr id="18" name="Oval 17"/>
          <p:cNvSpPr/>
          <p:nvPr/>
        </p:nvSpPr>
        <p:spPr bwMode="auto">
          <a:xfrm>
            <a:off x="8770983" y="3707060"/>
            <a:ext cx="1984375" cy="800100"/>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sz="1400" b="1" dirty="0">
                <a:solidFill>
                  <a:schemeClr val="tx2"/>
                </a:solidFill>
                <a:latin typeface="Lato Regular"/>
                <a:cs typeface="Lato Regular"/>
              </a:rPr>
              <a:t>cloud service lifecycle management</a:t>
            </a:r>
          </a:p>
        </p:txBody>
      </p:sp>
      <p:sp>
        <p:nvSpPr>
          <p:cNvPr id="19" name="Oval 18"/>
          <p:cNvSpPr/>
          <p:nvPr/>
        </p:nvSpPr>
        <p:spPr bwMode="auto">
          <a:xfrm>
            <a:off x="1719308" y="3226048"/>
            <a:ext cx="1235075" cy="517525"/>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400" b="1" dirty="0">
                <a:solidFill>
                  <a:schemeClr val="tx2"/>
                </a:solidFill>
                <a:latin typeface="Lato Regular"/>
                <a:cs typeface="Lato Regular"/>
              </a:rPr>
              <a:t>Partner</a:t>
            </a:r>
            <a:endParaRPr lang="en-US" sz="3600" b="1" dirty="0">
              <a:solidFill>
                <a:schemeClr val="tx2"/>
              </a:solidFill>
              <a:latin typeface="Lato Regular"/>
              <a:cs typeface="Lato Regular"/>
            </a:endParaRPr>
          </a:p>
        </p:txBody>
      </p:sp>
      <p:sp>
        <p:nvSpPr>
          <p:cNvPr id="20" name="Oval 19"/>
          <p:cNvSpPr/>
          <p:nvPr/>
        </p:nvSpPr>
        <p:spPr bwMode="auto">
          <a:xfrm>
            <a:off x="3002008" y="3397498"/>
            <a:ext cx="1235075" cy="517525"/>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200" b="1" dirty="0">
                <a:solidFill>
                  <a:schemeClr val="tx2"/>
                </a:solidFill>
                <a:latin typeface="Lato Regular"/>
                <a:cs typeface="Lato Regular"/>
              </a:rPr>
              <a:t>Provider</a:t>
            </a:r>
          </a:p>
        </p:txBody>
      </p:sp>
      <p:sp>
        <p:nvSpPr>
          <p:cNvPr id="21" name="Oval 20"/>
          <p:cNvSpPr/>
          <p:nvPr/>
        </p:nvSpPr>
        <p:spPr bwMode="auto">
          <a:xfrm>
            <a:off x="1793921" y="2244973"/>
            <a:ext cx="1184275" cy="419100"/>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100" b="1" dirty="0">
                <a:solidFill>
                  <a:schemeClr val="tx2"/>
                </a:solidFill>
                <a:latin typeface="Lato Regular"/>
                <a:cs typeface="Lato Regular"/>
              </a:rPr>
              <a:t>Customer</a:t>
            </a:r>
          </a:p>
        </p:txBody>
      </p:sp>
      <p:sp>
        <p:nvSpPr>
          <p:cNvPr id="22" name="Oval 21"/>
          <p:cNvSpPr/>
          <p:nvPr/>
        </p:nvSpPr>
        <p:spPr bwMode="auto">
          <a:xfrm>
            <a:off x="7021558" y="2335460"/>
            <a:ext cx="1370013" cy="527050"/>
          </a:xfrm>
          <a:prstGeom prst="ellipse">
            <a:avLst/>
          </a:prstGeom>
          <a:solidFill>
            <a:schemeClr val="bg1"/>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000" b="1" dirty="0">
                <a:solidFill>
                  <a:schemeClr val="tx2"/>
                </a:solidFill>
                <a:latin typeface="Lato Regular"/>
                <a:cs typeface="Lato Regular"/>
              </a:rPr>
              <a:t>SLA</a:t>
            </a:r>
          </a:p>
        </p:txBody>
      </p:sp>
      <p:sp>
        <p:nvSpPr>
          <p:cNvPr id="23" name="Oval 22"/>
          <p:cNvSpPr/>
          <p:nvPr/>
        </p:nvSpPr>
        <p:spPr bwMode="auto">
          <a:xfrm>
            <a:off x="8848771" y="1675060"/>
            <a:ext cx="1606550" cy="527050"/>
          </a:xfrm>
          <a:prstGeom prst="ellipse">
            <a:avLst/>
          </a:prstGeom>
          <a:solidFill>
            <a:schemeClr val="bg1"/>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200" b="1" dirty="0">
                <a:solidFill>
                  <a:schemeClr val="tx2"/>
                </a:solidFill>
                <a:latin typeface="Lato Regular"/>
                <a:cs typeface="Lato Regular"/>
              </a:rPr>
              <a:t>Availability</a:t>
            </a:r>
          </a:p>
        </p:txBody>
      </p:sp>
      <p:sp>
        <p:nvSpPr>
          <p:cNvPr id="24" name="Oval 23"/>
          <p:cNvSpPr/>
          <p:nvPr/>
        </p:nvSpPr>
        <p:spPr bwMode="auto">
          <a:xfrm>
            <a:off x="8550321" y="1111498"/>
            <a:ext cx="1582737" cy="527050"/>
          </a:xfrm>
          <a:prstGeom prst="ellipse">
            <a:avLst/>
          </a:prstGeom>
          <a:solidFill>
            <a:schemeClr val="bg1"/>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200" b="1" dirty="0">
                <a:solidFill>
                  <a:schemeClr val="tx2"/>
                </a:solidFill>
                <a:latin typeface="Lato Regular"/>
                <a:cs typeface="Lato Regular"/>
              </a:rPr>
              <a:t>Performance</a:t>
            </a:r>
          </a:p>
        </p:txBody>
      </p:sp>
      <p:sp>
        <p:nvSpPr>
          <p:cNvPr id="25" name="Oval 24"/>
          <p:cNvSpPr/>
          <p:nvPr/>
        </p:nvSpPr>
        <p:spPr bwMode="auto">
          <a:xfrm>
            <a:off x="9331371" y="4648448"/>
            <a:ext cx="1349375" cy="531812"/>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400" b="1" dirty="0" err="1">
                <a:solidFill>
                  <a:schemeClr val="tx2"/>
                </a:solidFill>
                <a:latin typeface="Lato Regular"/>
                <a:cs typeface="Lato Regular"/>
              </a:rPr>
              <a:t>DaaS</a:t>
            </a:r>
            <a:endParaRPr lang="en-US" sz="2400" b="1" dirty="0">
              <a:solidFill>
                <a:schemeClr val="tx2"/>
              </a:solidFill>
              <a:latin typeface="Lato Regular"/>
              <a:cs typeface="Lato Regular"/>
            </a:endParaRPr>
          </a:p>
        </p:txBody>
      </p:sp>
      <p:sp>
        <p:nvSpPr>
          <p:cNvPr id="26" name="Oval 25"/>
          <p:cNvSpPr/>
          <p:nvPr/>
        </p:nvSpPr>
        <p:spPr bwMode="auto">
          <a:xfrm>
            <a:off x="1666921" y="5683498"/>
            <a:ext cx="1381125" cy="517525"/>
          </a:xfrm>
          <a:prstGeom prst="ellipse">
            <a:avLst/>
          </a:prstGeom>
          <a:solidFill>
            <a:schemeClr val="accent1">
              <a:lumMod val="20000"/>
              <a:lumOff val="80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1100" b="1" dirty="0">
                <a:solidFill>
                  <a:schemeClr val="tx2"/>
                </a:solidFill>
                <a:latin typeface="Lato Regular"/>
                <a:cs typeface="Lato Regular"/>
              </a:rPr>
              <a:t>BD</a:t>
            </a:r>
            <a:r>
              <a:rPr lang="en-US" sz="800" dirty="0">
                <a:solidFill>
                  <a:schemeClr val="tx1">
                    <a:lumMod val="50000"/>
                  </a:schemeClr>
                </a:solidFill>
              </a:rPr>
              <a:t> </a:t>
            </a:r>
            <a:r>
              <a:rPr lang="en-US" sz="1100" b="1" dirty="0">
                <a:solidFill>
                  <a:schemeClr val="tx2"/>
                </a:solidFill>
                <a:latin typeface="Lato Regular"/>
                <a:cs typeface="Lato Regular"/>
              </a:rPr>
              <a:t>Ecosystem</a:t>
            </a:r>
          </a:p>
        </p:txBody>
      </p:sp>
      <p:sp>
        <p:nvSpPr>
          <p:cNvPr id="27" name="Oval 26"/>
          <p:cNvSpPr/>
          <p:nvPr/>
        </p:nvSpPr>
        <p:spPr bwMode="auto">
          <a:xfrm>
            <a:off x="2990896" y="5778748"/>
            <a:ext cx="2425700" cy="800100"/>
          </a:xfrm>
          <a:prstGeom prst="ellipse">
            <a:avLst/>
          </a:prstGeom>
          <a:solidFill>
            <a:schemeClr val="bg1"/>
          </a:solid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sz="1400" b="1" dirty="0">
                <a:solidFill>
                  <a:schemeClr val="tx2"/>
                </a:solidFill>
                <a:latin typeface="Lato Regular"/>
                <a:cs typeface="Lato Regular"/>
              </a:rPr>
              <a:t>BD Capabilities/ Requirements</a:t>
            </a:r>
          </a:p>
        </p:txBody>
      </p:sp>
    </p:spTree>
    <p:extLst>
      <p:ext uri="{BB962C8B-B14F-4D97-AF65-F5344CB8AC3E}">
        <p14:creationId xmlns:p14="http://schemas.microsoft.com/office/powerpoint/2010/main" val="2857538873"/>
      </p:ext>
    </p:extLst>
  </p:cSld>
  <p:clrMapOvr>
    <a:masterClrMapping/>
  </p:clrMapOvr>
  <p:transition spd="slow">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title"/>
          </p:nvPr>
        </p:nvSpPr>
        <p:spPr>
          <a:xfrm>
            <a:off x="1901826" y="555625"/>
            <a:ext cx="8207375" cy="585788"/>
          </a:xfrm>
        </p:spPr>
        <p:txBody>
          <a:bodyPr/>
          <a:lstStyle/>
          <a:p>
            <a:r>
              <a:rPr lang="en-US" altLang="ja-JP" sz="3200">
                <a:ea typeface="ＭＳ Ｐゴシック" panose="020B0600070205080204" pitchFamily="34" charset="-128"/>
              </a:rPr>
              <a:t>Study Group 13 Overview (2)</a:t>
            </a:r>
            <a:endParaRPr lang="en-US" altLang="ja-JP" sz="3200">
              <a:solidFill>
                <a:srgbClr val="FF0000"/>
              </a:solidFill>
              <a:ea typeface="ＭＳ Ｐゴシック" panose="020B0600070205080204" pitchFamily="34" charset="-128"/>
            </a:endParaRPr>
          </a:p>
        </p:txBody>
      </p:sp>
      <p:sp>
        <p:nvSpPr>
          <p:cNvPr id="78851" name="Rectangle 1"/>
          <p:cNvSpPr>
            <a:spLocks noChangeArrowheads="1"/>
          </p:cNvSpPr>
          <p:nvPr/>
        </p:nvSpPr>
        <p:spPr bwMode="white">
          <a:xfrm>
            <a:off x="3699222" y="90101"/>
            <a:ext cx="4793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nchor="ct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1200" b="1">
                <a:solidFill>
                  <a:srgbClr val="FFFFFF"/>
                </a:solidFill>
                <a:latin typeface="Arial" panose="020B0604020202020204" pitchFamily="34" charset="0"/>
                <a:ea typeface="맑은 고딕" panose="020B0503020000020004" pitchFamily="34" charset="-127"/>
                <a:cs typeface="Arial" panose="020B0604020202020204" pitchFamily="34" charset="0"/>
              </a:rPr>
              <a:t>WORKING PARITES</a:t>
            </a:r>
            <a:r>
              <a:rPr lang="en-US" altLang="zh-CN" sz="1200" b="1">
                <a:solidFill>
                  <a:srgbClr val="FFFFFF"/>
                </a:solidFill>
                <a:latin typeface="Arial" panose="020B0604020202020204" pitchFamily="34" charset="0"/>
                <a:ea typeface="맑은 고딕" panose="020B0503020000020004" pitchFamily="34" charset="-127"/>
                <a:cs typeface="Arial" panose="020B0604020202020204" pitchFamily="34" charset="0"/>
              </a:rPr>
              <a:t> </a:t>
            </a:r>
            <a:r>
              <a:rPr lang="en-US" altLang="ko-KR" sz="1200" b="1">
                <a:solidFill>
                  <a:srgbClr val="FFFFFF"/>
                </a:solidFill>
                <a:latin typeface="Arial" panose="020B0604020202020204" pitchFamily="34" charset="0"/>
                <a:ea typeface="맑은 고딕" panose="020B0503020000020004" pitchFamily="34" charset="-127"/>
                <a:cs typeface="Arial" panose="020B0604020202020204" pitchFamily="34" charset="0"/>
              </a:rPr>
              <a:t>AND LEADERSHIP </a:t>
            </a:r>
            <a:r>
              <a:rPr lang="en-US" altLang="zh-CN" sz="1200" b="1">
                <a:solidFill>
                  <a:srgbClr val="FFFFFF"/>
                </a:solidFill>
                <a:latin typeface="Arial" panose="020B0604020202020204" pitchFamily="34" charset="0"/>
                <a:ea typeface="맑은 고딕" panose="020B0503020000020004" pitchFamily="34" charset="-127"/>
                <a:cs typeface="Arial" panose="020B0604020202020204" pitchFamily="34" charset="0"/>
              </a:rPr>
              <a:t>FOR STUDY GROUP 13</a:t>
            </a:r>
            <a:endParaRPr lang="en-US" altLang="zh-CN" sz="2000">
              <a:solidFill>
                <a:srgbClr val="FFFFFF"/>
              </a:solidFill>
              <a:latin typeface="Times New Roman" panose="02020603050405020304" pitchFamily="18" charset="0"/>
              <a:ea typeface="맑은 고딕" panose="020B0503020000020004" pitchFamily="34" charset="-127"/>
              <a:cs typeface="Arial" panose="020B0604020202020204" pitchFamily="34" charset="0"/>
            </a:endParaRPr>
          </a:p>
        </p:txBody>
      </p:sp>
      <p:graphicFrame>
        <p:nvGraphicFramePr>
          <p:cNvPr id="7" name="표 6"/>
          <p:cNvGraphicFramePr>
            <a:graphicFrameLocks noGrp="1"/>
          </p:cNvGraphicFramePr>
          <p:nvPr/>
        </p:nvGraphicFramePr>
        <p:xfrm>
          <a:off x="1631951" y="1160463"/>
          <a:ext cx="8747125" cy="5083174"/>
        </p:xfrm>
        <a:graphic>
          <a:graphicData uri="http://schemas.openxmlformats.org/drawingml/2006/table">
            <a:tbl>
              <a:tblPr/>
              <a:tblGrid>
                <a:gridCol w="647700"/>
                <a:gridCol w="8099425"/>
              </a:tblGrid>
              <a:tr h="290531">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 1/13</a:t>
                      </a:r>
                      <a:endParaRPr kumimoji="0" lang="ko-KR" altLang="en-US" sz="1400" b="0" i="0" u="none" strike="noStrike" cap="none" normalizeH="0" baseline="0" dirty="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Service scenarios, deployment models and migration issues based on convergence services</a:t>
                      </a:r>
                      <a:r>
                        <a:rPr kumimoji="0" lang="en-US" altLang="en-US" sz="1400" b="1" i="0" u="none" strike="noStrike"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ko-KR" altLang="en-US" sz="1400" b="0" i="0" u="none" strike="noStrike" cap="none" normalizeH="0" baseline="0" dirty="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4">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2/13*</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Requirements for NGN evolution (NGN-e) and its capabilities including support of IoT and use of software-defined networking </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4">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3/13*</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Functional architecture for NGN evolution (NGN-e) including support of </a:t>
                      </a:r>
                      <a:r>
                        <a:rPr kumimoji="0" lang="en-US" altLang="en-US" sz="1400" b="0" i="0" u="none" strike="noStrike" kern="1200" cap="none" normalizeH="0" baseline="0" dirty="0" err="1"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IoT</a:t>
                      </a: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 and use of software-defined networking </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4/13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Identification of evolving IMT systems and beyond </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707">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5/13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Applying IMS, IMT and other new technologies in developing country mobile telecom networks</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4">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6/13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Requirements and mechanisms for network </a:t>
                      </a:r>
                      <a:r>
                        <a:rPr kumimoji="0" lang="en-US" altLang="en-US" sz="1400" b="0" i="0" u="none" strike="noStrike" kern="1200" cap="none" normalizeH="0" baseline="0" dirty="0" err="1"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QoS</a:t>
                      </a: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 enablement (including support for software-defined networking)</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707">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7/13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Deep packet inspection in support of service/application awareness in evolving networks </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9/13</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Mobility management (including support for software-defined networking)</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707">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10/13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Coordination and management for multiple access technologies (Multi-connection) </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4">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11/13*</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Evolution of user centric networking, services, and interworking with networks of the future including Software-Defined Networking</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12/13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Distributed service networking</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88">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13/13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Requirements, mechanisms and frameworks for packet data network evolution </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14/13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Software-Defined Networking and Service-aware networking of future networks</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88">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15/13</a:t>
                      </a:r>
                      <a:endParaRPr kumimoji="0" lang="ko-KR" altLang="en-US" sz="1400" b="0" i="0" u="none" strike="noStrike" kern="1200"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Data-aware networking in future networks</a:t>
                      </a:r>
                      <a:endParaRPr kumimoji="0" lang="ko-KR" altLang="en-US" sz="1400" b="0" i="0" u="none" strike="noStrike" kern="1200"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79">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Malgun Gothic" panose="020B0503020000020004" pitchFamily="34" charset="-127"/>
                          <a:cs typeface="Times New Roman" panose="02020603050405020304" pitchFamily="18" charset="0"/>
                        </a:rPr>
                        <a:t>6</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ko-KR" altLang="en-US" sz="1400" b="0" i="0" u="none" strike="noStrike" cap="none" normalizeH="0" baseline="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smtClean="0">
                          <a:ln>
                            <a:noFill/>
                          </a:ln>
                          <a:solidFill>
                            <a:srgbClr val="2E2E2E"/>
                          </a:solidFill>
                          <a:effectLst/>
                          <a:latin typeface="Times New Roman" panose="02020603050405020304" pitchFamily="18" charset="0"/>
                          <a:ea typeface="Malgun Gothic" panose="020B0503020000020004" pitchFamily="34" charset="-127"/>
                          <a:cs typeface="Times New Roman" panose="02020603050405020304" pitchFamily="18" charset="0"/>
                        </a:rPr>
                        <a:t>E</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nvironmental and socio-economic sustainability</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Malgun Gothic" panose="020B0503020000020004" pitchFamily="34" charset="-127"/>
                          <a:cs typeface="Times New Roman" panose="02020603050405020304" pitchFamily="18" charset="0"/>
                        </a:rPr>
                        <a:t> in future networks and early realization of FN</a:t>
                      </a:r>
                      <a:endParaRPr kumimoji="0" lang="ko-KR" altLang="en-US" sz="1400" b="0" i="0" u="none" strike="noStrike" cap="none" normalizeH="0" baseline="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Malgun Gothic" panose="020B0503020000020004" pitchFamily="34" charset="-127"/>
                          <a:cs typeface="Times New Roman" panose="02020603050405020304" pitchFamily="18" charset="0"/>
                        </a:rPr>
                        <a:t>7</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ko-KR" altLang="en-US" sz="1400" b="0" i="0" u="none" strike="noStrike" cap="none" normalizeH="0" baseline="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Requirements, ecosystem, and general capabilities for cloud computing and big data</a:t>
                      </a:r>
                      <a:endParaRPr kumimoji="0" lang="ko-KR" altLang="en-US" sz="1400" b="0" i="0" u="none" strike="noStrike" cap="none" normalizeH="0" baseline="0" dirty="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Malgun Gothic" panose="020B0503020000020004" pitchFamily="34" charset="-127"/>
                          <a:cs typeface="Times New Roman" panose="02020603050405020304" pitchFamily="18" charset="0"/>
                        </a:rPr>
                        <a:t>8</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ko-KR" altLang="en-US" sz="1400" b="0" i="0" u="none" strike="noStrike" cap="none" normalizeH="0" baseline="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Cloud functional architecture, infrastructure and networking </a:t>
                      </a:r>
                      <a:endParaRPr kumimoji="0" lang="ko-KR" altLang="en-US" sz="1400" b="0" i="0" u="none" strike="noStrike" cap="none" normalizeH="0" baseline="0" dirty="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73">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Malgun Gothic" panose="020B0503020000020004" pitchFamily="34" charset="-127"/>
                          <a:cs typeface="Times New Roman" panose="02020603050405020304" pitchFamily="18" charset="0"/>
                        </a:rPr>
                        <a:t>9</a:t>
                      </a:r>
                      <a:r>
                        <a:rPr kumimoji="0" lang="en-US" altLang="en-US" sz="1400" b="0" i="0" u="none" strike="noStrike" cap="none" normalizeH="0" baseline="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ko-KR" altLang="en-US" sz="1400" b="0" i="0" u="none" strike="noStrike" cap="none" normalizeH="0" baseline="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anose="05000000000000000000" pitchFamily="2" charset="2"/>
                        <a:tabLst>
                          <a:tab pos="179388" algn="l"/>
                          <a:tab pos="539750" algn="l"/>
                          <a:tab pos="900113" algn="l"/>
                          <a:tab pos="1260475" algn="l"/>
                          <a:tab pos="1619250" algn="l"/>
                          <a:tab pos="1979613" algn="l"/>
                          <a:tab pos="2339975" algn="l"/>
                        </a:tabLst>
                        <a:defRPr sz="28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4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tabLst>
                          <a:tab pos="179388" algn="l"/>
                          <a:tab pos="539750" algn="l"/>
                          <a:tab pos="900113" algn="l"/>
                          <a:tab pos="1260475" algn="l"/>
                          <a:tab pos="1619250" algn="l"/>
                          <a:tab pos="1979613" algn="l"/>
                          <a:tab pos="2339975" algn="l"/>
                        </a:tabLst>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tabLst>
                          <a:tab pos="179388" algn="l"/>
                          <a:tab pos="539750" algn="l"/>
                          <a:tab pos="900113" algn="l"/>
                          <a:tab pos="1260475" algn="l"/>
                          <a:tab pos="1619250" algn="l"/>
                          <a:tab pos="1979613" algn="l"/>
                          <a:tab pos="2339975" algn="l"/>
                        </a:tabLst>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altLang="en-US" sz="1400" b="0" i="0" u="none" strike="noStrike" cap="none" normalizeH="0" baseline="0" dirty="0" smtClean="0">
                          <a:ln>
                            <a:noFill/>
                          </a:ln>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End-to-end Cloud computing management and security</a:t>
                      </a:r>
                      <a:endParaRPr kumimoji="0" lang="ko-KR" altLang="en-US" sz="1400" b="0" i="0" u="none" strike="noStrike" cap="none" normalizeH="0" baseline="0" dirty="0" smtClean="0">
                        <a:ln>
                          <a:noFill/>
                        </a:ln>
                        <a:solidFill>
                          <a:srgbClr val="2E2E2E"/>
                        </a:solidFill>
                        <a:effectLst/>
                        <a:latin typeface="Arial" panose="020B0604020202020204" pitchFamily="34" charset="0"/>
                        <a:ea typeface="SimSun" panose="02010600030101010101" pitchFamily="2" charset="-122"/>
                        <a:cs typeface="Times New Roman" panose="02020603050405020304" pitchFamily="18" charset="0"/>
                      </a:endParaRPr>
                    </a:p>
                  </a:txBody>
                  <a:tcPr marL="50719" marR="50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bwMode="auto">
          <a:xfrm>
            <a:off x="1631951" y="6342063"/>
            <a:ext cx="8747125" cy="455612"/>
          </a:xfrm>
          <a:prstGeom prst="rect">
            <a:avLst/>
          </a:prstGeom>
          <a:noFill/>
          <a:ln w="76200" cap="flat" cmpd="sng" algn="ctr">
            <a:noFill/>
            <a:prstDash val="solid"/>
            <a:round/>
            <a:headEnd type="none" w="med" len="med"/>
            <a:tailEnd type="none" w="med" len="med"/>
          </a:ln>
          <a:effectLst/>
        </p:spPr>
        <p:txBody>
          <a:bodyPr anchor="ctr"/>
          <a:lstStyle/>
          <a:p>
            <a:pPr eaLnBrk="0" fontAlgn="base" hangingPunct="0">
              <a:spcBef>
                <a:spcPct val="0"/>
              </a:spcBef>
              <a:spcAft>
                <a:spcPct val="0"/>
              </a:spcAft>
              <a:buClr>
                <a:srgbClr val="5C5C5C"/>
              </a:buClr>
              <a:buFont typeface="Arial" pitchFamily="34" charset="0"/>
              <a:buNone/>
              <a:defRPr/>
            </a:pPr>
            <a:r>
              <a:rPr lang="en-US" sz="1600" dirty="0">
                <a:solidFill>
                  <a:srgbClr val="5C5C5C">
                    <a:lumMod val="50000"/>
                  </a:srgbClr>
                </a:solidFill>
                <a:latin typeface="Times New Roman" panose="02020603050405020304" pitchFamily="18" charset="0"/>
              </a:rPr>
              <a:t>* Per TSAG June 2015 meeting decision, </a:t>
            </a:r>
            <a:r>
              <a:rPr lang="en-US" sz="1600" dirty="0" err="1">
                <a:solidFill>
                  <a:srgbClr val="5C5C5C">
                    <a:lumMod val="50000"/>
                  </a:srgbClr>
                </a:solidFill>
                <a:latin typeface="Times New Roman" panose="02020603050405020304" pitchFamily="18" charset="0"/>
              </a:rPr>
              <a:t>IoT</a:t>
            </a:r>
            <a:r>
              <a:rPr lang="en-US" sz="1600" dirty="0">
                <a:solidFill>
                  <a:srgbClr val="5C5C5C">
                    <a:lumMod val="50000"/>
                  </a:srgbClr>
                </a:solidFill>
                <a:latin typeface="Times New Roman" panose="02020603050405020304" pitchFamily="18" charset="0"/>
              </a:rPr>
              <a:t> portion of the work of this Question is being performed in the new SG20</a:t>
            </a:r>
          </a:p>
        </p:txBody>
      </p:sp>
    </p:spTree>
    <p:extLst>
      <p:ext uri="{BB962C8B-B14F-4D97-AF65-F5344CB8AC3E}">
        <p14:creationId xmlns:p14="http://schemas.microsoft.com/office/powerpoint/2010/main" val="1626778067"/>
      </p:ext>
    </p:extLst>
  </p:cSld>
  <p:clrMapOvr>
    <a:masterClrMapping/>
  </p:clrMapOvr>
  <p:transition spd="slow">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09800" y="1052513"/>
            <a:ext cx="7772400" cy="646112"/>
          </a:xfrm>
        </p:spPr>
        <p:txBody>
          <a:bodyPr/>
          <a:lstStyle/>
          <a:p>
            <a:r>
              <a:rPr lang="en-US" altLang="en-US" smtClean="0">
                <a:ea typeface="ＭＳ Ｐゴシック" panose="020B0600070205080204" pitchFamily="34" charset="-128"/>
              </a:rPr>
              <a:t>Focus Group on IMT-2020</a:t>
            </a:r>
            <a:r>
              <a:rPr lang="en-US" altLang="ja-JP" smtClean="0">
                <a:ea typeface="ＭＳ Ｐゴシック" panose="020B0600070205080204" pitchFamily="34" charset="-128"/>
              </a:rPr>
              <a:t> </a:t>
            </a:r>
          </a:p>
        </p:txBody>
      </p:sp>
      <p:sp>
        <p:nvSpPr>
          <p:cNvPr id="20484" name="Rectangle 3"/>
          <p:cNvSpPr>
            <a:spLocks noGrp="1" noChangeArrowheads="1"/>
          </p:cNvSpPr>
          <p:nvPr>
            <p:ph type="body" idx="1"/>
          </p:nvPr>
        </p:nvSpPr>
        <p:spPr>
          <a:xfrm>
            <a:off x="1774825" y="1844676"/>
            <a:ext cx="8642350" cy="5400675"/>
          </a:xfrm>
        </p:spPr>
        <p:txBody>
          <a:bodyPr/>
          <a:lstStyle/>
          <a:p>
            <a:pPr>
              <a:lnSpc>
                <a:spcPct val="90000"/>
              </a:lnSpc>
              <a:buFont typeface="Wingdings" panose="05000000000000000000" pitchFamily="2" charset="2"/>
              <a:buChar char="Ø"/>
              <a:defRPr/>
            </a:pPr>
            <a:endParaRPr lang="en-US" sz="1800" dirty="0">
              <a:solidFill>
                <a:schemeClr val="tx2">
                  <a:lumMod val="60000"/>
                  <a:lumOff val="40000"/>
                </a:schemeClr>
              </a:solidFill>
              <a:latin typeface="Arial" panose="020B0604020202020204" pitchFamily="34" charset="0"/>
            </a:endParaRPr>
          </a:p>
          <a:p>
            <a:pPr lvl="1" indent="-471488">
              <a:defRPr/>
            </a:pPr>
            <a:r>
              <a:rPr lang="en-US" altLang="ja-JP" sz="1800" dirty="0">
                <a:solidFill>
                  <a:srgbClr val="2E2E2E"/>
                </a:solidFill>
                <a:ea typeface="ＭＳ Ｐゴシック" panose="020B0600070205080204" pitchFamily="34" charset="-128"/>
              </a:rPr>
              <a:t>Established on </a:t>
            </a:r>
            <a:r>
              <a:rPr lang="en-US" sz="1800" dirty="0">
                <a:solidFill>
                  <a:srgbClr val="2E2E2E"/>
                </a:solidFill>
                <a:ea typeface="ＭＳ Ｐゴシック" panose="020B0600070205080204" pitchFamily="34" charset="-128"/>
              </a:rPr>
              <a:t>1 May 2015, runs till Dec 2016 </a:t>
            </a:r>
          </a:p>
          <a:p>
            <a:pPr lvl="1" indent="-471488">
              <a:defRPr/>
            </a:pPr>
            <a:r>
              <a:rPr lang="en-US" altLang="ja-JP" sz="1800" dirty="0">
                <a:solidFill>
                  <a:srgbClr val="2E2E2E"/>
                </a:solidFill>
                <a:ea typeface="ＭＳ Ｐゴシック" panose="020B0600070205080204" pitchFamily="34" charset="-128"/>
              </a:rPr>
              <a:t>Looks after the network aspects of IMT-2020 </a:t>
            </a:r>
          </a:p>
          <a:p>
            <a:pPr lvl="1" indent="-471488">
              <a:defRPr/>
            </a:pPr>
            <a:r>
              <a:rPr lang="en-US" altLang="ja-JP" sz="1800" dirty="0">
                <a:solidFill>
                  <a:srgbClr val="2E2E2E"/>
                </a:solidFill>
                <a:ea typeface="ＭＳ Ｐゴシック" panose="020B0600070205080204" pitchFamily="34" charset="-128"/>
              </a:rPr>
              <a:t>Reports to SG13</a:t>
            </a:r>
          </a:p>
          <a:p>
            <a:pPr lvl="1" indent="-471488">
              <a:defRPr/>
            </a:pPr>
            <a:r>
              <a:rPr lang="en-US" altLang="ja-JP" sz="1800" dirty="0">
                <a:solidFill>
                  <a:srgbClr val="2E2E2E"/>
                </a:solidFill>
                <a:ea typeface="ＭＳ Ｐゴシック" panose="020B0600070205080204" pitchFamily="34" charset="-128"/>
              </a:rPr>
              <a:t>Had 7 meetings and planned one more</a:t>
            </a:r>
          </a:p>
          <a:p>
            <a:pPr lvl="1" indent="-471488">
              <a:defRPr/>
            </a:pPr>
            <a:r>
              <a:rPr lang="en-US" altLang="ja-JP" sz="1800" dirty="0">
                <a:solidFill>
                  <a:srgbClr val="2E2E2E"/>
                </a:solidFill>
                <a:ea typeface="ＭＳ Ｐゴシック" panose="020B0600070205080204" pitchFamily="34" charset="-128"/>
              </a:rPr>
              <a:t>Delivered the Gap Analysis Report </a:t>
            </a:r>
            <a:r>
              <a:rPr lang="en-US" sz="1800" dirty="0">
                <a:solidFill>
                  <a:srgbClr val="2E2E2E"/>
                </a:solidFill>
                <a:ea typeface="ＭＳ Ｐゴシック" panose="020B0600070205080204" pitchFamily="34" charset="-128"/>
              </a:rPr>
              <a:t>identifying the network standardization requirements for the "non-radio" ‘5G’ of </a:t>
            </a:r>
            <a:r>
              <a:rPr lang="en-US" sz="1800" dirty="0">
                <a:solidFill>
                  <a:srgbClr val="2E2E2E"/>
                </a:solidFill>
                <a:ea typeface="ＭＳ Ｐゴシック" panose="020B0600070205080204" pitchFamily="34" charset="-128"/>
                <a:hlinkClick r:id="rId2"/>
              </a:rPr>
              <a:t>International Mobile Telecommunications (IMT) for 2020 and beyond</a:t>
            </a:r>
            <a:endParaRPr lang="en-US" sz="1800" dirty="0">
              <a:solidFill>
                <a:srgbClr val="2E2E2E"/>
              </a:solidFill>
              <a:ea typeface="ＭＳ Ｐゴシック" panose="020B0600070205080204" pitchFamily="34" charset="-128"/>
            </a:endParaRPr>
          </a:p>
          <a:p>
            <a:pPr lvl="1" indent="-471488">
              <a:defRPr/>
            </a:pPr>
            <a:r>
              <a:rPr lang="en-US" altLang="ja-JP" sz="1800" dirty="0">
                <a:solidFill>
                  <a:srgbClr val="2E2E2E"/>
                </a:solidFill>
                <a:ea typeface="ＭＳ Ｐゴシック" panose="020B0600070205080204" pitchFamily="34" charset="-128"/>
              </a:rPr>
              <a:t>Complements the work in ITU-R on IMT-2020</a:t>
            </a:r>
          </a:p>
          <a:p>
            <a:pPr lvl="1" indent="-471488">
              <a:defRPr/>
            </a:pPr>
            <a:r>
              <a:rPr lang="en-US" altLang="ja-JP" sz="1800" dirty="0">
                <a:solidFill>
                  <a:srgbClr val="2E2E2E"/>
                </a:solidFill>
                <a:ea typeface="ＭＳ Ｐゴシック" panose="020B0600070205080204" pitchFamily="34" charset="-128"/>
              </a:rPr>
              <a:t>Currently working on the technical reports on network architecture and network </a:t>
            </a:r>
            <a:r>
              <a:rPr lang="en-US" altLang="ja-JP" sz="1800" dirty="0" err="1">
                <a:solidFill>
                  <a:srgbClr val="2E2E2E"/>
                </a:solidFill>
                <a:ea typeface="ＭＳ Ｐゴシック" panose="020B0600070205080204" pitchFamily="34" charset="-128"/>
              </a:rPr>
              <a:t>softwarization</a:t>
            </a:r>
            <a:r>
              <a:rPr lang="en-US" altLang="ja-JP" sz="1800" dirty="0">
                <a:solidFill>
                  <a:srgbClr val="2E2E2E"/>
                </a:solidFill>
                <a:ea typeface="ＭＳ Ｐゴシック" panose="020B0600070205080204" pitchFamily="34" charset="-128"/>
              </a:rPr>
              <a:t> techniques</a:t>
            </a:r>
          </a:p>
        </p:txBody>
      </p:sp>
    </p:spTree>
    <p:extLst>
      <p:ext uri="{BB962C8B-B14F-4D97-AF65-F5344CB8AC3E}">
        <p14:creationId xmlns:p14="http://schemas.microsoft.com/office/powerpoint/2010/main" val="2119064460"/>
      </p:ext>
    </p:extLst>
  </p:cSld>
  <p:clrMapOvr>
    <a:masterClrMapping/>
  </p:clrMapOvr>
  <p:transition spd="slow">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title"/>
          </p:nvPr>
        </p:nvSpPr>
        <p:spPr>
          <a:xfrm>
            <a:off x="1668464" y="620714"/>
            <a:ext cx="8207375" cy="585787"/>
          </a:xfrm>
        </p:spPr>
        <p:txBody>
          <a:bodyPr/>
          <a:lstStyle/>
          <a:p>
            <a:r>
              <a:rPr lang="en-US" altLang="ja-JP" sz="3200">
                <a:ea typeface="ＭＳ Ｐゴシック" panose="020B0600070205080204" pitchFamily="34" charset="-128"/>
              </a:rPr>
              <a:t>SG13 Regional Group for Africa</a:t>
            </a:r>
            <a:endParaRPr lang="en-US" altLang="ja-JP" sz="3200">
              <a:solidFill>
                <a:srgbClr val="FF0000"/>
              </a:solidFill>
              <a:ea typeface="ＭＳ Ｐゴシック" panose="020B0600070205080204" pitchFamily="34" charset="-128"/>
            </a:endParaRPr>
          </a:p>
        </p:txBody>
      </p:sp>
      <p:sp>
        <p:nvSpPr>
          <p:cNvPr id="81923" name="Rectangle 1"/>
          <p:cNvSpPr>
            <a:spLocks noChangeArrowheads="1"/>
          </p:cNvSpPr>
          <p:nvPr/>
        </p:nvSpPr>
        <p:spPr bwMode="white">
          <a:xfrm>
            <a:off x="3699222" y="90101"/>
            <a:ext cx="4793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nchor="ct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fontAlgn="base" hangingPunct="0">
              <a:spcBef>
                <a:spcPct val="0"/>
              </a:spcBef>
              <a:spcAft>
                <a:spcPct val="0"/>
              </a:spcAft>
              <a:buClr>
                <a:srgbClr val="5C5C5C"/>
              </a:buClr>
              <a:buSzTx/>
              <a:buFont typeface="Arial" panose="020B0604020202020204" pitchFamily="34" charset="0"/>
              <a:buNone/>
            </a:pPr>
            <a:r>
              <a:rPr lang="en-US" altLang="ko-KR" sz="1200" b="1">
                <a:solidFill>
                  <a:srgbClr val="FFFFFF"/>
                </a:solidFill>
                <a:latin typeface="Arial" panose="020B0604020202020204" pitchFamily="34" charset="0"/>
                <a:ea typeface="맑은 고딕" panose="020B0503020000020004" pitchFamily="34" charset="-127"/>
                <a:cs typeface="Arial" panose="020B0604020202020204" pitchFamily="34" charset="0"/>
              </a:rPr>
              <a:t>WORKING PARITES</a:t>
            </a:r>
            <a:r>
              <a:rPr lang="en-US" altLang="zh-CN" sz="1200" b="1">
                <a:solidFill>
                  <a:srgbClr val="FFFFFF"/>
                </a:solidFill>
                <a:latin typeface="Arial" panose="020B0604020202020204" pitchFamily="34" charset="0"/>
                <a:ea typeface="맑은 고딕" panose="020B0503020000020004" pitchFamily="34" charset="-127"/>
                <a:cs typeface="Arial" panose="020B0604020202020204" pitchFamily="34" charset="0"/>
              </a:rPr>
              <a:t> </a:t>
            </a:r>
            <a:r>
              <a:rPr lang="en-US" altLang="ko-KR" sz="1200" b="1">
                <a:solidFill>
                  <a:srgbClr val="FFFFFF"/>
                </a:solidFill>
                <a:latin typeface="Arial" panose="020B0604020202020204" pitchFamily="34" charset="0"/>
                <a:ea typeface="맑은 고딕" panose="020B0503020000020004" pitchFamily="34" charset="-127"/>
                <a:cs typeface="Arial" panose="020B0604020202020204" pitchFamily="34" charset="0"/>
              </a:rPr>
              <a:t>AND LEADERSHIP </a:t>
            </a:r>
            <a:r>
              <a:rPr lang="en-US" altLang="zh-CN" sz="1200" b="1">
                <a:solidFill>
                  <a:srgbClr val="FFFFFF"/>
                </a:solidFill>
                <a:latin typeface="Arial" panose="020B0604020202020204" pitchFamily="34" charset="0"/>
                <a:ea typeface="맑은 고딕" panose="020B0503020000020004" pitchFamily="34" charset="-127"/>
                <a:cs typeface="Arial" panose="020B0604020202020204" pitchFamily="34" charset="0"/>
              </a:rPr>
              <a:t>FOR STUDY GROUP 13</a:t>
            </a:r>
            <a:endParaRPr lang="en-US" altLang="zh-CN" sz="2000">
              <a:solidFill>
                <a:srgbClr val="FFFFFF"/>
              </a:solidFill>
              <a:latin typeface="Times New Roman" panose="02020603050405020304" pitchFamily="18" charset="0"/>
              <a:ea typeface="맑은 고딕" panose="020B0503020000020004" pitchFamily="34" charset="-127"/>
              <a:cs typeface="Arial" panose="020B0604020202020204" pitchFamily="34" charset="0"/>
            </a:endParaRPr>
          </a:p>
        </p:txBody>
      </p:sp>
      <p:sp>
        <p:nvSpPr>
          <p:cNvPr id="81924" name="Rectangle 1"/>
          <p:cNvSpPr>
            <a:spLocks noChangeArrowheads="1"/>
          </p:cNvSpPr>
          <p:nvPr/>
        </p:nvSpPr>
        <p:spPr bwMode="white">
          <a:xfrm>
            <a:off x="1668463" y="1136650"/>
            <a:ext cx="8964612"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nchor="ct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Bef>
                <a:spcPct val="0"/>
              </a:spcBef>
              <a:spcAft>
                <a:spcPct val="0"/>
              </a:spcAft>
              <a:buClr>
                <a:srgbClr val="5C5C5C"/>
              </a:buClr>
              <a:buSzTx/>
              <a:buFont typeface="Arial" panose="020B0604020202020204" pitchFamily="34" charset="0"/>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The main objective: encourage national authorities and operators from countries in Africa to work together and better contribute to ITU-T SG 13 activities in general and to </a:t>
            </a:r>
            <a:r>
              <a:rPr lang="en-US" altLang="zh-CN" sz="1800" b="1">
                <a:solidFill>
                  <a:srgbClr val="2E2E2E"/>
                </a:solidFill>
                <a:latin typeface="Times New Roman" panose="02020603050405020304" pitchFamily="18" charset="0"/>
                <a:ea typeface="SimSun" panose="02010600030101010101" pitchFamily="2" charset="-122"/>
                <a:cs typeface="Times New Roman" panose="02020603050405020304" pitchFamily="18" charset="0"/>
              </a:rPr>
              <a:t>Cloud Computing (CC) </a:t>
            </a: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in particular </a:t>
            </a:r>
            <a:r>
              <a:rPr lang="en-US" altLang="zh-CN" sz="1800" b="1">
                <a:solidFill>
                  <a:srgbClr val="2E2E2E"/>
                </a:solidFill>
                <a:latin typeface="Times New Roman" panose="02020603050405020304" pitchFamily="18" charset="0"/>
                <a:ea typeface="SimSun" panose="02010600030101010101" pitchFamily="2" charset="-122"/>
                <a:cs typeface="Times New Roman" panose="02020603050405020304" pitchFamily="18" charset="0"/>
              </a:rPr>
              <a:t>in line with SG 13 mandate</a:t>
            </a: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ko-KR" sz="1800">
              <a:solidFill>
                <a:srgbClr val="2E2E2E"/>
              </a:solidFill>
              <a:latin typeface="Times New Roman" panose="02020603050405020304" pitchFamily="18" charset="0"/>
              <a:ea typeface="SimSun" panose="02010600030101010101" pitchFamily="2" charset="-122"/>
              <a:cs typeface="Times New Roman" panose="02020603050405020304" pitchFamily="18" charset="0"/>
            </a:endParaRPr>
          </a:p>
          <a:p>
            <a:pPr algn="ctr" eaLnBrk="0" fontAlgn="base" hangingPunct="0">
              <a:spcBef>
                <a:spcPct val="0"/>
              </a:spcBef>
              <a:spcAft>
                <a:spcPct val="0"/>
              </a:spcAft>
              <a:buClrTx/>
              <a:buSzTx/>
              <a:buFontTx/>
              <a:buNone/>
            </a:pPr>
            <a:r>
              <a:rPr lang="en-US" altLang="zh-CN" sz="1800" b="1">
                <a:solidFill>
                  <a:srgbClr val="2E2E2E"/>
                </a:solidFill>
                <a:latin typeface="Times New Roman" panose="02020603050405020304" pitchFamily="18" charset="0"/>
                <a:ea typeface="SimSun" panose="02010600030101010101" pitchFamily="2" charset="-122"/>
                <a:cs typeface="Times New Roman" panose="02020603050405020304" pitchFamily="18" charset="0"/>
              </a:rPr>
              <a:t>Terms of Reference:</a:t>
            </a:r>
            <a:endParaRPr lang="en-US" altLang="ko-KR" sz="1800">
              <a:solidFill>
                <a:srgbClr val="2E2E2E"/>
              </a:solidFill>
              <a:latin typeface="Times New Roman" panose="02020603050405020304" pitchFamily="18" charset="0"/>
              <a:ea typeface="SimSun" panose="02010600030101010101" pitchFamily="2" charset="-122"/>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a) To encourage participation in the SG 13 and to report SG 13’s outcomes and deliverables.</a:t>
            </a:r>
            <a:endParaRPr lang="en-US" altLang="ko-KR" sz="1800">
              <a:solidFill>
                <a:srgbClr val="2E2E2E"/>
              </a:solidFill>
              <a:latin typeface="Times New Roman" panose="02020603050405020304" pitchFamily="18" charset="0"/>
              <a:ea typeface="굴림" panose="020B0600000101010101" pitchFamily="34" charset="-127"/>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b) To establish an electronic forum on CC implementation challenges incl. regulatory issues.</a:t>
            </a:r>
            <a:endParaRPr lang="en-US" altLang="ko-KR" sz="1800">
              <a:solidFill>
                <a:srgbClr val="2E2E2E"/>
              </a:solidFill>
              <a:latin typeface="Times New Roman" panose="02020603050405020304" pitchFamily="18" charset="0"/>
              <a:ea typeface="굴림" panose="020B0600000101010101" pitchFamily="34" charset="-127"/>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c) To establish training needs on current hot topics and future networks in Africa and coordinate the organization of technical tutorials in the region on such topics with SG 13.</a:t>
            </a:r>
            <a:endParaRPr lang="en-US" altLang="ko-KR" sz="1800">
              <a:solidFill>
                <a:srgbClr val="2E2E2E"/>
              </a:solidFill>
              <a:latin typeface="Times New Roman" panose="02020603050405020304" pitchFamily="18" charset="0"/>
              <a:ea typeface="굴림" panose="020B0600000101010101" pitchFamily="34" charset="-127"/>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d) To encourage African countries to the development of new/revised ITU-T Recommendations on CC and future networks.</a:t>
            </a:r>
            <a:endParaRPr lang="en-US" altLang="ko-KR" sz="1800">
              <a:solidFill>
                <a:srgbClr val="2E2E2E"/>
              </a:solidFill>
              <a:latin typeface="Times New Roman" panose="02020603050405020304" pitchFamily="18" charset="0"/>
              <a:ea typeface="굴림" panose="020B0600000101010101" pitchFamily="34" charset="-127"/>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e) To disseminate relevant information provided by ITU-T on current hot topics and future networks standards and document relevant use cases of CC architectures and services including emerging mobile services.</a:t>
            </a:r>
            <a:endParaRPr lang="en-US" altLang="ko-KR" sz="1800">
              <a:solidFill>
                <a:srgbClr val="2E2E2E"/>
              </a:solidFill>
              <a:latin typeface="Times New Roman" panose="02020603050405020304" pitchFamily="18" charset="0"/>
              <a:ea typeface="굴림" panose="020B0600000101010101" pitchFamily="34" charset="-127"/>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f, g) To provide the focal points identified on hot topics issues and future networks in African countries and to collaborate with African Telecommunication Union (ATU).</a:t>
            </a:r>
            <a:endParaRPr lang="en-US" altLang="ko-KR" sz="1800">
              <a:solidFill>
                <a:srgbClr val="2E2E2E"/>
              </a:solidFill>
              <a:latin typeface="Times New Roman" panose="02020603050405020304" pitchFamily="18" charset="0"/>
              <a:ea typeface="굴림" panose="020B0600000101010101" pitchFamily="34" charset="-127"/>
              <a:cs typeface="Times New Roman" panose="02020603050405020304" pitchFamily="18" charset="0"/>
            </a:endParaRP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h) Act as a liaison body between administrations, operators, regulators and ITU-T in matters relating to CC and future networks.</a:t>
            </a:r>
          </a:p>
          <a:p>
            <a:pPr eaLnBrk="0" fontAlgn="base" hangingPunct="0">
              <a:spcBef>
                <a:spcPct val="0"/>
              </a:spcBef>
              <a:spcAft>
                <a:spcPct val="0"/>
              </a:spcAft>
              <a:buClrTx/>
              <a:buSzTx/>
              <a:buFontTx/>
              <a:buNone/>
            </a:pPr>
            <a:r>
              <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rPr>
              <a:t>i) Continent priorities are set to: CC, IMT-2020 (non-radio aspects), Big Data and Trust in ICT</a:t>
            </a:r>
          </a:p>
          <a:p>
            <a:pPr eaLnBrk="0" fontAlgn="base" hangingPunct="0">
              <a:spcBef>
                <a:spcPct val="0"/>
              </a:spcBef>
              <a:spcAft>
                <a:spcPct val="0"/>
              </a:spcAft>
              <a:buClrTx/>
              <a:buSzTx/>
              <a:buFontTx/>
              <a:buNone/>
            </a:pPr>
            <a:endParaRPr lang="en-US" altLang="zh-CN" sz="1800">
              <a:solidFill>
                <a:srgbClr val="2E2E2E"/>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92110435"/>
      </p:ext>
    </p:extLst>
  </p:cSld>
  <p:clrMapOvr>
    <a:masterClrMapping/>
  </p:clrMapOvr>
  <p:transition spd="slow">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09800" y="836613"/>
            <a:ext cx="7772400" cy="641350"/>
          </a:xfrm>
        </p:spPr>
        <p:txBody>
          <a:bodyPr/>
          <a:lstStyle/>
          <a:p>
            <a:r>
              <a:rPr lang="en-US" altLang="ja-JP" smtClean="0">
                <a:ea typeface="ＭＳ Ｐゴシック" panose="020B0600070205080204" pitchFamily="34" charset="-128"/>
              </a:rPr>
              <a:t>JCA-SDN  </a:t>
            </a:r>
          </a:p>
        </p:txBody>
      </p:sp>
      <p:sp>
        <p:nvSpPr>
          <p:cNvPr id="83971" name="Rectangle 3"/>
          <p:cNvSpPr>
            <a:spLocks noGrp="1" noChangeArrowheads="1"/>
          </p:cNvSpPr>
          <p:nvPr>
            <p:ph type="body" idx="1"/>
          </p:nvPr>
        </p:nvSpPr>
        <p:spPr>
          <a:xfrm>
            <a:off x="1774825" y="1844676"/>
            <a:ext cx="8642350" cy="5400675"/>
          </a:xfrm>
        </p:spPr>
        <p:txBody>
          <a:bodyPr/>
          <a:lstStyle/>
          <a:p>
            <a:pPr lvl="1" indent="-471488"/>
            <a:r>
              <a:rPr lang="en-US" altLang="ja-JP" smtClean="0">
                <a:solidFill>
                  <a:srgbClr val="2E2E2E"/>
                </a:solidFill>
                <a:ea typeface="ＭＳ Ｐゴシック" panose="020B0600070205080204" pitchFamily="34" charset="-128"/>
              </a:rPr>
              <a:t>JCA-SDN “</a:t>
            </a:r>
            <a:r>
              <a:rPr lang="en-US" altLang="en-US" smtClean="0"/>
              <a:t>Joint Coordination Activity on Software-Defined Networking</a:t>
            </a:r>
            <a:r>
              <a:rPr lang="en-US" altLang="ja-JP" smtClean="0">
                <a:solidFill>
                  <a:srgbClr val="2E2E2E"/>
                </a:solidFill>
                <a:ea typeface="ＭＳ Ｐゴシック" panose="020B0600070205080204" pitchFamily="34" charset="-128"/>
              </a:rPr>
              <a:t>”:</a:t>
            </a:r>
          </a:p>
          <a:p>
            <a:pPr lvl="1" indent="-471488">
              <a:buFont typeface="Courier New" panose="02070309020205020404" pitchFamily="49" charset="0"/>
              <a:buChar char="o"/>
            </a:pPr>
            <a:r>
              <a:rPr lang="en-US" altLang="ja-JP" smtClean="0">
                <a:solidFill>
                  <a:srgbClr val="2E2E2E"/>
                </a:solidFill>
                <a:ea typeface="ＭＳ Ｐゴシック" panose="020B0600070205080204" pitchFamily="34" charset="-128"/>
              </a:rPr>
              <a:t>Created by TSAG in </a:t>
            </a:r>
            <a:r>
              <a:rPr lang="en-US" altLang="en-US" smtClean="0">
                <a:solidFill>
                  <a:srgbClr val="2E2E2E"/>
                </a:solidFill>
                <a:ea typeface="ＭＳ Ｐゴシック" panose="020B0600070205080204" pitchFamily="34" charset="-128"/>
              </a:rPr>
              <a:t>June 2013</a:t>
            </a:r>
            <a:endParaRPr lang="en-US" altLang="ja-JP" smtClean="0">
              <a:solidFill>
                <a:srgbClr val="2E2E2E"/>
              </a:solidFill>
              <a:ea typeface="ＭＳ Ｐゴシック" panose="020B0600070205080204" pitchFamily="34" charset="-128"/>
            </a:endParaRPr>
          </a:p>
          <a:p>
            <a:pPr lvl="1" indent="-471488">
              <a:buFont typeface="Courier New" panose="02070309020205020404" pitchFamily="49" charset="0"/>
              <a:buChar char="o"/>
            </a:pPr>
            <a:r>
              <a:rPr lang="en-US" altLang="en-US" smtClean="0">
                <a:solidFill>
                  <a:srgbClr val="2E2E2E"/>
                </a:solidFill>
                <a:ea typeface="ＭＳ Ｐゴシック" panose="020B0600070205080204" pitchFamily="34" charset="-128"/>
              </a:rPr>
              <a:t>Since June 2015 JCA-SDN reports its progress to SG13</a:t>
            </a:r>
            <a:endParaRPr lang="en-US" altLang="ja-JP" smtClean="0">
              <a:solidFill>
                <a:srgbClr val="2E2E2E"/>
              </a:solidFill>
              <a:ea typeface="ＭＳ Ｐゴシック" panose="020B0600070205080204" pitchFamily="34" charset="-128"/>
            </a:endParaRPr>
          </a:p>
          <a:p>
            <a:pPr lvl="1" indent="-471488">
              <a:buFont typeface="Courier New" panose="02070309020205020404" pitchFamily="49" charset="0"/>
              <a:buChar char="o"/>
            </a:pPr>
            <a:r>
              <a:rPr lang="en-US" altLang="ja-JP" smtClean="0">
                <a:solidFill>
                  <a:srgbClr val="2E2E2E"/>
                </a:solidFill>
                <a:ea typeface="ＭＳ Ｐゴシック" panose="020B0600070205080204" pitchFamily="34" charset="-128"/>
              </a:rPr>
              <a:t>Maintaines the SDN standardization roadmap</a:t>
            </a:r>
          </a:p>
          <a:p>
            <a:pPr lvl="1" indent="-471488">
              <a:buFont typeface="Courier New" panose="02070309020205020404" pitchFamily="49" charset="0"/>
              <a:buChar char="o"/>
            </a:pPr>
            <a:r>
              <a:rPr lang="en-US" altLang="ja-JP" smtClean="0">
                <a:solidFill>
                  <a:srgbClr val="2E2E2E"/>
                </a:solidFill>
                <a:ea typeface="ＭＳ Ｐゴシック" panose="020B0600070205080204" pitchFamily="34" charset="-128"/>
              </a:rPr>
              <a:t>Lifetime extended until the end of 2017</a:t>
            </a:r>
          </a:p>
        </p:txBody>
      </p:sp>
    </p:spTree>
    <p:extLst>
      <p:ext uri="{BB962C8B-B14F-4D97-AF65-F5344CB8AC3E}">
        <p14:creationId xmlns:p14="http://schemas.microsoft.com/office/powerpoint/2010/main" val="523964812"/>
      </p:ext>
    </p:extLst>
  </p:cSld>
  <p:clrMapOvr>
    <a:masterClrMapping/>
  </p:clrMapOvr>
  <p:transition spd="slow">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08213" y="1052513"/>
            <a:ext cx="7772400" cy="641350"/>
          </a:xfrm>
        </p:spPr>
        <p:txBody>
          <a:bodyPr/>
          <a:lstStyle/>
          <a:p>
            <a:r>
              <a:rPr lang="en-US" altLang="ja-JP" smtClean="0">
                <a:ea typeface="ＭＳ Ｐゴシック" panose="020B0600070205080204" pitchFamily="34" charset="-128"/>
              </a:rPr>
              <a:t>JRG-CCM  </a:t>
            </a:r>
          </a:p>
        </p:txBody>
      </p:sp>
      <p:sp>
        <p:nvSpPr>
          <p:cNvPr id="84995" name="Rectangle 3"/>
          <p:cNvSpPr>
            <a:spLocks noGrp="1" noChangeArrowheads="1"/>
          </p:cNvSpPr>
          <p:nvPr>
            <p:ph type="body" idx="1"/>
          </p:nvPr>
        </p:nvSpPr>
        <p:spPr>
          <a:xfrm>
            <a:off x="1774825" y="1844676"/>
            <a:ext cx="8642350" cy="5400675"/>
          </a:xfrm>
        </p:spPr>
        <p:txBody>
          <a:bodyPr/>
          <a:lstStyle/>
          <a:p>
            <a:pPr lvl="1" indent="-471488"/>
            <a:r>
              <a:rPr lang="en-US" altLang="ja-JP" sz="2400">
                <a:solidFill>
                  <a:srgbClr val="2E2E2E"/>
                </a:solidFill>
                <a:ea typeface="ＭＳ Ｐゴシック" panose="020B0600070205080204" pitchFamily="34" charset="-128"/>
              </a:rPr>
              <a:t>JRM-CCM “Joint Rapporteur Group on Cloud Computing Management”:</a:t>
            </a:r>
          </a:p>
          <a:p>
            <a:pPr lvl="1" indent="-471488">
              <a:buFont typeface="Courier New" panose="02070309020205020404" pitchFamily="49" charset="0"/>
              <a:buChar char="o"/>
            </a:pPr>
            <a:r>
              <a:rPr lang="en-US" altLang="ja-JP" sz="2400">
                <a:solidFill>
                  <a:srgbClr val="2E2E2E"/>
                </a:solidFill>
                <a:ea typeface="ＭＳ Ｐゴシック" panose="020B0600070205080204" pitchFamily="34" charset="-128"/>
              </a:rPr>
              <a:t>Composed of Qs 5/2, 7/2 and 19/13</a:t>
            </a:r>
          </a:p>
          <a:p>
            <a:pPr lvl="1" indent="-471488">
              <a:buFont typeface="Courier New" panose="02070309020205020404" pitchFamily="49" charset="0"/>
              <a:buChar char="o"/>
            </a:pPr>
            <a:r>
              <a:rPr lang="en-US" altLang="ja-JP" sz="2400">
                <a:solidFill>
                  <a:srgbClr val="2E2E2E"/>
                </a:solidFill>
                <a:ea typeface="ＭＳ Ｐゴシック" panose="020B0600070205080204" pitchFamily="34" charset="-128"/>
              </a:rPr>
              <a:t>Develops the Recommendations on Cloud Computing Management</a:t>
            </a:r>
          </a:p>
          <a:p>
            <a:pPr lvl="1" indent="-471488">
              <a:buFont typeface="Courier New" panose="02070309020205020404" pitchFamily="49" charset="0"/>
              <a:buChar char="o"/>
            </a:pPr>
            <a:r>
              <a:rPr lang="en-US" altLang="ja-JP" sz="2400">
                <a:solidFill>
                  <a:srgbClr val="2E2E2E"/>
                </a:solidFill>
                <a:ea typeface="ＭＳ Ｐゴシック" panose="020B0600070205080204" pitchFamily="34" charset="-128"/>
              </a:rPr>
              <a:t>Managed by co-Rapporteurs from each SG involved</a:t>
            </a:r>
          </a:p>
          <a:p>
            <a:pPr lvl="1" indent="-471488">
              <a:buFont typeface="Courier New" panose="02070309020205020404" pitchFamily="49" charset="0"/>
              <a:buChar char="o"/>
            </a:pPr>
            <a:r>
              <a:rPr lang="en-US" altLang="ja-JP" sz="2400">
                <a:solidFill>
                  <a:srgbClr val="2E2E2E"/>
                </a:solidFill>
                <a:ea typeface="ＭＳ Ｐゴシック" panose="020B0600070205080204" pitchFamily="34" charset="-128"/>
              </a:rPr>
              <a:t>Reports to its parent groups, SGs 2 and13</a:t>
            </a:r>
          </a:p>
          <a:p>
            <a:pPr lvl="1" indent="-471488">
              <a:buFont typeface="Courier New" panose="02070309020205020404" pitchFamily="49" charset="0"/>
              <a:buChar char="o"/>
            </a:pPr>
            <a:r>
              <a:rPr lang="en-US" altLang="ja-JP" sz="2400">
                <a:solidFill>
                  <a:srgbClr val="2E2E2E"/>
                </a:solidFill>
                <a:ea typeface="ＭＳ Ｐゴシック" panose="020B0600070205080204" pitchFamily="34" charset="-128"/>
              </a:rPr>
              <a:t>Had 2 Recommendations approved on </a:t>
            </a:r>
            <a:r>
              <a:rPr lang="en-US" altLang="en-US" sz="2400">
                <a:solidFill>
                  <a:srgbClr val="2E2E2E"/>
                </a:solidFill>
                <a:ea typeface="ＭＳ Ｐゴシック" panose="020B0600070205080204" pitchFamily="34" charset="-128"/>
              </a:rPr>
              <a:t>cloud computing management</a:t>
            </a:r>
            <a:r>
              <a:rPr lang="en-US" altLang="ja-JP" sz="2400">
                <a:solidFill>
                  <a:srgbClr val="2E2E2E"/>
                </a:solidFill>
                <a:ea typeface="ＭＳ Ｐゴシック" panose="020B0600070205080204" pitchFamily="34" charset="-128"/>
              </a:rPr>
              <a:t> (M.3070/Y.3521, Y.3522)</a:t>
            </a:r>
          </a:p>
        </p:txBody>
      </p:sp>
    </p:spTree>
    <p:extLst>
      <p:ext uri="{BB962C8B-B14F-4D97-AF65-F5344CB8AC3E}">
        <p14:creationId xmlns:p14="http://schemas.microsoft.com/office/powerpoint/2010/main" val="1171476777"/>
      </p:ext>
    </p:extLst>
  </p:cSld>
  <p:clrMapOvr>
    <a:masterClrMapping/>
  </p:clrMapOvr>
  <p:transition spd="slow">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135188" y="981075"/>
            <a:ext cx="7772400" cy="585788"/>
          </a:xfrm>
        </p:spPr>
        <p:txBody>
          <a:bodyPr/>
          <a:lstStyle/>
          <a:p>
            <a:r>
              <a:rPr lang="en-US" altLang="ko-KR" sz="3200">
                <a:ea typeface="ＭＳ Ｐゴシック" panose="020B0600070205080204" pitchFamily="34" charset="-128"/>
              </a:rPr>
              <a:t>Results in brief:</a:t>
            </a:r>
            <a:r>
              <a:rPr lang="en-US" altLang="ja-JP" sz="3200">
                <a:ea typeface="ＭＳ Ｐゴシック" panose="020B0600070205080204" pitchFamily="34" charset="-128"/>
              </a:rPr>
              <a:t> 2013 – 2016</a:t>
            </a:r>
            <a:endParaRPr lang="en-US" altLang="ko-KR" sz="3200">
              <a:ea typeface="굴림" panose="020B0600000101010101" pitchFamily="34" charset="-127"/>
            </a:endParaRPr>
          </a:p>
        </p:txBody>
      </p:sp>
      <p:sp>
        <p:nvSpPr>
          <p:cNvPr id="86019" name="Content Placeholder 2"/>
          <p:cNvSpPr>
            <a:spLocks noGrp="1"/>
          </p:cNvSpPr>
          <p:nvPr>
            <p:ph idx="1"/>
          </p:nvPr>
        </p:nvSpPr>
        <p:spPr>
          <a:xfrm>
            <a:off x="1774826" y="1844676"/>
            <a:ext cx="8748713" cy="5400675"/>
          </a:xfrm>
        </p:spPr>
        <p:txBody>
          <a:bodyPr/>
          <a:lstStyle/>
          <a:p>
            <a:r>
              <a:rPr lang="en-US" altLang="ko-KR" sz="2000" b="1">
                <a:ea typeface="굴림" panose="020B0600000101010101" pitchFamily="34" charset="-127"/>
              </a:rPr>
              <a:t>  </a:t>
            </a:r>
            <a:r>
              <a:rPr lang="en-US" altLang="ko-KR" sz="2400" b="1">
                <a:ea typeface="굴림" panose="020B0600000101010101" pitchFamily="34" charset="-127"/>
              </a:rPr>
              <a:t>WP1</a:t>
            </a:r>
          </a:p>
          <a:p>
            <a:r>
              <a:rPr lang="en-US" altLang="ko-KR" sz="2400">
                <a:ea typeface="굴림" panose="020B0600000101010101" pitchFamily="34" charset="-127"/>
              </a:rPr>
              <a:t>Two SG13 Recommendations on </a:t>
            </a:r>
            <a:r>
              <a:rPr lang="en-US" altLang="ko-KR" sz="2400" b="1">
                <a:ea typeface="굴림" panose="020B0600000101010101" pitchFamily="34" charset="-127"/>
              </a:rPr>
              <a:t>e-health</a:t>
            </a:r>
            <a:r>
              <a:rPr lang="en-US" altLang="ko-KR" sz="2400">
                <a:ea typeface="굴림" panose="020B0600000101010101" pitchFamily="34" charset="-127"/>
              </a:rPr>
              <a:t> Y.2065, Y.2075 Service and capability requirements and framework for </a:t>
            </a:r>
            <a:r>
              <a:rPr lang="en-US" altLang="ko-KR" sz="2400" b="1">
                <a:ea typeface="굴림" panose="020B0600000101010101" pitchFamily="34" charset="-127"/>
              </a:rPr>
              <a:t>e-health </a:t>
            </a:r>
            <a:r>
              <a:rPr lang="en-US" altLang="ko-KR" sz="2400">
                <a:ea typeface="굴림" panose="020B0600000101010101" pitchFamily="34" charset="-127"/>
              </a:rPr>
              <a:t>monitoring services, approved and consented respectively</a:t>
            </a:r>
          </a:p>
          <a:p>
            <a:r>
              <a:rPr lang="en-US" altLang="ko-KR" sz="2400">
                <a:ea typeface="굴림" panose="020B0600000101010101" pitchFamily="34" charset="-127"/>
              </a:rPr>
              <a:t>Twelve more Rec on </a:t>
            </a:r>
            <a:r>
              <a:rPr lang="en-US" altLang="ko-KR" sz="2400" b="1">
                <a:ea typeface="굴림" panose="020B0600000101010101" pitchFamily="34" charset="-127"/>
              </a:rPr>
              <a:t>IoT</a:t>
            </a:r>
            <a:r>
              <a:rPr lang="en-US" altLang="ko-KR" sz="2400">
                <a:ea typeface="굴림" panose="020B0600000101010101" pitchFamily="34" charset="-127"/>
              </a:rPr>
              <a:t> developed</a:t>
            </a:r>
          </a:p>
          <a:p>
            <a:r>
              <a:rPr lang="en-US" altLang="ko-KR" sz="2400">
                <a:ea typeface="굴림" panose="020B0600000101010101" pitchFamily="34" charset="-127"/>
              </a:rPr>
              <a:t>One Rec on functional requirements of mobile </a:t>
            </a:r>
            <a:r>
              <a:rPr lang="en-US" altLang="ko-KR" sz="2400" b="1">
                <a:ea typeface="굴림" panose="020B0600000101010101" pitchFamily="34" charset="-127"/>
              </a:rPr>
              <a:t>IPTV</a:t>
            </a:r>
          </a:p>
          <a:p>
            <a:r>
              <a:rPr lang="en-US" altLang="ko-KR" sz="2400">
                <a:ea typeface="굴림" panose="020B0600000101010101" pitchFamily="34" charset="-127"/>
              </a:rPr>
              <a:t>Two (new and revised) Recs on </a:t>
            </a:r>
            <a:r>
              <a:rPr lang="en-US" altLang="ko-KR" sz="2400" b="1">
                <a:ea typeface="굴림" panose="020B0600000101010101" pitchFamily="34" charset="-127"/>
              </a:rPr>
              <a:t>emergency</a:t>
            </a:r>
            <a:r>
              <a:rPr lang="en-US" altLang="ko-KR" sz="2400">
                <a:ea typeface="굴림" panose="020B0600000101010101" pitchFamily="34" charset="-127"/>
              </a:rPr>
              <a:t> communication</a:t>
            </a:r>
          </a:p>
          <a:p>
            <a:r>
              <a:rPr lang="en-US" altLang="ko-KR" sz="2400">
                <a:ea typeface="굴림" panose="020B0600000101010101" pitchFamily="34" charset="-127"/>
              </a:rPr>
              <a:t>One Rec on </a:t>
            </a:r>
            <a:r>
              <a:rPr lang="en-US" altLang="ko-KR" sz="2400" b="1">
                <a:ea typeface="굴림" panose="020B0600000101010101" pitchFamily="34" charset="-127"/>
              </a:rPr>
              <a:t>smart farming</a:t>
            </a:r>
          </a:p>
          <a:p>
            <a:r>
              <a:rPr lang="en-US" altLang="ko-KR" sz="2400">
                <a:ea typeface="굴림" panose="020B0600000101010101" pitchFamily="34" charset="-127"/>
              </a:rPr>
              <a:t>One Rec on Next Generation Network </a:t>
            </a:r>
            <a:r>
              <a:rPr lang="en-US" altLang="ko-KR" sz="2400" b="1">
                <a:ea typeface="굴림" panose="020B0600000101010101" pitchFamily="34" charset="-127"/>
              </a:rPr>
              <a:t>evolution</a:t>
            </a:r>
            <a:endParaRPr lang="en-GB" altLang="ko-KR" sz="1600">
              <a:solidFill>
                <a:srgbClr val="FF0000"/>
              </a:solidFill>
              <a:ea typeface="굴림" panose="020B0600000101010101" pitchFamily="34" charset="-127"/>
            </a:endParaRPr>
          </a:p>
        </p:txBody>
      </p:sp>
    </p:spTree>
    <p:extLst>
      <p:ext uri="{BB962C8B-B14F-4D97-AF65-F5344CB8AC3E}">
        <p14:creationId xmlns:p14="http://schemas.microsoft.com/office/powerpoint/2010/main" val="4027515028"/>
      </p:ext>
    </p:extLst>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703388" y="644525"/>
            <a:ext cx="7772400" cy="585788"/>
          </a:xfrm>
        </p:spPr>
        <p:txBody>
          <a:bodyPr/>
          <a:lstStyle/>
          <a:p>
            <a:r>
              <a:rPr lang="en-US" altLang="ko-KR" sz="3200">
                <a:ea typeface="ＭＳ Ｐゴシック" panose="020B0600070205080204" pitchFamily="34" charset="-128"/>
              </a:rPr>
              <a:t>Results in brief:</a:t>
            </a:r>
            <a:r>
              <a:rPr lang="en-US" altLang="ja-JP" sz="3200">
                <a:ea typeface="ＭＳ Ｐゴシック" panose="020B0600070205080204" pitchFamily="34" charset="-128"/>
              </a:rPr>
              <a:t> 2013 – 2016 (2) </a:t>
            </a:r>
            <a:endParaRPr lang="en-US" altLang="ko-KR" sz="3200">
              <a:ea typeface="굴림" panose="020B0600000101010101" pitchFamily="34" charset="-127"/>
            </a:endParaRPr>
          </a:p>
        </p:txBody>
      </p:sp>
      <p:sp>
        <p:nvSpPr>
          <p:cNvPr id="87043" name="Content Placeholder 2"/>
          <p:cNvSpPr>
            <a:spLocks noGrp="1"/>
          </p:cNvSpPr>
          <p:nvPr>
            <p:ph idx="1"/>
          </p:nvPr>
        </p:nvSpPr>
        <p:spPr>
          <a:xfrm>
            <a:off x="1847851" y="1052514"/>
            <a:ext cx="8748713" cy="5400675"/>
          </a:xfrm>
        </p:spPr>
        <p:txBody>
          <a:bodyPr/>
          <a:lstStyle/>
          <a:p>
            <a:pPr marL="0" indent="0">
              <a:buNone/>
            </a:pPr>
            <a:endParaRPr lang="en-US" altLang="ko-KR" sz="800">
              <a:ea typeface="굴림" panose="020B0600000101010101" pitchFamily="34" charset="-127"/>
            </a:endParaRPr>
          </a:p>
          <a:p>
            <a:pPr marL="0" indent="0"/>
            <a:r>
              <a:rPr lang="en-US" altLang="ko-KR" sz="1600">
                <a:ea typeface="굴림" panose="020B0600000101010101" pitchFamily="34" charset="-127"/>
              </a:rPr>
              <a:t>   </a:t>
            </a:r>
            <a:r>
              <a:rPr lang="en-US" altLang="ko-KR" sz="1600" b="1">
                <a:ea typeface="굴림" panose="020B0600000101010101" pitchFamily="34" charset="-127"/>
              </a:rPr>
              <a:t>WP2</a:t>
            </a:r>
          </a:p>
          <a:p>
            <a:pPr marL="0" indent="0"/>
            <a:r>
              <a:rPr lang="en-US" altLang="ko-KR" sz="1600">
                <a:ea typeface="굴림" panose="020B0600000101010101" pitchFamily="34" charset="-127"/>
              </a:rPr>
              <a:t>Y.2771, Framework for </a:t>
            </a:r>
            <a:r>
              <a:rPr lang="en-US" altLang="ko-KR" sz="1600" b="1">
                <a:ea typeface="굴림" panose="020B0600000101010101" pitchFamily="34" charset="-127"/>
              </a:rPr>
              <a:t>Deep Packet Inspection</a:t>
            </a:r>
          </a:p>
          <a:p>
            <a:pPr marL="0" indent="0"/>
            <a:r>
              <a:rPr lang="en-US" altLang="ko-KR" sz="1600">
                <a:ea typeface="굴림" panose="020B0600000101010101" pitchFamily="34" charset="-127"/>
              </a:rPr>
              <a:t>Y.2772, </a:t>
            </a:r>
            <a:r>
              <a:rPr lang="en-US" altLang="en-US" sz="1600">
                <a:ea typeface="굴림" panose="020B0600000101010101" pitchFamily="34" charset="-127"/>
              </a:rPr>
              <a:t>Mechanisms for the network elements with support of deep packet inspection</a:t>
            </a:r>
            <a:endParaRPr lang="en-US" altLang="ko-KR" sz="1600">
              <a:ea typeface="굴림" panose="020B0600000101010101" pitchFamily="34" charset="-127"/>
            </a:endParaRPr>
          </a:p>
          <a:p>
            <a:pPr marL="0" indent="0"/>
            <a:r>
              <a:rPr lang="en-US" altLang="ko-KR" sz="1600">
                <a:ea typeface="굴림" panose="020B0600000101010101" pitchFamily="34" charset="-127"/>
              </a:rPr>
              <a:t>Y.2773,</a:t>
            </a:r>
            <a:r>
              <a:rPr lang="en-US" altLang="en-US" sz="1600">
                <a:ea typeface="굴림" panose="020B0600000101010101" pitchFamily="34" charset="-127"/>
              </a:rPr>
              <a:t> Performance models and metrics for deep packet inspection</a:t>
            </a:r>
            <a:r>
              <a:rPr lang="en-US" altLang="ko-KR" sz="1600" b="1" baseline="30000">
                <a:solidFill>
                  <a:srgbClr val="FF0000"/>
                </a:solidFill>
                <a:ea typeface="굴림" panose="020B0600000101010101" pitchFamily="34" charset="-127"/>
              </a:rPr>
              <a:t>◊</a:t>
            </a:r>
            <a:endParaRPr lang="en-US" altLang="ko-KR" sz="1600">
              <a:ea typeface="굴림" panose="020B0600000101010101" pitchFamily="34" charset="-127"/>
            </a:endParaRPr>
          </a:p>
          <a:p>
            <a:pPr marL="0" indent="0"/>
            <a:r>
              <a:rPr lang="en-US" altLang="ko-KR" sz="1600">
                <a:ea typeface="굴림" panose="020B0600000101010101" pitchFamily="34" charset="-127"/>
              </a:rPr>
              <a:t>Y.3500, Cloud computing - Overview and Vocabulary</a:t>
            </a:r>
            <a:r>
              <a:rPr lang="en-US" altLang="ko-KR" sz="1600">
                <a:solidFill>
                  <a:srgbClr val="FF0000"/>
                </a:solidFill>
                <a:ea typeface="굴림" panose="020B0600000101010101" pitchFamily="34" charset="-127"/>
              </a:rPr>
              <a:t>*</a:t>
            </a:r>
            <a:r>
              <a:rPr lang="en-US" altLang="ko-KR" sz="1600">
                <a:ea typeface="굴림" panose="020B0600000101010101" pitchFamily="34" charset="-127"/>
              </a:rPr>
              <a:t> </a:t>
            </a:r>
          </a:p>
          <a:p>
            <a:pPr marL="0" indent="0"/>
            <a:r>
              <a:rPr lang="en-US" altLang="ko-KR" sz="1600">
                <a:ea typeface="굴림" panose="020B0600000101010101" pitchFamily="34" charset="-127"/>
              </a:rPr>
              <a:t>Y.3502, Cloud computing - Reference architecture</a:t>
            </a:r>
            <a:r>
              <a:rPr lang="en-US" altLang="ko-KR" sz="1600">
                <a:solidFill>
                  <a:srgbClr val="FF0000"/>
                </a:solidFill>
                <a:ea typeface="굴림" panose="020B0600000101010101" pitchFamily="34" charset="-127"/>
              </a:rPr>
              <a:t>*</a:t>
            </a:r>
          </a:p>
          <a:p>
            <a:pPr marL="0" indent="0"/>
            <a:r>
              <a:rPr lang="en-US" altLang="ko-KR" sz="1600">
                <a:ea typeface="굴림" panose="020B0600000101010101" pitchFamily="34" charset="-127"/>
              </a:rPr>
              <a:t>Y.3503, Requirements for Desktop as a Service</a:t>
            </a:r>
          </a:p>
          <a:p>
            <a:pPr marL="0" indent="0"/>
            <a:r>
              <a:rPr lang="en-US" altLang="ko-KR" sz="1600">
                <a:ea typeface="굴림" panose="020B0600000101010101" pitchFamily="34" charset="-127"/>
              </a:rPr>
              <a:t>Y.3504, </a:t>
            </a:r>
            <a:r>
              <a:rPr lang="en-US" altLang="en-US" sz="1600">
                <a:ea typeface="굴림" panose="020B0600000101010101" pitchFamily="34" charset="-127"/>
              </a:rPr>
              <a:t>Functional architecture for desktop as a service</a:t>
            </a:r>
            <a:endParaRPr lang="en-US" altLang="ko-KR" sz="1600">
              <a:ea typeface="굴림" panose="020B0600000101010101" pitchFamily="34" charset="-127"/>
            </a:endParaRPr>
          </a:p>
          <a:p>
            <a:pPr marL="0" indent="0"/>
            <a:r>
              <a:rPr lang="en-US" altLang="ko-KR" sz="1600">
                <a:ea typeface="굴림" panose="020B0600000101010101" pitchFamily="34" charset="-127"/>
              </a:rPr>
              <a:t>Y.3512, Cloud computing - Functional requirements of Network as a Service</a:t>
            </a:r>
          </a:p>
          <a:p>
            <a:pPr marL="0" indent="0"/>
            <a:r>
              <a:rPr lang="en-US" altLang="ko-KR" sz="1600">
                <a:ea typeface="굴림" panose="020B0600000101010101" pitchFamily="34" charset="-127"/>
              </a:rPr>
              <a:t>Y.3513, Cloud Computing - Functional requirements of Infrastructure as a Service</a:t>
            </a:r>
          </a:p>
          <a:p>
            <a:pPr marL="0" indent="0"/>
            <a:r>
              <a:rPr lang="en-US" altLang="ko-KR" sz="1600">
                <a:ea typeface="굴림" panose="020B0600000101010101" pitchFamily="34" charset="-127"/>
              </a:rPr>
              <a:t>Y.3520, revised, </a:t>
            </a:r>
            <a:r>
              <a:rPr lang="en-GB" altLang="en-US" sz="1600"/>
              <a:t>Cloud computing framework for end to end resource management</a:t>
            </a:r>
          </a:p>
          <a:p>
            <a:pPr marL="0" indent="0"/>
            <a:r>
              <a:rPr lang="en-GB" altLang="en-US" sz="1600"/>
              <a:t>Y.3521/M.3070, Overview of end-to-end cloud computing management  </a:t>
            </a:r>
            <a:endParaRPr lang="en-US" altLang="ko-KR" sz="1600">
              <a:ea typeface="굴림" panose="020B0600000101010101" pitchFamily="34" charset="-127"/>
            </a:endParaRPr>
          </a:p>
          <a:p>
            <a:pPr marL="0" indent="0"/>
            <a:r>
              <a:rPr lang="en-US" altLang="ko-KR" sz="1600">
                <a:ea typeface="굴림" panose="020B0600000101010101" pitchFamily="34" charset="-127"/>
              </a:rPr>
              <a:t>Rec on </a:t>
            </a:r>
            <a:r>
              <a:rPr lang="en-US" altLang="ko-KR" sz="1600" b="1">
                <a:ea typeface="굴림" panose="020B0600000101010101" pitchFamily="34" charset="-127"/>
              </a:rPr>
              <a:t>big data </a:t>
            </a:r>
            <a:r>
              <a:rPr lang="en-US" altLang="ko-KR" sz="1600">
                <a:ea typeface="굴림" panose="020B0600000101010101" pitchFamily="34" charset="-127"/>
              </a:rPr>
              <a:t>- Y.3600: </a:t>
            </a:r>
            <a:r>
              <a:rPr lang="en-GB" altLang="en-US" sz="1600">
                <a:ea typeface="SimSun" panose="02010600030101010101" pitchFamily="2" charset="-122"/>
                <a:cs typeface="Times New Roman" panose="02020603050405020304" pitchFamily="18" charset="0"/>
              </a:rPr>
              <a:t>Requirements and capabilities for cloud computing based big data</a:t>
            </a:r>
            <a:r>
              <a:rPr lang="en-US" altLang="ko-KR" sz="1600">
                <a:ea typeface="굴림" panose="020B0600000101010101" pitchFamily="34" charset="-127"/>
              </a:rPr>
              <a:t> and its standardization roadmap in Supplement 40</a:t>
            </a:r>
          </a:p>
          <a:p>
            <a:pPr marL="0" indent="0"/>
            <a:r>
              <a:rPr lang="en-US" altLang="ko-KR" sz="1600">
                <a:ea typeface="굴림" panose="020B0600000101010101" pitchFamily="34" charset="-127"/>
              </a:rPr>
              <a:t>11 Recs on </a:t>
            </a:r>
            <a:r>
              <a:rPr lang="en-US" altLang="ko-KR" sz="1600" b="1">
                <a:ea typeface="굴림" panose="020B0600000101010101" pitchFamily="34" charset="-127"/>
              </a:rPr>
              <a:t>cloud computing</a:t>
            </a:r>
            <a:r>
              <a:rPr lang="en-US" altLang="ko-KR" sz="1600">
                <a:ea typeface="굴림" panose="020B0600000101010101" pitchFamily="34" charset="-127"/>
              </a:rPr>
              <a:t>, including the latest mentioned above (three Recs were revised)</a:t>
            </a:r>
            <a:endParaRPr lang="en-US" altLang="ko-KR" sz="900">
              <a:ea typeface="굴림" panose="020B0600000101010101" pitchFamily="34" charset="-127"/>
            </a:endParaRPr>
          </a:p>
          <a:p>
            <a:pPr marL="0" indent="0">
              <a:buNone/>
            </a:pPr>
            <a:r>
              <a:rPr lang="en-GB" altLang="ko-KR" sz="1400">
                <a:solidFill>
                  <a:srgbClr val="FF0000"/>
                </a:solidFill>
                <a:ea typeface="굴림" panose="020B0600000101010101" pitchFamily="34" charset="-127"/>
              </a:rPr>
              <a:t>* </a:t>
            </a:r>
            <a:r>
              <a:rPr lang="en-GB" altLang="ko-KR" sz="1400">
                <a:ea typeface="굴림" panose="020B0600000101010101" pitchFamily="34" charset="-127"/>
              </a:rPr>
              <a:t>C</a:t>
            </a:r>
            <a:r>
              <a:rPr lang="en-US" altLang="ko-KR" sz="1400">
                <a:ea typeface="굴림" panose="020B0600000101010101" pitchFamily="34" charset="-127"/>
              </a:rPr>
              <a:t>ommon text with ISO/IEC/JTC1 SC38/WG3</a:t>
            </a:r>
          </a:p>
          <a:p>
            <a:pPr marL="0" indent="0">
              <a:buNone/>
            </a:pPr>
            <a:r>
              <a:rPr lang="en-US" altLang="ko-KR" sz="1600" b="1" baseline="30000">
                <a:solidFill>
                  <a:srgbClr val="FF0000"/>
                </a:solidFill>
                <a:ea typeface="굴림" panose="020B0600000101010101" pitchFamily="34" charset="-127"/>
              </a:rPr>
              <a:t>◊  </a:t>
            </a:r>
            <a:r>
              <a:rPr lang="en-US" altLang="ko-KR" sz="1400">
                <a:ea typeface="굴림" panose="020B0600000101010101" pitchFamily="34" charset="-127"/>
              </a:rPr>
              <a:t>Determined</a:t>
            </a:r>
            <a:endParaRPr lang="en-GB" altLang="ko-KR" sz="1400">
              <a:ea typeface="굴림" panose="020B0600000101010101" pitchFamily="34" charset="-127"/>
            </a:endParaRPr>
          </a:p>
        </p:txBody>
      </p:sp>
    </p:spTree>
    <p:extLst>
      <p:ext uri="{BB962C8B-B14F-4D97-AF65-F5344CB8AC3E}">
        <p14:creationId xmlns:p14="http://schemas.microsoft.com/office/powerpoint/2010/main" val="381030785"/>
      </p:ext>
    </p:extLst>
  </p:cSld>
  <p:clrMapOvr>
    <a:masterClrMapping/>
  </p:clrMapOvr>
  <p:transition spd="slow">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703388" y="836614"/>
            <a:ext cx="7772400" cy="585787"/>
          </a:xfrm>
        </p:spPr>
        <p:txBody>
          <a:bodyPr/>
          <a:lstStyle/>
          <a:p>
            <a:r>
              <a:rPr lang="en-US" altLang="ko-KR" sz="3200">
                <a:ea typeface="ＭＳ Ｐゴシック" panose="020B0600070205080204" pitchFamily="34" charset="-128"/>
              </a:rPr>
              <a:t>Results in brief:</a:t>
            </a:r>
            <a:r>
              <a:rPr lang="en-US" altLang="ja-JP" sz="3200">
                <a:ea typeface="ＭＳ Ｐゴシック" panose="020B0600070205080204" pitchFamily="34" charset="-128"/>
              </a:rPr>
              <a:t> 2013 – 2016 (3) </a:t>
            </a:r>
            <a:endParaRPr lang="en-US" altLang="ko-KR" sz="3200">
              <a:ea typeface="굴림" panose="020B0600000101010101" pitchFamily="34" charset="-127"/>
            </a:endParaRPr>
          </a:p>
        </p:txBody>
      </p:sp>
      <p:sp>
        <p:nvSpPr>
          <p:cNvPr id="109571" name="Content Placeholder 2"/>
          <p:cNvSpPr>
            <a:spLocks noGrp="1"/>
          </p:cNvSpPr>
          <p:nvPr>
            <p:ph idx="1"/>
          </p:nvPr>
        </p:nvSpPr>
        <p:spPr>
          <a:xfrm>
            <a:off x="1774826" y="1487489"/>
            <a:ext cx="8748713" cy="5400675"/>
          </a:xfrm>
        </p:spPr>
        <p:txBody>
          <a:bodyPr/>
          <a:lstStyle/>
          <a:p>
            <a:pPr>
              <a:defRPr/>
            </a:pPr>
            <a:r>
              <a:rPr lang="en-US" altLang="ko-KR" sz="1800" dirty="0">
                <a:ea typeface="굴림" panose="020B0600000101010101" pitchFamily="34" charset="-127"/>
              </a:rPr>
              <a:t> </a:t>
            </a:r>
            <a:r>
              <a:rPr lang="en-US" altLang="ko-KR" sz="2000" b="1" dirty="0">
                <a:ea typeface="굴림" panose="020B0600000101010101" pitchFamily="34" charset="-127"/>
              </a:rPr>
              <a:t>WP3</a:t>
            </a:r>
          </a:p>
          <a:p>
            <a:pPr>
              <a:defRPr/>
            </a:pPr>
            <a:r>
              <a:rPr lang="en-US" altLang="ko-KR" sz="2000" dirty="0">
                <a:ea typeface="굴림" panose="020B0600000101010101" pitchFamily="34" charset="-127"/>
              </a:rPr>
              <a:t>Three Recommendations on </a:t>
            </a:r>
            <a:r>
              <a:rPr lang="en-US" altLang="ko-KR" sz="2000" b="1" dirty="0">
                <a:ea typeface="굴림" panose="020B0600000101010101" pitchFamily="34" charset="-127"/>
              </a:rPr>
              <a:t>SDN</a:t>
            </a:r>
            <a:r>
              <a:rPr lang="en-US" altLang="ko-KR" sz="2000" dirty="0">
                <a:ea typeface="굴림" panose="020B0600000101010101" pitchFamily="34" charset="-127"/>
              </a:rPr>
              <a:t> Y.3300, Framework of Software-Defined Networking, Y.3320, Requirements for applying formal methods to SDN, Y.3321, </a:t>
            </a:r>
            <a:r>
              <a:rPr lang="en-US" altLang="en-US" sz="2000" dirty="0"/>
              <a:t>Requirements and capability framework for NICE implementation making use of SDN technologies, </a:t>
            </a:r>
            <a:r>
              <a:rPr lang="en-US" altLang="ko-KR" sz="2000" dirty="0">
                <a:ea typeface="굴림" panose="020B0600000101010101" pitchFamily="34" charset="-127"/>
              </a:rPr>
              <a:t>approved. Four more, Y.3301, </a:t>
            </a:r>
            <a:r>
              <a:rPr lang="en-US" altLang="en-US" sz="2000" dirty="0"/>
              <a:t>Functional requirements of SDN, Y.3302,</a:t>
            </a:r>
            <a:r>
              <a:rPr lang="en-US" altLang="ko-KR" sz="2000" dirty="0">
                <a:ea typeface="굴림" panose="020B0600000101010101" pitchFamily="34" charset="-127"/>
              </a:rPr>
              <a:t> </a:t>
            </a:r>
            <a:r>
              <a:rPr lang="en-US" altLang="en-US" sz="2000" dirty="0"/>
              <a:t>Functional architecture of SDN, Y.3322, Functional architecture for NICE implementation making use of SDN, and Y.3323, Requirements of Soft network Architecture for Mobile, consented</a:t>
            </a:r>
            <a:endParaRPr lang="en-US" altLang="ko-KR" sz="2000" dirty="0">
              <a:ea typeface="굴림" panose="020B0600000101010101" pitchFamily="34" charset="-127"/>
            </a:endParaRPr>
          </a:p>
          <a:p>
            <a:pPr>
              <a:defRPr/>
            </a:pPr>
            <a:r>
              <a:rPr lang="en-US" altLang="ko-KR" sz="2000" dirty="0">
                <a:ea typeface="굴림" panose="020B0600000101010101" pitchFamily="34" charset="-127"/>
              </a:rPr>
              <a:t>13 Recs on </a:t>
            </a:r>
            <a:r>
              <a:rPr lang="en-US" altLang="ko-KR" sz="2000" b="1" dirty="0">
                <a:ea typeface="굴림" panose="020B0600000101010101" pitchFamily="34" charset="-127"/>
              </a:rPr>
              <a:t>Future Networks</a:t>
            </a:r>
          </a:p>
          <a:p>
            <a:pPr>
              <a:defRPr/>
            </a:pPr>
            <a:r>
              <a:rPr lang="en-US" altLang="ko-KR" sz="2000" dirty="0">
                <a:ea typeface="굴림" panose="020B0600000101010101" pitchFamily="34" charset="-127"/>
              </a:rPr>
              <a:t>One Rec on </a:t>
            </a:r>
            <a:r>
              <a:rPr lang="en-US" altLang="ko-KR" sz="2000" b="1" dirty="0">
                <a:ea typeface="굴림" panose="020B0600000101010101" pitchFamily="34" charset="-127"/>
              </a:rPr>
              <a:t>home network</a:t>
            </a:r>
          </a:p>
          <a:p>
            <a:pPr>
              <a:defRPr/>
            </a:pPr>
            <a:r>
              <a:rPr lang="en-US" altLang="ko-KR" sz="2000" dirty="0">
                <a:ea typeface="굴림" panose="020B0600000101010101" pitchFamily="34" charset="-127"/>
              </a:rPr>
              <a:t>3 Recs on </a:t>
            </a:r>
            <a:r>
              <a:rPr lang="en-US" altLang="ko-KR" sz="2000" b="1" dirty="0">
                <a:ea typeface="굴림" panose="020B0600000101010101" pitchFamily="34" charset="-127"/>
              </a:rPr>
              <a:t>smart grid</a:t>
            </a:r>
          </a:p>
          <a:p>
            <a:pPr marL="0" indent="0">
              <a:buNone/>
              <a:defRPr/>
            </a:pPr>
            <a:endParaRPr lang="en-US" altLang="ko-KR" sz="900" b="1" dirty="0">
              <a:ea typeface="굴림" panose="020B0600000101010101" pitchFamily="34" charset="-127"/>
            </a:endParaRPr>
          </a:p>
        </p:txBody>
      </p:sp>
    </p:spTree>
    <p:extLst>
      <p:ext uri="{BB962C8B-B14F-4D97-AF65-F5344CB8AC3E}">
        <p14:creationId xmlns:p14="http://schemas.microsoft.com/office/powerpoint/2010/main" val="3655988843"/>
      </p:ext>
    </p:extLst>
  </p:cSld>
  <p:clrMapOvr>
    <a:masterClrMapping/>
  </p:clrMapOvr>
  <p:transition spd="slow">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279650" y="908050"/>
            <a:ext cx="7772400" cy="585788"/>
          </a:xfrm>
        </p:spPr>
        <p:txBody>
          <a:bodyPr/>
          <a:lstStyle/>
          <a:p>
            <a:r>
              <a:rPr lang="en-US" altLang="ko-KR" sz="3200">
                <a:ea typeface="ＭＳ Ｐゴシック" panose="020B0600070205080204" pitchFamily="34" charset="-128"/>
              </a:rPr>
              <a:t>Workshops</a:t>
            </a:r>
            <a:endParaRPr lang="en-US" altLang="ko-KR" sz="3200">
              <a:ea typeface="굴림" panose="020B0600000101010101" pitchFamily="34" charset="-127"/>
            </a:endParaRPr>
          </a:p>
        </p:txBody>
      </p:sp>
      <p:sp>
        <p:nvSpPr>
          <p:cNvPr id="89091" name="Content Placeholder 2"/>
          <p:cNvSpPr>
            <a:spLocks noGrp="1"/>
          </p:cNvSpPr>
          <p:nvPr>
            <p:ph idx="1"/>
          </p:nvPr>
        </p:nvSpPr>
        <p:spPr>
          <a:xfrm>
            <a:off x="1919288" y="1700214"/>
            <a:ext cx="8748712" cy="5400675"/>
          </a:xfrm>
        </p:spPr>
        <p:txBody>
          <a:bodyPr/>
          <a:lstStyle/>
          <a:p>
            <a:pPr marL="0" indent="0">
              <a:buNone/>
            </a:pPr>
            <a:r>
              <a:rPr lang="en-US" altLang="ko-KR" sz="2400">
                <a:ea typeface="굴림" panose="020B0600000101010101" pitchFamily="34" charset="-127"/>
              </a:rPr>
              <a:t>SG13 organized </a:t>
            </a:r>
          </a:p>
          <a:p>
            <a:pPr marL="0" indent="0"/>
            <a:r>
              <a:rPr lang="en-US" altLang="ko-KR" sz="2400">
                <a:ea typeface="굴림" panose="020B0600000101010101" pitchFamily="34" charset="-127"/>
              </a:rPr>
              <a:t>Algiers, Algeria, 8 September 2013 “ITU Workshop on Standardization on IMT, M2M, IoT, Cloud Computing and SDN​”</a:t>
            </a:r>
          </a:p>
          <a:p>
            <a:pPr marL="0" indent="0">
              <a:buNone/>
            </a:pPr>
            <a:endParaRPr lang="en-US" altLang="ko-KR" sz="900">
              <a:ea typeface="굴림" panose="020B0600000101010101" pitchFamily="34" charset="-127"/>
            </a:endParaRPr>
          </a:p>
          <a:p>
            <a:pPr marL="0" indent="0"/>
            <a:r>
              <a:rPr lang="en-US" altLang="ko-KR" sz="2400">
                <a:ea typeface="굴림" panose="020B0600000101010101" pitchFamily="34" charset="-127"/>
              </a:rPr>
              <a:t>Tunis, Tunisia, 28 April 2014 “2nd SG13 Regional Workshop for Africa on "Future Networks: Cloud Computing, Energy Saving, Security &amp; Virtualization" </a:t>
            </a:r>
          </a:p>
          <a:p>
            <a:pPr marL="0" indent="0">
              <a:buNone/>
            </a:pPr>
            <a:endParaRPr lang="en-US" altLang="ko-KR" sz="900">
              <a:ea typeface="굴림" panose="020B0600000101010101" pitchFamily="34" charset="-127"/>
            </a:endParaRPr>
          </a:p>
          <a:p>
            <a:pPr marL="0" indent="0"/>
            <a:r>
              <a:rPr lang="en-US" altLang="en-US" sz="2400"/>
              <a:t> Geneva, 14 November 2014 </a:t>
            </a:r>
            <a:r>
              <a:rPr lang="en-US" altLang="en-US" sz="2400">
                <a:ea typeface="굴림" panose="020B0600000101010101" pitchFamily="34" charset="-127"/>
              </a:rPr>
              <a:t>“ITU Workshop on "Cloud Computing Standards - Today and the Future”</a:t>
            </a:r>
          </a:p>
          <a:p>
            <a:pPr marL="0" indent="0">
              <a:buNone/>
            </a:pPr>
            <a:endParaRPr lang="en-US" altLang="en-US" sz="900">
              <a:ea typeface="굴림" panose="020B0600000101010101" pitchFamily="34" charset="-127"/>
            </a:endParaRPr>
          </a:p>
          <a:p>
            <a:pPr marL="0" indent="0">
              <a:buNone/>
            </a:pPr>
            <a:endParaRPr lang="en-US" altLang="ko-KR" sz="1800">
              <a:ea typeface="굴림" panose="020B0600000101010101" pitchFamily="34" charset="-127"/>
            </a:endParaRPr>
          </a:p>
          <a:p>
            <a:pPr marL="0" indent="0">
              <a:buNone/>
            </a:pPr>
            <a:endParaRPr lang="en-US" altLang="ko-KR" sz="1800">
              <a:ea typeface="굴림" panose="020B0600000101010101" pitchFamily="34" charset="-127"/>
            </a:endParaRPr>
          </a:p>
        </p:txBody>
      </p:sp>
    </p:spTree>
    <p:extLst>
      <p:ext uri="{BB962C8B-B14F-4D97-AF65-F5344CB8AC3E}">
        <p14:creationId xmlns:p14="http://schemas.microsoft.com/office/powerpoint/2010/main" val="4107435426"/>
      </p:ext>
    </p:extLst>
  </p:cSld>
  <p:clrMapOvr>
    <a:masterClrMapping/>
  </p:clrMapOvr>
  <p:transition spd="slow">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919288" y="620714"/>
            <a:ext cx="7772400" cy="585787"/>
          </a:xfrm>
        </p:spPr>
        <p:txBody>
          <a:bodyPr/>
          <a:lstStyle/>
          <a:p>
            <a:r>
              <a:rPr lang="en-US" altLang="ko-KR" sz="3200">
                <a:ea typeface="ＭＳ Ｐゴシック" panose="020B0600070205080204" pitchFamily="34" charset="-128"/>
              </a:rPr>
              <a:t>Workshops </a:t>
            </a:r>
            <a:r>
              <a:rPr lang="en-US" altLang="ja-JP" sz="3200">
                <a:ea typeface="ＭＳ Ｐゴシック" panose="020B0600070205080204" pitchFamily="34" charset="-128"/>
              </a:rPr>
              <a:t>(2) </a:t>
            </a:r>
            <a:endParaRPr lang="en-US" altLang="ko-KR" sz="3200">
              <a:ea typeface="굴림" panose="020B0600000101010101" pitchFamily="34" charset="-127"/>
            </a:endParaRPr>
          </a:p>
        </p:txBody>
      </p:sp>
      <p:sp>
        <p:nvSpPr>
          <p:cNvPr id="90115" name="Content Placeholder 2"/>
          <p:cNvSpPr>
            <a:spLocks noGrp="1"/>
          </p:cNvSpPr>
          <p:nvPr>
            <p:ph idx="1"/>
          </p:nvPr>
        </p:nvSpPr>
        <p:spPr>
          <a:xfrm>
            <a:off x="1774826" y="1123951"/>
            <a:ext cx="8748713" cy="5400675"/>
          </a:xfrm>
        </p:spPr>
        <p:txBody>
          <a:bodyPr/>
          <a:lstStyle/>
          <a:p>
            <a:pPr marL="0" indent="0">
              <a:buNone/>
            </a:pPr>
            <a:r>
              <a:rPr lang="en-US" altLang="ko-KR" sz="2000">
                <a:ea typeface="굴림" panose="020B0600000101010101" pitchFamily="34" charset="-127"/>
              </a:rPr>
              <a:t>SG13 organized </a:t>
            </a:r>
          </a:p>
          <a:p>
            <a:pPr marL="0" indent="0">
              <a:buNone/>
            </a:pPr>
            <a:endParaRPr lang="en-US" altLang="en-US" sz="800">
              <a:ea typeface="굴림" panose="020B0600000101010101" pitchFamily="34" charset="-127"/>
            </a:endParaRPr>
          </a:p>
          <a:p>
            <a:pPr marL="0" indent="0"/>
            <a:r>
              <a:rPr lang="en-US" altLang="ko-KR" sz="2000">
                <a:ea typeface="굴림" panose="020B0600000101010101" pitchFamily="34" charset="-127"/>
              </a:rPr>
              <a:t>Livingstone, Zambia, 23 – 24 February 2015 “</a:t>
            </a:r>
            <a:r>
              <a:rPr lang="en-US" altLang="en-US" sz="2000">
                <a:ea typeface="굴림" panose="020B0600000101010101" pitchFamily="34" charset="-127"/>
              </a:rPr>
              <a:t>Third SG13 Regional Workshop for Africa on “ITU-T Standardization Challenges for Developing Countries Working for a Connected Africa” </a:t>
            </a:r>
          </a:p>
          <a:p>
            <a:pPr marL="0" indent="0">
              <a:buNone/>
            </a:pPr>
            <a:endParaRPr lang="en-US" altLang="en-US" sz="800">
              <a:ea typeface="굴림" panose="020B0600000101010101" pitchFamily="34" charset="-127"/>
            </a:endParaRPr>
          </a:p>
          <a:p>
            <a:pPr marL="0" indent="0"/>
            <a:r>
              <a:rPr lang="en-US" altLang="ko-KR" sz="2000">
                <a:ea typeface="굴림" panose="020B0600000101010101" pitchFamily="34" charset="-127"/>
              </a:rPr>
              <a:t>Geneva, 24 April 2015 “ITU workshop on </a:t>
            </a:r>
            <a:r>
              <a:rPr lang="en-US" altLang="en-US" sz="2000"/>
              <a:t>Future Trust and Knowledge Infrastructure, Phase 1</a:t>
            </a:r>
            <a:r>
              <a:rPr lang="en-US" altLang="ko-KR" sz="2000">
                <a:ea typeface="굴림" panose="020B0600000101010101" pitchFamily="34" charset="-127"/>
              </a:rPr>
              <a:t>”</a:t>
            </a:r>
          </a:p>
          <a:p>
            <a:pPr marL="0" indent="0">
              <a:buNone/>
            </a:pPr>
            <a:endParaRPr lang="en-US" altLang="ko-KR" sz="2000">
              <a:ea typeface="굴림" panose="020B0600000101010101" pitchFamily="34" charset="-127"/>
            </a:endParaRPr>
          </a:p>
          <a:p>
            <a:pPr marL="0" indent="0"/>
            <a:r>
              <a:rPr lang="en-US" altLang="en-US" sz="2000"/>
              <a:t>Accra, Ghana, 14 – 15 March </a:t>
            </a:r>
            <a:r>
              <a:rPr lang="en-US" altLang="en-US" sz="2000">
                <a:ea typeface="굴림" panose="020B0600000101010101" pitchFamily="34" charset="-127"/>
              </a:rPr>
              <a:t>2016 “The fourth SG13 Regional Workshop for Africa on Future Networks for a better future for Africa: IMT-2020, Cloud Computing and Big Data”</a:t>
            </a:r>
          </a:p>
          <a:p>
            <a:pPr marL="0" indent="0"/>
            <a:endParaRPr lang="en-US" altLang="ko-KR" sz="2000">
              <a:ea typeface="굴림" panose="020B0600000101010101" pitchFamily="34" charset="-127"/>
            </a:endParaRPr>
          </a:p>
          <a:p>
            <a:pPr marL="0" indent="0"/>
            <a:r>
              <a:rPr lang="en-US" altLang="ko-KR" sz="2000">
                <a:ea typeface="굴림" panose="020B0600000101010101" pitchFamily="34" charset="-127"/>
              </a:rPr>
              <a:t>Geneva, 1 July 2016 “ITU workshop on </a:t>
            </a:r>
            <a:r>
              <a:rPr lang="en-US" altLang="en-US" sz="2000"/>
              <a:t>Future Trust and Knowledge Infrastructure, Phase 2</a:t>
            </a:r>
            <a:r>
              <a:rPr lang="en-US" altLang="ko-KR" sz="2000">
                <a:ea typeface="굴림" panose="020B0600000101010101" pitchFamily="34" charset="-127"/>
              </a:rPr>
              <a:t>”</a:t>
            </a:r>
          </a:p>
          <a:p>
            <a:pPr marL="0" indent="0"/>
            <a:endParaRPr lang="en-US" altLang="ko-KR" sz="2000">
              <a:ea typeface="굴림" panose="020B0600000101010101" pitchFamily="34" charset="-127"/>
            </a:endParaRPr>
          </a:p>
          <a:p>
            <a:pPr marL="0" indent="0"/>
            <a:endParaRPr lang="en-US" altLang="ko-KR" sz="1800">
              <a:ea typeface="굴림" panose="020B0600000101010101" pitchFamily="34" charset="-127"/>
            </a:endParaRPr>
          </a:p>
          <a:p>
            <a:pPr marL="0" indent="0">
              <a:buNone/>
            </a:pPr>
            <a:endParaRPr lang="en-US" altLang="ko-KR" sz="1800">
              <a:ea typeface="굴림" panose="020B0600000101010101" pitchFamily="34" charset="-127"/>
            </a:endParaRPr>
          </a:p>
        </p:txBody>
      </p:sp>
    </p:spTree>
    <p:extLst>
      <p:ext uri="{BB962C8B-B14F-4D97-AF65-F5344CB8AC3E}">
        <p14:creationId xmlns:p14="http://schemas.microsoft.com/office/powerpoint/2010/main" val="2821291990"/>
      </p:ext>
    </p:extLst>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0033" y="286411"/>
            <a:ext cx="8979364" cy="661712"/>
          </a:xfrm>
          <a:prstGeom prst="rect">
            <a:avLst/>
          </a:prstGeom>
          <a:noFill/>
        </p:spPr>
        <p:txBody>
          <a:bodyPr wrap="none" lIns="45711" tIns="22856" rIns="45711" bIns="22856" rtlCol="0">
            <a:spAutoFit/>
          </a:bodyPr>
          <a:lstStyle/>
          <a:p>
            <a:pPr algn="ctr"/>
            <a:r>
              <a:rPr lang="en-US" sz="4000" b="1" dirty="0">
                <a:solidFill>
                  <a:schemeClr val="tx2"/>
                </a:solidFill>
                <a:latin typeface="Lato Regular"/>
                <a:cs typeface="Lato Regular"/>
              </a:rPr>
              <a:t>Context Cloud Computing - Big Data</a:t>
            </a:r>
          </a:p>
        </p:txBody>
      </p:sp>
      <p:pic>
        <p:nvPicPr>
          <p:cNvPr id="28" name="그림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6598" y="1052122"/>
            <a:ext cx="8464492" cy="578295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 name="Oval 16"/>
          <p:cNvSpPr/>
          <p:nvPr/>
        </p:nvSpPr>
        <p:spPr bwMode="auto">
          <a:xfrm>
            <a:off x="821685" y="3992752"/>
            <a:ext cx="2252663" cy="955675"/>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800" b="1" dirty="0">
                <a:solidFill>
                  <a:schemeClr val="tx2"/>
                </a:solidFill>
                <a:latin typeface="Lato Regular"/>
                <a:cs typeface="Lato Regular"/>
              </a:rPr>
              <a:t>Velocity</a:t>
            </a:r>
          </a:p>
        </p:txBody>
      </p:sp>
      <p:sp>
        <p:nvSpPr>
          <p:cNvPr id="30" name="Oval 21"/>
          <p:cNvSpPr/>
          <p:nvPr/>
        </p:nvSpPr>
        <p:spPr bwMode="auto">
          <a:xfrm>
            <a:off x="821685" y="1786127"/>
            <a:ext cx="2252663" cy="957263"/>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US" sz="2800" b="1" dirty="0">
                <a:solidFill>
                  <a:schemeClr val="tx2"/>
                </a:solidFill>
                <a:latin typeface="Lato Regular"/>
                <a:cs typeface="Lato Regular"/>
              </a:rPr>
              <a:t>Volume</a:t>
            </a:r>
            <a:r>
              <a:rPr lang="en-US" sz="4000" dirty="0"/>
              <a:t> </a:t>
            </a:r>
            <a:endParaRPr lang="en-US" sz="2400" dirty="0">
              <a:solidFill>
                <a:schemeClr val="tx1">
                  <a:lumMod val="50000"/>
                </a:schemeClr>
              </a:solidFill>
            </a:endParaRPr>
          </a:p>
        </p:txBody>
      </p:sp>
      <p:sp>
        <p:nvSpPr>
          <p:cNvPr id="31" name="Oval 22"/>
          <p:cNvSpPr/>
          <p:nvPr/>
        </p:nvSpPr>
        <p:spPr bwMode="auto">
          <a:xfrm>
            <a:off x="821685" y="2891027"/>
            <a:ext cx="2252663" cy="955675"/>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3200" b="1" dirty="0">
                <a:solidFill>
                  <a:schemeClr val="tx2"/>
                </a:solidFill>
                <a:latin typeface="Lato Regular"/>
                <a:cs typeface="Lato Regular"/>
              </a:rPr>
              <a:t>Variety</a:t>
            </a:r>
            <a:endParaRPr lang="en-US" sz="2800" b="1" dirty="0">
              <a:solidFill>
                <a:schemeClr val="tx2"/>
              </a:solidFill>
              <a:latin typeface="Lato Regular"/>
              <a:cs typeface="Lato Regular"/>
            </a:endParaRPr>
          </a:p>
        </p:txBody>
      </p:sp>
    </p:spTree>
    <p:extLst>
      <p:ext uri="{BB962C8B-B14F-4D97-AF65-F5344CB8AC3E}">
        <p14:creationId xmlns:p14="http://schemas.microsoft.com/office/powerpoint/2010/main" val="3695202335"/>
      </p:ext>
    </p:extLst>
  </p:cSld>
  <p:clrMapOvr>
    <a:masterClrMapping/>
  </p:clrMapOvr>
  <p:transition spd="slow">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208213" y="579439"/>
            <a:ext cx="7772400" cy="585787"/>
          </a:xfrm>
        </p:spPr>
        <p:txBody>
          <a:bodyPr/>
          <a:lstStyle/>
          <a:p>
            <a:r>
              <a:rPr lang="en-US" altLang="ko-KR" sz="3200">
                <a:ea typeface="ＭＳ Ｐゴシック" panose="020B0600070205080204" pitchFamily="34" charset="-128"/>
              </a:rPr>
              <a:t>Workshops (</a:t>
            </a:r>
            <a:r>
              <a:rPr lang="en-US" altLang="ja-JP" sz="3200">
                <a:ea typeface="ＭＳ Ｐゴシック" panose="020B0600070205080204" pitchFamily="34" charset="-128"/>
              </a:rPr>
              <a:t>3) </a:t>
            </a:r>
            <a:endParaRPr lang="en-US" altLang="ko-KR" sz="3200">
              <a:ea typeface="굴림" panose="020B0600000101010101" pitchFamily="34" charset="-127"/>
            </a:endParaRPr>
          </a:p>
        </p:txBody>
      </p:sp>
      <p:sp>
        <p:nvSpPr>
          <p:cNvPr id="91139" name="Content Placeholder 2"/>
          <p:cNvSpPr>
            <a:spLocks noGrp="1"/>
          </p:cNvSpPr>
          <p:nvPr>
            <p:ph idx="1"/>
          </p:nvPr>
        </p:nvSpPr>
        <p:spPr>
          <a:xfrm>
            <a:off x="1774826" y="1123951"/>
            <a:ext cx="8748713" cy="5400675"/>
          </a:xfrm>
        </p:spPr>
        <p:txBody>
          <a:bodyPr/>
          <a:lstStyle/>
          <a:p>
            <a:pPr marL="0" indent="0">
              <a:buNone/>
            </a:pPr>
            <a:endParaRPr lang="en-US" altLang="ko-KR" sz="2400">
              <a:ea typeface="굴림" panose="020B0600000101010101" pitchFamily="34" charset="-127"/>
            </a:endParaRPr>
          </a:p>
          <a:p>
            <a:pPr marL="0" indent="0">
              <a:buNone/>
            </a:pPr>
            <a:r>
              <a:rPr lang="en-US" altLang="ko-KR" sz="2400">
                <a:ea typeface="굴림" panose="020B0600000101010101" pitchFamily="34" charset="-127"/>
              </a:rPr>
              <a:t>SG13 participated and contributed to </a:t>
            </a:r>
          </a:p>
          <a:p>
            <a:pPr marL="0" indent="0">
              <a:buNone/>
            </a:pPr>
            <a:endParaRPr lang="en-US" altLang="ko-KR" sz="2400">
              <a:ea typeface="굴림" panose="020B0600000101010101" pitchFamily="34" charset="-127"/>
            </a:endParaRPr>
          </a:p>
          <a:p>
            <a:pPr marL="0" indent="0"/>
            <a:r>
              <a:rPr lang="en-US" altLang="en-US" sz="2400"/>
              <a:t>ITU Workshop on "Internet of Things – Trends and Challenges in Standardization"</a:t>
            </a:r>
            <a:r>
              <a:rPr lang="en-US" altLang="ko-KR" sz="2400">
                <a:ea typeface="굴림" panose="020B0600000101010101" pitchFamily="34" charset="-127"/>
              </a:rPr>
              <a:t>, Geneva, 18 February 2014</a:t>
            </a:r>
          </a:p>
          <a:p>
            <a:pPr marL="0" indent="0"/>
            <a:endParaRPr lang="en-US" altLang="ko-KR" sz="2400">
              <a:ea typeface="굴림" panose="020B0600000101010101" pitchFamily="34" charset="-127"/>
            </a:endParaRPr>
          </a:p>
          <a:p>
            <a:pPr marL="0" indent="0"/>
            <a:r>
              <a:rPr lang="en-US" altLang="en-US" sz="2400"/>
              <a:t>ITU Workshop on Software Defined Networking (SDN) Standardization Landscape</a:t>
            </a:r>
            <a:r>
              <a:rPr lang="en-US" altLang="ko-KR" sz="2400">
                <a:ea typeface="굴림" panose="020B0600000101010101" pitchFamily="34" charset="-127"/>
              </a:rPr>
              <a:t>, Geneva, 4 June 2013</a:t>
            </a:r>
          </a:p>
          <a:p>
            <a:pPr marL="0" indent="0">
              <a:buNone/>
            </a:pPr>
            <a:endParaRPr lang="en-US" altLang="ko-KR" sz="2400">
              <a:ea typeface="굴림" panose="020B0600000101010101" pitchFamily="34" charset="-127"/>
            </a:endParaRPr>
          </a:p>
          <a:p>
            <a:pPr marL="0" indent="0"/>
            <a:r>
              <a:rPr lang="en-US" altLang="ko-KR" sz="2400">
                <a:ea typeface="굴림" panose="020B0600000101010101" pitchFamily="34" charset="-127"/>
              </a:rPr>
              <a:t>ITU Workshop on Big Data, Geneva, 17 June 2014</a:t>
            </a:r>
          </a:p>
          <a:p>
            <a:pPr marL="0" indent="0">
              <a:buNone/>
            </a:pPr>
            <a:endParaRPr lang="en-US" altLang="ko-KR" sz="1800">
              <a:ea typeface="굴림" panose="020B0600000101010101" pitchFamily="34" charset="-127"/>
            </a:endParaRPr>
          </a:p>
        </p:txBody>
      </p:sp>
    </p:spTree>
    <p:extLst>
      <p:ext uri="{BB962C8B-B14F-4D97-AF65-F5344CB8AC3E}">
        <p14:creationId xmlns:p14="http://schemas.microsoft.com/office/powerpoint/2010/main" val="4010055357"/>
      </p:ext>
    </p:extLst>
  </p:cSld>
  <p:clrMapOvr>
    <a:masterClrMapping/>
  </p:clrMapOvr>
  <p:transition spd="slow">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063750" y="1538288"/>
            <a:ext cx="7772400" cy="584200"/>
          </a:xfrm>
        </p:spPr>
        <p:txBody>
          <a:bodyPr/>
          <a:lstStyle/>
          <a:p>
            <a:r>
              <a:rPr lang="en-US" altLang="ko-KR" sz="3200">
                <a:ea typeface="ＭＳ Ｐゴシック" panose="020B0600070205080204" pitchFamily="34" charset="-128"/>
              </a:rPr>
              <a:t>Planned Workshop</a:t>
            </a:r>
            <a:endParaRPr lang="en-US" altLang="ko-KR" sz="3200">
              <a:ea typeface="굴림" panose="020B0600000101010101" pitchFamily="34" charset="-127"/>
            </a:endParaRPr>
          </a:p>
        </p:txBody>
      </p:sp>
      <p:sp>
        <p:nvSpPr>
          <p:cNvPr id="92163" name="Content Placeholder 2"/>
          <p:cNvSpPr>
            <a:spLocks noGrp="1"/>
          </p:cNvSpPr>
          <p:nvPr>
            <p:ph idx="1"/>
          </p:nvPr>
        </p:nvSpPr>
        <p:spPr>
          <a:xfrm>
            <a:off x="1774826" y="2205039"/>
            <a:ext cx="8748713" cy="4319587"/>
          </a:xfrm>
        </p:spPr>
        <p:txBody>
          <a:bodyPr/>
          <a:lstStyle/>
          <a:p>
            <a:pPr marL="0" indent="0">
              <a:buNone/>
            </a:pPr>
            <a:endParaRPr lang="en-US" altLang="ko-KR" sz="2000">
              <a:ea typeface="굴림" panose="020B0600000101010101" pitchFamily="34" charset="-127"/>
            </a:endParaRPr>
          </a:p>
          <a:p>
            <a:pPr marL="0" indent="0">
              <a:buNone/>
            </a:pPr>
            <a:endParaRPr lang="en-US" altLang="ko-KR" sz="2000">
              <a:ea typeface="굴림" panose="020B0600000101010101" pitchFamily="34" charset="-127"/>
            </a:endParaRPr>
          </a:p>
          <a:p>
            <a:pPr marL="0" indent="0">
              <a:buNone/>
            </a:pPr>
            <a:endParaRPr lang="en-US" altLang="en-US" sz="2000"/>
          </a:p>
          <a:p>
            <a:pPr marL="0" indent="0"/>
            <a:r>
              <a:rPr lang="en-US" altLang="en-US" sz="2000"/>
              <a:t> </a:t>
            </a:r>
            <a:r>
              <a:rPr lang="en-US" altLang="en-US" sz="2800"/>
              <a:t>“</a:t>
            </a:r>
            <a:r>
              <a:rPr lang="en-US" altLang="en-US" sz="2800" i="1"/>
              <a:t>ITU-T Standardization Work on Future Networks: Towards a Better Future for Africa</a:t>
            </a:r>
            <a:r>
              <a:rPr lang="en-US" altLang="en-US" sz="2800"/>
              <a:t>” 3 – 4 April 2017, Egypt.    </a:t>
            </a:r>
            <a:r>
              <a:rPr lang="en-US" altLang="en-US" sz="2000"/>
              <a:t>   </a:t>
            </a:r>
          </a:p>
          <a:p>
            <a:pPr marL="0" indent="0"/>
            <a:endParaRPr lang="en-US" altLang="en-US" sz="2000"/>
          </a:p>
          <a:p>
            <a:pPr marL="0" indent="0">
              <a:buNone/>
            </a:pPr>
            <a:endParaRPr lang="en-US" altLang="ko-KR" sz="2000">
              <a:ea typeface="굴림" panose="020B0600000101010101" pitchFamily="34" charset="-127"/>
            </a:endParaRPr>
          </a:p>
          <a:p>
            <a:pPr marL="0" indent="0">
              <a:buNone/>
            </a:pPr>
            <a:endParaRPr lang="en-US" altLang="ko-KR" sz="2000">
              <a:ea typeface="굴림" panose="020B0600000101010101" pitchFamily="34" charset="-127"/>
            </a:endParaRPr>
          </a:p>
        </p:txBody>
      </p:sp>
    </p:spTree>
    <p:extLst>
      <p:ext uri="{BB962C8B-B14F-4D97-AF65-F5344CB8AC3E}">
        <p14:creationId xmlns:p14="http://schemas.microsoft.com/office/powerpoint/2010/main" val="2004450843"/>
      </p:ext>
    </p:extLst>
  </p:cSld>
  <p:clrMapOvr>
    <a:masterClrMapping/>
  </p:clrMapOvr>
  <p:transition spd="slow">
    <p:pull dir="l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057400" y="1600201"/>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0" fontAlgn="base" hangingPunct="0">
              <a:spcAft>
                <a:spcPct val="0"/>
              </a:spcAft>
              <a:buClrTx/>
              <a:buSzTx/>
              <a:buFontTx/>
              <a:buNone/>
            </a:pPr>
            <a:endParaRPr lang="ko-KR" altLang="ko-KR" sz="2800" b="1">
              <a:solidFill>
                <a:srgbClr val="3333CC"/>
              </a:solidFill>
              <a:latin typeface="Times New Roman" panose="02020603050405020304" pitchFamily="18" charset="0"/>
              <a:ea typeface="굴림" panose="020B0600000101010101" pitchFamily="34" charset="-127"/>
            </a:endParaRPr>
          </a:p>
        </p:txBody>
      </p:sp>
      <p:sp>
        <p:nvSpPr>
          <p:cNvPr id="93187" name="Rectangle 3"/>
          <p:cNvSpPr>
            <a:spLocks noGrp="1" noChangeArrowheads="1"/>
          </p:cNvSpPr>
          <p:nvPr>
            <p:ph type="title"/>
          </p:nvPr>
        </p:nvSpPr>
        <p:spPr>
          <a:xfrm>
            <a:off x="1524000" y="-35033"/>
            <a:ext cx="5327650" cy="646331"/>
          </a:xfrm>
        </p:spPr>
        <p:txBody>
          <a:bodyPr/>
          <a:lstStyle/>
          <a:p>
            <a:r>
              <a:rPr lang="en-US" altLang="ko-KR" smtClean="0">
                <a:ea typeface="굴림" panose="020B0600000101010101" pitchFamily="34" charset="-127"/>
              </a:rPr>
              <a:t>Management Team</a:t>
            </a:r>
            <a:endParaRPr lang="en-GB" altLang="ko-KR" smtClean="0">
              <a:ea typeface="굴림" panose="020B0600000101010101" pitchFamily="34" charset="-127"/>
            </a:endParaRPr>
          </a:p>
        </p:txBody>
      </p:sp>
      <p:graphicFrame>
        <p:nvGraphicFramePr>
          <p:cNvPr id="388100" name="Group 4"/>
          <p:cNvGraphicFramePr>
            <a:graphicFrameLocks noGrp="1"/>
          </p:cNvGraphicFramePr>
          <p:nvPr>
            <p:ph type="tbl" idx="1"/>
          </p:nvPr>
        </p:nvGraphicFramePr>
        <p:xfrm>
          <a:off x="2073275" y="795338"/>
          <a:ext cx="8001000" cy="5645148"/>
        </p:xfrm>
        <a:graphic>
          <a:graphicData uri="http://schemas.openxmlformats.org/drawingml/2006/table">
            <a:tbl>
              <a:tblPr/>
              <a:tblGrid>
                <a:gridCol w="1981200"/>
                <a:gridCol w="3661458"/>
                <a:gridCol w="2358342"/>
              </a:tblGrid>
              <a:tr h="627996">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0" u="none" strike="noStrike" cap="none" normalizeH="0" baseline="0" dirty="0" smtClean="0">
                          <a:ln>
                            <a:noFill/>
                          </a:ln>
                          <a:solidFill>
                            <a:schemeClr val="bg2"/>
                          </a:solidFill>
                          <a:effectLst/>
                          <a:latin typeface="Verdana" pitchFamily="34" charset="0"/>
                          <a:ea typeface="굴림" charset="-127"/>
                        </a:rPr>
                        <a:t>Chair</a:t>
                      </a: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Leo Lehmann </a:t>
                      </a:r>
                      <a:r>
                        <a:rPr kumimoji="0" lang="en-GB" altLang="ko-KR" sz="1600" b="1" i="1" u="none" strike="noStrike" kern="1200" cap="none" spc="0" normalizeH="0" baseline="0" noProof="0" dirty="0" smtClean="0">
                          <a:ln>
                            <a:noFill/>
                          </a:ln>
                          <a:solidFill>
                            <a:srgbClr val="808080"/>
                          </a:solidFill>
                          <a:effectLst/>
                          <a:uLnTx/>
                          <a:uFillTx/>
                          <a:latin typeface="Verdana" pitchFamily="34" charset="0"/>
                          <a:ea typeface="굴림" charset="-127"/>
                          <a:cs typeface="+mn-cs"/>
                        </a:rPr>
                        <a:t>succeed</a:t>
                      </a:r>
                      <a:endParaRPr kumimoji="0" lang="en-US" altLang="ko-KR" sz="1600" b="1" i="1" u="none" strike="noStrike" cap="none" normalizeH="0" baseline="0" dirty="0" smtClean="0">
                        <a:ln>
                          <a:noFill/>
                        </a:ln>
                        <a:solidFill>
                          <a:schemeClr val="bg2"/>
                        </a:solidFill>
                        <a:effectLst/>
                        <a:latin typeface="Verdana" pitchFamily="34" charset="0"/>
                        <a:ea typeface="굴림" charset="-127"/>
                      </a:endParaRP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Chaesub Lee</a:t>
                      </a:r>
                      <a:endParaRPr kumimoji="0" lang="en-GB" altLang="ko-KR" sz="1600" b="1" i="1"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(Switzerland) </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(Korea, Rep. of)</a:t>
                      </a:r>
                      <a:endParaRPr kumimoji="0" lang="en-GB" altLang="ko-KR" sz="1600" b="1" i="1"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0" u="none" strike="noStrike" cap="none" normalizeH="0" baseline="0" dirty="0" smtClean="0">
                          <a:ln>
                            <a:noFill/>
                          </a:ln>
                          <a:solidFill>
                            <a:schemeClr val="bg2"/>
                          </a:solidFill>
                          <a:effectLst/>
                          <a:latin typeface="Verdana" pitchFamily="34" charset="0"/>
                          <a:ea typeface="굴림" charset="-127"/>
                        </a:rPr>
                        <a:t>Vice-Chairs:</a:t>
                      </a: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Simon </a:t>
                      </a:r>
                      <a:r>
                        <a:rPr kumimoji="0" lang="en-GB" altLang="ko-KR" sz="1600" b="1" i="1" u="none" strike="noStrike" kern="1200" cap="none" normalizeH="0" baseline="0" dirty="0" err="1" smtClean="0">
                          <a:ln>
                            <a:noFill/>
                          </a:ln>
                          <a:solidFill>
                            <a:schemeClr val="bg2"/>
                          </a:solidFill>
                          <a:effectLst/>
                          <a:latin typeface="Verdana" pitchFamily="34" charset="0"/>
                          <a:ea typeface="굴림" charset="-127"/>
                          <a:cs typeface="+mn-cs"/>
                        </a:rPr>
                        <a:t>Bugaba</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kern="1200" cap="none" normalizeH="0" baseline="0" dirty="0" smtClean="0">
                          <a:ln>
                            <a:noFill/>
                          </a:ln>
                          <a:solidFill>
                            <a:schemeClr val="bg2"/>
                          </a:solidFill>
                          <a:effectLst/>
                          <a:latin typeface="Verdana" pitchFamily="34" charset="0"/>
                          <a:ea typeface="굴림" charset="-127"/>
                          <a:cs typeface="+mn-cs"/>
                        </a:rPr>
                        <a:t>(</a:t>
                      </a: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Uganda</a:t>
                      </a:r>
                      <a:r>
                        <a:rPr kumimoji="0" lang="en-US" altLang="ko-KR" sz="1600" b="1" i="1" u="none" strike="noStrike" kern="1200" cap="none" normalizeH="0" baseline="0" dirty="0" smtClean="0">
                          <a:ln>
                            <a:noFill/>
                          </a:ln>
                          <a:solidFill>
                            <a:schemeClr val="bg2"/>
                          </a:solidFill>
                          <a:effectLst/>
                          <a:latin typeface="Verdana" pitchFamily="34" charset="0"/>
                          <a:ea typeface="굴림" charset="-127"/>
                          <a:cs typeface="+mn-cs"/>
                        </a:rPr>
                        <a:t>)</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0" u="none" strike="noStrike" cap="none" normalizeH="0" baseline="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Mohammed Al Ramsi</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(UAE)</a:t>
                      </a:r>
                      <a:endParaRPr kumimoji="0" lang="en-GB" altLang="ko-KR" sz="1600" b="1" i="1"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Jamil </a:t>
                      </a:r>
                      <a:r>
                        <a:rPr kumimoji="0" lang="en-US" altLang="ko-KR" sz="1600" b="1" i="1" u="none" strike="noStrike" cap="none" normalizeH="0" baseline="0" dirty="0" err="1" smtClean="0">
                          <a:ln>
                            <a:noFill/>
                          </a:ln>
                          <a:solidFill>
                            <a:schemeClr val="bg2"/>
                          </a:solidFill>
                          <a:effectLst/>
                          <a:latin typeface="Verdana" pitchFamily="34" charset="0"/>
                          <a:ea typeface="굴림" charset="-127"/>
                        </a:rPr>
                        <a:t>Chawki</a:t>
                      </a:r>
                      <a:endParaRPr kumimoji="0" lang="en-GB" altLang="ko-KR" sz="1600" b="1" i="1"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(France)</a:t>
                      </a:r>
                    </a:p>
                  </a:txBody>
                  <a:tcPr marT="45738" marB="45738" horzOverflow="overflow">
                    <a:lnL>
                      <a:noFill/>
                    </a:lnL>
                    <a:lnR>
                      <a:noFill/>
                    </a:lnR>
                    <a:lnT>
                      <a:noFill/>
                    </a:lnT>
                    <a:lnB>
                      <a:noFill/>
                    </a:lnB>
                    <a:lnTlToBr>
                      <a:noFill/>
                    </a:lnTlToBr>
                    <a:lnBlToTr>
                      <a:noFill/>
                    </a:lnBlToTr>
                    <a:solidFill>
                      <a:schemeClr val="bg1"/>
                    </a:solidFill>
                  </a:tcPr>
                </a:tc>
              </a:tr>
              <a:tr h="579222">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Rim </a:t>
                      </a:r>
                      <a:r>
                        <a:rPr kumimoji="0" lang="en-US" sz="1600" b="1" i="1" u="none" strike="noStrike" kern="1200" cap="none" normalizeH="0" baseline="0" dirty="0" err="1" smtClean="0">
                          <a:ln>
                            <a:noFill/>
                          </a:ln>
                          <a:solidFill>
                            <a:schemeClr val="bg2"/>
                          </a:solidFill>
                          <a:effectLst/>
                          <a:latin typeface="Verdana" pitchFamily="34" charset="0"/>
                          <a:ea typeface="굴림" charset="-127"/>
                          <a:cs typeface="+mn-cs"/>
                        </a:rPr>
                        <a:t>Belhassine-Cherif</a:t>
                      </a: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 </a:t>
                      </a: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(succeed Slaheddine Maaref)</a:t>
                      </a: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(Tunisia)</a:t>
                      </a: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Hui-Lan Lu</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(USA)</a:t>
                      </a: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1" i="1" u="none" strike="noStrike" kern="1200" cap="none" normalizeH="0" baseline="0" dirty="0" err="1" smtClean="0">
                          <a:ln>
                            <a:noFill/>
                          </a:ln>
                          <a:solidFill>
                            <a:schemeClr val="bg2"/>
                          </a:solidFill>
                          <a:effectLst/>
                          <a:latin typeface="Verdana" pitchFamily="34" charset="0"/>
                          <a:ea typeface="굴림" charset="-127"/>
                          <a:cs typeface="+mn-cs"/>
                        </a:rPr>
                        <a:t>Hyoung</a:t>
                      </a: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 Jun Kim</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(Korea, Rep. of)</a:t>
                      </a: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Yoshinori </a:t>
                      </a:r>
                      <a:r>
                        <a:rPr kumimoji="0" lang="en-US" sz="1600" b="1" i="1" u="none" strike="noStrike" kern="1200" cap="none" normalizeH="0" baseline="0" dirty="0" err="1" smtClean="0">
                          <a:ln>
                            <a:noFill/>
                          </a:ln>
                          <a:solidFill>
                            <a:schemeClr val="bg2"/>
                          </a:solidFill>
                          <a:effectLst/>
                          <a:latin typeface="Verdana" pitchFamily="34" charset="0"/>
                          <a:ea typeface="굴림" charset="-127"/>
                          <a:cs typeface="+mn-cs"/>
                        </a:rPr>
                        <a:t>Goto</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(Japan)</a:t>
                      </a: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1" i="1" u="none" strike="noStrike" kern="1200" cap="none" normalizeH="0" baseline="0" dirty="0" smtClean="0">
                          <a:ln>
                            <a:noFill/>
                          </a:ln>
                          <a:solidFill>
                            <a:schemeClr val="bg2"/>
                          </a:solidFill>
                          <a:effectLst/>
                          <a:latin typeface="Verdana" pitchFamily="34" charset="0"/>
                          <a:ea typeface="굴림" charset="-127"/>
                          <a:cs typeface="+mn-cs"/>
                        </a:rPr>
                        <a:t>Ahmed </a:t>
                      </a:r>
                      <a:r>
                        <a:rPr kumimoji="0" lang="en-US" sz="1600" b="1" i="1" u="none" strike="noStrike" kern="1200" cap="none" normalizeH="0" baseline="0" dirty="0" err="1" smtClean="0">
                          <a:ln>
                            <a:noFill/>
                          </a:ln>
                          <a:solidFill>
                            <a:schemeClr val="bg2"/>
                          </a:solidFill>
                          <a:effectLst/>
                          <a:latin typeface="Verdana" pitchFamily="34" charset="0"/>
                          <a:ea typeface="굴림" charset="-127"/>
                          <a:cs typeface="+mn-cs"/>
                        </a:rPr>
                        <a:t>Raghy</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(Egypt)</a:t>
                      </a: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Konstantin </a:t>
                      </a:r>
                      <a:r>
                        <a:rPr kumimoji="0" lang="en-GB" altLang="ko-KR" sz="1600" b="1" i="1" u="none" strike="noStrike" kern="1200" cap="none" normalizeH="0" baseline="0" dirty="0" err="1" smtClean="0">
                          <a:ln>
                            <a:noFill/>
                          </a:ln>
                          <a:solidFill>
                            <a:schemeClr val="bg2"/>
                          </a:solidFill>
                          <a:effectLst/>
                          <a:latin typeface="Verdana" pitchFamily="34" charset="0"/>
                          <a:ea typeface="굴림" charset="-127"/>
                          <a:cs typeface="+mn-cs"/>
                        </a:rPr>
                        <a:t>Trofimov</a:t>
                      </a: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 </a:t>
                      </a: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(Russia)</a:t>
                      </a:r>
                    </a:p>
                  </a:txBody>
                  <a:tcPr marT="45738" marB="45738" horzOverflow="overflow">
                    <a:lnL>
                      <a:noFill/>
                    </a:lnL>
                    <a:lnR>
                      <a:noFill/>
                    </a:lnR>
                    <a:lnT>
                      <a:noFill/>
                    </a:lnT>
                    <a:lnB>
                      <a:noFill/>
                    </a:lnB>
                    <a:lnTlToBr>
                      <a:noFill/>
                    </a:lnTlToBr>
                    <a:lnBlToTr>
                      <a:noFill/>
                    </a:lnBlToTr>
                    <a:solidFill>
                      <a:schemeClr val="bg1"/>
                    </a:solidFill>
                  </a:tcPr>
                </a:tc>
              </a:tr>
              <a:tr h="335349">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ko-KR" sz="1600" b="1" i="1" u="none" strike="noStrike" kern="1200" cap="none" normalizeH="0" baseline="0" dirty="0" err="1" smtClean="0">
                          <a:ln>
                            <a:noFill/>
                          </a:ln>
                          <a:solidFill>
                            <a:schemeClr val="bg2"/>
                          </a:solidFill>
                          <a:effectLst/>
                          <a:latin typeface="Verdana" pitchFamily="34" charset="0"/>
                          <a:ea typeface="굴림" charset="-127"/>
                          <a:cs typeface="+mn-cs"/>
                        </a:rPr>
                        <a:t>Heyuan</a:t>
                      </a: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 Xu</a:t>
                      </a: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ko-KR" sz="1600" b="1" i="1" u="none" strike="noStrike" cap="none" normalizeH="0" baseline="0" dirty="0" smtClean="0">
                          <a:ln>
                            <a:noFill/>
                          </a:ln>
                          <a:solidFill>
                            <a:schemeClr val="bg2"/>
                          </a:solidFill>
                          <a:effectLst/>
                          <a:latin typeface="Verdana" pitchFamily="34" charset="0"/>
                          <a:ea typeface="굴림" charset="-127"/>
                        </a:rPr>
                        <a:t>(China)</a:t>
                      </a:r>
                    </a:p>
                  </a:txBody>
                  <a:tcPr marT="45738" marB="45738" horzOverflow="overflow">
                    <a:lnL>
                      <a:noFill/>
                    </a:lnL>
                    <a:lnR>
                      <a:noFill/>
                    </a:lnR>
                    <a:lnT>
                      <a:noFill/>
                    </a:lnT>
                    <a:lnB>
                      <a:noFill/>
                    </a:lnB>
                    <a:lnTlToBr>
                      <a:noFill/>
                    </a:lnTlToBr>
                    <a:lnBlToTr>
                      <a:noFill/>
                    </a:lnBlToTr>
                    <a:solidFill>
                      <a:schemeClr val="bg1"/>
                    </a:solidFill>
                  </a:tcPr>
                </a:tc>
              </a:tr>
              <a:tr h="352822">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altLang="ko-KR" sz="1600" b="1" i="0" u="none" strike="noStrike" cap="none" normalizeH="0" baseline="0" dirty="0" smtClean="0">
                          <a:ln>
                            <a:noFill/>
                          </a:ln>
                          <a:solidFill>
                            <a:schemeClr val="bg2"/>
                          </a:solidFill>
                          <a:effectLst/>
                          <a:latin typeface="Verdana" pitchFamily="34" charset="0"/>
                          <a:ea typeface="굴림" charset="-127"/>
                        </a:rPr>
                        <a:t>TSB</a:t>
                      </a: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altLang="ko-KR" sz="1600" b="1" i="1" u="none" strike="noStrike" cap="none" normalizeH="0" baseline="0" dirty="0" smtClean="0">
                          <a:ln>
                            <a:noFill/>
                          </a:ln>
                          <a:solidFill>
                            <a:schemeClr val="bg2"/>
                          </a:solidFill>
                          <a:effectLst/>
                          <a:latin typeface="Verdana" pitchFamily="34" charset="0"/>
                          <a:ea typeface="굴림" charset="-127"/>
                        </a:rPr>
                        <a:t>Tatiana Kurakova</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US" altLang="ko-KR" sz="1600" b="1" i="1"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r>
              <a:tr h="1066967">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ko-KR" sz="1600" b="1" i="0"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Lara Al-Mnini and </a:t>
                      </a:r>
                      <a:r>
                        <a:rPr kumimoji="0" lang="en-GB" altLang="ko-KR" sz="1600" b="1" i="1" u="none" strike="noStrike" kern="1200" cap="none" normalizeH="0" baseline="0" dirty="0" err="1" smtClean="0">
                          <a:ln>
                            <a:noFill/>
                          </a:ln>
                          <a:solidFill>
                            <a:schemeClr val="bg2"/>
                          </a:solidFill>
                          <a:effectLst/>
                          <a:latin typeface="Verdana" pitchFamily="34" charset="0"/>
                          <a:ea typeface="굴림" charset="-127"/>
                          <a:cs typeface="+mn-cs"/>
                        </a:rPr>
                        <a:t>AnaMaria</a:t>
                      </a: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 Meshkurti (succeed Svetlana </a:t>
                      </a:r>
                      <a:r>
                        <a:rPr kumimoji="0" lang="en-GB" altLang="ko-KR" sz="1600" b="1" i="1" u="none" strike="noStrike" kern="1200" cap="none" normalizeH="0" baseline="0" dirty="0" err="1" smtClean="0">
                          <a:ln>
                            <a:noFill/>
                          </a:ln>
                          <a:solidFill>
                            <a:schemeClr val="bg2"/>
                          </a:solidFill>
                          <a:effectLst/>
                          <a:latin typeface="Verdana" pitchFamily="34" charset="0"/>
                          <a:ea typeface="굴림" charset="-127"/>
                          <a:cs typeface="+mn-cs"/>
                        </a:rPr>
                        <a:t>Kagermazova</a:t>
                      </a:r>
                      <a:r>
                        <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rPr>
                        <a:t> and </a:t>
                      </a:r>
                      <a:r>
                        <a:rPr kumimoji="0" lang="en-GB" altLang="ko-KR" sz="1600" b="1" i="1" u="none" strike="noStrike" cap="none" normalizeH="0" baseline="0" dirty="0" smtClean="0">
                          <a:ln>
                            <a:noFill/>
                          </a:ln>
                          <a:solidFill>
                            <a:schemeClr val="bg2"/>
                          </a:solidFill>
                          <a:effectLst/>
                          <a:latin typeface="Verdana" pitchFamily="34" charset="0"/>
                          <a:ea typeface="굴림" charset="-127"/>
                        </a:rPr>
                        <a:t>Gabrielle Regan)</a:t>
                      </a:r>
                      <a:endParaRPr kumimoji="0" lang="en-GB" altLang="ko-KR" sz="1600" b="1" i="1" u="none" strike="noStrike" kern="1200" cap="none" normalizeH="0" baseline="0" dirty="0" smtClean="0">
                        <a:ln>
                          <a:noFill/>
                        </a:ln>
                        <a:solidFill>
                          <a:schemeClr val="bg2"/>
                        </a:solidFill>
                        <a:effectLst/>
                        <a:latin typeface="Verdana" pitchFamily="34" charset="0"/>
                        <a:ea typeface="굴림" charset="-127"/>
                        <a:cs typeface="+mn-cs"/>
                      </a:endParaRPr>
                    </a:p>
                  </a:txBody>
                  <a:tcPr marT="45738" marB="45738"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US" altLang="ko-KR" sz="1600" b="1" i="1" u="none" strike="noStrike" cap="none" normalizeH="0" baseline="0" dirty="0" smtClean="0">
                        <a:ln>
                          <a:noFill/>
                        </a:ln>
                        <a:solidFill>
                          <a:schemeClr val="bg2"/>
                        </a:solidFill>
                        <a:effectLst/>
                        <a:latin typeface="Verdana" pitchFamily="34" charset="0"/>
                        <a:ea typeface="굴림" charset="-127"/>
                      </a:endParaRPr>
                    </a:p>
                  </a:txBody>
                  <a:tcPr marT="45738" marB="45738" horzOverflow="overflow">
                    <a:lnL>
                      <a:noFill/>
                    </a:lnL>
                    <a:lnR>
                      <a:noFill/>
                    </a:lnR>
                    <a:lnT>
                      <a:noFill/>
                    </a:lnT>
                    <a:lnB>
                      <a:noFill/>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375863864"/>
      </p:ext>
    </p:extLst>
  </p:cSld>
  <p:clrMapOvr>
    <a:masterClrMapping/>
  </p:clrMapOvr>
  <p:transition spd="slow">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ko-KR" smtClean="0">
                <a:ea typeface="굴림" panose="020B0600000101010101" pitchFamily="34" charset="-127"/>
              </a:rPr>
              <a:t>Statistics </a:t>
            </a:r>
            <a:endParaRPr lang="en-GB" altLang="ko-KR" smtClean="0">
              <a:ea typeface="굴림" panose="020B0600000101010101" pitchFamily="34" charset="-127"/>
            </a:endParaRPr>
          </a:p>
        </p:txBody>
      </p:sp>
      <p:sp>
        <p:nvSpPr>
          <p:cNvPr id="95235" name="Rectangle 3"/>
          <p:cNvSpPr>
            <a:spLocks noGrp="1" noChangeArrowheads="1"/>
          </p:cNvSpPr>
          <p:nvPr>
            <p:ph type="body" idx="1"/>
          </p:nvPr>
        </p:nvSpPr>
        <p:spPr/>
        <p:txBody>
          <a:bodyPr/>
          <a:lstStyle/>
          <a:p>
            <a:r>
              <a:rPr lang="en-US" altLang="ko-KR" smtClean="0">
                <a:ea typeface="굴림" panose="020B0600000101010101" pitchFamily="34" charset="-127"/>
              </a:rPr>
              <a:t>163 Rapporteurs meetings held</a:t>
            </a:r>
          </a:p>
          <a:p>
            <a:r>
              <a:rPr lang="en-US" altLang="ko-KR" smtClean="0">
                <a:ea typeface="굴림" panose="020B0600000101010101" pitchFamily="34" charset="-127"/>
              </a:rPr>
              <a:t>1337 </a:t>
            </a:r>
            <a:r>
              <a:rPr lang="en-GB" altLang="ko-KR" smtClean="0">
                <a:ea typeface="굴림" panose="020B0600000101010101" pitchFamily="34" charset="-127"/>
              </a:rPr>
              <a:t>contributions received (plus about the same amount for the interim meetings)</a:t>
            </a:r>
          </a:p>
          <a:p>
            <a:r>
              <a:rPr lang="en-US" altLang="ko-KR" smtClean="0">
                <a:ea typeface="굴림" panose="020B0600000101010101" pitchFamily="34" charset="-127"/>
              </a:rPr>
              <a:t>7</a:t>
            </a:r>
            <a:r>
              <a:rPr lang="en-GB" altLang="ko-KR" smtClean="0">
                <a:ea typeface="굴림" panose="020B0600000101010101" pitchFamily="34" charset="-127"/>
              </a:rPr>
              <a:t> SG meetings held</a:t>
            </a:r>
          </a:p>
          <a:p>
            <a:r>
              <a:rPr lang="en-US" altLang="ko-KR" smtClean="0">
                <a:ea typeface="굴림" panose="020B0600000101010101" pitchFamily="34" charset="-127"/>
              </a:rPr>
              <a:t>Max/Min/Average SG participants: 194/139/164</a:t>
            </a:r>
          </a:p>
          <a:p>
            <a:r>
              <a:rPr lang="en-US" altLang="ko-KR" smtClean="0">
                <a:ea typeface="굴림" panose="020B0600000101010101" pitchFamily="34" charset="-127"/>
              </a:rPr>
              <a:t>11 WP meetings held</a:t>
            </a:r>
            <a:endParaRPr lang="en-GB" altLang="ko-KR" smtClean="0">
              <a:ea typeface="굴림" panose="020B0600000101010101" pitchFamily="34" charset="-127"/>
            </a:endParaRPr>
          </a:p>
        </p:txBody>
      </p:sp>
    </p:spTree>
    <p:extLst>
      <p:ext uri="{BB962C8B-B14F-4D97-AF65-F5344CB8AC3E}">
        <p14:creationId xmlns:p14="http://schemas.microsoft.com/office/powerpoint/2010/main" val="150398758"/>
      </p:ext>
    </p:extLst>
  </p:cSld>
  <p:clrMapOvr>
    <a:masterClrMapping/>
  </p:clrMapOvr>
  <p:transition spd="slow">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ko-KR" smtClean="0">
                <a:ea typeface="굴림" panose="020B0600000101010101" pitchFamily="34" charset="-127"/>
              </a:rPr>
              <a:t>Statistics (2)</a:t>
            </a:r>
            <a:endParaRPr lang="en-GB" altLang="ko-KR" smtClean="0">
              <a:ea typeface="굴림" panose="020B0600000101010101" pitchFamily="34" charset="-127"/>
            </a:endParaRPr>
          </a:p>
        </p:txBody>
      </p:sp>
      <p:sp>
        <p:nvSpPr>
          <p:cNvPr id="96259" name="Rectangle 3"/>
          <p:cNvSpPr>
            <a:spLocks noGrp="1" noChangeArrowheads="1"/>
          </p:cNvSpPr>
          <p:nvPr>
            <p:ph type="body" idx="1"/>
          </p:nvPr>
        </p:nvSpPr>
        <p:spPr/>
        <p:txBody>
          <a:bodyPr/>
          <a:lstStyle/>
          <a:p>
            <a:pPr>
              <a:lnSpc>
                <a:spcPct val="90000"/>
              </a:lnSpc>
            </a:pPr>
            <a:r>
              <a:rPr lang="en-US" altLang="ko-KR" smtClean="0">
                <a:ea typeface="굴림" panose="020B0600000101010101" pitchFamily="34" charset="-127"/>
              </a:rPr>
              <a:t>87</a:t>
            </a:r>
            <a:r>
              <a:rPr lang="en-GB" altLang="ko-KR" smtClean="0">
                <a:ea typeface="굴림" panose="020B0600000101010101" pitchFamily="34" charset="-127"/>
              </a:rPr>
              <a:t> </a:t>
            </a:r>
            <a:r>
              <a:rPr lang="en-US" altLang="ko-KR" smtClean="0">
                <a:ea typeface="굴림" panose="020B0600000101010101" pitchFamily="34" charset="-127"/>
              </a:rPr>
              <a:t>New/Revised Recommendations</a:t>
            </a:r>
          </a:p>
          <a:p>
            <a:pPr>
              <a:lnSpc>
                <a:spcPct val="90000"/>
              </a:lnSpc>
            </a:pPr>
            <a:r>
              <a:rPr lang="en-US" altLang="ko-KR" smtClean="0">
                <a:ea typeface="굴림" panose="020B0600000101010101" pitchFamily="34" charset="-127"/>
              </a:rPr>
              <a:t>10 Supplements</a:t>
            </a:r>
          </a:p>
          <a:p>
            <a:pPr>
              <a:lnSpc>
                <a:spcPct val="90000"/>
              </a:lnSpc>
            </a:pPr>
            <a:r>
              <a:rPr lang="en-US" altLang="ko-KR" smtClean="0">
                <a:ea typeface="굴림" panose="020B0600000101010101" pitchFamily="34" charset="-127"/>
              </a:rPr>
              <a:t>19 Questions assigned by WTSA-12</a:t>
            </a:r>
          </a:p>
          <a:p>
            <a:pPr>
              <a:lnSpc>
                <a:spcPct val="90000"/>
              </a:lnSpc>
            </a:pPr>
            <a:r>
              <a:rPr lang="en-US" altLang="ko-KR" smtClean="0">
                <a:ea typeface="굴림" panose="020B0600000101010101" pitchFamily="34" charset="-127"/>
              </a:rPr>
              <a:t>11 revised Questions during study period</a:t>
            </a:r>
          </a:p>
          <a:p>
            <a:pPr>
              <a:lnSpc>
                <a:spcPct val="90000"/>
              </a:lnSpc>
            </a:pPr>
            <a:r>
              <a:rPr lang="en-US" altLang="ko-KR" smtClean="0">
                <a:ea typeface="굴림" panose="020B0600000101010101" pitchFamily="34" charset="-127"/>
              </a:rPr>
              <a:t>13 Questions proposed for next period</a:t>
            </a:r>
            <a:endParaRPr lang="en-GB" altLang="ko-KR" smtClean="0">
              <a:ea typeface="굴림" panose="020B0600000101010101" pitchFamily="34" charset="-127"/>
            </a:endParaRPr>
          </a:p>
        </p:txBody>
      </p:sp>
    </p:spTree>
    <p:extLst>
      <p:ext uri="{BB962C8B-B14F-4D97-AF65-F5344CB8AC3E}">
        <p14:creationId xmlns:p14="http://schemas.microsoft.com/office/powerpoint/2010/main" val="660475572"/>
      </p:ext>
    </p:extLst>
  </p:cSld>
  <p:clrMapOvr>
    <a:masterClrMapping/>
  </p:clrMapOvr>
  <p:transition spd="slow">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ctrTitle"/>
          </p:nvPr>
        </p:nvSpPr>
        <p:spPr>
          <a:xfrm>
            <a:off x="2063750" y="1636714"/>
            <a:ext cx="8064500" cy="1385887"/>
          </a:xfrm>
        </p:spPr>
        <p:txBody>
          <a:bodyPr/>
          <a:lstStyle/>
          <a:p>
            <a:pPr>
              <a:spcBef>
                <a:spcPct val="50000"/>
              </a:spcBef>
              <a:defRPr/>
            </a:pPr>
            <a:r>
              <a:rPr lang="en-US" altLang="ja-JP" sz="2800" dirty="0">
                <a:effectLst>
                  <a:outerShdw blurRad="38100" dist="38100" dir="2700000" algn="tl">
                    <a:srgbClr val="C0C0C0"/>
                  </a:outerShdw>
                </a:effectLst>
                <a:ea typeface="ＭＳ Ｐゴシック" panose="020B0600070205080204" pitchFamily="34" charset="-128"/>
              </a:rPr>
              <a:t>SG13 “Future networks including cloud computing, mobile and next-generation networks”,</a:t>
            </a:r>
            <a:endParaRPr lang="en-US" altLang="ja-JP" sz="2000" dirty="0">
              <a:effectLst>
                <a:outerShdw blurRad="38100" dist="38100" dir="2700000" algn="tl">
                  <a:srgbClr val="C0C0C0"/>
                </a:outerShdw>
              </a:effectLst>
              <a:ea typeface="ＭＳ Ｐゴシック" panose="020B0600070205080204" pitchFamily="34" charset="-128"/>
            </a:endParaRPr>
          </a:p>
        </p:txBody>
      </p:sp>
      <p:sp>
        <p:nvSpPr>
          <p:cNvPr id="88067" name="Rectangle 3"/>
          <p:cNvSpPr>
            <a:spLocks noGrp="1" noChangeArrowheads="1"/>
          </p:cNvSpPr>
          <p:nvPr>
            <p:ph type="subTitle" idx="1"/>
          </p:nvPr>
        </p:nvSpPr>
        <p:spPr>
          <a:xfrm>
            <a:off x="2089151" y="3213100"/>
            <a:ext cx="7775575" cy="1366838"/>
          </a:xfrm>
        </p:spPr>
        <p:txBody>
          <a:bodyPr/>
          <a:lstStyle/>
          <a:p>
            <a:pPr>
              <a:defRPr/>
            </a:pPr>
            <a:r>
              <a:rPr lang="en-GB" altLang="ja-JP" sz="3200" b="1" dirty="0">
                <a:ea typeface="ＭＳ Ｐゴシック" panose="020B0600070205080204" pitchFamily="34" charset="-128"/>
                <a:cs typeface="Arial" panose="020B0604020202020204" pitchFamily="34" charset="0"/>
              </a:rPr>
              <a:t> its Chairman Leo Lehmann and</a:t>
            </a:r>
          </a:p>
          <a:p>
            <a:pPr>
              <a:defRPr/>
            </a:pPr>
            <a:r>
              <a:rPr lang="en-US" altLang="ja-JP" sz="3200" b="1" dirty="0">
                <a:ea typeface="ＭＳ Ｐゴシック" panose="020B0600070205080204" pitchFamily="34" charset="-128"/>
                <a:cs typeface="Arial" panose="020B0604020202020204" pitchFamily="34" charset="0"/>
              </a:rPr>
              <a:t>Counsellor Tatiana Kurakova</a:t>
            </a:r>
          </a:p>
          <a:p>
            <a:pPr>
              <a:defRPr/>
            </a:pPr>
            <a:endParaRPr lang="en-US" altLang="ja-JP" sz="3200" b="1" dirty="0">
              <a:ea typeface="ＭＳ Ｐゴシック" panose="020B0600070205080204" pitchFamily="34" charset="-128"/>
              <a:cs typeface="Arial" panose="020B0604020202020204" pitchFamily="34" charset="0"/>
            </a:endParaRPr>
          </a:p>
          <a:p>
            <a:pPr>
              <a:defRPr/>
            </a:pPr>
            <a:r>
              <a:rPr lang="en-US" altLang="ja-JP" sz="2800" b="1" dirty="0">
                <a:solidFill>
                  <a:srgbClr val="1B5BA2"/>
                </a:solidFill>
                <a:effectLst>
                  <a:outerShdw blurRad="38100" dist="38100" dir="2700000" algn="tl">
                    <a:srgbClr val="C0C0C0"/>
                  </a:outerShdw>
                </a:effectLst>
                <a:latin typeface="+mj-lt"/>
                <a:ea typeface="ＭＳ Ｐゴシック" panose="020B0600070205080204" pitchFamily="34" charset="-128"/>
                <a:cs typeface="+mj-cs"/>
              </a:rPr>
              <a:t>are thankful to you for your attention</a:t>
            </a:r>
            <a:endParaRPr lang="en-GB" altLang="ja-JP" sz="2800" b="1" dirty="0">
              <a:solidFill>
                <a:srgbClr val="1B5BA2"/>
              </a:solidFill>
              <a:effectLst>
                <a:outerShdw blurRad="38100" dist="38100" dir="2700000" algn="tl">
                  <a:srgbClr val="C0C0C0"/>
                </a:outerShdw>
              </a:effectLst>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857052753"/>
      </p:ext>
    </p:extLst>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txBox="1">
            <a:spLocks noChangeArrowheads="1"/>
          </p:cNvSpPr>
          <p:nvPr/>
        </p:nvSpPr>
        <p:spPr>
          <a:xfrm>
            <a:off x="2086266" y="1255335"/>
            <a:ext cx="8464550" cy="5040312"/>
          </a:xfrm>
          <a:prstGeom prst="rect">
            <a:avLst/>
          </a:prstGeom>
          <a:ln>
            <a:solidFill>
              <a:schemeClr val="bg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Wingdings" panose="05000000000000000000" pitchFamily="2" charset="2"/>
              <a:buNone/>
              <a:defRPr/>
            </a:pPr>
            <a:r>
              <a:rPr lang="en-US" altLang="en-US" dirty="0">
                <a:solidFill>
                  <a:schemeClr val="tx2"/>
                </a:solidFill>
                <a:latin typeface="Lato Regular"/>
                <a:cs typeface="Lato Regular"/>
              </a:rPr>
              <a:t>Capability types</a:t>
            </a:r>
          </a:p>
          <a:p>
            <a:pPr marL="457200" lvl="1" indent="0">
              <a:buFont typeface="Wingdings" panose="05000000000000000000" pitchFamily="2" charset="2"/>
              <a:buNone/>
              <a:defRPr/>
            </a:pPr>
            <a:r>
              <a:rPr lang="en-US" altLang="en-US" dirty="0">
                <a:solidFill>
                  <a:schemeClr val="tx2"/>
                </a:solidFill>
                <a:latin typeface="Lato Regular"/>
                <a:cs typeface="Lato Regular"/>
              </a:rPr>
              <a:t>Infrastructure       </a:t>
            </a:r>
            <a:r>
              <a:rPr lang="en-US" altLang="en-US" dirty="0" smtClean="0">
                <a:solidFill>
                  <a:schemeClr val="tx2"/>
                </a:solidFill>
                <a:latin typeface="Lato Regular"/>
                <a:cs typeface="Lato Regular"/>
              </a:rPr>
              <a:t>      Platform</a:t>
            </a:r>
            <a:r>
              <a:rPr lang="en-US" altLang="en-US" dirty="0" smtClean="0"/>
              <a:t>                       </a:t>
            </a:r>
            <a:r>
              <a:rPr lang="en-US" altLang="en-US" dirty="0" smtClean="0">
                <a:solidFill>
                  <a:schemeClr val="tx2"/>
                </a:solidFill>
                <a:latin typeface="Lato Regular"/>
                <a:cs typeface="Lato Regular"/>
              </a:rPr>
              <a:t>Application</a:t>
            </a:r>
            <a:endParaRPr lang="en-US" altLang="en-US" dirty="0">
              <a:solidFill>
                <a:schemeClr val="tx2"/>
              </a:solidFill>
              <a:latin typeface="Lato Regular"/>
              <a:cs typeface="Lato Regular"/>
            </a:endParaRPr>
          </a:p>
          <a:p>
            <a:pPr lvl="1">
              <a:defRPr/>
            </a:pPr>
            <a:endParaRPr lang="en-US" altLang="ja-JP" dirty="0" smtClean="0">
              <a:ea typeface="ＭＳ Ｐゴシック" panose="020B0600070205080204" pitchFamily="34" charset="-128"/>
            </a:endParaRPr>
          </a:p>
          <a:p>
            <a:pPr marL="0" indent="0">
              <a:buFont typeface="Wingdings" panose="05000000000000000000" pitchFamily="2" charset="2"/>
              <a:buNone/>
              <a:defRPr/>
            </a:pPr>
            <a:r>
              <a:rPr lang="en-US" altLang="ja-JP" dirty="0" smtClean="0">
                <a:solidFill>
                  <a:srgbClr val="1B5BA2"/>
                </a:solidFill>
                <a:ea typeface="ＭＳ Ｐゴシック" panose="020B0600070205080204" pitchFamily="34" charset="-128"/>
              </a:rPr>
              <a:t>		</a:t>
            </a:r>
            <a:endParaRPr lang="en-US" altLang="ja-JP" dirty="0" smtClean="0">
              <a:ea typeface="ＭＳ Ｐゴシック" panose="020B0600070205080204" pitchFamily="34" charset="-128"/>
            </a:endParaRPr>
          </a:p>
          <a:p>
            <a:pPr marL="0" indent="0">
              <a:buFont typeface="Wingdings" panose="05000000000000000000" pitchFamily="2" charset="2"/>
              <a:buNone/>
              <a:defRPr/>
            </a:pPr>
            <a:r>
              <a:rPr lang="en-US" altLang="ja-JP" dirty="0" smtClean="0">
                <a:ea typeface="ＭＳ Ｐゴシック" panose="020B0600070205080204" pitchFamily="34" charset="-128"/>
              </a:rPr>
              <a:t>         </a:t>
            </a:r>
          </a:p>
          <a:p>
            <a:pPr marL="0" indent="0">
              <a:buFont typeface="Wingdings" panose="05000000000000000000" pitchFamily="2" charset="2"/>
              <a:buNone/>
              <a:defRPr/>
            </a:pPr>
            <a:endParaRPr lang="en-US" altLang="ja-JP" dirty="0">
              <a:ea typeface="ＭＳ Ｐゴシック" panose="020B0600070205080204" pitchFamily="34" charset="-128"/>
            </a:endParaRPr>
          </a:p>
        </p:txBody>
      </p:sp>
      <p:sp>
        <p:nvSpPr>
          <p:cNvPr id="23" name="Oval 22"/>
          <p:cNvSpPr/>
          <p:nvPr/>
        </p:nvSpPr>
        <p:spPr bwMode="auto">
          <a:xfrm>
            <a:off x="4526254" y="2895222"/>
            <a:ext cx="2416175" cy="957263"/>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sz="2000" dirty="0" err="1">
                <a:solidFill>
                  <a:schemeClr val="tx2"/>
                </a:solidFill>
                <a:latin typeface="Lato Regular"/>
                <a:cs typeface="Lato Regular"/>
              </a:rPr>
              <a:t>XaaS</a:t>
            </a:r>
            <a:endParaRPr lang="en-US" sz="2000" dirty="0">
              <a:solidFill>
                <a:schemeClr val="tx2"/>
              </a:solidFill>
              <a:latin typeface="Lato Regular"/>
              <a:cs typeface="Lato Regular"/>
            </a:endParaRPr>
          </a:p>
        </p:txBody>
      </p:sp>
      <p:sp>
        <p:nvSpPr>
          <p:cNvPr id="24" name="Oval 23"/>
          <p:cNvSpPr/>
          <p:nvPr/>
        </p:nvSpPr>
        <p:spPr bwMode="auto">
          <a:xfrm>
            <a:off x="2108491" y="2799972"/>
            <a:ext cx="2387600" cy="835025"/>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GB" sz="2400" dirty="0">
                <a:solidFill>
                  <a:schemeClr val="tx2"/>
                </a:solidFill>
                <a:latin typeface="Lato Regular"/>
                <a:cs typeface="Lato Regular"/>
              </a:rPr>
              <a:t>Compute </a:t>
            </a:r>
            <a:r>
              <a:rPr lang="en-GB" sz="2400" dirty="0" err="1">
                <a:solidFill>
                  <a:schemeClr val="tx2"/>
                </a:solidFill>
                <a:latin typeface="Lato Regular"/>
                <a:cs typeface="Lato Regular"/>
              </a:rPr>
              <a:t>aaS</a:t>
            </a:r>
            <a:endParaRPr lang="en-US" sz="2400" dirty="0">
              <a:solidFill>
                <a:schemeClr val="tx2"/>
              </a:solidFill>
              <a:latin typeface="Lato Regular"/>
              <a:cs typeface="Lato Regular"/>
            </a:endParaRPr>
          </a:p>
        </p:txBody>
      </p:sp>
      <p:sp>
        <p:nvSpPr>
          <p:cNvPr id="25" name="Oval 24"/>
          <p:cNvSpPr/>
          <p:nvPr/>
        </p:nvSpPr>
        <p:spPr bwMode="auto">
          <a:xfrm>
            <a:off x="3840454" y="3819147"/>
            <a:ext cx="2387600" cy="835025"/>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GB" sz="2000" dirty="0">
                <a:solidFill>
                  <a:schemeClr val="tx2"/>
                </a:solidFill>
                <a:latin typeface="Lato Regular"/>
                <a:cs typeface="Lato Regular"/>
              </a:rPr>
              <a:t>Data </a:t>
            </a:r>
            <a:r>
              <a:rPr lang="en-GB" sz="2000" dirty="0" smtClean="0">
                <a:solidFill>
                  <a:schemeClr val="tx2"/>
                </a:solidFill>
                <a:latin typeface="Lato Regular"/>
                <a:cs typeface="Lato Regular"/>
              </a:rPr>
              <a:t/>
            </a:r>
            <a:br>
              <a:rPr lang="en-GB" sz="2000" dirty="0" smtClean="0">
                <a:solidFill>
                  <a:schemeClr val="tx2"/>
                </a:solidFill>
                <a:latin typeface="Lato Regular"/>
                <a:cs typeface="Lato Regular"/>
              </a:rPr>
            </a:br>
            <a:r>
              <a:rPr lang="en-GB" sz="2000" dirty="0" smtClean="0">
                <a:solidFill>
                  <a:schemeClr val="tx2"/>
                </a:solidFill>
                <a:latin typeface="Lato Regular"/>
                <a:cs typeface="Lato Regular"/>
              </a:rPr>
              <a:t>Storage </a:t>
            </a:r>
            <a:r>
              <a:rPr lang="en-GB" sz="2000" dirty="0" err="1">
                <a:solidFill>
                  <a:schemeClr val="tx2"/>
                </a:solidFill>
                <a:latin typeface="Lato Regular"/>
                <a:cs typeface="Lato Regular"/>
              </a:rPr>
              <a:t>aaS</a:t>
            </a:r>
            <a:endParaRPr lang="en-US" sz="2000" dirty="0">
              <a:solidFill>
                <a:schemeClr val="tx2"/>
              </a:solidFill>
              <a:latin typeface="Lato Regular"/>
              <a:cs typeface="Lato Regular"/>
            </a:endParaRPr>
          </a:p>
        </p:txBody>
      </p:sp>
      <p:sp>
        <p:nvSpPr>
          <p:cNvPr id="26" name="Oval 25"/>
          <p:cNvSpPr/>
          <p:nvPr/>
        </p:nvSpPr>
        <p:spPr bwMode="auto">
          <a:xfrm>
            <a:off x="7715541" y="3098422"/>
            <a:ext cx="2386013" cy="835025"/>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GB" dirty="0">
                <a:solidFill>
                  <a:schemeClr val="tx2"/>
                </a:solidFill>
                <a:latin typeface="Lato Regular"/>
                <a:cs typeface="Lato Regular"/>
              </a:rPr>
              <a:t>SaaS</a:t>
            </a:r>
            <a:endParaRPr lang="en-US" dirty="0">
              <a:solidFill>
                <a:schemeClr val="tx2"/>
              </a:solidFill>
              <a:latin typeface="Lato Regular"/>
              <a:cs typeface="Lato Regular"/>
            </a:endParaRPr>
          </a:p>
        </p:txBody>
      </p:sp>
      <p:sp>
        <p:nvSpPr>
          <p:cNvPr id="27" name="Oval 26"/>
          <p:cNvSpPr/>
          <p:nvPr/>
        </p:nvSpPr>
        <p:spPr bwMode="auto">
          <a:xfrm>
            <a:off x="5189829" y="4697035"/>
            <a:ext cx="2386012" cy="835025"/>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GB" dirty="0">
                <a:solidFill>
                  <a:schemeClr val="tx2"/>
                </a:solidFill>
                <a:latin typeface="Lato Regular"/>
                <a:cs typeface="Lato Regular"/>
              </a:rPr>
              <a:t>PaaS</a:t>
            </a:r>
            <a:endParaRPr lang="en-US" dirty="0">
              <a:solidFill>
                <a:schemeClr val="tx2"/>
              </a:solidFill>
              <a:latin typeface="Lato Regular"/>
              <a:cs typeface="Lato Regular"/>
            </a:endParaRPr>
          </a:p>
        </p:txBody>
      </p:sp>
      <p:sp>
        <p:nvSpPr>
          <p:cNvPr id="28" name="Oval 27"/>
          <p:cNvSpPr/>
          <p:nvPr/>
        </p:nvSpPr>
        <p:spPr bwMode="auto">
          <a:xfrm>
            <a:off x="7220241" y="2333247"/>
            <a:ext cx="3024188" cy="746125"/>
          </a:xfrm>
          <a:prstGeom prst="ellipse">
            <a:avLst/>
          </a:prstGeom>
          <a:noFill/>
          <a:ln w="76200" cap="flat" cmpd="sng" algn="ctr">
            <a:solidFill>
              <a:schemeClr val="tx2"/>
            </a:solidFill>
            <a:prstDash val="solid"/>
            <a:round/>
            <a:headEnd type="none" w="med" len="med"/>
            <a:tailEnd type="none" w="med" len="med"/>
          </a:ln>
          <a:effectLst/>
        </p:spPr>
        <p:txBody>
          <a:bodyPr anchor="ctr"/>
          <a:lstStyle/>
          <a:p>
            <a:pPr algn="ctr">
              <a:buClr>
                <a:schemeClr val="tx1"/>
              </a:buClr>
              <a:defRPr/>
            </a:pPr>
            <a:r>
              <a:rPr lang="en-GB" sz="2000" dirty="0" err="1">
                <a:solidFill>
                  <a:schemeClr val="tx2"/>
                </a:solidFill>
                <a:latin typeface="Lato Regular"/>
                <a:cs typeface="Lato Regular"/>
              </a:rPr>
              <a:t>Comunication</a:t>
            </a:r>
            <a:r>
              <a:rPr lang="en-GB" sz="2000" dirty="0">
                <a:solidFill>
                  <a:schemeClr val="tx2"/>
                </a:solidFill>
                <a:latin typeface="Lato Regular"/>
                <a:cs typeface="Lato Regular"/>
              </a:rPr>
              <a:t> </a:t>
            </a:r>
            <a:r>
              <a:rPr lang="en-GB" sz="2000" dirty="0" err="1">
                <a:solidFill>
                  <a:schemeClr val="tx2"/>
                </a:solidFill>
                <a:latin typeface="Lato Regular"/>
                <a:cs typeface="Lato Regular"/>
              </a:rPr>
              <a:t>aaS</a:t>
            </a:r>
            <a:endParaRPr lang="en-US" sz="2000" dirty="0">
              <a:solidFill>
                <a:schemeClr val="tx2"/>
              </a:solidFill>
              <a:latin typeface="Lato Regular"/>
              <a:cs typeface="Lato Regular"/>
            </a:endParaRPr>
          </a:p>
        </p:txBody>
      </p:sp>
      <p:sp>
        <p:nvSpPr>
          <p:cNvPr id="29" name="Oval 28"/>
          <p:cNvSpPr/>
          <p:nvPr/>
        </p:nvSpPr>
        <p:spPr bwMode="auto">
          <a:xfrm>
            <a:off x="7629816" y="5532060"/>
            <a:ext cx="2417763" cy="955675"/>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a:solidFill>
                  <a:schemeClr val="tx2"/>
                </a:solidFill>
                <a:latin typeface="Lato Regular"/>
                <a:cs typeface="Lato Regular"/>
              </a:rPr>
              <a:t>Flight monitoring</a:t>
            </a:r>
          </a:p>
        </p:txBody>
      </p:sp>
      <p:sp>
        <p:nvSpPr>
          <p:cNvPr id="30" name="Oval 19"/>
          <p:cNvSpPr/>
          <p:nvPr/>
        </p:nvSpPr>
        <p:spPr bwMode="auto">
          <a:xfrm>
            <a:off x="3037179" y="4933572"/>
            <a:ext cx="2197100" cy="812800"/>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a:solidFill>
                  <a:schemeClr val="tx2"/>
                </a:solidFill>
                <a:latin typeface="Lato Regular"/>
                <a:cs typeface="Lato Regular"/>
              </a:rPr>
              <a:t>BD-Xchange</a:t>
            </a:r>
          </a:p>
        </p:txBody>
      </p:sp>
      <p:sp>
        <p:nvSpPr>
          <p:cNvPr id="31" name="Oval 19"/>
          <p:cNvSpPr/>
          <p:nvPr/>
        </p:nvSpPr>
        <p:spPr bwMode="auto">
          <a:xfrm>
            <a:off x="8152104" y="4568447"/>
            <a:ext cx="1512887" cy="812800"/>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err="1">
                <a:solidFill>
                  <a:schemeClr val="tx2"/>
                </a:solidFill>
                <a:latin typeface="Lato Regular"/>
                <a:cs typeface="Lato Regular"/>
              </a:rPr>
              <a:t>BDaaS</a:t>
            </a:r>
            <a:endParaRPr lang="en-US" dirty="0">
              <a:solidFill>
                <a:schemeClr val="tx2"/>
              </a:solidFill>
              <a:latin typeface="Lato Regular"/>
              <a:cs typeface="Lato Regular"/>
            </a:endParaRPr>
          </a:p>
        </p:txBody>
      </p:sp>
      <p:sp>
        <p:nvSpPr>
          <p:cNvPr id="32" name="Oval 19"/>
          <p:cNvSpPr/>
          <p:nvPr/>
        </p:nvSpPr>
        <p:spPr bwMode="auto">
          <a:xfrm>
            <a:off x="3476916" y="5724147"/>
            <a:ext cx="2359025" cy="812800"/>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err="1">
                <a:solidFill>
                  <a:schemeClr val="tx2"/>
                </a:solidFill>
                <a:latin typeface="Lato Regular"/>
                <a:cs typeface="Lato Regular"/>
              </a:rPr>
              <a:t>bDDN</a:t>
            </a:r>
            <a:endParaRPr lang="en-US" dirty="0">
              <a:solidFill>
                <a:schemeClr val="tx2"/>
              </a:solidFill>
              <a:latin typeface="Lato Regular"/>
              <a:cs typeface="Lato Regular"/>
            </a:endParaRPr>
          </a:p>
        </p:txBody>
      </p:sp>
      <p:sp>
        <p:nvSpPr>
          <p:cNvPr id="33" name="Oval 19"/>
          <p:cNvSpPr/>
          <p:nvPr/>
        </p:nvSpPr>
        <p:spPr bwMode="auto">
          <a:xfrm>
            <a:off x="6266154" y="3898522"/>
            <a:ext cx="2514600" cy="812800"/>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a:solidFill>
                  <a:schemeClr val="tx2"/>
                </a:solidFill>
                <a:latin typeface="Lato Regular"/>
                <a:cs typeface="Lato Regular"/>
              </a:rPr>
              <a:t>BD provenance</a:t>
            </a:r>
          </a:p>
        </p:txBody>
      </p:sp>
      <p:sp>
        <p:nvSpPr>
          <p:cNvPr id="34" name="Oval 19"/>
          <p:cNvSpPr/>
          <p:nvPr/>
        </p:nvSpPr>
        <p:spPr bwMode="auto">
          <a:xfrm>
            <a:off x="4411954" y="2126872"/>
            <a:ext cx="2590800" cy="812800"/>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a:solidFill>
                  <a:schemeClr val="tx2"/>
                </a:solidFill>
                <a:latin typeface="Lato Regular"/>
                <a:cs typeface="Lato Regular"/>
              </a:rPr>
              <a:t>CC/BD &amp; Trust</a:t>
            </a:r>
          </a:p>
        </p:txBody>
      </p:sp>
      <p:sp>
        <p:nvSpPr>
          <p:cNvPr id="35" name="Oval 19"/>
          <p:cNvSpPr/>
          <p:nvPr/>
        </p:nvSpPr>
        <p:spPr bwMode="auto">
          <a:xfrm>
            <a:off x="8818854" y="3885822"/>
            <a:ext cx="1847850" cy="768350"/>
          </a:xfrm>
          <a:prstGeom prst="ellipse">
            <a:avLst/>
          </a:prstGeom>
          <a:solidFill>
            <a:schemeClr val="bg1">
              <a:alpha val="22000"/>
            </a:schemeClr>
          </a:solidFill>
          <a:ln w="76200" cap="flat" cmpd="sng" algn="ctr">
            <a:solidFill>
              <a:schemeClr val="tx2"/>
            </a:solidFill>
            <a:prstDash val="solid"/>
            <a:round/>
            <a:headEnd type="none" w="med" len="med"/>
            <a:tailEnd type="none" w="med" len="med"/>
          </a:ln>
          <a:effectLst/>
        </p:spPr>
        <p:txBody>
          <a:bodyPr anchor="ctr"/>
          <a:lstStyle/>
          <a:p>
            <a:pPr algn="ctr">
              <a:buClr>
                <a:schemeClr val="tx1"/>
              </a:buClr>
              <a:buFont typeface="Arial" pitchFamily="34" charset="0"/>
              <a:buNone/>
              <a:defRPr/>
            </a:pPr>
            <a:r>
              <a:rPr lang="en-US" dirty="0">
                <a:solidFill>
                  <a:schemeClr val="tx2"/>
                </a:solidFill>
                <a:latin typeface="Lato Regular"/>
                <a:cs typeface="Lato Regular"/>
              </a:rPr>
              <a:t>AI and CC</a:t>
            </a:r>
          </a:p>
        </p:txBody>
      </p:sp>
      <p:sp>
        <p:nvSpPr>
          <p:cNvPr id="36" name="TextBox 35"/>
          <p:cNvSpPr txBox="1"/>
          <p:nvPr/>
        </p:nvSpPr>
        <p:spPr>
          <a:xfrm>
            <a:off x="1252699" y="286411"/>
            <a:ext cx="9874032" cy="661712"/>
          </a:xfrm>
          <a:prstGeom prst="rect">
            <a:avLst/>
          </a:prstGeom>
          <a:noFill/>
        </p:spPr>
        <p:txBody>
          <a:bodyPr wrap="none" lIns="45711" tIns="22856" rIns="45711" bIns="22856" rtlCol="0">
            <a:spAutoFit/>
          </a:bodyPr>
          <a:lstStyle/>
          <a:p>
            <a:pPr algn="ctr"/>
            <a:r>
              <a:rPr lang="en-US" sz="4000" b="1" dirty="0">
                <a:solidFill>
                  <a:schemeClr val="tx2"/>
                </a:solidFill>
                <a:latin typeface="Lato Regular"/>
                <a:cs typeface="Lato Regular"/>
              </a:rPr>
              <a:t>Cloud computing/Big Data – what’s next</a:t>
            </a:r>
          </a:p>
        </p:txBody>
      </p:sp>
    </p:spTree>
    <p:extLst>
      <p:ext uri="{BB962C8B-B14F-4D97-AF65-F5344CB8AC3E}">
        <p14:creationId xmlns:p14="http://schemas.microsoft.com/office/powerpoint/2010/main" val="2189144570"/>
      </p:ext>
    </p:extLst>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8083144" y="1080898"/>
            <a:ext cx="2095062" cy="34646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p:cNvSpPr txBox="1"/>
          <p:nvPr/>
        </p:nvSpPr>
        <p:spPr>
          <a:xfrm>
            <a:off x="8473477" y="1086917"/>
            <a:ext cx="1311321" cy="307777"/>
          </a:xfrm>
          <a:prstGeom prst="rect">
            <a:avLst/>
          </a:prstGeom>
          <a:noFill/>
        </p:spPr>
        <p:txBody>
          <a:bodyPr wrap="none" rtlCol="0" anchor="ctr" anchorCtr="0">
            <a:spAutoFit/>
          </a:bodyPr>
          <a:lstStyle/>
          <a:p>
            <a:pPr algn="ctr"/>
            <a:r>
              <a:rPr lang="en-US" sz="1400" b="1" dirty="0" smtClean="0">
                <a:solidFill>
                  <a:schemeClr val="tx2"/>
                </a:solidFill>
                <a:latin typeface="Lato" charset="0"/>
                <a:ea typeface="Lato" charset="0"/>
                <a:cs typeface="Lato" charset="0"/>
              </a:rPr>
              <a:t>What’s Next?</a:t>
            </a:r>
            <a:endParaRPr lang="en-US" sz="1400" b="1" dirty="0">
              <a:solidFill>
                <a:schemeClr val="tx2"/>
              </a:solidFill>
              <a:latin typeface="Lato" charset="0"/>
              <a:ea typeface="Lato" charset="0"/>
              <a:cs typeface="Lato" charset="0"/>
            </a:endParaRPr>
          </a:p>
        </p:txBody>
      </p:sp>
      <p:sp>
        <p:nvSpPr>
          <p:cNvPr id="31" name="Rectangle 30"/>
          <p:cNvSpPr/>
          <p:nvPr/>
        </p:nvSpPr>
        <p:spPr>
          <a:xfrm>
            <a:off x="1916519" y="1106065"/>
            <a:ext cx="2095062" cy="34646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p:cNvSpPr txBox="1"/>
          <p:nvPr/>
        </p:nvSpPr>
        <p:spPr>
          <a:xfrm>
            <a:off x="2263444" y="1112084"/>
            <a:ext cx="1398140" cy="307777"/>
          </a:xfrm>
          <a:prstGeom prst="rect">
            <a:avLst/>
          </a:prstGeom>
          <a:noFill/>
        </p:spPr>
        <p:txBody>
          <a:bodyPr wrap="none" rtlCol="0" anchor="ctr" anchorCtr="0">
            <a:spAutoFit/>
          </a:bodyPr>
          <a:lstStyle/>
          <a:p>
            <a:pPr algn="ctr"/>
            <a:r>
              <a:rPr lang="en-US" sz="1400" b="1" dirty="0" smtClean="0">
                <a:solidFill>
                  <a:schemeClr val="tx2"/>
                </a:solidFill>
                <a:latin typeface="Lato" charset="0"/>
                <a:ea typeface="Lato" charset="0"/>
                <a:cs typeface="Lato" charset="0"/>
              </a:rPr>
              <a:t>Achievements</a:t>
            </a:r>
            <a:endParaRPr lang="en-US" sz="1400" b="1" dirty="0">
              <a:solidFill>
                <a:schemeClr val="tx2"/>
              </a:solidFill>
              <a:latin typeface="Lato" charset="0"/>
              <a:ea typeface="Lato" charset="0"/>
              <a:cs typeface="Lato" charset="0"/>
            </a:endParaRPr>
          </a:p>
        </p:txBody>
      </p:sp>
      <p:sp>
        <p:nvSpPr>
          <p:cNvPr id="12" name="TextBox 11"/>
          <p:cNvSpPr txBox="1"/>
          <p:nvPr/>
        </p:nvSpPr>
        <p:spPr>
          <a:xfrm>
            <a:off x="4497694" y="241509"/>
            <a:ext cx="3196626" cy="723267"/>
          </a:xfrm>
          <a:prstGeom prst="rect">
            <a:avLst/>
          </a:prstGeom>
          <a:noFill/>
        </p:spPr>
        <p:txBody>
          <a:bodyPr wrap="none" lIns="45711" tIns="22856" rIns="45711" bIns="22856" rtlCol="0">
            <a:spAutoFit/>
          </a:bodyPr>
          <a:lstStyle/>
          <a:p>
            <a:pPr algn="ctr"/>
            <a:r>
              <a:rPr lang="en-US" sz="4400" b="1" dirty="0" smtClean="0">
                <a:solidFill>
                  <a:schemeClr val="tx2"/>
                </a:solidFill>
                <a:latin typeface="Lato" charset="0"/>
                <a:ea typeface="Lato" charset="0"/>
                <a:cs typeface="Lato" charset="0"/>
              </a:rPr>
              <a:t>Trust in ICT</a:t>
            </a:r>
            <a:endParaRPr lang="id-ID" sz="4400" b="1" dirty="0">
              <a:solidFill>
                <a:schemeClr val="tx2"/>
              </a:solidFill>
              <a:latin typeface="Lato" charset="0"/>
              <a:ea typeface="Lato" charset="0"/>
              <a:cs typeface="Lato" charset="0"/>
            </a:endParaRPr>
          </a:p>
        </p:txBody>
      </p:sp>
      <p:sp>
        <p:nvSpPr>
          <p:cNvPr id="17" name="Subtitle 2"/>
          <p:cNvSpPr txBox="1">
            <a:spLocks/>
          </p:cNvSpPr>
          <p:nvPr/>
        </p:nvSpPr>
        <p:spPr>
          <a:xfrm>
            <a:off x="6824820" y="1544128"/>
            <a:ext cx="4638359" cy="206810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defRPr/>
            </a:pPr>
            <a:r>
              <a:rPr lang="en-US" altLang="en-US" sz="1400" b="1" dirty="0">
                <a:latin typeface="Lato Regular"/>
                <a:cs typeface="Lato Regular"/>
              </a:rPr>
              <a:t>Requirements</a:t>
            </a:r>
            <a:r>
              <a:rPr lang="en-US" altLang="en-US" sz="1400" dirty="0">
                <a:latin typeface="Lato Regular"/>
                <a:cs typeface="Lato Regular"/>
              </a:rPr>
              <a:t>, capabilities and service scenarios for trust provisioning</a:t>
            </a:r>
          </a:p>
          <a:p>
            <a:pPr>
              <a:defRPr/>
            </a:pPr>
            <a:r>
              <a:rPr lang="en-US" altLang="en-US" sz="1400" b="1" dirty="0">
                <a:latin typeface="Lato Regular"/>
                <a:cs typeface="Lato Regular"/>
              </a:rPr>
              <a:t>Architectural</a:t>
            </a:r>
            <a:r>
              <a:rPr lang="en-US" altLang="en-US" sz="1400" dirty="0">
                <a:latin typeface="Lato Regular"/>
                <a:cs typeface="Lato Regular"/>
              </a:rPr>
              <a:t> framework for trustworthy telecommunication networks</a:t>
            </a:r>
          </a:p>
          <a:p>
            <a:pPr>
              <a:defRPr/>
            </a:pPr>
            <a:r>
              <a:rPr lang="en-US" altLang="en-US" sz="1400" b="1" dirty="0">
                <a:latin typeface="Lato Regular"/>
                <a:cs typeface="Lato Regular"/>
              </a:rPr>
              <a:t>Technical</a:t>
            </a:r>
            <a:r>
              <a:rPr lang="en-US" altLang="en-US" sz="1400" dirty="0">
                <a:latin typeface="Lato Regular"/>
                <a:cs typeface="Lato Regular"/>
              </a:rPr>
              <a:t> solutions for trust provisioning</a:t>
            </a:r>
          </a:p>
          <a:p>
            <a:pPr>
              <a:defRPr/>
            </a:pPr>
            <a:r>
              <a:rPr lang="en-US" altLang="en-US" sz="1400" b="1" dirty="0">
                <a:latin typeface="Lato Regular"/>
                <a:cs typeface="Lato Regular"/>
              </a:rPr>
              <a:t>Trust</a:t>
            </a:r>
            <a:r>
              <a:rPr lang="en-US" altLang="en-US" sz="1400" dirty="0">
                <a:latin typeface="Lato Regular"/>
                <a:cs typeface="Lato Regular"/>
              </a:rPr>
              <a:t> provisioning in Big Data analytics</a:t>
            </a:r>
          </a:p>
          <a:p>
            <a:pPr>
              <a:defRPr/>
            </a:pPr>
            <a:r>
              <a:rPr lang="en-US" altLang="en-US" sz="1400" b="1" dirty="0">
                <a:latin typeface="Lato Regular"/>
                <a:cs typeface="Lato Regular"/>
              </a:rPr>
              <a:t>Inter</a:t>
            </a:r>
            <a:r>
              <a:rPr lang="en-US" altLang="en-US" sz="1400" dirty="0">
                <a:latin typeface="Lato Regular"/>
                <a:cs typeface="Lato Regular"/>
              </a:rPr>
              <a:t> Cloud Trust Management</a:t>
            </a:r>
          </a:p>
        </p:txBody>
      </p:sp>
      <p:sp>
        <p:nvSpPr>
          <p:cNvPr id="18" name="Subtitle 2"/>
          <p:cNvSpPr txBox="1">
            <a:spLocks/>
          </p:cNvSpPr>
          <p:nvPr/>
        </p:nvSpPr>
        <p:spPr>
          <a:xfrm>
            <a:off x="728820" y="1746117"/>
            <a:ext cx="4638359" cy="146485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altLang="zh-CN" sz="1400" b="1" dirty="0">
                <a:latin typeface="Lato Regular"/>
                <a:cs typeface="Lato Regular"/>
              </a:rPr>
              <a:t>Technical Report </a:t>
            </a:r>
            <a:r>
              <a:rPr lang="en-US" altLang="zh-CN" sz="1400" dirty="0">
                <a:latin typeface="Lato Regular"/>
                <a:cs typeface="Lato Regular"/>
              </a:rPr>
              <a:t>“</a:t>
            </a:r>
            <a:r>
              <a:rPr lang="en-US" altLang="en-US" sz="1400" dirty="0">
                <a:latin typeface="Lato Regular"/>
                <a:cs typeface="Lato Regular"/>
              </a:rPr>
              <a:t>Trust provisioning for future ICT infrastructures and services</a:t>
            </a:r>
            <a:r>
              <a:rPr lang="en-US" altLang="zh-CN" sz="1400" dirty="0">
                <a:latin typeface="Lato Regular"/>
                <a:cs typeface="Lato Regular"/>
              </a:rPr>
              <a:t>” </a:t>
            </a:r>
          </a:p>
          <a:p>
            <a:r>
              <a:rPr lang="en-US" altLang="zh-CN" sz="1400" b="1" dirty="0">
                <a:latin typeface="Lato Regular"/>
                <a:cs typeface="Lato Regular"/>
              </a:rPr>
              <a:t>Draft Rec </a:t>
            </a:r>
            <a:r>
              <a:rPr lang="en-US" altLang="zh-CN" sz="1400" b="1" dirty="0" err="1">
                <a:latin typeface="Lato Regular"/>
                <a:cs typeface="Lato Regular"/>
              </a:rPr>
              <a:t>Y.trusted-env</a:t>
            </a:r>
            <a:r>
              <a:rPr lang="en-US" altLang="zh-CN" sz="1400" b="1" dirty="0">
                <a:latin typeface="Lato Regular"/>
                <a:cs typeface="Lato Regular"/>
              </a:rPr>
              <a:t> </a:t>
            </a:r>
            <a:r>
              <a:rPr lang="en-US" altLang="zh-CN" sz="1400" dirty="0">
                <a:latin typeface="Lato Regular"/>
                <a:cs typeface="Lato Regular"/>
              </a:rPr>
              <a:t>on basic </a:t>
            </a:r>
            <a:r>
              <a:rPr lang="en-US" altLang="en-US" sz="1400" dirty="0">
                <a:latin typeface="Lato Regular"/>
                <a:cs typeface="Lato Regular"/>
              </a:rPr>
              <a:t>principles of trusted environment creation </a:t>
            </a:r>
          </a:p>
          <a:p>
            <a:r>
              <a:rPr lang="en-US" altLang="zh-CN" sz="1400" b="1" dirty="0">
                <a:latin typeface="Lato Regular"/>
                <a:cs typeface="Lato Regular"/>
              </a:rPr>
              <a:t>Draft Rec </a:t>
            </a:r>
            <a:r>
              <a:rPr lang="en-US" altLang="en-US" sz="1400" b="1" dirty="0">
                <a:latin typeface="Lato Regular"/>
                <a:cs typeface="Lato Regular"/>
              </a:rPr>
              <a:t>Y.CCTIC</a:t>
            </a:r>
            <a:r>
              <a:rPr lang="en-US" altLang="zh-CN" sz="1400" b="1" dirty="0">
                <a:latin typeface="Lato Regular"/>
                <a:cs typeface="Lato Regular"/>
              </a:rPr>
              <a:t> </a:t>
            </a:r>
            <a:r>
              <a:rPr lang="en-GB" altLang="en-US" sz="1400" dirty="0">
                <a:latin typeface="Lato Regular"/>
                <a:cs typeface="Lato Regular"/>
              </a:rPr>
              <a:t>on concepts for trusted inter-cloud</a:t>
            </a:r>
            <a:endParaRPr lang="en-US" altLang="en-US" sz="1400" dirty="0">
              <a:latin typeface="Lato Regular"/>
              <a:cs typeface="Lato Regular"/>
            </a:endParaRPr>
          </a:p>
        </p:txBody>
      </p:sp>
      <p:pic>
        <p:nvPicPr>
          <p:cNvPr id="15" name="Picture 6" descr="Trust Child -1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420" y="3384612"/>
            <a:ext cx="4681255" cy="335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6680842" y="3612229"/>
            <a:ext cx="4896590" cy="3178586"/>
          </a:xfrm>
          <a:prstGeom prst="rect">
            <a:avLst/>
          </a:prstGeom>
        </p:spPr>
      </p:pic>
    </p:spTree>
    <p:extLst>
      <p:ext uri="{BB962C8B-B14F-4D97-AF65-F5344CB8AC3E}">
        <p14:creationId xmlns:p14="http://schemas.microsoft.com/office/powerpoint/2010/main" val="319875574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82180" y="241509"/>
            <a:ext cx="4627660" cy="1061821"/>
          </a:xfrm>
          <a:prstGeom prst="rect">
            <a:avLst/>
          </a:prstGeom>
          <a:noFill/>
        </p:spPr>
        <p:txBody>
          <a:bodyPr wrap="none" lIns="45711" tIns="22856" rIns="45711" bIns="22856" rtlCol="0">
            <a:spAutoFit/>
          </a:bodyPr>
          <a:lstStyle/>
          <a:p>
            <a:pPr algn="ctr"/>
            <a:r>
              <a:rPr lang="en-US" sz="6600" b="1" dirty="0" smtClean="0">
                <a:solidFill>
                  <a:schemeClr val="tx2"/>
                </a:solidFill>
                <a:latin typeface="Lato" charset="0"/>
                <a:ea typeface="Lato" charset="0"/>
                <a:cs typeface="Lato" charset="0"/>
              </a:rPr>
              <a:t>Thank You!</a:t>
            </a:r>
            <a:endParaRPr lang="id-ID" sz="6600" b="1" dirty="0">
              <a:solidFill>
                <a:schemeClr val="tx2"/>
              </a:solidFill>
              <a:latin typeface="Lato" charset="0"/>
              <a:ea typeface="Lato" charset="0"/>
              <a:cs typeface="Lato" charset="0"/>
            </a:endParaRPr>
          </a:p>
        </p:txBody>
      </p:sp>
      <p:pic>
        <p:nvPicPr>
          <p:cNvPr id="11" name="그림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12" y="4014812"/>
            <a:ext cx="1720850" cy="2049462"/>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8286" y="1557338"/>
            <a:ext cx="4327249" cy="428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612" y="1557338"/>
            <a:ext cx="1720850" cy="1871662"/>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55054" y="1862501"/>
            <a:ext cx="4124587" cy="1077218"/>
          </a:xfrm>
          <a:prstGeom prst="rect">
            <a:avLst/>
          </a:prstGeom>
        </p:spPr>
        <p:txBody>
          <a:bodyPr wrap="square">
            <a:spAutoFit/>
          </a:bodyPr>
          <a:lstStyle/>
          <a:p>
            <a:pPr lvl="1">
              <a:defRPr/>
            </a:pPr>
            <a:r>
              <a:rPr lang="en-US" altLang="de-DE" sz="2800" b="1" dirty="0" smtClean="0">
                <a:solidFill>
                  <a:schemeClr val="tx2"/>
                </a:solidFill>
                <a:latin typeface="Lato Regular"/>
                <a:cs typeface="Lato Regular"/>
              </a:rPr>
              <a:t>Dr Leo Lehmann </a:t>
            </a:r>
          </a:p>
          <a:p>
            <a:pPr lvl="1">
              <a:defRPr/>
            </a:pPr>
            <a:r>
              <a:rPr lang="en-US" altLang="de-DE" sz="1700" dirty="0">
                <a:solidFill>
                  <a:schemeClr val="tx2"/>
                </a:solidFill>
                <a:latin typeface="Lato Regular"/>
                <a:cs typeface="Lato Regular"/>
              </a:rPr>
              <a:t>SG13 Chairman, 2015-2016</a:t>
            </a:r>
          </a:p>
          <a:p>
            <a:pPr lvl="1">
              <a:defRPr/>
            </a:pPr>
            <a:r>
              <a:rPr lang="en-US" altLang="de-DE" dirty="0" smtClean="0">
                <a:hlinkClick r:id="rId6"/>
              </a:rPr>
              <a:t>Leo.Lehmann@ties.itu.int</a:t>
            </a:r>
            <a:r>
              <a:rPr lang="en-US" altLang="de-DE" dirty="0" smtClean="0"/>
              <a:t> </a:t>
            </a:r>
            <a:endParaRPr lang="en-US" altLang="de-DE" dirty="0"/>
          </a:p>
        </p:txBody>
      </p:sp>
      <p:sp>
        <p:nvSpPr>
          <p:cNvPr id="5" name="Rectangle 4"/>
          <p:cNvSpPr/>
          <p:nvPr/>
        </p:nvSpPr>
        <p:spPr>
          <a:xfrm>
            <a:off x="3282892" y="4350371"/>
            <a:ext cx="3092741" cy="784830"/>
          </a:xfrm>
          <a:prstGeom prst="rect">
            <a:avLst/>
          </a:prstGeom>
        </p:spPr>
        <p:txBody>
          <a:bodyPr wrap="square">
            <a:spAutoFit/>
          </a:bodyPr>
          <a:lstStyle/>
          <a:p>
            <a:pPr>
              <a:buFont typeface="Wingdings" panose="05000000000000000000" pitchFamily="2" charset="2"/>
              <a:buNone/>
              <a:defRPr/>
            </a:pPr>
            <a:r>
              <a:rPr lang="en-GB" altLang="ko-KR" sz="2800" b="1" dirty="0">
                <a:solidFill>
                  <a:schemeClr val="tx2"/>
                </a:solidFill>
                <a:latin typeface="Lato Regular"/>
                <a:cs typeface="Lato Regular"/>
              </a:rPr>
              <a:t>Dr </a:t>
            </a:r>
            <a:r>
              <a:rPr lang="en-GB" altLang="ko-KR" sz="2800" b="1" dirty="0" err="1">
                <a:solidFill>
                  <a:schemeClr val="tx2"/>
                </a:solidFill>
                <a:latin typeface="Lato Regular"/>
                <a:cs typeface="Lato Regular"/>
              </a:rPr>
              <a:t>Chaesub</a:t>
            </a:r>
            <a:r>
              <a:rPr lang="en-GB" altLang="ko-KR" sz="2800" b="1" dirty="0">
                <a:solidFill>
                  <a:schemeClr val="tx2"/>
                </a:solidFill>
                <a:latin typeface="Lato Regular"/>
                <a:cs typeface="Lato Regular"/>
              </a:rPr>
              <a:t> </a:t>
            </a:r>
            <a:r>
              <a:rPr lang="en-GB" altLang="ko-KR" sz="2800" b="1" dirty="0" smtClean="0">
                <a:solidFill>
                  <a:schemeClr val="tx2"/>
                </a:solidFill>
                <a:latin typeface="Lato Regular"/>
                <a:cs typeface="Lato Regular"/>
              </a:rPr>
              <a:t>LEE </a:t>
            </a:r>
            <a:endParaRPr lang="en-GB" altLang="ko-KR" sz="2800" b="1" dirty="0">
              <a:solidFill>
                <a:schemeClr val="tx2"/>
              </a:solidFill>
              <a:latin typeface="Lato Regular"/>
              <a:cs typeface="Lato Regular"/>
            </a:endParaRPr>
          </a:p>
          <a:p>
            <a:pPr>
              <a:buFont typeface="Wingdings" panose="05000000000000000000" pitchFamily="2" charset="2"/>
              <a:buNone/>
              <a:defRPr/>
            </a:pPr>
            <a:r>
              <a:rPr lang="en-GB" altLang="ko-KR" sz="1700" dirty="0" smtClean="0">
                <a:solidFill>
                  <a:schemeClr val="tx2"/>
                </a:solidFill>
                <a:latin typeface="Lato Regular"/>
                <a:cs typeface="Lato Regular"/>
              </a:rPr>
              <a:t>SG13 </a:t>
            </a:r>
            <a:r>
              <a:rPr lang="en-GB" altLang="ko-KR" sz="1700" dirty="0">
                <a:solidFill>
                  <a:schemeClr val="tx2"/>
                </a:solidFill>
                <a:latin typeface="Lato Regular"/>
                <a:cs typeface="Lato Regular"/>
              </a:rPr>
              <a:t>Chairman, 2009-2014 </a:t>
            </a:r>
          </a:p>
        </p:txBody>
      </p:sp>
    </p:spTree>
    <p:extLst>
      <p:ext uri="{BB962C8B-B14F-4D97-AF65-F5344CB8AC3E}">
        <p14:creationId xmlns:p14="http://schemas.microsoft.com/office/powerpoint/2010/main" val="201406686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500"/>
                                  </p:stCondLst>
                                  <p:iterate type="lt">
                                    <p:tmPct val="15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4534" y="2283136"/>
            <a:ext cx="9261819" cy="1154154"/>
          </a:xfrm>
          <a:prstGeom prst="rect">
            <a:avLst/>
          </a:prstGeom>
          <a:noFill/>
        </p:spPr>
        <p:txBody>
          <a:bodyPr wrap="square" lIns="45711" tIns="22856" rIns="45711" bIns="22856" rtlCol="0">
            <a:spAutoFit/>
          </a:bodyPr>
          <a:lstStyle/>
          <a:p>
            <a:pPr algn="ctr"/>
            <a:r>
              <a:rPr lang="en-US" sz="7200" b="1" dirty="0">
                <a:solidFill>
                  <a:schemeClr val="tx2"/>
                </a:solidFill>
                <a:latin typeface="Lato Regular"/>
                <a:cs typeface="Lato Regular"/>
              </a:rPr>
              <a:t>Additional Slides</a:t>
            </a:r>
            <a:endParaRPr lang="id-ID" sz="4800" b="1" dirty="0">
              <a:solidFill>
                <a:schemeClr val="tx2"/>
              </a:solidFill>
              <a:latin typeface="Lato Regular"/>
              <a:cs typeface="Lato Regular"/>
            </a:endParaRPr>
          </a:p>
        </p:txBody>
      </p:sp>
    </p:spTree>
    <p:extLst>
      <p:ext uri="{BB962C8B-B14F-4D97-AF65-F5344CB8AC3E}">
        <p14:creationId xmlns:p14="http://schemas.microsoft.com/office/powerpoint/2010/main" val="1888909234"/>
      </p:ext>
    </p:extLst>
  </p:cSld>
  <p:clrMapOvr>
    <a:masterClrMapping/>
  </p:clrMapOvr>
  <p:transition spd="slow">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4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5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68931A6B455448096185B52C4590C" ma:contentTypeVersion="1" ma:contentTypeDescription="Create a new document." ma:contentTypeScope="" ma:versionID="04e0a202ef5c7530a6b5bae423887f16">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A54CFB-6090-4C96-AF98-39EBEE25EE77}"/>
</file>

<file path=customXml/itemProps2.xml><?xml version="1.0" encoding="utf-8"?>
<ds:datastoreItem xmlns:ds="http://schemas.openxmlformats.org/officeDocument/2006/customXml" ds:itemID="{E0C79346-9E97-44F5-B84A-9F47F45BFFD7}"/>
</file>

<file path=customXml/itemProps3.xml><?xml version="1.0" encoding="utf-8"?>
<ds:datastoreItem xmlns:ds="http://schemas.openxmlformats.org/officeDocument/2006/customXml" ds:itemID="{C3815165-FC86-4E09-A19B-201AE317560F}"/>
</file>

<file path=docProps/app.xml><?xml version="1.0" encoding="utf-8"?>
<Properties xmlns="http://schemas.openxmlformats.org/officeDocument/2006/extended-properties" xmlns:vt="http://schemas.openxmlformats.org/officeDocument/2006/docPropsVTypes">
  <TotalTime>736</TotalTime>
  <Words>3278</Words>
  <Application>Microsoft Office PowerPoint</Application>
  <PresentationFormat>Widescreen</PresentationFormat>
  <Paragraphs>677</Paragraphs>
  <Slides>55</Slides>
  <Notes>24</Notes>
  <HiddenSlides>0</HiddenSlides>
  <MMClips>0</MMClips>
  <ScaleCrop>false</ScaleCrop>
  <HeadingPairs>
    <vt:vector size="6" baseType="variant">
      <vt:variant>
        <vt:lpstr>Fonts Used</vt:lpstr>
      </vt:variant>
      <vt:variant>
        <vt:i4>18</vt:i4>
      </vt:variant>
      <vt:variant>
        <vt:lpstr>Theme</vt:lpstr>
      </vt:variant>
      <vt:variant>
        <vt:i4>47</vt:i4>
      </vt:variant>
      <vt:variant>
        <vt:lpstr>Slide Titles</vt:lpstr>
      </vt:variant>
      <vt:variant>
        <vt:i4>55</vt:i4>
      </vt:variant>
    </vt:vector>
  </HeadingPairs>
  <TitlesOfParts>
    <vt:vector size="120" baseType="lpstr">
      <vt:lpstr>굴림</vt:lpstr>
      <vt:lpstr>Lato</vt:lpstr>
      <vt:lpstr>Lato Black</vt:lpstr>
      <vt:lpstr>Lato Light</vt:lpstr>
      <vt:lpstr>Lato Regular</vt:lpstr>
      <vt:lpstr>Malgun Gothic</vt:lpstr>
      <vt:lpstr>Malgun Gothic</vt:lpstr>
      <vt:lpstr>ＭＳ Ｐゴシック</vt:lpstr>
      <vt:lpstr>宋体</vt:lpstr>
      <vt:lpstr>宋体</vt:lpstr>
      <vt:lpstr>Zurich BT</vt:lpstr>
      <vt:lpstr>Arial</vt:lpstr>
      <vt:lpstr>Calibri</vt:lpstr>
      <vt:lpstr>Calibri Light</vt:lpstr>
      <vt:lpstr>Courier New</vt:lpstr>
      <vt:lpstr>Times New Roman</vt:lpstr>
      <vt:lpstr>Verdana</vt:lpstr>
      <vt:lpstr>Wingdings</vt:lpstr>
      <vt:lpstr>Office Theme</vt:lpstr>
      <vt:lpstr>ITU-e</vt:lpstr>
      <vt:lpstr>1_ITU-e</vt:lpstr>
      <vt:lpstr>2_ITU-e</vt:lpstr>
      <vt:lpstr>3_ITU-e</vt:lpstr>
      <vt:lpstr>4_ITU-e</vt:lpstr>
      <vt:lpstr>5_ITU-e</vt:lpstr>
      <vt:lpstr>6_ITU-e</vt:lpstr>
      <vt:lpstr>7_ITU-e</vt:lpstr>
      <vt:lpstr>8_ITU-e</vt:lpstr>
      <vt:lpstr>9_ITU-e</vt:lpstr>
      <vt:lpstr>10_ITU-e</vt:lpstr>
      <vt:lpstr>11_ITU-e</vt:lpstr>
      <vt:lpstr>12_ITU-e</vt:lpstr>
      <vt:lpstr>13_ITU-e</vt:lpstr>
      <vt:lpstr>14_ITU-e</vt:lpstr>
      <vt:lpstr>15_ITU-e</vt:lpstr>
      <vt:lpstr>16_ITU-e</vt:lpstr>
      <vt:lpstr>17_ITU-e</vt:lpstr>
      <vt:lpstr>18_ITU-e</vt:lpstr>
      <vt:lpstr>19_ITU-e</vt:lpstr>
      <vt:lpstr>20_ITU-e</vt:lpstr>
      <vt:lpstr>21_ITU-e</vt:lpstr>
      <vt:lpstr>22_ITU-e</vt:lpstr>
      <vt:lpstr>23_ITU-e</vt:lpstr>
      <vt:lpstr>24_ITU-e</vt:lpstr>
      <vt:lpstr>25_ITU-e</vt:lpstr>
      <vt:lpstr>26_ITU-e</vt:lpstr>
      <vt:lpstr>27_ITU-e</vt:lpstr>
      <vt:lpstr>28_ITU-e</vt:lpstr>
      <vt:lpstr>29_ITU-e</vt:lpstr>
      <vt:lpstr>30_ITU-e</vt:lpstr>
      <vt:lpstr>31_ITU-e</vt:lpstr>
      <vt:lpstr>32_ITU-e</vt:lpstr>
      <vt:lpstr>33_ITU-e</vt:lpstr>
      <vt:lpstr>34_ITU-e</vt:lpstr>
      <vt:lpstr>35_ITU-e</vt:lpstr>
      <vt:lpstr>36_ITU-e</vt:lpstr>
      <vt:lpstr>37_ITU-e</vt:lpstr>
      <vt:lpstr>38_ITU-e</vt:lpstr>
      <vt:lpstr>39_ITU-e</vt:lpstr>
      <vt:lpstr>40_ITU-e</vt:lpstr>
      <vt:lpstr>41_ITU-e</vt:lpstr>
      <vt:lpstr>42_ITU-e</vt:lpstr>
      <vt:lpstr>43_ITU-e</vt:lpstr>
      <vt:lpstr>44_ITU-e</vt:lpstr>
      <vt:lpstr>45_ITU-e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Future networks including cloud computing, mobile and next-generation networks</vt:lpstr>
      <vt:lpstr>SG13 today – more in depth</vt:lpstr>
      <vt:lpstr>PowerPoint Presentation</vt:lpstr>
      <vt:lpstr>PowerPoint Presentation</vt:lpstr>
      <vt:lpstr>PowerPoint Presentation</vt:lpstr>
      <vt:lpstr>PowerPoint Presentation</vt:lpstr>
      <vt:lpstr>PowerPoint Presentation</vt:lpstr>
      <vt:lpstr>From IP-based networks to non-IP</vt:lpstr>
      <vt:lpstr>NW becomes more complicated</vt:lpstr>
      <vt:lpstr>Y.3011: Network  Virtualization for FNs</vt:lpstr>
      <vt:lpstr>Y.3015: Functional architecture of Network Virtualization for FNs</vt:lpstr>
      <vt:lpstr>Calculation of network energy consumption</vt:lpstr>
      <vt:lpstr>Reliance on others</vt:lpstr>
      <vt:lpstr>Knowledge and trust</vt:lpstr>
      <vt:lpstr>Trust for ICT</vt:lpstr>
      <vt:lpstr>ITU</vt:lpstr>
      <vt:lpstr>SG13 today - enhancements</vt:lpstr>
      <vt:lpstr>SG13 today – future networks</vt:lpstr>
      <vt:lpstr>SG13 today – new ideas</vt:lpstr>
      <vt:lpstr>Finally, SG13 today</vt:lpstr>
      <vt:lpstr>Cloud Computing: Definition (ITU-T Y.3500)</vt:lpstr>
      <vt:lpstr>Cloud Ecosystem </vt:lpstr>
      <vt:lpstr>Cloud Functional Architecture  First Cloud ICT Architecture</vt:lpstr>
      <vt:lpstr>Conceptual model of risk mitigation service</vt:lpstr>
      <vt:lpstr>Trust in ICT</vt:lpstr>
      <vt:lpstr>Future ICT</vt:lpstr>
      <vt:lpstr>Consider Trust as a Key Component for  Future ICT Infrastructure</vt:lpstr>
      <vt:lpstr>Study Group 13 Mandate</vt:lpstr>
      <vt:lpstr> </vt:lpstr>
      <vt:lpstr>Study Group 13 Overview</vt:lpstr>
      <vt:lpstr>Study Group 13 Overview (2)</vt:lpstr>
      <vt:lpstr>Focus Group on IMT-2020 </vt:lpstr>
      <vt:lpstr>SG13 Regional Group for Africa</vt:lpstr>
      <vt:lpstr>JCA-SDN  </vt:lpstr>
      <vt:lpstr>JRG-CCM  </vt:lpstr>
      <vt:lpstr>Results in brief: 2013 – 2016</vt:lpstr>
      <vt:lpstr>Results in brief: 2013 – 2016 (2) </vt:lpstr>
      <vt:lpstr>Results in brief: 2013 – 2016 (3) </vt:lpstr>
      <vt:lpstr>Workshops</vt:lpstr>
      <vt:lpstr>Workshops (2) </vt:lpstr>
      <vt:lpstr>Workshops (3) </vt:lpstr>
      <vt:lpstr>Planned Workshop</vt:lpstr>
      <vt:lpstr>Management Team</vt:lpstr>
      <vt:lpstr>Statistics </vt:lpstr>
      <vt:lpstr>Statistics (2)</vt:lpstr>
      <vt:lpstr>SG13 “Future networks including cloud computing, mobile and next-generation networks”,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Meshkurti, Ana Maria</dc:creator>
  <cp:lastModifiedBy>Meshkurti, Ana Maria</cp:lastModifiedBy>
  <cp:revision>100</cp:revision>
  <dcterms:created xsi:type="dcterms:W3CDTF">2016-10-03T13:51:04Z</dcterms:created>
  <dcterms:modified xsi:type="dcterms:W3CDTF">2016-10-19T08:02:35Z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0x01010057F68931A6B455448096185B52C4590C</vt:lpwstr>
  </property>
</Properties>
</file>