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98" r:id="rId3"/>
    <p:sldId id="287" r:id="rId4"/>
    <p:sldId id="269" r:id="rId5"/>
    <p:sldId id="310" r:id="rId6"/>
    <p:sldId id="301" r:id="rId7"/>
    <p:sldId id="302" r:id="rId8"/>
    <p:sldId id="307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60" autoAdjust="0"/>
    <p:restoredTop sz="51167" autoAdjust="0"/>
  </p:normalViewPr>
  <p:slideViewPr>
    <p:cSldViewPr snapToGrid="0">
      <p:cViewPr varScale="1">
        <p:scale>
          <a:sx n="69" d="100"/>
          <a:sy n="69" d="100"/>
        </p:scale>
        <p:origin x="-292" y="-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38383-5C8F-464E-9742-93B7B7AB1E52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368D1F-0C19-41DB-9CB1-3E81D2DA3D16}">
      <dgm:prSet phldrT="[Text]"/>
      <dgm:spPr/>
      <dgm:t>
        <a:bodyPr/>
        <a:lstStyle/>
        <a:p>
          <a:r>
            <a:rPr lang="en-US" dirty="0" smtClean="0"/>
            <a:t>NNAI</a:t>
          </a:r>
          <a:endParaRPr lang="en-US" dirty="0"/>
        </a:p>
      </dgm:t>
    </dgm:pt>
    <dgm:pt modelId="{CFBC0328-A925-485C-A3E8-1315EE9EB3B2}" type="parTrans" cxnId="{DBF731FC-9CE6-44E2-A3F2-21BD9D0CA131}">
      <dgm:prSet/>
      <dgm:spPr/>
      <dgm:t>
        <a:bodyPr/>
        <a:lstStyle/>
        <a:p>
          <a:endParaRPr lang="en-US"/>
        </a:p>
      </dgm:t>
    </dgm:pt>
    <dgm:pt modelId="{A715D335-E62D-4214-B36A-4BC0908C3ECB}" type="sibTrans" cxnId="{DBF731FC-9CE6-44E2-A3F2-21BD9D0CA13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C5DDDAF4-B0C2-4C21-87DE-D1F868A1EED4}">
      <dgm:prSet phldrT="[Text]"/>
      <dgm:spPr/>
      <dgm:t>
        <a:bodyPr/>
        <a:lstStyle/>
        <a:p>
          <a:r>
            <a:rPr lang="en-US" dirty="0" smtClean="0"/>
            <a:t>Service Delivery</a:t>
          </a:r>
          <a:endParaRPr lang="en-US" dirty="0"/>
        </a:p>
      </dgm:t>
    </dgm:pt>
    <dgm:pt modelId="{E64FB8AD-4015-492E-95CB-329E0711A0E6}" type="parTrans" cxnId="{437CD79F-73B9-49F8-9256-D20B01D6CDF0}">
      <dgm:prSet/>
      <dgm:spPr/>
      <dgm:t>
        <a:bodyPr/>
        <a:lstStyle/>
        <a:p>
          <a:endParaRPr lang="en-US"/>
        </a:p>
      </dgm:t>
    </dgm:pt>
    <dgm:pt modelId="{0C1ABB4B-51B0-4B15-80BB-98A9DACC3FFD}" type="sibTrans" cxnId="{437CD79F-73B9-49F8-9256-D20B01D6CDF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AB0E67D1-CE27-4D20-AA3D-68F569B681EB}">
      <dgm:prSet phldrT="[Text]"/>
      <dgm:spPr/>
      <dgm:t>
        <a:bodyPr/>
        <a:lstStyle/>
        <a:p>
          <a:r>
            <a:rPr lang="en-US" dirty="0" smtClean="0"/>
            <a:t>Routing</a:t>
          </a:r>
          <a:endParaRPr lang="en-US" dirty="0"/>
        </a:p>
      </dgm:t>
    </dgm:pt>
    <dgm:pt modelId="{ADC9D83C-A2AE-4A5D-A7CB-F9E92D1F76F3}" type="parTrans" cxnId="{B90B011C-9D9A-4577-8560-70950CBCB625}">
      <dgm:prSet/>
      <dgm:spPr/>
      <dgm:t>
        <a:bodyPr/>
        <a:lstStyle/>
        <a:p>
          <a:endParaRPr lang="en-US"/>
        </a:p>
      </dgm:t>
    </dgm:pt>
    <dgm:pt modelId="{86968774-4504-40C5-A079-20963744544F}" type="sibTrans" cxnId="{B90B011C-9D9A-4577-8560-70950CBCB62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8DD3F808-8D43-444F-AC74-34731050CD58}">
      <dgm:prSet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8C5A5121-2381-489D-8497-BB7FD0DD6A15}" type="parTrans" cxnId="{F79997D1-BD99-43B1-96C9-A54D0D066A52}">
      <dgm:prSet/>
      <dgm:spPr/>
      <dgm:t>
        <a:bodyPr/>
        <a:lstStyle/>
        <a:p>
          <a:endParaRPr lang="en-US"/>
        </a:p>
      </dgm:t>
    </dgm:pt>
    <dgm:pt modelId="{512E9107-1D71-4C47-B1AF-C1412D46D60A}" type="sibTrans" cxnId="{F79997D1-BD99-43B1-96C9-A54D0D066A5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E0FE8471-59FE-4D29-810C-223648DA7549}" type="pres">
      <dgm:prSet presAssocID="{49038383-5C8F-464E-9742-93B7B7AB1E52}" presName="Name0" presStyleCnt="0">
        <dgm:presLayoutVars>
          <dgm:chMax val="21"/>
          <dgm:chPref val="21"/>
        </dgm:presLayoutVars>
      </dgm:prSet>
      <dgm:spPr/>
    </dgm:pt>
    <dgm:pt modelId="{05518758-3BCE-4839-8088-0DAB84A97E46}" type="pres">
      <dgm:prSet presAssocID="{1F368D1F-0C19-41DB-9CB1-3E81D2DA3D16}" presName="text1" presStyleCnt="0"/>
      <dgm:spPr/>
    </dgm:pt>
    <dgm:pt modelId="{0C94E32E-1D24-426F-8809-6F3AE2F7DF99}" type="pres">
      <dgm:prSet presAssocID="{1F368D1F-0C19-41DB-9CB1-3E81D2DA3D16}" presName="textRepeatNode" presStyleLbl="alignNode1" presStyleIdx="0" presStyleCnt="4" custLinFactNeighborX="-83600" custLinFactNeighborY="-548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CA20A-9093-4A36-BF23-E661D0971B55}" type="pres">
      <dgm:prSet presAssocID="{1F368D1F-0C19-41DB-9CB1-3E81D2DA3D16}" presName="textaccent1" presStyleCnt="0"/>
      <dgm:spPr/>
    </dgm:pt>
    <dgm:pt modelId="{C1F1D539-CDE2-4BF1-B64D-5C4BA935B882}" type="pres">
      <dgm:prSet presAssocID="{1F368D1F-0C19-41DB-9CB1-3E81D2DA3D16}" presName="accentRepeatNode" presStyleLbl="solidAlignAcc1" presStyleIdx="0" presStyleCnt="8"/>
      <dgm:spPr/>
    </dgm:pt>
    <dgm:pt modelId="{7B8D9D1F-F13E-4A36-B340-B24A6D637342}" type="pres">
      <dgm:prSet presAssocID="{A715D335-E62D-4214-B36A-4BC0908C3ECB}" presName="image1" presStyleCnt="0"/>
      <dgm:spPr/>
    </dgm:pt>
    <dgm:pt modelId="{109D6CEF-B670-41D4-910A-DCFC9E99371D}" type="pres">
      <dgm:prSet presAssocID="{A715D335-E62D-4214-B36A-4BC0908C3ECB}" presName="imageRepeatNode" presStyleLbl="alignAcc1" presStyleIdx="0" presStyleCnt="4" custLinFactX="70082" custLinFactY="-7789" custLinFactNeighborX="100000" custLinFactNeighborY="-100000"/>
      <dgm:spPr/>
    </dgm:pt>
    <dgm:pt modelId="{83516CD5-E1E2-43C8-AA1C-B54C18AFD0EA}" type="pres">
      <dgm:prSet presAssocID="{A715D335-E62D-4214-B36A-4BC0908C3ECB}" presName="imageaccent1" presStyleCnt="0"/>
      <dgm:spPr/>
    </dgm:pt>
    <dgm:pt modelId="{BA468112-8410-4CCC-80A5-E402478077D2}" type="pres">
      <dgm:prSet presAssocID="{A715D335-E62D-4214-B36A-4BC0908C3ECB}" presName="accentRepeatNode" presStyleLbl="solidAlignAcc1" presStyleIdx="1" presStyleCnt="8"/>
      <dgm:spPr>
        <a:noFill/>
        <a:ln>
          <a:noFill/>
        </a:ln>
      </dgm:spPr>
    </dgm:pt>
    <dgm:pt modelId="{E163972B-0854-41FC-B169-64CF6764C06E}" type="pres">
      <dgm:prSet presAssocID="{C5DDDAF4-B0C2-4C21-87DE-D1F868A1EED4}" presName="text2" presStyleCnt="0"/>
      <dgm:spPr/>
    </dgm:pt>
    <dgm:pt modelId="{4CEB7C2E-16F4-4ABA-BBED-002D386FA784}" type="pres">
      <dgm:prSet presAssocID="{C5DDDAF4-B0C2-4C21-87DE-D1F868A1EED4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3BA90-C952-4D16-9AC0-EF77AAEA0D68}" type="pres">
      <dgm:prSet presAssocID="{C5DDDAF4-B0C2-4C21-87DE-D1F868A1EED4}" presName="textaccent2" presStyleCnt="0"/>
      <dgm:spPr/>
    </dgm:pt>
    <dgm:pt modelId="{E50EC310-6F92-4B4D-855A-B794DAEAA6EA}" type="pres">
      <dgm:prSet presAssocID="{C5DDDAF4-B0C2-4C21-87DE-D1F868A1EED4}" presName="accentRepeatNode" presStyleLbl="solidAlignAcc1" presStyleIdx="2" presStyleCnt="8"/>
      <dgm:spPr>
        <a:noFill/>
        <a:ln>
          <a:noFill/>
        </a:ln>
      </dgm:spPr>
    </dgm:pt>
    <dgm:pt modelId="{E51F906E-F127-4498-A167-BBA53FF0F9F7}" type="pres">
      <dgm:prSet presAssocID="{0C1ABB4B-51B0-4B15-80BB-98A9DACC3FFD}" presName="image2" presStyleCnt="0"/>
      <dgm:spPr/>
    </dgm:pt>
    <dgm:pt modelId="{ABDC3864-8BE8-4A74-B650-911AB9101BAE}" type="pres">
      <dgm:prSet presAssocID="{0C1ABB4B-51B0-4B15-80BB-98A9DACC3FFD}" presName="imageRepeatNode" presStyleLbl="alignAcc1" presStyleIdx="1" presStyleCnt="4" custLinFactNeighborX="258" custLinFactNeighborY="-1104"/>
      <dgm:spPr/>
    </dgm:pt>
    <dgm:pt modelId="{7E6D439F-82E4-4F57-8739-534DF6BB7932}" type="pres">
      <dgm:prSet presAssocID="{0C1ABB4B-51B0-4B15-80BB-98A9DACC3FFD}" presName="imageaccent2" presStyleCnt="0"/>
      <dgm:spPr/>
    </dgm:pt>
    <dgm:pt modelId="{88C24A58-F112-42E1-A4C1-A85C8BC6FAE5}" type="pres">
      <dgm:prSet presAssocID="{0C1ABB4B-51B0-4B15-80BB-98A9DACC3FFD}" presName="accentRepeatNode" presStyleLbl="solidAlignAcc1" presStyleIdx="3" presStyleCnt="8"/>
      <dgm:spPr>
        <a:noFill/>
        <a:ln>
          <a:noFill/>
        </a:ln>
      </dgm:spPr>
    </dgm:pt>
    <dgm:pt modelId="{D161E168-E8A1-48A3-B793-2B6206820D3C}" type="pres">
      <dgm:prSet presAssocID="{AB0E67D1-CE27-4D20-AA3D-68F569B681EB}" presName="text3" presStyleCnt="0"/>
      <dgm:spPr/>
    </dgm:pt>
    <dgm:pt modelId="{759D3A08-E1F1-4880-B8EC-71E5628FF4E8}" type="pres">
      <dgm:prSet presAssocID="{AB0E67D1-CE27-4D20-AA3D-68F569B681E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20341-72FE-4AAA-B3DB-4A84294C5B04}" type="pres">
      <dgm:prSet presAssocID="{AB0E67D1-CE27-4D20-AA3D-68F569B681EB}" presName="textaccent3" presStyleCnt="0"/>
      <dgm:spPr/>
    </dgm:pt>
    <dgm:pt modelId="{EC94F9DC-FB08-42E1-9AB8-A173663ED66B}" type="pres">
      <dgm:prSet presAssocID="{AB0E67D1-CE27-4D20-AA3D-68F569B681EB}" presName="accentRepeatNode" presStyleLbl="solidAlignAcc1" presStyleIdx="4" presStyleCnt="8"/>
      <dgm:spPr>
        <a:noFill/>
        <a:ln>
          <a:noFill/>
        </a:ln>
      </dgm:spPr>
    </dgm:pt>
    <dgm:pt modelId="{42CA7A8F-4BB4-4CED-8052-315171C7254F}" type="pres">
      <dgm:prSet presAssocID="{86968774-4504-40C5-A079-20963744544F}" presName="image3" presStyleCnt="0"/>
      <dgm:spPr/>
    </dgm:pt>
    <dgm:pt modelId="{C6389FF5-AF2E-4B58-8493-2EDF5D20DA60}" type="pres">
      <dgm:prSet presAssocID="{86968774-4504-40C5-A079-20963744544F}" presName="imageRepeatNode" presStyleLbl="alignAcc1" presStyleIdx="2" presStyleCnt="4" custLinFactY="64346" custLinFactNeighborX="-84242" custLinFactNeighborY="100000"/>
      <dgm:spPr/>
    </dgm:pt>
    <dgm:pt modelId="{BAE28C20-AE00-4A00-B581-0A50CA562260}" type="pres">
      <dgm:prSet presAssocID="{86968774-4504-40C5-A079-20963744544F}" presName="imageaccent3" presStyleCnt="0"/>
      <dgm:spPr/>
    </dgm:pt>
    <dgm:pt modelId="{5A20A357-49CB-41BD-9E4F-788788ACE0E5}" type="pres">
      <dgm:prSet presAssocID="{86968774-4504-40C5-A079-20963744544F}" presName="accentRepeatNode" presStyleLbl="solidAlignAcc1" presStyleIdx="5" presStyleCnt="8"/>
      <dgm:spPr>
        <a:noFill/>
        <a:ln>
          <a:noFill/>
        </a:ln>
      </dgm:spPr>
    </dgm:pt>
    <dgm:pt modelId="{2EDAB80D-8280-4BD7-A777-8B111E86F1F6}" type="pres">
      <dgm:prSet presAssocID="{8DD3F808-8D43-444F-AC74-34731050CD58}" presName="text4" presStyleCnt="0"/>
      <dgm:spPr/>
    </dgm:pt>
    <dgm:pt modelId="{A1280D19-01AC-49F2-B696-A99C4480831C}" type="pres">
      <dgm:prSet presAssocID="{8DD3F808-8D43-444F-AC74-34731050CD58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346C4-4F61-4AD0-9F96-55554A26E2B5}" type="pres">
      <dgm:prSet presAssocID="{8DD3F808-8D43-444F-AC74-34731050CD58}" presName="textaccent4" presStyleCnt="0"/>
      <dgm:spPr/>
    </dgm:pt>
    <dgm:pt modelId="{5C4EE203-B2DC-4CDF-83D1-8A307E82FB83}" type="pres">
      <dgm:prSet presAssocID="{8DD3F808-8D43-444F-AC74-34731050CD58}" presName="accentRepeatNode" presStyleLbl="solidAlignAcc1" presStyleIdx="6" presStyleCnt="8"/>
      <dgm:spPr>
        <a:noFill/>
        <a:ln>
          <a:noFill/>
        </a:ln>
      </dgm:spPr>
    </dgm:pt>
    <dgm:pt modelId="{BEC68C77-C673-4893-A932-6F493449B045}" type="pres">
      <dgm:prSet presAssocID="{512E9107-1D71-4C47-B1AF-C1412D46D60A}" presName="image4" presStyleCnt="0"/>
      <dgm:spPr/>
    </dgm:pt>
    <dgm:pt modelId="{3FDA8D4D-A2BC-4C35-94E5-30494E92A536}" type="pres">
      <dgm:prSet presAssocID="{512E9107-1D71-4C47-B1AF-C1412D46D60A}" presName="imageRepeatNode" presStyleLbl="alignAcc1" presStyleIdx="3" presStyleCnt="4" custLinFactX="-139723" custLinFactY="-7890" custLinFactNeighborX="-200000" custLinFactNeighborY="-100000"/>
      <dgm:spPr/>
    </dgm:pt>
    <dgm:pt modelId="{E98F5C3E-95CE-441B-8C09-7631EFA83958}" type="pres">
      <dgm:prSet presAssocID="{512E9107-1D71-4C47-B1AF-C1412D46D60A}" presName="imageaccent4" presStyleCnt="0"/>
      <dgm:spPr/>
    </dgm:pt>
    <dgm:pt modelId="{3C6349C7-5DBC-4E55-9171-33C32AA02A9A}" type="pres">
      <dgm:prSet presAssocID="{512E9107-1D71-4C47-B1AF-C1412D46D60A}" presName="accentRepeatNode" presStyleLbl="solidAlignAcc1" presStyleIdx="7" presStyleCnt="8" custLinFactX="-1170256" custLinFactY="-256092" custLinFactNeighborX="-1200000" custLinFactNeighborY="-300000"/>
      <dgm:spPr>
        <a:solidFill>
          <a:schemeClr val="lt1">
            <a:hueOff val="0"/>
            <a:satOff val="0"/>
            <a:lumOff val="0"/>
          </a:schemeClr>
        </a:solidFill>
        <a:ln>
          <a:noFill/>
        </a:ln>
      </dgm:spPr>
    </dgm:pt>
  </dgm:ptLst>
  <dgm:cxnLst>
    <dgm:cxn modelId="{45E3CC28-2567-4443-A45C-CA36A597BFED}" type="presOf" srcId="{0C1ABB4B-51B0-4B15-80BB-98A9DACC3FFD}" destId="{ABDC3864-8BE8-4A74-B650-911AB9101BAE}" srcOrd="0" destOrd="0" presId="urn:microsoft.com/office/officeart/2008/layout/HexagonCluster"/>
    <dgm:cxn modelId="{C8DCFB1E-B521-4F03-A928-0BEF97782675}" type="presOf" srcId="{C5DDDAF4-B0C2-4C21-87DE-D1F868A1EED4}" destId="{4CEB7C2E-16F4-4ABA-BBED-002D386FA784}" srcOrd="0" destOrd="0" presId="urn:microsoft.com/office/officeart/2008/layout/HexagonCluster"/>
    <dgm:cxn modelId="{A183E712-5520-4D13-8C59-AB1A2D4080D1}" type="presOf" srcId="{AB0E67D1-CE27-4D20-AA3D-68F569B681EB}" destId="{759D3A08-E1F1-4880-B8EC-71E5628FF4E8}" srcOrd="0" destOrd="0" presId="urn:microsoft.com/office/officeart/2008/layout/HexagonCluster"/>
    <dgm:cxn modelId="{66F72981-6C57-4890-AF03-2F4934FF3904}" type="presOf" srcId="{A715D335-E62D-4214-B36A-4BC0908C3ECB}" destId="{109D6CEF-B670-41D4-910A-DCFC9E99371D}" srcOrd="0" destOrd="0" presId="urn:microsoft.com/office/officeart/2008/layout/HexagonCluster"/>
    <dgm:cxn modelId="{437CD79F-73B9-49F8-9256-D20B01D6CDF0}" srcId="{49038383-5C8F-464E-9742-93B7B7AB1E52}" destId="{C5DDDAF4-B0C2-4C21-87DE-D1F868A1EED4}" srcOrd="1" destOrd="0" parTransId="{E64FB8AD-4015-492E-95CB-329E0711A0E6}" sibTransId="{0C1ABB4B-51B0-4B15-80BB-98A9DACC3FFD}"/>
    <dgm:cxn modelId="{DBF731FC-9CE6-44E2-A3F2-21BD9D0CA131}" srcId="{49038383-5C8F-464E-9742-93B7B7AB1E52}" destId="{1F368D1F-0C19-41DB-9CB1-3E81D2DA3D16}" srcOrd="0" destOrd="0" parTransId="{CFBC0328-A925-485C-A3E8-1315EE9EB3B2}" sibTransId="{A715D335-E62D-4214-B36A-4BC0908C3ECB}"/>
    <dgm:cxn modelId="{B90B011C-9D9A-4577-8560-70950CBCB625}" srcId="{49038383-5C8F-464E-9742-93B7B7AB1E52}" destId="{AB0E67D1-CE27-4D20-AA3D-68F569B681EB}" srcOrd="2" destOrd="0" parTransId="{ADC9D83C-A2AE-4A5D-A7CB-F9E92D1F76F3}" sibTransId="{86968774-4504-40C5-A079-20963744544F}"/>
    <dgm:cxn modelId="{F79997D1-BD99-43B1-96C9-A54D0D066A52}" srcId="{49038383-5C8F-464E-9742-93B7B7AB1E52}" destId="{8DD3F808-8D43-444F-AC74-34731050CD58}" srcOrd="3" destOrd="0" parTransId="{8C5A5121-2381-489D-8497-BB7FD0DD6A15}" sibTransId="{512E9107-1D71-4C47-B1AF-C1412D46D60A}"/>
    <dgm:cxn modelId="{F4911B82-D35D-46AC-AE31-53AE6B278DE8}" type="presOf" srcId="{512E9107-1D71-4C47-B1AF-C1412D46D60A}" destId="{3FDA8D4D-A2BC-4C35-94E5-30494E92A536}" srcOrd="0" destOrd="0" presId="urn:microsoft.com/office/officeart/2008/layout/HexagonCluster"/>
    <dgm:cxn modelId="{9E9D97F9-2AA1-4799-A980-8921BCED8AB9}" type="presOf" srcId="{86968774-4504-40C5-A079-20963744544F}" destId="{C6389FF5-AF2E-4B58-8493-2EDF5D20DA60}" srcOrd="0" destOrd="0" presId="urn:microsoft.com/office/officeart/2008/layout/HexagonCluster"/>
    <dgm:cxn modelId="{87D5B612-A75B-4933-B579-03EA1E81D144}" type="presOf" srcId="{49038383-5C8F-464E-9742-93B7B7AB1E52}" destId="{E0FE8471-59FE-4D29-810C-223648DA7549}" srcOrd="0" destOrd="0" presId="urn:microsoft.com/office/officeart/2008/layout/HexagonCluster"/>
    <dgm:cxn modelId="{573DB262-FC77-4C7A-9C2E-760966554F6B}" type="presOf" srcId="{1F368D1F-0C19-41DB-9CB1-3E81D2DA3D16}" destId="{0C94E32E-1D24-426F-8809-6F3AE2F7DF99}" srcOrd="0" destOrd="0" presId="urn:microsoft.com/office/officeart/2008/layout/HexagonCluster"/>
    <dgm:cxn modelId="{50D8D0F3-43F7-4E6D-9BC1-55EBAE435761}" type="presOf" srcId="{8DD3F808-8D43-444F-AC74-34731050CD58}" destId="{A1280D19-01AC-49F2-B696-A99C4480831C}" srcOrd="0" destOrd="0" presId="urn:microsoft.com/office/officeart/2008/layout/HexagonCluster"/>
    <dgm:cxn modelId="{4527685A-644F-44E9-8E97-93B67E0A10E4}" type="presParOf" srcId="{E0FE8471-59FE-4D29-810C-223648DA7549}" destId="{05518758-3BCE-4839-8088-0DAB84A97E46}" srcOrd="0" destOrd="0" presId="urn:microsoft.com/office/officeart/2008/layout/HexagonCluster"/>
    <dgm:cxn modelId="{AF2C717E-F57E-4ED0-9930-5B1F0CCAC2FE}" type="presParOf" srcId="{05518758-3BCE-4839-8088-0DAB84A97E46}" destId="{0C94E32E-1D24-426F-8809-6F3AE2F7DF99}" srcOrd="0" destOrd="0" presId="urn:microsoft.com/office/officeart/2008/layout/HexagonCluster"/>
    <dgm:cxn modelId="{8A71F628-DF6B-4153-B8FE-8C18DC479C25}" type="presParOf" srcId="{E0FE8471-59FE-4D29-810C-223648DA7549}" destId="{DB3CA20A-9093-4A36-BF23-E661D0971B55}" srcOrd="1" destOrd="0" presId="urn:microsoft.com/office/officeart/2008/layout/HexagonCluster"/>
    <dgm:cxn modelId="{A549D738-427D-49D2-B8E8-B27C524E0F01}" type="presParOf" srcId="{DB3CA20A-9093-4A36-BF23-E661D0971B55}" destId="{C1F1D539-CDE2-4BF1-B64D-5C4BA935B882}" srcOrd="0" destOrd="0" presId="urn:microsoft.com/office/officeart/2008/layout/HexagonCluster"/>
    <dgm:cxn modelId="{F8CC5DE7-DDE1-4D37-9AEA-CF3D0EA3436A}" type="presParOf" srcId="{E0FE8471-59FE-4D29-810C-223648DA7549}" destId="{7B8D9D1F-F13E-4A36-B340-B24A6D637342}" srcOrd="2" destOrd="0" presId="urn:microsoft.com/office/officeart/2008/layout/HexagonCluster"/>
    <dgm:cxn modelId="{7785AD61-534F-4268-8C96-6BD4BC66A2E7}" type="presParOf" srcId="{7B8D9D1F-F13E-4A36-B340-B24A6D637342}" destId="{109D6CEF-B670-41D4-910A-DCFC9E99371D}" srcOrd="0" destOrd="0" presId="urn:microsoft.com/office/officeart/2008/layout/HexagonCluster"/>
    <dgm:cxn modelId="{F769959F-10D2-4C51-B5A4-2BCF6C1CB668}" type="presParOf" srcId="{E0FE8471-59FE-4D29-810C-223648DA7549}" destId="{83516CD5-E1E2-43C8-AA1C-B54C18AFD0EA}" srcOrd="3" destOrd="0" presId="urn:microsoft.com/office/officeart/2008/layout/HexagonCluster"/>
    <dgm:cxn modelId="{2DFE6E42-2E4F-4098-8508-007E7829A6F7}" type="presParOf" srcId="{83516CD5-E1E2-43C8-AA1C-B54C18AFD0EA}" destId="{BA468112-8410-4CCC-80A5-E402478077D2}" srcOrd="0" destOrd="0" presId="urn:microsoft.com/office/officeart/2008/layout/HexagonCluster"/>
    <dgm:cxn modelId="{9ED09618-E268-4809-B5C2-91308F4C827F}" type="presParOf" srcId="{E0FE8471-59FE-4D29-810C-223648DA7549}" destId="{E163972B-0854-41FC-B169-64CF6764C06E}" srcOrd="4" destOrd="0" presId="urn:microsoft.com/office/officeart/2008/layout/HexagonCluster"/>
    <dgm:cxn modelId="{4E2147E2-2966-4164-B960-D34629B4E72D}" type="presParOf" srcId="{E163972B-0854-41FC-B169-64CF6764C06E}" destId="{4CEB7C2E-16F4-4ABA-BBED-002D386FA784}" srcOrd="0" destOrd="0" presId="urn:microsoft.com/office/officeart/2008/layout/HexagonCluster"/>
    <dgm:cxn modelId="{565D4F16-004A-451F-8DB8-27E5B1812962}" type="presParOf" srcId="{E0FE8471-59FE-4D29-810C-223648DA7549}" destId="{2563BA90-C952-4D16-9AC0-EF77AAEA0D68}" srcOrd="5" destOrd="0" presId="urn:microsoft.com/office/officeart/2008/layout/HexagonCluster"/>
    <dgm:cxn modelId="{A103258B-8014-4039-A0CE-756118CAA461}" type="presParOf" srcId="{2563BA90-C952-4D16-9AC0-EF77AAEA0D68}" destId="{E50EC310-6F92-4B4D-855A-B794DAEAA6EA}" srcOrd="0" destOrd="0" presId="urn:microsoft.com/office/officeart/2008/layout/HexagonCluster"/>
    <dgm:cxn modelId="{565943B2-11F1-4162-8F19-C869D55BF6AC}" type="presParOf" srcId="{E0FE8471-59FE-4D29-810C-223648DA7549}" destId="{E51F906E-F127-4498-A167-BBA53FF0F9F7}" srcOrd="6" destOrd="0" presId="urn:microsoft.com/office/officeart/2008/layout/HexagonCluster"/>
    <dgm:cxn modelId="{5633B617-3DD3-4BF4-827F-DAFFB242930D}" type="presParOf" srcId="{E51F906E-F127-4498-A167-BBA53FF0F9F7}" destId="{ABDC3864-8BE8-4A74-B650-911AB9101BAE}" srcOrd="0" destOrd="0" presId="urn:microsoft.com/office/officeart/2008/layout/HexagonCluster"/>
    <dgm:cxn modelId="{FAB5A18C-148B-4E89-9A39-33A8214C9ADE}" type="presParOf" srcId="{E0FE8471-59FE-4D29-810C-223648DA7549}" destId="{7E6D439F-82E4-4F57-8739-534DF6BB7932}" srcOrd="7" destOrd="0" presId="urn:microsoft.com/office/officeart/2008/layout/HexagonCluster"/>
    <dgm:cxn modelId="{7FDC53A6-88A5-4BCB-9503-AD52DA55A66D}" type="presParOf" srcId="{7E6D439F-82E4-4F57-8739-534DF6BB7932}" destId="{88C24A58-F112-42E1-A4C1-A85C8BC6FAE5}" srcOrd="0" destOrd="0" presId="urn:microsoft.com/office/officeart/2008/layout/HexagonCluster"/>
    <dgm:cxn modelId="{A5566865-EE33-41FF-8436-C9F1EB48125E}" type="presParOf" srcId="{E0FE8471-59FE-4D29-810C-223648DA7549}" destId="{D161E168-E8A1-48A3-B793-2B6206820D3C}" srcOrd="8" destOrd="0" presId="urn:microsoft.com/office/officeart/2008/layout/HexagonCluster"/>
    <dgm:cxn modelId="{503789BD-CC4F-4114-BD4F-8AA7FCA4BA57}" type="presParOf" srcId="{D161E168-E8A1-48A3-B793-2B6206820D3C}" destId="{759D3A08-E1F1-4880-B8EC-71E5628FF4E8}" srcOrd="0" destOrd="0" presId="urn:microsoft.com/office/officeart/2008/layout/HexagonCluster"/>
    <dgm:cxn modelId="{2F7C30F3-DB83-4A5E-8BF4-63E3545CCD0C}" type="presParOf" srcId="{E0FE8471-59FE-4D29-810C-223648DA7549}" destId="{A2720341-72FE-4AAA-B3DB-4A84294C5B04}" srcOrd="9" destOrd="0" presId="urn:microsoft.com/office/officeart/2008/layout/HexagonCluster"/>
    <dgm:cxn modelId="{BA569FD0-3124-4C15-A906-93273F6DCF56}" type="presParOf" srcId="{A2720341-72FE-4AAA-B3DB-4A84294C5B04}" destId="{EC94F9DC-FB08-42E1-9AB8-A173663ED66B}" srcOrd="0" destOrd="0" presId="urn:microsoft.com/office/officeart/2008/layout/HexagonCluster"/>
    <dgm:cxn modelId="{7E82B4C8-D219-4B25-B91B-D2DC664E5C94}" type="presParOf" srcId="{E0FE8471-59FE-4D29-810C-223648DA7549}" destId="{42CA7A8F-4BB4-4CED-8052-315171C7254F}" srcOrd="10" destOrd="0" presId="urn:microsoft.com/office/officeart/2008/layout/HexagonCluster"/>
    <dgm:cxn modelId="{4FD66C1B-CE03-4B45-81AA-2FEB211FEF2D}" type="presParOf" srcId="{42CA7A8F-4BB4-4CED-8052-315171C7254F}" destId="{C6389FF5-AF2E-4B58-8493-2EDF5D20DA60}" srcOrd="0" destOrd="0" presId="urn:microsoft.com/office/officeart/2008/layout/HexagonCluster"/>
    <dgm:cxn modelId="{D9320A95-211F-4F44-8313-670BAAB177FD}" type="presParOf" srcId="{E0FE8471-59FE-4D29-810C-223648DA7549}" destId="{BAE28C20-AE00-4A00-B581-0A50CA562260}" srcOrd="11" destOrd="0" presId="urn:microsoft.com/office/officeart/2008/layout/HexagonCluster"/>
    <dgm:cxn modelId="{6A607CA7-79A9-47DF-B9F1-EA95300A179A}" type="presParOf" srcId="{BAE28C20-AE00-4A00-B581-0A50CA562260}" destId="{5A20A357-49CB-41BD-9E4F-788788ACE0E5}" srcOrd="0" destOrd="0" presId="urn:microsoft.com/office/officeart/2008/layout/HexagonCluster"/>
    <dgm:cxn modelId="{A7F3FCC0-1242-43F5-9891-8BD1D49640BE}" type="presParOf" srcId="{E0FE8471-59FE-4D29-810C-223648DA7549}" destId="{2EDAB80D-8280-4BD7-A777-8B111E86F1F6}" srcOrd="12" destOrd="0" presId="urn:microsoft.com/office/officeart/2008/layout/HexagonCluster"/>
    <dgm:cxn modelId="{3ECCF808-8154-42A0-BECF-1C7E3F019909}" type="presParOf" srcId="{2EDAB80D-8280-4BD7-A777-8B111E86F1F6}" destId="{A1280D19-01AC-49F2-B696-A99C4480831C}" srcOrd="0" destOrd="0" presId="urn:microsoft.com/office/officeart/2008/layout/HexagonCluster"/>
    <dgm:cxn modelId="{63F458DB-B0E3-4139-A89D-3B80B3544644}" type="presParOf" srcId="{E0FE8471-59FE-4D29-810C-223648DA7549}" destId="{C3E346C4-4F61-4AD0-9F96-55554A26E2B5}" srcOrd="13" destOrd="0" presId="urn:microsoft.com/office/officeart/2008/layout/HexagonCluster"/>
    <dgm:cxn modelId="{ABE6B44D-969F-4BC0-AA12-4DF4B5668959}" type="presParOf" srcId="{C3E346C4-4F61-4AD0-9F96-55554A26E2B5}" destId="{5C4EE203-B2DC-4CDF-83D1-8A307E82FB83}" srcOrd="0" destOrd="0" presId="urn:microsoft.com/office/officeart/2008/layout/HexagonCluster"/>
    <dgm:cxn modelId="{C548026E-469F-44E6-8749-DCFC3FF566F7}" type="presParOf" srcId="{E0FE8471-59FE-4D29-810C-223648DA7549}" destId="{BEC68C77-C673-4893-A932-6F493449B045}" srcOrd="14" destOrd="0" presId="urn:microsoft.com/office/officeart/2008/layout/HexagonCluster"/>
    <dgm:cxn modelId="{E95BCBD2-F29D-4BDC-87CF-3014F53387A2}" type="presParOf" srcId="{BEC68C77-C673-4893-A932-6F493449B045}" destId="{3FDA8D4D-A2BC-4C35-94E5-30494E92A536}" srcOrd="0" destOrd="0" presId="urn:microsoft.com/office/officeart/2008/layout/HexagonCluster"/>
    <dgm:cxn modelId="{71AD155B-79D2-4DE0-A74C-E9E27DB50F63}" type="presParOf" srcId="{E0FE8471-59FE-4D29-810C-223648DA7549}" destId="{E98F5C3E-95CE-441B-8C09-7631EFA83958}" srcOrd="15" destOrd="0" presId="urn:microsoft.com/office/officeart/2008/layout/HexagonCluster"/>
    <dgm:cxn modelId="{6816A5CC-750F-4C7B-AE8F-D939DEE68CBA}" type="presParOf" srcId="{E98F5C3E-95CE-441B-8C09-7631EFA83958}" destId="{3C6349C7-5DBC-4E55-9171-33C32AA02A9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4CA0E-43BD-4837-9857-764CC808EE82}" type="doc">
      <dgm:prSet loTypeId="urn:microsoft.com/office/officeart/2005/8/layout/target3" loCatId="relationship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BB92BEC-DF53-4CA4-B9B0-6BF1108C2CCB}">
      <dgm:prSet custT="1"/>
      <dgm:spPr/>
      <dgm:t>
        <a:bodyPr/>
        <a:lstStyle/>
        <a:p>
          <a:pPr rtl="0"/>
          <a:r>
            <a:rPr lang="en-US" sz="20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Human factors in the context of </a:t>
          </a:r>
          <a:r>
            <a:rPr lang="en-US" sz="20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 IMT-2020 / IoT</a:t>
          </a:r>
          <a:endParaRPr lang="en-US" sz="2000" b="1" kern="1200" dirty="0">
            <a:solidFill>
              <a:schemeClr val="tx2"/>
            </a:solidFill>
            <a:latin typeface="Lato Black" charset="0"/>
            <a:ea typeface="Lato Black" charset="0"/>
            <a:cs typeface="Lato Black" charset="0"/>
          </a:endParaRPr>
        </a:p>
      </dgm:t>
    </dgm:pt>
    <dgm:pt modelId="{09B82C77-A9DE-422D-ABC8-8359FD679BBB}" type="parTrans" cxnId="{76CED85E-703C-4343-8C7B-CBE4A2F4BD4E}">
      <dgm:prSet/>
      <dgm:spPr/>
      <dgm:t>
        <a:bodyPr/>
        <a:lstStyle/>
        <a:p>
          <a:endParaRPr lang="en-US" sz="1400"/>
        </a:p>
      </dgm:t>
    </dgm:pt>
    <dgm:pt modelId="{EBF29E85-2BBF-4F0C-B68E-C2EE42777875}" type="sibTrans" cxnId="{76CED85E-703C-4343-8C7B-CBE4A2F4BD4E}">
      <dgm:prSet/>
      <dgm:spPr/>
      <dgm:t>
        <a:bodyPr/>
        <a:lstStyle/>
        <a:p>
          <a:endParaRPr lang="en-US" sz="1400"/>
        </a:p>
      </dgm:t>
    </dgm:pt>
    <dgm:pt modelId="{49E5FA1C-2A3E-4C3F-895A-9D36EB8AD9FA}">
      <dgm:prSet custT="1"/>
      <dgm:spPr/>
      <dgm:t>
        <a:bodyPr/>
        <a:lstStyle/>
        <a:p>
          <a:r>
            <a:rPr lang="en-US" sz="24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DR&amp;NRR</a:t>
          </a:r>
          <a:r>
            <a:rPr lang="en-US" sz="2000" b="1" kern="1200" dirty="0" smtClean="0"/>
            <a:t> </a:t>
          </a:r>
          <a:endParaRPr lang="en-US" sz="2400" b="1" kern="1200" dirty="0"/>
        </a:p>
      </dgm:t>
    </dgm:pt>
    <dgm:pt modelId="{3FADCA76-C219-4C9C-A2B7-CE462346E72E}" type="parTrans" cxnId="{529E88DA-BA45-4935-9F31-62A5C8F71BB5}">
      <dgm:prSet/>
      <dgm:spPr/>
      <dgm:t>
        <a:bodyPr/>
        <a:lstStyle/>
        <a:p>
          <a:endParaRPr lang="en-US" sz="1400"/>
        </a:p>
      </dgm:t>
    </dgm:pt>
    <dgm:pt modelId="{2B799957-6A80-452A-9D35-C648A09218BF}" type="sibTrans" cxnId="{529E88DA-BA45-4935-9F31-62A5C8F71BB5}">
      <dgm:prSet/>
      <dgm:spPr/>
      <dgm:t>
        <a:bodyPr/>
        <a:lstStyle/>
        <a:p>
          <a:endParaRPr lang="en-US" sz="1400"/>
        </a:p>
      </dgm:t>
    </dgm:pt>
    <dgm:pt modelId="{9BCB78B7-7AA8-4288-8007-4E83456E74A9}">
      <dgm:prSet custT="1"/>
      <dgm:spPr/>
      <dgm:t>
        <a:bodyPr/>
        <a:lstStyle/>
        <a:p>
          <a:r>
            <a:rPr lang="en-US" sz="20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Holistic Approach to Network Management</a:t>
          </a:r>
          <a:endParaRPr lang="en-US" sz="2000" b="1" kern="1200" dirty="0">
            <a:solidFill>
              <a:schemeClr val="tx2"/>
            </a:solidFill>
            <a:latin typeface="Lato Black" charset="0"/>
            <a:ea typeface="Lato Black" charset="0"/>
            <a:cs typeface="Lato Black" charset="0"/>
          </a:endParaRPr>
        </a:p>
      </dgm:t>
    </dgm:pt>
    <dgm:pt modelId="{889909DC-F36D-4832-B417-C19001CBF5EB}" type="parTrans" cxnId="{95856D05-145E-49D5-85B6-4D0856A61261}">
      <dgm:prSet/>
      <dgm:spPr/>
      <dgm:t>
        <a:bodyPr/>
        <a:lstStyle/>
        <a:p>
          <a:endParaRPr lang="en-US" sz="1400"/>
        </a:p>
      </dgm:t>
    </dgm:pt>
    <dgm:pt modelId="{5C6787AB-78EB-437F-A9E4-E1A461A33D7B}" type="sibTrans" cxnId="{95856D05-145E-49D5-85B6-4D0856A61261}">
      <dgm:prSet/>
      <dgm:spPr/>
      <dgm:t>
        <a:bodyPr/>
        <a:lstStyle/>
        <a:p>
          <a:endParaRPr lang="en-US" sz="1400"/>
        </a:p>
      </dgm:t>
    </dgm:pt>
    <dgm:pt modelId="{EB56131B-F490-4AA3-BE33-7A7599ED37B1}">
      <dgm:prSet custT="1"/>
      <dgm:spPr/>
      <dgm:t>
        <a:bodyPr/>
        <a:lstStyle/>
        <a:p>
          <a:pPr rtl="0"/>
          <a:r>
            <a:rPr lang="en-US" sz="24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Interworking and Interoperability</a:t>
          </a:r>
          <a:endParaRPr lang="en-US" sz="2400" b="1" kern="1200" dirty="0">
            <a:solidFill>
              <a:schemeClr val="tx2"/>
            </a:solidFill>
            <a:latin typeface="Lato Black" charset="0"/>
            <a:ea typeface="Lato Black" charset="0"/>
            <a:cs typeface="Lato Black" charset="0"/>
          </a:endParaRPr>
        </a:p>
      </dgm:t>
    </dgm:pt>
    <dgm:pt modelId="{34552A9D-3B21-445A-B952-A0FB9B301FFB}" type="sibTrans" cxnId="{7C321200-C741-4160-A3B2-5FABA9492307}">
      <dgm:prSet/>
      <dgm:spPr/>
      <dgm:t>
        <a:bodyPr/>
        <a:lstStyle/>
        <a:p>
          <a:endParaRPr lang="en-US" sz="1400"/>
        </a:p>
      </dgm:t>
    </dgm:pt>
    <dgm:pt modelId="{4DC485A2-BD8B-4EEC-BE9D-FAFF31CC233B}" type="parTrans" cxnId="{7C321200-C741-4160-A3B2-5FABA9492307}">
      <dgm:prSet/>
      <dgm:spPr/>
      <dgm:t>
        <a:bodyPr/>
        <a:lstStyle/>
        <a:p>
          <a:endParaRPr lang="en-US" sz="1400"/>
        </a:p>
      </dgm:t>
    </dgm:pt>
    <dgm:pt modelId="{8B807924-B998-4F73-B39B-D6F6C51AFD41}">
      <dgm:prSet custT="1"/>
      <dgm:spPr/>
      <dgm:t>
        <a:bodyPr/>
        <a:lstStyle/>
        <a:p>
          <a:pPr rtl="0"/>
          <a:r>
            <a:rPr lang="en-US" sz="18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Global Platform to address and combat Misuse                                   and Caller ID spoofing</a:t>
          </a:r>
          <a:endParaRPr lang="en-US" sz="1800" b="1" kern="1200" dirty="0">
            <a:solidFill>
              <a:schemeClr val="tx2"/>
            </a:solidFill>
            <a:latin typeface="Lato Black" charset="0"/>
            <a:ea typeface="Lato Black" charset="0"/>
            <a:cs typeface="Lato Black" charset="0"/>
          </a:endParaRPr>
        </a:p>
      </dgm:t>
    </dgm:pt>
    <dgm:pt modelId="{38E9573D-4D56-41EF-941B-881E3AC14C5A}" type="sibTrans" cxnId="{E33A59C6-20A9-4DB2-B186-311E0B4E813E}">
      <dgm:prSet/>
      <dgm:spPr/>
      <dgm:t>
        <a:bodyPr/>
        <a:lstStyle/>
        <a:p>
          <a:endParaRPr lang="en-US" sz="1400"/>
        </a:p>
      </dgm:t>
    </dgm:pt>
    <dgm:pt modelId="{5B4BB5EF-3158-4415-A044-CB0EA330FC5E}" type="parTrans" cxnId="{E33A59C6-20A9-4DB2-B186-311E0B4E813E}">
      <dgm:prSet/>
      <dgm:spPr/>
      <dgm:t>
        <a:bodyPr/>
        <a:lstStyle/>
        <a:p>
          <a:endParaRPr lang="en-US" sz="1400"/>
        </a:p>
      </dgm:t>
    </dgm:pt>
    <dgm:pt modelId="{6AE1AC14-FCC5-4B45-969B-FA1076F01E98}">
      <dgm:prSet custT="1"/>
      <dgm:spPr/>
      <dgm:t>
        <a:bodyPr/>
        <a:lstStyle/>
        <a:p>
          <a:pPr rtl="0"/>
          <a:r>
            <a:rPr lang="en-US" sz="20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NNAI for M2M &amp; IoT</a:t>
          </a:r>
          <a:endParaRPr lang="en-US" sz="2000" b="1" kern="1200" dirty="0">
            <a:solidFill>
              <a:schemeClr val="tx2"/>
            </a:solidFill>
            <a:latin typeface="Lato Black" charset="0"/>
            <a:ea typeface="Lato Black" charset="0"/>
            <a:cs typeface="Lato Black" charset="0"/>
          </a:endParaRPr>
        </a:p>
      </dgm:t>
    </dgm:pt>
    <dgm:pt modelId="{D68D9B8E-AFE2-4660-A6ED-69E081F4CA67}" type="sibTrans" cxnId="{8D961E3B-47DC-451A-9269-7EBD4B0FA3CB}">
      <dgm:prSet/>
      <dgm:spPr/>
      <dgm:t>
        <a:bodyPr/>
        <a:lstStyle/>
        <a:p>
          <a:endParaRPr lang="en-US" sz="1400"/>
        </a:p>
      </dgm:t>
    </dgm:pt>
    <dgm:pt modelId="{8EF12E7A-4E92-4503-BA7E-2F65F2D73C8E}" type="parTrans" cxnId="{8D961E3B-47DC-451A-9269-7EBD4B0FA3CB}">
      <dgm:prSet/>
      <dgm:spPr/>
      <dgm:t>
        <a:bodyPr/>
        <a:lstStyle/>
        <a:p>
          <a:endParaRPr lang="en-US" sz="1400"/>
        </a:p>
      </dgm:t>
    </dgm:pt>
    <dgm:pt modelId="{2C911065-1619-4E7A-B8FD-23D40331EA36}" type="pres">
      <dgm:prSet presAssocID="{AB14CA0E-43BD-4837-9857-764CC808EE8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48B7BD-1697-427A-BE30-506733994ECB}" type="pres">
      <dgm:prSet presAssocID="{6AE1AC14-FCC5-4B45-969B-FA1076F01E98}" presName="circle1" presStyleLbl="node1" presStyleIdx="0" presStyleCnt="6"/>
      <dgm:spPr/>
      <dgm:t>
        <a:bodyPr/>
        <a:lstStyle/>
        <a:p>
          <a:endParaRPr lang="en-US"/>
        </a:p>
      </dgm:t>
    </dgm:pt>
    <dgm:pt modelId="{FF9BBDF1-FE38-4D5B-80B2-C26026639AA5}" type="pres">
      <dgm:prSet presAssocID="{6AE1AC14-FCC5-4B45-969B-FA1076F01E98}" presName="space" presStyleCnt="0"/>
      <dgm:spPr/>
      <dgm:t>
        <a:bodyPr/>
        <a:lstStyle/>
        <a:p>
          <a:endParaRPr lang="en-US"/>
        </a:p>
      </dgm:t>
    </dgm:pt>
    <dgm:pt modelId="{0A25DD54-D7AB-43DB-B4F5-687AB33199D8}" type="pres">
      <dgm:prSet presAssocID="{6AE1AC14-FCC5-4B45-969B-FA1076F01E98}" presName="rect1" presStyleLbl="alignAcc1" presStyleIdx="0" presStyleCnt="6"/>
      <dgm:spPr/>
      <dgm:t>
        <a:bodyPr/>
        <a:lstStyle/>
        <a:p>
          <a:endParaRPr lang="en-US"/>
        </a:p>
      </dgm:t>
    </dgm:pt>
    <dgm:pt modelId="{BCA2D883-D87D-4336-860F-4C542B9FAEF9}" type="pres">
      <dgm:prSet presAssocID="{8B807924-B998-4F73-B39B-D6F6C51AFD41}" presName="vertSpace2" presStyleLbl="node1" presStyleIdx="0" presStyleCnt="6"/>
      <dgm:spPr/>
      <dgm:t>
        <a:bodyPr/>
        <a:lstStyle/>
        <a:p>
          <a:endParaRPr lang="en-US"/>
        </a:p>
      </dgm:t>
    </dgm:pt>
    <dgm:pt modelId="{0C3B11AD-6D81-4A25-B8D1-EC2AD8850A17}" type="pres">
      <dgm:prSet presAssocID="{8B807924-B998-4F73-B39B-D6F6C51AFD41}" presName="circle2" presStyleLbl="node1" presStyleIdx="1" presStyleCnt="6"/>
      <dgm:spPr/>
      <dgm:t>
        <a:bodyPr/>
        <a:lstStyle/>
        <a:p>
          <a:endParaRPr lang="en-US"/>
        </a:p>
      </dgm:t>
    </dgm:pt>
    <dgm:pt modelId="{C9AFC259-91C5-4843-B784-34804AD1091A}" type="pres">
      <dgm:prSet presAssocID="{8B807924-B998-4F73-B39B-D6F6C51AFD41}" presName="rect2" presStyleLbl="alignAcc1" presStyleIdx="1" presStyleCnt="6"/>
      <dgm:spPr/>
      <dgm:t>
        <a:bodyPr/>
        <a:lstStyle/>
        <a:p>
          <a:endParaRPr lang="en-US"/>
        </a:p>
      </dgm:t>
    </dgm:pt>
    <dgm:pt modelId="{E7617EB0-BAC5-4067-BDEB-016886F089C5}" type="pres">
      <dgm:prSet presAssocID="{EB56131B-F490-4AA3-BE33-7A7599ED37B1}" presName="vertSpace3" presStyleLbl="node1" presStyleIdx="1" presStyleCnt="6"/>
      <dgm:spPr/>
      <dgm:t>
        <a:bodyPr/>
        <a:lstStyle/>
        <a:p>
          <a:endParaRPr lang="en-US"/>
        </a:p>
      </dgm:t>
    </dgm:pt>
    <dgm:pt modelId="{06BD352F-2DC4-4148-A1B7-F4326979A0EF}" type="pres">
      <dgm:prSet presAssocID="{EB56131B-F490-4AA3-BE33-7A7599ED37B1}" presName="circle3" presStyleLbl="node1" presStyleIdx="2" presStyleCnt="6"/>
      <dgm:spPr/>
      <dgm:t>
        <a:bodyPr/>
        <a:lstStyle/>
        <a:p>
          <a:endParaRPr lang="en-US"/>
        </a:p>
      </dgm:t>
    </dgm:pt>
    <dgm:pt modelId="{344C9910-052A-42C5-B90B-2D349883CE21}" type="pres">
      <dgm:prSet presAssocID="{EB56131B-F490-4AA3-BE33-7A7599ED37B1}" presName="rect3" presStyleLbl="alignAcc1" presStyleIdx="2" presStyleCnt="6" custLinFactNeighborX="0" custLinFactNeighborY="-1181"/>
      <dgm:spPr/>
      <dgm:t>
        <a:bodyPr/>
        <a:lstStyle/>
        <a:p>
          <a:endParaRPr lang="en-US"/>
        </a:p>
      </dgm:t>
    </dgm:pt>
    <dgm:pt modelId="{D0EFEC45-0BB0-4969-9FF4-D91790EA4A16}" type="pres">
      <dgm:prSet presAssocID="{DBB92BEC-DF53-4CA4-B9B0-6BF1108C2CCB}" presName="vertSpace4" presStyleLbl="node1" presStyleIdx="2" presStyleCnt="6"/>
      <dgm:spPr/>
      <dgm:t>
        <a:bodyPr/>
        <a:lstStyle/>
        <a:p>
          <a:endParaRPr lang="en-US"/>
        </a:p>
      </dgm:t>
    </dgm:pt>
    <dgm:pt modelId="{72432C16-E716-4EF2-9FAE-8DBB744800DC}" type="pres">
      <dgm:prSet presAssocID="{DBB92BEC-DF53-4CA4-B9B0-6BF1108C2CCB}" presName="circle4" presStyleLbl="node1" presStyleIdx="3" presStyleCnt="6"/>
      <dgm:spPr/>
      <dgm:t>
        <a:bodyPr/>
        <a:lstStyle/>
        <a:p>
          <a:endParaRPr lang="en-US"/>
        </a:p>
      </dgm:t>
    </dgm:pt>
    <dgm:pt modelId="{D05872E1-F0A0-45CA-8B5E-372419A5E589}" type="pres">
      <dgm:prSet presAssocID="{DBB92BEC-DF53-4CA4-B9B0-6BF1108C2CCB}" presName="rect4" presStyleLbl="alignAcc1" presStyleIdx="3" presStyleCnt="6"/>
      <dgm:spPr/>
      <dgm:t>
        <a:bodyPr/>
        <a:lstStyle/>
        <a:p>
          <a:endParaRPr lang="en-US"/>
        </a:p>
      </dgm:t>
    </dgm:pt>
    <dgm:pt modelId="{DBF98EAF-56CE-498B-8923-D7CDB064E818}" type="pres">
      <dgm:prSet presAssocID="{49E5FA1C-2A3E-4C3F-895A-9D36EB8AD9FA}" presName="vertSpace5" presStyleLbl="node1" presStyleIdx="3" presStyleCnt="6"/>
      <dgm:spPr/>
      <dgm:t>
        <a:bodyPr/>
        <a:lstStyle/>
        <a:p>
          <a:endParaRPr lang="en-US"/>
        </a:p>
      </dgm:t>
    </dgm:pt>
    <dgm:pt modelId="{9260CA14-8D66-46AD-A16B-FACD2DD45061}" type="pres">
      <dgm:prSet presAssocID="{49E5FA1C-2A3E-4C3F-895A-9D36EB8AD9FA}" presName="circle5" presStyleLbl="node1" presStyleIdx="4" presStyleCnt="6"/>
      <dgm:spPr/>
      <dgm:t>
        <a:bodyPr/>
        <a:lstStyle/>
        <a:p>
          <a:endParaRPr lang="en-US"/>
        </a:p>
      </dgm:t>
    </dgm:pt>
    <dgm:pt modelId="{C90240FA-E556-4FB7-B6DF-7950089FB9BB}" type="pres">
      <dgm:prSet presAssocID="{49E5FA1C-2A3E-4C3F-895A-9D36EB8AD9FA}" presName="rect5" presStyleLbl="alignAcc1" presStyleIdx="4" presStyleCnt="6"/>
      <dgm:spPr/>
      <dgm:t>
        <a:bodyPr/>
        <a:lstStyle/>
        <a:p>
          <a:endParaRPr lang="en-US"/>
        </a:p>
      </dgm:t>
    </dgm:pt>
    <dgm:pt modelId="{62E76D8C-C3D1-4911-A9AF-2E8C5EC7D47A}" type="pres">
      <dgm:prSet presAssocID="{9BCB78B7-7AA8-4288-8007-4E83456E74A9}" presName="vertSpace6" presStyleLbl="node1" presStyleIdx="4" presStyleCnt="6"/>
      <dgm:spPr/>
      <dgm:t>
        <a:bodyPr/>
        <a:lstStyle/>
        <a:p>
          <a:endParaRPr lang="en-US"/>
        </a:p>
      </dgm:t>
    </dgm:pt>
    <dgm:pt modelId="{4559705B-4F35-42BB-8565-63E8E254B3C0}" type="pres">
      <dgm:prSet presAssocID="{9BCB78B7-7AA8-4288-8007-4E83456E74A9}" presName="circle6" presStyleLbl="node1" presStyleIdx="5" presStyleCnt="6"/>
      <dgm:spPr/>
      <dgm:t>
        <a:bodyPr/>
        <a:lstStyle/>
        <a:p>
          <a:endParaRPr lang="en-US"/>
        </a:p>
      </dgm:t>
    </dgm:pt>
    <dgm:pt modelId="{21C6E7F0-8351-46BA-9DC4-227C51C22D7B}" type="pres">
      <dgm:prSet presAssocID="{9BCB78B7-7AA8-4288-8007-4E83456E74A9}" presName="rect6" presStyleLbl="alignAcc1" presStyleIdx="5" presStyleCnt="6"/>
      <dgm:spPr/>
      <dgm:t>
        <a:bodyPr/>
        <a:lstStyle/>
        <a:p>
          <a:endParaRPr lang="en-US"/>
        </a:p>
      </dgm:t>
    </dgm:pt>
    <dgm:pt modelId="{236A0DC5-02E3-45C5-84D3-5ECD13321A3D}" type="pres">
      <dgm:prSet presAssocID="{6AE1AC14-FCC5-4B45-969B-FA1076F01E98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E8CD9-E832-4572-8C81-A349BEC90A4D}" type="pres">
      <dgm:prSet presAssocID="{8B807924-B998-4F73-B39B-D6F6C51AFD41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F4C3F-A687-4E65-BADF-9470AC66C007}" type="pres">
      <dgm:prSet presAssocID="{EB56131B-F490-4AA3-BE33-7A7599ED37B1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228E-DC18-4714-B418-131F122FFAEE}" type="pres">
      <dgm:prSet presAssocID="{DBB92BEC-DF53-4CA4-B9B0-6BF1108C2CCB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E9980-6EDE-464C-AA78-EA8904217284}" type="pres">
      <dgm:prSet presAssocID="{49E5FA1C-2A3E-4C3F-895A-9D36EB8AD9FA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7A0A4-73A4-4100-A97A-9F6B78406E4D}" type="pres">
      <dgm:prSet presAssocID="{9BCB78B7-7AA8-4288-8007-4E83456E74A9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04D88-593C-4657-9C4D-AF7356043109}" type="presOf" srcId="{EB56131B-F490-4AA3-BE33-7A7599ED37B1}" destId="{344C9910-052A-42C5-B90B-2D349883CE21}" srcOrd="0" destOrd="0" presId="urn:microsoft.com/office/officeart/2005/8/layout/target3"/>
    <dgm:cxn modelId="{810A5F48-EF3E-4388-A129-02EA0A6A60DE}" type="presOf" srcId="{8B807924-B998-4F73-B39B-D6F6C51AFD41}" destId="{C9AFC259-91C5-4843-B784-34804AD1091A}" srcOrd="0" destOrd="0" presId="urn:microsoft.com/office/officeart/2005/8/layout/target3"/>
    <dgm:cxn modelId="{529E88DA-BA45-4935-9F31-62A5C8F71BB5}" srcId="{AB14CA0E-43BD-4837-9857-764CC808EE82}" destId="{49E5FA1C-2A3E-4C3F-895A-9D36EB8AD9FA}" srcOrd="4" destOrd="0" parTransId="{3FADCA76-C219-4C9C-A2B7-CE462346E72E}" sibTransId="{2B799957-6A80-452A-9D35-C648A09218BF}"/>
    <dgm:cxn modelId="{1FC782C4-4257-4597-80A5-1E146CE402B3}" type="presOf" srcId="{49E5FA1C-2A3E-4C3F-895A-9D36EB8AD9FA}" destId="{87BE9980-6EDE-464C-AA78-EA8904217284}" srcOrd="1" destOrd="0" presId="urn:microsoft.com/office/officeart/2005/8/layout/target3"/>
    <dgm:cxn modelId="{6CE630E0-C066-4870-925B-7B3203CDA842}" type="presOf" srcId="{8B807924-B998-4F73-B39B-D6F6C51AFD41}" destId="{2EEE8CD9-E832-4572-8C81-A349BEC90A4D}" srcOrd="1" destOrd="0" presId="urn:microsoft.com/office/officeart/2005/8/layout/target3"/>
    <dgm:cxn modelId="{76CED85E-703C-4343-8C7B-CBE4A2F4BD4E}" srcId="{AB14CA0E-43BD-4837-9857-764CC808EE82}" destId="{DBB92BEC-DF53-4CA4-B9B0-6BF1108C2CCB}" srcOrd="3" destOrd="0" parTransId="{09B82C77-A9DE-422D-ABC8-8359FD679BBB}" sibTransId="{EBF29E85-2BBF-4F0C-B68E-C2EE42777875}"/>
    <dgm:cxn modelId="{16E077B5-A5E1-4A04-AFF8-04ADE171189B}" type="presOf" srcId="{AB14CA0E-43BD-4837-9857-764CC808EE82}" destId="{2C911065-1619-4E7A-B8FD-23D40331EA36}" srcOrd="0" destOrd="0" presId="urn:microsoft.com/office/officeart/2005/8/layout/target3"/>
    <dgm:cxn modelId="{6027941D-22B9-4E42-9D79-A1B24C1EE7B7}" type="presOf" srcId="{6AE1AC14-FCC5-4B45-969B-FA1076F01E98}" destId="{236A0DC5-02E3-45C5-84D3-5ECD13321A3D}" srcOrd="1" destOrd="0" presId="urn:microsoft.com/office/officeart/2005/8/layout/target3"/>
    <dgm:cxn modelId="{E33A59C6-20A9-4DB2-B186-311E0B4E813E}" srcId="{AB14CA0E-43BD-4837-9857-764CC808EE82}" destId="{8B807924-B998-4F73-B39B-D6F6C51AFD41}" srcOrd="1" destOrd="0" parTransId="{5B4BB5EF-3158-4415-A044-CB0EA330FC5E}" sibTransId="{38E9573D-4D56-41EF-941B-881E3AC14C5A}"/>
    <dgm:cxn modelId="{D019ACD8-2D0B-4361-9AD0-23F5EAB3F498}" type="presOf" srcId="{EB56131B-F490-4AA3-BE33-7A7599ED37B1}" destId="{864F4C3F-A687-4E65-BADF-9470AC66C007}" srcOrd="1" destOrd="0" presId="urn:microsoft.com/office/officeart/2005/8/layout/target3"/>
    <dgm:cxn modelId="{8D961E3B-47DC-451A-9269-7EBD4B0FA3CB}" srcId="{AB14CA0E-43BD-4837-9857-764CC808EE82}" destId="{6AE1AC14-FCC5-4B45-969B-FA1076F01E98}" srcOrd="0" destOrd="0" parTransId="{8EF12E7A-4E92-4503-BA7E-2F65F2D73C8E}" sibTransId="{D68D9B8E-AFE2-4660-A6ED-69E081F4CA67}"/>
    <dgm:cxn modelId="{95856D05-145E-49D5-85B6-4D0856A61261}" srcId="{AB14CA0E-43BD-4837-9857-764CC808EE82}" destId="{9BCB78B7-7AA8-4288-8007-4E83456E74A9}" srcOrd="5" destOrd="0" parTransId="{889909DC-F36D-4832-B417-C19001CBF5EB}" sibTransId="{5C6787AB-78EB-437F-A9E4-E1A461A33D7B}"/>
    <dgm:cxn modelId="{CA7E2D47-0827-43C3-A9D7-FFEA786DCB36}" type="presOf" srcId="{DBB92BEC-DF53-4CA4-B9B0-6BF1108C2CCB}" destId="{D05872E1-F0A0-45CA-8B5E-372419A5E589}" srcOrd="0" destOrd="0" presId="urn:microsoft.com/office/officeart/2005/8/layout/target3"/>
    <dgm:cxn modelId="{7C321200-C741-4160-A3B2-5FABA9492307}" srcId="{AB14CA0E-43BD-4837-9857-764CC808EE82}" destId="{EB56131B-F490-4AA3-BE33-7A7599ED37B1}" srcOrd="2" destOrd="0" parTransId="{4DC485A2-BD8B-4EEC-BE9D-FAFF31CC233B}" sibTransId="{34552A9D-3B21-445A-B952-A0FB9B301FFB}"/>
    <dgm:cxn modelId="{F2F3173B-AA37-48BD-AA77-4DEA7FF51C80}" type="presOf" srcId="{49E5FA1C-2A3E-4C3F-895A-9D36EB8AD9FA}" destId="{C90240FA-E556-4FB7-B6DF-7950089FB9BB}" srcOrd="0" destOrd="0" presId="urn:microsoft.com/office/officeart/2005/8/layout/target3"/>
    <dgm:cxn modelId="{C3602CE3-76DA-4E98-A79E-7AF6E1B5CA53}" type="presOf" srcId="{9BCB78B7-7AA8-4288-8007-4E83456E74A9}" destId="{21C6E7F0-8351-46BA-9DC4-227C51C22D7B}" srcOrd="0" destOrd="0" presId="urn:microsoft.com/office/officeart/2005/8/layout/target3"/>
    <dgm:cxn modelId="{20A1E5C4-AA3E-49F5-BB0F-BC080E2A279A}" type="presOf" srcId="{9BCB78B7-7AA8-4288-8007-4E83456E74A9}" destId="{C487A0A4-73A4-4100-A97A-9F6B78406E4D}" srcOrd="1" destOrd="0" presId="urn:microsoft.com/office/officeart/2005/8/layout/target3"/>
    <dgm:cxn modelId="{DD5BF250-E778-4C9E-8DCF-FBC02BCE4BB7}" type="presOf" srcId="{DBB92BEC-DF53-4CA4-B9B0-6BF1108C2CCB}" destId="{4A9A228E-DC18-4714-B418-131F122FFAEE}" srcOrd="1" destOrd="0" presId="urn:microsoft.com/office/officeart/2005/8/layout/target3"/>
    <dgm:cxn modelId="{CE4D450F-4680-41F5-877B-6CABE676BE41}" type="presOf" srcId="{6AE1AC14-FCC5-4B45-969B-FA1076F01E98}" destId="{0A25DD54-D7AB-43DB-B4F5-687AB33199D8}" srcOrd="0" destOrd="0" presId="urn:microsoft.com/office/officeart/2005/8/layout/target3"/>
    <dgm:cxn modelId="{6DAB303F-4CB7-4B07-9466-083488FC115B}" type="presParOf" srcId="{2C911065-1619-4E7A-B8FD-23D40331EA36}" destId="{6548B7BD-1697-427A-BE30-506733994ECB}" srcOrd="0" destOrd="0" presId="urn:microsoft.com/office/officeart/2005/8/layout/target3"/>
    <dgm:cxn modelId="{601EB2D3-4FC5-4871-B42F-370FB53E17DA}" type="presParOf" srcId="{2C911065-1619-4E7A-B8FD-23D40331EA36}" destId="{FF9BBDF1-FE38-4D5B-80B2-C26026639AA5}" srcOrd="1" destOrd="0" presId="urn:microsoft.com/office/officeart/2005/8/layout/target3"/>
    <dgm:cxn modelId="{0317A113-C0CA-4AAE-83E6-309F3E33906A}" type="presParOf" srcId="{2C911065-1619-4E7A-B8FD-23D40331EA36}" destId="{0A25DD54-D7AB-43DB-B4F5-687AB33199D8}" srcOrd="2" destOrd="0" presId="urn:microsoft.com/office/officeart/2005/8/layout/target3"/>
    <dgm:cxn modelId="{87A252F8-518D-47DD-AF18-6A703D0ACE26}" type="presParOf" srcId="{2C911065-1619-4E7A-B8FD-23D40331EA36}" destId="{BCA2D883-D87D-4336-860F-4C542B9FAEF9}" srcOrd="3" destOrd="0" presId="urn:microsoft.com/office/officeart/2005/8/layout/target3"/>
    <dgm:cxn modelId="{8125309D-508C-4EF2-9B60-B9B92D187117}" type="presParOf" srcId="{2C911065-1619-4E7A-B8FD-23D40331EA36}" destId="{0C3B11AD-6D81-4A25-B8D1-EC2AD8850A17}" srcOrd="4" destOrd="0" presId="urn:microsoft.com/office/officeart/2005/8/layout/target3"/>
    <dgm:cxn modelId="{B1762A00-9FE4-48E2-9C3E-18EC7BBE0800}" type="presParOf" srcId="{2C911065-1619-4E7A-B8FD-23D40331EA36}" destId="{C9AFC259-91C5-4843-B784-34804AD1091A}" srcOrd="5" destOrd="0" presId="urn:microsoft.com/office/officeart/2005/8/layout/target3"/>
    <dgm:cxn modelId="{FE90959D-63F5-41AA-8D8E-7A8327833905}" type="presParOf" srcId="{2C911065-1619-4E7A-B8FD-23D40331EA36}" destId="{E7617EB0-BAC5-4067-BDEB-016886F089C5}" srcOrd="6" destOrd="0" presId="urn:microsoft.com/office/officeart/2005/8/layout/target3"/>
    <dgm:cxn modelId="{DA6F2E7F-193B-4D8A-B445-6819A815DD01}" type="presParOf" srcId="{2C911065-1619-4E7A-B8FD-23D40331EA36}" destId="{06BD352F-2DC4-4148-A1B7-F4326979A0EF}" srcOrd="7" destOrd="0" presId="urn:microsoft.com/office/officeart/2005/8/layout/target3"/>
    <dgm:cxn modelId="{C517C694-FFEC-4C1A-B281-A5F2688B20A4}" type="presParOf" srcId="{2C911065-1619-4E7A-B8FD-23D40331EA36}" destId="{344C9910-052A-42C5-B90B-2D349883CE21}" srcOrd="8" destOrd="0" presId="urn:microsoft.com/office/officeart/2005/8/layout/target3"/>
    <dgm:cxn modelId="{8642415B-1A82-4FEF-B609-789746992084}" type="presParOf" srcId="{2C911065-1619-4E7A-B8FD-23D40331EA36}" destId="{D0EFEC45-0BB0-4969-9FF4-D91790EA4A16}" srcOrd="9" destOrd="0" presId="urn:microsoft.com/office/officeart/2005/8/layout/target3"/>
    <dgm:cxn modelId="{18968FAA-8B44-4BB7-9D97-72752D79B592}" type="presParOf" srcId="{2C911065-1619-4E7A-B8FD-23D40331EA36}" destId="{72432C16-E716-4EF2-9FAE-8DBB744800DC}" srcOrd="10" destOrd="0" presId="urn:microsoft.com/office/officeart/2005/8/layout/target3"/>
    <dgm:cxn modelId="{2F97E947-FA7A-4C86-BC22-A22BB88686D3}" type="presParOf" srcId="{2C911065-1619-4E7A-B8FD-23D40331EA36}" destId="{D05872E1-F0A0-45CA-8B5E-372419A5E589}" srcOrd="11" destOrd="0" presId="urn:microsoft.com/office/officeart/2005/8/layout/target3"/>
    <dgm:cxn modelId="{6BAE9DDE-3656-4BFA-8901-2E87D1DA6E2C}" type="presParOf" srcId="{2C911065-1619-4E7A-B8FD-23D40331EA36}" destId="{DBF98EAF-56CE-498B-8923-D7CDB064E818}" srcOrd="12" destOrd="0" presId="urn:microsoft.com/office/officeart/2005/8/layout/target3"/>
    <dgm:cxn modelId="{98E82E66-1C7E-42F4-A3CB-CB382BCD1945}" type="presParOf" srcId="{2C911065-1619-4E7A-B8FD-23D40331EA36}" destId="{9260CA14-8D66-46AD-A16B-FACD2DD45061}" srcOrd="13" destOrd="0" presId="urn:microsoft.com/office/officeart/2005/8/layout/target3"/>
    <dgm:cxn modelId="{4B5B30DE-AF87-4175-A99F-1D629738CAE2}" type="presParOf" srcId="{2C911065-1619-4E7A-B8FD-23D40331EA36}" destId="{C90240FA-E556-4FB7-B6DF-7950089FB9BB}" srcOrd="14" destOrd="0" presId="urn:microsoft.com/office/officeart/2005/8/layout/target3"/>
    <dgm:cxn modelId="{8D9B399C-10F2-4261-99F5-54C3E021A614}" type="presParOf" srcId="{2C911065-1619-4E7A-B8FD-23D40331EA36}" destId="{62E76D8C-C3D1-4911-A9AF-2E8C5EC7D47A}" srcOrd="15" destOrd="0" presId="urn:microsoft.com/office/officeart/2005/8/layout/target3"/>
    <dgm:cxn modelId="{9B5DD987-2230-4937-B1A5-14254F09D2F0}" type="presParOf" srcId="{2C911065-1619-4E7A-B8FD-23D40331EA36}" destId="{4559705B-4F35-42BB-8565-63E8E254B3C0}" srcOrd="16" destOrd="0" presId="urn:microsoft.com/office/officeart/2005/8/layout/target3"/>
    <dgm:cxn modelId="{533F5F04-8E57-479A-8AF2-DD1B42452E0F}" type="presParOf" srcId="{2C911065-1619-4E7A-B8FD-23D40331EA36}" destId="{21C6E7F0-8351-46BA-9DC4-227C51C22D7B}" srcOrd="17" destOrd="0" presId="urn:microsoft.com/office/officeart/2005/8/layout/target3"/>
    <dgm:cxn modelId="{1201CF1A-ED46-4EB2-9E3A-19E74FCE03F7}" type="presParOf" srcId="{2C911065-1619-4E7A-B8FD-23D40331EA36}" destId="{236A0DC5-02E3-45C5-84D3-5ECD13321A3D}" srcOrd="18" destOrd="0" presId="urn:microsoft.com/office/officeart/2005/8/layout/target3"/>
    <dgm:cxn modelId="{D33D8EBC-D7F5-4B70-8261-1411F231C23A}" type="presParOf" srcId="{2C911065-1619-4E7A-B8FD-23D40331EA36}" destId="{2EEE8CD9-E832-4572-8C81-A349BEC90A4D}" srcOrd="19" destOrd="0" presId="urn:microsoft.com/office/officeart/2005/8/layout/target3"/>
    <dgm:cxn modelId="{AA9E1F87-BB1E-4C71-8CBA-967F600750F0}" type="presParOf" srcId="{2C911065-1619-4E7A-B8FD-23D40331EA36}" destId="{864F4C3F-A687-4E65-BADF-9470AC66C007}" srcOrd="20" destOrd="0" presId="urn:microsoft.com/office/officeart/2005/8/layout/target3"/>
    <dgm:cxn modelId="{0548FADB-3AE2-4BB5-BF07-FEC7F4B4F5D6}" type="presParOf" srcId="{2C911065-1619-4E7A-B8FD-23D40331EA36}" destId="{4A9A228E-DC18-4714-B418-131F122FFAEE}" srcOrd="21" destOrd="0" presId="urn:microsoft.com/office/officeart/2005/8/layout/target3"/>
    <dgm:cxn modelId="{CCEFE838-E757-4A2C-B283-AD5291CAC6AB}" type="presParOf" srcId="{2C911065-1619-4E7A-B8FD-23D40331EA36}" destId="{87BE9980-6EDE-464C-AA78-EA8904217284}" srcOrd="22" destOrd="0" presId="urn:microsoft.com/office/officeart/2005/8/layout/target3"/>
    <dgm:cxn modelId="{D25E853C-852B-4BF9-B746-B399905B513F}" type="presParOf" srcId="{2C911065-1619-4E7A-B8FD-23D40331EA36}" destId="{C487A0A4-73A4-4100-A97A-9F6B78406E4D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4E32E-1D24-426F-8809-6F3AE2F7DF99}">
      <dsp:nvSpPr>
        <dsp:cNvPr id="0" name=""/>
        <dsp:cNvSpPr/>
      </dsp:nvSpPr>
      <dsp:spPr>
        <a:xfrm>
          <a:off x="29118" y="2847604"/>
          <a:ext cx="2257441" cy="19377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NNAI</a:t>
          </a:r>
          <a:endParaRPr lang="en-US" sz="2200" kern="1200" dirty="0"/>
        </a:p>
      </dsp:txBody>
      <dsp:txXfrm>
        <a:off x="378717" y="3147695"/>
        <a:ext cx="1558243" cy="1337570"/>
      </dsp:txXfrm>
    </dsp:sp>
    <dsp:sp modelId="{C1F1D539-CDE2-4BF1-B64D-5C4BA935B882}">
      <dsp:nvSpPr>
        <dsp:cNvPr id="0" name=""/>
        <dsp:cNvSpPr/>
      </dsp:nvSpPr>
      <dsp:spPr>
        <a:xfrm>
          <a:off x="1986946" y="4766156"/>
          <a:ext cx="263533" cy="2272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D6CEF-B670-41D4-910A-DCFC9E99371D}">
      <dsp:nvSpPr>
        <dsp:cNvPr id="0" name=""/>
        <dsp:cNvSpPr/>
      </dsp:nvSpPr>
      <dsp:spPr>
        <a:xfrm>
          <a:off x="3839501" y="767869"/>
          <a:ext cx="2257441" cy="193775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68112-8410-4CCC-80A5-E402478077D2}">
      <dsp:nvSpPr>
        <dsp:cNvPr id="0" name=""/>
        <dsp:cNvSpPr/>
      </dsp:nvSpPr>
      <dsp:spPr>
        <a:xfrm>
          <a:off x="1528496" y="4525600"/>
          <a:ext cx="263533" cy="22724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B7C2E-16F4-4ABA-BBED-002D386FA784}">
      <dsp:nvSpPr>
        <dsp:cNvPr id="0" name=""/>
        <dsp:cNvSpPr/>
      </dsp:nvSpPr>
      <dsp:spPr>
        <a:xfrm>
          <a:off x="3830688" y="2841711"/>
          <a:ext cx="2257441" cy="19377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Service Delivery</a:t>
          </a:r>
          <a:endParaRPr lang="en-US" sz="2200" kern="1200" dirty="0"/>
        </a:p>
      </dsp:txBody>
      <dsp:txXfrm>
        <a:off x="4180287" y="3141802"/>
        <a:ext cx="1558243" cy="1337570"/>
      </dsp:txXfrm>
    </dsp:sp>
    <dsp:sp modelId="{E50EC310-6F92-4B4D-855A-B794DAEAA6EA}">
      <dsp:nvSpPr>
        <dsp:cNvPr id="0" name=""/>
        <dsp:cNvSpPr/>
      </dsp:nvSpPr>
      <dsp:spPr>
        <a:xfrm>
          <a:off x="5377085" y="4508710"/>
          <a:ext cx="263533" cy="22724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C3864-8BE8-4A74-B650-911AB9101BAE}">
      <dsp:nvSpPr>
        <dsp:cNvPr id="0" name=""/>
        <dsp:cNvSpPr/>
      </dsp:nvSpPr>
      <dsp:spPr>
        <a:xfrm>
          <a:off x="5760807" y="3885417"/>
          <a:ext cx="2257441" cy="193775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24A58-F112-42E1-A4C1-A85C8BC6FAE5}">
      <dsp:nvSpPr>
        <dsp:cNvPr id="0" name=""/>
        <dsp:cNvSpPr/>
      </dsp:nvSpPr>
      <dsp:spPr>
        <a:xfrm>
          <a:off x="5806695" y="4774857"/>
          <a:ext cx="263533" cy="22724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D3A08-E1F1-4880-B8EC-71E5628FF4E8}">
      <dsp:nvSpPr>
        <dsp:cNvPr id="0" name=""/>
        <dsp:cNvSpPr/>
      </dsp:nvSpPr>
      <dsp:spPr>
        <a:xfrm>
          <a:off x="1916338" y="1797596"/>
          <a:ext cx="2257441" cy="19377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Routing</a:t>
          </a:r>
          <a:endParaRPr lang="en-US" sz="2200" kern="1200" dirty="0"/>
        </a:p>
      </dsp:txBody>
      <dsp:txXfrm>
        <a:off x="2265937" y="2097687"/>
        <a:ext cx="1558243" cy="1337570"/>
      </dsp:txXfrm>
    </dsp:sp>
    <dsp:sp modelId="{EC94F9DC-FB08-42E1-9AB8-A173663ED66B}">
      <dsp:nvSpPr>
        <dsp:cNvPr id="0" name=""/>
        <dsp:cNvSpPr/>
      </dsp:nvSpPr>
      <dsp:spPr>
        <a:xfrm>
          <a:off x="3452791" y="1837518"/>
          <a:ext cx="263533" cy="22724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89FF5-AF2E-4B58-8493-2EDF5D20DA60}">
      <dsp:nvSpPr>
        <dsp:cNvPr id="0" name=""/>
        <dsp:cNvSpPr/>
      </dsp:nvSpPr>
      <dsp:spPr>
        <a:xfrm>
          <a:off x="1928975" y="3914046"/>
          <a:ext cx="2257441" cy="193775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0A357-49CB-41BD-9E4F-788788ACE0E5}">
      <dsp:nvSpPr>
        <dsp:cNvPr id="0" name=""/>
        <dsp:cNvSpPr/>
      </dsp:nvSpPr>
      <dsp:spPr>
        <a:xfrm>
          <a:off x="3882401" y="1588262"/>
          <a:ext cx="263533" cy="22724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80D19-01AC-49F2-B696-A99C4480831C}">
      <dsp:nvSpPr>
        <dsp:cNvPr id="0" name=""/>
        <dsp:cNvSpPr/>
      </dsp:nvSpPr>
      <dsp:spPr>
        <a:xfrm>
          <a:off x="5754983" y="1794526"/>
          <a:ext cx="2257441" cy="19377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Management</a:t>
          </a:r>
          <a:endParaRPr lang="en-US" sz="2200" kern="1200" dirty="0"/>
        </a:p>
      </dsp:txBody>
      <dsp:txXfrm>
        <a:off x="6104582" y="2094617"/>
        <a:ext cx="1558243" cy="1337570"/>
      </dsp:txXfrm>
    </dsp:sp>
    <dsp:sp modelId="{5C4EE203-B2DC-4CDF-83D1-8A307E82FB83}">
      <dsp:nvSpPr>
        <dsp:cNvPr id="0" name=""/>
        <dsp:cNvSpPr/>
      </dsp:nvSpPr>
      <dsp:spPr>
        <a:xfrm>
          <a:off x="7696183" y="2649778"/>
          <a:ext cx="263533" cy="22724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A8D4D-A2BC-4C35-94E5-30494E92A536}">
      <dsp:nvSpPr>
        <dsp:cNvPr id="0" name=""/>
        <dsp:cNvSpPr/>
      </dsp:nvSpPr>
      <dsp:spPr>
        <a:xfrm>
          <a:off x="18186" y="768983"/>
          <a:ext cx="2257441" cy="193775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349C7-5DBC-4E55-9171-33C32AA02A9A}">
      <dsp:nvSpPr>
        <dsp:cNvPr id="0" name=""/>
        <dsp:cNvSpPr/>
      </dsp:nvSpPr>
      <dsp:spPr>
        <a:xfrm>
          <a:off x="1896272" y="1630206"/>
          <a:ext cx="263533" cy="2272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8B7BD-1697-427A-BE30-506733994ECB}">
      <dsp:nvSpPr>
        <dsp:cNvPr id="0" name=""/>
        <dsp:cNvSpPr/>
      </dsp:nvSpPr>
      <dsp:spPr>
        <a:xfrm>
          <a:off x="0" y="0"/>
          <a:ext cx="5053262" cy="50532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25DD54-D7AB-43DB-B4F5-687AB33199D8}">
      <dsp:nvSpPr>
        <dsp:cNvPr id="0" name=""/>
        <dsp:cNvSpPr/>
      </dsp:nvSpPr>
      <dsp:spPr>
        <a:xfrm>
          <a:off x="2526631" y="0"/>
          <a:ext cx="7178842" cy="5053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NNAI for M2M &amp; IoT</a:t>
          </a:r>
          <a:endParaRPr lang="en-US" sz="2000" b="1" kern="1200" dirty="0">
            <a:solidFill>
              <a:schemeClr val="tx2"/>
            </a:solidFill>
            <a:latin typeface="Lato Black" charset="0"/>
            <a:ea typeface="Lato Black" charset="0"/>
            <a:cs typeface="Lato Black" charset="0"/>
          </a:endParaRPr>
        </a:p>
      </dsp:txBody>
      <dsp:txXfrm>
        <a:off x="2526631" y="0"/>
        <a:ext cx="7178842" cy="631659"/>
      </dsp:txXfrm>
    </dsp:sp>
    <dsp:sp modelId="{0C3B11AD-6D81-4A25-B8D1-EC2AD8850A17}">
      <dsp:nvSpPr>
        <dsp:cNvPr id="0" name=""/>
        <dsp:cNvSpPr/>
      </dsp:nvSpPr>
      <dsp:spPr>
        <a:xfrm>
          <a:off x="442161" y="631659"/>
          <a:ext cx="4168939" cy="41689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AFC259-91C5-4843-B784-34804AD1091A}">
      <dsp:nvSpPr>
        <dsp:cNvPr id="0" name=""/>
        <dsp:cNvSpPr/>
      </dsp:nvSpPr>
      <dsp:spPr>
        <a:xfrm>
          <a:off x="2526631" y="631659"/>
          <a:ext cx="7178842" cy="41689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Global Platform to address and combat Misuse                                   and Caller ID spoofing</a:t>
          </a:r>
          <a:endParaRPr lang="en-US" sz="1800" b="1" kern="1200" dirty="0">
            <a:solidFill>
              <a:schemeClr val="tx2"/>
            </a:solidFill>
            <a:latin typeface="Lato Black" charset="0"/>
            <a:ea typeface="Lato Black" charset="0"/>
            <a:cs typeface="Lato Black" charset="0"/>
          </a:endParaRPr>
        </a:p>
      </dsp:txBody>
      <dsp:txXfrm>
        <a:off x="2526631" y="631659"/>
        <a:ext cx="7178842" cy="631659"/>
      </dsp:txXfrm>
    </dsp:sp>
    <dsp:sp modelId="{06BD352F-2DC4-4148-A1B7-F4326979A0EF}">
      <dsp:nvSpPr>
        <dsp:cNvPr id="0" name=""/>
        <dsp:cNvSpPr/>
      </dsp:nvSpPr>
      <dsp:spPr>
        <a:xfrm>
          <a:off x="884322" y="1263318"/>
          <a:ext cx="3284617" cy="32846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4C9910-052A-42C5-B90B-2D349883CE21}">
      <dsp:nvSpPr>
        <dsp:cNvPr id="0" name=""/>
        <dsp:cNvSpPr/>
      </dsp:nvSpPr>
      <dsp:spPr>
        <a:xfrm>
          <a:off x="2526631" y="1224527"/>
          <a:ext cx="7178842" cy="32846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Interworking and Interoperability</a:t>
          </a:r>
          <a:endParaRPr lang="en-US" sz="2400" b="1" kern="1200" dirty="0">
            <a:solidFill>
              <a:schemeClr val="tx2"/>
            </a:solidFill>
            <a:latin typeface="Lato Black" charset="0"/>
            <a:ea typeface="Lato Black" charset="0"/>
            <a:cs typeface="Lato Black" charset="0"/>
          </a:endParaRPr>
        </a:p>
      </dsp:txBody>
      <dsp:txXfrm>
        <a:off x="2526631" y="1224527"/>
        <a:ext cx="7178842" cy="631654"/>
      </dsp:txXfrm>
    </dsp:sp>
    <dsp:sp modelId="{72432C16-E716-4EF2-9FAE-8DBB744800DC}">
      <dsp:nvSpPr>
        <dsp:cNvPr id="0" name=""/>
        <dsp:cNvSpPr/>
      </dsp:nvSpPr>
      <dsp:spPr>
        <a:xfrm>
          <a:off x="1326481" y="1894973"/>
          <a:ext cx="2400299" cy="24002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5872E1-F0A0-45CA-8B5E-372419A5E589}">
      <dsp:nvSpPr>
        <dsp:cNvPr id="0" name=""/>
        <dsp:cNvSpPr/>
      </dsp:nvSpPr>
      <dsp:spPr>
        <a:xfrm>
          <a:off x="2526631" y="1894973"/>
          <a:ext cx="7178842" cy="2400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Human factors in the context of </a:t>
          </a:r>
          <a:r>
            <a:rPr lang="en-US" sz="20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 IMT-2020 / IoT</a:t>
          </a:r>
          <a:endParaRPr lang="en-US" sz="2000" b="1" kern="1200" dirty="0">
            <a:solidFill>
              <a:schemeClr val="tx2"/>
            </a:solidFill>
            <a:latin typeface="Lato Black" charset="0"/>
            <a:ea typeface="Lato Black" charset="0"/>
            <a:cs typeface="Lato Black" charset="0"/>
          </a:endParaRPr>
        </a:p>
      </dsp:txBody>
      <dsp:txXfrm>
        <a:off x="2526631" y="1894973"/>
        <a:ext cx="7178842" cy="631659"/>
      </dsp:txXfrm>
    </dsp:sp>
    <dsp:sp modelId="{9260CA14-8D66-46AD-A16B-FACD2DD45061}">
      <dsp:nvSpPr>
        <dsp:cNvPr id="0" name=""/>
        <dsp:cNvSpPr/>
      </dsp:nvSpPr>
      <dsp:spPr>
        <a:xfrm>
          <a:off x="1768642" y="2526632"/>
          <a:ext cx="1515977" cy="15159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0240FA-E556-4FB7-B6DF-7950089FB9BB}">
      <dsp:nvSpPr>
        <dsp:cNvPr id="0" name=""/>
        <dsp:cNvSpPr/>
      </dsp:nvSpPr>
      <dsp:spPr>
        <a:xfrm>
          <a:off x="2526631" y="2526632"/>
          <a:ext cx="7178842" cy="15159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DR&amp;NRR</a:t>
          </a:r>
          <a:r>
            <a:rPr lang="en-US" sz="2000" b="1" kern="1200" dirty="0" smtClean="0"/>
            <a:t> </a:t>
          </a:r>
          <a:endParaRPr lang="en-US" sz="2400" b="1" kern="1200" dirty="0"/>
        </a:p>
      </dsp:txBody>
      <dsp:txXfrm>
        <a:off x="2526631" y="2526632"/>
        <a:ext cx="7178842" cy="631659"/>
      </dsp:txXfrm>
    </dsp:sp>
    <dsp:sp modelId="{4559705B-4F35-42BB-8565-63E8E254B3C0}">
      <dsp:nvSpPr>
        <dsp:cNvPr id="0" name=""/>
        <dsp:cNvSpPr/>
      </dsp:nvSpPr>
      <dsp:spPr>
        <a:xfrm>
          <a:off x="2210803" y="3158292"/>
          <a:ext cx="631654" cy="6316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C6E7F0-8351-46BA-9DC4-227C51C22D7B}">
      <dsp:nvSpPr>
        <dsp:cNvPr id="0" name=""/>
        <dsp:cNvSpPr/>
      </dsp:nvSpPr>
      <dsp:spPr>
        <a:xfrm>
          <a:off x="2526631" y="3158292"/>
          <a:ext cx="7178842" cy="63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rPr>
            <a:t>Holistic Approach to Network Management</a:t>
          </a:r>
          <a:endParaRPr lang="en-US" sz="2000" b="1" kern="1200" dirty="0">
            <a:solidFill>
              <a:schemeClr val="tx2"/>
            </a:solidFill>
            <a:latin typeface="Lato Black" charset="0"/>
            <a:ea typeface="Lato Black" charset="0"/>
            <a:cs typeface="Lato Black" charset="0"/>
          </a:endParaRPr>
        </a:p>
      </dsp:txBody>
      <dsp:txXfrm>
        <a:off x="2526631" y="3158292"/>
        <a:ext cx="7178842" cy="631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27EE-549F-4692-9090-64A5C3D9CB7C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3733-CD45-4CEA-A5EC-06AA3CC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NNAI:  Numbering Naming Addressing identification</a:t>
            </a:r>
          </a:p>
          <a:p>
            <a:r>
              <a:rPr lang="en-US" sz="1200" b="1" dirty="0" smtClean="0"/>
              <a:t>ISC: 	International Shared Code</a:t>
            </a:r>
          </a:p>
          <a:p>
            <a:r>
              <a:rPr lang="en-US" sz="1200" b="1" dirty="0" smtClean="0"/>
              <a:t>IIN:	 Issuer Identifier Number</a:t>
            </a:r>
          </a:p>
          <a:p>
            <a:r>
              <a:rPr lang="en-US" sz="1200" b="1" dirty="0" smtClean="0"/>
              <a:t>ICC: 	ITU Carrier Code</a:t>
            </a:r>
          </a:p>
          <a:p>
            <a:r>
              <a:rPr lang="en-US" sz="1200" b="1" dirty="0" smtClean="0"/>
              <a:t>SANC: 	Signaling Area Network Code</a:t>
            </a:r>
          </a:p>
          <a:p>
            <a:r>
              <a:rPr lang="en-US" sz="1200" b="1" dirty="0" smtClean="0"/>
              <a:t>UIN: 	Universal International Number</a:t>
            </a:r>
          </a:p>
          <a:p>
            <a:r>
              <a:rPr lang="en-US" sz="1200" b="1" dirty="0" smtClean="0"/>
              <a:t>UIS: 	Universal International Service</a:t>
            </a:r>
          </a:p>
          <a:p>
            <a:r>
              <a:rPr lang="en-US" sz="1200" b="1" dirty="0" smtClean="0"/>
              <a:t>TF: 	Telecom Finance</a:t>
            </a:r>
          </a:p>
          <a:p>
            <a:r>
              <a:rPr lang="en-US" sz="1200" b="1" dirty="0" smtClean="0"/>
              <a:t>NP: 	Number Portability</a:t>
            </a:r>
          </a:p>
          <a:p>
            <a:r>
              <a:rPr lang="en-US" sz="1200" b="1" dirty="0" smtClean="0"/>
              <a:t>EW:	Early warning</a:t>
            </a:r>
          </a:p>
          <a:p>
            <a:r>
              <a:rPr lang="en-US" sz="1200" b="1" dirty="0" smtClean="0"/>
              <a:t>DR: 	Disaster Relief</a:t>
            </a:r>
          </a:p>
          <a:p>
            <a:r>
              <a:rPr lang="en-US" sz="1200" b="1" dirty="0" smtClean="0"/>
              <a:t>NRR: 	Network Resilience and Recovery</a:t>
            </a:r>
          </a:p>
          <a:p>
            <a:r>
              <a:rPr lang="en-US" sz="1200" b="1" dirty="0" smtClean="0"/>
              <a:t>UPT: 	Universal Personal Telecommunication</a:t>
            </a:r>
          </a:p>
          <a:p>
            <a:r>
              <a:rPr lang="en-US" sz="1200" b="1" dirty="0" smtClean="0"/>
              <a:t>CCM: 	Cloud Computing Management</a:t>
            </a:r>
          </a:p>
          <a:p>
            <a:r>
              <a:rPr lang="en-US" sz="1200" b="1" dirty="0" smtClean="0"/>
              <a:t>TM: 	Telecommunication Management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White</a:t>
            </a:r>
            <a:r>
              <a:rPr lang="en-US" baseline="0" dirty="0" smtClean="0"/>
              <a:t> ones mean completed and important </a:t>
            </a:r>
            <a:r>
              <a:rPr lang="en-US" baseline="0" dirty="0" err="1" smtClean="0"/>
              <a:t>toptics</a:t>
            </a:r>
            <a:endParaRPr lang="en-US" baseline="0" dirty="0" smtClean="0"/>
          </a:p>
          <a:p>
            <a:r>
              <a:rPr lang="en-US" baseline="0" dirty="0" smtClean="0"/>
              <a:t>Grey ones mean on-going topics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X.mfsiwt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The measurement framework for the statistical indicators of website traffic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CCM: M.3070 (Approved) and M.3371 (Consent)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based network management system architecture: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M.cbnmsa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078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8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81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306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4728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90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3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73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23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4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32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49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37B-DE55-4036-BA0B-F0EA21BA335D}" type="datetimeFigureOut">
              <a:rPr lang="en-US" smtClean="0"/>
              <a:t>19-Oct-16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9" r:id="rId13"/>
    <p:sldLayoutId id="2147483670" r:id="rId1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087" y="3520125"/>
            <a:ext cx="526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Operational aspects of service provision and telecommunications management </a:t>
            </a:r>
            <a:endParaRPr lang="en-US" sz="68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262" y="1816174"/>
            <a:ext cx="47745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ITU-T</a:t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STUDY GROUP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2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334357"/>
            <a:ext cx="5283200" cy="2765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7082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865253" y="3485401"/>
            <a:ext cx="3987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Dr. Sherif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Guinena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Chairman of SG2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57" y="5931305"/>
            <a:ext cx="924054" cy="72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4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47" y="701193"/>
            <a:ext cx="8300007" cy="547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7440033" y="4058652"/>
            <a:ext cx="27547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Thank You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7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6920" y="172727"/>
            <a:ext cx="4888341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SG2 Main topics</a:t>
            </a:r>
            <a:endParaRPr lang="id-ID" sz="44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pic>
        <p:nvPicPr>
          <p:cNvPr id="5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65" y="4976775"/>
            <a:ext cx="6987461" cy="1504603"/>
          </a:xfrm>
          <a:ln w="28575">
            <a:solidFill>
              <a:schemeClr val="bg1"/>
            </a:solidFill>
          </a:ln>
        </p:spPr>
      </p:pic>
      <p:cxnSp>
        <p:nvCxnSpPr>
          <p:cNvPr id="52" name="Straight Connector 51"/>
          <p:cNvCxnSpPr/>
          <p:nvPr/>
        </p:nvCxnSpPr>
        <p:spPr>
          <a:xfrm>
            <a:off x="4704407" y="2615919"/>
            <a:ext cx="1000905" cy="255445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33754" y="4697713"/>
            <a:ext cx="1777832" cy="77495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9" idx="6"/>
          </p:cNvCxnSpPr>
          <p:nvPr/>
        </p:nvCxnSpPr>
        <p:spPr>
          <a:xfrm flipH="1">
            <a:off x="7299741" y="4670506"/>
            <a:ext cx="534640" cy="802157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65866" y="3849795"/>
            <a:ext cx="1040492" cy="1533968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615021" y="1084278"/>
            <a:ext cx="4756158" cy="1834333"/>
            <a:chOff x="1098948" y="1708262"/>
            <a:chExt cx="4756158" cy="1834333"/>
          </a:xfrm>
        </p:grpSpPr>
        <p:sp>
          <p:nvSpPr>
            <p:cNvPr id="58" name="Flowchart: Connector 57"/>
            <p:cNvSpPr/>
            <p:nvPr/>
          </p:nvSpPr>
          <p:spPr>
            <a:xfrm>
              <a:off x="1678662" y="2223761"/>
              <a:ext cx="3211623" cy="834354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NNAI &amp; Routing</a:t>
              </a:r>
              <a:endPara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84409" y="1787842"/>
              <a:ext cx="937265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ISC 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E.164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E.212</a:t>
              </a:r>
              <a:endParaRPr lang="en-US" sz="105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629677" y="1708262"/>
              <a:ext cx="817004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IIN</a:t>
              </a:r>
            </a:p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E.118</a:t>
              </a:r>
              <a:endParaRPr lang="en-US" sz="1200" b="1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360961" y="1713963"/>
              <a:ext cx="817004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ICC</a:t>
              </a:r>
            </a:p>
            <a:p>
              <a:pPr algn="ctr"/>
              <a:r>
                <a:rPr lang="en-US" sz="9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M.1400</a:t>
              </a:r>
              <a:endParaRPr lang="en-US" sz="900" b="1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 rot="710268">
              <a:off x="1098948" y="1942049"/>
              <a:ext cx="817004" cy="624047"/>
            </a:xfrm>
            <a:prstGeom prst="ellips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SANC</a:t>
              </a:r>
            </a:p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Q.708</a:t>
              </a:r>
              <a:endParaRPr lang="en-US" sz="1200" b="1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 rot="265671">
              <a:off x="4074543" y="1834584"/>
              <a:ext cx="830996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ENUM Delegation</a:t>
              </a:r>
              <a:endParaRPr lang="en-US" sz="1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615685" y="2913455"/>
              <a:ext cx="830996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IoT</a:t>
              </a:r>
              <a:r>
                <a:rPr lang="en-US" sz="1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NNAI</a:t>
              </a:r>
              <a:endParaRPr lang="en-US" sz="1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326948" y="2900164"/>
              <a:ext cx="916128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Caller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ID</a:t>
              </a:r>
              <a:endParaRPr lang="en-US" sz="1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085693" y="2918548"/>
              <a:ext cx="977188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Misuse</a:t>
              </a:r>
              <a:endParaRPr lang="en-US" sz="12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198776">
              <a:off x="4671564" y="2113846"/>
              <a:ext cx="1183542" cy="525976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IP Addresses</a:t>
              </a:r>
              <a:endParaRPr lang="en-US" sz="1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19894368">
              <a:off x="2002355" y="2895129"/>
              <a:ext cx="713231" cy="56910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NP</a:t>
              </a:r>
              <a:endParaRPr lang="en-US" sz="1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 rot="875241">
              <a:off x="4617524" y="2541107"/>
              <a:ext cx="890714" cy="6240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0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UIN</a:t>
              </a:r>
            </a:p>
            <a:p>
              <a:pPr algn="ctr"/>
              <a:r>
                <a:rPr lang="en-US" sz="10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E.169 Series</a:t>
              </a:r>
              <a:endParaRPr lang="en-US" sz="1000" b="1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 rot="19672950">
              <a:off x="1483140" y="2750518"/>
              <a:ext cx="728771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.</a:t>
              </a:r>
              <a:r>
                <a:rPr lang="en-US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TEL</a:t>
              </a:r>
              <a:endParaRPr lang="en-US" sz="11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1" name="Oval 70"/>
          <p:cNvSpPr/>
          <p:nvPr/>
        </p:nvSpPr>
        <p:spPr>
          <a:xfrm rot="21425051">
            <a:off x="1413134" y="1828649"/>
            <a:ext cx="890714" cy="62404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Carrier</a:t>
            </a:r>
            <a:r>
              <a:rPr lang="en-US" sz="1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ENUM</a:t>
            </a:r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54933" y="3761858"/>
            <a:ext cx="2388088" cy="1251160"/>
            <a:chOff x="532315" y="2671989"/>
            <a:chExt cx="2777661" cy="1251160"/>
          </a:xfrm>
        </p:grpSpPr>
        <p:sp>
          <p:nvSpPr>
            <p:cNvPr id="73" name="Flowchart: Connector 72"/>
            <p:cNvSpPr/>
            <p:nvPr/>
          </p:nvSpPr>
          <p:spPr>
            <a:xfrm>
              <a:off x="532315" y="3243892"/>
              <a:ext cx="2401088" cy="679257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</a:rPr>
                <a:t>Services &amp; Operation</a:t>
              </a:r>
              <a:endParaRPr lang="en-US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743403" y="2671989"/>
              <a:ext cx="1151108" cy="6240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TF</a:t>
              </a:r>
            </a:p>
            <a:p>
              <a:pPr algn="ctr"/>
              <a:r>
                <a:rPr lang="en-US" sz="11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Suppl.3</a:t>
              </a:r>
              <a:endParaRPr lang="en-US" sz="1100" b="1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880099" y="2721248"/>
              <a:ext cx="917006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UIS</a:t>
              </a:r>
            </a:p>
            <a:p>
              <a:pPr algn="ctr"/>
              <a:r>
                <a:rPr lang="en-US" sz="12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E.15x</a:t>
              </a:r>
              <a:endParaRPr lang="en-US" sz="900" b="1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429644" y="3219875"/>
              <a:ext cx="880332" cy="583200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UPT</a:t>
              </a:r>
            </a:p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F.85x</a:t>
              </a:r>
              <a:endParaRPr lang="en-US" sz="11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874235" y="4119521"/>
            <a:ext cx="890714" cy="62404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EW/DR&amp;NRR</a:t>
            </a:r>
            <a:endParaRPr lang="en-U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730460" y="3947983"/>
            <a:ext cx="788394" cy="552541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E.123</a:t>
            </a:r>
            <a:endParaRPr lang="en-US" sz="9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364952" y="3800786"/>
            <a:ext cx="788394" cy="57427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E.161</a:t>
            </a:r>
            <a:endParaRPr lang="en-US" sz="9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3768374" y="3042651"/>
            <a:ext cx="1043212" cy="41600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E.OKID</a:t>
            </a:r>
            <a:endParaRPr 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899290" y="3104971"/>
            <a:ext cx="1021253" cy="46695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E.FAST</a:t>
            </a:r>
            <a:endParaRPr lang="en-US" sz="1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Flowchart: Connector 81"/>
          <p:cNvSpPr/>
          <p:nvPr/>
        </p:nvSpPr>
        <p:spPr>
          <a:xfrm>
            <a:off x="3432456" y="3371946"/>
            <a:ext cx="1309754" cy="661984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Human 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actors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391961" y="3288494"/>
            <a:ext cx="4435739" cy="1779572"/>
            <a:chOff x="3576122" y="4283075"/>
            <a:chExt cx="4435739" cy="1779572"/>
          </a:xfrm>
        </p:grpSpPr>
        <p:sp>
          <p:nvSpPr>
            <p:cNvPr id="84" name="Flowchart: Connector 83"/>
            <p:cNvSpPr/>
            <p:nvPr/>
          </p:nvSpPr>
          <p:spPr>
            <a:xfrm>
              <a:off x="4696236" y="4696925"/>
              <a:ext cx="2571302" cy="834354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800" b="1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TM</a:t>
              </a:r>
              <a:endParaRPr lang="en-US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5" name="Oval 84"/>
            <p:cNvSpPr/>
            <p:nvPr/>
          </p:nvSpPr>
          <p:spPr>
            <a:xfrm rot="21166511">
              <a:off x="4347971" y="4398833"/>
              <a:ext cx="1101058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TM and OAM PP</a:t>
              </a:r>
              <a:endParaRPr lang="en-US" sz="11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328047" y="4283075"/>
              <a:ext cx="893253" cy="5383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C&amp;I Pilot</a:t>
              </a:r>
              <a:endParaRPr lang="en-US" sz="1400" b="1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724002" y="4633742"/>
              <a:ext cx="1287859" cy="488801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1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X.mfsiwt</a:t>
              </a:r>
              <a:r>
                <a:rPr lang="en-US" sz="11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3576122" y="4893660"/>
              <a:ext cx="1600655" cy="62404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Specification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Methodology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Rev. M.3020</a:t>
              </a:r>
              <a:endParaRPr lang="en-US" sz="1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503550" y="5358818"/>
              <a:ext cx="1514992" cy="612537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TMN</a:t>
              </a:r>
            </a:p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Principles</a:t>
              </a:r>
              <a:endParaRPr lang="en-US" sz="1400" b="1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845822" y="5400083"/>
              <a:ext cx="966106" cy="662564"/>
            </a:xfrm>
            <a:prstGeom prst="ellips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eTOM</a:t>
              </a:r>
              <a:endParaRPr lang="en-US" sz="1200" b="1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8434122" y="4087136"/>
            <a:ext cx="1393578" cy="58625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M.cbnmsa</a:t>
            </a:r>
            <a:r>
              <a:rPr lang="en-US" sz="11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055690" y="3337493"/>
            <a:ext cx="825536" cy="614943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CCM</a:t>
            </a: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2616" y="1207133"/>
            <a:ext cx="4729923" cy="178510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rPr>
              <a:t>SG2 Focus is “Operations” 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Operations are the backbone of service </a:t>
            </a:r>
            <a:r>
              <a:rPr lang="en-US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providers </a:t>
            </a:r>
            <a:r>
              <a:rPr lang="en-US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in ensuring that services are provided </a:t>
            </a:r>
            <a:r>
              <a:rPr lang="en-US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to meet objectives </a:t>
            </a:r>
            <a:r>
              <a:rPr lang="en-US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of the customer expectations, </a:t>
            </a:r>
            <a:r>
              <a:rPr lang="en-US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while supporting </a:t>
            </a:r>
            <a:r>
              <a:rPr lang="en-US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the key business objectives of </a:t>
            </a:r>
            <a:r>
              <a:rPr lang="en-US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the corporation</a:t>
            </a:r>
            <a:r>
              <a:rPr lang="en-US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6242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37495" y="1721915"/>
            <a:ext cx="954504" cy="3143250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0" y="1721915"/>
            <a:ext cx="11702716" cy="314325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grpSp>
        <p:nvGrpSpPr>
          <p:cNvPr id="6" name="Group 5"/>
          <p:cNvGrpSpPr/>
          <p:nvPr/>
        </p:nvGrpSpPr>
        <p:grpSpPr>
          <a:xfrm>
            <a:off x="367034" y="2714526"/>
            <a:ext cx="6628162" cy="1795851"/>
            <a:chOff x="6126173" y="78934"/>
            <a:chExt cx="12359700" cy="3571226"/>
          </a:xfrm>
        </p:grpSpPr>
        <p:sp>
          <p:nvSpPr>
            <p:cNvPr id="7" name="TextBox 6"/>
            <p:cNvSpPr txBox="1"/>
            <p:nvPr/>
          </p:nvSpPr>
          <p:spPr>
            <a:xfrm>
              <a:off x="6126173" y="78934"/>
              <a:ext cx="12359700" cy="3396834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Achievements, and Future Work</a:t>
              </a:r>
              <a:endParaRPr lang="id-ID" sz="5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1328335" y="3499850"/>
              <a:ext cx="1553038" cy="15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192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019496" y="356515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NNAI for Global Networks and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662088" y="1124424"/>
            <a:ext cx="5196286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2800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Highlights of </a:t>
            </a:r>
            <a:r>
              <a:rPr lang="en-US" altLang="ja-JP" sz="2800" dirty="0" smtClean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Achievements</a:t>
            </a:r>
            <a:r>
              <a:rPr lang="en-US" altLang="ja-JP" sz="2800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/>
            </a:r>
            <a:br>
              <a:rPr lang="en-US" altLang="ja-JP" sz="2800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</a:br>
            <a:endParaRPr lang="en-US" altLang="ja-JP" sz="2800" dirty="0">
              <a:solidFill>
                <a:srgbClr val="0070C0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9719" y="3640246"/>
            <a:ext cx="2897126" cy="1086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457200" algn="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8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12</a:t>
            </a:r>
            <a:r>
              <a:rPr lang="en-US" altLang="ja-JP" sz="28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	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E.164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shared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CC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and ICs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         were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assigned</a:t>
            </a: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3587" y="4885875"/>
            <a:ext cx="2889390" cy="1086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8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14</a:t>
            </a:r>
            <a:r>
              <a:rPr lang="en-US" altLang="ja-JP" sz="20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	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E.212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shared MCC and MNCs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 were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assigned</a:t>
            </a: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9" name="Subtitle 2"/>
          <p:cNvSpPr txBox="1">
            <a:spLocks/>
          </p:cNvSpPr>
          <p:nvPr/>
        </p:nvSpPr>
        <p:spPr>
          <a:xfrm>
            <a:off x="310751" y="1925488"/>
            <a:ext cx="10830491" cy="119904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40"/>
              </a:lnSpc>
            </a:pPr>
            <a:r>
              <a:rPr lang="en-US" sz="2800" dirty="0">
                <a:latin typeface="Lato" charset="0"/>
                <a:ea typeface="Lato" charset="0"/>
                <a:cs typeface="Lato" charset="0"/>
              </a:rPr>
              <a:t>Enabling new and/or expanding global networks and services through assignment of shared numbering resources:</a:t>
            </a:r>
            <a:endParaRPr lang="en-US" sz="2800" dirty="0">
              <a:solidFill>
                <a:srgbClr val="0070C0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7224" y="3293135"/>
            <a:ext cx="3182116" cy="168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31" y="3695057"/>
            <a:ext cx="4321640" cy="2018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19" y="3510337"/>
            <a:ext cx="3574388" cy="2385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08407" y="5761529"/>
            <a:ext cx="4782013" cy="600156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ato Regular"/>
                <a:cs typeface="Lato Regular"/>
              </a:rPr>
              <a:t>One of the Main Competencies of </a:t>
            </a:r>
            <a:r>
              <a:rPr lang="en-US" b="1" dirty="0" smtClean="0">
                <a:solidFill>
                  <a:schemeClr val="tx2"/>
                </a:solidFill>
                <a:latin typeface="Lato Regular"/>
                <a:cs typeface="Lato Regular"/>
              </a:rPr>
              <a:t>SG2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Lato Regular"/>
                <a:cs typeface="Lato Regular"/>
              </a:rPr>
              <a:t>is NNAI </a:t>
            </a:r>
            <a:endParaRPr lang="id-ID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7831" y="3293135"/>
            <a:ext cx="4321639" cy="168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06311" y="5207436"/>
            <a:ext cx="3779330" cy="1384995"/>
          </a:xfrm>
          <a:prstGeom prst="rect">
            <a:avLst/>
          </a:prstGeom>
          <a:noFill/>
          <a:effectLst>
            <a:reflection blurRad="6350" stA="49000" endPos="385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MCC 901 </a:t>
            </a:r>
            <a:r>
              <a:rPr lang="en-US" sz="4000" b="1" dirty="0" smtClean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MNC </a:t>
            </a:r>
            <a:r>
              <a:rPr lang="en-US" sz="4000" b="1" dirty="0" smtClean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XX</a:t>
            </a: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( Rev. E.212 )</a:t>
            </a:r>
            <a:endParaRPr lang="en-US" sz="4000" b="1" dirty="0">
              <a:solidFill>
                <a:srgbClr val="00B0F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4969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019496" y="356515"/>
            <a:ext cx="1048147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NNAI and Routing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077304" y="1076193"/>
            <a:ext cx="2349295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2800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Future </a:t>
            </a:r>
            <a:r>
              <a:rPr lang="en-US" altLang="ja-JP" sz="2800" dirty="0" smtClean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work</a:t>
            </a:r>
            <a:endParaRPr lang="en-US" altLang="ja-JP" sz="2800" dirty="0">
              <a:solidFill>
                <a:srgbClr val="0070C0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75851" y="1747718"/>
            <a:ext cx="4176728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Lead role: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in NNAI and Routing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8441" y="2362049"/>
            <a:ext cx="5251549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Evolution: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Draft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new Rec.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E.NNAI-IoT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893" y="2930875"/>
            <a:ext cx="5668644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New </a:t>
            </a:r>
            <a:r>
              <a:rPr lang="en-US" altLang="ja-JP" sz="20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applications: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of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E.212 Mobile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esources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6493" y="3499701"/>
            <a:ext cx="5135445" cy="56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Number Portability: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in an IP environment.       </a:t>
            </a:r>
            <a:r>
              <a:rPr lang="en-US" altLang="ja-JP" sz="12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(Carrier ENUM for international IMS interworking</a:t>
            </a:r>
            <a:r>
              <a:rPr lang="en-US" altLang="ja-JP" sz="12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)</a:t>
            </a:r>
            <a:endParaRPr lang="en-US" altLang="ja-JP" sz="12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697" y="4264800"/>
            <a:ext cx="5915036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Originating Identification: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CPND, CLI,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OI : E.157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8861" y="4858527"/>
            <a:ext cx="3330709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Routing information: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ACP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26701" y="5393282"/>
            <a:ext cx="3475028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Misuse: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Guidelines : E.156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260231" y="1817589"/>
            <a:ext cx="5440848" cy="3768053"/>
            <a:chOff x="2102864" y="691026"/>
            <a:chExt cx="7118028" cy="4714294"/>
          </a:xfrm>
        </p:grpSpPr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3563888" y="2355726"/>
              <a:ext cx="2088232" cy="1512168"/>
            </a:xfrm>
            <a:custGeom>
              <a:avLst/>
              <a:gdLst>
                <a:gd name="T0" fmla="*/ 6687 w 21600"/>
                <a:gd name="T1" fmla="*/ 615950 h 21600"/>
                <a:gd name="T2" fmla="*/ 1077913 w 21600"/>
                <a:gd name="T3" fmla="*/ 1230588 h 21600"/>
                <a:gd name="T4" fmla="*/ 2154028 w 21600"/>
                <a:gd name="T5" fmla="*/ 615950 h 21600"/>
                <a:gd name="T6" fmla="*/ 1077913 w 21600"/>
                <a:gd name="T7" fmla="*/ 7043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br>
                <a:rPr lang="en-US" sz="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Communication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Network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322082" y="1779662"/>
              <a:ext cx="457830" cy="360040"/>
              <a:chOff x="3284192" y="1957982"/>
              <a:chExt cx="457830" cy="360040"/>
            </a:xfrm>
          </p:grpSpPr>
          <p:sp>
            <p:nvSpPr>
              <p:cNvPr id="88" name="Rounded Rectangle 87"/>
              <p:cNvSpPr/>
              <p:nvPr/>
            </p:nvSpPr>
            <p:spPr>
              <a:xfrm rot="16200000">
                <a:off x="3441099" y="2017098"/>
                <a:ext cx="360040" cy="241807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89" name="Oval 88"/>
              <p:cNvSpPr/>
              <p:nvPr/>
            </p:nvSpPr>
            <p:spPr>
              <a:xfrm rot="16200000">
                <a:off x="3284192" y="2029989"/>
                <a:ext cx="216024" cy="216024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4572000" y="1465847"/>
              <a:ext cx="360040" cy="24180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30" name="Oval 29"/>
            <p:cNvSpPr/>
            <p:nvPr/>
          </p:nvSpPr>
          <p:spPr>
            <a:xfrm>
              <a:off x="7164288" y="2174500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32240" y="771550"/>
              <a:ext cx="0" cy="4032448"/>
            </a:xfrm>
            <a:prstGeom prst="line">
              <a:avLst/>
            </a:prstGeom>
            <a:ln>
              <a:gradFill flip="none" rotWithShape="1">
                <a:gsLst>
                  <a:gs pos="24000">
                    <a:srgbClr val="66FF66"/>
                  </a:gs>
                  <a:gs pos="73000">
                    <a:srgbClr val="F79F57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308244" y="3075806"/>
              <a:ext cx="466167" cy="3240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GW</a:t>
              </a:r>
              <a:endParaRPr lang="en-US" sz="400" b="1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180184" y="3148082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222945" y="1465846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697573" y="3507854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036714" y="4512262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8291714" y="3831890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668344" y="1911336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8293763" y="2679761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507738" y="3252669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 rot="5400000">
              <a:off x="5676164" y="1586750"/>
              <a:ext cx="360040" cy="457831"/>
              <a:chOff x="3491880" y="1707653"/>
              <a:chExt cx="360040" cy="457831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3491880" y="1923677"/>
                <a:ext cx="360040" cy="241807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563888" y="1707653"/>
                <a:ext cx="216024" cy="216024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5400000">
              <a:off x="5989048" y="2810887"/>
              <a:ext cx="360040" cy="457831"/>
              <a:chOff x="3491880" y="1707653"/>
              <a:chExt cx="360040" cy="457831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3491880" y="1923677"/>
                <a:ext cx="360040" cy="241807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563888" y="1707653"/>
                <a:ext cx="216024" cy="216024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5400000">
              <a:off x="5659719" y="3818999"/>
              <a:ext cx="360040" cy="457831"/>
              <a:chOff x="3491880" y="1707653"/>
              <a:chExt cx="360040" cy="457831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3491880" y="1923677"/>
                <a:ext cx="360040" cy="241807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563888" y="1707653"/>
                <a:ext cx="216024" cy="216024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 rot="5400000">
              <a:off x="2856700" y="3147815"/>
              <a:ext cx="360040" cy="24180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grpSp>
          <p:nvGrpSpPr>
            <p:cNvPr id="45" name="Group 44"/>
            <p:cNvGrpSpPr/>
            <p:nvPr/>
          </p:nvGrpSpPr>
          <p:grpSpPr>
            <a:xfrm flipV="1">
              <a:off x="3513107" y="3914119"/>
              <a:ext cx="360040" cy="457831"/>
              <a:chOff x="3491880" y="1707653"/>
              <a:chExt cx="360040" cy="457831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3491880" y="1923677"/>
                <a:ext cx="360040" cy="241807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563888" y="1707653"/>
                <a:ext cx="216024" cy="216024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5373573" y="2895785"/>
              <a:ext cx="466167" cy="3240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/>
                <a:t>GW</a:t>
              </a:r>
              <a:endParaRPr lang="en-US" sz="400" b="1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452320" y="1275606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60641" y="711284"/>
              <a:ext cx="2160251" cy="4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 World</a:t>
              </a:r>
              <a:endPara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84132" y="691026"/>
              <a:ext cx="1743968" cy="4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Physical World</a:t>
              </a:r>
              <a:endPara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344308" y="2484065"/>
              <a:ext cx="216024" cy="216024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>
                <a:effectLst>
                  <a:glow rad="279400">
                    <a:schemeClr val="accent6">
                      <a:satMod val="175000"/>
                      <a:alpha val="68000"/>
                    </a:schemeClr>
                  </a:glow>
                </a:effectLst>
              </a:endParaRPr>
            </a:p>
          </p:txBody>
        </p:sp>
        <p:cxnSp>
          <p:nvCxnSpPr>
            <p:cNvPr id="51" name="Straight Arrow Connector 50"/>
            <p:cNvCxnSpPr>
              <a:stCxn id="89" idx="4"/>
              <a:endCxn id="30" idx="2"/>
            </p:cNvCxnSpPr>
            <p:nvPr/>
          </p:nvCxnSpPr>
          <p:spPr>
            <a:xfrm>
              <a:off x="3538106" y="1959681"/>
              <a:ext cx="3626182" cy="32283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89" idx="4"/>
              <a:endCxn id="50" idx="2"/>
            </p:cNvCxnSpPr>
            <p:nvPr/>
          </p:nvCxnSpPr>
          <p:spPr>
            <a:xfrm>
              <a:off x="3538106" y="1959681"/>
              <a:ext cx="3806202" cy="63239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3851564" y="1707654"/>
              <a:ext cx="921327" cy="2206465"/>
            </a:xfrm>
            <a:custGeom>
              <a:avLst/>
              <a:gdLst>
                <a:gd name="connsiteX0" fmla="*/ 0 w 921327"/>
                <a:gd name="connsiteY0" fmla="*/ 1967346 h 1967346"/>
                <a:gd name="connsiteX1" fmla="*/ 665018 w 921327"/>
                <a:gd name="connsiteY1" fmla="*/ 1205346 h 1967346"/>
                <a:gd name="connsiteX2" fmla="*/ 921327 w 921327"/>
                <a:gd name="connsiteY2" fmla="*/ 0 h 196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1327" h="1967346">
                  <a:moveTo>
                    <a:pt x="0" y="1967346"/>
                  </a:moveTo>
                  <a:cubicBezTo>
                    <a:pt x="255732" y="1750291"/>
                    <a:pt x="511464" y="1533237"/>
                    <a:pt x="665018" y="1205346"/>
                  </a:cubicBezTo>
                  <a:cubicBezTo>
                    <a:pt x="818572" y="877455"/>
                    <a:pt x="869949" y="438727"/>
                    <a:pt x="921327" y="0"/>
                  </a:cubicBezTo>
                </a:path>
              </a:pathLst>
            </a:custGeom>
            <a:ln>
              <a:solidFill>
                <a:schemeClr val="accent5">
                  <a:alpha val="67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193473" y="1995055"/>
              <a:ext cx="2459182" cy="1268002"/>
            </a:xfrm>
            <a:custGeom>
              <a:avLst/>
              <a:gdLst>
                <a:gd name="connsiteX0" fmla="*/ 0 w 2459182"/>
                <a:gd name="connsiteY0" fmla="*/ 1267690 h 1268002"/>
                <a:gd name="connsiteX1" fmla="*/ 1565563 w 2459182"/>
                <a:gd name="connsiteY1" fmla="*/ 1059872 h 1268002"/>
                <a:gd name="connsiteX2" fmla="*/ 2459182 w 2459182"/>
                <a:gd name="connsiteY2" fmla="*/ 0 h 1268002"/>
                <a:gd name="connsiteX3" fmla="*/ 2459182 w 2459182"/>
                <a:gd name="connsiteY3" fmla="*/ 0 h 126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182" h="1268002">
                  <a:moveTo>
                    <a:pt x="0" y="1267690"/>
                  </a:moveTo>
                  <a:cubicBezTo>
                    <a:pt x="577849" y="1269422"/>
                    <a:pt x="1155699" y="1271154"/>
                    <a:pt x="1565563" y="1059872"/>
                  </a:cubicBezTo>
                  <a:cubicBezTo>
                    <a:pt x="1975427" y="848590"/>
                    <a:pt x="2459182" y="0"/>
                    <a:pt x="2459182" y="0"/>
                  </a:cubicBezTo>
                  <a:lnTo>
                    <a:pt x="2459182" y="0"/>
                  </a:lnTo>
                </a:path>
              </a:pathLst>
            </a:custGeom>
            <a:ln>
              <a:solidFill>
                <a:schemeClr val="accent5">
                  <a:alpha val="67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cxnSp>
          <p:nvCxnSpPr>
            <p:cNvPr id="55" name="Straight Arrow Connector 54"/>
            <p:cNvCxnSpPr>
              <a:stCxn id="79" idx="3"/>
              <a:endCxn id="36" idx="2"/>
            </p:cNvCxnSpPr>
            <p:nvPr/>
          </p:nvCxnSpPr>
          <p:spPr>
            <a:xfrm>
              <a:off x="3873147" y="4035022"/>
              <a:ext cx="3163567" cy="58525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83" idx="0"/>
              <a:endCxn id="35" idx="2"/>
            </p:cNvCxnSpPr>
            <p:nvPr/>
          </p:nvCxnSpPr>
          <p:spPr>
            <a:xfrm flipV="1">
              <a:off x="6068655" y="3615866"/>
              <a:ext cx="1628918" cy="432049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83" idx="0"/>
              <a:endCxn id="37" idx="2"/>
            </p:cNvCxnSpPr>
            <p:nvPr/>
          </p:nvCxnSpPr>
          <p:spPr>
            <a:xfrm flipV="1">
              <a:off x="6068655" y="3939902"/>
              <a:ext cx="2223059" cy="108013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85" idx="0"/>
              <a:endCxn id="39" idx="2"/>
            </p:cNvCxnSpPr>
            <p:nvPr/>
          </p:nvCxnSpPr>
          <p:spPr>
            <a:xfrm flipV="1">
              <a:off x="6397984" y="2787773"/>
              <a:ext cx="1895779" cy="25203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87" idx="0"/>
              <a:endCxn id="34" idx="2"/>
            </p:cNvCxnSpPr>
            <p:nvPr/>
          </p:nvCxnSpPr>
          <p:spPr>
            <a:xfrm flipV="1">
              <a:off x="6085100" y="1573858"/>
              <a:ext cx="2137845" cy="24180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87" idx="0"/>
              <a:endCxn id="38" idx="2"/>
            </p:cNvCxnSpPr>
            <p:nvPr/>
          </p:nvCxnSpPr>
          <p:spPr>
            <a:xfrm>
              <a:off x="6085100" y="1815666"/>
              <a:ext cx="1583244" cy="20368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045063" y="1056491"/>
              <a:ext cx="1289607" cy="453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IoT Device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81486" y="4455242"/>
              <a:ext cx="1691079" cy="509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Direct</a:t>
              </a:r>
            </a:p>
            <a:p>
              <a:pPr algn="ctr"/>
              <a:r>
                <a:rPr lang="en-US" sz="105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Communication (Adhoc)</a:t>
              </a:r>
              <a:endParaRPr lang="en-US" sz="105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181002" y="1904079"/>
              <a:ext cx="996453" cy="868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79F57"/>
                  </a:solidFill>
                </a:rPr>
                <a:t>Virtual</a:t>
              </a:r>
            </a:p>
            <a:p>
              <a:pPr algn="ctr"/>
              <a:r>
                <a:rPr lang="en-US" sz="2000" b="1" dirty="0" smtClean="0">
                  <a:solidFill>
                    <a:srgbClr val="F79F57"/>
                  </a:solidFill>
                </a:rPr>
                <a:t>Thing</a:t>
              </a:r>
              <a:endParaRPr lang="en-US" sz="2000" b="1" dirty="0">
                <a:solidFill>
                  <a:srgbClr val="F79F57"/>
                </a:solidFill>
              </a:endParaRPr>
            </a:p>
          </p:txBody>
        </p:sp>
        <p:cxnSp>
          <p:nvCxnSpPr>
            <p:cNvPr id="64" name="Straight Arrow Connector 63"/>
            <p:cNvCxnSpPr>
              <a:endCxn id="68" idx="1"/>
            </p:cNvCxnSpPr>
            <p:nvPr/>
          </p:nvCxnSpPr>
          <p:spPr>
            <a:xfrm flipH="1" flipV="1">
              <a:off x="4786745" y="3990109"/>
              <a:ext cx="212233" cy="522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7956376" y="2019348"/>
              <a:ext cx="482593" cy="120354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66"/>
            <p:cNvSpPr/>
            <p:nvPr/>
          </p:nvSpPr>
          <p:spPr>
            <a:xfrm>
              <a:off x="4083502" y="4467070"/>
              <a:ext cx="360040" cy="24180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267200" y="3966854"/>
              <a:ext cx="1323109" cy="487382"/>
            </a:xfrm>
            <a:custGeom>
              <a:avLst/>
              <a:gdLst>
                <a:gd name="connsiteX0" fmla="*/ 0 w 1323109"/>
                <a:gd name="connsiteY0" fmla="*/ 487382 h 487382"/>
                <a:gd name="connsiteX1" fmla="*/ 519545 w 1323109"/>
                <a:gd name="connsiteY1" fmla="*/ 23255 h 487382"/>
                <a:gd name="connsiteX2" fmla="*/ 1323109 w 1323109"/>
                <a:gd name="connsiteY2" fmla="*/ 64819 h 487382"/>
                <a:gd name="connsiteX3" fmla="*/ 1323109 w 1323109"/>
                <a:gd name="connsiteY3" fmla="*/ 64819 h 48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109" h="487382">
                  <a:moveTo>
                    <a:pt x="0" y="487382"/>
                  </a:moveTo>
                  <a:cubicBezTo>
                    <a:pt x="149513" y="290532"/>
                    <a:pt x="299027" y="93682"/>
                    <a:pt x="519545" y="23255"/>
                  </a:cubicBezTo>
                  <a:cubicBezTo>
                    <a:pt x="740063" y="-47172"/>
                    <a:pt x="1323109" y="64819"/>
                    <a:pt x="1323109" y="64819"/>
                  </a:cubicBezTo>
                  <a:lnTo>
                    <a:pt x="1323109" y="64819"/>
                  </a:lnTo>
                </a:path>
              </a:pathLst>
            </a:custGeom>
            <a:ln>
              <a:solidFill>
                <a:schemeClr val="accent5">
                  <a:alpha val="67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69" name="TextBox 68"/>
            <p:cNvSpPr txBox="1"/>
            <p:nvPr/>
          </p:nvSpPr>
          <p:spPr>
            <a:xfrm rot="552029">
              <a:off x="5786046" y="2275857"/>
              <a:ext cx="727271" cy="416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 smtClean="0">
                  <a:solidFill>
                    <a:srgbClr val="FFC000"/>
                  </a:solidFill>
                </a:rPr>
                <a:t>Mapping</a:t>
              </a:r>
              <a:endParaRPr lang="en-US" sz="400" b="1" dirty="0">
                <a:solidFill>
                  <a:srgbClr val="FFC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102864" y="1352337"/>
              <a:ext cx="2140736" cy="48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2D050"/>
                  </a:solidFill>
                </a:rPr>
                <a:t>Physical Thing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>
              <a:off x="3430095" y="1573858"/>
              <a:ext cx="83012" cy="24774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632706" y="2139699"/>
              <a:ext cx="1320071" cy="566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Communication</a:t>
              </a:r>
            </a:p>
            <a:p>
              <a:pPr algn="ctr"/>
              <a:r>
                <a:rPr lang="en-US" sz="12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Via Gateway</a:t>
              </a:r>
              <a:endParaRPr lang="en-US" sz="12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3471601" y="2703793"/>
              <a:ext cx="567106" cy="5135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277930" y="1047242"/>
              <a:ext cx="1245038" cy="490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Communication</a:t>
              </a:r>
            </a:p>
            <a:p>
              <a:pPr algn="ctr"/>
              <a:r>
                <a:rPr lang="en-US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W</a:t>
              </a:r>
              <a:r>
                <a:rPr lang="en-US" sz="10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ithout Gateway</a:t>
              </a:r>
              <a:endParaRPr lang="en-US" sz="10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4786745" y="1503080"/>
              <a:ext cx="586828" cy="456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380314" y="4178573"/>
              <a:ext cx="1800200" cy="1104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2"/>
                  </a:solidFill>
                </a:rPr>
                <a:t>Examples of virtual things include multimedia </a:t>
              </a:r>
              <a:r>
                <a:rPr lang="en-US" sz="1050" dirty="0" smtClean="0">
                  <a:solidFill>
                    <a:schemeClr val="tx2"/>
                  </a:solidFill>
                </a:rPr>
                <a:t>content, </a:t>
              </a:r>
              <a:r>
                <a:rPr lang="en-US" sz="1050" dirty="0">
                  <a:solidFill>
                    <a:schemeClr val="tx2"/>
                  </a:solidFill>
                </a:rPr>
                <a:t>application </a:t>
              </a:r>
              <a:r>
                <a:rPr lang="en-US" sz="1050" dirty="0" smtClean="0">
                  <a:solidFill>
                    <a:schemeClr val="tx2"/>
                  </a:solidFill>
                </a:rPr>
                <a:t>software, or computational process.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158339" y="4499149"/>
              <a:ext cx="2130293" cy="90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2"/>
                  </a:solidFill>
                </a:rPr>
                <a:t>Examples </a:t>
              </a:r>
              <a:r>
                <a:rPr lang="en-US" sz="1050" dirty="0" smtClean="0">
                  <a:solidFill>
                    <a:schemeClr val="tx2"/>
                  </a:solidFill>
                </a:rPr>
                <a:t>of </a:t>
              </a:r>
              <a:r>
                <a:rPr lang="en-US" sz="1050" dirty="0">
                  <a:solidFill>
                    <a:schemeClr val="tx2"/>
                  </a:solidFill>
                </a:rPr>
                <a:t>physical things include the surrounding environment, industrial robots, goods </a:t>
              </a:r>
              <a:r>
                <a:rPr lang="en-US" sz="1050" dirty="0" smtClean="0">
                  <a:solidFill>
                    <a:schemeClr val="tx2"/>
                  </a:solidFill>
                </a:rPr>
                <a:t>and electrical </a:t>
              </a:r>
              <a:r>
                <a:rPr lang="en-US" sz="1050" dirty="0">
                  <a:solidFill>
                    <a:schemeClr val="tx2"/>
                  </a:solidFill>
                </a:rPr>
                <a:t>equipment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678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019496" y="356515"/>
            <a:ext cx="1048147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Disaster </a:t>
            </a:r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Relief</a:t>
            </a:r>
            <a:endParaRPr lang="en-US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8175" y="1120366"/>
            <a:ext cx="5133975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2800" dirty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Highlights of </a:t>
            </a:r>
            <a:r>
              <a:rPr lang="en-US" altLang="ja-JP" sz="2800" dirty="0" smtClean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Achievement</a:t>
            </a:r>
            <a:endParaRPr lang="en-US" altLang="ja-JP" sz="2800" dirty="0">
              <a:solidFill>
                <a:srgbClr val="0070C0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59022" y="4956941"/>
            <a:ext cx="4965223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New E.108,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Requirements for a disaster relief mobile message service.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1" y="1771650"/>
            <a:ext cx="4965221" cy="22194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59020" y="5755355"/>
            <a:ext cx="4965223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New E.1110,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CC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888 for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UN OCHA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22" y="6261384"/>
            <a:ext cx="4965223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Revised E.129,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Presentation of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NNP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22" y="4101501"/>
            <a:ext cx="4965223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DR&amp;NRR Focus Group: </a:t>
            </a:r>
            <a:r>
              <a:rPr lang="en-US" altLang="ja-JP" sz="20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8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Deliverables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22" y="4607528"/>
            <a:ext cx="4965221" cy="228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43358" y="1771650"/>
            <a:ext cx="5021396" cy="96949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Requirements for Safety Confirmation and Broadcast Message Service for Disaster Relief.</a:t>
            </a:r>
          </a:p>
        </p:txBody>
      </p:sp>
      <p:pic>
        <p:nvPicPr>
          <p:cNvPr id="16" name="図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 bwMode="auto">
          <a:xfrm>
            <a:off x="6105525" y="3310398"/>
            <a:ext cx="5800726" cy="25942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Arrow 2"/>
          <p:cNvSpPr/>
          <p:nvPr/>
        </p:nvSpPr>
        <p:spPr>
          <a:xfrm>
            <a:off x="5419725" y="2968614"/>
            <a:ext cx="466616" cy="198832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15076" y="1120366"/>
            <a:ext cx="2477960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2800" dirty="0" smtClean="0">
                <a:solidFill>
                  <a:srgbClr val="0070C0"/>
                </a:solidFill>
                <a:latin typeface="Lato Black" charset="0"/>
                <a:ea typeface="Lato Black" charset="0"/>
                <a:cs typeface="Lato Black" charset="0"/>
              </a:rPr>
              <a:t>Future Work</a:t>
            </a:r>
            <a:endParaRPr lang="en-US" altLang="ja-JP" sz="2800" dirty="0">
              <a:solidFill>
                <a:srgbClr val="0070C0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65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019496" y="356515"/>
            <a:ext cx="1048147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Human </a:t>
            </a:r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Factors, Telecom Management</a:t>
            </a:r>
            <a:endParaRPr lang="en-US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20015" y="1815957"/>
            <a:ext cx="4244785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HF:  New </a:t>
            </a:r>
            <a:r>
              <a:rPr lang="en-US" altLang="ja-JP" sz="2000" b="1" dirty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Annex A to E.161,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Arrangement of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digits for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Korean 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KBD character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set and symbols.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43937" y="2979246"/>
            <a:ext cx="4613782" cy="323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Future Work</a:t>
            </a:r>
            <a:endParaRPr 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08" y="2752802"/>
            <a:ext cx="4949783" cy="111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0016" y="1214321"/>
            <a:ext cx="2102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한국어 키보드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1115" y="1214321"/>
            <a:ext cx="3451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Network </a:t>
            </a:r>
            <a:r>
              <a:rPr lang="en-US" sz="2400" b="1" dirty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Management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9491" y="1805615"/>
            <a:ext cx="41578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8000"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ct val="75000"/>
              <a:defRPr/>
            </a:pPr>
            <a:r>
              <a:rPr lang="en-US" altLang="ja-JP" sz="20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9       </a:t>
            </a:r>
            <a:r>
              <a:rPr lang="en-US" altLang="ja-JP" sz="20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New Recommendations</a:t>
            </a:r>
          </a:p>
          <a:p>
            <a:pPr marL="108000" lvl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ct val="75000"/>
              <a:defRPr/>
            </a:pPr>
            <a:r>
              <a:rPr lang="en-US" altLang="ja-JP" sz="2000" b="1" dirty="0" smtClean="0">
                <a:solidFill>
                  <a:srgbClr val="0070C0"/>
                </a:solidFill>
                <a:latin typeface="Lato" charset="0"/>
                <a:ea typeface="Lato" charset="0"/>
                <a:cs typeface="Lato" charset="0"/>
              </a:rPr>
              <a:t>11     Revised /Amended Rec.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3664080" y="3742638"/>
            <a:ext cx="3967416" cy="114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7715" y="4725870"/>
            <a:ext cx="4346226" cy="38472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E.FAST : Face-to-Face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</a:t>
            </a: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ranslation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5" y="3302624"/>
            <a:ext cx="3522986" cy="140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953885" y="5282701"/>
            <a:ext cx="3393886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E.OKID : On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screen Keyboard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Standardization</a:t>
            </a:r>
            <a:endParaRPr lang="en-US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37" y="5156156"/>
            <a:ext cx="687684" cy="896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27" y="4304300"/>
            <a:ext cx="5982562" cy="186227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590761" y="6357905"/>
            <a:ext cx="6490403" cy="29700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1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New critical operational requirements to prevent Telecom </a:t>
            </a:r>
            <a:r>
              <a:rPr lang="en-US" altLang="ja-JP" sz="14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fraud globally</a:t>
            </a:r>
            <a:endParaRPr lang="en-US" altLang="ja-JP" sz="1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8574" y="6131919"/>
            <a:ext cx="4464508" cy="38472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Human Factors for </a:t>
            </a: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5G , IoT, DFS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9126" y="3893427"/>
            <a:ext cx="5218546" cy="323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Future 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426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6931" y="416946"/>
            <a:ext cx="49395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95000"/>
              </a:lnSpc>
              <a:spcBef>
                <a:spcPts val="500"/>
              </a:spcBef>
              <a:buSzPct val="75000"/>
              <a:buNone/>
              <a:defRPr/>
            </a:pPr>
            <a:r>
              <a:rPr lang="en-US" altLang="ja-JP" sz="4000" b="1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charset="0"/>
                <a:ea typeface="Lato Black" charset="0"/>
                <a:cs typeface="Lato Black" charset="0"/>
              </a:rPr>
              <a:t>Building TRUST</a:t>
            </a:r>
            <a:endParaRPr lang="en-US" altLang="ja-JP" sz="40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charset="0"/>
              <a:ea typeface="Lato Black" charset="0"/>
              <a:cs typeface="Lato Black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7817981"/>
              </p:ext>
            </p:extLst>
          </p:nvPr>
        </p:nvGraphicFramePr>
        <p:xfrm>
          <a:off x="2145725" y="682719"/>
          <a:ext cx="9944675" cy="657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494" y="1009913"/>
            <a:ext cx="27154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in Origin Identification in IP environment.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in </a:t>
            </a:r>
            <a:r>
              <a:rPr lang="en-US" sz="1400" b="1" dirty="0"/>
              <a:t>use and </a:t>
            </a:r>
            <a:r>
              <a:rPr lang="en-US" sz="1400" b="1" dirty="0" smtClean="0"/>
              <a:t>veracity of </a:t>
            </a:r>
            <a:r>
              <a:rPr lang="en-US" sz="1400" b="1" dirty="0"/>
              <a:t>NNAI </a:t>
            </a:r>
            <a:r>
              <a:rPr lang="en-US" sz="1400" b="1" dirty="0" smtClean="0"/>
              <a:t>Resources: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SS7 , NUMB-DB ...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Classification of             Data Networks.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in IoT Identifiers: Unique, persistent, transparent scalable, reliable, interoperable, private/secure.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9632" y="5730853"/>
            <a:ext cx="3664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in Routing → ACP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</a:t>
            </a:r>
            <a:r>
              <a:rPr lang="en-US" sz="1400" b="1" dirty="0" smtClean="0"/>
              <a:t>n carrier </a:t>
            </a:r>
            <a:r>
              <a:rPr lang="en-US" sz="1400" b="1" dirty="0"/>
              <a:t>ENUM </a:t>
            </a:r>
            <a:r>
              <a:rPr lang="en-US" sz="1400" b="1" dirty="0" smtClean="0"/>
              <a:t>(ENUM Query), for </a:t>
            </a:r>
            <a:r>
              <a:rPr lang="en-US" sz="1400" b="1" dirty="0"/>
              <a:t>international IMS </a:t>
            </a:r>
            <a:r>
              <a:rPr lang="en-US" sz="1400" b="1" dirty="0" smtClean="0"/>
              <a:t>interworking.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</a:t>
            </a:r>
            <a:r>
              <a:rPr lang="en-US" sz="1400" b="1" dirty="0" smtClean="0"/>
              <a:t>n Number portability in IP environment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54253" y="1434696"/>
            <a:ext cx="345574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in EW and DR&amp;NRR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in </a:t>
            </a:r>
            <a:r>
              <a:rPr lang="en-US" sz="1400" b="1" dirty="0"/>
              <a:t>Digital Financial </a:t>
            </a:r>
            <a:r>
              <a:rPr lang="en-US" sz="1400" b="1" dirty="0" smtClean="0"/>
              <a:t>Services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Re-innovation of UPT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36197" y="4299741"/>
            <a:ext cx="247671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in management Security.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in </a:t>
            </a:r>
            <a:r>
              <a:rPr lang="en-US" sz="1400" b="1" dirty="0"/>
              <a:t>S</a:t>
            </a:r>
            <a:r>
              <a:rPr lang="en-US" sz="1400" b="1" dirty="0" smtClean="0"/>
              <a:t>ecurity management.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New consideration for management of </a:t>
            </a:r>
            <a:br>
              <a:rPr lang="en-US" sz="1400" b="1" dirty="0"/>
            </a:br>
            <a:r>
              <a:rPr lang="en-US" sz="1400" b="1" dirty="0"/>
              <a:t>network </a:t>
            </a:r>
            <a:r>
              <a:rPr lang="en-US" sz="1400" b="1" dirty="0" smtClean="0"/>
              <a:t>entirety , in the physical domain and in  the cyber domain, for trustworthy management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6199" y="1460679"/>
            <a:ext cx="732558" cy="7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7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1D539-CDE2-4BF1-B64D-5C4BA935B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graphicEl>
                                              <a:dgm id="{C1F1D539-CDE2-4BF1-B64D-5C4BA935B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94E32E-1D24-426F-8809-6F3AE2F7D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graphicEl>
                                              <a:dgm id="{0C94E32E-1D24-426F-8809-6F3AE2F7D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468112-8410-4CCC-80A5-E40247807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graphicEl>
                                              <a:dgm id="{BA468112-8410-4CCC-80A5-E40247807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9D6CEF-B670-41D4-910A-DCFC9E993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graphicEl>
                                              <a:dgm id="{109D6CEF-B670-41D4-910A-DCFC9E993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0EC310-6F92-4B4D-855A-B794DAEA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graphicEl>
                                              <a:dgm id="{E50EC310-6F92-4B4D-855A-B794DAEA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EB7C2E-16F4-4ABA-BBED-002D386FA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>
                                            <p:graphicEl>
                                              <a:dgm id="{4CEB7C2E-16F4-4ABA-BBED-002D386FA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C24A58-F112-42E1-A4C1-A85C8BC6F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">
                                            <p:graphicEl>
                                              <a:dgm id="{88C24A58-F112-42E1-A4C1-A85C8BC6F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DC3864-8BE8-4A74-B650-911AB9101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">
                                            <p:graphicEl>
                                              <a:dgm id="{ABDC3864-8BE8-4A74-B650-911AB9101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94F9DC-FB08-42E1-9AB8-A173663ED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">
                                            <p:graphicEl>
                                              <a:dgm id="{EC94F9DC-FB08-42E1-9AB8-A173663ED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9D3A08-E1F1-4880-B8EC-71E5628FF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">
                                            <p:graphicEl>
                                              <a:dgm id="{759D3A08-E1F1-4880-B8EC-71E5628FF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20A357-49CB-41BD-9E4F-788788ACE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5">
                                            <p:graphicEl>
                                              <a:dgm id="{5A20A357-49CB-41BD-9E4F-788788ACE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389FF5-AF2E-4B58-8493-2EDF5D20D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">
                                            <p:graphicEl>
                                              <a:dgm id="{C6389FF5-AF2E-4B58-8493-2EDF5D20D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4EE203-B2DC-4CDF-83D1-8A307E82F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">
                                            <p:graphicEl>
                                              <a:dgm id="{5C4EE203-B2DC-4CDF-83D1-8A307E82F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280D19-01AC-49F2-B696-A99C44808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">
                                            <p:graphicEl>
                                              <a:dgm id="{A1280D19-01AC-49F2-B696-A99C44808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6349C7-5DBC-4E55-9171-33C32AA02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">
                                            <p:graphicEl>
                                              <a:dgm id="{3C6349C7-5DBC-4E55-9171-33C32AA02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DA8D4D-A2BC-4C35-94E5-30494E92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">
                                            <p:graphicEl>
                                              <a:dgm id="{3FDA8D4D-A2BC-4C35-94E5-30494E92A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9" grpId="0" build="allAtOnce"/>
      <p:bldP spid="16" grpId="0" build="allAtOnce"/>
      <p:bldP spid="17" grpId="0" build="allAtOnce"/>
      <p:bldP spid="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674574"/>
              </p:ext>
            </p:extLst>
          </p:nvPr>
        </p:nvGraphicFramePr>
        <p:xfrm>
          <a:off x="1925053" y="1494111"/>
          <a:ext cx="9705473" cy="505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2956950" y="3137370"/>
            <a:ext cx="238558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TRUST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1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1" y="1489429"/>
            <a:ext cx="1158347" cy="86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6" y="620645"/>
            <a:ext cx="1358024" cy="950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03" y="317906"/>
            <a:ext cx="1262241" cy="941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Content Placeholder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22" y="200120"/>
            <a:ext cx="1160541" cy="1002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582652" y="317906"/>
            <a:ext cx="4009302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Lato Regular"/>
                <a:cs typeface="Lato Regular"/>
              </a:rPr>
              <a:t>Future ?</a:t>
            </a:r>
            <a:endParaRPr lang="id-ID" sz="44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62812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68931A6B455448096185B52C4590C" ma:contentTypeVersion="1" ma:contentTypeDescription="Create a new document." ma:contentTypeScope="" ma:versionID="04e0a202ef5c7530a6b5bae423887f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86C70-C4F5-4C0C-975C-ACF81029563F}"/>
</file>

<file path=customXml/itemProps2.xml><?xml version="1.0" encoding="utf-8"?>
<ds:datastoreItem xmlns:ds="http://schemas.openxmlformats.org/officeDocument/2006/customXml" ds:itemID="{F51D5A74-A935-4ADD-BB57-EE1B29CE4214}"/>
</file>

<file path=customXml/itemProps3.xml><?xml version="1.0" encoding="utf-8"?>
<ds:datastoreItem xmlns:ds="http://schemas.openxmlformats.org/officeDocument/2006/customXml" ds:itemID="{86EF3C5A-D0D3-4365-B147-3F7A94D806BF}"/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544</Words>
  <Application>Microsoft Office PowerPoint</Application>
  <PresentationFormat>Custom</PresentationFormat>
  <Paragraphs>161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Meshkurti, Ana Maria</dc:creator>
  <cp:lastModifiedBy>Author</cp:lastModifiedBy>
  <cp:revision>151</cp:revision>
  <dcterms:created xsi:type="dcterms:W3CDTF">2016-10-03T13:51:04Z</dcterms:created>
  <dcterms:modified xsi:type="dcterms:W3CDTF">2016-10-19T20:39:10Z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0x01010057F68931A6B455448096185B52C4590C</vt:lpwstr>
  </property>
</Properties>
</file>