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6" r:id="rId1"/>
  </p:sldMasterIdLst>
  <p:notesMasterIdLst>
    <p:notesMasterId r:id="rId38"/>
  </p:notesMasterIdLst>
  <p:handoutMasterIdLst>
    <p:handoutMasterId r:id="rId39"/>
  </p:handoutMasterIdLst>
  <p:sldIdLst>
    <p:sldId id="502" r:id="rId2"/>
    <p:sldId id="478" r:id="rId3"/>
    <p:sldId id="513" r:id="rId4"/>
    <p:sldId id="464" r:id="rId5"/>
    <p:sldId id="475" r:id="rId6"/>
    <p:sldId id="522" r:id="rId7"/>
    <p:sldId id="477" r:id="rId8"/>
    <p:sldId id="517" r:id="rId9"/>
    <p:sldId id="521" r:id="rId10"/>
    <p:sldId id="523" r:id="rId11"/>
    <p:sldId id="514" r:id="rId12"/>
    <p:sldId id="494" r:id="rId13"/>
    <p:sldId id="520" r:id="rId14"/>
    <p:sldId id="525" r:id="rId15"/>
    <p:sldId id="526" r:id="rId16"/>
    <p:sldId id="509" r:id="rId17"/>
    <p:sldId id="457" r:id="rId18"/>
    <p:sldId id="451" r:id="rId19"/>
    <p:sldId id="452" r:id="rId20"/>
    <p:sldId id="460" r:id="rId21"/>
    <p:sldId id="463" r:id="rId22"/>
    <p:sldId id="453" r:id="rId23"/>
    <p:sldId id="504" r:id="rId24"/>
    <p:sldId id="519" r:id="rId25"/>
    <p:sldId id="456" r:id="rId26"/>
    <p:sldId id="454" r:id="rId27"/>
    <p:sldId id="461" r:id="rId28"/>
    <p:sldId id="515" r:id="rId29"/>
    <p:sldId id="483" r:id="rId30"/>
    <p:sldId id="485" r:id="rId31"/>
    <p:sldId id="497" r:id="rId32"/>
    <p:sldId id="487" r:id="rId33"/>
    <p:sldId id="505" r:id="rId34"/>
    <p:sldId id="488" r:id="rId35"/>
    <p:sldId id="506" r:id="rId36"/>
    <p:sldId id="510" r:id="rId37"/>
  </p:sldIdLst>
  <p:sldSz cx="9144000" cy="6858000" type="screen4x3"/>
  <p:notesSz cx="7086600" cy="9372600"/>
  <p:defaultTextStyle>
    <a:defPPr>
      <a:defRPr lang="en-CA"/>
    </a:defPPr>
    <a:lvl1pPr algn="l" rtl="0" eaLnBrk="0" fontAlgn="base" hangingPunct="0">
      <a:spcBef>
        <a:spcPct val="0"/>
      </a:spcBef>
      <a:spcAft>
        <a:spcPct val="0"/>
      </a:spcAft>
      <a:defRPr sz="2400" kern="1200">
        <a:solidFill>
          <a:schemeClr val="tx1"/>
        </a:solidFill>
        <a:latin typeface="Verdana"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Arial" charset="0"/>
      </a:defRPr>
    </a:lvl5pPr>
    <a:lvl6pPr marL="2286000" algn="l" defTabSz="914400" rtl="0" eaLnBrk="1" latinLnBrk="0" hangingPunct="1">
      <a:defRPr sz="2400" kern="1200">
        <a:solidFill>
          <a:schemeClr val="tx1"/>
        </a:solidFill>
        <a:latin typeface="Verdana" pitchFamily="34" charset="0"/>
        <a:ea typeface="+mn-ea"/>
        <a:cs typeface="Arial" charset="0"/>
      </a:defRPr>
    </a:lvl6pPr>
    <a:lvl7pPr marL="2743200" algn="l" defTabSz="914400" rtl="0" eaLnBrk="1" latinLnBrk="0" hangingPunct="1">
      <a:defRPr sz="2400" kern="1200">
        <a:solidFill>
          <a:schemeClr val="tx1"/>
        </a:solidFill>
        <a:latin typeface="Verdana" pitchFamily="34" charset="0"/>
        <a:ea typeface="+mn-ea"/>
        <a:cs typeface="Arial" charset="0"/>
      </a:defRPr>
    </a:lvl7pPr>
    <a:lvl8pPr marL="3200400" algn="l" defTabSz="914400" rtl="0" eaLnBrk="1" latinLnBrk="0" hangingPunct="1">
      <a:defRPr sz="2400" kern="1200">
        <a:solidFill>
          <a:schemeClr val="tx1"/>
        </a:solidFill>
        <a:latin typeface="Verdana" pitchFamily="34" charset="0"/>
        <a:ea typeface="+mn-ea"/>
        <a:cs typeface="Arial" charset="0"/>
      </a:defRPr>
    </a:lvl8pPr>
    <a:lvl9pPr marL="3657600" algn="l" defTabSz="914400" rtl="0" eaLnBrk="1" latinLnBrk="0" hangingPunct="1">
      <a:defRPr sz="2400"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2">
          <p15:clr>
            <a:srgbClr val="A4A3A4"/>
          </p15:clr>
        </p15:guide>
        <p15:guide id="2" pos="22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0000"/>
    <a:srgbClr val="000066"/>
    <a:srgbClr val="0E438A"/>
    <a:srgbClr val="525152"/>
    <a:srgbClr val="0099CC"/>
    <a:srgbClr val="33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1" autoAdjust="0"/>
    <p:restoredTop sz="82767" autoAdjust="0"/>
  </p:normalViewPr>
  <p:slideViewPr>
    <p:cSldViewPr snapToGrid="0">
      <p:cViewPr varScale="1">
        <p:scale>
          <a:sx n="61" d="100"/>
          <a:sy n="61" d="100"/>
        </p:scale>
        <p:origin x="1614" y="78"/>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16914"/>
    </p:cViewPr>
  </p:sorterViewPr>
  <p:notesViewPr>
    <p:cSldViewPr snapToGrid="0">
      <p:cViewPr varScale="1">
        <p:scale>
          <a:sx n="54" d="100"/>
          <a:sy n="54" d="100"/>
        </p:scale>
        <p:origin x="-2892" y="-108"/>
      </p:cViewPr>
      <p:guideLst>
        <p:guide orient="horz" pos="2952"/>
        <p:guide pos="223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1" y="0"/>
            <a:ext cx="2950235" cy="468951"/>
          </a:xfrm>
          <a:prstGeom prst="rect">
            <a:avLst/>
          </a:prstGeom>
          <a:noFill/>
          <a:ln w="9525">
            <a:noFill/>
            <a:miter lim="800000"/>
            <a:headEnd/>
            <a:tailEnd/>
          </a:ln>
        </p:spPr>
        <p:txBody>
          <a:bodyPr vert="horz" wrap="square" lIns="92152" tIns="46076" rIns="92152" bIns="46076" numCol="1" anchor="t" anchorCtr="0" compatLnSpc="1">
            <a:prstTxWarp prst="textNoShape">
              <a:avLst/>
            </a:prstTxWarp>
          </a:bodyPr>
          <a:lstStyle>
            <a:lvl1pPr defTabSz="921887">
              <a:defRPr sz="1200"/>
            </a:lvl1pPr>
          </a:lstStyle>
          <a:p>
            <a:r>
              <a:rPr lang="en-US" smtClean="0"/>
              <a:t>SG and TSAG Leadership Tutorial    Crafting Consensus</a:t>
            </a:r>
            <a:endParaRPr lang="en-US" dirty="0"/>
          </a:p>
        </p:txBody>
      </p:sp>
      <p:sp>
        <p:nvSpPr>
          <p:cNvPr id="28677" name="Rectangle 5"/>
          <p:cNvSpPr>
            <a:spLocks noGrp="1" noChangeArrowheads="1"/>
          </p:cNvSpPr>
          <p:nvPr>
            <p:ph type="sldNum" sz="quarter" idx="3"/>
          </p:nvPr>
        </p:nvSpPr>
        <p:spPr bwMode="auto">
          <a:xfrm>
            <a:off x="4015740" y="8903651"/>
            <a:ext cx="3070860" cy="468950"/>
          </a:xfrm>
          <a:prstGeom prst="rect">
            <a:avLst/>
          </a:prstGeom>
          <a:noFill/>
          <a:ln w="9525">
            <a:noFill/>
            <a:miter lim="800000"/>
            <a:headEnd/>
            <a:tailEnd/>
          </a:ln>
        </p:spPr>
        <p:txBody>
          <a:bodyPr vert="horz" wrap="square" lIns="92152" tIns="46076" rIns="92152" bIns="46076" numCol="1" anchor="b" anchorCtr="0" compatLnSpc="1">
            <a:prstTxWarp prst="textNoShape">
              <a:avLst/>
            </a:prstTxWarp>
          </a:bodyPr>
          <a:lstStyle>
            <a:lvl1pPr algn="r" defTabSz="921887">
              <a:defRPr sz="1200"/>
            </a:lvl1pPr>
          </a:lstStyle>
          <a:p>
            <a:fld id="{A25589F2-E2F2-45FC-AA50-F0379FA176F2}" type="slidenum">
              <a:rPr lang="en-CA"/>
              <a:pPr/>
              <a:t>‹#›</a:t>
            </a:fld>
            <a:endParaRPr lang="en-CA"/>
          </a:p>
        </p:txBody>
      </p:sp>
      <p:sp>
        <p:nvSpPr>
          <p:cNvPr id="4" name="TextBox 3"/>
          <p:cNvSpPr txBox="1"/>
          <p:nvPr/>
        </p:nvSpPr>
        <p:spPr>
          <a:xfrm>
            <a:off x="0" y="9095601"/>
            <a:ext cx="2622430" cy="276999"/>
          </a:xfrm>
          <a:prstGeom prst="rect">
            <a:avLst/>
          </a:prstGeom>
          <a:noFill/>
        </p:spPr>
        <p:txBody>
          <a:bodyPr wrap="square" rtlCol="0">
            <a:spAutoFit/>
          </a:bodyPr>
          <a:lstStyle/>
          <a:p>
            <a:r>
              <a:rPr lang="en-US" sz="1200" smtClean="0"/>
              <a:t>21 October 2013, </a:t>
            </a:r>
            <a:r>
              <a:rPr lang="en-US" sz="1200" dirty="0" smtClean="0"/>
              <a:t>Geneva</a:t>
            </a:r>
            <a:endParaRPr lang="en-US" sz="1200" dirty="0"/>
          </a:p>
        </p:txBody>
      </p:sp>
    </p:spTree>
    <p:extLst>
      <p:ext uri="{BB962C8B-B14F-4D97-AF65-F5344CB8AC3E}">
        <p14:creationId xmlns:p14="http://schemas.microsoft.com/office/powerpoint/2010/main" val="258740149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19245" cy="468951"/>
          </a:xfrm>
          <a:prstGeom prst="rect">
            <a:avLst/>
          </a:prstGeom>
          <a:noFill/>
          <a:ln w="9525">
            <a:noFill/>
            <a:miter lim="800000"/>
            <a:headEnd/>
            <a:tailEnd/>
          </a:ln>
        </p:spPr>
        <p:txBody>
          <a:bodyPr vert="horz" wrap="square" lIns="92152" tIns="46076" rIns="92152" bIns="46076" numCol="1" anchor="t" anchorCtr="0" compatLnSpc="1">
            <a:prstTxWarp prst="textNoShape">
              <a:avLst/>
            </a:prstTxWarp>
          </a:bodyPr>
          <a:lstStyle>
            <a:lvl1pPr defTabSz="921887">
              <a:defRPr sz="1200"/>
            </a:lvl1pPr>
          </a:lstStyle>
          <a:p>
            <a:r>
              <a:rPr lang="en-US" smtClean="0"/>
              <a:t>SG and TSAG Leadership Tutorial    Crafting Consensus</a:t>
            </a:r>
            <a:endParaRPr lang="en-US" dirty="0"/>
          </a:p>
        </p:txBody>
      </p:sp>
      <p:sp>
        <p:nvSpPr>
          <p:cNvPr id="23556" name="Rectangle 4"/>
          <p:cNvSpPr>
            <a:spLocks noGrp="1" noRot="1" noChangeAspect="1" noChangeArrowheads="1" noTextEdit="1"/>
          </p:cNvSpPr>
          <p:nvPr>
            <p:ph type="sldImg" idx="2"/>
          </p:nvPr>
        </p:nvSpPr>
        <p:spPr bwMode="auto">
          <a:xfrm>
            <a:off x="1200150" y="703263"/>
            <a:ext cx="4687888" cy="3516312"/>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44880" y="4451025"/>
            <a:ext cx="5196840" cy="4218950"/>
          </a:xfrm>
          <a:prstGeom prst="rect">
            <a:avLst/>
          </a:prstGeom>
          <a:noFill/>
          <a:ln w="9525">
            <a:noFill/>
            <a:miter lim="800000"/>
            <a:headEnd/>
            <a:tailEnd/>
          </a:ln>
        </p:spPr>
        <p:txBody>
          <a:bodyPr vert="horz" wrap="square" lIns="92152" tIns="46076" rIns="92152" bIns="46076"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48135" name="Rectangle 7"/>
          <p:cNvSpPr>
            <a:spLocks noGrp="1" noChangeArrowheads="1"/>
          </p:cNvSpPr>
          <p:nvPr>
            <p:ph type="sldNum" sz="quarter" idx="5"/>
          </p:nvPr>
        </p:nvSpPr>
        <p:spPr bwMode="auto">
          <a:xfrm>
            <a:off x="4015740" y="8903651"/>
            <a:ext cx="3070860" cy="468950"/>
          </a:xfrm>
          <a:prstGeom prst="rect">
            <a:avLst/>
          </a:prstGeom>
          <a:noFill/>
          <a:ln w="9525">
            <a:noFill/>
            <a:miter lim="800000"/>
            <a:headEnd/>
            <a:tailEnd/>
          </a:ln>
        </p:spPr>
        <p:txBody>
          <a:bodyPr vert="horz" wrap="square" lIns="92152" tIns="46076" rIns="92152" bIns="46076" numCol="1" anchor="b" anchorCtr="0" compatLnSpc="1">
            <a:prstTxWarp prst="textNoShape">
              <a:avLst/>
            </a:prstTxWarp>
          </a:bodyPr>
          <a:lstStyle>
            <a:lvl1pPr algn="r" defTabSz="921887">
              <a:defRPr sz="1200"/>
            </a:lvl1pPr>
          </a:lstStyle>
          <a:p>
            <a:fld id="{49E87644-F389-4A69-AEEF-72A23B0F159E}" type="slidenum">
              <a:rPr lang="en-CA"/>
              <a:pPr/>
              <a:t>‹#›</a:t>
            </a:fld>
            <a:endParaRPr lang="en-CA"/>
          </a:p>
        </p:txBody>
      </p:sp>
      <p:sp>
        <p:nvSpPr>
          <p:cNvPr id="6" name="TextBox 5"/>
          <p:cNvSpPr txBox="1"/>
          <p:nvPr/>
        </p:nvSpPr>
        <p:spPr>
          <a:xfrm>
            <a:off x="0" y="9095601"/>
            <a:ext cx="2622430" cy="276999"/>
          </a:xfrm>
          <a:prstGeom prst="rect">
            <a:avLst/>
          </a:prstGeom>
          <a:noFill/>
        </p:spPr>
        <p:txBody>
          <a:bodyPr wrap="square" rtlCol="0">
            <a:spAutoFit/>
          </a:bodyPr>
          <a:lstStyle/>
          <a:p>
            <a:r>
              <a:rPr lang="en-US" sz="1200" smtClean="0"/>
              <a:t>21 October 2013, </a:t>
            </a:r>
            <a:r>
              <a:rPr lang="en-US" sz="1200" dirty="0" smtClean="0"/>
              <a:t>Geneva</a:t>
            </a:r>
            <a:endParaRPr lang="en-US" sz="1200" dirty="0"/>
          </a:p>
        </p:txBody>
      </p:sp>
    </p:spTree>
    <p:extLst>
      <p:ext uri="{BB962C8B-B14F-4D97-AF65-F5344CB8AC3E}">
        <p14:creationId xmlns:p14="http://schemas.microsoft.com/office/powerpoint/2010/main" val="3167917243"/>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SG and TSAG Leadership Tutorial    Crafting Consensus</a:t>
            </a:r>
            <a:endParaRPr lang="en-US" dirty="0"/>
          </a:p>
        </p:txBody>
      </p:sp>
      <p:sp>
        <p:nvSpPr>
          <p:cNvPr id="6" name="Slide Number Placeholder 5"/>
          <p:cNvSpPr>
            <a:spLocks noGrp="1"/>
          </p:cNvSpPr>
          <p:nvPr>
            <p:ph type="sldNum" sz="quarter" idx="12"/>
          </p:nvPr>
        </p:nvSpPr>
        <p:spPr/>
        <p:txBody>
          <a:bodyPr/>
          <a:lstStyle/>
          <a:p>
            <a:fld id="{49E87644-F389-4A69-AEEF-72A23B0F159E}" type="slidenum">
              <a:rPr lang="en-CA" smtClean="0"/>
              <a:pPr/>
              <a:t>1</a:t>
            </a:fld>
            <a:endParaRPr lang="en-CA"/>
          </a:p>
        </p:txBody>
      </p:sp>
    </p:spTree>
    <p:extLst>
      <p:ext uri="{BB962C8B-B14F-4D97-AF65-F5344CB8AC3E}">
        <p14:creationId xmlns:p14="http://schemas.microsoft.com/office/powerpoint/2010/main" val="3791553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0" y="0"/>
            <a:ext cx="3053751" cy="468951"/>
          </a:xfrm>
        </p:spPr>
        <p:txBody>
          <a:bodyPr/>
          <a:lstStyle/>
          <a:p>
            <a:r>
              <a:rPr lang="en-US" smtClean="0"/>
              <a:t>SG and TSAG Leadership Tutorial    Crafting Consensus</a:t>
            </a:r>
            <a:endParaRPr lang="en-US" dirty="0"/>
          </a:p>
        </p:txBody>
      </p:sp>
      <p:sp>
        <p:nvSpPr>
          <p:cNvPr id="5" name="Footer Placeholder 4"/>
          <p:cNvSpPr>
            <a:spLocks noGrp="1"/>
          </p:cNvSpPr>
          <p:nvPr>
            <p:ph type="ftr" sz="quarter" idx="11"/>
          </p:nvPr>
        </p:nvSpPr>
        <p:spPr>
          <a:xfrm>
            <a:off x="0" y="8903651"/>
            <a:ext cx="3070860" cy="468950"/>
          </a:xfrm>
          <a:prstGeom prst="rect">
            <a:avLst/>
          </a:prstGeom>
        </p:spPr>
        <p:txBody>
          <a:bodyPr/>
          <a:lstStyle/>
          <a:p>
            <a:r>
              <a:rPr lang="en-US" smtClean="0"/>
              <a:t>21 October 2013, Geneva</a:t>
            </a:r>
            <a:endParaRPr lang="en-US"/>
          </a:p>
        </p:txBody>
      </p:sp>
      <p:sp>
        <p:nvSpPr>
          <p:cNvPr id="6" name="Slide Number Placeholder 5"/>
          <p:cNvSpPr>
            <a:spLocks noGrp="1"/>
          </p:cNvSpPr>
          <p:nvPr>
            <p:ph type="sldNum" sz="quarter" idx="12"/>
          </p:nvPr>
        </p:nvSpPr>
        <p:spPr/>
        <p:txBody>
          <a:bodyPr/>
          <a:lstStyle/>
          <a:p>
            <a:fld id="{49E87644-F389-4A69-AEEF-72A23B0F159E}" type="slidenum">
              <a:rPr lang="en-CA" smtClean="0"/>
              <a:pPr/>
              <a:t>33</a:t>
            </a:fld>
            <a:endParaRPr lang="en-CA"/>
          </a:p>
        </p:txBody>
      </p:sp>
    </p:spTree>
    <p:extLst>
      <p:ext uri="{BB962C8B-B14F-4D97-AF65-F5344CB8AC3E}">
        <p14:creationId xmlns:p14="http://schemas.microsoft.com/office/powerpoint/2010/main" val="2545169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SG and TSAG Leadership Tutorial    Crafting Consensus</a:t>
            </a:r>
            <a:endParaRPr lang="en-US" dirty="0"/>
          </a:p>
        </p:txBody>
      </p:sp>
      <p:sp>
        <p:nvSpPr>
          <p:cNvPr id="5" name="Slide Number Placeholder 4"/>
          <p:cNvSpPr>
            <a:spLocks noGrp="1"/>
          </p:cNvSpPr>
          <p:nvPr>
            <p:ph type="sldNum" sz="quarter" idx="11"/>
          </p:nvPr>
        </p:nvSpPr>
        <p:spPr/>
        <p:txBody>
          <a:bodyPr/>
          <a:lstStyle/>
          <a:p>
            <a:fld id="{49E87644-F389-4A69-AEEF-72A23B0F159E}" type="slidenum">
              <a:rPr lang="en-CA" smtClean="0"/>
              <a:pPr/>
              <a:t>4</a:t>
            </a:fld>
            <a:endParaRPr lang="en-CA"/>
          </a:p>
        </p:txBody>
      </p:sp>
      <p:sp>
        <p:nvSpPr>
          <p:cNvPr id="7" name="TextBox 6"/>
          <p:cNvSpPr txBox="1"/>
          <p:nvPr/>
        </p:nvSpPr>
        <p:spPr>
          <a:xfrm>
            <a:off x="0" y="9095601"/>
            <a:ext cx="2622430" cy="276999"/>
          </a:xfrm>
          <a:prstGeom prst="rect">
            <a:avLst/>
          </a:prstGeom>
          <a:noFill/>
        </p:spPr>
        <p:txBody>
          <a:bodyPr wrap="square" rtlCol="0">
            <a:spAutoFit/>
          </a:bodyPr>
          <a:lstStyle/>
          <a:p>
            <a:r>
              <a:rPr lang="en-US" sz="1200" smtClean="0"/>
              <a:t>21 October 2013, </a:t>
            </a:r>
            <a:r>
              <a:rPr lang="en-US" sz="1200" dirty="0" smtClean="0"/>
              <a:t>Geneva</a:t>
            </a:r>
            <a:endParaRPr lang="en-US" sz="1200" dirty="0"/>
          </a:p>
        </p:txBody>
      </p:sp>
    </p:spTree>
    <p:extLst>
      <p:ext uri="{BB962C8B-B14F-4D97-AF65-F5344CB8AC3E}">
        <p14:creationId xmlns:p14="http://schemas.microsoft.com/office/powerpoint/2010/main" val="3342391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87644-F389-4A69-AEEF-72A23B0F159E}" type="slidenum">
              <a:rPr lang="en-CA" smtClean="0"/>
              <a:pPr/>
              <a:t>5</a:t>
            </a:fld>
            <a:endParaRPr lang="en-CA"/>
          </a:p>
        </p:txBody>
      </p:sp>
      <p:sp>
        <p:nvSpPr>
          <p:cNvPr id="5" name="Header Placeholder 4"/>
          <p:cNvSpPr>
            <a:spLocks noGrp="1"/>
          </p:cNvSpPr>
          <p:nvPr>
            <p:ph type="hdr" sz="quarter" idx="11"/>
          </p:nvPr>
        </p:nvSpPr>
        <p:spPr>
          <a:xfrm>
            <a:off x="-1" y="0"/>
            <a:ext cx="3619070" cy="468951"/>
          </a:xfrm>
        </p:spPr>
        <p:txBody>
          <a:bodyPr/>
          <a:lstStyle/>
          <a:p>
            <a:r>
              <a:rPr lang="en-US" smtClean="0"/>
              <a:t>SG and TSAG Leadership Tutorial    Crafting Consensus</a:t>
            </a:r>
            <a:endParaRPr lang="en-US" dirty="0"/>
          </a:p>
        </p:txBody>
      </p:sp>
      <p:sp>
        <p:nvSpPr>
          <p:cNvPr id="6" name="Footer Placeholder 5"/>
          <p:cNvSpPr>
            <a:spLocks noGrp="1"/>
          </p:cNvSpPr>
          <p:nvPr>
            <p:ph type="ftr" sz="quarter" idx="12"/>
          </p:nvPr>
        </p:nvSpPr>
        <p:spPr>
          <a:xfrm>
            <a:off x="0" y="8903651"/>
            <a:ext cx="3070860" cy="468950"/>
          </a:xfrm>
          <a:prstGeom prst="rect">
            <a:avLst/>
          </a:prstGeom>
        </p:spPr>
        <p:txBody>
          <a:bodyPr/>
          <a:lstStyle/>
          <a:p>
            <a:r>
              <a:rPr lang="en-US" smtClean="0"/>
              <a:t>21 October 2013, Geneva</a:t>
            </a:r>
            <a:endParaRPr lang="en-US"/>
          </a:p>
        </p:txBody>
      </p:sp>
    </p:spTree>
    <p:extLst>
      <p:ext uri="{BB962C8B-B14F-4D97-AF65-F5344CB8AC3E}">
        <p14:creationId xmlns:p14="http://schemas.microsoft.com/office/powerpoint/2010/main" val="294376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87644-F389-4A69-AEEF-72A23B0F159E}" type="slidenum">
              <a:rPr lang="en-CA" smtClean="0"/>
              <a:pPr/>
              <a:t>9</a:t>
            </a:fld>
            <a:endParaRPr lang="en-CA"/>
          </a:p>
        </p:txBody>
      </p:sp>
      <p:sp>
        <p:nvSpPr>
          <p:cNvPr id="5" name="Header Placeholder 4"/>
          <p:cNvSpPr>
            <a:spLocks noGrp="1"/>
          </p:cNvSpPr>
          <p:nvPr>
            <p:ph type="hdr" sz="quarter" idx="11"/>
          </p:nvPr>
        </p:nvSpPr>
        <p:spPr>
          <a:xfrm>
            <a:off x="-1" y="0"/>
            <a:ext cx="3619070" cy="468951"/>
          </a:xfrm>
        </p:spPr>
        <p:txBody>
          <a:bodyPr/>
          <a:lstStyle/>
          <a:p>
            <a:r>
              <a:rPr lang="en-US" smtClean="0"/>
              <a:t>SG and TSAG Leadership Tutorial    Crafting Consensus</a:t>
            </a:r>
            <a:endParaRPr lang="en-US" dirty="0"/>
          </a:p>
        </p:txBody>
      </p:sp>
      <p:sp>
        <p:nvSpPr>
          <p:cNvPr id="6" name="Footer Placeholder 5"/>
          <p:cNvSpPr>
            <a:spLocks noGrp="1"/>
          </p:cNvSpPr>
          <p:nvPr>
            <p:ph type="ftr" sz="quarter" idx="12"/>
          </p:nvPr>
        </p:nvSpPr>
        <p:spPr>
          <a:xfrm>
            <a:off x="0" y="8903651"/>
            <a:ext cx="3070860" cy="468950"/>
          </a:xfrm>
          <a:prstGeom prst="rect">
            <a:avLst/>
          </a:prstGeom>
        </p:spPr>
        <p:txBody>
          <a:bodyPr/>
          <a:lstStyle/>
          <a:p>
            <a:r>
              <a:rPr lang="en-US" smtClean="0"/>
              <a:t>21 October 2013, Geneva</a:t>
            </a:r>
            <a:endParaRPr lang="en-US"/>
          </a:p>
        </p:txBody>
      </p:sp>
    </p:spTree>
    <p:extLst>
      <p:ext uri="{BB962C8B-B14F-4D97-AF65-F5344CB8AC3E}">
        <p14:creationId xmlns:p14="http://schemas.microsoft.com/office/powerpoint/2010/main" val="486399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87644-F389-4A69-AEEF-72A23B0F159E}" type="slidenum">
              <a:rPr lang="en-CA" smtClean="0"/>
              <a:pPr/>
              <a:t>10</a:t>
            </a:fld>
            <a:endParaRPr lang="en-CA"/>
          </a:p>
        </p:txBody>
      </p:sp>
      <p:sp>
        <p:nvSpPr>
          <p:cNvPr id="5" name="Header Placeholder 4"/>
          <p:cNvSpPr>
            <a:spLocks noGrp="1"/>
          </p:cNvSpPr>
          <p:nvPr>
            <p:ph type="hdr" sz="quarter" idx="11"/>
          </p:nvPr>
        </p:nvSpPr>
        <p:spPr>
          <a:xfrm>
            <a:off x="-1" y="0"/>
            <a:ext cx="3619070" cy="468951"/>
          </a:xfrm>
        </p:spPr>
        <p:txBody>
          <a:bodyPr/>
          <a:lstStyle/>
          <a:p>
            <a:r>
              <a:rPr lang="en-US" smtClean="0"/>
              <a:t>SG and TSAG Leadership Tutorial    Crafting Consensus</a:t>
            </a:r>
            <a:endParaRPr lang="en-US" dirty="0"/>
          </a:p>
        </p:txBody>
      </p:sp>
      <p:sp>
        <p:nvSpPr>
          <p:cNvPr id="6" name="Footer Placeholder 5"/>
          <p:cNvSpPr>
            <a:spLocks noGrp="1"/>
          </p:cNvSpPr>
          <p:nvPr>
            <p:ph type="ftr" sz="quarter" idx="12"/>
          </p:nvPr>
        </p:nvSpPr>
        <p:spPr>
          <a:xfrm>
            <a:off x="0" y="8903651"/>
            <a:ext cx="3070860" cy="468950"/>
          </a:xfrm>
          <a:prstGeom prst="rect">
            <a:avLst/>
          </a:prstGeom>
        </p:spPr>
        <p:txBody>
          <a:bodyPr/>
          <a:lstStyle/>
          <a:p>
            <a:r>
              <a:rPr lang="en-US" smtClean="0"/>
              <a:t>21 October 2013, Geneva</a:t>
            </a:r>
            <a:endParaRPr lang="en-US"/>
          </a:p>
        </p:txBody>
      </p:sp>
    </p:spTree>
    <p:extLst>
      <p:ext uri="{BB962C8B-B14F-4D97-AF65-F5344CB8AC3E}">
        <p14:creationId xmlns:p14="http://schemas.microsoft.com/office/powerpoint/2010/main" val="4075817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Resolution</a:t>
            </a:r>
            <a:r>
              <a:rPr lang="en-US" baseline="0" dirty="0" smtClean="0"/>
              <a:t> 1, </a:t>
            </a:r>
            <a:r>
              <a:rPr lang="en-US" sz="1200" b="0" i="0" u="none" strike="noStrike" kern="1200" baseline="0" dirty="0" smtClean="0">
                <a:solidFill>
                  <a:schemeClr val="tx1"/>
                </a:solidFill>
                <a:latin typeface="Verdana" pitchFamily="34" charset="0"/>
                <a:ea typeface="+mn-ea"/>
                <a:cs typeface="Arial" charset="0"/>
              </a:rPr>
              <a:t>SECTION 9, </a:t>
            </a:r>
            <a:r>
              <a:rPr lang="en-US" sz="1200" b="1" i="0" u="none" strike="noStrike" kern="1200" baseline="0" dirty="0" smtClean="0">
                <a:solidFill>
                  <a:schemeClr val="tx1"/>
                </a:solidFill>
                <a:latin typeface="Verdana" pitchFamily="34" charset="0"/>
                <a:ea typeface="+mn-ea"/>
                <a:cs typeface="Arial" charset="0"/>
              </a:rPr>
              <a:t>Approval of new and revised Recommendations</a:t>
            </a:r>
          </a:p>
          <a:p>
            <a:r>
              <a:rPr lang="en-US" sz="1200" b="1" i="0" u="none" strike="noStrike" kern="1200" baseline="0" dirty="0" smtClean="0">
                <a:solidFill>
                  <a:schemeClr val="tx1"/>
                </a:solidFill>
                <a:latin typeface="Verdana" pitchFamily="34" charset="0"/>
                <a:ea typeface="+mn-ea"/>
                <a:cs typeface="Arial" charset="0"/>
              </a:rPr>
              <a:t>using the traditional approval process</a:t>
            </a:r>
            <a:endParaRPr lang="en-US" baseline="0" dirty="0" smtClean="0"/>
          </a:p>
          <a:p>
            <a:endParaRPr lang="en-US" baseline="0" dirty="0" smtClean="0"/>
          </a:p>
          <a:p>
            <a:r>
              <a:rPr lang="en-US" sz="1200" b="1" i="0" u="none" strike="noStrike" kern="1200" baseline="0" dirty="0" smtClean="0">
                <a:solidFill>
                  <a:schemeClr val="tx1"/>
                </a:solidFill>
                <a:latin typeface="Verdana" pitchFamily="34" charset="0"/>
                <a:ea typeface="+mn-ea"/>
                <a:cs typeface="Arial" charset="0"/>
              </a:rPr>
              <a:t>“9.5.3 </a:t>
            </a:r>
            <a:r>
              <a:rPr lang="en-US" sz="1200" b="0" i="0" u="none" strike="noStrike" kern="1200" baseline="0" dirty="0" smtClean="0">
                <a:solidFill>
                  <a:schemeClr val="tx1"/>
                </a:solidFill>
                <a:latin typeface="Verdana" pitchFamily="34" charset="0"/>
                <a:ea typeface="+mn-ea"/>
                <a:cs typeface="Arial" charset="0"/>
              </a:rPr>
              <a:t>After debate at the study group meeting, the decision of the delegations to approve the</a:t>
            </a:r>
          </a:p>
          <a:p>
            <a:r>
              <a:rPr lang="en-US" sz="1200" b="0" i="0" u="none" strike="noStrike" kern="1200" baseline="0" dirty="0" smtClean="0">
                <a:solidFill>
                  <a:schemeClr val="tx1"/>
                </a:solidFill>
                <a:latin typeface="Verdana" pitchFamily="34" charset="0"/>
                <a:ea typeface="+mn-ea"/>
                <a:cs typeface="Arial" charset="0"/>
              </a:rPr>
              <a:t>Recommendation under this approval procedure must be unopposed (but see 9.5.4 regarding</a:t>
            </a:r>
          </a:p>
          <a:p>
            <a:r>
              <a:rPr lang="en-US" sz="1200" b="0" i="0" u="none" strike="noStrike" kern="1200" baseline="0" dirty="0" smtClean="0">
                <a:solidFill>
                  <a:schemeClr val="tx1"/>
                </a:solidFill>
                <a:latin typeface="Verdana" pitchFamily="34" charset="0"/>
                <a:ea typeface="+mn-ea"/>
                <a:cs typeface="Arial" charset="0"/>
              </a:rPr>
              <a:t>reservations, 9.5.5 and 9.5.6). See No. 239 of the Convention.”</a:t>
            </a:r>
          </a:p>
          <a:p>
            <a:endParaRPr lang="en-US" sz="1200" b="0" i="0" u="none" strike="noStrike" kern="1200" baseline="0" dirty="0" smtClean="0">
              <a:solidFill>
                <a:schemeClr val="tx1"/>
              </a:solidFill>
              <a:latin typeface="Verdana" pitchFamily="34" charset="0"/>
              <a:ea typeface="+mn-ea"/>
              <a:cs typeface="Arial" charset="0"/>
            </a:endParaRPr>
          </a:p>
          <a:p>
            <a:r>
              <a:rPr lang="en-US" sz="1200" b="0" i="0" u="none" strike="noStrike" kern="1200" baseline="0" dirty="0" smtClean="0">
                <a:solidFill>
                  <a:schemeClr val="tx1"/>
                </a:solidFill>
                <a:latin typeface="Verdana" pitchFamily="34" charset="0"/>
                <a:ea typeface="+mn-ea"/>
                <a:cs typeface="Arial" charset="0"/>
              </a:rPr>
              <a:t>ITU-T A.8 Alternative Approval Process: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Verdana" pitchFamily="34" charset="0"/>
                <a:ea typeface="+mn-ea"/>
                <a:cs typeface="Arial" charset="0"/>
              </a:rPr>
              <a:t>5.4</a:t>
            </a:r>
            <a:r>
              <a:rPr lang="en-GB" sz="1200" kern="1200" dirty="0" smtClean="0">
                <a:solidFill>
                  <a:schemeClr val="tx1"/>
                </a:solidFill>
                <a:effectLst/>
                <a:latin typeface="Verdana" pitchFamily="34" charset="0"/>
                <a:ea typeface="+mn-ea"/>
                <a:cs typeface="Arial" charset="0"/>
              </a:rPr>
              <a:t>	If, despite these attempts, unopposed agreement has not been reached, the Recommendation is considered as approved if, following consultation with their Sector Members present, no more than one Member State present in the meeting opposes the decision to approve the Recommendation (but see clauses 5.5, 5.6 and 5.8). Otherwise, the study group may authorize additional work to address the remaining issues. </a:t>
            </a:r>
            <a:endParaRPr lang="en-US" sz="1200" kern="1200" dirty="0" smtClean="0">
              <a:solidFill>
                <a:schemeClr val="tx1"/>
              </a:solidFill>
              <a:effectLst/>
              <a:latin typeface="Verdana" pitchFamily="34" charset="0"/>
              <a:ea typeface="+mn-ea"/>
              <a:cs typeface="Arial" charset="0"/>
            </a:endParaRPr>
          </a:p>
          <a:p>
            <a:endParaRPr lang="en-US" sz="1200" b="0" i="0" u="none" strike="noStrike" kern="1200" baseline="0" dirty="0" smtClean="0">
              <a:solidFill>
                <a:schemeClr val="tx1"/>
              </a:solidFill>
              <a:latin typeface="Verdana" pitchFamily="34" charset="0"/>
              <a:ea typeface="+mn-ea"/>
              <a:cs typeface="Arial" charset="0"/>
            </a:endParaRPr>
          </a:p>
          <a:p>
            <a:endParaRPr lang="en-US" sz="1200" b="0" i="0" u="none" strike="noStrike" kern="1200" baseline="0" dirty="0" smtClean="0">
              <a:solidFill>
                <a:schemeClr val="tx1"/>
              </a:solidFill>
              <a:latin typeface="Verdana" pitchFamily="34"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Verdana" pitchFamily="34" charset="0"/>
                <a:ea typeface="+mn-ea"/>
                <a:cs typeface="Arial" charset="0"/>
              </a:rPr>
              <a:t>5.2 […] However, if a Member State present declares that this text has policy or regulatory implications or there is a doubt, the approval procedure shall proceed according to Resolution 1, clause 9.3 or clause 5.8 below.</a:t>
            </a:r>
            <a:endParaRPr lang="en-US" sz="1200" kern="1200" dirty="0" smtClean="0">
              <a:solidFill>
                <a:schemeClr val="tx1"/>
              </a:solidFill>
              <a:effectLst/>
              <a:latin typeface="Verdana" pitchFamily="34" charset="0"/>
              <a:ea typeface="+mn-ea"/>
              <a:cs typeface="Arial" charset="0"/>
            </a:endParaRPr>
          </a:p>
          <a:p>
            <a:endParaRPr lang="en-US" dirty="0" smtClean="0"/>
          </a:p>
          <a:p>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SG and TSAG Leadership Tutorial    Crafting Consensus</a:t>
            </a:r>
            <a:endParaRPr lang="en-US" dirty="0"/>
          </a:p>
        </p:txBody>
      </p:sp>
      <p:sp>
        <p:nvSpPr>
          <p:cNvPr id="5" name="Slide Number Placeholder 4"/>
          <p:cNvSpPr>
            <a:spLocks noGrp="1"/>
          </p:cNvSpPr>
          <p:nvPr>
            <p:ph type="sldNum" sz="quarter" idx="11"/>
          </p:nvPr>
        </p:nvSpPr>
        <p:spPr/>
        <p:txBody>
          <a:bodyPr/>
          <a:lstStyle/>
          <a:p>
            <a:fld id="{49E87644-F389-4A69-AEEF-72A23B0F159E}" type="slidenum">
              <a:rPr lang="en-CA" smtClean="0"/>
              <a:pPr/>
              <a:t>12</a:t>
            </a:fld>
            <a:endParaRPr lang="en-CA"/>
          </a:p>
        </p:txBody>
      </p:sp>
    </p:spTree>
    <p:extLst>
      <p:ext uri="{BB962C8B-B14F-4D97-AF65-F5344CB8AC3E}">
        <p14:creationId xmlns:p14="http://schemas.microsoft.com/office/powerpoint/2010/main" val="3885438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Resolution 1: </a:t>
            </a:r>
            <a:r>
              <a:rPr lang="en-US" sz="1200" b="1" i="0" u="none" strike="noStrike" kern="1200" baseline="0" dirty="0" smtClean="0">
                <a:solidFill>
                  <a:schemeClr val="tx1"/>
                </a:solidFill>
                <a:latin typeface="Verdana" pitchFamily="34" charset="0"/>
                <a:ea typeface="+mn-ea"/>
                <a:cs typeface="Arial" charset="0"/>
              </a:rPr>
              <a:t>7.2.2 </a:t>
            </a:r>
            <a:r>
              <a:rPr lang="en-US" sz="1200" b="0" i="0" u="none" strike="noStrike" kern="1200" baseline="0" dirty="0" smtClean="0">
                <a:solidFill>
                  <a:schemeClr val="tx1"/>
                </a:solidFill>
                <a:latin typeface="Verdana" pitchFamily="34" charset="0"/>
                <a:ea typeface="+mn-ea"/>
                <a:cs typeface="Arial" charset="0"/>
              </a:rPr>
              <a:t>New or revised Questions may be approved by a study group if consensus at the study</a:t>
            </a:r>
          </a:p>
          <a:p>
            <a:r>
              <a:rPr lang="en-US" sz="1200" b="0" i="0" u="none" strike="noStrike" kern="1200" baseline="0" dirty="0" smtClean="0">
                <a:solidFill>
                  <a:schemeClr val="tx1"/>
                </a:solidFill>
                <a:latin typeface="Verdana" pitchFamily="34" charset="0"/>
                <a:ea typeface="+mn-ea"/>
                <a:cs typeface="Arial" charset="0"/>
              </a:rPr>
              <a:t>group meeting is achieved. In addition, some Member States and Sector Members </a:t>
            </a:r>
            <a:r>
              <a:rPr lang="en-US" sz="1200" b="1" i="0" u="none" strike="noStrike" kern="1200" baseline="0" dirty="0" smtClean="0">
                <a:solidFill>
                  <a:schemeClr val="tx1"/>
                </a:solidFill>
                <a:latin typeface="Verdana" pitchFamily="34" charset="0"/>
                <a:ea typeface="+mn-ea"/>
                <a:cs typeface="Arial" charset="0"/>
              </a:rPr>
              <a:t>(normally at least</a:t>
            </a:r>
          </a:p>
          <a:p>
            <a:r>
              <a:rPr lang="en-US" sz="1200" b="1" i="0" u="none" strike="noStrike" kern="1200" baseline="0" dirty="0" smtClean="0">
                <a:solidFill>
                  <a:schemeClr val="tx1"/>
                </a:solidFill>
                <a:latin typeface="Verdana" pitchFamily="34" charset="0"/>
                <a:ea typeface="+mn-ea"/>
                <a:cs typeface="Arial" charset="0"/>
              </a:rPr>
              <a:t>four)</a:t>
            </a:r>
            <a:r>
              <a:rPr lang="en-US" sz="1200" b="0" i="0" u="none" strike="noStrike" kern="1200" baseline="0" dirty="0" smtClean="0">
                <a:solidFill>
                  <a:schemeClr val="tx1"/>
                </a:solidFill>
                <a:latin typeface="Verdana" pitchFamily="34" charset="0"/>
                <a:ea typeface="+mn-ea"/>
                <a:cs typeface="Arial" charset="0"/>
              </a:rPr>
              <a:t> have to commit themselves to support the work, e.g. by contributions, provision of rapporteurs</a:t>
            </a:r>
          </a:p>
          <a:p>
            <a:r>
              <a:rPr lang="en-US" sz="1200" b="0" i="0" u="none" strike="noStrike" kern="1200" baseline="0" dirty="0" smtClean="0">
                <a:solidFill>
                  <a:schemeClr val="tx1"/>
                </a:solidFill>
                <a:latin typeface="Verdana" pitchFamily="34" charset="0"/>
                <a:ea typeface="+mn-ea"/>
                <a:cs typeface="Arial" charset="0"/>
              </a:rPr>
              <a:t>or editors and/or hosting of meetings.</a:t>
            </a:r>
            <a:endParaRPr lang="en-US" dirty="0"/>
          </a:p>
        </p:txBody>
      </p:sp>
      <p:sp>
        <p:nvSpPr>
          <p:cNvPr id="4" name="Header Placeholder 3"/>
          <p:cNvSpPr>
            <a:spLocks noGrp="1"/>
          </p:cNvSpPr>
          <p:nvPr>
            <p:ph type="hdr" sz="quarter" idx="10"/>
          </p:nvPr>
        </p:nvSpPr>
        <p:spPr/>
        <p:txBody>
          <a:bodyPr/>
          <a:lstStyle/>
          <a:p>
            <a:r>
              <a:rPr lang="en-US" smtClean="0"/>
              <a:t>SG and TSAG Leadership Tutorial    Crafting Consensus</a:t>
            </a:r>
            <a:endParaRPr lang="en-US" dirty="0"/>
          </a:p>
        </p:txBody>
      </p:sp>
      <p:sp>
        <p:nvSpPr>
          <p:cNvPr id="5" name="Slide Number Placeholder 4"/>
          <p:cNvSpPr>
            <a:spLocks noGrp="1"/>
          </p:cNvSpPr>
          <p:nvPr>
            <p:ph type="sldNum" sz="quarter" idx="11"/>
          </p:nvPr>
        </p:nvSpPr>
        <p:spPr/>
        <p:txBody>
          <a:bodyPr/>
          <a:lstStyle/>
          <a:p>
            <a:fld id="{49E87644-F389-4A69-AEEF-72A23B0F159E}" type="slidenum">
              <a:rPr lang="en-CA" smtClean="0"/>
              <a:pPr/>
              <a:t>24</a:t>
            </a:fld>
            <a:endParaRPr lang="en-CA"/>
          </a:p>
        </p:txBody>
      </p:sp>
    </p:spTree>
    <p:extLst>
      <p:ext uri="{BB962C8B-B14F-4D97-AF65-F5344CB8AC3E}">
        <p14:creationId xmlns:p14="http://schemas.microsoft.com/office/powerpoint/2010/main" val="455776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Header Placeholder 3"/>
          <p:cNvSpPr>
            <a:spLocks noGrp="1"/>
          </p:cNvSpPr>
          <p:nvPr>
            <p:ph type="hdr" sz="quarter" idx="10"/>
          </p:nvPr>
        </p:nvSpPr>
        <p:spPr/>
        <p:txBody>
          <a:bodyPr/>
          <a:lstStyle/>
          <a:p>
            <a:r>
              <a:rPr lang="en-US" smtClean="0"/>
              <a:t>SG and TSAG Leadership Tutorial    Crafting Consensus</a:t>
            </a:r>
            <a:endParaRPr lang="en-US" dirty="0"/>
          </a:p>
        </p:txBody>
      </p:sp>
      <p:sp>
        <p:nvSpPr>
          <p:cNvPr id="5" name="Slide Number Placeholder 4"/>
          <p:cNvSpPr>
            <a:spLocks noGrp="1"/>
          </p:cNvSpPr>
          <p:nvPr>
            <p:ph type="sldNum" sz="quarter" idx="11"/>
          </p:nvPr>
        </p:nvSpPr>
        <p:spPr/>
        <p:txBody>
          <a:bodyPr/>
          <a:lstStyle/>
          <a:p>
            <a:fld id="{49E87644-F389-4A69-AEEF-72A23B0F159E}" type="slidenum">
              <a:rPr lang="en-CA" smtClean="0"/>
              <a:pPr/>
              <a:t>26</a:t>
            </a:fld>
            <a:endParaRPr lang="en-CA"/>
          </a:p>
        </p:txBody>
      </p:sp>
    </p:spTree>
    <p:extLst>
      <p:ext uri="{BB962C8B-B14F-4D97-AF65-F5344CB8AC3E}">
        <p14:creationId xmlns:p14="http://schemas.microsoft.com/office/powerpoint/2010/main" val="384393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Verdana" pitchFamily="34" charset="0"/>
                <a:ea typeface="+mn-ea"/>
                <a:cs typeface="Arial" charset="0"/>
              </a:rPr>
              <a:t>“5.5</a:t>
            </a:r>
            <a:r>
              <a:rPr lang="en-GB" sz="1200" kern="1200" dirty="0" smtClean="0">
                <a:solidFill>
                  <a:schemeClr val="tx1"/>
                </a:solidFill>
                <a:effectLst/>
                <a:latin typeface="Verdana" pitchFamily="34" charset="0"/>
                <a:ea typeface="+mn-ea"/>
                <a:cs typeface="Arial" charset="0"/>
              </a:rPr>
              <a:t>	In cases where a Member State or Sector Member does not elect to oppose approval of a text, but would like to register a degree of concern on one or more aspects, this shall be noted in the report of the meeting. Such concerns shall be mentioned in a concise note appended to the text of the Recommendation concerned.”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Verdana" pitchFamily="34" charset="0"/>
              <a:ea typeface="+mn-ea"/>
              <a:cs typeface="Arial" charset="0"/>
            </a:endParaRPr>
          </a:p>
          <a:p>
            <a:r>
              <a:rPr lang="en-US" sz="1200" b="1" i="0" u="none" strike="noStrike" kern="1200" baseline="0" dirty="0" smtClean="0">
                <a:solidFill>
                  <a:schemeClr val="tx1"/>
                </a:solidFill>
                <a:latin typeface="Verdana" pitchFamily="34" charset="0"/>
                <a:ea typeface="+mn-ea"/>
                <a:cs typeface="Arial" charset="0"/>
              </a:rPr>
              <a:t>9.5.4 </a:t>
            </a:r>
            <a:r>
              <a:rPr lang="en-US" sz="1200" b="0" i="0" u="none" strike="noStrike" kern="1200" baseline="0" dirty="0" smtClean="0">
                <a:solidFill>
                  <a:schemeClr val="tx1"/>
                </a:solidFill>
                <a:latin typeface="Verdana" pitchFamily="34" charset="0"/>
                <a:ea typeface="+mn-ea"/>
                <a:cs typeface="Arial" charset="0"/>
              </a:rPr>
              <a:t>In cases where a delegation does not elect to oppose approval of a text, but would like to</a:t>
            </a:r>
          </a:p>
          <a:p>
            <a:r>
              <a:rPr lang="en-US" sz="1200" b="0" i="0" u="none" strike="noStrike" kern="1200" baseline="0" dirty="0" smtClean="0">
                <a:solidFill>
                  <a:schemeClr val="tx1"/>
                </a:solidFill>
                <a:latin typeface="Verdana" pitchFamily="34" charset="0"/>
                <a:ea typeface="+mn-ea"/>
                <a:cs typeface="Arial" charset="0"/>
              </a:rPr>
              <a:t>register a degree of reservation on one or more aspects, this shall be noted in the report of the</a:t>
            </a:r>
          </a:p>
          <a:p>
            <a:r>
              <a:rPr lang="en-US" sz="1200" b="0" i="0" u="none" strike="noStrike" kern="1200" baseline="0" dirty="0" smtClean="0">
                <a:solidFill>
                  <a:schemeClr val="tx1"/>
                </a:solidFill>
                <a:latin typeface="Verdana" pitchFamily="34" charset="0"/>
                <a:ea typeface="+mn-ea"/>
                <a:cs typeface="Arial" charset="0"/>
              </a:rPr>
              <a:t>meeting. Such reservations shall be mentioned in a concise note appended to the text of the</a:t>
            </a:r>
          </a:p>
          <a:p>
            <a:r>
              <a:rPr lang="en-US" sz="1200" b="0" i="0" u="none" strike="noStrike" kern="1200" baseline="0" dirty="0" smtClean="0">
                <a:solidFill>
                  <a:schemeClr val="tx1"/>
                </a:solidFill>
                <a:latin typeface="Verdana" pitchFamily="34" charset="0"/>
                <a:ea typeface="+mn-ea"/>
                <a:cs typeface="Arial" charset="0"/>
              </a:rPr>
              <a:t>Recommendation concerned.</a:t>
            </a:r>
          </a:p>
          <a:p>
            <a:endParaRPr lang="en-US" dirty="0" smtClean="0"/>
          </a:p>
          <a:p>
            <a:endParaRPr lang="en-US" sz="1200" b="1" i="0" u="none" strike="noStrike" kern="1200" baseline="0" dirty="0" smtClean="0">
              <a:solidFill>
                <a:schemeClr val="tx1"/>
              </a:solidFill>
              <a:latin typeface="Verdana" pitchFamily="34" charset="0"/>
              <a:ea typeface="+mn-ea"/>
              <a:cs typeface="Arial" charset="0"/>
            </a:endParaRPr>
          </a:p>
          <a:p>
            <a:r>
              <a:rPr lang="en-US" sz="1200" b="1" i="0" u="none" strike="noStrike" kern="1200" baseline="0" dirty="0" smtClean="0">
                <a:solidFill>
                  <a:schemeClr val="tx1"/>
                </a:solidFill>
                <a:latin typeface="Verdana" pitchFamily="34" charset="0"/>
                <a:ea typeface="+mn-ea"/>
                <a:cs typeface="Arial" charset="0"/>
              </a:rPr>
              <a:t>Resolution 1, TAP approval: “9.5.4 </a:t>
            </a:r>
            <a:r>
              <a:rPr lang="en-US" sz="1200" b="0" i="0" u="none" strike="noStrike" kern="1200" baseline="0" dirty="0" smtClean="0">
                <a:solidFill>
                  <a:schemeClr val="tx1"/>
                </a:solidFill>
                <a:latin typeface="Verdana" pitchFamily="34" charset="0"/>
                <a:ea typeface="+mn-ea"/>
                <a:cs typeface="Arial" charset="0"/>
              </a:rPr>
              <a:t>In cases where a delegation does not elect to oppose approval of a text, but would like to</a:t>
            </a:r>
          </a:p>
          <a:p>
            <a:r>
              <a:rPr lang="en-US" sz="1200" b="0" i="0" u="none" strike="noStrike" kern="1200" baseline="0" dirty="0" smtClean="0">
                <a:solidFill>
                  <a:schemeClr val="tx1"/>
                </a:solidFill>
                <a:latin typeface="Verdana" pitchFamily="34" charset="0"/>
                <a:ea typeface="+mn-ea"/>
                <a:cs typeface="Arial" charset="0"/>
              </a:rPr>
              <a:t>register a degree of reservation on one or more aspects, this shall be noted in the report of the</a:t>
            </a:r>
          </a:p>
          <a:p>
            <a:r>
              <a:rPr lang="en-US" sz="1200" b="0" i="0" u="none" strike="noStrike" kern="1200" baseline="0" dirty="0" smtClean="0">
                <a:solidFill>
                  <a:schemeClr val="tx1"/>
                </a:solidFill>
                <a:latin typeface="Verdana" pitchFamily="34" charset="0"/>
                <a:ea typeface="+mn-ea"/>
                <a:cs typeface="Arial" charset="0"/>
              </a:rPr>
              <a:t>meeting. Such reservations shall be mentioned in a concise note appended to the text of the</a:t>
            </a:r>
          </a:p>
          <a:p>
            <a:r>
              <a:rPr lang="en-US" sz="1200" b="0" i="0" u="none" strike="noStrike" kern="1200" baseline="0" dirty="0" smtClean="0">
                <a:solidFill>
                  <a:schemeClr val="tx1"/>
                </a:solidFill>
                <a:latin typeface="Verdana" pitchFamily="34" charset="0"/>
                <a:ea typeface="+mn-ea"/>
                <a:cs typeface="Arial" charset="0"/>
              </a:rPr>
              <a:t>Recommendation concerned.”</a:t>
            </a:r>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SG and TSAG Leadership Tutorial    Crafting Consensus</a:t>
            </a:r>
            <a:endParaRPr lang="en-US" dirty="0"/>
          </a:p>
        </p:txBody>
      </p:sp>
      <p:sp>
        <p:nvSpPr>
          <p:cNvPr id="5" name="Slide Number Placeholder 4"/>
          <p:cNvSpPr>
            <a:spLocks noGrp="1"/>
          </p:cNvSpPr>
          <p:nvPr>
            <p:ph type="sldNum" sz="quarter" idx="11"/>
          </p:nvPr>
        </p:nvSpPr>
        <p:spPr/>
        <p:txBody>
          <a:bodyPr/>
          <a:lstStyle/>
          <a:p>
            <a:fld id="{49E87644-F389-4A69-AEEF-72A23B0F159E}" type="slidenum">
              <a:rPr lang="en-CA" smtClean="0"/>
              <a:pPr/>
              <a:t>27</a:t>
            </a:fld>
            <a:endParaRPr lang="en-CA"/>
          </a:p>
        </p:txBody>
      </p:sp>
    </p:spTree>
    <p:extLst>
      <p:ext uri="{BB962C8B-B14F-4D97-AF65-F5344CB8AC3E}">
        <p14:creationId xmlns:p14="http://schemas.microsoft.com/office/powerpoint/2010/main" val="1026007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685800"/>
            <a:ext cx="6467475" cy="604837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w="9525">
            <a:noFill/>
            <a:miter lim="800000"/>
            <a:headEnd/>
            <a:tailEnd/>
          </a:ln>
          <a:effectLst/>
        </p:spPr>
        <p:txBody>
          <a:bodyPr wrap="none">
            <a:spAutoFit/>
          </a:bodyPr>
          <a:lstStyle/>
          <a:p>
            <a:pPr>
              <a:lnSpc>
                <a:spcPct val="90000"/>
              </a:lnSpc>
              <a:defRPr/>
            </a:pPr>
            <a:r>
              <a:rPr lang="en-US" sz="1000">
                <a:solidFill>
                  <a:schemeClr val="bg1"/>
                </a:solidFill>
                <a:latin typeface="Univers" pitchFamily="34" charset="0"/>
              </a:rPr>
              <a:t/>
            </a:r>
            <a:br>
              <a:rPr lang="en-US" sz="1000">
                <a:solidFill>
                  <a:schemeClr val="bg1"/>
                </a:solidFill>
                <a:latin typeface="Univers" pitchFamily="34" charset="0"/>
              </a:rPr>
            </a:br>
            <a:endParaRPr lang="en-US" sz="100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p>
        </p:txBody>
      </p:sp>
      <p:sp>
        <p:nvSpPr>
          <p:cNvPr id="9" name="AutoShape 18" descr="image002"/>
          <p:cNvSpPr>
            <a:spLocks noChangeAspect="1" noChangeArrowheads="1"/>
          </p:cNvSpPr>
          <p:nvPr/>
        </p:nvSpPr>
        <p:spPr bwMode="auto">
          <a:xfrm>
            <a:off x="3857625" y="2928938"/>
            <a:ext cx="1428750" cy="1000125"/>
          </a:xfrm>
          <a:prstGeom prst="rect">
            <a:avLst/>
          </a:prstGeom>
          <a:noFill/>
        </p:spPr>
        <p:txBody>
          <a:bodyPr/>
          <a:lstStyle/>
          <a:p>
            <a:pPr>
              <a:defRPr/>
            </a:pPr>
            <a:endParaRPr lang="en-GB"/>
          </a:p>
        </p:txBody>
      </p:sp>
      <p:sp>
        <p:nvSpPr>
          <p:cNvPr id="10" name="AutoShape 20" descr="image002"/>
          <p:cNvSpPr>
            <a:spLocks noChangeAspect="1" noChangeArrowheads="1"/>
          </p:cNvSpPr>
          <p:nvPr/>
        </p:nvSpPr>
        <p:spPr bwMode="auto">
          <a:xfrm>
            <a:off x="3857625" y="2928938"/>
            <a:ext cx="1428750" cy="1000125"/>
          </a:xfrm>
          <a:prstGeom prst="rect">
            <a:avLst/>
          </a:prstGeom>
          <a:noFill/>
        </p:spPr>
        <p:txBody>
          <a:bodyPr/>
          <a:lstStyle/>
          <a:p>
            <a:pPr>
              <a:defRPr/>
            </a:pPr>
            <a:endParaRPr lang="en-GB"/>
          </a:p>
        </p:txBody>
      </p:sp>
      <p:sp>
        <p:nvSpPr>
          <p:cNvPr id="11" name="AutoShape 23" descr="image002"/>
          <p:cNvSpPr>
            <a:spLocks noChangeAspect="1" noChangeArrowheads="1"/>
          </p:cNvSpPr>
          <p:nvPr/>
        </p:nvSpPr>
        <p:spPr bwMode="auto">
          <a:xfrm>
            <a:off x="200025" y="46038"/>
            <a:ext cx="1428750" cy="1000125"/>
          </a:xfrm>
          <a:prstGeom prst="rect">
            <a:avLst/>
          </a:prstGeom>
          <a:noFill/>
        </p:spPr>
        <p:txBody>
          <a:bodyPr/>
          <a:lstStyle/>
          <a:p>
            <a:pPr>
              <a:defRPr/>
            </a:pPr>
            <a:endParaRPr lang="en-GB"/>
          </a:p>
        </p:txBody>
      </p:sp>
      <p:sp>
        <p:nvSpPr>
          <p:cNvPr id="12" name="AutoShape 25" descr="image002"/>
          <p:cNvSpPr>
            <a:spLocks noChangeAspect="1" noChangeArrowheads="1"/>
          </p:cNvSpPr>
          <p:nvPr/>
        </p:nvSpPr>
        <p:spPr bwMode="auto">
          <a:xfrm>
            <a:off x="3857625" y="2928938"/>
            <a:ext cx="1428750" cy="1000125"/>
          </a:xfrm>
          <a:prstGeom prst="rect">
            <a:avLst/>
          </a:prstGeom>
          <a:noFill/>
        </p:spPr>
        <p:txBody>
          <a:bodyPr/>
          <a:lstStyle/>
          <a:p>
            <a:pPr>
              <a:defRPr/>
            </a:pPr>
            <a:endParaRPr lang="en-GB"/>
          </a:p>
        </p:txBody>
      </p:sp>
      <p:pic>
        <p:nvPicPr>
          <p:cNvPr id="13" name="Picture 26" descr="Picture1"/>
          <p:cNvPicPr>
            <a:picLocks noChangeAspect="1" noChangeArrowheads="1"/>
          </p:cNvPicPr>
          <p:nvPr/>
        </p:nvPicPr>
        <p:blipFill>
          <a:blip r:embed="rId3" cstate="print"/>
          <a:srcRect/>
          <a:stretch>
            <a:fillRect/>
          </a:stretch>
        </p:blipFill>
        <p:spPr bwMode="auto">
          <a:xfrm>
            <a:off x="4122738" y="3132138"/>
            <a:ext cx="896937" cy="592137"/>
          </a:xfrm>
          <a:prstGeom prst="rect">
            <a:avLst/>
          </a:prstGeom>
          <a:noFill/>
          <a:ln w="9525">
            <a:noFill/>
            <a:miter lim="800000"/>
            <a:headEnd/>
            <a:tailEnd/>
          </a:ln>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smtClean="0"/>
              <a:t>Click to edit Master title style</a:t>
            </a:r>
            <a:endParaRPr lang="en-US"/>
          </a:p>
        </p:txBody>
      </p:sp>
      <p:sp>
        <p:nvSpPr>
          <p:cNvPr id="332810" name="Rectangle 10"/>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18" name="Rectangle 3"/>
          <p:cNvSpPr>
            <a:spLocks noGrp="1" noChangeArrowheads="1"/>
          </p:cNvSpPr>
          <p:nvPr>
            <p:ph type="dt" sz="half" idx="2"/>
          </p:nvPr>
        </p:nvSpPr>
        <p:spPr>
          <a:xfrm>
            <a:off x="395288" y="6308725"/>
            <a:ext cx="2566276" cy="338138"/>
          </a:xfrm>
          <a:prstGeom prst="rect">
            <a:avLst/>
          </a:prstGeom>
        </p:spPr>
        <p:txBody>
          <a:bodyPr/>
          <a:lstStyle>
            <a:lvl1pPr>
              <a:defRPr sz="1200">
                <a:solidFill>
                  <a:schemeClr val="bg2"/>
                </a:solidFill>
                <a:latin typeface="Verdana" pitchFamily="34" charset="0"/>
                <a:cs typeface="Times New Roman" pitchFamily="18" charset="0"/>
              </a:defRPr>
            </a:lvl1pPr>
          </a:lstStyle>
          <a:p>
            <a:pPr>
              <a:defRPr/>
            </a:pPr>
            <a:r>
              <a:rPr lang="en-US" dirty="0" smtClean="0"/>
              <a:t>Geneva</a:t>
            </a:r>
            <a:r>
              <a:rPr lang="en-US" smtClean="0"/>
              <a:t>, 21 October 2013</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xfrm>
            <a:off x="395288" y="6308725"/>
            <a:ext cx="2232025" cy="309563"/>
          </a:xfrm>
          <a:prstGeom prst="rect">
            <a:avLst/>
          </a:prstGeom>
          <a:ln/>
        </p:spPr>
        <p:txBody>
          <a:bodyPr/>
          <a:lstStyle>
            <a:lvl1pPr>
              <a:defRPr/>
            </a:lvl1pPr>
          </a:lstStyle>
          <a:p>
            <a:pPr algn="l">
              <a:defRPr/>
            </a:pPr>
            <a:r>
              <a:rPr lang="en-US" sz="1000" smtClean="0">
                <a:latin typeface="Arial Narrow" pitchFamily="34" charset="0"/>
              </a:rPr>
              <a:t>Geneva, 21 October 2013</a:t>
            </a:r>
            <a:endParaRPr lang="en-US" sz="1000" dirty="0">
              <a:latin typeface="Arial Narrow" pitchFamily="34" charset="0"/>
            </a:endParaRPr>
          </a:p>
        </p:txBody>
      </p:sp>
      <p:sp>
        <p:nvSpPr>
          <p:cNvPr id="5" name="Rectangle 36"/>
          <p:cNvSpPr>
            <a:spLocks noGrp="1" noChangeArrowheads="1"/>
          </p:cNvSpPr>
          <p:nvPr>
            <p:ph type="sldNum" sz="quarter" idx="11"/>
          </p:nvPr>
        </p:nvSpPr>
        <p:spPr>
          <a:ln/>
        </p:spPr>
        <p:txBody>
          <a:bodyPr/>
          <a:lstStyle>
            <a:lvl1pPr>
              <a:defRPr/>
            </a:lvl1pPr>
          </a:lstStyle>
          <a:p>
            <a:fld id="{8F085FEA-11E9-40EE-A915-7C7FE0C66BE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xfrm>
            <a:off x="395288" y="6308725"/>
            <a:ext cx="2232025" cy="309563"/>
          </a:xfrm>
          <a:prstGeom prst="rect">
            <a:avLst/>
          </a:prstGeom>
          <a:ln/>
        </p:spPr>
        <p:txBody>
          <a:bodyPr/>
          <a:lstStyle>
            <a:lvl1pPr>
              <a:defRPr/>
            </a:lvl1pPr>
          </a:lstStyle>
          <a:p>
            <a:pPr algn="l">
              <a:defRPr/>
            </a:pPr>
            <a:r>
              <a:rPr lang="en-US" sz="1000" smtClean="0">
                <a:latin typeface="Arial Narrow" pitchFamily="34" charset="0"/>
              </a:rPr>
              <a:t>Geneva, 21 October 2013</a:t>
            </a:r>
            <a:endParaRPr lang="en-US" sz="1000" dirty="0">
              <a:latin typeface="Arial Narrow" pitchFamily="34" charset="0"/>
            </a:endParaRPr>
          </a:p>
        </p:txBody>
      </p:sp>
      <p:sp>
        <p:nvSpPr>
          <p:cNvPr id="5" name="Rectangle 36"/>
          <p:cNvSpPr>
            <a:spLocks noGrp="1" noChangeArrowheads="1"/>
          </p:cNvSpPr>
          <p:nvPr>
            <p:ph type="sldNum" sz="quarter" idx="11"/>
          </p:nvPr>
        </p:nvSpPr>
        <p:spPr>
          <a:ln/>
        </p:spPr>
        <p:txBody>
          <a:bodyPr/>
          <a:lstStyle>
            <a:lvl1pPr>
              <a:defRPr/>
            </a:lvl1pPr>
          </a:lstStyle>
          <a:p>
            <a:fld id="{A5C7A205-3F4A-447B-BB15-FCE0738F7BA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noChangeArrowheads="1"/>
          </p:cNvSpPr>
          <p:nvPr>
            <p:ph type="dt" sz="half" idx="10"/>
          </p:nvPr>
        </p:nvSpPr>
        <p:spPr>
          <a:xfrm>
            <a:off x="395288" y="6308725"/>
            <a:ext cx="2470742" cy="296791"/>
          </a:xfrm>
          <a:prstGeom prst="rect">
            <a:avLst/>
          </a:prstGeom>
          <a:ln/>
        </p:spPr>
        <p:txBody>
          <a:bodyPr/>
          <a:lstStyle>
            <a:lvl1pPr>
              <a:defRPr/>
            </a:lvl1pPr>
          </a:lstStyle>
          <a:p>
            <a:pPr algn="l"/>
            <a:r>
              <a:rPr lang="en-US" smtClean="0"/>
              <a:t>Geneva, 21 October 2013</a:t>
            </a:r>
            <a:endParaRPr lang="en-US" dirty="0"/>
          </a:p>
        </p:txBody>
      </p:sp>
      <p:sp>
        <p:nvSpPr>
          <p:cNvPr id="6" name="Rectangle 36"/>
          <p:cNvSpPr>
            <a:spLocks noGrp="1" noChangeArrowheads="1"/>
          </p:cNvSpPr>
          <p:nvPr>
            <p:ph type="sldNum" sz="quarter" idx="11"/>
          </p:nvPr>
        </p:nvSpPr>
        <p:spPr>
          <a:ln/>
        </p:spPr>
        <p:txBody>
          <a:bodyPr/>
          <a:lstStyle>
            <a:lvl1pPr>
              <a:defRPr/>
            </a:lvl1pPr>
          </a:lstStyle>
          <a:p>
            <a:pPr>
              <a:defRPr/>
            </a:pPr>
            <a:fld id="{6E10F4FD-F51A-447A-9D21-A5AB8D27A47E}"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6"/>
          <p:cNvSpPr>
            <a:spLocks noGrp="1" noChangeArrowheads="1"/>
          </p:cNvSpPr>
          <p:nvPr>
            <p:ph type="sldNum" sz="quarter" idx="11"/>
          </p:nvPr>
        </p:nvSpPr>
        <p:spPr/>
        <p:txBody>
          <a:bodyPr/>
          <a:lstStyle>
            <a:lvl1pPr>
              <a:defRPr/>
            </a:lvl1pPr>
          </a:lstStyle>
          <a:p>
            <a:fld id="{813DD0E3-7431-4605-BE70-2C33C72B2CFE}" type="slidenum">
              <a:rPr lang="en-US" smtClean="0"/>
              <a:pPr/>
              <a:t>‹#›</a:t>
            </a:fld>
            <a:endParaRPr lang="en-US" dirty="0"/>
          </a:p>
        </p:txBody>
      </p:sp>
      <p:sp>
        <p:nvSpPr>
          <p:cNvPr id="7" name="Rectangle 3"/>
          <p:cNvSpPr>
            <a:spLocks noGrp="1" noChangeArrowheads="1"/>
          </p:cNvSpPr>
          <p:nvPr>
            <p:ph type="dt" sz="half" idx="2"/>
          </p:nvPr>
        </p:nvSpPr>
        <p:spPr>
          <a:xfrm>
            <a:off x="395288" y="6308725"/>
            <a:ext cx="2566276" cy="338138"/>
          </a:xfrm>
          <a:prstGeom prst="rect">
            <a:avLst/>
          </a:prstGeom>
        </p:spPr>
        <p:txBody>
          <a:bodyPr/>
          <a:lstStyle>
            <a:lvl1pPr>
              <a:defRPr sz="1200">
                <a:solidFill>
                  <a:schemeClr val="bg2"/>
                </a:solidFill>
                <a:latin typeface="Verdana" pitchFamily="34" charset="0"/>
                <a:cs typeface="Times New Roman" pitchFamily="18" charset="0"/>
              </a:defRPr>
            </a:lvl1pPr>
          </a:lstStyle>
          <a:p>
            <a:pPr>
              <a:defRPr/>
            </a:pPr>
            <a:r>
              <a:rPr lang="en-US" smtClean="0"/>
              <a:t>Geneva, 21 October  2013</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36"/>
          <p:cNvSpPr>
            <a:spLocks noGrp="1" noChangeArrowheads="1"/>
          </p:cNvSpPr>
          <p:nvPr>
            <p:ph type="sldNum" sz="quarter" idx="11"/>
          </p:nvPr>
        </p:nvSpPr>
        <p:spPr>
          <a:ln/>
        </p:spPr>
        <p:txBody>
          <a:bodyPr/>
          <a:lstStyle>
            <a:lvl1pPr>
              <a:defRPr/>
            </a:lvl1pPr>
          </a:lstStyle>
          <a:p>
            <a:fld id="{905C9AE8-F559-4A63-8B02-56CB93F8DE22}" type="slidenum">
              <a:rPr lang="en-US" smtClean="0"/>
              <a:pPr/>
              <a:t>‹#›</a:t>
            </a:fld>
            <a:endParaRPr lang="en-US"/>
          </a:p>
        </p:txBody>
      </p:sp>
      <p:sp>
        <p:nvSpPr>
          <p:cNvPr id="6" name="Rectangle 3"/>
          <p:cNvSpPr>
            <a:spLocks noGrp="1" noChangeArrowheads="1"/>
          </p:cNvSpPr>
          <p:nvPr>
            <p:ph type="dt" sz="half" idx="2"/>
          </p:nvPr>
        </p:nvSpPr>
        <p:spPr>
          <a:xfrm>
            <a:off x="381640" y="6322373"/>
            <a:ext cx="2375208" cy="338138"/>
          </a:xfrm>
          <a:prstGeom prst="rect">
            <a:avLst/>
          </a:prstGeom>
        </p:spPr>
        <p:txBody>
          <a:bodyPr/>
          <a:lstStyle>
            <a:lvl1pPr>
              <a:defRPr sz="1200">
                <a:solidFill>
                  <a:schemeClr val="bg2"/>
                </a:solidFill>
                <a:latin typeface="Verdana" pitchFamily="34" charset="0"/>
                <a:cs typeface="Times New Roman" pitchFamily="18" charset="0"/>
              </a:defRPr>
            </a:lvl1pPr>
          </a:lstStyle>
          <a:p>
            <a:pPr>
              <a:defRPr/>
            </a:pPr>
            <a:r>
              <a:rPr lang="en-US" smtClean="0"/>
              <a:t>Geneva, 21 October 2013</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36"/>
          <p:cNvSpPr>
            <a:spLocks noGrp="1" noChangeArrowheads="1"/>
          </p:cNvSpPr>
          <p:nvPr>
            <p:ph type="sldNum" sz="quarter" idx="11"/>
          </p:nvPr>
        </p:nvSpPr>
        <p:spPr>
          <a:ln/>
        </p:spPr>
        <p:txBody>
          <a:bodyPr/>
          <a:lstStyle>
            <a:lvl1pPr>
              <a:defRPr/>
            </a:lvl1pPr>
          </a:lstStyle>
          <a:p>
            <a:fld id="{E5546A90-C012-4369-BA5F-CF3BB0466C65}" type="slidenum">
              <a:rPr lang="en-US" smtClean="0"/>
              <a:pPr/>
              <a:t>‹#›</a:t>
            </a:fld>
            <a:endParaRPr lang="en-US"/>
          </a:p>
        </p:txBody>
      </p:sp>
      <p:sp>
        <p:nvSpPr>
          <p:cNvPr id="7" name="Rectangle 3"/>
          <p:cNvSpPr>
            <a:spLocks noGrp="1" noChangeArrowheads="1"/>
          </p:cNvSpPr>
          <p:nvPr>
            <p:ph type="dt" sz="half" idx="12"/>
          </p:nvPr>
        </p:nvSpPr>
        <p:spPr>
          <a:xfrm>
            <a:off x="395288" y="6308725"/>
            <a:ext cx="2566276" cy="338138"/>
          </a:xfrm>
          <a:prstGeom prst="rect">
            <a:avLst/>
          </a:prstGeom>
        </p:spPr>
        <p:txBody>
          <a:bodyPr/>
          <a:lstStyle>
            <a:lvl1pPr>
              <a:defRPr sz="1200">
                <a:solidFill>
                  <a:schemeClr val="bg2"/>
                </a:solidFill>
                <a:latin typeface="Verdana" pitchFamily="34" charset="0"/>
                <a:cs typeface="Times New Roman" pitchFamily="18" charset="0"/>
              </a:defRPr>
            </a:lvl1pPr>
          </a:lstStyle>
          <a:p>
            <a:pPr>
              <a:defRPr/>
            </a:pPr>
            <a:r>
              <a:rPr lang="en-US" dirty="0" smtClean="0"/>
              <a:t>Geneva</a:t>
            </a:r>
            <a:r>
              <a:rPr lang="en-US" smtClean="0"/>
              <a:t>, 21 October 2013</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36"/>
          <p:cNvSpPr>
            <a:spLocks noGrp="1" noChangeArrowheads="1"/>
          </p:cNvSpPr>
          <p:nvPr>
            <p:ph type="sldNum" sz="quarter" idx="11"/>
          </p:nvPr>
        </p:nvSpPr>
        <p:spPr>
          <a:ln/>
        </p:spPr>
        <p:txBody>
          <a:bodyPr/>
          <a:lstStyle>
            <a:lvl1pPr>
              <a:defRPr/>
            </a:lvl1pPr>
          </a:lstStyle>
          <a:p>
            <a:fld id="{718C6A90-A7FF-4F7E-A7DE-DB06C81EB6E7}" type="slidenum">
              <a:rPr lang="en-US" smtClean="0"/>
              <a:pPr/>
              <a:t>‹#›</a:t>
            </a:fld>
            <a:endParaRPr lang="en-US"/>
          </a:p>
        </p:txBody>
      </p:sp>
      <p:sp>
        <p:nvSpPr>
          <p:cNvPr id="9" name="Rectangle 3"/>
          <p:cNvSpPr>
            <a:spLocks noGrp="1" noChangeArrowheads="1"/>
          </p:cNvSpPr>
          <p:nvPr>
            <p:ph type="dt" sz="half" idx="12"/>
          </p:nvPr>
        </p:nvSpPr>
        <p:spPr>
          <a:xfrm>
            <a:off x="395288" y="6308725"/>
            <a:ext cx="2566276" cy="338138"/>
          </a:xfrm>
          <a:prstGeom prst="rect">
            <a:avLst/>
          </a:prstGeom>
        </p:spPr>
        <p:txBody>
          <a:bodyPr/>
          <a:lstStyle>
            <a:lvl1pPr>
              <a:defRPr sz="1200">
                <a:solidFill>
                  <a:schemeClr val="bg2"/>
                </a:solidFill>
                <a:latin typeface="Verdana" pitchFamily="34" charset="0"/>
                <a:cs typeface="Times New Roman" pitchFamily="18" charset="0"/>
              </a:defRPr>
            </a:lvl1pPr>
          </a:lstStyle>
          <a:p>
            <a:pPr>
              <a:defRPr/>
            </a:pPr>
            <a:r>
              <a:rPr lang="en-US" dirty="0" smtClean="0"/>
              <a:t>Geneva</a:t>
            </a:r>
            <a:r>
              <a:rPr lang="en-US" smtClean="0"/>
              <a:t>, 21 October 2013</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Rectangle 36"/>
          <p:cNvSpPr>
            <a:spLocks noGrp="1" noChangeArrowheads="1"/>
          </p:cNvSpPr>
          <p:nvPr>
            <p:ph type="sldNum" sz="quarter" idx="11"/>
          </p:nvPr>
        </p:nvSpPr>
        <p:spPr>
          <a:ln/>
        </p:spPr>
        <p:txBody>
          <a:bodyPr/>
          <a:lstStyle>
            <a:lvl1pPr>
              <a:defRPr/>
            </a:lvl1pPr>
          </a:lstStyle>
          <a:p>
            <a:fld id="{7FAD9168-81C9-45E9-AA43-699D91915489}" type="slidenum">
              <a:rPr lang="en-US" smtClean="0"/>
              <a:pPr/>
              <a:t>‹#›</a:t>
            </a:fld>
            <a:endParaRPr lang="en-US"/>
          </a:p>
        </p:txBody>
      </p:sp>
      <p:sp>
        <p:nvSpPr>
          <p:cNvPr id="5" name="Rectangle 3"/>
          <p:cNvSpPr>
            <a:spLocks noGrp="1" noChangeArrowheads="1"/>
          </p:cNvSpPr>
          <p:nvPr>
            <p:ph type="dt" sz="half" idx="2"/>
          </p:nvPr>
        </p:nvSpPr>
        <p:spPr>
          <a:xfrm>
            <a:off x="395288" y="6308725"/>
            <a:ext cx="2566276" cy="338138"/>
          </a:xfrm>
          <a:prstGeom prst="rect">
            <a:avLst/>
          </a:prstGeom>
        </p:spPr>
        <p:txBody>
          <a:bodyPr/>
          <a:lstStyle>
            <a:lvl1pPr>
              <a:defRPr sz="1200">
                <a:solidFill>
                  <a:schemeClr val="bg2"/>
                </a:solidFill>
                <a:latin typeface="Verdana" pitchFamily="34" charset="0"/>
                <a:cs typeface="Times New Roman" pitchFamily="18" charset="0"/>
              </a:defRPr>
            </a:lvl1pPr>
          </a:lstStyle>
          <a:p>
            <a:pPr>
              <a:defRPr/>
            </a:pPr>
            <a:r>
              <a:rPr lang="en-US" dirty="0" smtClean="0"/>
              <a:t>Geneva</a:t>
            </a:r>
            <a:r>
              <a:rPr lang="en-US" smtClean="0"/>
              <a:t>, 21 October 2013</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36"/>
          <p:cNvSpPr>
            <a:spLocks noGrp="1" noChangeArrowheads="1"/>
          </p:cNvSpPr>
          <p:nvPr>
            <p:ph type="sldNum" sz="quarter" idx="11"/>
          </p:nvPr>
        </p:nvSpPr>
        <p:spPr>
          <a:ln/>
        </p:spPr>
        <p:txBody>
          <a:bodyPr/>
          <a:lstStyle>
            <a:lvl1pPr>
              <a:defRPr/>
            </a:lvl1pPr>
          </a:lstStyle>
          <a:p>
            <a:fld id="{F17CCF8C-5F51-4BC2-A9D2-C25C994C912D}" type="slidenum">
              <a:rPr lang="en-US" smtClean="0"/>
              <a:pPr/>
              <a:t>‹#›</a:t>
            </a:fld>
            <a:endParaRPr lang="en-US"/>
          </a:p>
        </p:txBody>
      </p:sp>
      <p:sp>
        <p:nvSpPr>
          <p:cNvPr id="4" name="Date Placeholder 3"/>
          <p:cNvSpPr>
            <a:spLocks noGrp="1" noChangeArrowheads="1"/>
          </p:cNvSpPr>
          <p:nvPr>
            <p:ph type="dt" sz="half" idx="2"/>
          </p:nvPr>
        </p:nvSpPr>
        <p:spPr>
          <a:xfrm>
            <a:off x="395288" y="6308725"/>
            <a:ext cx="2566276" cy="338138"/>
          </a:xfrm>
          <a:prstGeom prst="rect">
            <a:avLst/>
          </a:prstGeom>
        </p:spPr>
        <p:txBody>
          <a:bodyPr/>
          <a:lstStyle>
            <a:lvl1pPr>
              <a:defRPr sz="1200">
                <a:solidFill>
                  <a:schemeClr val="bg2"/>
                </a:solidFill>
                <a:latin typeface="Verdana" pitchFamily="34" charset="0"/>
                <a:cs typeface="Times New Roman" pitchFamily="18" charset="0"/>
              </a:defRPr>
            </a:lvl1pPr>
          </a:lstStyle>
          <a:p>
            <a:pPr>
              <a:defRPr/>
            </a:pPr>
            <a:r>
              <a:rPr lang="en-US" dirty="0" smtClean="0"/>
              <a:t>Geneva</a:t>
            </a:r>
            <a:r>
              <a:rPr lang="en-US" smtClean="0"/>
              <a:t>, 21 October 2013</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23850" y="6332561"/>
            <a:ext cx="2501237" cy="288902"/>
          </a:xfrm>
          <a:prstGeom prst="rect">
            <a:avLst/>
          </a:prstGeom>
        </p:spPr>
        <p:txBody>
          <a:bodyPr/>
          <a:lstStyle>
            <a:lvl1pPr>
              <a:defRPr/>
            </a:lvl1pPr>
          </a:lstStyle>
          <a:p>
            <a:pPr algn="l">
              <a:defRPr/>
            </a:pPr>
            <a:r>
              <a:rPr lang="en-US" sz="1000" smtClean="0">
                <a:latin typeface="Arial Narrow" pitchFamily="34" charset="0"/>
              </a:rPr>
              <a:t>Geneva, 21 October 2013</a:t>
            </a:r>
            <a:endParaRPr lang="en-US" sz="1000" dirty="0">
              <a:latin typeface="Arial Narrow" pitchFamily="34" charset="0"/>
            </a:endParaRPr>
          </a:p>
        </p:txBody>
      </p:sp>
      <p:sp>
        <p:nvSpPr>
          <p:cNvPr id="6" name="Slide Number Placeholder 5"/>
          <p:cNvSpPr>
            <a:spLocks noGrp="1"/>
          </p:cNvSpPr>
          <p:nvPr>
            <p:ph type="sldNum" sz="quarter" idx="11"/>
          </p:nvPr>
        </p:nvSpPr>
        <p:spPr/>
        <p:txBody>
          <a:bodyPr/>
          <a:lstStyle>
            <a:lvl1pPr>
              <a:defRPr/>
            </a:lvl1pPr>
          </a:lstStyle>
          <a:p>
            <a:fld id="{23BEA788-EC33-442E-8C43-55FCEFEF830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395288" y="6308725"/>
            <a:ext cx="2232025" cy="309563"/>
          </a:xfrm>
          <a:prstGeom prst="rect">
            <a:avLst/>
          </a:prstGeom>
          <a:ln/>
        </p:spPr>
        <p:txBody>
          <a:bodyPr/>
          <a:lstStyle>
            <a:lvl1pPr>
              <a:defRPr/>
            </a:lvl1pPr>
          </a:lstStyle>
          <a:p>
            <a:pPr algn="l">
              <a:defRPr/>
            </a:pPr>
            <a:r>
              <a:rPr lang="en-US" sz="1000" smtClean="0">
                <a:latin typeface="Arial Narrow" pitchFamily="34" charset="0"/>
              </a:rPr>
              <a:t>Geneva, 21 October 2013</a:t>
            </a:r>
            <a:endParaRPr lang="en-US" sz="1000" dirty="0">
              <a:latin typeface="Arial Narrow" pitchFamily="34" charset="0"/>
            </a:endParaRPr>
          </a:p>
        </p:txBody>
      </p:sp>
      <p:sp>
        <p:nvSpPr>
          <p:cNvPr id="6" name="Rectangle 36"/>
          <p:cNvSpPr>
            <a:spLocks noGrp="1" noChangeArrowheads="1"/>
          </p:cNvSpPr>
          <p:nvPr>
            <p:ph type="sldNum" sz="quarter" idx="11"/>
          </p:nvPr>
        </p:nvSpPr>
        <p:spPr>
          <a:ln/>
        </p:spPr>
        <p:txBody>
          <a:bodyPr/>
          <a:lstStyle>
            <a:lvl1pPr>
              <a:defRPr/>
            </a:lvl1pPr>
          </a:lstStyle>
          <a:p>
            <a:fld id="{52C36FB9-E7FC-4CCF-92AC-E7569C8E955D}"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Watermark"/>
          <p:cNvPicPr>
            <a:picLocks noChangeAspect="1" noChangeArrowheads="1"/>
          </p:cNvPicPr>
          <p:nvPr/>
        </p:nvPicPr>
        <p:blipFill>
          <a:blip r:embed="rId14" cstate="print"/>
          <a:srcRect l="6723" b="12773"/>
          <a:stretch>
            <a:fillRect/>
          </a:stretch>
        </p:blipFill>
        <p:spPr bwMode="auto">
          <a:xfrm>
            <a:off x="0" y="685800"/>
            <a:ext cx="6467475" cy="6048375"/>
          </a:xfrm>
          <a:prstGeom prst="rect">
            <a:avLst/>
          </a:prstGeom>
          <a:noFill/>
          <a:ln w="9525">
            <a:noFill/>
            <a:miter lim="800000"/>
            <a:headEnd/>
            <a:tailEnd/>
          </a:ln>
        </p:spPr>
      </p:pic>
      <p:sp>
        <p:nvSpPr>
          <p:cNvPr id="2051"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60" name="Rectangle 36"/>
          <p:cNvSpPr>
            <a:spLocks noGrp="1" noChangeArrowheads="1"/>
          </p:cNvSpPr>
          <p:nvPr>
            <p:ph type="sldNum" sz="quarter" idx="4"/>
          </p:nvPr>
        </p:nvSpPr>
        <p:spPr bwMode="auto">
          <a:xfrm>
            <a:off x="7308850" y="6237288"/>
            <a:ext cx="1366838"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E10F4FD-F51A-447A-9D21-A5AB8D27A47E}" type="slidenum">
              <a:rPr lang="en-US" smtClean="0"/>
              <a:pPr>
                <a:defRPr/>
              </a:pPr>
              <a:t>‹#›</a:t>
            </a:fld>
            <a:endParaRPr lang="en-US" dirty="0"/>
          </a:p>
        </p:txBody>
      </p:sp>
      <p:sp>
        <p:nvSpPr>
          <p:cNvPr id="2054"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8"/>
          <p:cNvSpPr>
            <a:spLocks noChangeArrowheads="1"/>
          </p:cNvSpPr>
          <p:nvPr userDrawn="1"/>
        </p:nvSpPr>
        <p:spPr bwMode="auto">
          <a:xfrm>
            <a:off x="0" y="3062288"/>
            <a:ext cx="9144000" cy="0"/>
          </a:xfrm>
          <a:prstGeom prst="rect">
            <a:avLst/>
          </a:prstGeom>
          <a:noFill/>
          <a:ln w="9525">
            <a:noFill/>
            <a:miter lim="800000"/>
            <a:headEnd/>
            <a:tailEnd/>
          </a:ln>
          <a:effectLst/>
        </p:spPr>
        <p:txBody>
          <a:bodyPr wrap="none" anchor="ctr">
            <a:spAutoFit/>
          </a:bodyPr>
          <a:lstStyle/>
          <a:p>
            <a:endParaRPr lang="en-US"/>
          </a:p>
        </p:txBody>
      </p:sp>
      <p:sp>
        <p:nvSpPr>
          <p:cNvPr id="9" name="Rectangle 3"/>
          <p:cNvSpPr>
            <a:spLocks noGrp="1" noChangeArrowheads="1"/>
          </p:cNvSpPr>
          <p:nvPr>
            <p:ph type="dt" sz="half" idx="2"/>
          </p:nvPr>
        </p:nvSpPr>
        <p:spPr>
          <a:xfrm>
            <a:off x="395288" y="6308725"/>
            <a:ext cx="2566276" cy="338138"/>
          </a:xfrm>
          <a:prstGeom prst="rect">
            <a:avLst/>
          </a:prstGeom>
        </p:spPr>
        <p:txBody>
          <a:bodyPr/>
          <a:lstStyle>
            <a:lvl1pPr>
              <a:defRPr sz="1200">
                <a:solidFill>
                  <a:schemeClr val="bg2"/>
                </a:solidFill>
                <a:latin typeface="Verdana" pitchFamily="34" charset="0"/>
                <a:cs typeface="Times New Roman" pitchFamily="18" charset="0"/>
              </a:defRPr>
            </a:lvl1pPr>
          </a:lstStyle>
          <a:p>
            <a:pPr>
              <a:defRPr/>
            </a:pPr>
            <a:r>
              <a:rPr lang="en-US" dirty="0" smtClean="0"/>
              <a:t>Geneva</a:t>
            </a:r>
            <a:r>
              <a:rPr lang="en-US" smtClean="0"/>
              <a:t>, 21 October 2013</a:t>
            </a:r>
            <a:endParaRPr 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iming>
    <p:tnLst>
      <p:par>
        <p:cTn id="1" dur="indefinite" restart="never" nodeType="tmRoot"/>
      </p:par>
    </p:tnLst>
  </p:timing>
  <p:hf hdr="0" ftr="0"/>
  <p:txStyles>
    <p:titleStyle>
      <a:lvl1pPr algn="ctr" rtl="0" eaLnBrk="1" fontAlgn="base" hangingPunct="1">
        <a:spcBef>
          <a:spcPct val="0"/>
        </a:spcBef>
        <a:spcAft>
          <a:spcPct val="0"/>
        </a:spcAft>
        <a:defRPr sz="3200" b="1">
          <a:solidFill>
            <a:schemeClr val="bg2"/>
          </a:solidFill>
          <a:latin typeface="+mj-lt"/>
          <a:ea typeface="+mj-ea"/>
          <a:cs typeface="+mj-cs"/>
        </a:defRPr>
      </a:lvl1pPr>
      <a:lvl2pPr algn="ctr" rtl="0" eaLnBrk="1" fontAlgn="base" hangingPunct="1">
        <a:spcBef>
          <a:spcPct val="0"/>
        </a:spcBef>
        <a:spcAft>
          <a:spcPct val="0"/>
        </a:spcAft>
        <a:defRPr sz="3200" b="1">
          <a:solidFill>
            <a:schemeClr val="bg2"/>
          </a:solidFill>
          <a:latin typeface="Verdana" pitchFamily="34" charset="0"/>
        </a:defRPr>
      </a:lvl2pPr>
      <a:lvl3pPr algn="ctr" rtl="0" eaLnBrk="1" fontAlgn="base" hangingPunct="1">
        <a:spcBef>
          <a:spcPct val="0"/>
        </a:spcBef>
        <a:spcAft>
          <a:spcPct val="0"/>
        </a:spcAft>
        <a:defRPr sz="3200" b="1">
          <a:solidFill>
            <a:schemeClr val="bg2"/>
          </a:solidFill>
          <a:latin typeface="Verdana" pitchFamily="34" charset="0"/>
        </a:defRPr>
      </a:lvl3pPr>
      <a:lvl4pPr algn="ctr" rtl="0" eaLnBrk="1" fontAlgn="base" hangingPunct="1">
        <a:spcBef>
          <a:spcPct val="0"/>
        </a:spcBef>
        <a:spcAft>
          <a:spcPct val="0"/>
        </a:spcAft>
        <a:defRPr sz="3200" b="1">
          <a:solidFill>
            <a:schemeClr val="bg2"/>
          </a:solidFill>
          <a:latin typeface="Verdana" pitchFamily="34" charset="0"/>
        </a:defRPr>
      </a:lvl4pPr>
      <a:lvl5pPr algn="ctr" rtl="0" eaLnBrk="1" fontAlgn="base" hangingPunct="1">
        <a:spcBef>
          <a:spcPct val="0"/>
        </a:spcBef>
        <a:spcAft>
          <a:spcPct val="0"/>
        </a:spcAft>
        <a:defRPr sz="3200" b="1">
          <a:solidFill>
            <a:schemeClr val="bg2"/>
          </a:solidFill>
          <a:latin typeface="Verdana" pitchFamily="34" charset="0"/>
        </a:defRPr>
      </a:lvl5pPr>
      <a:lvl6pPr marL="457200" algn="ctr" rtl="0" eaLnBrk="1" fontAlgn="base" hangingPunct="1">
        <a:spcBef>
          <a:spcPct val="0"/>
        </a:spcBef>
        <a:spcAft>
          <a:spcPct val="0"/>
        </a:spcAft>
        <a:defRPr sz="3200" b="1">
          <a:solidFill>
            <a:schemeClr val="bg2"/>
          </a:solidFill>
          <a:latin typeface="Verdana" pitchFamily="34" charset="0"/>
        </a:defRPr>
      </a:lvl6pPr>
      <a:lvl7pPr marL="914400" algn="ctr" rtl="0" eaLnBrk="1" fontAlgn="base" hangingPunct="1">
        <a:spcBef>
          <a:spcPct val="0"/>
        </a:spcBef>
        <a:spcAft>
          <a:spcPct val="0"/>
        </a:spcAft>
        <a:defRPr sz="3200" b="1">
          <a:solidFill>
            <a:schemeClr val="bg2"/>
          </a:solidFill>
          <a:latin typeface="Verdana" pitchFamily="34" charset="0"/>
        </a:defRPr>
      </a:lvl7pPr>
      <a:lvl8pPr marL="1371600" algn="ctr" rtl="0" eaLnBrk="1" fontAlgn="base" hangingPunct="1">
        <a:spcBef>
          <a:spcPct val="0"/>
        </a:spcBef>
        <a:spcAft>
          <a:spcPct val="0"/>
        </a:spcAft>
        <a:defRPr sz="3200" b="1">
          <a:solidFill>
            <a:schemeClr val="bg2"/>
          </a:solidFill>
          <a:latin typeface="Verdana" pitchFamily="34" charset="0"/>
        </a:defRPr>
      </a:lvl8pPr>
      <a:lvl9pPr marL="1828800" algn="ctr" rtl="0" eaLnBrk="1" fontAlgn="base" hangingPunct="1">
        <a:spcBef>
          <a:spcPct val="0"/>
        </a:spcBef>
        <a:spcAft>
          <a:spcPct val="0"/>
        </a:spcAft>
        <a:defRPr sz="3200" b="1">
          <a:solidFill>
            <a:schemeClr val="bg2"/>
          </a:solidFill>
          <a:latin typeface="Verdana" pitchFamily="34" charset="0"/>
        </a:defRPr>
      </a:lvl9pPr>
    </p:titleStyle>
    <p:bodyStyle>
      <a:lvl1pPr marL="342900" indent="-342900" algn="l" rtl="0" eaLnBrk="1" fontAlgn="base" hangingPunct="1">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1" fontAlgn="base" hangingPunct="1">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1" fontAlgn="base" hangingPunct="1">
        <a:spcBef>
          <a:spcPct val="20000"/>
        </a:spcBef>
        <a:spcAft>
          <a:spcPct val="0"/>
        </a:spcAft>
        <a:buSzPct val="60000"/>
        <a:buBlip>
          <a:blip r:embed="rId15"/>
        </a:buBlip>
        <a:defRPr sz="2400">
          <a:solidFill>
            <a:schemeClr val="bg2"/>
          </a:solidFill>
          <a:latin typeface="+mn-lt"/>
        </a:defRPr>
      </a:lvl3pPr>
      <a:lvl4pPr marL="1600200" indent="-228600" algn="l" rtl="0" eaLnBrk="1" fontAlgn="base" hangingPunct="1">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1" fontAlgn="base" hangingPunct="1">
        <a:spcBef>
          <a:spcPct val="20000"/>
        </a:spcBef>
        <a:spcAft>
          <a:spcPct val="0"/>
        </a:spcAft>
        <a:buSzPct val="60000"/>
        <a:buBlip>
          <a:blip r:embed="rId15"/>
        </a:buBlip>
        <a:defRPr sz="2000">
          <a:solidFill>
            <a:schemeClr val="bg2"/>
          </a:solidFill>
          <a:latin typeface="+mn-lt"/>
        </a:defRPr>
      </a:lvl5pPr>
      <a:lvl6pPr marL="2514600" indent="-228600" algn="l" rtl="0" eaLnBrk="1" fontAlgn="base" hangingPunct="1">
        <a:spcBef>
          <a:spcPct val="20000"/>
        </a:spcBef>
        <a:spcAft>
          <a:spcPct val="0"/>
        </a:spcAft>
        <a:buSzPct val="60000"/>
        <a:buBlip>
          <a:blip r:embed="rId15"/>
        </a:buBlip>
        <a:defRPr sz="2000">
          <a:solidFill>
            <a:schemeClr val="bg2"/>
          </a:solidFill>
          <a:latin typeface="+mn-lt"/>
        </a:defRPr>
      </a:lvl6pPr>
      <a:lvl7pPr marL="2971800" indent="-228600" algn="l" rtl="0" eaLnBrk="1" fontAlgn="base" hangingPunct="1">
        <a:spcBef>
          <a:spcPct val="20000"/>
        </a:spcBef>
        <a:spcAft>
          <a:spcPct val="0"/>
        </a:spcAft>
        <a:buSzPct val="60000"/>
        <a:buBlip>
          <a:blip r:embed="rId15"/>
        </a:buBlip>
        <a:defRPr sz="2000">
          <a:solidFill>
            <a:schemeClr val="bg2"/>
          </a:solidFill>
          <a:latin typeface="+mn-lt"/>
        </a:defRPr>
      </a:lvl7pPr>
      <a:lvl8pPr marL="3429000" indent="-228600" algn="l" rtl="0" eaLnBrk="1" fontAlgn="base" hangingPunct="1">
        <a:spcBef>
          <a:spcPct val="20000"/>
        </a:spcBef>
        <a:spcAft>
          <a:spcPct val="0"/>
        </a:spcAft>
        <a:buSzPct val="60000"/>
        <a:buBlip>
          <a:blip r:embed="rId15"/>
        </a:buBlip>
        <a:defRPr sz="2000">
          <a:solidFill>
            <a:schemeClr val="bg2"/>
          </a:solidFill>
          <a:latin typeface="+mn-lt"/>
        </a:defRPr>
      </a:lvl8pPr>
      <a:lvl9pPr marL="3886200" indent="-228600" algn="l" rtl="0" eaLnBrk="1" fontAlgn="base" hangingPunct="1">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10"/>
          <p:cNvSpPr txBox="1">
            <a:spLocks noChangeArrowheads="1"/>
          </p:cNvSpPr>
          <p:nvPr/>
        </p:nvSpPr>
        <p:spPr bwMode="auto">
          <a:xfrm>
            <a:off x="0" y="2130425"/>
            <a:ext cx="9144000" cy="14700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400" b="1" kern="0" dirty="0" smtClean="0">
                <a:solidFill>
                  <a:schemeClr val="bg2"/>
                </a:solidFill>
                <a:latin typeface="+mj-lt"/>
                <a:ea typeface="+mj-ea"/>
                <a:cs typeface="+mj-cs"/>
              </a:rPr>
              <a:t>The Art of Reaching</a:t>
            </a:r>
            <a:r>
              <a:rPr kumimoji="0" lang="en-US" sz="4400" b="1" i="0" u="none" strike="noStrike" kern="0" cap="none" spc="0" normalizeH="0" baseline="0" noProof="0" dirty="0" smtClean="0">
                <a:ln>
                  <a:noFill/>
                </a:ln>
                <a:solidFill>
                  <a:schemeClr val="bg2"/>
                </a:solidFill>
                <a:effectLst/>
                <a:uLnTx/>
                <a:uFillTx/>
                <a:latin typeface="+mj-lt"/>
                <a:ea typeface="+mj-ea"/>
                <a:cs typeface="+mj-cs"/>
              </a:rPr>
              <a:t> </a:t>
            </a:r>
            <a:r>
              <a:rPr kumimoji="0" lang="en-US" sz="4400" b="1" i="0" u="none" strike="noStrike" kern="0" cap="none" spc="0" normalizeH="0" noProof="0" dirty="0" smtClean="0">
                <a:ln>
                  <a:noFill/>
                </a:ln>
                <a:solidFill>
                  <a:schemeClr val="bg2"/>
                </a:solidFill>
                <a:effectLst/>
                <a:uLnTx/>
                <a:uFillTx/>
                <a:latin typeface="+mj-lt"/>
                <a:ea typeface="+mj-ea"/>
                <a:cs typeface="+mj-cs"/>
              </a:rPr>
              <a:t>Consensus</a:t>
            </a:r>
            <a:endParaRPr kumimoji="0" lang="en-US" sz="4400" b="1" i="0" u="none" strike="noStrike" kern="0" cap="none" spc="0" normalizeH="0" baseline="0" noProof="0" dirty="0" smtClean="0">
              <a:ln>
                <a:noFill/>
              </a:ln>
              <a:solidFill>
                <a:schemeClr val="bg2"/>
              </a:solidFill>
              <a:effectLst/>
              <a:uLnTx/>
              <a:uFillTx/>
              <a:latin typeface="+mj-lt"/>
              <a:ea typeface="+mj-ea"/>
              <a:cs typeface="+mj-cs"/>
            </a:endParaRPr>
          </a:p>
        </p:txBody>
      </p:sp>
      <p:sp>
        <p:nvSpPr>
          <p:cNvPr id="11" name="Rectangle 11"/>
          <p:cNvSpPr txBox="1">
            <a:spLocks noChangeArrowheads="1"/>
          </p:cNvSpPr>
          <p:nvPr/>
        </p:nvSpPr>
        <p:spPr bwMode="auto">
          <a:xfrm>
            <a:off x="511445" y="3886200"/>
            <a:ext cx="8353586" cy="171055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a:spcBef>
                <a:spcPts val="300"/>
              </a:spcBef>
            </a:pPr>
            <a:r>
              <a:rPr lang="en-GB" sz="2800" b="1" dirty="0" smtClean="0">
                <a:solidFill>
                  <a:schemeClr val="bg2"/>
                </a:solidFill>
                <a:latin typeface="+mj-lt"/>
                <a:cs typeface="Times New Roman" pitchFamily="18" charset="0"/>
              </a:rPr>
              <a:t>Reinhard Scholl</a:t>
            </a:r>
          </a:p>
          <a:p>
            <a:pPr algn="ctr">
              <a:spcBef>
                <a:spcPts val="300"/>
              </a:spcBef>
            </a:pPr>
            <a:r>
              <a:rPr lang="en-GB" sz="2800" b="1" dirty="0" smtClean="0">
                <a:solidFill>
                  <a:schemeClr val="bg2"/>
                </a:solidFill>
                <a:latin typeface="+mj-lt"/>
                <a:cs typeface="Times New Roman" pitchFamily="18" charset="0"/>
              </a:rPr>
              <a:t>ITU-T Leadership Meeting</a:t>
            </a:r>
          </a:p>
          <a:p>
            <a:pPr algn="ctr">
              <a:spcBef>
                <a:spcPts val="300"/>
              </a:spcBef>
            </a:pPr>
            <a:endParaRPr lang="en-GB" sz="2800" b="1" dirty="0" smtClean="0">
              <a:solidFill>
                <a:schemeClr val="bg2"/>
              </a:solidFill>
              <a:latin typeface="+mj-lt"/>
              <a:cs typeface="Times New Roman" pitchFamily="18" charset="0"/>
            </a:endParaRPr>
          </a:p>
          <a:p>
            <a:pPr algn="ctr">
              <a:spcBef>
                <a:spcPts val="300"/>
              </a:spcBef>
            </a:pPr>
            <a:r>
              <a:rPr lang="en-GB" sz="1800" dirty="0" smtClean="0">
                <a:solidFill>
                  <a:schemeClr val="bg2"/>
                </a:solidFill>
                <a:latin typeface="+mj-lt"/>
                <a:cs typeface="Times New Roman" pitchFamily="18" charset="0"/>
              </a:rPr>
              <a:t>4 November 2016</a:t>
            </a:r>
          </a:p>
        </p:txBody>
      </p:sp>
      <p:pic>
        <p:nvPicPr>
          <p:cNvPr id="8" name="Picture 16" descr="ITUseries"/>
          <p:cNvPicPr>
            <a:picLocks noChangeAspect="1" noChangeArrowheads="1"/>
          </p:cNvPicPr>
          <p:nvPr/>
        </p:nvPicPr>
        <p:blipFill>
          <a:blip r:embed="rId3" cstate="print"/>
          <a:srcRect t="17264" b="69327"/>
          <a:stretch>
            <a:fillRect/>
          </a:stretch>
        </p:blipFill>
        <p:spPr bwMode="auto">
          <a:xfrm>
            <a:off x="6877050" y="6027738"/>
            <a:ext cx="1727200" cy="652462"/>
          </a:xfrm>
          <a:prstGeom prst="rect">
            <a:avLst/>
          </a:prstGeom>
          <a:noFill/>
          <a:ln w="9525">
            <a:noFill/>
            <a:miter lim="800000"/>
            <a:headEnd/>
            <a:tailEnd/>
          </a:ln>
        </p:spPr>
      </p:pic>
      <p:sp>
        <p:nvSpPr>
          <p:cNvPr id="9" name="Slide Number Placeholder 8"/>
          <p:cNvSpPr>
            <a:spLocks noGrp="1"/>
          </p:cNvSpPr>
          <p:nvPr>
            <p:ph type="sldNum" sz="quarter" idx="11"/>
          </p:nvPr>
        </p:nvSpPr>
        <p:spPr/>
        <p:txBody>
          <a:bodyPr/>
          <a:lstStyle/>
          <a:p>
            <a:fld id="{813DD0E3-7431-4605-BE70-2C33C72B2CFE}" type="slidenum">
              <a:rPr lang="en-US" smtClean="0"/>
              <a:pPr/>
              <a:t>1</a:t>
            </a:fld>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7731" name="Rectangle 3"/>
          <p:cNvSpPr>
            <a:spLocks noGrp="1" noChangeArrowheads="1"/>
          </p:cNvSpPr>
          <p:nvPr>
            <p:ph idx="1"/>
          </p:nvPr>
        </p:nvSpPr>
        <p:spPr>
          <a:xfrm>
            <a:off x="255588" y="1337482"/>
            <a:ext cx="8888412" cy="4971244"/>
          </a:xfrm>
          <a:noFill/>
          <a:ln/>
        </p:spPr>
        <p:txBody>
          <a:bodyPr lIns="92075" tIns="46038" rIns="92075" bIns="46038"/>
          <a:lstStyle/>
          <a:p>
            <a:pPr marL="457200" indent="-457200" algn="ctr">
              <a:spcBef>
                <a:spcPts val="200"/>
              </a:spcBef>
            </a:pPr>
            <a:r>
              <a:rPr lang="en-GB" sz="4800" b="1" dirty="0" smtClean="0"/>
              <a:t>Reopening a decision?</a:t>
            </a:r>
          </a:p>
          <a:p>
            <a:pPr marL="0" indent="0" algn="ctr">
              <a:spcBef>
                <a:spcPts val="200"/>
              </a:spcBef>
              <a:buNone/>
            </a:pPr>
            <a:r>
              <a:rPr lang="en-GB" sz="5400" b="1" dirty="0" smtClean="0"/>
              <a:t>	</a:t>
            </a:r>
          </a:p>
          <a:p>
            <a:pPr marL="0" indent="0" algn="ctr">
              <a:spcBef>
                <a:spcPts val="200"/>
              </a:spcBef>
              <a:buNone/>
            </a:pPr>
            <a:r>
              <a:rPr lang="en-GB" sz="5400" b="1" dirty="0" smtClean="0"/>
              <a:t>Think twice about it!</a:t>
            </a:r>
            <a:endParaRPr lang="en-GB" sz="54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10</a:t>
            </a:fld>
            <a:endParaRPr lang="en-US" dirty="0"/>
          </a:p>
        </p:txBody>
      </p:sp>
    </p:spTree>
    <p:extLst>
      <p:ext uri="{BB962C8B-B14F-4D97-AF65-F5344CB8AC3E}">
        <p14:creationId xmlns:p14="http://schemas.microsoft.com/office/powerpoint/2010/main" val="21885546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7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77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77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1827" name="Rectangle 3"/>
          <p:cNvSpPr>
            <a:spLocks noGrp="1" noChangeArrowheads="1"/>
          </p:cNvSpPr>
          <p:nvPr>
            <p:ph idx="1"/>
          </p:nvPr>
        </p:nvSpPr>
        <p:spPr>
          <a:xfrm>
            <a:off x="764275" y="1484313"/>
            <a:ext cx="7506268" cy="4464050"/>
          </a:xfrm>
          <a:noFill/>
          <a:ln/>
        </p:spPr>
        <p:txBody>
          <a:bodyPr lIns="92075" tIns="46038" rIns="92075" bIns="46038"/>
          <a:lstStyle/>
          <a:p>
            <a:pPr marL="609600" indent="-609600">
              <a:buFontTx/>
              <a:buAutoNum type="arabicPeriod"/>
            </a:pPr>
            <a:r>
              <a:rPr lang="en-GB" sz="3500" dirty="0" smtClean="0"/>
              <a:t>Consensus: What is it?</a:t>
            </a:r>
            <a:endParaRPr lang="en-GB" sz="3500" dirty="0"/>
          </a:p>
          <a:p>
            <a:pPr marL="609600" indent="-609600">
              <a:buFontTx/>
              <a:buAutoNum type="arabicPeriod"/>
            </a:pPr>
            <a:r>
              <a:rPr lang="en-GB" sz="3500" dirty="0" smtClean="0">
                <a:solidFill>
                  <a:srgbClr val="FF0000"/>
                </a:solidFill>
              </a:rPr>
              <a:t>Crafting Consensus</a:t>
            </a:r>
            <a:endParaRPr lang="en-GB" sz="3500" dirty="0">
              <a:solidFill>
                <a:srgbClr val="FF0000"/>
              </a:solidFill>
            </a:endParaRPr>
          </a:p>
          <a:p>
            <a:pPr marL="609600" indent="-609600">
              <a:buFontTx/>
              <a:buAutoNum type="arabicPeriod"/>
            </a:pPr>
            <a:r>
              <a:rPr lang="en-GB" sz="3500" dirty="0" smtClean="0"/>
              <a:t>Your Role as a Leader</a:t>
            </a:r>
          </a:p>
          <a:p>
            <a:pPr marL="609600" indent="-609600">
              <a:spcBef>
                <a:spcPts val="0"/>
              </a:spcBef>
              <a:buNone/>
            </a:pPr>
            <a:endParaRPr lang="en-GB" sz="3500" dirty="0" smtClean="0"/>
          </a:p>
        </p:txBody>
      </p:sp>
      <p:sp>
        <p:nvSpPr>
          <p:cNvPr id="7" name="Slide Number Placeholder 6"/>
          <p:cNvSpPr>
            <a:spLocks noGrp="1"/>
          </p:cNvSpPr>
          <p:nvPr>
            <p:ph type="sldNum" sz="quarter" idx="11"/>
          </p:nvPr>
        </p:nvSpPr>
        <p:spPr/>
        <p:txBody>
          <a:bodyPr/>
          <a:lstStyle/>
          <a:p>
            <a:fld id="{813DD0E3-7431-4605-BE70-2C33C72B2CFE}" type="slidenum">
              <a:rPr lang="en-US" smtClean="0"/>
              <a:pPr/>
              <a:t>11</a:t>
            </a:fld>
            <a:endParaRPr lang="en-US" dirty="0"/>
          </a:p>
        </p:txBody>
      </p:sp>
    </p:spTree>
    <p:extLst>
      <p:ext uri="{BB962C8B-B14F-4D97-AF65-F5344CB8AC3E}">
        <p14:creationId xmlns:p14="http://schemas.microsoft.com/office/powerpoint/2010/main" val="136771071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3331" name="Rectangle 3"/>
          <p:cNvSpPr>
            <a:spLocks noGrp="1" noChangeArrowheads="1"/>
          </p:cNvSpPr>
          <p:nvPr>
            <p:ph idx="1"/>
          </p:nvPr>
        </p:nvSpPr>
        <p:spPr>
          <a:xfrm>
            <a:off x="255588" y="1427370"/>
            <a:ext cx="8642350" cy="4809917"/>
          </a:xfrm>
          <a:noFill/>
          <a:ln/>
        </p:spPr>
        <p:txBody>
          <a:bodyPr lIns="92075" tIns="46038" rIns="92075" bIns="46038"/>
          <a:lstStyle/>
          <a:p>
            <a:pPr marL="0" indent="0" algn="ctr">
              <a:buNone/>
            </a:pPr>
            <a:r>
              <a:rPr lang="en-GB" sz="7200" b="1" dirty="0" smtClean="0"/>
              <a:t>Understanding the endgame is crucial</a:t>
            </a:r>
          </a:p>
        </p:txBody>
      </p:sp>
      <p:sp>
        <p:nvSpPr>
          <p:cNvPr id="7" name="Slide Number Placeholder 6"/>
          <p:cNvSpPr>
            <a:spLocks noGrp="1"/>
          </p:cNvSpPr>
          <p:nvPr>
            <p:ph type="sldNum" sz="quarter" idx="11"/>
          </p:nvPr>
        </p:nvSpPr>
        <p:spPr/>
        <p:txBody>
          <a:bodyPr/>
          <a:lstStyle/>
          <a:p>
            <a:fld id="{813DD0E3-7431-4605-BE70-2C33C72B2CFE}" type="slidenum">
              <a:rPr lang="en-US" smtClean="0"/>
              <a:pPr/>
              <a:t>12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33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8333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31" grpId="0" build="p" bldLvl="3" autoUpdateAnimBg="0"/>
      <p:bldP spid="483331" grpI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353681" y="183250"/>
            <a:ext cx="8504237" cy="519113"/>
          </a:xfrm>
          <a:noFill/>
          <a:ln/>
        </p:spPr>
        <p:txBody>
          <a:bodyPr/>
          <a:lstStyle/>
          <a:p>
            <a:r>
              <a:rPr lang="en-GB" dirty="0"/>
              <a:t>How </a:t>
            </a:r>
            <a:r>
              <a:rPr lang="en-GB" dirty="0" smtClean="0"/>
              <a:t>you </a:t>
            </a:r>
            <a:r>
              <a:rPr lang="en-GB" dirty="0"/>
              <a:t>ask </a:t>
            </a:r>
            <a:r>
              <a:rPr lang="en-GB" dirty="0" smtClean="0"/>
              <a:t>a question</a:t>
            </a:r>
            <a:r>
              <a:rPr lang="en-GB" dirty="0"/>
              <a:t> </a:t>
            </a:r>
            <a:r>
              <a:rPr lang="en-GB" dirty="0" smtClean="0"/>
              <a:t>matters!</a:t>
            </a:r>
            <a:endParaRPr lang="en-GB" dirty="0"/>
          </a:p>
        </p:txBody>
      </p:sp>
      <p:sp>
        <p:nvSpPr>
          <p:cNvPr id="483331" name="Rectangle 3"/>
          <p:cNvSpPr>
            <a:spLocks noGrp="1" noChangeArrowheads="1"/>
          </p:cNvSpPr>
          <p:nvPr>
            <p:ph idx="1"/>
          </p:nvPr>
        </p:nvSpPr>
        <p:spPr>
          <a:xfrm>
            <a:off x="287120" y="1190890"/>
            <a:ext cx="8642350" cy="4421639"/>
          </a:xfrm>
          <a:noFill/>
          <a:ln/>
        </p:spPr>
        <p:txBody>
          <a:bodyPr lIns="92075" tIns="46038" rIns="92075" bIns="46038"/>
          <a:lstStyle/>
          <a:p>
            <a:pPr marL="457200" lvl="1" indent="0" algn="ctr">
              <a:lnSpc>
                <a:spcPct val="80000"/>
              </a:lnSpc>
              <a:buNone/>
            </a:pPr>
            <a:r>
              <a:rPr lang="en-GB" sz="4800" b="1" dirty="0" smtClean="0"/>
              <a:t>Is </a:t>
            </a:r>
            <a:r>
              <a:rPr lang="en-GB" sz="4800" b="1" dirty="0"/>
              <a:t>anyone objecting to this proposal?</a:t>
            </a:r>
          </a:p>
          <a:p>
            <a:pPr marL="457200" lvl="1" indent="0" algn="ctr">
              <a:lnSpc>
                <a:spcPct val="80000"/>
              </a:lnSpc>
              <a:buNone/>
            </a:pPr>
            <a:r>
              <a:rPr lang="en-GB" sz="3600" b="1" dirty="0" smtClean="0"/>
              <a:t>	</a:t>
            </a:r>
            <a:endParaRPr lang="en-GB" sz="3600" b="1" dirty="0"/>
          </a:p>
          <a:p>
            <a:pPr marL="457200" lvl="1" indent="0" algn="ctr">
              <a:lnSpc>
                <a:spcPct val="80000"/>
              </a:lnSpc>
              <a:buNone/>
            </a:pPr>
            <a:r>
              <a:rPr lang="en-GB" sz="3600" b="1" dirty="0" smtClean="0"/>
              <a:t>vs</a:t>
            </a:r>
          </a:p>
          <a:p>
            <a:pPr marL="457200" lvl="1" indent="0" algn="ctr">
              <a:lnSpc>
                <a:spcPct val="80000"/>
              </a:lnSpc>
              <a:buNone/>
            </a:pPr>
            <a:endParaRPr lang="en-GB" sz="3600" b="1" dirty="0"/>
          </a:p>
          <a:p>
            <a:pPr marL="457200" lvl="1" indent="0" algn="ctr">
              <a:lnSpc>
                <a:spcPct val="80000"/>
              </a:lnSpc>
              <a:buNone/>
            </a:pPr>
            <a:r>
              <a:rPr lang="en-GB" sz="4800" b="1" dirty="0" smtClean="0"/>
              <a:t>Is </a:t>
            </a:r>
            <a:r>
              <a:rPr lang="en-GB" sz="4800" b="1" dirty="0"/>
              <a:t>anyone supporting this proposal</a:t>
            </a:r>
            <a:r>
              <a:rPr lang="en-GB" sz="4800" b="1" dirty="0" smtClean="0"/>
              <a:t>?</a:t>
            </a:r>
            <a:endParaRPr lang="en-GB" sz="48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13</a:t>
            </a:fld>
            <a:endParaRPr lang="en-US" dirty="0"/>
          </a:p>
        </p:txBody>
      </p:sp>
    </p:spTree>
    <p:extLst>
      <p:ext uri="{BB962C8B-B14F-4D97-AF65-F5344CB8AC3E}">
        <p14:creationId xmlns:p14="http://schemas.microsoft.com/office/powerpoint/2010/main" val="17153935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33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33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8333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8333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483331">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483331">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483331">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4833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31" grpId="0" build="p" bldLvl="3" autoUpdateAnimBg="0"/>
      <p:bldP spid="483331" grpI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353681" y="183250"/>
            <a:ext cx="8504237" cy="519113"/>
          </a:xfrm>
          <a:noFill/>
          <a:ln/>
        </p:spPr>
        <p:txBody>
          <a:bodyPr/>
          <a:lstStyle/>
          <a:p>
            <a:r>
              <a:rPr lang="en-GB" dirty="0"/>
              <a:t>How </a:t>
            </a:r>
            <a:r>
              <a:rPr lang="en-GB" dirty="0" smtClean="0"/>
              <a:t>you </a:t>
            </a:r>
            <a:r>
              <a:rPr lang="en-GB" dirty="0"/>
              <a:t>ask </a:t>
            </a:r>
            <a:r>
              <a:rPr lang="en-GB" dirty="0" smtClean="0"/>
              <a:t>a question</a:t>
            </a:r>
            <a:r>
              <a:rPr lang="en-GB" dirty="0"/>
              <a:t> </a:t>
            </a:r>
            <a:r>
              <a:rPr lang="en-GB" dirty="0" smtClean="0"/>
              <a:t>matters!</a:t>
            </a:r>
            <a:endParaRPr lang="en-GB" dirty="0"/>
          </a:p>
        </p:txBody>
      </p:sp>
      <p:sp>
        <p:nvSpPr>
          <p:cNvPr id="483331" name="Rectangle 3"/>
          <p:cNvSpPr>
            <a:spLocks noGrp="1" noChangeArrowheads="1"/>
          </p:cNvSpPr>
          <p:nvPr>
            <p:ph idx="1"/>
          </p:nvPr>
        </p:nvSpPr>
        <p:spPr>
          <a:xfrm>
            <a:off x="287120" y="1190890"/>
            <a:ext cx="8642350" cy="4421639"/>
          </a:xfrm>
          <a:noFill/>
          <a:ln/>
        </p:spPr>
        <p:txBody>
          <a:bodyPr lIns="92075" tIns="46038" rIns="92075" bIns="46038"/>
          <a:lstStyle/>
          <a:p>
            <a:pPr marL="457200" lvl="1" indent="0" algn="ctr">
              <a:lnSpc>
                <a:spcPct val="80000"/>
              </a:lnSpc>
              <a:buNone/>
            </a:pPr>
            <a:r>
              <a:rPr lang="en-GB" sz="4800" b="1" dirty="0" smtClean="0"/>
              <a:t>Is </a:t>
            </a:r>
            <a:r>
              <a:rPr lang="en-GB" sz="4800" b="1" dirty="0"/>
              <a:t>anyone objecting to this proposal?</a:t>
            </a:r>
          </a:p>
          <a:p>
            <a:pPr marL="457200" lvl="1" indent="0" algn="ctr">
              <a:lnSpc>
                <a:spcPct val="80000"/>
              </a:lnSpc>
              <a:buNone/>
            </a:pPr>
            <a:r>
              <a:rPr lang="en-GB" sz="3600" b="1" dirty="0" smtClean="0"/>
              <a:t>	</a:t>
            </a:r>
            <a:endParaRPr lang="en-GB" sz="3600" b="1" dirty="0"/>
          </a:p>
          <a:p>
            <a:pPr marL="457200" lvl="1" indent="0" algn="ctr">
              <a:lnSpc>
                <a:spcPct val="80000"/>
              </a:lnSpc>
              <a:buNone/>
            </a:pPr>
            <a:r>
              <a:rPr lang="en-GB" sz="3600" b="1" dirty="0" smtClean="0"/>
              <a:t>vs</a:t>
            </a:r>
          </a:p>
          <a:p>
            <a:pPr marL="457200" lvl="1" indent="0" algn="ctr">
              <a:lnSpc>
                <a:spcPct val="80000"/>
              </a:lnSpc>
              <a:buNone/>
            </a:pPr>
            <a:endParaRPr lang="en-GB" sz="3600" b="1" dirty="0"/>
          </a:p>
          <a:p>
            <a:pPr marL="457200" lvl="1" indent="0" algn="ctr">
              <a:lnSpc>
                <a:spcPct val="80000"/>
              </a:lnSpc>
              <a:buNone/>
            </a:pPr>
            <a:r>
              <a:rPr lang="en-GB" sz="4800" b="1" dirty="0" smtClean="0"/>
              <a:t>I see no-one objecting</a:t>
            </a:r>
            <a:endParaRPr lang="en-GB" sz="48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14</a:t>
            </a:fld>
            <a:endParaRPr lang="en-US" dirty="0"/>
          </a:p>
        </p:txBody>
      </p:sp>
    </p:spTree>
    <p:extLst>
      <p:ext uri="{BB962C8B-B14F-4D97-AF65-F5344CB8AC3E}">
        <p14:creationId xmlns:p14="http://schemas.microsoft.com/office/powerpoint/2010/main" val="2116100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33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33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8333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8333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483331">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483331">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483331">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4833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31" grpId="0" build="p" bldLvl="3" autoUpdateAnimBg="0"/>
      <p:bldP spid="483331" grpI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353681" y="183250"/>
            <a:ext cx="8504237" cy="519113"/>
          </a:xfrm>
          <a:noFill/>
          <a:ln/>
        </p:spPr>
        <p:txBody>
          <a:bodyPr/>
          <a:lstStyle/>
          <a:p>
            <a:r>
              <a:rPr lang="en-GB" dirty="0"/>
              <a:t>How </a:t>
            </a:r>
            <a:r>
              <a:rPr lang="en-GB" dirty="0" smtClean="0"/>
              <a:t>you </a:t>
            </a:r>
            <a:r>
              <a:rPr lang="en-GB" dirty="0"/>
              <a:t>ask </a:t>
            </a:r>
            <a:r>
              <a:rPr lang="en-GB" dirty="0" smtClean="0"/>
              <a:t>a question</a:t>
            </a:r>
            <a:r>
              <a:rPr lang="en-GB" dirty="0"/>
              <a:t> </a:t>
            </a:r>
            <a:r>
              <a:rPr lang="en-GB" dirty="0" smtClean="0"/>
              <a:t>matters!</a:t>
            </a:r>
            <a:endParaRPr lang="en-GB" dirty="0"/>
          </a:p>
        </p:txBody>
      </p:sp>
      <p:sp>
        <p:nvSpPr>
          <p:cNvPr id="483331" name="Rectangle 3"/>
          <p:cNvSpPr>
            <a:spLocks noGrp="1" noChangeArrowheads="1"/>
          </p:cNvSpPr>
          <p:nvPr>
            <p:ph idx="1"/>
          </p:nvPr>
        </p:nvSpPr>
        <p:spPr>
          <a:xfrm>
            <a:off x="287120" y="1190890"/>
            <a:ext cx="8642350" cy="4421639"/>
          </a:xfrm>
          <a:noFill/>
          <a:ln/>
        </p:spPr>
        <p:txBody>
          <a:bodyPr lIns="92075" tIns="46038" rIns="92075" bIns="46038"/>
          <a:lstStyle/>
          <a:p>
            <a:pPr marL="457200" lvl="1" indent="0" algn="ctr">
              <a:lnSpc>
                <a:spcPct val="80000"/>
              </a:lnSpc>
              <a:buNone/>
            </a:pPr>
            <a:r>
              <a:rPr lang="en-GB" sz="4800" b="1" dirty="0" smtClean="0"/>
              <a:t>Is </a:t>
            </a:r>
            <a:r>
              <a:rPr lang="en-GB" sz="4800" b="1" dirty="0"/>
              <a:t>anyone </a:t>
            </a:r>
            <a:r>
              <a:rPr lang="en-GB" sz="4800" b="1" dirty="0" smtClean="0"/>
              <a:t>supporting this proposal</a:t>
            </a:r>
            <a:r>
              <a:rPr lang="en-GB" sz="4800" b="1" dirty="0"/>
              <a:t>?</a:t>
            </a:r>
          </a:p>
          <a:p>
            <a:pPr marL="457200" lvl="1" indent="0" algn="ctr">
              <a:lnSpc>
                <a:spcPct val="80000"/>
              </a:lnSpc>
              <a:buNone/>
            </a:pPr>
            <a:r>
              <a:rPr lang="en-GB" sz="3600" b="1" dirty="0" smtClean="0"/>
              <a:t>	</a:t>
            </a:r>
            <a:endParaRPr lang="en-GB" sz="3600" b="1" dirty="0"/>
          </a:p>
          <a:p>
            <a:pPr marL="457200" lvl="1" indent="0" algn="ctr">
              <a:lnSpc>
                <a:spcPct val="80000"/>
              </a:lnSpc>
              <a:buNone/>
            </a:pPr>
            <a:r>
              <a:rPr lang="en-GB" sz="3600" b="1" dirty="0" smtClean="0"/>
              <a:t>vs</a:t>
            </a:r>
          </a:p>
          <a:p>
            <a:pPr marL="457200" lvl="1" indent="0" algn="ctr">
              <a:lnSpc>
                <a:spcPct val="80000"/>
              </a:lnSpc>
              <a:buNone/>
            </a:pPr>
            <a:endParaRPr lang="en-GB" sz="3600" b="1" dirty="0"/>
          </a:p>
          <a:p>
            <a:pPr marL="457200" lvl="1" indent="0" algn="ctr">
              <a:lnSpc>
                <a:spcPct val="80000"/>
              </a:lnSpc>
              <a:buNone/>
            </a:pPr>
            <a:r>
              <a:rPr lang="en-GB" sz="4800" b="1" dirty="0" smtClean="0"/>
              <a:t>I see no-one supporting this proposal</a:t>
            </a:r>
            <a:endParaRPr lang="en-GB" sz="48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15</a:t>
            </a:fld>
            <a:endParaRPr lang="en-US" dirty="0"/>
          </a:p>
        </p:txBody>
      </p:sp>
    </p:spTree>
    <p:extLst>
      <p:ext uri="{BB962C8B-B14F-4D97-AF65-F5344CB8AC3E}">
        <p14:creationId xmlns:p14="http://schemas.microsoft.com/office/powerpoint/2010/main" val="27401773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33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33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8333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8333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483331">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483331">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483331">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4833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31" grpId="0" build="p" bldLvl="3" autoUpdateAnimBg="0"/>
      <p:bldP spid="483331" grpId="1"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350625" y="1412964"/>
            <a:ext cx="8504237" cy="3568944"/>
          </a:xfrm>
          <a:noFill/>
          <a:ln/>
        </p:spPr>
        <p:txBody>
          <a:bodyPr/>
          <a:lstStyle/>
          <a:p>
            <a:r>
              <a:rPr lang="en-GB" sz="6600" dirty="0" smtClean="0"/>
              <a:t>Summarize the issue at hand</a:t>
            </a:r>
            <a:endParaRPr lang="en-GB" sz="6600"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16</a:t>
            </a:fld>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a:xfrm>
            <a:off x="312738" y="188913"/>
            <a:ext cx="8504237" cy="519112"/>
          </a:xfrm>
          <a:noFill/>
          <a:ln/>
        </p:spPr>
        <p:txBody>
          <a:bodyPr/>
          <a:lstStyle/>
          <a:p>
            <a:r>
              <a:rPr lang="en-GB"/>
              <a:t>Ways of reaching consensus</a:t>
            </a:r>
          </a:p>
        </p:txBody>
      </p:sp>
      <p:sp>
        <p:nvSpPr>
          <p:cNvPr id="433155" name="Rectangle 3"/>
          <p:cNvSpPr>
            <a:spLocks noGrp="1" noChangeArrowheads="1"/>
          </p:cNvSpPr>
          <p:nvPr>
            <p:ph idx="1"/>
          </p:nvPr>
        </p:nvSpPr>
        <p:spPr>
          <a:xfrm>
            <a:off x="600502" y="1255593"/>
            <a:ext cx="8297436" cy="5098711"/>
          </a:xfrm>
          <a:noFill/>
          <a:ln/>
        </p:spPr>
        <p:txBody>
          <a:bodyPr lIns="92075" tIns="46038" rIns="92075" bIns="46038"/>
          <a:lstStyle/>
          <a:p>
            <a:pPr marL="0" indent="0" algn="ctr">
              <a:lnSpc>
                <a:spcPct val="80000"/>
              </a:lnSpc>
              <a:buNone/>
            </a:pPr>
            <a:r>
              <a:rPr lang="en-GB" sz="6000" b="1" dirty="0"/>
              <a:t>Informal </a:t>
            </a:r>
            <a:r>
              <a:rPr lang="en-GB" sz="6000" b="1" dirty="0" smtClean="0"/>
              <a:t>ways </a:t>
            </a:r>
          </a:p>
          <a:p>
            <a:pPr algn="ctr">
              <a:lnSpc>
                <a:spcPct val="80000"/>
              </a:lnSpc>
              <a:buNone/>
            </a:pPr>
            <a:endParaRPr lang="en-GB" sz="6000" b="1" dirty="0" smtClean="0"/>
          </a:p>
          <a:p>
            <a:pPr algn="ctr">
              <a:lnSpc>
                <a:spcPct val="80000"/>
              </a:lnSpc>
              <a:buNone/>
            </a:pPr>
            <a:r>
              <a:rPr lang="en-GB" sz="6000" b="1" dirty="0" smtClean="0"/>
              <a:t>vs</a:t>
            </a:r>
            <a:endParaRPr lang="en-GB" sz="6000" b="1" dirty="0"/>
          </a:p>
          <a:p>
            <a:pPr marL="0" indent="0" algn="ctr">
              <a:lnSpc>
                <a:spcPct val="80000"/>
              </a:lnSpc>
              <a:buNone/>
            </a:pPr>
            <a:endParaRPr lang="en-GB" sz="6000" b="1" dirty="0" smtClean="0"/>
          </a:p>
          <a:p>
            <a:pPr marL="0" indent="0" algn="ctr">
              <a:lnSpc>
                <a:spcPct val="80000"/>
              </a:lnSpc>
              <a:buNone/>
            </a:pPr>
            <a:r>
              <a:rPr lang="en-GB" sz="6000" b="1" dirty="0" smtClean="0"/>
              <a:t>More </a:t>
            </a:r>
            <a:r>
              <a:rPr lang="en-GB" sz="6000" b="1" dirty="0"/>
              <a:t>formal </a:t>
            </a:r>
            <a:r>
              <a:rPr lang="en-GB" sz="6000" b="1" dirty="0" smtClean="0"/>
              <a:t>ways </a:t>
            </a:r>
          </a:p>
        </p:txBody>
      </p:sp>
      <p:sp>
        <p:nvSpPr>
          <p:cNvPr id="7" name="Slide Number Placeholder 6"/>
          <p:cNvSpPr>
            <a:spLocks noGrp="1"/>
          </p:cNvSpPr>
          <p:nvPr>
            <p:ph type="sldNum" sz="quarter" idx="11"/>
          </p:nvPr>
        </p:nvSpPr>
        <p:spPr/>
        <p:txBody>
          <a:bodyPr/>
          <a:lstStyle/>
          <a:p>
            <a:fld id="{813DD0E3-7431-4605-BE70-2C33C72B2CFE}" type="slidenum">
              <a:rPr lang="en-US" smtClean="0"/>
              <a:pPr/>
              <a:t>17</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3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31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31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5" grpId="0" uiExpand="1" build="p" bldLvl="3"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a:xfrm>
            <a:off x="3175" y="207963"/>
            <a:ext cx="9144000" cy="773112"/>
          </a:xfrm>
          <a:noFill/>
          <a:ln/>
        </p:spPr>
        <p:txBody>
          <a:bodyPr/>
          <a:lstStyle/>
          <a:p>
            <a:r>
              <a:rPr lang="en-GB" dirty="0"/>
              <a:t>I</a:t>
            </a:r>
            <a:r>
              <a:rPr lang="en-GB" dirty="0" smtClean="0"/>
              <a:t>nformal ways (1)</a:t>
            </a:r>
            <a:endParaRPr lang="en-GB" dirty="0"/>
          </a:p>
        </p:txBody>
      </p:sp>
      <p:sp>
        <p:nvSpPr>
          <p:cNvPr id="427011" name="Rectangle 3"/>
          <p:cNvSpPr>
            <a:spLocks noGrp="1" noChangeArrowheads="1"/>
          </p:cNvSpPr>
          <p:nvPr>
            <p:ph idx="1"/>
          </p:nvPr>
        </p:nvSpPr>
        <p:spPr>
          <a:xfrm>
            <a:off x="507840" y="2245883"/>
            <a:ext cx="8210495" cy="1017583"/>
          </a:xfrm>
          <a:noFill/>
          <a:ln/>
        </p:spPr>
        <p:txBody>
          <a:bodyPr lIns="92075" tIns="46038" rIns="92075" bIns="46038"/>
          <a:lstStyle/>
          <a:p>
            <a:pPr marL="0" indent="0">
              <a:lnSpc>
                <a:spcPct val="80000"/>
              </a:lnSpc>
              <a:buNone/>
            </a:pPr>
            <a:r>
              <a:rPr lang="en-GB" sz="4800" b="1" dirty="0" smtClean="0"/>
              <a:t>“</a:t>
            </a:r>
            <a:r>
              <a:rPr lang="en-GB" sz="4800" b="1" dirty="0"/>
              <a:t>I see no objection</a:t>
            </a:r>
            <a:r>
              <a:rPr lang="en-GB" sz="4800" b="1" dirty="0" smtClean="0"/>
              <a:t>.”</a:t>
            </a:r>
            <a:endParaRPr lang="en-GB" sz="4800" b="1" dirty="0" smtClean="0"/>
          </a:p>
        </p:txBody>
      </p:sp>
      <p:sp>
        <p:nvSpPr>
          <p:cNvPr id="7" name="Slide Number Placeholder 6"/>
          <p:cNvSpPr>
            <a:spLocks noGrp="1"/>
          </p:cNvSpPr>
          <p:nvPr>
            <p:ph type="sldNum" sz="quarter" idx="11"/>
          </p:nvPr>
        </p:nvSpPr>
        <p:spPr/>
        <p:txBody>
          <a:bodyPr/>
          <a:lstStyle/>
          <a:p>
            <a:fld id="{813DD0E3-7431-4605-BE70-2C33C72B2CFE}" type="slidenum">
              <a:rPr lang="en-US" smtClean="0"/>
              <a:pPr/>
              <a:t>18</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70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1" grpId="0" uiExpand="1" build="p" bldLvl="3"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a:xfrm>
            <a:off x="312738" y="404813"/>
            <a:ext cx="8435975" cy="1008062"/>
          </a:xfrm>
          <a:noFill/>
          <a:ln/>
        </p:spPr>
        <p:txBody>
          <a:bodyPr/>
          <a:lstStyle/>
          <a:p>
            <a:r>
              <a:rPr lang="en-GB" dirty="0"/>
              <a:t>I</a:t>
            </a:r>
            <a:r>
              <a:rPr lang="en-GB" dirty="0" smtClean="0"/>
              <a:t>nformal ways</a:t>
            </a:r>
            <a:r>
              <a:rPr lang="en-GB" dirty="0" smtClean="0"/>
              <a:t> (2)</a:t>
            </a:r>
            <a:endParaRPr lang="en-GB" dirty="0"/>
          </a:p>
        </p:txBody>
      </p:sp>
      <p:sp>
        <p:nvSpPr>
          <p:cNvPr id="428035" name="Rectangle 3"/>
          <p:cNvSpPr>
            <a:spLocks noGrp="1" noChangeArrowheads="1"/>
          </p:cNvSpPr>
          <p:nvPr>
            <p:ph idx="1"/>
          </p:nvPr>
        </p:nvSpPr>
        <p:spPr>
          <a:xfrm>
            <a:off x="322263" y="2284910"/>
            <a:ext cx="8537575" cy="2239798"/>
          </a:xfrm>
          <a:noFill/>
          <a:ln/>
        </p:spPr>
        <p:txBody>
          <a:bodyPr lIns="92075" tIns="46038" rIns="92075" bIns="46038"/>
          <a:lstStyle/>
          <a:p>
            <a:pPr marL="0" indent="0" algn="ctr">
              <a:lnSpc>
                <a:spcPct val="80000"/>
              </a:lnSpc>
              <a:buNone/>
            </a:pPr>
            <a:r>
              <a:rPr lang="en-GB" sz="5400" b="1" dirty="0" smtClean="0"/>
              <a:t>“Is there (any) support for this proposal?”</a:t>
            </a:r>
            <a:endParaRPr lang="en-GB" sz="54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19</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80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03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312738" y="333375"/>
            <a:ext cx="8651875" cy="1079500"/>
          </a:xfrm>
          <a:noFill/>
          <a:ln/>
        </p:spPr>
        <p:txBody>
          <a:bodyPr/>
          <a:lstStyle/>
          <a:p>
            <a:r>
              <a:rPr lang="en-GB"/>
              <a:t>Outline</a:t>
            </a:r>
          </a:p>
        </p:txBody>
      </p:sp>
      <p:sp>
        <p:nvSpPr>
          <p:cNvPr id="461827" name="Rectangle 3"/>
          <p:cNvSpPr>
            <a:spLocks noGrp="1" noChangeArrowheads="1"/>
          </p:cNvSpPr>
          <p:nvPr>
            <p:ph idx="1"/>
          </p:nvPr>
        </p:nvSpPr>
        <p:spPr>
          <a:xfrm>
            <a:off x="867307" y="2308560"/>
            <a:ext cx="7506268" cy="2469501"/>
          </a:xfrm>
          <a:noFill/>
          <a:ln/>
        </p:spPr>
        <p:txBody>
          <a:bodyPr lIns="92075" tIns="46038" rIns="92075" bIns="46038"/>
          <a:lstStyle/>
          <a:p>
            <a:pPr marL="609600" indent="-609600">
              <a:buFontTx/>
              <a:buAutoNum type="arabicPeriod"/>
            </a:pPr>
            <a:r>
              <a:rPr lang="en-GB" sz="3500" dirty="0" smtClean="0"/>
              <a:t>Consensus: What is it?</a:t>
            </a:r>
            <a:endParaRPr lang="en-GB" sz="3500" dirty="0"/>
          </a:p>
          <a:p>
            <a:pPr marL="609600" indent="-609600">
              <a:buFontTx/>
              <a:buAutoNum type="arabicPeriod"/>
            </a:pPr>
            <a:r>
              <a:rPr lang="en-GB" sz="3500" dirty="0" smtClean="0"/>
              <a:t>Crafting Consensus</a:t>
            </a:r>
            <a:endParaRPr lang="en-GB" sz="3500" dirty="0"/>
          </a:p>
          <a:p>
            <a:pPr marL="609600" indent="-609600">
              <a:buFontTx/>
              <a:buAutoNum type="arabicPeriod"/>
            </a:pPr>
            <a:r>
              <a:rPr lang="en-GB" sz="3500" dirty="0" smtClean="0"/>
              <a:t>Your Role as a Leader</a:t>
            </a:r>
          </a:p>
          <a:p>
            <a:pPr marL="609600" indent="-609600">
              <a:spcBef>
                <a:spcPts val="0"/>
              </a:spcBef>
              <a:buNone/>
            </a:pPr>
            <a:endParaRPr lang="en-GB" sz="3500" dirty="0" smtClean="0"/>
          </a:p>
        </p:txBody>
      </p:sp>
      <p:sp>
        <p:nvSpPr>
          <p:cNvPr id="7" name="Slide Number Placeholder 6"/>
          <p:cNvSpPr>
            <a:spLocks noGrp="1"/>
          </p:cNvSpPr>
          <p:nvPr>
            <p:ph type="sldNum" sz="quarter" idx="11"/>
          </p:nvPr>
        </p:nvSpPr>
        <p:spPr/>
        <p:txBody>
          <a:bodyPr/>
          <a:lstStyle/>
          <a:p>
            <a:fld id="{813DD0E3-7431-4605-BE70-2C33C72B2CFE}" type="slidenum">
              <a:rPr lang="en-US" smtClean="0"/>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a:xfrm>
            <a:off x="312738" y="404813"/>
            <a:ext cx="8435975" cy="1008062"/>
          </a:xfrm>
          <a:noFill/>
          <a:ln/>
        </p:spPr>
        <p:txBody>
          <a:bodyPr/>
          <a:lstStyle/>
          <a:p>
            <a:r>
              <a:rPr lang="en-GB" dirty="0"/>
              <a:t>I</a:t>
            </a:r>
            <a:r>
              <a:rPr lang="en-GB" dirty="0" smtClean="0"/>
              <a:t>nformal ways (3)</a:t>
            </a:r>
            <a:endParaRPr lang="en-GB" dirty="0"/>
          </a:p>
        </p:txBody>
      </p:sp>
      <p:sp>
        <p:nvSpPr>
          <p:cNvPr id="437251" name="Rectangle 3"/>
          <p:cNvSpPr>
            <a:spLocks noGrp="1" noChangeArrowheads="1"/>
          </p:cNvSpPr>
          <p:nvPr>
            <p:ph idx="1"/>
          </p:nvPr>
        </p:nvSpPr>
        <p:spPr>
          <a:xfrm>
            <a:off x="322263" y="2206084"/>
            <a:ext cx="8537575" cy="2239798"/>
          </a:xfrm>
          <a:noFill/>
          <a:ln/>
        </p:spPr>
        <p:txBody>
          <a:bodyPr lIns="92075" tIns="46038" rIns="92075" bIns="46038"/>
          <a:lstStyle/>
          <a:p>
            <a:pPr marL="0" indent="0" algn="ctr">
              <a:buNone/>
            </a:pPr>
            <a:r>
              <a:rPr lang="en-GB" sz="6000" b="1" dirty="0" smtClean="0"/>
              <a:t>The coffee break solution</a:t>
            </a:r>
            <a:endParaRPr lang="en-GB" sz="60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20</a:t>
            </a:fld>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a:xfrm>
            <a:off x="312738" y="404813"/>
            <a:ext cx="8435975" cy="1008062"/>
          </a:xfrm>
          <a:noFill/>
          <a:ln/>
        </p:spPr>
        <p:txBody>
          <a:bodyPr/>
          <a:lstStyle/>
          <a:p>
            <a:r>
              <a:rPr lang="en-GB" dirty="0"/>
              <a:t>I</a:t>
            </a:r>
            <a:r>
              <a:rPr lang="en-GB" dirty="0" smtClean="0"/>
              <a:t>nformal ways (4)</a:t>
            </a:r>
            <a:endParaRPr lang="en-GB" dirty="0"/>
          </a:p>
        </p:txBody>
      </p:sp>
      <p:sp>
        <p:nvSpPr>
          <p:cNvPr id="442371" name="Rectangle 3"/>
          <p:cNvSpPr>
            <a:spLocks noGrp="1" noChangeArrowheads="1"/>
          </p:cNvSpPr>
          <p:nvPr>
            <p:ph idx="1"/>
          </p:nvPr>
        </p:nvSpPr>
        <p:spPr>
          <a:xfrm>
            <a:off x="395288" y="2293286"/>
            <a:ext cx="8537575" cy="2026471"/>
          </a:xfrm>
          <a:noFill/>
          <a:ln/>
        </p:spPr>
        <p:txBody>
          <a:bodyPr lIns="92075" tIns="46038" rIns="92075" bIns="46038"/>
          <a:lstStyle/>
          <a:p>
            <a:pPr marL="0" indent="0" algn="ctr">
              <a:lnSpc>
                <a:spcPct val="90000"/>
              </a:lnSpc>
              <a:buNone/>
            </a:pPr>
            <a:r>
              <a:rPr lang="en-GB" sz="6000" b="1" dirty="0"/>
              <a:t>The Chairman may propose a </a:t>
            </a:r>
            <a:r>
              <a:rPr lang="en-GB" sz="6000" b="1" dirty="0" smtClean="0"/>
              <a:t>solution</a:t>
            </a:r>
            <a:endParaRPr lang="en-GB" sz="60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21</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237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42371">
                                            <p:txEl>
                                              <p:pRg st="0" end="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71"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a:xfrm>
            <a:off x="312738" y="333375"/>
            <a:ext cx="8507412" cy="1223963"/>
          </a:xfrm>
          <a:noFill/>
          <a:ln/>
        </p:spPr>
        <p:txBody>
          <a:bodyPr/>
          <a:lstStyle/>
          <a:p>
            <a:r>
              <a:rPr lang="en-GB" dirty="0"/>
              <a:t>I</a:t>
            </a:r>
            <a:r>
              <a:rPr lang="en-GB" dirty="0" smtClean="0"/>
              <a:t>nformal ways (5)</a:t>
            </a:r>
            <a:endParaRPr lang="en-GB" dirty="0"/>
          </a:p>
        </p:txBody>
      </p:sp>
      <p:sp>
        <p:nvSpPr>
          <p:cNvPr id="429059" name="Rectangle 3"/>
          <p:cNvSpPr>
            <a:spLocks noGrp="1" noChangeArrowheads="1"/>
          </p:cNvSpPr>
          <p:nvPr>
            <p:ph idx="1"/>
          </p:nvPr>
        </p:nvSpPr>
        <p:spPr>
          <a:xfrm>
            <a:off x="322263" y="1812925"/>
            <a:ext cx="8537575" cy="4064000"/>
          </a:xfrm>
          <a:noFill/>
          <a:ln/>
        </p:spPr>
        <p:txBody>
          <a:bodyPr lIns="92075" tIns="46038" rIns="92075" bIns="46038"/>
          <a:lstStyle/>
          <a:p>
            <a:pPr marL="0" indent="0" algn="ctr">
              <a:buClrTx/>
              <a:buNone/>
            </a:pPr>
            <a:r>
              <a:rPr lang="en-GB" sz="4800" b="1" dirty="0"/>
              <a:t>Form antagonists into an </a:t>
            </a:r>
            <a:r>
              <a:rPr lang="en-GB" sz="4800" b="1" dirty="0" smtClean="0"/>
              <a:t>ad hoc </a:t>
            </a:r>
            <a:r>
              <a:rPr lang="en-GB" sz="4800" b="1" dirty="0"/>
              <a:t>group</a:t>
            </a:r>
          </a:p>
          <a:p>
            <a:pPr lvl="1" algn="ctr">
              <a:buClr>
                <a:srgbClr val="1996C3"/>
              </a:buClr>
            </a:pPr>
            <a:r>
              <a:rPr lang="en-GB" sz="4800" b="1" dirty="0" smtClean="0"/>
              <a:t> </a:t>
            </a:r>
            <a:r>
              <a:rPr lang="en-GB" sz="4800" b="1" u="sng" dirty="0"/>
              <a:t>they</a:t>
            </a:r>
            <a:r>
              <a:rPr lang="en-GB" sz="4800" b="1" dirty="0"/>
              <a:t> </a:t>
            </a:r>
            <a:r>
              <a:rPr lang="en-GB" sz="4800" b="1" dirty="0" smtClean="0"/>
              <a:t>have to </a:t>
            </a:r>
            <a:r>
              <a:rPr lang="en-GB" sz="4800" b="1" dirty="0"/>
              <a:t>find a </a:t>
            </a:r>
            <a:r>
              <a:rPr lang="en-GB" sz="4800" b="1" dirty="0" smtClean="0"/>
              <a:t>solution</a:t>
            </a:r>
            <a:endParaRPr lang="en-GB" sz="48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22</a:t>
            </a:fld>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a:xfrm>
            <a:off x="312738" y="333375"/>
            <a:ext cx="8507412" cy="1223963"/>
          </a:xfrm>
          <a:noFill/>
          <a:ln/>
        </p:spPr>
        <p:txBody>
          <a:bodyPr/>
          <a:lstStyle/>
          <a:p>
            <a:r>
              <a:rPr lang="en-GB" dirty="0"/>
              <a:t>I</a:t>
            </a:r>
            <a:r>
              <a:rPr lang="en-GB" dirty="0" smtClean="0"/>
              <a:t>nformal ways (6)</a:t>
            </a:r>
            <a:endParaRPr lang="en-GB" dirty="0"/>
          </a:p>
        </p:txBody>
      </p:sp>
      <p:sp>
        <p:nvSpPr>
          <p:cNvPr id="429059" name="Rectangle 3"/>
          <p:cNvSpPr>
            <a:spLocks noGrp="1" noChangeArrowheads="1"/>
          </p:cNvSpPr>
          <p:nvPr>
            <p:ph idx="1"/>
          </p:nvPr>
        </p:nvSpPr>
        <p:spPr>
          <a:xfrm>
            <a:off x="322263" y="2538143"/>
            <a:ext cx="8537575" cy="1482068"/>
          </a:xfrm>
          <a:noFill/>
          <a:ln/>
        </p:spPr>
        <p:txBody>
          <a:bodyPr lIns="92075" tIns="46038" rIns="92075" bIns="46038"/>
          <a:lstStyle/>
          <a:p>
            <a:pPr marL="457200" lvl="1" indent="0" algn="ctr">
              <a:buClr>
                <a:srgbClr val="1996C3"/>
              </a:buClr>
              <a:buNone/>
            </a:pPr>
            <a:r>
              <a:rPr lang="en-GB" sz="6600" b="1" dirty="0" smtClean="0"/>
              <a:t>“Sleep on it”</a:t>
            </a:r>
            <a:endParaRPr lang="en-GB" sz="66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23</a:t>
            </a:fld>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a:xfrm>
            <a:off x="312738" y="333375"/>
            <a:ext cx="8507412" cy="1223963"/>
          </a:xfrm>
          <a:noFill/>
          <a:ln/>
        </p:spPr>
        <p:txBody>
          <a:bodyPr/>
          <a:lstStyle/>
          <a:p>
            <a:r>
              <a:rPr lang="en-GB" dirty="0" smtClean="0"/>
              <a:t>Informal ways (7)</a:t>
            </a:r>
            <a:endParaRPr lang="en-GB" dirty="0"/>
          </a:p>
        </p:txBody>
      </p:sp>
      <p:sp>
        <p:nvSpPr>
          <p:cNvPr id="429059" name="Rectangle 3"/>
          <p:cNvSpPr>
            <a:spLocks noGrp="1" noChangeArrowheads="1"/>
          </p:cNvSpPr>
          <p:nvPr>
            <p:ph idx="1"/>
          </p:nvPr>
        </p:nvSpPr>
        <p:spPr>
          <a:xfrm>
            <a:off x="1015954" y="1935714"/>
            <a:ext cx="7166353" cy="2841238"/>
          </a:xfrm>
          <a:noFill/>
          <a:ln/>
        </p:spPr>
        <p:txBody>
          <a:bodyPr lIns="92075" tIns="46038" rIns="92075" bIns="46038"/>
          <a:lstStyle/>
          <a:p>
            <a:pPr marL="0" indent="0" algn="ctr">
              <a:buClrTx/>
              <a:buNone/>
            </a:pPr>
            <a:r>
              <a:rPr lang="en-GB" sz="4000" dirty="0" smtClean="0"/>
              <a:t>Magic words:</a:t>
            </a:r>
          </a:p>
          <a:p>
            <a:pPr marL="0" indent="0" algn="ctr">
              <a:buClrTx/>
              <a:buNone/>
            </a:pPr>
            <a:r>
              <a:rPr lang="en-GB" sz="8000" b="1" dirty="0" smtClean="0"/>
              <a:t>normally</a:t>
            </a:r>
            <a:endParaRPr lang="en-GB" sz="8000" b="1" dirty="0" smtClean="0"/>
          </a:p>
          <a:p>
            <a:pPr lvl="1">
              <a:buClr>
                <a:srgbClr val="1996C3"/>
              </a:buClr>
            </a:pPr>
            <a:endParaRPr lang="en-GB"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24</a:t>
            </a:fld>
            <a:endParaRPr lang="en-US" dirty="0"/>
          </a:p>
        </p:txBody>
      </p:sp>
    </p:spTree>
    <p:extLst>
      <p:ext uri="{BB962C8B-B14F-4D97-AF65-F5344CB8AC3E}">
        <p14:creationId xmlns:p14="http://schemas.microsoft.com/office/powerpoint/2010/main" val="410213737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a:xfrm>
            <a:off x="326385" y="205760"/>
            <a:ext cx="8507412" cy="995244"/>
          </a:xfrm>
          <a:noFill/>
          <a:ln/>
        </p:spPr>
        <p:txBody>
          <a:bodyPr/>
          <a:lstStyle/>
          <a:p>
            <a:r>
              <a:rPr lang="en-GB" dirty="0"/>
              <a:t>I</a:t>
            </a:r>
            <a:r>
              <a:rPr lang="en-GB" dirty="0" smtClean="0"/>
              <a:t>nformal ways (8)</a:t>
            </a:r>
            <a:endParaRPr lang="en-GB" dirty="0"/>
          </a:p>
        </p:txBody>
      </p:sp>
      <p:sp>
        <p:nvSpPr>
          <p:cNvPr id="432131" name="Rectangle 3"/>
          <p:cNvSpPr>
            <a:spLocks noGrp="1" noChangeArrowheads="1"/>
          </p:cNvSpPr>
          <p:nvPr>
            <p:ph idx="1"/>
          </p:nvPr>
        </p:nvSpPr>
        <p:spPr>
          <a:xfrm>
            <a:off x="271354" y="2244589"/>
            <a:ext cx="8642350" cy="1996338"/>
          </a:xfrm>
          <a:noFill/>
          <a:ln/>
        </p:spPr>
        <p:txBody>
          <a:bodyPr lIns="92075" tIns="46038" rIns="92075" bIns="46038"/>
          <a:lstStyle/>
          <a:p>
            <a:pPr marL="0" indent="0" algn="ctr">
              <a:lnSpc>
                <a:spcPct val="80000"/>
              </a:lnSpc>
              <a:buNone/>
            </a:pPr>
            <a:r>
              <a:rPr lang="en-GB" sz="6600" b="1" dirty="0" smtClean="0"/>
              <a:t>Show of hands solution</a:t>
            </a:r>
            <a:endParaRPr lang="en-GB" sz="66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25</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213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1" grpId="0" uiExpand="1" build="p" bldLvl="3"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353681" y="237840"/>
            <a:ext cx="8580437" cy="1495425"/>
          </a:xfrm>
          <a:noFill/>
          <a:ln/>
        </p:spPr>
        <p:txBody>
          <a:bodyPr/>
          <a:lstStyle/>
          <a:p>
            <a:r>
              <a:rPr lang="en-GB" dirty="0"/>
              <a:t>F</a:t>
            </a:r>
            <a:r>
              <a:rPr lang="en-GB" dirty="0" smtClean="0"/>
              <a:t>ormal way (1) </a:t>
            </a:r>
            <a:r>
              <a:rPr lang="en-GB" dirty="0" smtClean="0"/>
              <a:t/>
            </a:r>
            <a:br>
              <a:rPr lang="en-GB" dirty="0" smtClean="0"/>
            </a:br>
            <a:endParaRPr lang="en-GB" dirty="0"/>
          </a:p>
        </p:txBody>
      </p:sp>
      <p:sp>
        <p:nvSpPr>
          <p:cNvPr id="430083" name="Rectangle 3"/>
          <p:cNvSpPr>
            <a:spLocks noGrp="1" noChangeArrowheads="1"/>
          </p:cNvSpPr>
          <p:nvPr>
            <p:ph idx="1"/>
          </p:nvPr>
        </p:nvSpPr>
        <p:spPr>
          <a:xfrm>
            <a:off x="392179" y="1876102"/>
            <a:ext cx="8339137" cy="3752192"/>
          </a:xfrm>
          <a:noFill/>
          <a:ln/>
        </p:spPr>
        <p:txBody>
          <a:bodyPr lIns="92075" tIns="46038" rIns="92075" bIns="46038"/>
          <a:lstStyle/>
          <a:p>
            <a:pPr marL="0" indent="0" algn="ctr">
              <a:buNone/>
            </a:pPr>
            <a:r>
              <a:rPr lang="en-GB" sz="6000" b="1" dirty="0" smtClean="0"/>
              <a:t>Record non-supportive voices in meeting report</a:t>
            </a:r>
            <a:endParaRPr lang="en-GB" sz="60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26</a:t>
            </a:fld>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a:xfrm>
            <a:off x="271794" y="169602"/>
            <a:ext cx="8580437" cy="1563664"/>
          </a:xfrm>
          <a:noFill/>
          <a:ln/>
        </p:spPr>
        <p:txBody>
          <a:bodyPr/>
          <a:lstStyle/>
          <a:p>
            <a:r>
              <a:rPr lang="en-GB" dirty="0" smtClean="0"/>
              <a:t>Formal </a:t>
            </a:r>
            <a:r>
              <a:rPr lang="en-GB" dirty="0" smtClean="0"/>
              <a:t>ways (2)</a:t>
            </a:r>
            <a:endParaRPr lang="en-GB" dirty="0"/>
          </a:p>
        </p:txBody>
      </p:sp>
      <p:sp>
        <p:nvSpPr>
          <p:cNvPr id="439299" name="Rectangle 3"/>
          <p:cNvSpPr>
            <a:spLocks noGrp="1" noChangeArrowheads="1"/>
          </p:cNvSpPr>
          <p:nvPr>
            <p:ph idx="1"/>
          </p:nvPr>
        </p:nvSpPr>
        <p:spPr>
          <a:xfrm>
            <a:off x="265113" y="2314475"/>
            <a:ext cx="8715114" cy="2352121"/>
          </a:xfrm>
          <a:noFill/>
          <a:ln/>
        </p:spPr>
        <p:txBody>
          <a:bodyPr lIns="92075" tIns="46038" rIns="92075" bIns="46038"/>
          <a:lstStyle/>
          <a:p>
            <a:pPr marL="0" indent="0" algn="ctr">
              <a:buNone/>
            </a:pPr>
            <a:r>
              <a:rPr lang="en-GB" sz="4800" b="1" dirty="0" smtClean="0"/>
              <a:t>Record concerns / reservations in </a:t>
            </a:r>
            <a:r>
              <a:rPr lang="en-GB" sz="4800" b="1" dirty="0" smtClean="0"/>
              <a:t>ITU-T Recommendation</a:t>
            </a:r>
            <a:endParaRPr lang="en-GB" sz="48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27</a:t>
            </a:fld>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1827" name="Rectangle 3"/>
          <p:cNvSpPr>
            <a:spLocks noGrp="1" noChangeArrowheads="1"/>
          </p:cNvSpPr>
          <p:nvPr>
            <p:ph idx="1"/>
          </p:nvPr>
        </p:nvSpPr>
        <p:spPr>
          <a:xfrm>
            <a:off x="764275" y="1484313"/>
            <a:ext cx="7506268" cy="4464050"/>
          </a:xfrm>
          <a:noFill/>
          <a:ln/>
        </p:spPr>
        <p:txBody>
          <a:bodyPr lIns="92075" tIns="46038" rIns="92075" bIns="46038"/>
          <a:lstStyle/>
          <a:p>
            <a:pPr marL="609600" indent="-609600">
              <a:buFontTx/>
              <a:buAutoNum type="arabicPeriod"/>
            </a:pPr>
            <a:r>
              <a:rPr lang="en-GB" sz="3500" dirty="0" smtClean="0"/>
              <a:t>Consensus: What is it?</a:t>
            </a:r>
            <a:endParaRPr lang="en-GB" sz="3500" dirty="0"/>
          </a:p>
          <a:p>
            <a:pPr marL="609600" indent="-609600">
              <a:buFontTx/>
              <a:buAutoNum type="arabicPeriod"/>
            </a:pPr>
            <a:r>
              <a:rPr lang="en-GB" sz="3500" dirty="0" smtClean="0"/>
              <a:t>Crafting Consensus</a:t>
            </a:r>
            <a:endParaRPr lang="en-GB" sz="3500" dirty="0"/>
          </a:p>
          <a:p>
            <a:pPr marL="609600" indent="-609600">
              <a:buFontTx/>
              <a:buAutoNum type="arabicPeriod"/>
            </a:pPr>
            <a:r>
              <a:rPr lang="en-GB" sz="3500" dirty="0" smtClean="0">
                <a:solidFill>
                  <a:srgbClr val="FF0000"/>
                </a:solidFill>
              </a:rPr>
              <a:t>Your Role as a Leader</a:t>
            </a:r>
          </a:p>
          <a:p>
            <a:pPr marL="0" lvl="0" indent="0">
              <a:buNone/>
            </a:pPr>
            <a:r>
              <a:rPr lang="en-GB" sz="2800" dirty="0" smtClean="0"/>
              <a:t>Note: The </a:t>
            </a:r>
            <a:r>
              <a:rPr lang="en-GB" sz="2800" dirty="0"/>
              <a:t>term “Chairman” in this section refers to anyone chairing a meeting, including a Study Group, a Question, an ad hoc group, an editing group, etc.</a:t>
            </a:r>
          </a:p>
          <a:p>
            <a:pPr marL="0" indent="0">
              <a:buNone/>
            </a:pPr>
            <a:endParaRPr lang="en-GB" sz="3500" dirty="0" smtClean="0"/>
          </a:p>
          <a:p>
            <a:pPr marL="609600" indent="-609600">
              <a:spcBef>
                <a:spcPts val="0"/>
              </a:spcBef>
              <a:buNone/>
            </a:pPr>
            <a:endParaRPr lang="en-GB" sz="3500" dirty="0" smtClean="0"/>
          </a:p>
        </p:txBody>
      </p:sp>
      <p:sp>
        <p:nvSpPr>
          <p:cNvPr id="7" name="Slide Number Placeholder 6"/>
          <p:cNvSpPr>
            <a:spLocks noGrp="1"/>
          </p:cNvSpPr>
          <p:nvPr>
            <p:ph type="sldNum" sz="quarter" idx="11"/>
          </p:nvPr>
        </p:nvSpPr>
        <p:spPr/>
        <p:txBody>
          <a:bodyPr/>
          <a:lstStyle/>
          <a:p>
            <a:fld id="{813DD0E3-7431-4605-BE70-2C33C72B2CFE}" type="slidenum">
              <a:rPr lang="en-US" smtClean="0"/>
              <a:pPr/>
              <a:t>28</a:t>
            </a:fld>
            <a:endParaRPr lang="en-US" dirty="0"/>
          </a:p>
        </p:txBody>
      </p:sp>
    </p:spTree>
    <p:extLst>
      <p:ext uri="{BB962C8B-B14F-4D97-AF65-F5344CB8AC3E}">
        <p14:creationId xmlns:p14="http://schemas.microsoft.com/office/powerpoint/2010/main" val="60593688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a:xfrm>
            <a:off x="312738" y="44450"/>
            <a:ext cx="8507412" cy="801711"/>
          </a:xfrm>
          <a:noFill/>
          <a:ln/>
        </p:spPr>
        <p:txBody>
          <a:bodyPr/>
          <a:lstStyle/>
          <a:p>
            <a:r>
              <a:rPr lang="en-GB" dirty="0"/>
              <a:t>The integrity of the Chairman</a:t>
            </a:r>
          </a:p>
        </p:txBody>
      </p:sp>
      <p:sp>
        <p:nvSpPr>
          <p:cNvPr id="471043" name="Rectangle 3"/>
          <p:cNvSpPr>
            <a:spLocks noGrp="1" noChangeArrowheads="1"/>
          </p:cNvSpPr>
          <p:nvPr>
            <p:ph idx="1"/>
          </p:nvPr>
        </p:nvSpPr>
        <p:spPr>
          <a:xfrm>
            <a:off x="255588" y="2007637"/>
            <a:ext cx="8642350" cy="2075637"/>
          </a:xfrm>
          <a:noFill/>
          <a:ln/>
        </p:spPr>
        <p:txBody>
          <a:bodyPr lIns="92075" tIns="46038" rIns="92075" bIns="46038"/>
          <a:lstStyle/>
          <a:p>
            <a:pPr marL="0" indent="0" algn="ctr">
              <a:lnSpc>
                <a:spcPct val="90000"/>
              </a:lnSpc>
              <a:spcBef>
                <a:spcPts val="400"/>
              </a:spcBef>
              <a:buNone/>
            </a:pPr>
            <a:r>
              <a:rPr lang="en-GB" sz="6600" b="1" dirty="0" smtClean="0"/>
              <a:t>You must be impartial</a:t>
            </a:r>
            <a:endParaRPr lang="en-GB" sz="66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29</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4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3" grpId="0" build="p" bldLvl="3"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1827" name="Rectangle 3"/>
          <p:cNvSpPr>
            <a:spLocks noGrp="1" noChangeArrowheads="1"/>
          </p:cNvSpPr>
          <p:nvPr>
            <p:ph idx="1"/>
          </p:nvPr>
        </p:nvSpPr>
        <p:spPr>
          <a:xfrm>
            <a:off x="1189947" y="2209531"/>
            <a:ext cx="6661281" cy="2189053"/>
          </a:xfrm>
          <a:noFill/>
          <a:ln/>
        </p:spPr>
        <p:txBody>
          <a:bodyPr lIns="92075" tIns="46038" rIns="92075" bIns="46038"/>
          <a:lstStyle/>
          <a:p>
            <a:pPr marL="609600" indent="-609600">
              <a:buFontTx/>
              <a:buAutoNum type="arabicPeriod"/>
            </a:pPr>
            <a:r>
              <a:rPr lang="en-GB" sz="3500" dirty="0" smtClean="0">
                <a:solidFill>
                  <a:srgbClr val="FF0000"/>
                </a:solidFill>
              </a:rPr>
              <a:t>Consensus: What is it?</a:t>
            </a:r>
            <a:endParaRPr lang="en-GB" sz="3500" dirty="0">
              <a:solidFill>
                <a:srgbClr val="FF0000"/>
              </a:solidFill>
            </a:endParaRPr>
          </a:p>
          <a:p>
            <a:pPr marL="609600" indent="-609600">
              <a:buFontTx/>
              <a:buAutoNum type="arabicPeriod"/>
            </a:pPr>
            <a:r>
              <a:rPr lang="en-GB" sz="3500" dirty="0" smtClean="0"/>
              <a:t>Crafting Consensus</a:t>
            </a:r>
            <a:endParaRPr lang="en-GB" sz="3500" dirty="0"/>
          </a:p>
          <a:p>
            <a:pPr marL="609600" indent="-609600">
              <a:buFontTx/>
              <a:buAutoNum type="arabicPeriod"/>
            </a:pPr>
            <a:r>
              <a:rPr lang="en-GB" sz="3500" dirty="0" smtClean="0"/>
              <a:t>Your Role as a Leader</a:t>
            </a:r>
          </a:p>
          <a:p>
            <a:pPr marL="609600" indent="-609600">
              <a:spcBef>
                <a:spcPts val="0"/>
              </a:spcBef>
              <a:buNone/>
            </a:pPr>
            <a:endParaRPr lang="en-GB" sz="3500" dirty="0" smtClean="0"/>
          </a:p>
        </p:txBody>
      </p:sp>
      <p:sp>
        <p:nvSpPr>
          <p:cNvPr id="7" name="Slide Number Placeholder 6"/>
          <p:cNvSpPr>
            <a:spLocks noGrp="1"/>
          </p:cNvSpPr>
          <p:nvPr>
            <p:ph type="sldNum" sz="quarter" idx="11"/>
          </p:nvPr>
        </p:nvSpPr>
        <p:spPr/>
        <p:txBody>
          <a:bodyPr/>
          <a:lstStyle/>
          <a:p>
            <a:fld id="{813DD0E3-7431-4605-BE70-2C33C72B2CFE}" type="slidenum">
              <a:rPr lang="en-US" smtClean="0"/>
              <a:pPr/>
              <a:t>3</a:t>
            </a:fld>
            <a:endParaRPr lang="en-US" dirty="0"/>
          </a:p>
        </p:txBody>
      </p:sp>
    </p:spTree>
    <p:extLst>
      <p:ext uri="{BB962C8B-B14F-4D97-AF65-F5344CB8AC3E}">
        <p14:creationId xmlns:p14="http://schemas.microsoft.com/office/powerpoint/2010/main" val="36999579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a:xfrm>
            <a:off x="312738" y="188913"/>
            <a:ext cx="8507412" cy="739135"/>
          </a:xfrm>
          <a:noFill/>
          <a:ln/>
        </p:spPr>
        <p:txBody>
          <a:bodyPr/>
          <a:lstStyle/>
          <a:p>
            <a:r>
              <a:rPr lang="en-GB" dirty="0" smtClean="0"/>
              <a:t>Communicate!</a:t>
            </a:r>
            <a:endParaRPr lang="en-GB" dirty="0"/>
          </a:p>
        </p:txBody>
      </p:sp>
      <p:sp>
        <p:nvSpPr>
          <p:cNvPr id="473091" name="Rectangle 3"/>
          <p:cNvSpPr>
            <a:spLocks noGrp="1" noChangeArrowheads="1"/>
          </p:cNvSpPr>
          <p:nvPr>
            <p:ph idx="1"/>
          </p:nvPr>
        </p:nvSpPr>
        <p:spPr>
          <a:xfrm>
            <a:off x="255588" y="1883396"/>
            <a:ext cx="8642350" cy="2089518"/>
          </a:xfrm>
          <a:noFill/>
          <a:ln/>
        </p:spPr>
        <p:txBody>
          <a:bodyPr lIns="92075" tIns="46038" rIns="92075" bIns="46038"/>
          <a:lstStyle/>
          <a:p>
            <a:pPr marL="0" indent="0" algn="ctr">
              <a:buNone/>
            </a:pPr>
            <a:r>
              <a:rPr lang="en-GB" sz="6000" b="1" dirty="0"/>
              <a:t>Communication </a:t>
            </a:r>
            <a:r>
              <a:rPr lang="en-GB" sz="6000" b="1" dirty="0" smtClean="0"/>
              <a:t>means listening</a:t>
            </a:r>
            <a:endParaRPr lang="en-GB" sz="60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30</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30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091" grpId="0" build="p" bldLvl="3"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1" y="188914"/>
            <a:ext cx="9036050" cy="643600"/>
          </a:xfrm>
          <a:noFill/>
          <a:ln/>
        </p:spPr>
        <p:txBody>
          <a:bodyPr/>
          <a:lstStyle/>
          <a:p>
            <a:r>
              <a:rPr lang="en-GB" dirty="0" smtClean="0"/>
              <a:t>Communicate!</a:t>
            </a:r>
            <a:endParaRPr lang="en-GB" dirty="0"/>
          </a:p>
        </p:txBody>
      </p:sp>
      <p:sp>
        <p:nvSpPr>
          <p:cNvPr id="486403" name="Rectangle 3"/>
          <p:cNvSpPr>
            <a:spLocks noGrp="1" noChangeArrowheads="1"/>
          </p:cNvSpPr>
          <p:nvPr>
            <p:ph idx="1"/>
          </p:nvPr>
        </p:nvSpPr>
        <p:spPr>
          <a:xfrm>
            <a:off x="282883" y="2114696"/>
            <a:ext cx="8642350" cy="1984338"/>
          </a:xfrm>
          <a:noFill/>
          <a:ln/>
        </p:spPr>
        <p:txBody>
          <a:bodyPr lIns="92075" tIns="46038" rIns="92075" bIns="46038"/>
          <a:lstStyle/>
          <a:p>
            <a:pPr marL="0" indent="0" algn="ctr">
              <a:lnSpc>
                <a:spcPct val="80000"/>
              </a:lnSpc>
              <a:buNone/>
            </a:pPr>
            <a:r>
              <a:rPr lang="en-GB" sz="6600" dirty="0" smtClean="0"/>
              <a:t>Be </a:t>
            </a:r>
            <a:r>
              <a:rPr lang="en-GB" sz="6600" b="1" u="sng" dirty="0" smtClean="0"/>
              <a:t>actively</a:t>
            </a:r>
            <a:r>
              <a:rPr lang="en-GB" sz="6600" dirty="0" smtClean="0"/>
              <a:t> involved</a:t>
            </a:r>
            <a:endParaRPr lang="en-GB" sz="6600"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31</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64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03" grpId="0" build="p" bldLvl="3"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a:xfrm>
            <a:off x="215900" y="188913"/>
            <a:ext cx="8820150" cy="1008062"/>
          </a:xfrm>
          <a:noFill/>
          <a:ln/>
        </p:spPr>
        <p:txBody>
          <a:bodyPr/>
          <a:lstStyle/>
          <a:p>
            <a:r>
              <a:rPr lang="en-GB" dirty="0" smtClean="0"/>
              <a:t>Communicate!</a:t>
            </a:r>
            <a:endParaRPr lang="en-GB" dirty="0"/>
          </a:p>
        </p:txBody>
      </p:sp>
      <p:sp>
        <p:nvSpPr>
          <p:cNvPr id="475139" name="Rectangle 3"/>
          <p:cNvSpPr>
            <a:spLocks noGrp="1" noChangeArrowheads="1"/>
          </p:cNvSpPr>
          <p:nvPr>
            <p:ph idx="1"/>
          </p:nvPr>
        </p:nvSpPr>
        <p:spPr>
          <a:xfrm>
            <a:off x="255588" y="1754903"/>
            <a:ext cx="8642350" cy="2359901"/>
          </a:xfrm>
          <a:noFill/>
          <a:ln/>
        </p:spPr>
        <p:txBody>
          <a:bodyPr lIns="92075" tIns="46038" rIns="92075" bIns="46038"/>
          <a:lstStyle/>
          <a:p>
            <a:pPr marL="0" indent="0" algn="ctr">
              <a:buNone/>
            </a:pPr>
            <a:r>
              <a:rPr lang="en-GB" sz="6600" b="1" dirty="0" smtClean="0"/>
              <a:t>Give </a:t>
            </a:r>
            <a:r>
              <a:rPr lang="en-GB" sz="6600" b="1" dirty="0"/>
              <a:t>everyone a chance to </a:t>
            </a:r>
            <a:r>
              <a:rPr lang="en-GB" sz="6600" b="1" dirty="0" smtClean="0"/>
              <a:t>talk</a:t>
            </a:r>
            <a:endParaRPr lang="en-GB" sz="66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32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513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39" grpId="0" build="p" bldLvl="3"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a:xfrm>
            <a:off x="215900" y="188913"/>
            <a:ext cx="8820150" cy="1008062"/>
          </a:xfrm>
          <a:noFill/>
          <a:ln/>
        </p:spPr>
        <p:txBody>
          <a:bodyPr/>
          <a:lstStyle/>
          <a:p>
            <a:r>
              <a:rPr lang="en-GB" dirty="0" smtClean="0"/>
              <a:t>Communicate!</a:t>
            </a:r>
            <a:endParaRPr lang="en-GB" dirty="0"/>
          </a:p>
        </p:txBody>
      </p:sp>
      <p:sp>
        <p:nvSpPr>
          <p:cNvPr id="475139" name="Rectangle 3"/>
          <p:cNvSpPr>
            <a:spLocks noGrp="1" noChangeArrowheads="1"/>
          </p:cNvSpPr>
          <p:nvPr>
            <p:ph idx="1"/>
          </p:nvPr>
        </p:nvSpPr>
        <p:spPr>
          <a:xfrm>
            <a:off x="255588" y="2243636"/>
            <a:ext cx="8642350" cy="1618922"/>
          </a:xfrm>
          <a:noFill/>
          <a:ln/>
        </p:spPr>
        <p:txBody>
          <a:bodyPr lIns="92075" tIns="46038" rIns="92075" bIns="46038"/>
          <a:lstStyle/>
          <a:p>
            <a:pPr marL="0" indent="0" algn="ctr">
              <a:buNone/>
            </a:pPr>
            <a:r>
              <a:rPr lang="en-GB" sz="7200" b="1" dirty="0" smtClean="0"/>
              <a:t>Be responsive</a:t>
            </a:r>
            <a:endParaRPr lang="en-GB" sz="72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33</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513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39" grpId="0" build="p" bldLvl="3"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a:xfrm>
            <a:off x="215900" y="188913"/>
            <a:ext cx="8820150" cy="1008062"/>
          </a:xfrm>
          <a:noFill/>
          <a:ln/>
        </p:spPr>
        <p:txBody>
          <a:bodyPr/>
          <a:lstStyle/>
          <a:p>
            <a:r>
              <a:rPr lang="en-GB" dirty="0" smtClean="0"/>
              <a:t>Communicate!</a:t>
            </a:r>
            <a:endParaRPr lang="en-GB" dirty="0"/>
          </a:p>
        </p:txBody>
      </p:sp>
      <p:sp>
        <p:nvSpPr>
          <p:cNvPr id="476163" name="Rectangle 3"/>
          <p:cNvSpPr>
            <a:spLocks noGrp="1" noChangeArrowheads="1"/>
          </p:cNvSpPr>
          <p:nvPr>
            <p:ph idx="1"/>
          </p:nvPr>
        </p:nvSpPr>
        <p:spPr>
          <a:xfrm>
            <a:off x="255588" y="2170940"/>
            <a:ext cx="8642350" cy="2085754"/>
          </a:xfrm>
          <a:noFill/>
          <a:ln/>
        </p:spPr>
        <p:txBody>
          <a:bodyPr lIns="92075" tIns="46038" rIns="92075" bIns="46038"/>
          <a:lstStyle/>
          <a:p>
            <a:pPr marL="0" indent="0" algn="ctr">
              <a:lnSpc>
                <a:spcPct val="80000"/>
              </a:lnSpc>
              <a:buNone/>
            </a:pPr>
            <a:r>
              <a:rPr lang="en-GB" sz="7200" b="1" dirty="0" smtClean="0"/>
              <a:t>Be sensitive to languages</a:t>
            </a:r>
            <a:endParaRPr lang="en-GB" sz="72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34</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616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3" grpId="0" build="p" bldLvl="3"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a:xfrm>
            <a:off x="215900" y="188913"/>
            <a:ext cx="8820150" cy="1008062"/>
          </a:xfrm>
          <a:noFill/>
          <a:ln/>
        </p:spPr>
        <p:txBody>
          <a:bodyPr/>
          <a:lstStyle/>
          <a:p>
            <a:r>
              <a:rPr lang="en-GB" dirty="0" smtClean="0"/>
              <a:t>Communicate!</a:t>
            </a:r>
            <a:endParaRPr lang="en-GB" dirty="0"/>
          </a:p>
        </p:txBody>
      </p:sp>
      <p:sp>
        <p:nvSpPr>
          <p:cNvPr id="476163" name="Rectangle 3"/>
          <p:cNvSpPr>
            <a:spLocks noGrp="1" noChangeArrowheads="1"/>
          </p:cNvSpPr>
          <p:nvPr>
            <p:ph idx="1"/>
          </p:nvPr>
        </p:nvSpPr>
        <p:spPr>
          <a:xfrm>
            <a:off x="255588" y="2275165"/>
            <a:ext cx="8642350" cy="1760811"/>
          </a:xfrm>
          <a:noFill/>
          <a:ln/>
        </p:spPr>
        <p:txBody>
          <a:bodyPr lIns="92075" tIns="46038" rIns="92075" bIns="46038"/>
          <a:lstStyle/>
          <a:p>
            <a:pPr marL="0" indent="0" algn="ctr">
              <a:lnSpc>
                <a:spcPct val="80000"/>
              </a:lnSpc>
              <a:buNone/>
            </a:pPr>
            <a:r>
              <a:rPr lang="en-GB" sz="6000" b="1" dirty="0" smtClean="0"/>
              <a:t>Understand cultural differences</a:t>
            </a:r>
            <a:endParaRPr lang="en-GB" sz="6000" b="1" dirty="0" smtClean="0"/>
          </a:p>
        </p:txBody>
      </p:sp>
      <p:sp>
        <p:nvSpPr>
          <p:cNvPr id="7" name="Slide Number Placeholder 6"/>
          <p:cNvSpPr>
            <a:spLocks noGrp="1"/>
          </p:cNvSpPr>
          <p:nvPr>
            <p:ph type="sldNum" sz="quarter" idx="11"/>
          </p:nvPr>
        </p:nvSpPr>
        <p:spPr/>
        <p:txBody>
          <a:bodyPr/>
          <a:lstStyle/>
          <a:p>
            <a:fld id="{813DD0E3-7431-4605-BE70-2C33C72B2CFE}" type="slidenum">
              <a:rPr lang="en-US" smtClean="0"/>
              <a:pPr/>
              <a:t>35</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616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3" grpId="0" build="p" bldLvl="3"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13DD0E3-7431-4605-BE70-2C33C72B2CFE}" type="slidenum">
              <a:rPr lang="en-US" smtClean="0"/>
              <a:pPr/>
              <a:t>36</a:t>
            </a:fld>
            <a:endParaRPr lang="en-US" dirty="0"/>
          </a:p>
        </p:txBody>
      </p:sp>
      <p:sp>
        <p:nvSpPr>
          <p:cNvPr id="6" name="Rectangle 2"/>
          <p:cNvSpPr>
            <a:spLocks noGrp="1" noChangeArrowheads="1"/>
          </p:cNvSpPr>
          <p:nvPr>
            <p:ph type="title"/>
          </p:nvPr>
        </p:nvSpPr>
        <p:spPr>
          <a:xfrm>
            <a:off x="168602" y="2588829"/>
            <a:ext cx="8820150" cy="1008062"/>
          </a:xfrm>
          <a:noFill/>
          <a:ln/>
        </p:spPr>
        <p:txBody>
          <a:bodyPr/>
          <a:lstStyle/>
          <a:p>
            <a:r>
              <a:rPr lang="en-GB" sz="6600" dirty="0" smtClean="0"/>
              <a:t>Good luck!</a:t>
            </a:r>
            <a:endParaRPr lang="en-GB" sz="66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a:xfrm>
            <a:off x="193186" y="583506"/>
            <a:ext cx="8759897" cy="4256507"/>
          </a:xfrm>
          <a:noFill/>
          <a:ln/>
        </p:spPr>
        <p:txBody>
          <a:bodyPr/>
          <a:lstStyle/>
          <a:p>
            <a:r>
              <a:rPr lang="en-GB" sz="6000" dirty="0"/>
              <a:t>ITU </a:t>
            </a:r>
            <a:r>
              <a:rPr lang="en-GB" sz="6000" dirty="0" smtClean="0"/>
              <a:t>makes many </a:t>
            </a:r>
            <a:r>
              <a:rPr lang="en-GB" sz="6000" dirty="0" smtClean="0"/>
              <a:t>(but not </a:t>
            </a:r>
            <a:r>
              <a:rPr lang="en-GB" sz="6000" dirty="0" smtClean="0"/>
              <a:t>all !) decisions by consensus</a:t>
            </a:r>
            <a:endParaRPr lang="en-GB" sz="6000"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4</a:t>
            </a:fld>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7731" name="Rectangle 3"/>
          <p:cNvSpPr>
            <a:spLocks noGrp="1" noChangeArrowheads="1"/>
          </p:cNvSpPr>
          <p:nvPr>
            <p:ph idx="1"/>
          </p:nvPr>
        </p:nvSpPr>
        <p:spPr>
          <a:xfrm>
            <a:off x="1091166" y="974869"/>
            <a:ext cx="7053262" cy="4971244"/>
          </a:xfrm>
          <a:noFill/>
          <a:ln/>
        </p:spPr>
        <p:txBody>
          <a:bodyPr lIns="92075" tIns="46038" rIns="92075" bIns="46038"/>
          <a:lstStyle/>
          <a:p>
            <a:pPr marL="457200" indent="-457200">
              <a:spcBef>
                <a:spcPts val="200"/>
              </a:spcBef>
            </a:pPr>
            <a:r>
              <a:rPr lang="en-GB" sz="6600" b="1" dirty="0" smtClean="0"/>
              <a:t>Unanimity</a:t>
            </a:r>
          </a:p>
          <a:p>
            <a:pPr marL="457200" indent="-457200">
              <a:spcBef>
                <a:spcPts val="200"/>
              </a:spcBef>
            </a:pPr>
            <a:r>
              <a:rPr lang="en-GB" sz="6600" b="1" dirty="0" smtClean="0"/>
              <a:t>Unopposed agreement</a:t>
            </a:r>
          </a:p>
          <a:p>
            <a:pPr marL="457200" indent="-457200">
              <a:spcBef>
                <a:spcPts val="200"/>
              </a:spcBef>
            </a:pPr>
            <a:r>
              <a:rPr lang="en-GB" sz="6600" b="1" dirty="0" smtClean="0"/>
              <a:t>Consensus</a:t>
            </a:r>
            <a:endParaRPr lang="en-GB" sz="6600" b="1"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5</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7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77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77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312738" y="188914"/>
            <a:ext cx="8507412" cy="670896"/>
          </a:xfrm>
          <a:noFill/>
          <a:ln/>
        </p:spPr>
        <p:txBody>
          <a:bodyPr/>
          <a:lstStyle/>
          <a:p>
            <a:r>
              <a:rPr lang="en-GB" dirty="0"/>
              <a:t>Consensus definitions</a:t>
            </a:r>
          </a:p>
        </p:txBody>
      </p:sp>
      <p:sp>
        <p:nvSpPr>
          <p:cNvPr id="459779" name="Rectangle 3"/>
          <p:cNvSpPr>
            <a:spLocks noGrp="1" noChangeArrowheads="1"/>
          </p:cNvSpPr>
          <p:nvPr>
            <p:ph idx="1"/>
          </p:nvPr>
        </p:nvSpPr>
        <p:spPr>
          <a:xfrm>
            <a:off x="255588" y="1323840"/>
            <a:ext cx="8683460" cy="4544703"/>
          </a:xfrm>
          <a:noFill/>
          <a:ln/>
        </p:spPr>
        <p:txBody>
          <a:bodyPr lIns="92075" tIns="46038" rIns="92075" bIns="46038"/>
          <a:lstStyle/>
          <a:p>
            <a:pPr>
              <a:lnSpc>
                <a:spcPct val="80000"/>
              </a:lnSpc>
            </a:pPr>
            <a:r>
              <a:rPr lang="en-GB" sz="4000" b="1" dirty="0" smtClean="0">
                <a:solidFill>
                  <a:schemeClr val="accent2">
                    <a:lumMod val="75000"/>
                  </a:schemeClr>
                </a:solidFill>
              </a:rPr>
              <a:t>ITU</a:t>
            </a:r>
            <a:endParaRPr lang="en-GB" sz="4000" b="1" dirty="0">
              <a:solidFill>
                <a:schemeClr val="accent2">
                  <a:lumMod val="75000"/>
                </a:schemeClr>
              </a:solidFill>
            </a:endParaRPr>
          </a:p>
          <a:p>
            <a:pPr marL="512763" lvl="1">
              <a:lnSpc>
                <a:spcPct val="80000"/>
              </a:lnSpc>
            </a:pPr>
            <a:r>
              <a:rPr lang="en-GB" sz="6600" b="1" dirty="0" smtClean="0">
                <a:solidFill>
                  <a:srgbClr val="FF0000"/>
                </a:solidFill>
              </a:rPr>
              <a:t>No definition</a:t>
            </a:r>
          </a:p>
          <a:p>
            <a:pPr marL="227013" lvl="1" indent="0">
              <a:lnSpc>
                <a:spcPct val="80000"/>
              </a:lnSpc>
              <a:buNone/>
            </a:pPr>
            <a:endParaRPr lang="en-GB" sz="6600" b="1" dirty="0">
              <a:solidFill>
                <a:srgbClr val="FF0000"/>
              </a:solidFill>
            </a:endParaRPr>
          </a:p>
          <a:p>
            <a:pPr marL="512763" lvl="1">
              <a:lnSpc>
                <a:spcPct val="80000"/>
              </a:lnSpc>
            </a:pPr>
            <a:r>
              <a:rPr lang="en-GB" sz="4000" b="1" dirty="0" smtClean="0">
                <a:solidFill>
                  <a:schemeClr val="accent2">
                    <a:lumMod val="75000"/>
                  </a:schemeClr>
                </a:solidFill>
              </a:rPr>
              <a:t>But see footnote in ITU-R</a:t>
            </a:r>
            <a:endParaRPr lang="en-GB" sz="4000" b="1" dirty="0">
              <a:solidFill>
                <a:schemeClr val="accent2">
                  <a:lumMod val="75000"/>
                </a:schemeClr>
              </a:solidFill>
            </a:endParaRPr>
          </a:p>
          <a:p>
            <a:pPr marL="512763" lvl="1">
              <a:lnSpc>
                <a:spcPct val="80000"/>
              </a:lnSpc>
            </a:pPr>
            <a:endParaRPr lang="en-GB" sz="6600" b="1" dirty="0">
              <a:solidFill>
                <a:srgbClr val="FF0000"/>
              </a:solidFill>
            </a:endParaRPr>
          </a:p>
          <a:p>
            <a:pPr marL="512763" lvl="1">
              <a:lnSpc>
                <a:spcPct val="80000"/>
              </a:lnSpc>
            </a:pPr>
            <a:endParaRPr lang="en-GB" dirty="0" smtClean="0">
              <a:solidFill>
                <a:srgbClr val="FF0000"/>
              </a:solidFill>
            </a:endParaRPr>
          </a:p>
        </p:txBody>
      </p:sp>
      <p:sp>
        <p:nvSpPr>
          <p:cNvPr id="7" name="Slide Number Placeholder 6"/>
          <p:cNvSpPr>
            <a:spLocks noGrp="1"/>
          </p:cNvSpPr>
          <p:nvPr>
            <p:ph type="sldNum" sz="quarter" idx="11"/>
          </p:nvPr>
        </p:nvSpPr>
        <p:spPr/>
        <p:txBody>
          <a:bodyPr/>
          <a:lstStyle/>
          <a:p>
            <a:fld id="{813DD0E3-7431-4605-BE70-2C33C72B2CFE}" type="slidenum">
              <a:rPr lang="en-US" smtClean="0"/>
              <a:pPr/>
              <a:t>6</a:t>
            </a:fld>
            <a:endParaRPr lang="en-US" dirty="0"/>
          </a:p>
        </p:txBody>
      </p:sp>
    </p:spTree>
    <p:extLst>
      <p:ext uri="{BB962C8B-B14F-4D97-AF65-F5344CB8AC3E}">
        <p14:creationId xmlns:p14="http://schemas.microsoft.com/office/powerpoint/2010/main" val="30100441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97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977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97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7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312738" y="188914"/>
            <a:ext cx="8507412" cy="670896"/>
          </a:xfrm>
          <a:noFill/>
          <a:ln/>
        </p:spPr>
        <p:txBody>
          <a:bodyPr/>
          <a:lstStyle/>
          <a:p>
            <a:r>
              <a:rPr lang="en-GB" dirty="0"/>
              <a:t>Consensus definitions</a:t>
            </a:r>
          </a:p>
        </p:txBody>
      </p:sp>
      <p:sp>
        <p:nvSpPr>
          <p:cNvPr id="459779" name="Rectangle 3"/>
          <p:cNvSpPr>
            <a:spLocks noGrp="1" noChangeArrowheads="1"/>
          </p:cNvSpPr>
          <p:nvPr>
            <p:ph idx="1"/>
          </p:nvPr>
        </p:nvSpPr>
        <p:spPr>
          <a:xfrm>
            <a:off x="255588" y="1323840"/>
            <a:ext cx="7958246" cy="4544703"/>
          </a:xfrm>
          <a:noFill/>
          <a:ln/>
        </p:spPr>
        <p:txBody>
          <a:bodyPr lIns="92075" tIns="46038" rIns="92075" bIns="46038"/>
          <a:lstStyle/>
          <a:p>
            <a:pPr>
              <a:lnSpc>
                <a:spcPct val="80000"/>
              </a:lnSpc>
            </a:pPr>
            <a:r>
              <a:rPr lang="en-GB" sz="4000" b="1" dirty="0" smtClean="0">
                <a:solidFill>
                  <a:schemeClr val="accent2">
                    <a:lumMod val="75000"/>
                  </a:schemeClr>
                </a:solidFill>
              </a:rPr>
              <a:t>ISO/IEC</a:t>
            </a:r>
            <a:endParaRPr lang="en-GB" sz="4000" b="1" dirty="0">
              <a:solidFill>
                <a:schemeClr val="accent2">
                  <a:lumMod val="75000"/>
                </a:schemeClr>
              </a:solidFill>
            </a:endParaRPr>
          </a:p>
          <a:p>
            <a:pPr marL="512763" lvl="1">
              <a:lnSpc>
                <a:spcPct val="80000"/>
              </a:lnSpc>
            </a:pPr>
            <a:r>
              <a:rPr lang="en-GB" sz="6600" b="1" dirty="0" smtClean="0">
                <a:solidFill>
                  <a:srgbClr val="FF0000"/>
                </a:solidFill>
              </a:rPr>
              <a:t>absence </a:t>
            </a:r>
            <a:r>
              <a:rPr lang="en-GB" sz="6600" b="1" dirty="0">
                <a:solidFill>
                  <a:srgbClr val="FF0000"/>
                </a:solidFill>
              </a:rPr>
              <a:t>of sustained </a:t>
            </a:r>
            <a:r>
              <a:rPr lang="en-GB" sz="6600" b="1" dirty="0" smtClean="0">
                <a:solidFill>
                  <a:srgbClr val="FF0000"/>
                </a:solidFill>
              </a:rPr>
              <a:t>opposition </a:t>
            </a:r>
          </a:p>
          <a:p>
            <a:pPr marL="512763" lvl="1">
              <a:lnSpc>
                <a:spcPct val="80000"/>
              </a:lnSpc>
            </a:pPr>
            <a:endParaRPr lang="en-GB" sz="6600" b="1" dirty="0">
              <a:solidFill>
                <a:srgbClr val="FF0000"/>
              </a:solidFill>
            </a:endParaRPr>
          </a:p>
          <a:p>
            <a:pPr marL="512763" lvl="1">
              <a:lnSpc>
                <a:spcPct val="80000"/>
              </a:lnSpc>
            </a:pPr>
            <a:endParaRPr lang="en-GB" dirty="0" smtClean="0">
              <a:solidFill>
                <a:srgbClr val="FF0000"/>
              </a:solidFill>
            </a:endParaRPr>
          </a:p>
        </p:txBody>
      </p:sp>
      <p:sp>
        <p:nvSpPr>
          <p:cNvPr id="7" name="Slide Number Placeholder 6"/>
          <p:cNvSpPr>
            <a:spLocks noGrp="1"/>
          </p:cNvSpPr>
          <p:nvPr>
            <p:ph type="sldNum" sz="quarter" idx="11"/>
          </p:nvPr>
        </p:nvSpPr>
        <p:spPr/>
        <p:txBody>
          <a:bodyPr/>
          <a:lstStyle/>
          <a:p>
            <a:fld id="{813DD0E3-7431-4605-BE70-2C33C72B2CFE}" type="slidenum">
              <a:rPr lang="en-US" smtClean="0"/>
              <a:pPr/>
              <a:t>7</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97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97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7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312738" y="188914"/>
            <a:ext cx="8507412" cy="670896"/>
          </a:xfrm>
          <a:noFill/>
          <a:ln/>
        </p:spPr>
        <p:txBody>
          <a:bodyPr/>
          <a:lstStyle/>
          <a:p>
            <a:r>
              <a:rPr lang="en-GB" dirty="0"/>
              <a:t>Consensus definitions</a:t>
            </a:r>
          </a:p>
        </p:txBody>
      </p:sp>
      <p:sp>
        <p:nvSpPr>
          <p:cNvPr id="459779" name="Rectangle 3"/>
          <p:cNvSpPr>
            <a:spLocks noGrp="1" noChangeArrowheads="1"/>
          </p:cNvSpPr>
          <p:nvPr>
            <p:ph idx="1"/>
          </p:nvPr>
        </p:nvSpPr>
        <p:spPr>
          <a:xfrm>
            <a:off x="255588" y="1392081"/>
            <a:ext cx="8642350" cy="3521122"/>
          </a:xfrm>
          <a:noFill/>
          <a:ln/>
        </p:spPr>
        <p:txBody>
          <a:bodyPr lIns="92075" tIns="46038" rIns="92075" bIns="46038"/>
          <a:lstStyle/>
          <a:p>
            <a:pPr>
              <a:lnSpc>
                <a:spcPct val="80000"/>
              </a:lnSpc>
            </a:pPr>
            <a:r>
              <a:rPr lang="en-GB" sz="4000" b="1" dirty="0" smtClean="0">
                <a:solidFill>
                  <a:schemeClr val="accent2">
                    <a:lumMod val="75000"/>
                  </a:schemeClr>
                </a:solidFill>
              </a:rPr>
              <a:t>ANSI</a:t>
            </a:r>
            <a:endParaRPr lang="en-GB" sz="4000" b="1" dirty="0" smtClean="0">
              <a:solidFill>
                <a:schemeClr val="accent2">
                  <a:lumMod val="75000"/>
                </a:schemeClr>
              </a:solidFill>
            </a:endParaRPr>
          </a:p>
          <a:p>
            <a:pPr marL="0" indent="0">
              <a:lnSpc>
                <a:spcPct val="80000"/>
              </a:lnSpc>
              <a:buNone/>
            </a:pPr>
            <a:endParaRPr lang="en-GB" sz="4000" b="1" dirty="0">
              <a:solidFill>
                <a:schemeClr val="accent2">
                  <a:lumMod val="75000"/>
                </a:schemeClr>
              </a:solidFill>
            </a:endParaRPr>
          </a:p>
          <a:p>
            <a:pPr marL="512763" lvl="1">
              <a:lnSpc>
                <a:spcPct val="80000"/>
              </a:lnSpc>
            </a:pPr>
            <a:r>
              <a:rPr lang="en-US" sz="6600" b="1" dirty="0" smtClean="0">
                <a:solidFill>
                  <a:schemeClr val="accent2">
                    <a:lumMod val="75000"/>
                  </a:schemeClr>
                </a:solidFill>
              </a:rPr>
              <a:t>substantial agreement</a:t>
            </a:r>
            <a:endParaRPr lang="en-US" sz="6600" b="1" dirty="0">
              <a:solidFill>
                <a:schemeClr val="accent2">
                  <a:lumMod val="75000"/>
                </a:schemeClr>
              </a:solidFill>
            </a:endParaRPr>
          </a:p>
          <a:p>
            <a:pPr lvl="1">
              <a:lnSpc>
                <a:spcPct val="80000"/>
              </a:lnSpc>
              <a:buFont typeface="Verdana" pitchFamily="34" charset="0"/>
              <a:buNone/>
            </a:pPr>
            <a:endParaRPr lang="en-US" sz="4000" b="1" dirty="0">
              <a:solidFill>
                <a:schemeClr val="accent2">
                  <a:lumMod val="75000"/>
                </a:schemeClr>
              </a:solidFill>
            </a:endParaRPr>
          </a:p>
        </p:txBody>
      </p:sp>
      <p:sp>
        <p:nvSpPr>
          <p:cNvPr id="7" name="Slide Number Placeholder 6"/>
          <p:cNvSpPr>
            <a:spLocks noGrp="1"/>
          </p:cNvSpPr>
          <p:nvPr>
            <p:ph type="sldNum" sz="quarter" idx="11"/>
          </p:nvPr>
        </p:nvSpPr>
        <p:spPr/>
        <p:txBody>
          <a:bodyPr/>
          <a:lstStyle/>
          <a:p>
            <a:fld id="{813DD0E3-7431-4605-BE70-2C33C72B2CFE}" type="slidenum">
              <a:rPr lang="en-US" smtClean="0"/>
              <a:pPr/>
              <a:t>8</a:t>
            </a:fld>
            <a:endParaRPr lang="en-US" dirty="0"/>
          </a:p>
        </p:txBody>
      </p:sp>
    </p:spTree>
    <p:extLst>
      <p:ext uri="{BB962C8B-B14F-4D97-AF65-F5344CB8AC3E}">
        <p14:creationId xmlns:p14="http://schemas.microsoft.com/office/powerpoint/2010/main" val="18377393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97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97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7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7731" name="Rectangle 3"/>
          <p:cNvSpPr>
            <a:spLocks noGrp="1" noChangeArrowheads="1"/>
          </p:cNvSpPr>
          <p:nvPr>
            <p:ph idx="1"/>
          </p:nvPr>
        </p:nvSpPr>
        <p:spPr>
          <a:xfrm>
            <a:off x="255588" y="1337482"/>
            <a:ext cx="8888412" cy="3392173"/>
          </a:xfrm>
          <a:noFill/>
          <a:ln/>
        </p:spPr>
        <p:txBody>
          <a:bodyPr lIns="92075" tIns="46038" rIns="92075" bIns="46038"/>
          <a:lstStyle/>
          <a:p>
            <a:pPr marL="0" indent="0" algn="ctr">
              <a:spcBef>
                <a:spcPts val="200"/>
              </a:spcBef>
              <a:buNone/>
            </a:pPr>
            <a:r>
              <a:rPr lang="en-GB" sz="6600" b="1" dirty="0"/>
              <a:t>Consensus is the chairman’s judgement </a:t>
            </a:r>
            <a:r>
              <a:rPr lang="en-GB" sz="6600" b="1" dirty="0" smtClean="0"/>
              <a:t>call</a:t>
            </a:r>
          </a:p>
          <a:p>
            <a:pPr marL="457200" indent="-457200" algn="ctr">
              <a:spcBef>
                <a:spcPts val="200"/>
              </a:spcBef>
            </a:pPr>
            <a:endParaRPr lang="en-GB" dirty="0"/>
          </a:p>
        </p:txBody>
      </p:sp>
      <p:sp>
        <p:nvSpPr>
          <p:cNvPr id="7" name="Slide Number Placeholder 6"/>
          <p:cNvSpPr>
            <a:spLocks noGrp="1"/>
          </p:cNvSpPr>
          <p:nvPr>
            <p:ph type="sldNum" sz="quarter" idx="11"/>
          </p:nvPr>
        </p:nvSpPr>
        <p:spPr/>
        <p:txBody>
          <a:bodyPr/>
          <a:lstStyle/>
          <a:p>
            <a:fld id="{813DD0E3-7431-4605-BE70-2C33C72B2CFE}" type="slidenum">
              <a:rPr lang="en-US" smtClean="0"/>
              <a:pPr/>
              <a:t>9</a:t>
            </a:fld>
            <a:endParaRPr lang="en-US" dirty="0"/>
          </a:p>
        </p:txBody>
      </p:sp>
    </p:spTree>
    <p:extLst>
      <p:ext uri="{BB962C8B-B14F-4D97-AF65-F5344CB8AC3E}">
        <p14:creationId xmlns:p14="http://schemas.microsoft.com/office/powerpoint/2010/main" val="10745812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773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p:bldLst>
  </p:timing>
</p:sld>
</file>

<file path=ppt/theme/theme1.xml><?xml version="1.0" encoding="utf-8"?>
<a:theme xmlns:a="http://schemas.openxmlformats.org/drawingml/2006/main" name="ITU Power Point">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EE71E61F7BF2045BA2E801BFAFD5B62" ma:contentTypeVersion="3" ma:contentTypeDescription="Create a new document." ma:contentTypeScope="" ma:versionID="a27d92b79c6bff67210395b1cddc7e94">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B1689E-48FA-4FA2-A7B8-0A20C6C03482}"/>
</file>

<file path=customXml/itemProps2.xml><?xml version="1.0" encoding="utf-8"?>
<ds:datastoreItem xmlns:ds="http://schemas.openxmlformats.org/officeDocument/2006/customXml" ds:itemID="{C830DECC-2948-4D13-B36C-C2D8AA8FC7CD}"/>
</file>

<file path=customXml/itemProps3.xml><?xml version="1.0" encoding="utf-8"?>
<ds:datastoreItem xmlns:ds="http://schemas.openxmlformats.org/officeDocument/2006/customXml" ds:itemID="{596A82F3-22CA-40D8-B564-5E3252BBE6A0}"/>
</file>

<file path=docProps/app.xml><?xml version="1.0" encoding="utf-8"?>
<Properties xmlns="http://schemas.openxmlformats.org/officeDocument/2006/extended-properties" xmlns:vt="http://schemas.openxmlformats.org/officeDocument/2006/docPropsVTypes">
  <Template>ITU Power Point</Template>
  <TotalTime>10041</TotalTime>
  <Words>648</Words>
  <Application>Microsoft Office PowerPoint</Application>
  <PresentationFormat>On-screen Show (4:3)</PresentationFormat>
  <Paragraphs>192</Paragraphs>
  <Slides>36</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Univers</vt:lpstr>
      <vt:lpstr>ZapfDingbats BT</vt:lpstr>
      <vt:lpstr>Arial</vt:lpstr>
      <vt:lpstr>Arial Narrow</vt:lpstr>
      <vt:lpstr>Times New Roman</vt:lpstr>
      <vt:lpstr>Verdana</vt:lpstr>
      <vt:lpstr>ITU Power Point</vt:lpstr>
      <vt:lpstr>PowerPoint Presentation</vt:lpstr>
      <vt:lpstr>Outline</vt:lpstr>
      <vt:lpstr>PowerPoint Presentation</vt:lpstr>
      <vt:lpstr>ITU makes many (but not all !) decisions by consensus</vt:lpstr>
      <vt:lpstr>PowerPoint Presentation</vt:lpstr>
      <vt:lpstr>Consensus definitions</vt:lpstr>
      <vt:lpstr>Consensus definitions</vt:lpstr>
      <vt:lpstr>Consensus definitions</vt:lpstr>
      <vt:lpstr>PowerPoint Presentation</vt:lpstr>
      <vt:lpstr>PowerPoint Presentation</vt:lpstr>
      <vt:lpstr>PowerPoint Presentation</vt:lpstr>
      <vt:lpstr>PowerPoint Presentation</vt:lpstr>
      <vt:lpstr>How you ask a question matters!</vt:lpstr>
      <vt:lpstr>How you ask a question matters!</vt:lpstr>
      <vt:lpstr>How you ask a question matters!</vt:lpstr>
      <vt:lpstr>Summarize the issue at hand</vt:lpstr>
      <vt:lpstr>Ways of reaching consensus</vt:lpstr>
      <vt:lpstr>Informal ways (1)</vt:lpstr>
      <vt:lpstr>Informal ways (2)</vt:lpstr>
      <vt:lpstr>Informal ways (3)</vt:lpstr>
      <vt:lpstr>Informal ways (4)</vt:lpstr>
      <vt:lpstr>Informal ways (5)</vt:lpstr>
      <vt:lpstr>Informal ways (6)</vt:lpstr>
      <vt:lpstr>Informal ways (7)</vt:lpstr>
      <vt:lpstr>Informal ways (8)</vt:lpstr>
      <vt:lpstr>Formal way (1)  </vt:lpstr>
      <vt:lpstr>Formal ways (2)</vt:lpstr>
      <vt:lpstr>PowerPoint Presentation</vt:lpstr>
      <vt:lpstr>The integrity of the Chairman</vt:lpstr>
      <vt:lpstr>Communicate!</vt:lpstr>
      <vt:lpstr>Communicate!</vt:lpstr>
      <vt:lpstr>Communicate!</vt:lpstr>
      <vt:lpstr>Communicate!</vt:lpstr>
      <vt:lpstr>Communicate!</vt:lpstr>
      <vt:lpstr>Communicate!</vt:lpstr>
      <vt:lpstr>Good luck!</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ITU-T</dc:title>
  <dc:creator>ITU</dc:creator>
  <cp:lastModifiedBy>Reinhard Scholl</cp:lastModifiedBy>
  <cp:revision>241</cp:revision>
  <cp:lastPrinted>2001-11-25T13:41:09Z</cp:lastPrinted>
  <dcterms:created xsi:type="dcterms:W3CDTF">2007-09-19T08:27:50Z</dcterms:created>
  <dcterms:modified xsi:type="dcterms:W3CDTF">2016-11-04T11:36:25Z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0x0101007EE71E61F7BF2045BA2E801BFAFD5B62</vt:lpwstr>
  </property>
</Properties>
</file>