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343" autoAdjust="0"/>
  </p:normalViewPr>
  <p:slideViewPr>
    <p:cSldViewPr snapToGrid="0">
      <p:cViewPr varScale="1">
        <p:scale>
          <a:sx n="69" d="100"/>
          <a:sy n="69" d="100"/>
        </p:scale>
        <p:origin x="73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BFCD9A-9334-4463-BB21-628C9BFF7A3D}" type="datetimeFigureOut">
              <a:rPr lang="en-GB" smtClean="0"/>
              <a:t>08/09/2018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DF49E4-A675-46EA-8102-23D3F9CD6B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46760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DF49E4-A675-46EA-8102-23D3F9CD6BE0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75466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988BC-7F5B-4C4F-B279-54AF0FAD40BF}" type="datetimeFigureOut">
              <a:rPr lang="en-GB" smtClean="0"/>
              <a:t>08/09/2018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FF52D-B7BB-4EAB-9ADD-03D50FA371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7228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988BC-7F5B-4C4F-B279-54AF0FAD40BF}" type="datetimeFigureOut">
              <a:rPr lang="en-GB" smtClean="0"/>
              <a:t>08/09/2018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FF52D-B7BB-4EAB-9ADD-03D50FA371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4033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988BC-7F5B-4C4F-B279-54AF0FAD40BF}" type="datetimeFigureOut">
              <a:rPr lang="en-GB" smtClean="0"/>
              <a:t>08/09/2018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FF52D-B7BB-4EAB-9ADD-03D50FA371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2603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988BC-7F5B-4C4F-B279-54AF0FAD40BF}" type="datetimeFigureOut">
              <a:rPr lang="en-GB" smtClean="0"/>
              <a:t>08/09/2018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FF52D-B7BB-4EAB-9ADD-03D50FA371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7501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988BC-7F5B-4C4F-B279-54AF0FAD40BF}" type="datetimeFigureOut">
              <a:rPr lang="en-GB" smtClean="0"/>
              <a:t>08/09/2018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FF52D-B7BB-4EAB-9ADD-03D50FA371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3498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988BC-7F5B-4C4F-B279-54AF0FAD40BF}" type="datetimeFigureOut">
              <a:rPr lang="en-GB" smtClean="0"/>
              <a:t>08/09/2018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FF52D-B7BB-4EAB-9ADD-03D50FA371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3396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988BC-7F5B-4C4F-B279-54AF0FAD40BF}" type="datetimeFigureOut">
              <a:rPr lang="en-GB" smtClean="0"/>
              <a:t>08/09/2018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FF52D-B7BB-4EAB-9ADD-03D50FA371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2748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988BC-7F5B-4C4F-B279-54AF0FAD40BF}" type="datetimeFigureOut">
              <a:rPr lang="en-GB" smtClean="0"/>
              <a:t>08/09/2018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FF52D-B7BB-4EAB-9ADD-03D50FA371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9458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988BC-7F5B-4C4F-B279-54AF0FAD40BF}" type="datetimeFigureOut">
              <a:rPr lang="en-GB" smtClean="0"/>
              <a:t>08/09/2018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FF52D-B7BB-4EAB-9ADD-03D50FA371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4695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988BC-7F5B-4C4F-B279-54AF0FAD40BF}" type="datetimeFigureOut">
              <a:rPr lang="en-GB" smtClean="0"/>
              <a:t>08/09/2018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FF52D-B7BB-4EAB-9ADD-03D50FA371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9040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988BC-7F5B-4C4F-B279-54AF0FAD40BF}" type="datetimeFigureOut">
              <a:rPr lang="en-GB" smtClean="0"/>
              <a:t>08/09/2018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FF52D-B7BB-4EAB-9ADD-03D50FA371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4971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B988BC-7F5B-4C4F-B279-54AF0FAD40BF}" type="datetimeFigureOut">
              <a:rPr lang="en-GB" smtClean="0"/>
              <a:t>08/09/2018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FFF52D-B7BB-4EAB-9ADD-03D50FA371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3255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33884" y="1753666"/>
            <a:ext cx="2558116" cy="510433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047896" cy="1152686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5382" y="262490"/>
            <a:ext cx="9144000" cy="532640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TENTH CTO MEETING AGENDA</a:t>
            </a:r>
            <a:br>
              <a:rPr lang="en-US" sz="2800" b="1" dirty="0" smtClean="0">
                <a:solidFill>
                  <a:schemeClr val="tx2"/>
                </a:solidFill>
              </a:rPr>
            </a:br>
            <a:endParaRPr lang="en-GB" sz="2800" b="1" dirty="0">
              <a:solidFill>
                <a:schemeClr val="tx2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47896" y="1152686"/>
            <a:ext cx="943946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b="1" dirty="0" smtClean="0"/>
              <a:t>Opening Remarks and Welcome</a:t>
            </a:r>
            <a:r>
              <a:rPr lang="en-US" dirty="0" smtClean="0"/>
              <a:t>	</a:t>
            </a:r>
            <a:r>
              <a:rPr lang="en-US" dirty="0"/>
              <a:t>	</a:t>
            </a:r>
            <a:r>
              <a:rPr lang="en-US" dirty="0" smtClean="0"/>
              <a:t>			</a:t>
            </a:r>
            <a:br>
              <a:rPr lang="en-US" dirty="0" smtClean="0"/>
            </a:br>
            <a:endParaRPr lang="en-US" dirty="0" smtClean="0"/>
          </a:p>
          <a:p>
            <a:pPr marL="342900" indent="-342900">
              <a:buAutoNum type="arabicPeriod"/>
            </a:pPr>
            <a:r>
              <a:rPr lang="en-US" b="1" dirty="0" smtClean="0"/>
              <a:t>Adoption of Agenda</a:t>
            </a:r>
            <a:r>
              <a:rPr lang="en-US" dirty="0" smtClean="0"/>
              <a:t>			</a:t>
            </a:r>
            <a:br>
              <a:rPr lang="en-US" dirty="0" smtClean="0"/>
            </a:br>
            <a:endParaRPr lang="en-US" dirty="0" smtClean="0"/>
          </a:p>
          <a:p>
            <a:pPr marL="342900" indent="-342900">
              <a:buAutoNum type="arabicPeriod"/>
            </a:pPr>
            <a:r>
              <a:rPr lang="en-US" b="1" dirty="0" smtClean="0"/>
              <a:t>Executive Briefing by TSB</a:t>
            </a:r>
            <a:r>
              <a:rPr lang="en-US" dirty="0" smtClean="0"/>
              <a:t>	</a:t>
            </a:r>
            <a:br>
              <a:rPr lang="en-US" dirty="0" smtClean="0"/>
            </a:br>
            <a:r>
              <a:rPr lang="en-US" dirty="0" smtClean="0"/>
              <a:t>3.1 Smart ABC Briefing</a:t>
            </a:r>
            <a:br>
              <a:rPr lang="en-US" dirty="0" smtClean="0"/>
            </a:br>
            <a:r>
              <a:rPr lang="en-US" dirty="0" smtClean="0"/>
              <a:t>3.2 ITU-T Update			</a:t>
            </a:r>
            <a:endParaRPr lang="en-US" dirty="0"/>
          </a:p>
          <a:p>
            <a:endParaRPr lang="en-US" dirty="0" smtClean="0"/>
          </a:p>
          <a:p>
            <a:r>
              <a:rPr lang="en-US" b="1" i="1" dirty="0"/>
              <a:t>Coffee Break and Group Photo					10:30 – 10:45</a:t>
            </a:r>
          </a:p>
          <a:p>
            <a:endParaRPr lang="en-GB" dirty="0" smtClean="0"/>
          </a:p>
          <a:p>
            <a:pPr marL="342900" indent="-342900">
              <a:buAutoNum type="arabicPeriod" startAt="4"/>
            </a:pPr>
            <a:r>
              <a:rPr lang="en-US" b="1" dirty="0"/>
              <a:t>5G use cases</a:t>
            </a:r>
            <a:r>
              <a:rPr lang="en-US" b="1" dirty="0" smtClean="0"/>
              <a:t>						</a:t>
            </a:r>
          </a:p>
          <a:p>
            <a:r>
              <a:rPr lang="en-US" b="1" dirty="0"/>
              <a:t>	</a:t>
            </a:r>
            <a:r>
              <a:rPr lang="en-US" dirty="0" smtClean="0"/>
              <a:t>4.1</a:t>
            </a:r>
            <a:r>
              <a:rPr lang="en-US" b="1" dirty="0" smtClean="0"/>
              <a:t>	</a:t>
            </a:r>
            <a:r>
              <a:rPr lang="en-US" dirty="0"/>
              <a:t>Over the Top (</a:t>
            </a:r>
            <a:r>
              <a:rPr lang="en-US" dirty="0" smtClean="0"/>
              <a:t>OTT): </a:t>
            </a:r>
            <a:r>
              <a:rPr lang="en-US" i="1" dirty="0" err="1" smtClean="0"/>
              <a:t>Tunisie</a:t>
            </a:r>
            <a:r>
              <a:rPr lang="en-US" i="1" dirty="0" smtClean="0"/>
              <a:t> </a:t>
            </a:r>
            <a:r>
              <a:rPr lang="en-US" i="1" dirty="0" err="1"/>
              <a:t>Télécom</a:t>
            </a:r>
            <a:r>
              <a:rPr lang="en-US" i="1" dirty="0"/>
              <a:t> </a:t>
            </a:r>
            <a:r>
              <a:rPr lang="en-US" i="1" dirty="0" smtClean="0"/>
              <a:t> </a:t>
            </a:r>
            <a:br>
              <a:rPr lang="en-US" i="1" dirty="0" smtClean="0"/>
            </a:br>
            <a:r>
              <a:rPr lang="en-US" i="1" dirty="0" smtClean="0"/>
              <a:t>				 Rohde </a:t>
            </a:r>
            <a:r>
              <a:rPr lang="en-US" i="1" dirty="0"/>
              <a:t>&amp; </a:t>
            </a:r>
            <a:r>
              <a:rPr lang="en-US" i="1" dirty="0" smtClean="0"/>
              <a:t>Schwarz</a:t>
            </a:r>
            <a:r>
              <a:rPr lang="en-US" dirty="0" smtClean="0"/>
              <a:t>	</a:t>
            </a:r>
          </a:p>
          <a:p>
            <a:r>
              <a:rPr lang="en-US" dirty="0" smtClean="0"/>
              <a:t>	4.2	</a:t>
            </a:r>
            <a:r>
              <a:rPr lang="en-US" dirty="0"/>
              <a:t>Industry and operator’s role in supporting Smart </a:t>
            </a:r>
            <a:r>
              <a:rPr lang="en-US" dirty="0" smtClean="0"/>
              <a:t>Cities: </a:t>
            </a:r>
            <a:r>
              <a:rPr lang="en-US" i="1" dirty="0" smtClean="0"/>
              <a:t>Nokia</a:t>
            </a:r>
            <a:endParaRPr lang="en-US" i="1" dirty="0" smtClean="0"/>
          </a:p>
          <a:p>
            <a:endParaRPr lang="en-US" i="1" dirty="0"/>
          </a:p>
          <a:p>
            <a:pPr marL="342900" indent="-342900">
              <a:buAutoNum type="arabicPeriod" startAt="5"/>
            </a:pPr>
            <a:r>
              <a:rPr lang="en-US" b="1" dirty="0" smtClean="0"/>
              <a:t>Technologies </a:t>
            </a:r>
            <a:r>
              <a:rPr lang="en-US" b="1" dirty="0"/>
              <a:t>beyond 5G (network </a:t>
            </a:r>
            <a:r>
              <a:rPr lang="en-US" b="1" dirty="0" smtClean="0"/>
              <a:t>aspects)</a:t>
            </a:r>
            <a:r>
              <a:rPr lang="en-US" dirty="0" smtClean="0"/>
              <a:t>: </a:t>
            </a:r>
            <a:r>
              <a:rPr lang="en-US" i="1" dirty="0" smtClean="0"/>
              <a:t>Huawei</a:t>
            </a:r>
            <a:endParaRPr lang="en-US" i="1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95990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06764" y="701878"/>
            <a:ext cx="3085236" cy="615612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1047896" cy="1152686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5382" y="262490"/>
            <a:ext cx="9144000" cy="532640"/>
          </a:xfrm>
        </p:spPr>
        <p:txBody>
          <a:bodyPr>
            <a:noAutofit/>
          </a:bodyPr>
          <a:lstStyle/>
          <a:p>
            <a:r>
              <a:rPr lang="en-US" sz="2800" b="1" dirty="0">
                <a:solidFill>
                  <a:schemeClr val="tx2"/>
                </a:solidFill>
              </a:rPr>
              <a:t>TENTH CTO MEETING AGENDA</a:t>
            </a:r>
            <a:r>
              <a:rPr lang="en-US" sz="2800" b="1" dirty="0" smtClean="0">
                <a:solidFill>
                  <a:schemeClr val="tx2"/>
                </a:solidFill>
              </a:rPr>
              <a:t/>
            </a:r>
            <a:br>
              <a:rPr lang="en-US" sz="2800" b="1" dirty="0" smtClean="0">
                <a:solidFill>
                  <a:schemeClr val="tx2"/>
                </a:solidFill>
              </a:rPr>
            </a:br>
            <a:endParaRPr lang="en-GB" sz="2800" b="1" dirty="0">
              <a:solidFill>
                <a:schemeClr val="tx2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43096" y="1117671"/>
            <a:ext cx="940239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dirty="0"/>
          </a:p>
          <a:p>
            <a:pPr marL="342900" indent="-342900">
              <a:buAutoNum type="arabicPeriod" startAt="6"/>
            </a:pPr>
            <a:r>
              <a:rPr lang="en-US" sz="2000" b="1" dirty="0"/>
              <a:t>Discussion on standards hot topics and landscape : </a:t>
            </a:r>
            <a:br>
              <a:rPr lang="en-US" sz="2000" b="1" dirty="0"/>
            </a:br>
            <a:r>
              <a:rPr lang="en-US" sz="2000" i="1" dirty="0"/>
              <a:t>Standards strategy rapporteur </a:t>
            </a:r>
            <a:r>
              <a:rPr lang="en-US" sz="2000" i="1" dirty="0" smtClean="0"/>
              <a:t>group update </a:t>
            </a:r>
            <a:r>
              <a:rPr lang="en-US" sz="2000" i="1" dirty="0"/>
              <a:t/>
            </a:r>
            <a:br>
              <a:rPr lang="en-US" sz="2000" i="1" dirty="0"/>
            </a:br>
            <a:r>
              <a:rPr lang="en-US" sz="2000" dirty="0" smtClean="0"/>
              <a:t>IMT2020/5G standards</a:t>
            </a:r>
            <a:r>
              <a:rPr lang="en-US" sz="2000" i="1" dirty="0" smtClean="0"/>
              <a:t>: ITU-T </a:t>
            </a:r>
            <a:r>
              <a:rPr lang="en-US" sz="2000" i="1" dirty="0"/>
              <a:t>SG13 </a:t>
            </a:r>
            <a:r>
              <a:rPr lang="en-US" sz="2000" i="1" dirty="0" smtClean="0"/>
              <a:t>Chairman</a:t>
            </a:r>
            <a:endParaRPr lang="en-US" sz="2000" i="1" dirty="0"/>
          </a:p>
          <a:p>
            <a:endParaRPr lang="en-US" sz="2000" b="1" dirty="0"/>
          </a:p>
          <a:p>
            <a:r>
              <a:rPr lang="en-US" sz="2000" b="1" i="1" dirty="0"/>
              <a:t>Lunch Break 							13:00 – 14:00</a:t>
            </a:r>
          </a:p>
          <a:p>
            <a:endParaRPr lang="en-US" sz="2000" b="1" dirty="0" smtClean="0"/>
          </a:p>
          <a:p>
            <a:pPr marL="457200" indent="-457200">
              <a:buAutoNum type="arabicPeriod" startAt="7"/>
            </a:pPr>
            <a:r>
              <a:rPr lang="en-US" sz="2000" b="1" dirty="0" smtClean="0"/>
              <a:t>Interoperability</a:t>
            </a:r>
            <a:r>
              <a:rPr lang="en-US" sz="2000" b="1" dirty="0"/>
              <a:t>, quality and security of </a:t>
            </a:r>
            <a:r>
              <a:rPr lang="en-US" sz="2000" b="1" dirty="0" smtClean="0"/>
              <a:t>MFS: </a:t>
            </a:r>
            <a:r>
              <a:rPr lang="en-US" sz="2000" i="1" dirty="0" smtClean="0"/>
              <a:t>ITU-T </a:t>
            </a:r>
            <a:r>
              <a:rPr lang="en-US" sz="2000" i="1" dirty="0"/>
              <a:t>SG12 </a:t>
            </a:r>
            <a:r>
              <a:rPr lang="en-US" sz="2000" i="1" dirty="0" smtClean="0"/>
              <a:t>Chairman</a:t>
            </a:r>
            <a:endParaRPr lang="en-US" sz="2000" i="1" dirty="0" smtClean="0"/>
          </a:p>
          <a:p>
            <a:pPr marL="457200" indent="-457200">
              <a:buAutoNum type="arabicPeriod" startAt="7"/>
            </a:pPr>
            <a:endParaRPr lang="en-US" sz="2000" b="1" i="1" dirty="0"/>
          </a:p>
          <a:p>
            <a:pPr marL="457200" indent="-457200">
              <a:buAutoNum type="arabicPeriod" startAt="7"/>
            </a:pPr>
            <a:r>
              <a:rPr lang="en-US" sz="2000" b="1" dirty="0" smtClean="0"/>
              <a:t>Quantum </a:t>
            </a:r>
            <a:r>
              <a:rPr lang="en-US" sz="2000" b="1" dirty="0" smtClean="0"/>
              <a:t>Security:      </a:t>
            </a:r>
            <a:r>
              <a:rPr lang="en-US" sz="2000" i="1" dirty="0"/>
              <a:t>SK Telecom</a:t>
            </a:r>
            <a:r>
              <a:rPr lang="en-US" sz="2000" b="1" dirty="0" smtClean="0"/>
              <a:t/>
            </a:r>
            <a:br>
              <a:rPr lang="en-US" sz="2000" b="1" dirty="0" smtClean="0"/>
            </a:br>
            <a:r>
              <a:rPr lang="en-US" sz="2000" b="1" dirty="0" smtClean="0"/>
              <a:t>			</a:t>
            </a:r>
            <a:r>
              <a:rPr lang="en-US" sz="2000" i="1" dirty="0" smtClean="0"/>
              <a:t>ID </a:t>
            </a:r>
            <a:r>
              <a:rPr lang="en-US" sz="2000" i="1" dirty="0" err="1" smtClean="0"/>
              <a:t>Quantique</a:t>
            </a:r>
            <a:r>
              <a:rPr lang="en-US" sz="2000" i="1" smtClean="0"/>
              <a:t> </a:t>
            </a:r>
            <a:r>
              <a:rPr lang="en-US" sz="2000" i="1" dirty="0" smtClean="0"/>
              <a:t/>
            </a:r>
            <a:br>
              <a:rPr lang="en-US" sz="2000" i="1" dirty="0" smtClean="0"/>
            </a:br>
            <a:endParaRPr lang="en-US" sz="2000" i="1" dirty="0" smtClean="0"/>
          </a:p>
          <a:p>
            <a:pPr marL="342900" indent="-342900">
              <a:buAutoNum type="arabicPeriod" startAt="8"/>
            </a:pPr>
            <a:r>
              <a:rPr lang="en-US" sz="2000" b="1" dirty="0" smtClean="0"/>
              <a:t>  Smart </a:t>
            </a:r>
            <a:r>
              <a:rPr lang="en-US" sz="2000" b="1" dirty="0"/>
              <a:t>AI, Banking, Cities (Smart ABC) Start-ups Pitching </a:t>
            </a:r>
            <a:endParaRPr lang="en-US" sz="2000" b="1" dirty="0" smtClean="0"/>
          </a:p>
          <a:p>
            <a:pPr marL="342900" indent="-342900">
              <a:buAutoNum type="arabicPeriod" startAt="8"/>
            </a:pPr>
            <a:endParaRPr lang="en-US" sz="2000" b="1" dirty="0"/>
          </a:p>
          <a:p>
            <a:pPr marL="342900" indent="-342900">
              <a:buFontTx/>
              <a:buAutoNum type="arabicPeriod" startAt="8"/>
            </a:pPr>
            <a:r>
              <a:rPr lang="en-US" sz="2000" b="1" dirty="0" smtClean="0"/>
              <a:t>  Approval </a:t>
            </a:r>
            <a:r>
              <a:rPr lang="en-US" sz="2000" b="1" dirty="0"/>
              <a:t>of communique and close of </a:t>
            </a:r>
            <a:r>
              <a:rPr lang="en-US" sz="2000" b="1" dirty="0" smtClean="0"/>
              <a:t>meeting</a:t>
            </a:r>
          </a:p>
          <a:p>
            <a:pPr marL="342900" indent="-342900">
              <a:buFontTx/>
              <a:buAutoNum type="arabicPeriod" startAt="8"/>
            </a:pPr>
            <a:endParaRPr lang="en-US" sz="2000" b="1" i="1" dirty="0"/>
          </a:p>
          <a:p>
            <a:r>
              <a:rPr lang="en-US" sz="2000" b="1" i="1" dirty="0" smtClean="0"/>
              <a:t>						Close of meeting: 16h00</a:t>
            </a:r>
            <a:endParaRPr lang="en-US" sz="2000" b="1" i="1" dirty="0" smtClean="0"/>
          </a:p>
        </p:txBody>
      </p:sp>
    </p:spTree>
    <p:extLst>
      <p:ext uri="{BB962C8B-B14F-4D97-AF65-F5344CB8AC3E}">
        <p14:creationId xmlns:p14="http://schemas.microsoft.com/office/powerpoint/2010/main" val="4140704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8E1F2BCDC71C84BAC2A4329D7776EB3" ma:contentTypeVersion="2" ma:contentTypeDescription="Create a new document." ma:contentTypeScope="" ma:versionID="22662d7cfc8d727ae3ff5ffb2ab7c412">
  <xsd:schema xmlns:xsd="http://www.w3.org/2001/XMLSchema" xmlns:xs="http://www.w3.org/2001/XMLSchema" xmlns:p="http://schemas.microsoft.com/office/2006/metadata/properties" xmlns:ns1="http://schemas.microsoft.com/sharepoint/v3" xmlns:ns2="07f874d8-1985-4211-bd75-0b16975e87a8" targetNamespace="http://schemas.microsoft.com/office/2006/metadata/properties" ma:root="true" ma:fieldsID="7669a0de88b2ae686171c3652f8df146" ns1:_="" ns2:_="">
    <xsd:import namespace="http://schemas.microsoft.com/sharepoint/v3"/>
    <xsd:import namespace="07f874d8-1985-4211-bd75-0b16975e87a8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f874d8-1985-4211-bd75-0b16975e87a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6DFEA23B-34B0-48FD-AF25-57120BB82336}"/>
</file>

<file path=customXml/itemProps2.xml><?xml version="1.0" encoding="utf-8"?>
<ds:datastoreItem xmlns:ds="http://schemas.openxmlformats.org/officeDocument/2006/customXml" ds:itemID="{0367548F-1EF5-4741-AFA6-D22FA1DC9030}"/>
</file>

<file path=customXml/itemProps3.xml><?xml version="1.0" encoding="utf-8"?>
<ds:datastoreItem xmlns:ds="http://schemas.openxmlformats.org/officeDocument/2006/customXml" ds:itemID="{4B28117E-9926-4C3D-919E-4106E7304EEE}"/>
</file>

<file path=docProps/app.xml><?xml version="1.0" encoding="utf-8"?>
<Properties xmlns="http://schemas.openxmlformats.org/officeDocument/2006/extended-properties" xmlns:vt="http://schemas.openxmlformats.org/officeDocument/2006/docPropsVTypes">
  <TotalTime>949</TotalTime>
  <Words>21</Words>
  <Application>Microsoft Office PowerPoint</Application>
  <PresentationFormat>Widescreen</PresentationFormat>
  <Paragraphs>27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ITU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Author</dc:creator>
  <cp:lastModifiedBy>Author</cp:lastModifiedBy>
  <cp:revision>17</cp:revision>
  <dcterms:created xsi:type="dcterms:W3CDTF">2017-11-30T15:43:56Z</dcterms:created>
  <dcterms:modified xsi:type="dcterms:W3CDTF">2018-09-08T12:33:12Z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0x010100D8E1F2BCDC71C84BAC2A4329D7776EB3</vt:lpwstr>
  </property>
</Properties>
</file>