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9.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 id="269" r:id="rId3"/>
    <p:sldId id="260" r:id="rId4"/>
    <p:sldId id="267" r:id="rId5"/>
    <p:sldId id="270" r:id="rId6"/>
    <p:sldId id="265" r:id="rId7"/>
    <p:sldId id="266" r:id="rId8"/>
    <p:sldId id="271" r:id="rId9"/>
    <p:sldId id="268"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4"/>
    <p:restoredTop sz="94653"/>
  </p:normalViewPr>
  <p:slideViewPr>
    <p:cSldViewPr snapToGrid="0" snapToObjects="1" showGuides="1">
      <p:cViewPr varScale="1">
        <p:scale>
          <a:sx n="82" d="100"/>
          <a:sy n="82" d="100"/>
        </p:scale>
        <p:origin x="1158"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bg1">
                    <a:lumMod val="9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1357506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2012932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82083"/>
            <a:ext cx="2057400" cy="525991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82083"/>
            <a:ext cx="6019800" cy="525991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4111037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2549944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bg1">
                    <a:lumMod val="9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6" name="Slide Number Placeholder 5"/>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3702459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2629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2629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2190456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68829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68829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3013552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4215232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213837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3250"/>
            <a:ext cx="3008313" cy="8318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03250"/>
            <a:ext cx="5111750" cy="512233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29048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978241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506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2694059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70972"/>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968500"/>
            <a:ext cx="8229600" cy="3831167"/>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3505200" y="6176433"/>
            <a:ext cx="2133600" cy="365125"/>
          </a:xfrm>
          <a:prstGeom prst="rect">
            <a:avLst/>
          </a:prstGeom>
        </p:spPr>
        <p:txBody>
          <a:bodyPr vert="horz" lIns="91440" tIns="45720" rIns="91440" bIns="45720" rtlCol="0" anchor="ctr"/>
          <a:lstStyle>
            <a:lvl1pPr algn="ctr">
              <a:defRPr sz="1200">
                <a:solidFill>
                  <a:schemeClr val="bg1">
                    <a:lumMod val="65000"/>
                  </a:schemeClr>
                </a:solidFill>
              </a:defRPr>
            </a:lvl1pPr>
          </a:lstStyle>
          <a:p>
            <a:fld id="{283C63E4-F9BE-C24A-B4FF-309EB18BA564}" type="slidenum">
              <a:rPr lang="en-US" smtClean="0"/>
              <a:pPr/>
              <a:t>‹#›</a:t>
            </a:fld>
            <a:endParaRPr lang="en-US" dirty="0"/>
          </a:p>
        </p:txBody>
      </p:sp>
    </p:spTree>
    <p:extLst>
      <p:ext uri="{BB962C8B-B14F-4D97-AF65-F5344CB8AC3E}">
        <p14:creationId xmlns:p14="http://schemas.microsoft.com/office/powerpoint/2010/main" val="3468638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b="1" i="0" kern="1200">
          <a:solidFill>
            <a:schemeClr val="bg1"/>
          </a:solidFill>
          <a:latin typeface="Calibri"/>
          <a:ea typeface="+mj-ea"/>
          <a:cs typeface="Calibri"/>
        </a:defRPr>
      </a:lvl1pPr>
    </p:titleStyle>
    <p:bodyStyle>
      <a:lvl1pPr marL="342900" indent="-342900" algn="l" defTabSz="457200" rtl="0" eaLnBrk="1" latinLnBrk="0" hangingPunct="1">
        <a:spcBef>
          <a:spcPct val="20000"/>
        </a:spcBef>
        <a:buFont typeface="Arial"/>
        <a:buChar char="•"/>
        <a:defRPr sz="32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bg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bg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bg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bg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txBox="1">
            <a:spLocks/>
          </p:cNvSpPr>
          <p:nvPr/>
        </p:nvSpPr>
        <p:spPr>
          <a:xfrm>
            <a:off x="457200" y="2857500"/>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i="0" kern="1200">
                <a:solidFill>
                  <a:schemeClr val="bg1"/>
                </a:solidFill>
                <a:latin typeface="Calibri"/>
                <a:ea typeface="+mj-ea"/>
                <a:cs typeface="Calibri"/>
              </a:defRPr>
            </a:lvl1pPr>
          </a:lstStyle>
          <a:p>
            <a:r>
              <a:rPr lang="en-US" sz="5400" dirty="0"/>
              <a:t>Fully virtual meetings</a:t>
            </a:r>
          </a:p>
        </p:txBody>
      </p:sp>
      <p:sp>
        <p:nvSpPr>
          <p:cNvPr id="3" name="Title 1"/>
          <p:cNvSpPr txBox="1">
            <a:spLocks/>
          </p:cNvSpPr>
          <p:nvPr/>
        </p:nvSpPr>
        <p:spPr>
          <a:xfrm>
            <a:off x="457200" y="3760220"/>
            <a:ext cx="8229600" cy="743724"/>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i="0" kern="1200">
                <a:solidFill>
                  <a:schemeClr val="bg1"/>
                </a:solidFill>
                <a:latin typeface="Calibri"/>
                <a:ea typeface="+mj-ea"/>
                <a:cs typeface="Calibri"/>
              </a:defRPr>
            </a:lvl1pPr>
          </a:lstStyle>
          <a:p>
            <a:r>
              <a:rPr lang="en-US" sz="3600" dirty="0" smtClean="0"/>
              <a:t>Launching </a:t>
            </a:r>
            <a:r>
              <a:rPr lang="en-US" sz="3600" dirty="0"/>
              <a:t>and </a:t>
            </a:r>
            <a:r>
              <a:rPr lang="en-US" sz="3600" dirty="0" smtClean="0"/>
              <a:t>managing</a:t>
            </a:r>
            <a:endParaRPr lang="en-US" sz="3600" dirty="0"/>
          </a:p>
        </p:txBody>
      </p:sp>
      <p:sp>
        <p:nvSpPr>
          <p:cNvPr id="4" name="Title 1"/>
          <p:cNvSpPr txBox="1">
            <a:spLocks/>
          </p:cNvSpPr>
          <p:nvPr/>
        </p:nvSpPr>
        <p:spPr>
          <a:xfrm>
            <a:off x="457200" y="5442182"/>
            <a:ext cx="8229600" cy="743724"/>
          </a:xfrm>
          <a:prstGeom prst="rect">
            <a:avLst/>
          </a:prstGeom>
        </p:spPr>
        <p:txBody>
          <a:bodyPr vert="horz" lIns="91440" tIns="45720" rIns="91440" bIns="45720" rtlCol="0" anchor="ctr">
            <a:normAutofit fontScale="85000" lnSpcReduction="20000"/>
          </a:bodyPr>
          <a:lstStyle>
            <a:lvl1pPr algn="ctr" defTabSz="457200" rtl="0" eaLnBrk="1" latinLnBrk="0" hangingPunct="1">
              <a:spcBef>
                <a:spcPct val="0"/>
              </a:spcBef>
              <a:buNone/>
              <a:defRPr sz="4400" b="1" i="0" kern="1200">
                <a:solidFill>
                  <a:schemeClr val="bg1"/>
                </a:solidFill>
                <a:latin typeface="Calibri"/>
                <a:ea typeface="+mj-ea"/>
                <a:cs typeface="Calibri"/>
              </a:defRPr>
            </a:lvl1pPr>
          </a:lstStyle>
          <a:p>
            <a:r>
              <a:rPr lang="en-US" sz="3000" b="0" i="1" dirty="0" smtClean="0"/>
              <a:t>Gent Bajrami </a:t>
            </a:r>
          </a:p>
          <a:p>
            <a:r>
              <a:rPr lang="en-US" sz="3000" b="0" i="1" dirty="0" smtClean="0"/>
              <a:t>TSB EWM</a:t>
            </a:r>
            <a:endParaRPr lang="en-US" sz="3000" b="0" i="1" dirty="0"/>
          </a:p>
        </p:txBody>
      </p:sp>
    </p:spTree>
    <p:extLst>
      <p:ext uri="{BB962C8B-B14F-4D97-AF65-F5344CB8AC3E}">
        <p14:creationId xmlns:p14="http://schemas.microsoft.com/office/powerpoint/2010/main" val="3429411386"/>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a:xfrm>
            <a:off x="457200" y="1968500"/>
            <a:ext cx="8229600" cy="4422572"/>
          </a:xfrm>
        </p:spPr>
        <p:txBody>
          <a:bodyPr>
            <a:normAutofit fontScale="92500" lnSpcReduction="10000"/>
          </a:bodyPr>
          <a:lstStyle/>
          <a:p>
            <a:pPr marL="0" indent="0">
              <a:buNone/>
            </a:pPr>
            <a:r>
              <a:rPr lang="en-US" dirty="0" smtClean="0"/>
              <a:t>Remote participation is used heavily in TSB. Two </a:t>
            </a:r>
            <a:r>
              <a:rPr lang="en-US" dirty="0"/>
              <a:t>different tools for Remote Participation</a:t>
            </a:r>
            <a:r>
              <a:rPr lang="en-US" dirty="0" smtClean="0"/>
              <a:t>:</a:t>
            </a:r>
          </a:p>
          <a:p>
            <a:pPr marL="0" indent="0">
              <a:buNone/>
            </a:pPr>
            <a:endParaRPr lang="en-US" dirty="0"/>
          </a:p>
          <a:p>
            <a:pPr marL="0" indent="0">
              <a:buNone/>
            </a:pPr>
            <a:r>
              <a:rPr lang="en-US" dirty="0"/>
              <a:t>            </a:t>
            </a:r>
            <a:r>
              <a:rPr lang="en-US" b="1" dirty="0"/>
              <a:t>Adobe Connect  </a:t>
            </a:r>
          </a:p>
          <a:p>
            <a:pPr marL="0" indent="0">
              <a:buNone/>
            </a:pPr>
            <a:r>
              <a:rPr lang="en-US" dirty="0"/>
              <a:t>Official remote participation tool for statutory meetings that are held in ITU HQ in </a:t>
            </a:r>
            <a:r>
              <a:rPr lang="en-US" dirty="0" smtClean="0"/>
              <a:t>Geneva</a:t>
            </a:r>
          </a:p>
          <a:p>
            <a:pPr marL="0" indent="0">
              <a:buNone/>
            </a:pPr>
            <a:endParaRPr lang="en-US" dirty="0"/>
          </a:p>
          <a:p>
            <a:pPr marL="0" indent="0">
              <a:buNone/>
            </a:pPr>
            <a:r>
              <a:rPr lang="en-US" dirty="0"/>
              <a:t>            </a:t>
            </a:r>
            <a:r>
              <a:rPr lang="en-US" b="1" dirty="0"/>
              <a:t>GoToMeeting</a:t>
            </a:r>
            <a:r>
              <a:rPr lang="en-US" dirty="0"/>
              <a:t> </a:t>
            </a:r>
          </a:p>
          <a:p>
            <a:pPr marL="0" indent="0">
              <a:buNone/>
            </a:pPr>
            <a:r>
              <a:rPr lang="en-US" dirty="0"/>
              <a:t>For fully virtual, ad-hoc and any </a:t>
            </a:r>
            <a:r>
              <a:rPr lang="en-US" dirty="0" smtClean="0"/>
              <a:t>other </a:t>
            </a:r>
            <a:r>
              <a:rPr lang="en-US" dirty="0"/>
              <a:t>meetings</a:t>
            </a:r>
          </a:p>
        </p:txBody>
      </p:sp>
      <p:pic>
        <p:nvPicPr>
          <p:cNvPr id="4" name="Picture 3" descr="Image result for adobe connect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7948" y="2941022"/>
            <a:ext cx="836764" cy="81474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Image result for gotomeeting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7948" y="4846349"/>
            <a:ext cx="844333" cy="844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78474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a:xfrm>
            <a:off x="457200" y="1968500"/>
            <a:ext cx="8229600" cy="4422572"/>
          </a:xfrm>
        </p:spPr>
        <p:txBody>
          <a:bodyPr>
            <a:normAutofit/>
          </a:bodyPr>
          <a:lstStyle/>
          <a:p>
            <a:pPr marL="0" indent="0">
              <a:buNone/>
            </a:pPr>
            <a:r>
              <a:rPr lang="en-US" b="1" dirty="0" smtClean="0"/>
              <a:t>           GoToMeeting</a:t>
            </a:r>
            <a:r>
              <a:rPr lang="en-US" dirty="0" smtClean="0"/>
              <a:t> </a:t>
            </a:r>
            <a:endParaRPr lang="en-US" dirty="0"/>
          </a:p>
          <a:p>
            <a:pPr marL="0" indent="0">
              <a:buNone/>
            </a:pPr>
            <a:r>
              <a:rPr lang="en-US" dirty="0"/>
              <a:t>For fully virtual, ad-hoc and any other </a:t>
            </a:r>
            <a:r>
              <a:rPr lang="en-US" dirty="0" smtClean="0"/>
              <a:t>meetings</a:t>
            </a:r>
          </a:p>
          <a:p>
            <a:pPr marL="0" indent="0">
              <a:buNone/>
            </a:pPr>
            <a:endParaRPr lang="en-US" dirty="0"/>
          </a:p>
          <a:p>
            <a:pPr marL="0" indent="0">
              <a:buNone/>
            </a:pPr>
            <a:r>
              <a:rPr lang="en-US" dirty="0" smtClean="0"/>
              <a:t>Today : How to launch and manage in-session controls</a:t>
            </a:r>
            <a:endParaRPr lang="en-US" dirty="0"/>
          </a:p>
        </p:txBody>
      </p:sp>
      <p:pic>
        <p:nvPicPr>
          <p:cNvPr id="6" name="Picture 2" descr="Image result for gotomeeting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7948" y="1611902"/>
            <a:ext cx="844333" cy="844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69222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Before / Now / Future</a:t>
            </a:r>
          </a:p>
        </p:txBody>
      </p:sp>
      <p:sp>
        <p:nvSpPr>
          <p:cNvPr id="3" name="Content Placeholder 2"/>
          <p:cNvSpPr>
            <a:spLocks noGrp="1"/>
          </p:cNvSpPr>
          <p:nvPr>
            <p:ph idx="1"/>
          </p:nvPr>
        </p:nvSpPr>
        <p:spPr>
          <a:xfrm>
            <a:off x="457200" y="1968500"/>
            <a:ext cx="8229600" cy="3936189"/>
          </a:xfrm>
        </p:spPr>
        <p:txBody>
          <a:bodyPr>
            <a:normAutofit fontScale="92500" lnSpcReduction="20000"/>
          </a:bodyPr>
          <a:lstStyle/>
          <a:p>
            <a:r>
              <a:rPr lang="en-US" b="1" dirty="0" smtClean="0"/>
              <a:t>Before</a:t>
            </a:r>
            <a:endParaRPr lang="en-US" dirty="0"/>
          </a:p>
          <a:p>
            <a:pPr lvl="1"/>
            <a:r>
              <a:rPr lang="en-US" dirty="0"/>
              <a:t>Request sent to Secretariat </a:t>
            </a:r>
          </a:p>
          <a:p>
            <a:pPr lvl="1"/>
            <a:r>
              <a:rPr lang="en-US" dirty="0"/>
              <a:t>Meeting launched by TSB</a:t>
            </a:r>
          </a:p>
          <a:p>
            <a:r>
              <a:rPr lang="en-US" b="1" dirty="0"/>
              <a:t>Now</a:t>
            </a:r>
          </a:p>
          <a:p>
            <a:pPr lvl="1"/>
            <a:r>
              <a:rPr lang="en-US" dirty="0"/>
              <a:t>Request sent to Secretariat </a:t>
            </a:r>
          </a:p>
          <a:p>
            <a:pPr lvl="1"/>
            <a:r>
              <a:rPr lang="en-US" dirty="0"/>
              <a:t>Meeting launched by requester</a:t>
            </a:r>
          </a:p>
          <a:p>
            <a:r>
              <a:rPr lang="en-US" b="1" dirty="0"/>
              <a:t>Future</a:t>
            </a:r>
          </a:p>
          <a:p>
            <a:pPr lvl="1"/>
            <a:r>
              <a:rPr lang="en-US" dirty="0"/>
              <a:t>Self-service, creation and launching done by requester via </a:t>
            </a:r>
            <a:r>
              <a:rPr lang="en-US" dirty="0" smtClean="0"/>
              <a:t>dedicated </a:t>
            </a:r>
            <a:r>
              <a:rPr lang="en-US" dirty="0"/>
              <a:t>platform</a:t>
            </a:r>
          </a:p>
        </p:txBody>
      </p:sp>
      <p:sp>
        <p:nvSpPr>
          <p:cNvPr id="4" name="Oval 3"/>
          <p:cNvSpPr/>
          <p:nvPr/>
        </p:nvSpPr>
        <p:spPr>
          <a:xfrm>
            <a:off x="909536" y="3936594"/>
            <a:ext cx="4980562" cy="598251"/>
          </a:xfrm>
          <a:prstGeom prst="ellipse">
            <a:avLst/>
          </a:pr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7702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Before / Now / Future</a:t>
            </a:r>
          </a:p>
        </p:txBody>
      </p:sp>
      <p:sp>
        <p:nvSpPr>
          <p:cNvPr id="3" name="Content Placeholder 2"/>
          <p:cNvSpPr>
            <a:spLocks noGrp="1"/>
          </p:cNvSpPr>
          <p:nvPr>
            <p:ph idx="1"/>
          </p:nvPr>
        </p:nvSpPr>
        <p:spPr>
          <a:xfrm>
            <a:off x="457200" y="1968500"/>
            <a:ext cx="8229600" cy="3936189"/>
          </a:xfrm>
        </p:spPr>
        <p:txBody>
          <a:bodyPr>
            <a:normAutofit/>
          </a:bodyPr>
          <a:lstStyle/>
          <a:p>
            <a:r>
              <a:rPr lang="en-US" b="1" dirty="0" smtClean="0"/>
              <a:t>Benefits and advantages</a:t>
            </a:r>
            <a:endParaRPr lang="en-US" b="1" dirty="0"/>
          </a:p>
          <a:p>
            <a:pPr lvl="1"/>
            <a:r>
              <a:rPr lang="en-US" dirty="0" smtClean="0"/>
              <a:t>Meeting time flexibility</a:t>
            </a:r>
          </a:p>
          <a:p>
            <a:pPr lvl="1"/>
            <a:r>
              <a:rPr lang="en-US" dirty="0" smtClean="0"/>
              <a:t>Greater </a:t>
            </a:r>
            <a:r>
              <a:rPr lang="en-US" smtClean="0"/>
              <a:t>in-session control</a:t>
            </a:r>
            <a:endParaRPr lang="en-US" dirty="0" smtClean="0"/>
          </a:p>
          <a:p>
            <a:pPr lvl="1"/>
            <a:r>
              <a:rPr lang="en-US" dirty="0"/>
              <a:t>D</a:t>
            </a:r>
            <a:r>
              <a:rPr lang="en-US" dirty="0" smtClean="0"/>
              <a:t>ecreased margin of error</a:t>
            </a:r>
          </a:p>
          <a:p>
            <a:r>
              <a:rPr lang="en-US" b="1" dirty="0" smtClean="0"/>
              <a:t>Your role</a:t>
            </a:r>
          </a:p>
          <a:p>
            <a:pPr lvl="1"/>
            <a:r>
              <a:rPr lang="en-US" dirty="0" smtClean="0"/>
              <a:t>GoToMeeting </a:t>
            </a:r>
            <a:r>
              <a:rPr lang="en-US" dirty="0"/>
              <a:t>o</a:t>
            </a:r>
            <a:r>
              <a:rPr lang="en-US" dirty="0" smtClean="0"/>
              <a:t>rganizer account information</a:t>
            </a:r>
            <a:endParaRPr lang="en-US" dirty="0"/>
          </a:p>
        </p:txBody>
      </p:sp>
    </p:spTree>
    <p:extLst>
      <p:ext uri="{BB962C8B-B14F-4D97-AF65-F5344CB8AC3E}">
        <p14:creationId xmlns:p14="http://schemas.microsoft.com/office/powerpoint/2010/main" val="14971029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GoToMeeting - Definition</a:t>
            </a:r>
          </a:p>
        </p:txBody>
      </p:sp>
      <p:sp>
        <p:nvSpPr>
          <p:cNvPr id="3" name="Content Placeholder 2"/>
          <p:cNvSpPr>
            <a:spLocks noGrp="1"/>
          </p:cNvSpPr>
          <p:nvPr>
            <p:ph idx="1"/>
          </p:nvPr>
        </p:nvSpPr>
        <p:spPr>
          <a:xfrm>
            <a:off x="457200" y="1968500"/>
            <a:ext cx="8229600" cy="3902143"/>
          </a:xfrm>
        </p:spPr>
        <p:txBody>
          <a:bodyPr>
            <a:normAutofit lnSpcReduction="10000"/>
          </a:bodyPr>
          <a:lstStyle/>
          <a:p>
            <a:r>
              <a:rPr lang="en-US" dirty="0"/>
              <a:t>GoToMeeting is designed to make it easy for everyone to organize and participate in online meetings, thus eliminating the need to travel and allowing you to be more efficient and productive with your time.</a:t>
            </a:r>
          </a:p>
          <a:p>
            <a:r>
              <a:rPr lang="en-US" dirty="0"/>
              <a:t>Remote collaboration tool allowing to share audio, video, screen and chat</a:t>
            </a:r>
          </a:p>
          <a:p>
            <a:r>
              <a:rPr lang="en-US" dirty="0"/>
              <a:t>Is being used in TSB for over 10 years</a:t>
            </a:r>
          </a:p>
        </p:txBody>
      </p:sp>
    </p:spTree>
    <p:extLst>
      <p:ext uri="{BB962C8B-B14F-4D97-AF65-F5344CB8AC3E}">
        <p14:creationId xmlns:p14="http://schemas.microsoft.com/office/powerpoint/2010/main" val="9252724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GoToMeeting - Roles</a:t>
            </a:r>
          </a:p>
        </p:txBody>
      </p:sp>
      <p:sp>
        <p:nvSpPr>
          <p:cNvPr id="3" name="Content Placeholder 2"/>
          <p:cNvSpPr>
            <a:spLocks noGrp="1"/>
          </p:cNvSpPr>
          <p:nvPr>
            <p:ph idx="1"/>
          </p:nvPr>
        </p:nvSpPr>
        <p:spPr>
          <a:xfrm>
            <a:off x="457200" y="1968500"/>
            <a:ext cx="8229600" cy="3936189"/>
          </a:xfrm>
        </p:spPr>
        <p:txBody>
          <a:bodyPr>
            <a:normAutofit fontScale="92500" lnSpcReduction="10000"/>
          </a:bodyPr>
          <a:lstStyle/>
          <a:p>
            <a:r>
              <a:rPr lang="en-US" b="1" dirty="0"/>
              <a:t>Organizer</a:t>
            </a:r>
          </a:p>
          <a:p>
            <a:pPr lvl="1"/>
            <a:r>
              <a:rPr lang="en-US" dirty="0" smtClean="0"/>
              <a:t>Schedules the meeting</a:t>
            </a:r>
            <a:endParaRPr lang="en-US" dirty="0"/>
          </a:p>
          <a:p>
            <a:pPr lvl="1"/>
            <a:r>
              <a:rPr lang="en-US" dirty="0"/>
              <a:t>Starts &amp; ends the meeting</a:t>
            </a:r>
          </a:p>
          <a:p>
            <a:pPr lvl="1"/>
            <a:r>
              <a:rPr lang="en-US" dirty="0"/>
              <a:t>Manages all in-session controls</a:t>
            </a:r>
          </a:p>
          <a:p>
            <a:r>
              <a:rPr lang="en-US" b="1" dirty="0"/>
              <a:t>Attendee</a:t>
            </a:r>
          </a:p>
          <a:p>
            <a:pPr lvl="1"/>
            <a:r>
              <a:rPr lang="en-US" dirty="0"/>
              <a:t>Invited to </a:t>
            </a:r>
            <a:r>
              <a:rPr lang="en-US" dirty="0" smtClean="0"/>
              <a:t>watch, listen and intervene</a:t>
            </a:r>
            <a:endParaRPr lang="en-US" dirty="0"/>
          </a:p>
          <a:p>
            <a:r>
              <a:rPr lang="en-US" b="1" dirty="0"/>
              <a:t>Presenter</a:t>
            </a:r>
          </a:p>
          <a:p>
            <a:pPr lvl="1"/>
            <a:r>
              <a:rPr lang="en-US" dirty="0"/>
              <a:t>May share screen with audience</a:t>
            </a:r>
          </a:p>
        </p:txBody>
      </p:sp>
    </p:spTree>
    <p:extLst>
      <p:ext uri="{BB962C8B-B14F-4D97-AF65-F5344CB8AC3E}">
        <p14:creationId xmlns:p14="http://schemas.microsoft.com/office/powerpoint/2010/main" val="15159446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GoToMeeting - Roles</a:t>
            </a:r>
          </a:p>
        </p:txBody>
      </p:sp>
      <p:sp>
        <p:nvSpPr>
          <p:cNvPr id="3" name="Content Placeholder 2"/>
          <p:cNvSpPr>
            <a:spLocks noGrp="1"/>
          </p:cNvSpPr>
          <p:nvPr>
            <p:ph idx="1"/>
          </p:nvPr>
        </p:nvSpPr>
        <p:spPr>
          <a:xfrm>
            <a:off x="457200" y="1968500"/>
            <a:ext cx="8229600" cy="3936189"/>
          </a:xfrm>
        </p:spPr>
        <p:txBody>
          <a:bodyPr>
            <a:normAutofit/>
          </a:bodyPr>
          <a:lstStyle/>
          <a:p>
            <a:r>
              <a:rPr lang="en-US" b="1" dirty="0" smtClean="0"/>
              <a:t>Your Role – Organizer</a:t>
            </a:r>
          </a:p>
          <a:p>
            <a:r>
              <a:rPr lang="en-US" b="1" dirty="0" smtClean="0"/>
              <a:t>One organizer account per Study Group</a:t>
            </a:r>
          </a:p>
          <a:p>
            <a:r>
              <a:rPr lang="en-US" b="1" dirty="0" smtClean="0"/>
              <a:t>Extra accounts available  </a:t>
            </a:r>
            <a:endParaRPr lang="en-US" dirty="0"/>
          </a:p>
        </p:txBody>
      </p:sp>
    </p:spTree>
    <p:extLst>
      <p:ext uri="{BB962C8B-B14F-4D97-AF65-F5344CB8AC3E}">
        <p14:creationId xmlns:p14="http://schemas.microsoft.com/office/powerpoint/2010/main" val="40640471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a:t>
            </a:r>
            <a:endParaRPr lang="en-US" dirty="0"/>
          </a:p>
        </p:txBody>
      </p:sp>
      <p:sp>
        <p:nvSpPr>
          <p:cNvPr id="3" name="Content Placeholder 2"/>
          <p:cNvSpPr>
            <a:spLocks noGrp="1"/>
          </p:cNvSpPr>
          <p:nvPr>
            <p:ph idx="1"/>
          </p:nvPr>
        </p:nvSpPr>
        <p:spPr>
          <a:xfrm>
            <a:off x="457200" y="1968500"/>
            <a:ext cx="8229600" cy="3936189"/>
          </a:xfrm>
        </p:spPr>
        <p:txBody>
          <a:bodyPr>
            <a:normAutofit/>
          </a:bodyPr>
          <a:lstStyle/>
          <a:p>
            <a:r>
              <a:rPr lang="en-US" dirty="0"/>
              <a:t>Demo that will show how to launch and manage remote sessions</a:t>
            </a:r>
          </a:p>
        </p:txBody>
      </p:sp>
    </p:spTree>
    <p:extLst>
      <p:ext uri="{BB962C8B-B14F-4D97-AF65-F5344CB8AC3E}">
        <p14:creationId xmlns:p14="http://schemas.microsoft.com/office/powerpoint/2010/main" val="2586295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9844FE5B3D0AF4E856E913CCADB8154" ma:contentTypeVersion="2" ma:contentTypeDescription="Create a new document." ma:contentTypeScope="" ma:versionID="1f1a1bf98de21abc9b28a997e82f3e05">
  <xsd:schema xmlns:xsd="http://www.w3.org/2001/XMLSchema" xmlns:xs="http://www.w3.org/2001/XMLSchema" xmlns:p="http://schemas.microsoft.com/office/2006/metadata/properties" xmlns:ns1="http://schemas.microsoft.com/sharepoint/v3" xmlns:ns2="07f874d8-1985-4211-bd75-0b16975e87a8" targetNamespace="http://schemas.microsoft.com/office/2006/metadata/properties" ma:root="true" ma:fieldsID="2e9acaaf18dd00b418605d74a156976d" ns1:_="" ns2:_="">
    <xsd:import namespace="http://schemas.microsoft.com/sharepoint/v3"/>
    <xsd:import namespace="07f874d8-1985-4211-bd75-0b16975e87a8"/>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7f874d8-1985-4211-bd75-0b16975e87a8"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860F7DB1-AA31-4B9D-9AE0-86A45428C232}"/>
</file>

<file path=customXml/itemProps2.xml><?xml version="1.0" encoding="utf-8"?>
<ds:datastoreItem xmlns:ds="http://schemas.openxmlformats.org/officeDocument/2006/customXml" ds:itemID="{28585E5F-C02D-4416-AB9C-5DDC04C4A3AD}"/>
</file>

<file path=customXml/itemProps3.xml><?xml version="1.0" encoding="utf-8"?>
<ds:datastoreItem xmlns:ds="http://schemas.openxmlformats.org/officeDocument/2006/customXml" ds:itemID="{AF601CD5-3582-4945-B4F6-A32AE30B744F}"/>
</file>

<file path=docProps/app.xml><?xml version="1.0" encoding="utf-8"?>
<Properties xmlns="http://schemas.openxmlformats.org/officeDocument/2006/extended-properties" xmlns:vt="http://schemas.openxmlformats.org/officeDocument/2006/docPropsVTypes">
  <Template/>
  <TotalTime>992</TotalTime>
  <Words>254</Words>
  <Application>Microsoft Office PowerPoint</Application>
  <PresentationFormat>On-screen Show (4:3)</PresentationFormat>
  <Paragraphs>52</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PowerPoint Presentation</vt:lpstr>
      <vt:lpstr>Introduction</vt:lpstr>
      <vt:lpstr>Introduction</vt:lpstr>
      <vt:lpstr>Before / Now / Future</vt:lpstr>
      <vt:lpstr>Before / Now / Future</vt:lpstr>
      <vt:lpstr>GoToMeeting - Definition</vt:lpstr>
      <vt:lpstr>GoToMeeting - Roles</vt:lpstr>
      <vt:lpstr>GoToMeeting - Roles</vt:lpstr>
      <vt:lpstr>Demo</vt:lpstr>
    </vt:vector>
  </TitlesOfParts>
  <Company>ITU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Jesús Vicente</dc:creator>
  <cp:lastModifiedBy>Gent Bajrami</cp:lastModifiedBy>
  <cp:revision>33</cp:revision>
  <dcterms:created xsi:type="dcterms:W3CDTF">2014-09-01T15:38:30Z</dcterms:created>
  <dcterms:modified xsi:type="dcterms:W3CDTF">2018-08-28T14:03:49Z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0x01010019844FE5B3D0AF4E856E913CCADB8154</vt:lpwstr>
  </property>
</Properties>
</file>