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diagrams/data1.xml" ContentType="application/vnd.openxmlformats-officedocument.drawingml.diagramData+xml"/>
  <Override PartName="/ppt/diagrams/data12.xml" ContentType="application/vnd.openxmlformats-officedocument.drawingml.diagramData+xml"/>
  <Override PartName="/ppt/diagrams/data11.xml" ContentType="application/vnd.openxmlformats-officedocument.drawingml.diagramData+xml"/>
  <Override PartName="/ppt/diagrams/data10.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slideMasters/slideMaster1.xml" ContentType="application/vnd.openxmlformats-officedocument.presentationml.slideMaster+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notesSlides/notesSlide8.xml" ContentType="application/vnd.openxmlformats-officedocument.presentationml.notesSlide+xml"/>
  <Override PartName="/ppt/notesSlides/notesSlide7.xml" ContentType="application/vnd.openxmlformats-officedocument.presentationml.notesSlide+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diagrams/drawing3.xml" ContentType="application/vnd.ms-office.drawingml.diagramDrawing+xml"/>
  <Override PartName="/ppt/diagrams/drawing8.xml" ContentType="application/vnd.ms-office.drawingml.diagramDrawing+xml"/>
  <Override PartName="/ppt/diagrams/colors3.xml" ContentType="application/vnd.openxmlformats-officedocument.drawingml.diagramColors+xml"/>
  <Override PartName="/ppt/diagrams/layout3.xml" ContentType="application/vnd.openxmlformats-officedocument.drawingml.diagramLayout+xml"/>
  <Override PartName="/ppt/diagrams/quickStyle3.xml" ContentType="application/vnd.openxmlformats-officedocument.drawingml.diagramStyle+xml"/>
  <Override PartName="/ppt/diagrams/layout4.xml" ContentType="application/vnd.openxmlformats-officedocument.drawingml.diagramLayout+xml"/>
  <Override PartName="/ppt/diagrams/quickStyle4.xml" ContentType="application/vnd.openxmlformats-officedocument.drawingml.diagramStyle+xml"/>
  <Override PartName="/ppt/diagrams/drawing2.xml" ContentType="application/vnd.ms-office.drawingml.diagramDrawing+xml"/>
  <Override PartName="/ppt/theme/theme3.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colors8.xml" ContentType="application/vnd.openxmlformats-officedocument.drawingml.diagramColors+xml"/>
  <Override PartName="/ppt/diagrams/drawing4.xml" ContentType="application/vnd.ms-office.drawingml.diagramDrawing+xml"/>
  <Override PartName="/ppt/diagrams/drawing7.xml" ContentType="application/vnd.ms-office.drawingml.diagramDrawing+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12.xml" ContentType="application/vnd.openxmlformats-officedocument.drawingml.diagramLayout+xml"/>
  <Override PartName="/ppt/diagrams/quickStyle12.xml" ContentType="application/vnd.openxmlformats-officedocument.drawingml.diagramStyle+xml"/>
  <Override PartName="/ppt/diagrams/drawing10.xml" ContentType="application/vnd.ms-office.drawingml.diagramDrawing+xml"/>
  <Override PartName="/ppt/diagrams/colors10.xml" ContentType="application/vnd.openxmlformats-officedocument.drawingml.diagramColors+xml"/>
  <Override PartName="/ppt/diagrams/quickStyle10.xml" ContentType="application/vnd.openxmlformats-officedocument.drawingml.diagramStyle+xml"/>
  <Override PartName="/ppt/diagrams/quickStyle8.xml" ContentType="application/vnd.openxmlformats-officedocument.drawingml.diagramStyle+xml"/>
  <Override PartName="/ppt/diagrams/layout8.xml" ContentType="application/vnd.openxmlformats-officedocument.drawingml.diagramLayout+xml"/>
  <Override PartName="/ppt/handoutMasters/handoutMaster1.xml" ContentType="application/vnd.openxmlformats-officedocument.presentationml.handoutMaster+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Masters/notesMaster1.xml" ContentType="application/vnd.openxmlformats-officedocument.presentationml.notesMaster+xml"/>
  <Override PartName="/ppt/diagrams/layout10.xml" ContentType="application/vnd.openxmlformats-officedocument.drawingml.diagramLayout+xml"/>
  <Override PartName="/ppt/diagrams/colors4.xml" ContentType="application/vnd.openxmlformats-officedocument.drawingml.diagramColors+xml"/>
  <Override PartName="/ppt/diagrams/colors12.xml" ContentType="application/vnd.openxmlformats-officedocument.drawingml.diagramColors+xml"/>
  <Override PartName="/ppt/diagrams/layout7.xml" ContentType="application/vnd.openxmlformats-officedocument.drawingml.diagramLayout+xml"/>
  <Override PartName="/ppt/diagrams/quickStyle6.xml" ContentType="application/vnd.openxmlformats-officedocument.drawingml.diagramStyle+xml"/>
  <Override PartName="/ppt/diagrams/layout6.xml" ContentType="application/vnd.openxmlformats-officedocument.drawingml.diagramLayout+xml"/>
  <Override PartName="/ppt/theme/theme1.xml" ContentType="application/vnd.openxmlformats-officedocument.theme+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colors6.xml" ContentType="application/vnd.openxmlformats-officedocument.drawingml.diagramColors+xml"/>
  <Override PartName="/ppt/diagrams/drawing12.xml" ContentType="application/vnd.ms-office.drawingml.diagramDrawing+xml"/>
  <Override PartName="/ppt/diagrams/drawing6.xml" ContentType="application/vnd.ms-office.drawingml.diagramDrawing+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30"/>
  </p:notesMasterIdLst>
  <p:handoutMasterIdLst>
    <p:handoutMasterId r:id="rId31"/>
  </p:handoutMasterIdLst>
  <p:sldIdLst>
    <p:sldId id="412" r:id="rId4"/>
    <p:sldId id="417" r:id="rId5"/>
    <p:sldId id="460" r:id="rId6"/>
    <p:sldId id="459" r:id="rId7"/>
    <p:sldId id="464" r:id="rId8"/>
    <p:sldId id="422" r:id="rId9"/>
    <p:sldId id="432" r:id="rId10"/>
    <p:sldId id="433" r:id="rId11"/>
    <p:sldId id="434" r:id="rId12"/>
    <p:sldId id="435" r:id="rId13"/>
    <p:sldId id="436" r:id="rId14"/>
    <p:sldId id="437" r:id="rId15"/>
    <p:sldId id="458" r:id="rId16"/>
    <p:sldId id="444" r:id="rId17"/>
    <p:sldId id="447" r:id="rId18"/>
    <p:sldId id="450" r:id="rId19"/>
    <p:sldId id="445" r:id="rId20"/>
    <p:sldId id="451" r:id="rId21"/>
    <p:sldId id="454" r:id="rId22"/>
    <p:sldId id="455" r:id="rId23"/>
    <p:sldId id="457" r:id="rId24"/>
    <p:sldId id="462" r:id="rId25"/>
    <p:sldId id="463" r:id="rId26"/>
    <p:sldId id="465" r:id="rId27"/>
    <p:sldId id="466" r:id="rId28"/>
    <p:sldId id="443" r:id="rId29"/>
  </p:sldIdLst>
  <p:sldSz cx="9144000" cy="6858000" type="screen4x3"/>
  <p:notesSz cx="6985000" cy="9283700"/>
  <p:defaultTextStyle>
    <a:defPPr>
      <a:defRPr lang="en-US"/>
    </a:defPPr>
    <a:lvl1pPr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anose="020B0604030504040204" pitchFamily="34" charset="0"/>
        <a:ea typeface="+mn-ea"/>
        <a:cs typeface="+mn-cs"/>
      </a:defRPr>
    </a:lvl5pPr>
    <a:lvl6pPr marL="2286000" algn="l" defTabSz="914400" rtl="0" eaLnBrk="1" latinLnBrk="0" hangingPunct="1">
      <a:defRPr sz="3200" kern="1200">
        <a:solidFill>
          <a:schemeClr val="tx1"/>
        </a:solidFill>
        <a:latin typeface="Verdana" panose="020B0604030504040204" pitchFamily="34" charset="0"/>
        <a:ea typeface="+mn-ea"/>
        <a:cs typeface="+mn-cs"/>
      </a:defRPr>
    </a:lvl6pPr>
    <a:lvl7pPr marL="2743200" algn="l" defTabSz="914400" rtl="0" eaLnBrk="1" latinLnBrk="0" hangingPunct="1">
      <a:defRPr sz="3200" kern="1200">
        <a:solidFill>
          <a:schemeClr val="tx1"/>
        </a:solidFill>
        <a:latin typeface="Verdana" panose="020B0604030504040204" pitchFamily="34" charset="0"/>
        <a:ea typeface="+mn-ea"/>
        <a:cs typeface="+mn-cs"/>
      </a:defRPr>
    </a:lvl7pPr>
    <a:lvl8pPr marL="3200400" algn="l" defTabSz="914400" rtl="0" eaLnBrk="1" latinLnBrk="0" hangingPunct="1">
      <a:defRPr sz="3200" kern="1200">
        <a:solidFill>
          <a:schemeClr val="tx1"/>
        </a:solidFill>
        <a:latin typeface="Verdana" panose="020B0604030504040204" pitchFamily="34" charset="0"/>
        <a:ea typeface="+mn-ea"/>
        <a:cs typeface="+mn-cs"/>
      </a:defRPr>
    </a:lvl8pPr>
    <a:lvl9pPr marL="3657600" algn="l" defTabSz="914400" rtl="0" eaLnBrk="1" latinLnBrk="0" hangingPunct="1">
      <a:defRPr sz="32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38A"/>
    <a:srgbClr val="5AED8B"/>
    <a:srgbClr val="33CCFF"/>
    <a:srgbClr val="FF3300"/>
    <a:srgbClr val="000066"/>
    <a:srgbClr val="525152"/>
    <a:srgbClr val="0099CC"/>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15" autoAdjust="0"/>
    <p:restoredTop sz="85714" autoAdjust="0"/>
  </p:normalViewPr>
  <p:slideViewPr>
    <p:cSldViewPr>
      <p:cViewPr varScale="1">
        <p:scale>
          <a:sx n="77" d="100"/>
          <a:sy n="77" d="100"/>
        </p:scale>
        <p:origin x="6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796" y="42"/>
      </p:cViewPr>
      <p:guideLst>
        <p:guide orient="horz" pos="2925"/>
        <p:guide pos="22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95215C-94C4-4419-A39B-4334024A63D1}"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zh-CN" altLang="en-US"/>
        </a:p>
      </dgm:t>
    </dgm:pt>
    <dgm:pt modelId="{40E77830-E68F-43F1-BA83-DFBD725F7E71}">
      <dgm:prSet phldrT="[文本]" custT="1"/>
      <dgm:spPr/>
      <dgm:t>
        <a:bodyPr/>
        <a:lstStyle/>
        <a:p>
          <a:r>
            <a:rPr lang="en-US" altLang="zh-CN" sz="2400" dirty="0" smtClean="0">
              <a:solidFill>
                <a:schemeClr val="bg2"/>
              </a:solidFill>
            </a:rPr>
            <a:t>Cloud security related questions</a:t>
          </a:r>
          <a:endParaRPr lang="zh-CN" altLang="en-US" sz="2400" dirty="0">
            <a:solidFill>
              <a:schemeClr val="bg2"/>
            </a:solidFill>
          </a:endParaRPr>
        </a:p>
      </dgm:t>
    </dgm:pt>
    <dgm:pt modelId="{FAECF515-C0F1-4E46-88AE-5F42747F02BD}" type="parTrans" cxnId="{1F0108A0-D919-4855-A745-DDC12493FA74}">
      <dgm:prSet/>
      <dgm:spPr/>
      <dgm:t>
        <a:bodyPr/>
        <a:lstStyle/>
        <a:p>
          <a:endParaRPr lang="zh-CN" altLang="en-US" sz="2400"/>
        </a:p>
      </dgm:t>
    </dgm:pt>
    <dgm:pt modelId="{96C4250E-5B8C-4179-B8BA-BD44C546EBFA}" type="sibTrans" cxnId="{1F0108A0-D919-4855-A745-DDC12493FA74}">
      <dgm:prSet/>
      <dgm:spPr/>
      <dgm:t>
        <a:bodyPr/>
        <a:lstStyle/>
        <a:p>
          <a:endParaRPr lang="zh-CN" altLang="en-US" sz="2400"/>
        </a:p>
      </dgm:t>
    </dgm:pt>
    <dgm:pt modelId="{71CBE8AA-5F0E-4600-9983-C3485BC17B9D}">
      <dgm:prSet phldrT="[文本]" custT="1"/>
      <dgm:spPr/>
      <dgm:t>
        <a:bodyPr/>
        <a:lstStyle/>
        <a:p>
          <a:r>
            <a:rPr lang="en-US" altLang="zh-CN" sz="2400" dirty="0" smtClean="0">
              <a:solidFill>
                <a:schemeClr val="bg2"/>
              </a:solidFill>
            </a:rPr>
            <a:t>Ongoing work items</a:t>
          </a:r>
          <a:endParaRPr lang="zh-CN" altLang="en-US" sz="2400" dirty="0">
            <a:solidFill>
              <a:schemeClr val="bg2"/>
            </a:solidFill>
          </a:endParaRPr>
        </a:p>
      </dgm:t>
    </dgm:pt>
    <dgm:pt modelId="{1CECE2E6-76A0-47C2-B030-DF2764EF91C6}" type="parTrans" cxnId="{CA07A964-76E5-45B4-BCF4-3D4E25226F47}">
      <dgm:prSet/>
      <dgm:spPr/>
      <dgm:t>
        <a:bodyPr/>
        <a:lstStyle/>
        <a:p>
          <a:endParaRPr lang="zh-CN" altLang="en-US" sz="2400"/>
        </a:p>
      </dgm:t>
    </dgm:pt>
    <dgm:pt modelId="{AC7A523F-36B3-449A-A7F7-B98FCCAB1568}" type="sibTrans" cxnId="{CA07A964-76E5-45B4-BCF4-3D4E25226F47}">
      <dgm:prSet/>
      <dgm:spPr/>
      <dgm:t>
        <a:bodyPr/>
        <a:lstStyle/>
        <a:p>
          <a:endParaRPr lang="zh-CN" altLang="en-US" sz="2400"/>
        </a:p>
      </dgm:t>
    </dgm:pt>
    <dgm:pt modelId="{18A108B7-9F4B-4CDD-8E09-E35CE8C34789}">
      <dgm:prSet phldrT="[文本]" custT="1"/>
      <dgm:spPr/>
      <dgm:t>
        <a:bodyPr/>
        <a:lstStyle/>
        <a:p>
          <a:r>
            <a:rPr lang="en-US" altLang="zh-CN" sz="2400" dirty="0" smtClean="0">
              <a:solidFill>
                <a:schemeClr val="bg2"/>
              </a:solidFill>
            </a:rPr>
            <a:t>Next study period(2017-2020)</a:t>
          </a:r>
          <a:endParaRPr lang="zh-CN" altLang="en-US" sz="2400" dirty="0">
            <a:solidFill>
              <a:schemeClr val="bg2"/>
            </a:solidFill>
          </a:endParaRPr>
        </a:p>
      </dgm:t>
    </dgm:pt>
    <dgm:pt modelId="{013CF3BB-B87A-462C-9A25-583F74D3BA5C}" type="sibTrans" cxnId="{0A1A16CB-9E77-45BF-A668-A212208B12A4}">
      <dgm:prSet/>
      <dgm:spPr/>
    </dgm:pt>
    <dgm:pt modelId="{15CCF330-8948-4A18-AE54-467F111AEC16}" type="parTrans" cxnId="{0A1A16CB-9E77-45BF-A668-A212208B12A4}">
      <dgm:prSet/>
      <dgm:spPr/>
    </dgm:pt>
    <dgm:pt modelId="{2315F99B-8E42-452B-8EB1-F4C72036BD05}">
      <dgm:prSet phldrT="[文本]" custT="1"/>
      <dgm:spPr/>
      <dgm:t>
        <a:bodyPr/>
        <a:lstStyle/>
        <a:p>
          <a:r>
            <a:rPr lang="en-US" altLang="zh-CN" sz="2400" dirty="0" smtClean="0">
              <a:solidFill>
                <a:schemeClr val="bg2"/>
              </a:solidFill>
            </a:rPr>
            <a:t>Cloud security Recommendation structure</a:t>
          </a:r>
          <a:endParaRPr lang="zh-CN" altLang="en-US" sz="2400" dirty="0">
            <a:solidFill>
              <a:schemeClr val="bg2"/>
            </a:solidFill>
          </a:endParaRPr>
        </a:p>
      </dgm:t>
    </dgm:pt>
    <dgm:pt modelId="{830366BB-6756-4D41-BE3D-BED20763B07A}" type="parTrans" cxnId="{CC8691E1-843C-4CCB-B76A-CC064420A42D}">
      <dgm:prSet/>
      <dgm:spPr/>
    </dgm:pt>
    <dgm:pt modelId="{593C30DB-FC1B-446F-B941-50E92F97B5EF}" type="sibTrans" cxnId="{CC8691E1-843C-4CCB-B76A-CC064420A42D}">
      <dgm:prSet/>
      <dgm:spPr/>
    </dgm:pt>
    <dgm:pt modelId="{6E475DF3-854C-4C4F-B033-3B0EB5A644A1}" type="pres">
      <dgm:prSet presAssocID="{F095215C-94C4-4419-A39B-4334024A63D1}" presName="Name0" presStyleCnt="0">
        <dgm:presLayoutVars>
          <dgm:chMax val="7"/>
          <dgm:chPref val="7"/>
          <dgm:dir/>
        </dgm:presLayoutVars>
      </dgm:prSet>
      <dgm:spPr/>
      <dgm:t>
        <a:bodyPr/>
        <a:lstStyle/>
        <a:p>
          <a:endParaRPr lang="zh-CN" altLang="en-US"/>
        </a:p>
      </dgm:t>
    </dgm:pt>
    <dgm:pt modelId="{7EBF6935-9948-4488-B7C8-01BF26A667C0}" type="pres">
      <dgm:prSet presAssocID="{F095215C-94C4-4419-A39B-4334024A63D1}" presName="Name1" presStyleCnt="0"/>
      <dgm:spPr/>
    </dgm:pt>
    <dgm:pt modelId="{6AB186DA-D43B-4FD2-8537-09C2EF47FE19}" type="pres">
      <dgm:prSet presAssocID="{F095215C-94C4-4419-A39B-4334024A63D1}" presName="cycle" presStyleCnt="0"/>
      <dgm:spPr/>
    </dgm:pt>
    <dgm:pt modelId="{C99B6BEE-F4EA-46C9-8246-9D109C576C64}" type="pres">
      <dgm:prSet presAssocID="{F095215C-94C4-4419-A39B-4334024A63D1}" presName="srcNode" presStyleLbl="node1" presStyleIdx="0" presStyleCnt="4"/>
      <dgm:spPr/>
    </dgm:pt>
    <dgm:pt modelId="{7B7A1265-F964-4928-88F6-72C48ABB9842}" type="pres">
      <dgm:prSet presAssocID="{F095215C-94C4-4419-A39B-4334024A63D1}" presName="conn" presStyleLbl="parChTrans1D2" presStyleIdx="0" presStyleCnt="1"/>
      <dgm:spPr/>
      <dgm:t>
        <a:bodyPr/>
        <a:lstStyle/>
        <a:p>
          <a:endParaRPr lang="zh-CN" altLang="en-US"/>
        </a:p>
      </dgm:t>
    </dgm:pt>
    <dgm:pt modelId="{C17F08A1-BD6A-4E01-A825-E8841F124565}" type="pres">
      <dgm:prSet presAssocID="{F095215C-94C4-4419-A39B-4334024A63D1}" presName="extraNode" presStyleLbl="node1" presStyleIdx="0" presStyleCnt="4"/>
      <dgm:spPr/>
    </dgm:pt>
    <dgm:pt modelId="{0BE3AE40-9096-42C6-B292-858466F381A7}" type="pres">
      <dgm:prSet presAssocID="{F095215C-94C4-4419-A39B-4334024A63D1}" presName="dstNode" presStyleLbl="node1" presStyleIdx="0" presStyleCnt="4"/>
      <dgm:spPr/>
    </dgm:pt>
    <dgm:pt modelId="{5022AA2E-C823-4037-B1D3-0F3A224A7680}" type="pres">
      <dgm:prSet presAssocID="{40E77830-E68F-43F1-BA83-DFBD725F7E71}" presName="text_1" presStyleLbl="node1" presStyleIdx="0" presStyleCnt="4">
        <dgm:presLayoutVars>
          <dgm:bulletEnabled val="1"/>
        </dgm:presLayoutVars>
      </dgm:prSet>
      <dgm:spPr/>
      <dgm:t>
        <a:bodyPr/>
        <a:lstStyle/>
        <a:p>
          <a:endParaRPr lang="zh-CN" altLang="en-US"/>
        </a:p>
      </dgm:t>
    </dgm:pt>
    <dgm:pt modelId="{2C2008B6-1BDA-4D62-8546-45A314FA3CEC}" type="pres">
      <dgm:prSet presAssocID="{40E77830-E68F-43F1-BA83-DFBD725F7E71}" presName="accent_1" presStyleCnt="0"/>
      <dgm:spPr/>
    </dgm:pt>
    <dgm:pt modelId="{336E650D-E2EA-49E5-A261-384F213354FE}" type="pres">
      <dgm:prSet presAssocID="{40E77830-E68F-43F1-BA83-DFBD725F7E71}" presName="accentRepeatNode" presStyleLbl="solidFgAcc1" presStyleIdx="0" presStyleCnt="4"/>
      <dgm:spPr/>
    </dgm:pt>
    <dgm:pt modelId="{5C4E1AF2-0358-4884-B17B-EEDADA2BE38F}" type="pres">
      <dgm:prSet presAssocID="{2315F99B-8E42-452B-8EB1-F4C72036BD05}" presName="text_2" presStyleLbl="node1" presStyleIdx="1" presStyleCnt="4">
        <dgm:presLayoutVars>
          <dgm:bulletEnabled val="1"/>
        </dgm:presLayoutVars>
      </dgm:prSet>
      <dgm:spPr/>
      <dgm:t>
        <a:bodyPr/>
        <a:lstStyle/>
        <a:p>
          <a:endParaRPr lang="zh-CN" altLang="en-US"/>
        </a:p>
      </dgm:t>
    </dgm:pt>
    <dgm:pt modelId="{DCEC7C68-8E7B-4A76-871A-B4B9AB5747FB}" type="pres">
      <dgm:prSet presAssocID="{2315F99B-8E42-452B-8EB1-F4C72036BD05}" presName="accent_2" presStyleCnt="0"/>
      <dgm:spPr/>
    </dgm:pt>
    <dgm:pt modelId="{CCF239A2-EE76-403F-A1DA-44E254865CD1}" type="pres">
      <dgm:prSet presAssocID="{2315F99B-8E42-452B-8EB1-F4C72036BD05}" presName="accentRepeatNode" presStyleLbl="solidFgAcc1" presStyleIdx="1" presStyleCnt="4"/>
      <dgm:spPr/>
    </dgm:pt>
    <dgm:pt modelId="{4A867A26-42B9-49CA-B722-C19AD50118F6}" type="pres">
      <dgm:prSet presAssocID="{71CBE8AA-5F0E-4600-9983-C3485BC17B9D}" presName="text_3" presStyleLbl="node1" presStyleIdx="2" presStyleCnt="4">
        <dgm:presLayoutVars>
          <dgm:bulletEnabled val="1"/>
        </dgm:presLayoutVars>
      </dgm:prSet>
      <dgm:spPr/>
      <dgm:t>
        <a:bodyPr/>
        <a:lstStyle/>
        <a:p>
          <a:endParaRPr lang="zh-CN" altLang="en-US"/>
        </a:p>
      </dgm:t>
    </dgm:pt>
    <dgm:pt modelId="{395A94BA-BB04-4151-8DFB-64675EE5FCAF}" type="pres">
      <dgm:prSet presAssocID="{71CBE8AA-5F0E-4600-9983-C3485BC17B9D}" presName="accent_3" presStyleCnt="0"/>
      <dgm:spPr/>
    </dgm:pt>
    <dgm:pt modelId="{15438BEA-9286-4101-ABE8-995A342EE993}" type="pres">
      <dgm:prSet presAssocID="{71CBE8AA-5F0E-4600-9983-C3485BC17B9D}" presName="accentRepeatNode" presStyleLbl="solidFgAcc1" presStyleIdx="2" presStyleCnt="4"/>
      <dgm:spPr/>
    </dgm:pt>
    <dgm:pt modelId="{A2CE9E4D-055C-40A4-B5C3-A700FB9A5344}" type="pres">
      <dgm:prSet presAssocID="{18A108B7-9F4B-4CDD-8E09-E35CE8C34789}" presName="text_4" presStyleLbl="node1" presStyleIdx="3" presStyleCnt="4">
        <dgm:presLayoutVars>
          <dgm:bulletEnabled val="1"/>
        </dgm:presLayoutVars>
      </dgm:prSet>
      <dgm:spPr/>
      <dgm:t>
        <a:bodyPr/>
        <a:lstStyle/>
        <a:p>
          <a:endParaRPr lang="zh-CN" altLang="en-US"/>
        </a:p>
      </dgm:t>
    </dgm:pt>
    <dgm:pt modelId="{164C597B-B35F-4000-8FEC-45609E701B47}" type="pres">
      <dgm:prSet presAssocID="{18A108B7-9F4B-4CDD-8E09-E35CE8C34789}" presName="accent_4" presStyleCnt="0"/>
      <dgm:spPr/>
    </dgm:pt>
    <dgm:pt modelId="{0EEB95C2-6357-4646-BA9F-542393E10E0F}" type="pres">
      <dgm:prSet presAssocID="{18A108B7-9F4B-4CDD-8E09-E35CE8C34789}" presName="accentRepeatNode" presStyleLbl="solidFgAcc1" presStyleIdx="3" presStyleCnt="4"/>
      <dgm:spPr/>
    </dgm:pt>
  </dgm:ptLst>
  <dgm:cxnLst>
    <dgm:cxn modelId="{AE435EC2-28DF-4EAE-835A-A8D8E2D46AA8}" type="presOf" srcId="{F095215C-94C4-4419-A39B-4334024A63D1}" destId="{6E475DF3-854C-4C4F-B033-3B0EB5A644A1}" srcOrd="0" destOrd="0" presId="urn:microsoft.com/office/officeart/2008/layout/VerticalCurvedList"/>
    <dgm:cxn modelId="{CC8691E1-843C-4CCB-B76A-CC064420A42D}" srcId="{F095215C-94C4-4419-A39B-4334024A63D1}" destId="{2315F99B-8E42-452B-8EB1-F4C72036BD05}" srcOrd="1" destOrd="0" parTransId="{830366BB-6756-4D41-BE3D-BED20763B07A}" sibTransId="{593C30DB-FC1B-446F-B941-50E92F97B5EF}"/>
    <dgm:cxn modelId="{4633E1FB-D153-4FF2-81C2-42ADB8456BE7}" type="presOf" srcId="{2315F99B-8E42-452B-8EB1-F4C72036BD05}" destId="{5C4E1AF2-0358-4884-B17B-EEDADA2BE38F}" srcOrd="0" destOrd="0" presId="urn:microsoft.com/office/officeart/2008/layout/VerticalCurvedList"/>
    <dgm:cxn modelId="{A1FC92BF-2A46-41F9-B3A9-017077131C14}" type="presOf" srcId="{71CBE8AA-5F0E-4600-9983-C3485BC17B9D}" destId="{4A867A26-42B9-49CA-B722-C19AD50118F6}" srcOrd="0" destOrd="0" presId="urn:microsoft.com/office/officeart/2008/layout/VerticalCurvedList"/>
    <dgm:cxn modelId="{93F182B2-BD31-4F17-9E6A-B2788687BE6C}" type="presOf" srcId="{96C4250E-5B8C-4179-B8BA-BD44C546EBFA}" destId="{7B7A1265-F964-4928-88F6-72C48ABB9842}" srcOrd="0" destOrd="0" presId="urn:microsoft.com/office/officeart/2008/layout/VerticalCurvedList"/>
    <dgm:cxn modelId="{0A1A16CB-9E77-45BF-A668-A212208B12A4}" srcId="{F095215C-94C4-4419-A39B-4334024A63D1}" destId="{18A108B7-9F4B-4CDD-8E09-E35CE8C34789}" srcOrd="3" destOrd="0" parTransId="{15CCF330-8948-4A18-AE54-467F111AEC16}" sibTransId="{013CF3BB-B87A-462C-9A25-583F74D3BA5C}"/>
    <dgm:cxn modelId="{C0EEC7E7-FC60-4299-839D-FF8BF63546A8}" type="presOf" srcId="{18A108B7-9F4B-4CDD-8E09-E35CE8C34789}" destId="{A2CE9E4D-055C-40A4-B5C3-A700FB9A5344}" srcOrd="0" destOrd="0" presId="urn:microsoft.com/office/officeart/2008/layout/VerticalCurvedList"/>
    <dgm:cxn modelId="{CA07A964-76E5-45B4-BCF4-3D4E25226F47}" srcId="{F095215C-94C4-4419-A39B-4334024A63D1}" destId="{71CBE8AA-5F0E-4600-9983-C3485BC17B9D}" srcOrd="2" destOrd="0" parTransId="{1CECE2E6-76A0-47C2-B030-DF2764EF91C6}" sibTransId="{AC7A523F-36B3-449A-A7F7-B98FCCAB1568}"/>
    <dgm:cxn modelId="{1F0108A0-D919-4855-A745-DDC12493FA74}" srcId="{F095215C-94C4-4419-A39B-4334024A63D1}" destId="{40E77830-E68F-43F1-BA83-DFBD725F7E71}" srcOrd="0" destOrd="0" parTransId="{FAECF515-C0F1-4E46-88AE-5F42747F02BD}" sibTransId="{96C4250E-5B8C-4179-B8BA-BD44C546EBFA}"/>
    <dgm:cxn modelId="{B3DABE6F-F291-4E63-B7C5-4E2DC7960A63}" type="presOf" srcId="{40E77830-E68F-43F1-BA83-DFBD725F7E71}" destId="{5022AA2E-C823-4037-B1D3-0F3A224A7680}" srcOrd="0" destOrd="0" presId="urn:microsoft.com/office/officeart/2008/layout/VerticalCurvedList"/>
    <dgm:cxn modelId="{FDCB4A1B-EEF1-425B-A1FB-05E4FCC65DCF}" type="presParOf" srcId="{6E475DF3-854C-4C4F-B033-3B0EB5A644A1}" destId="{7EBF6935-9948-4488-B7C8-01BF26A667C0}" srcOrd="0" destOrd="0" presId="urn:microsoft.com/office/officeart/2008/layout/VerticalCurvedList"/>
    <dgm:cxn modelId="{F1B04CD0-0F67-4708-B95F-EAAC8539C32A}" type="presParOf" srcId="{7EBF6935-9948-4488-B7C8-01BF26A667C0}" destId="{6AB186DA-D43B-4FD2-8537-09C2EF47FE19}" srcOrd="0" destOrd="0" presId="urn:microsoft.com/office/officeart/2008/layout/VerticalCurvedList"/>
    <dgm:cxn modelId="{1BEEA5B4-7097-44E3-9904-F6B7AC27AE7C}" type="presParOf" srcId="{6AB186DA-D43B-4FD2-8537-09C2EF47FE19}" destId="{C99B6BEE-F4EA-46C9-8246-9D109C576C64}" srcOrd="0" destOrd="0" presId="urn:microsoft.com/office/officeart/2008/layout/VerticalCurvedList"/>
    <dgm:cxn modelId="{5C376EE1-FE5B-4B6F-AFF7-3C33CB269DB9}" type="presParOf" srcId="{6AB186DA-D43B-4FD2-8537-09C2EF47FE19}" destId="{7B7A1265-F964-4928-88F6-72C48ABB9842}" srcOrd="1" destOrd="0" presId="urn:microsoft.com/office/officeart/2008/layout/VerticalCurvedList"/>
    <dgm:cxn modelId="{3B5C303D-5EF6-4F6A-8523-89DC22678A88}" type="presParOf" srcId="{6AB186DA-D43B-4FD2-8537-09C2EF47FE19}" destId="{C17F08A1-BD6A-4E01-A825-E8841F124565}" srcOrd="2" destOrd="0" presId="urn:microsoft.com/office/officeart/2008/layout/VerticalCurvedList"/>
    <dgm:cxn modelId="{39FB4620-1BC1-4063-AA5F-F4E38018ADC0}" type="presParOf" srcId="{6AB186DA-D43B-4FD2-8537-09C2EF47FE19}" destId="{0BE3AE40-9096-42C6-B292-858466F381A7}" srcOrd="3" destOrd="0" presId="urn:microsoft.com/office/officeart/2008/layout/VerticalCurvedList"/>
    <dgm:cxn modelId="{783FD576-6BA9-4B43-8F5F-0BB0E1FA1893}" type="presParOf" srcId="{7EBF6935-9948-4488-B7C8-01BF26A667C0}" destId="{5022AA2E-C823-4037-B1D3-0F3A224A7680}" srcOrd="1" destOrd="0" presId="urn:microsoft.com/office/officeart/2008/layout/VerticalCurvedList"/>
    <dgm:cxn modelId="{F4B57B05-3856-4B45-BBF8-DC5CD592497A}" type="presParOf" srcId="{7EBF6935-9948-4488-B7C8-01BF26A667C0}" destId="{2C2008B6-1BDA-4D62-8546-45A314FA3CEC}" srcOrd="2" destOrd="0" presId="urn:microsoft.com/office/officeart/2008/layout/VerticalCurvedList"/>
    <dgm:cxn modelId="{59E3BDA6-7328-486A-AF93-2F60F3A1CEF0}" type="presParOf" srcId="{2C2008B6-1BDA-4D62-8546-45A314FA3CEC}" destId="{336E650D-E2EA-49E5-A261-384F213354FE}" srcOrd="0" destOrd="0" presId="urn:microsoft.com/office/officeart/2008/layout/VerticalCurvedList"/>
    <dgm:cxn modelId="{F840DE75-A4E5-410A-9418-A199E318FEB9}" type="presParOf" srcId="{7EBF6935-9948-4488-B7C8-01BF26A667C0}" destId="{5C4E1AF2-0358-4884-B17B-EEDADA2BE38F}" srcOrd="3" destOrd="0" presId="urn:microsoft.com/office/officeart/2008/layout/VerticalCurvedList"/>
    <dgm:cxn modelId="{233609C5-7458-4DDD-BF21-43A8236DCB61}" type="presParOf" srcId="{7EBF6935-9948-4488-B7C8-01BF26A667C0}" destId="{DCEC7C68-8E7B-4A76-871A-B4B9AB5747FB}" srcOrd="4" destOrd="0" presId="urn:microsoft.com/office/officeart/2008/layout/VerticalCurvedList"/>
    <dgm:cxn modelId="{11E246FB-7158-4228-83E4-4703746066BF}" type="presParOf" srcId="{DCEC7C68-8E7B-4A76-871A-B4B9AB5747FB}" destId="{CCF239A2-EE76-403F-A1DA-44E254865CD1}" srcOrd="0" destOrd="0" presId="urn:microsoft.com/office/officeart/2008/layout/VerticalCurvedList"/>
    <dgm:cxn modelId="{AB782DB6-9751-4F7F-97D8-E7A684C55E26}" type="presParOf" srcId="{7EBF6935-9948-4488-B7C8-01BF26A667C0}" destId="{4A867A26-42B9-49CA-B722-C19AD50118F6}" srcOrd="5" destOrd="0" presId="urn:microsoft.com/office/officeart/2008/layout/VerticalCurvedList"/>
    <dgm:cxn modelId="{6B1873BF-018B-401D-8233-BB046894B1A0}" type="presParOf" srcId="{7EBF6935-9948-4488-B7C8-01BF26A667C0}" destId="{395A94BA-BB04-4151-8DFB-64675EE5FCAF}" srcOrd="6" destOrd="0" presId="urn:microsoft.com/office/officeart/2008/layout/VerticalCurvedList"/>
    <dgm:cxn modelId="{B0DFC95E-2708-4E2E-B26D-E0D758659917}" type="presParOf" srcId="{395A94BA-BB04-4151-8DFB-64675EE5FCAF}" destId="{15438BEA-9286-4101-ABE8-995A342EE993}" srcOrd="0" destOrd="0" presId="urn:microsoft.com/office/officeart/2008/layout/VerticalCurvedList"/>
    <dgm:cxn modelId="{2C5E49CC-F9D3-4D60-BA54-1E5E8A9FAC30}" type="presParOf" srcId="{7EBF6935-9948-4488-B7C8-01BF26A667C0}" destId="{A2CE9E4D-055C-40A4-B5C3-A700FB9A5344}" srcOrd="7" destOrd="0" presId="urn:microsoft.com/office/officeart/2008/layout/VerticalCurvedList"/>
    <dgm:cxn modelId="{6E3F7CB9-0224-4892-952C-3B9A3B65F681}" type="presParOf" srcId="{7EBF6935-9948-4488-B7C8-01BF26A667C0}" destId="{164C597B-B35F-4000-8FEC-45609E701B47}" srcOrd="8" destOrd="0" presId="urn:microsoft.com/office/officeart/2008/layout/VerticalCurvedList"/>
    <dgm:cxn modelId="{7498F77B-E5D8-4D27-816F-F6E89C62C233}" type="presParOf" srcId="{164C597B-B35F-4000-8FEC-45609E701B47}" destId="{0EEB95C2-6357-4646-BA9F-542393E10E0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C59D4E8-9BC8-415C-B2BF-CB78E20D405D}"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zh-CN" altLang="en-US"/>
        </a:p>
      </dgm:t>
    </dgm:pt>
    <dgm:pt modelId="{360325FD-1672-473B-B2C4-1952D71B5DA0}">
      <dgm:prSet phldrT="[文本]" custT="1"/>
      <dgm:spPr/>
      <dgm:t>
        <a:bodyPr/>
        <a:lstStyle/>
        <a:p>
          <a:r>
            <a:rPr lang="en-US" altLang="zh-CN" sz="1800" dirty="0" smtClean="0">
              <a:solidFill>
                <a:srgbClr val="0E438A"/>
              </a:solidFill>
            </a:rPr>
            <a:t>7  </a:t>
          </a:r>
          <a:r>
            <a:rPr lang="en-GB" altLang="zh-CN" sz="1800" dirty="0" smtClean="0">
              <a:solidFill>
                <a:srgbClr val="0E438A"/>
              </a:solidFill>
            </a:rPr>
            <a:t>Requirements of the security clause of the service level agreement</a:t>
          </a:r>
          <a:endParaRPr lang="zh-CN" altLang="en-US" sz="1800" dirty="0">
            <a:solidFill>
              <a:srgbClr val="0E438A"/>
            </a:solidFill>
          </a:endParaRPr>
        </a:p>
      </dgm:t>
    </dgm:pt>
    <dgm:pt modelId="{C5B05AAA-14AD-42BF-899C-DE8A4595A501}" type="parTrans" cxnId="{F8C41BAD-05B3-4686-9122-26CE2A26B80B}">
      <dgm:prSet/>
      <dgm:spPr/>
      <dgm:t>
        <a:bodyPr/>
        <a:lstStyle/>
        <a:p>
          <a:endParaRPr lang="zh-CN" altLang="en-US" sz="1800">
            <a:solidFill>
              <a:schemeClr val="tx1"/>
            </a:solidFill>
            <a:latin typeface="+mj-lt"/>
            <a:ea typeface="黑体" pitchFamily="49" charset="-122"/>
          </a:endParaRPr>
        </a:p>
      </dgm:t>
    </dgm:pt>
    <dgm:pt modelId="{B1F46F61-2D21-45FF-9561-63646CE3676F}" type="sibTrans" cxnId="{F8C41BAD-05B3-4686-9122-26CE2A26B80B}">
      <dgm:prSet/>
      <dgm:spPr/>
      <dgm:t>
        <a:bodyPr/>
        <a:lstStyle/>
        <a:p>
          <a:endParaRPr lang="zh-CN" altLang="en-US" sz="1800">
            <a:solidFill>
              <a:schemeClr val="tx1"/>
            </a:solidFill>
            <a:latin typeface="+mj-lt"/>
            <a:ea typeface="黑体" pitchFamily="49" charset="-122"/>
          </a:endParaRPr>
        </a:p>
      </dgm:t>
    </dgm:pt>
    <dgm:pt modelId="{6412D356-3A21-4F17-8D20-7754EF2A7561}">
      <dgm:prSet phldrT="[文本]" custT="1"/>
      <dgm:spPr/>
      <dgm:t>
        <a:bodyPr/>
        <a:lstStyle/>
        <a:p>
          <a:r>
            <a:rPr lang="en-US" altLang="zh-CN" sz="1600" dirty="0" smtClean="0">
              <a:solidFill>
                <a:srgbClr val="0E438A"/>
              </a:solidFill>
            </a:rPr>
            <a:t>7.1  Security responsibility between CSPs and CSCs </a:t>
          </a:r>
          <a:endParaRPr lang="zh-CN" altLang="en-US" sz="1600" dirty="0">
            <a:solidFill>
              <a:srgbClr val="0E438A"/>
            </a:solidFill>
            <a:latin typeface="+mj-lt"/>
            <a:ea typeface="黑体" pitchFamily="49" charset="-122"/>
          </a:endParaRPr>
        </a:p>
      </dgm:t>
    </dgm:pt>
    <dgm:pt modelId="{6080B926-A00D-4D22-B589-3FB6FA4BC777}" type="parTrans" cxnId="{2307B75A-BFB1-4B49-9C21-97AAD007F927}">
      <dgm:prSet/>
      <dgm:spPr/>
      <dgm:t>
        <a:bodyPr/>
        <a:lstStyle/>
        <a:p>
          <a:endParaRPr lang="zh-CN" altLang="en-US" sz="1800">
            <a:solidFill>
              <a:schemeClr val="tx1"/>
            </a:solidFill>
            <a:latin typeface="+mj-lt"/>
            <a:ea typeface="黑体" pitchFamily="49" charset="-122"/>
          </a:endParaRPr>
        </a:p>
      </dgm:t>
    </dgm:pt>
    <dgm:pt modelId="{9D07821D-5E5B-400D-9292-2F00647374A3}" type="sibTrans" cxnId="{2307B75A-BFB1-4B49-9C21-97AAD007F927}">
      <dgm:prSet/>
      <dgm:spPr/>
      <dgm:t>
        <a:bodyPr/>
        <a:lstStyle/>
        <a:p>
          <a:endParaRPr lang="zh-CN" altLang="en-US" sz="1800">
            <a:solidFill>
              <a:schemeClr val="tx1"/>
            </a:solidFill>
            <a:latin typeface="+mj-lt"/>
            <a:ea typeface="黑体" pitchFamily="49" charset="-122"/>
          </a:endParaRPr>
        </a:p>
      </dgm:t>
    </dgm:pt>
    <dgm:pt modelId="{86B32434-F6F9-4733-A4C4-1AF6415F0C6D}">
      <dgm:prSet phldrT="[文本]" custT="1"/>
      <dgm:spPr/>
      <dgm:t>
        <a:bodyPr/>
        <a:lstStyle/>
        <a:p>
          <a:r>
            <a:rPr lang="en-US" altLang="zh-CN" sz="1600" dirty="0" smtClean="0">
              <a:solidFill>
                <a:srgbClr val="0E438A"/>
              </a:solidFill>
            </a:rPr>
            <a:t>8.1 Identity management and access control</a:t>
          </a:r>
          <a:endParaRPr lang="zh-CN" altLang="en-US" sz="1600" dirty="0">
            <a:solidFill>
              <a:srgbClr val="0E438A"/>
            </a:solidFill>
          </a:endParaRPr>
        </a:p>
      </dgm:t>
    </dgm:pt>
    <dgm:pt modelId="{600D3AEB-1FD9-43EE-AAF0-B301BA7387E8}" type="parTrans" cxnId="{5C866FA4-8997-4EDC-AD7F-B6E234DEEE97}">
      <dgm:prSet/>
      <dgm:spPr/>
      <dgm:t>
        <a:bodyPr/>
        <a:lstStyle/>
        <a:p>
          <a:endParaRPr lang="zh-CN" altLang="en-US" sz="1800">
            <a:solidFill>
              <a:schemeClr val="tx1"/>
            </a:solidFill>
            <a:latin typeface="+mj-lt"/>
            <a:ea typeface="黑体" pitchFamily="49" charset="-122"/>
          </a:endParaRPr>
        </a:p>
      </dgm:t>
    </dgm:pt>
    <dgm:pt modelId="{904144BF-5863-49B3-9A4B-9D1C8BC23FF4}" type="sibTrans" cxnId="{5C866FA4-8997-4EDC-AD7F-B6E234DEEE97}">
      <dgm:prSet/>
      <dgm:spPr/>
      <dgm:t>
        <a:bodyPr/>
        <a:lstStyle/>
        <a:p>
          <a:endParaRPr lang="zh-CN" altLang="en-US" sz="1800">
            <a:solidFill>
              <a:schemeClr val="tx1"/>
            </a:solidFill>
            <a:latin typeface="+mj-lt"/>
            <a:ea typeface="黑体" pitchFamily="49" charset="-122"/>
          </a:endParaRPr>
        </a:p>
      </dgm:t>
    </dgm:pt>
    <dgm:pt modelId="{067B1DC6-75E8-4CC0-9A60-1EA11F30A96D}">
      <dgm:prSet phldrT="[文本]" custT="1"/>
      <dgm:spPr>
        <a:solidFill>
          <a:schemeClr val="accent6">
            <a:lumMod val="40000"/>
            <a:lumOff val="60000"/>
          </a:schemeClr>
        </a:solidFill>
        <a:ln>
          <a:noFill/>
        </a:ln>
      </dgm:spPr>
      <dgm:t>
        <a:bodyPr/>
        <a:lstStyle/>
        <a:p>
          <a:r>
            <a:rPr lang="en-US" altLang="zh-CN" sz="1800" dirty="0" smtClean="0">
              <a:solidFill>
                <a:srgbClr val="0E438A"/>
              </a:solidFill>
            </a:rPr>
            <a:t>8  Guidelines of daily operational security</a:t>
          </a:r>
          <a:endParaRPr lang="zh-CN" altLang="en-US" sz="1800" dirty="0">
            <a:solidFill>
              <a:srgbClr val="0E438A"/>
            </a:solidFill>
            <a:latin typeface="+mj-lt"/>
            <a:ea typeface="黑体" pitchFamily="49" charset="-122"/>
          </a:endParaRPr>
        </a:p>
      </dgm:t>
    </dgm:pt>
    <dgm:pt modelId="{1F8C6DD5-4359-4AE5-A749-1D7790D81B6E}" type="sibTrans" cxnId="{E5C60F63-2CA5-4C19-A459-B5823439F36F}">
      <dgm:prSet/>
      <dgm:spPr/>
      <dgm:t>
        <a:bodyPr/>
        <a:lstStyle/>
        <a:p>
          <a:endParaRPr lang="zh-CN" altLang="en-US" sz="1800">
            <a:solidFill>
              <a:schemeClr val="tx1"/>
            </a:solidFill>
            <a:latin typeface="+mj-lt"/>
            <a:ea typeface="黑体" pitchFamily="49" charset="-122"/>
          </a:endParaRPr>
        </a:p>
      </dgm:t>
    </dgm:pt>
    <dgm:pt modelId="{0877282C-E4D9-4161-B8B7-5715367A1CDC}" type="parTrans" cxnId="{E5C60F63-2CA5-4C19-A459-B5823439F36F}">
      <dgm:prSet/>
      <dgm:spPr/>
      <dgm:t>
        <a:bodyPr/>
        <a:lstStyle/>
        <a:p>
          <a:endParaRPr lang="zh-CN" altLang="en-US" sz="1800">
            <a:solidFill>
              <a:schemeClr val="tx1"/>
            </a:solidFill>
            <a:latin typeface="+mj-lt"/>
            <a:ea typeface="黑体" pitchFamily="49" charset="-122"/>
          </a:endParaRPr>
        </a:p>
      </dgm:t>
    </dgm:pt>
    <dgm:pt modelId="{C1EAA624-9D30-4826-BF0B-AC79656AC3C6}">
      <dgm:prSet phldrT="[文本]" custT="1"/>
      <dgm:spPr/>
      <dgm:t>
        <a:bodyPr/>
        <a:lstStyle/>
        <a:p>
          <a:r>
            <a:rPr lang="en-US" altLang="zh-CN" sz="1600" dirty="0" smtClean="0">
              <a:solidFill>
                <a:srgbClr val="0E438A"/>
              </a:solidFill>
            </a:rPr>
            <a:t>8.2 </a:t>
          </a:r>
          <a:r>
            <a:rPr lang="en-GB" altLang="zh-CN" sz="1600" dirty="0" smtClean="0">
              <a:solidFill>
                <a:srgbClr val="0E438A"/>
              </a:solidFill>
            </a:rPr>
            <a:t>Data encryption and key management</a:t>
          </a:r>
          <a:endParaRPr lang="zh-CN" altLang="en-US" sz="1600" dirty="0">
            <a:solidFill>
              <a:srgbClr val="0E438A"/>
            </a:solidFill>
          </a:endParaRPr>
        </a:p>
      </dgm:t>
    </dgm:pt>
    <dgm:pt modelId="{F84A5607-4F8A-480F-BBEE-87C1903F52D6}" type="parTrans" cxnId="{4D5B33D0-C2C4-4DA9-9676-ECC1DD1F7428}">
      <dgm:prSet/>
      <dgm:spPr/>
      <dgm:t>
        <a:bodyPr/>
        <a:lstStyle/>
        <a:p>
          <a:endParaRPr lang="zh-CN" altLang="en-US"/>
        </a:p>
      </dgm:t>
    </dgm:pt>
    <dgm:pt modelId="{7B1BF3B1-E084-4C41-9CCD-0194CAC5928A}" type="sibTrans" cxnId="{4D5B33D0-C2C4-4DA9-9676-ECC1DD1F7428}">
      <dgm:prSet/>
      <dgm:spPr/>
      <dgm:t>
        <a:bodyPr/>
        <a:lstStyle/>
        <a:p>
          <a:endParaRPr lang="zh-CN" altLang="en-US"/>
        </a:p>
      </dgm:t>
    </dgm:pt>
    <dgm:pt modelId="{EB1B7ED0-5EBB-45BE-9D26-813758B2AEC0}">
      <dgm:prSet custT="1"/>
      <dgm:spPr/>
      <dgm:t>
        <a:bodyPr/>
        <a:lstStyle/>
        <a:p>
          <a:r>
            <a:rPr lang="en-US" altLang="zh-CN" sz="1600" dirty="0" smtClean="0">
              <a:solidFill>
                <a:srgbClr val="0E438A"/>
              </a:solidFill>
            </a:rPr>
            <a:t>7.2.2 Requirements of the security clause of SLA</a:t>
          </a:r>
          <a:endParaRPr lang="zh-CN" altLang="en-US" sz="1600" dirty="0">
            <a:solidFill>
              <a:srgbClr val="0E438A"/>
            </a:solidFill>
          </a:endParaRPr>
        </a:p>
      </dgm:t>
    </dgm:pt>
    <dgm:pt modelId="{618A3029-1B2D-4A57-A6B9-2634B679C3CC}" type="sibTrans" cxnId="{19A555D5-1C0A-42A2-A79E-E1B72F10CAC8}">
      <dgm:prSet/>
      <dgm:spPr/>
      <dgm:t>
        <a:bodyPr/>
        <a:lstStyle/>
        <a:p>
          <a:endParaRPr lang="zh-CN" altLang="en-US"/>
        </a:p>
      </dgm:t>
    </dgm:pt>
    <dgm:pt modelId="{47A5425C-C454-4B4A-B89D-E18249705DF7}" type="parTrans" cxnId="{19A555D5-1C0A-42A2-A79E-E1B72F10CAC8}">
      <dgm:prSet/>
      <dgm:spPr/>
      <dgm:t>
        <a:bodyPr/>
        <a:lstStyle/>
        <a:p>
          <a:endParaRPr lang="zh-CN" altLang="en-US"/>
        </a:p>
      </dgm:t>
    </dgm:pt>
    <dgm:pt modelId="{0C47B6E5-DFF7-4BB6-9056-E8D75F66B1BF}">
      <dgm:prSet custT="1"/>
      <dgm:spPr/>
      <dgm:t>
        <a:bodyPr/>
        <a:lstStyle/>
        <a:p>
          <a:r>
            <a:rPr lang="en-US" altLang="zh-CN" sz="1600" dirty="0" smtClean="0">
              <a:solidFill>
                <a:srgbClr val="0E438A"/>
              </a:solidFill>
            </a:rPr>
            <a:t>7.2.1 General requirements</a:t>
          </a:r>
        </a:p>
      </dgm:t>
    </dgm:pt>
    <dgm:pt modelId="{0C030AF6-4056-45A1-9CBA-5CAE7B0D792A}" type="sibTrans" cxnId="{BACA8FEA-193A-4ADC-AF0E-4A9183B30FC9}">
      <dgm:prSet/>
      <dgm:spPr/>
      <dgm:t>
        <a:bodyPr/>
        <a:lstStyle/>
        <a:p>
          <a:endParaRPr lang="zh-CN" altLang="en-US"/>
        </a:p>
      </dgm:t>
    </dgm:pt>
    <dgm:pt modelId="{50095C04-AEA9-452E-A987-1C68F72B1100}" type="parTrans" cxnId="{BACA8FEA-193A-4ADC-AF0E-4A9183B30FC9}">
      <dgm:prSet/>
      <dgm:spPr/>
      <dgm:t>
        <a:bodyPr/>
        <a:lstStyle/>
        <a:p>
          <a:endParaRPr lang="zh-CN" altLang="en-US"/>
        </a:p>
      </dgm:t>
    </dgm:pt>
    <dgm:pt modelId="{88F52363-56D8-45BC-9701-4DE7FC068E40}">
      <dgm:prSet custT="1"/>
      <dgm:spPr/>
      <dgm:t>
        <a:bodyPr/>
        <a:lstStyle/>
        <a:p>
          <a:r>
            <a:rPr lang="en-US" altLang="zh-CN" sz="1600" dirty="0" smtClean="0">
              <a:solidFill>
                <a:srgbClr val="0E438A"/>
              </a:solidFill>
            </a:rPr>
            <a:t>7.2	Requirements of the security SLA	</a:t>
          </a:r>
        </a:p>
      </dgm:t>
    </dgm:pt>
    <dgm:pt modelId="{215B7C4B-3E4D-4D1B-95F7-3F6BA0438A18}" type="sibTrans" cxnId="{9FB5869A-2EE5-40E9-B676-DEB594681C85}">
      <dgm:prSet/>
      <dgm:spPr/>
      <dgm:t>
        <a:bodyPr/>
        <a:lstStyle/>
        <a:p>
          <a:endParaRPr lang="zh-CN" altLang="en-US"/>
        </a:p>
      </dgm:t>
    </dgm:pt>
    <dgm:pt modelId="{458C6933-47E4-447A-A008-871FD416C021}" type="parTrans" cxnId="{9FB5869A-2EE5-40E9-B676-DEB594681C85}">
      <dgm:prSet/>
      <dgm:spPr/>
      <dgm:t>
        <a:bodyPr/>
        <a:lstStyle/>
        <a:p>
          <a:endParaRPr lang="zh-CN" altLang="en-US"/>
        </a:p>
      </dgm:t>
    </dgm:pt>
    <dgm:pt modelId="{FF77CC07-BCDA-4F69-9C27-82A7BD1BCDFF}">
      <dgm:prSet phldrT="[文本]" custT="1"/>
      <dgm:spPr/>
      <dgm:t>
        <a:bodyPr/>
        <a:lstStyle/>
        <a:p>
          <a:r>
            <a:rPr lang="en-US" altLang="zh-CN" sz="1600" dirty="0" smtClean="0">
              <a:solidFill>
                <a:srgbClr val="0E438A"/>
              </a:solidFill>
            </a:rPr>
            <a:t>8.3 System security monitoring</a:t>
          </a:r>
          <a:endParaRPr lang="zh-CN" altLang="en-US" sz="1600" dirty="0">
            <a:solidFill>
              <a:srgbClr val="0E438A"/>
            </a:solidFill>
          </a:endParaRPr>
        </a:p>
      </dgm:t>
    </dgm:pt>
    <dgm:pt modelId="{ABCB88AC-53FE-4514-B89D-D0A0A328DFD3}" type="parTrans" cxnId="{2B34F340-BE95-4AAC-8BA2-E093063482E8}">
      <dgm:prSet/>
      <dgm:spPr/>
      <dgm:t>
        <a:bodyPr/>
        <a:lstStyle/>
        <a:p>
          <a:endParaRPr lang="zh-CN" altLang="en-US"/>
        </a:p>
      </dgm:t>
    </dgm:pt>
    <dgm:pt modelId="{5EC14D8C-91ED-4FAF-A8C7-62EF261146EF}" type="sibTrans" cxnId="{2B34F340-BE95-4AAC-8BA2-E093063482E8}">
      <dgm:prSet/>
      <dgm:spPr/>
      <dgm:t>
        <a:bodyPr/>
        <a:lstStyle/>
        <a:p>
          <a:endParaRPr lang="zh-CN" altLang="en-US"/>
        </a:p>
      </dgm:t>
    </dgm:pt>
    <dgm:pt modelId="{64F5EF0D-FC9F-4612-BF3E-D82720485082}">
      <dgm:prSet phldrT="[文本]" custT="1"/>
      <dgm:spPr/>
      <dgm:t>
        <a:bodyPr/>
        <a:lstStyle/>
        <a:p>
          <a:r>
            <a:rPr lang="en-US" altLang="zh-CN" sz="1600" dirty="0" smtClean="0">
              <a:solidFill>
                <a:srgbClr val="0E438A"/>
              </a:solidFill>
            </a:rPr>
            <a:t>8.5 Security configuration management </a:t>
          </a:r>
          <a:endParaRPr lang="zh-CN" altLang="en-US" sz="1600" dirty="0">
            <a:solidFill>
              <a:srgbClr val="0E438A"/>
            </a:solidFill>
          </a:endParaRPr>
        </a:p>
      </dgm:t>
    </dgm:pt>
    <dgm:pt modelId="{C175DC0C-6C08-4063-AEEF-BC6E00FD83A2}" type="parTrans" cxnId="{C9AAA4BF-1FE6-4240-BF2E-015E8A3126F1}">
      <dgm:prSet/>
      <dgm:spPr/>
      <dgm:t>
        <a:bodyPr/>
        <a:lstStyle/>
        <a:p>
          <a:endParaRPr lang="zh-CN" altLang="en-US"/>
        </a:p>
      </dgm:t>
    </dgm:pt>
    <dgm:pt modelId="{120CCA0A-4361-4A90-A9E7-10ECEAFF1A2A}" type="sibTrans" cxnId="{C9AAA4BF-1FE6-4240-BF2E-015E8A3126F1}">
      <dgm:prSet/>
      <dgm:spPr/>
      <dgm:t>
        <a:bodyPr/>
        <a:lstStyle/>
        <a:p>
          <a:endParaRPr lang="zh-CN" altLang="en-US"/>
        </a:p>
      </dgm:t>
    </dgm:pt>
    <dgm:pt modelId="{07E11F5A-A2F6-4C19-B39C-4AE95F00A722}">
      <dgm:prSet phldrT="[文本]" custT="1"/>
      <dgm:spPr/>
      <dgm:t>
        <a:bodyPr/>
        <a:lstStyle/>
        <a:p>
          <a:r>
            <a:rPr lang="en-US" altLang="zh-CN" sz="1600" dirty="0" smtClean="0">
              <a:solidFill>
                <a:srgbClr val="0E438A"/>
              </a:solidFill>
            </a:rPr>
            <a:t>8.6 Securing event management</a:t>
          </a:r>
          <a:endParaRPr lang="zh-CN" altLang="en-US" sz="1600" dirty="0">
            <a:solidFill>
              <a:srgbClr val="0E438A"/>
            </a:solidFill>
          </a:endParaRPr>
        </a:p>
      </dgm:t>
    </dgm:pt>
    <dgm:pt modelId="{2D8E0D0A-E5F1-4149-AA3C-85517B280D91}" type="parTrans" cxnId="{9BA92A67-91D2-41E8-AFFB-0924E7938113}">
      <dgm:prSet/>
      <dgm:spPr/>
      <dgm:t>
        <a:bodyPr/>
        <a:lstStyle/>
        <a:p>
          <a:endParaRPr lang="zh-CN" altLang="en-US"/>
        </a:p>
      </dgm:t>
    </dgm:pt>
    <dgm:pt modelId="{52EF708F-C200-48E3-9652-2D6F837A3129}" type="sibTrans" cxnId="{9BA92A67-91D2-41E8-AFFB-0924E7938113}">
      <dgm:prSet/>
      <dgm:spPr/>
      <dgm:t>
        <a:bodyPr/>
        <a:lstStyle/>
        <a:p>
          <a:endParaRPr lang="zh-CN" altLang="en-US"/>
        </a:p>
      </dgm:t>
    </dgm:pt>
    <dgm:pt modelId="{F272D7B3-B47A-4BCC-BDB0-BE0B5C1B62D4}">
      <dgm:prSet phldrT="[文本]" custT="1"/>
      <dgm:spPr/>
      <dgm:t>
        <a:bodyPr/>
        <a:lstStyle/>
        <a:p>
          <a:r>
            <a:rPr lang="en-US" altLang="zh-CN" sz="1600" dirty="0" smtClean="0">
              <a:solidFill>
                <a:srgbClr val="0E438A"/>
              </a:solidFill>
            </a:rPr>
            <a:t>8.7 </a:t>
          </a:r>
          <a:r>
            <a:rPr lang="en-GB" altLang="zh-CN" sz="1600" dirty="0" smtClean="0">
              <a:solidFill>
                <a:srgbClr val="0E438A"/>
              </a:solidFill>
            </a:rPr>
            <a:t>Patch upgrade</a:t>
          </a:r>
          <a:endParaRPr lang="zh-CN" altLang="en-US" sz="1600" dirty="0">
            <a:solidFill>
              <a:srgbClr val="0E438A"/>
            </a:solidFill>
          </a:endParaRPr>
        </a:p>
      </dgm:t>
    </dgm:pt>
    <dgm:pt modelId="{0C555850-3270-4E1A-A2EB-743EC59D4589}" type="parTrans" cxnId="{5913004C-31D7-4E1E-BC92-10DC27B57787}">
      <dgm:prSet/>
      <dgm:spPr/>
      <dgm:t>
        <a:bodyPr/>
        <a:lstStyle/>
        <a:p>
          <a:endParaRPr lang="zh-CN" altLang="en-US"/>
        </a:p>
      </dgm:t>
    </dgm:pt>
    <dgm:pt modelId="{702C63C3-54C1-451B-A688-23B6F0A524EC}" type="sibTrans" cxnId="{5913004C-31D7-4E1E-BC92-10DC27B57787}">
      <dgm:prSet/>
      <dgm:spPr/>
      <dgm:t>
        <a:bodyPr/>
        <a:lstStyle/>
        <a:p>
          <a:endParaRPr lang="zh-CN" altLang="en-US"/>
        </a:p>
      </dgm:t>
    </dgm:pt>
    <dgm:pt modelId="{DF76F77D-2F0F-4E5D-979D-3B40F9DC9CDE}">
      <dgm:prSet phldrT="[文本]" custT="1"/>
      <dgm:spPr/>
      <dgm:t>
        <a:bodyPr/>
        <a:lstStyle/>
        <a:p>
          <a:r>
            <a:rPr lang="en-US" altLang="zh-CN" sz="1600" dirty="0" smtClean="0">
              <a:solidFill>
                <a:srgbClr val="0E438A"/>
              </a:solidFill>
            </a:rPr>
            <a:t>8.8 </a:t>
          </a:r>
          <a:r>
            <a:rPr lang="en-GB" altLang="zh-CN" sz="1600" dirty="0" smtClean="0">
              <a:solidFill>
                <a:srgbClr val="0E438A"/>
              </a:solidFill>
            </a:rPr>
            <a:t>Securing configuration management</a:t>
          </a:r>
          <a:endParaRPr lang="zh-CN" altLang="en-US" sz="1600" dirty="0">
            <a:solidFill>
              <a:srgbClr val="0E438A"/>
            </a:solidFill>
          </a:endParaRPr>
        </a:p>
      </dgm:t>
    </dgm:pt>
    <dgm:pt modelId="{5C33EBCF-4208-452A-85B6-4D8A65C3FE3E}" type="parTrans" cxnId="{4B347527-A96D-4813-A747-681B295D4A9F}">
      <dgm:prSet/>
      <dgm:spPr/>
      <dgm:t>
        <a:bodyPr/>
        <a:lstStyle/>
        <a:p>
          <a:endParaRPr lang="zh-CN" altLang="en-US"/>
        </a:p>
      </dgm:t>
    </dgm:pt>
    <dgm:pt modelId="{F5B3D472-E326-42F3-B415-C24DB60A5C7D}" type="sibTrans" cxnId="{4B347527-A96D-4813-A747-681B295D4A9F}">
      <dgm:prSet/>
      <dgm:spPr/>
      <dgm:t>
        <a:bodyPr/>
        <a:lstStyle/>
        <a:p>
          <a:endParaRPr lang="zh-CN" altLang="en-US"/>
        </a:p>
      </dgm:t>
    </dgm:pt>
    <dgm:pt modelId="{B2B60599-56C2-45BD-9569-4FFF1172C544}">
      <dgm:prSet phldrT="[文本]" custT="1"/>
      <dgm:spPr/>
      <dgm:t>
        <a:bodyPr/>
        <a:lstStyle/>
        <a:p>
          <a:r>
            <a:rPr lang="en-US" altLang="zh-CN" sz="1600" dirty="0" smtClean="0">
              <a:solidFill>
                <a:srgbClr val="0E438A"/>
              </a:solidFill>
            </a:rPr>
            <a:t>8.4 </a:t>
          </a:r>
          <a:r>
            <a:rPr lang="en-GB" altLang="zh-CN" sz="1600" dirty="0" smtClean="0">
              <a:solidFill>
                <a:srgbClr val="0E438A"/>
              </a:solidFill>
            </a:rPr>
            <a:t>Disaster recovery</a:t>
          </a:r>
          <a:endParaRPr lang="zh-CN" altLang="en-US" sz="1600" dirty="0">
            <a:solidFill>
              <a:srgbClr val="0E438A"/>
            </a:solidFill>
          </a:endParaRPr>
        </a:p>
      </dgm:t>
    </dgm:pt>
    <dgm:pt modelId="{7DEDB5F6-135E-4376-AF18-0F9943FE2827}" type="parTrans" cxnId="{8FAFB0CC-4281-451F-AF94-244C907889BA}">
      <dgm:prSet/>
      <dgm:spPr/>
      <dgm:t>
        <a:bodyPr/>
        <a:lstStyle/>
        <a:p>
          <a:endParaRPr lang="zh-CN" altLang="en-US"/>
        </a:p>
      </dgm:t>
    </dgm:pt>
    <dgm:pt modelId="{5662EBAB-519E-4A83-BB05-72591EAD7ADC}" type="sibTrans" cxnId="{8FAFB0CC-4281-451F-AF94-244C907889BA}">
      <dgm:prSet/>
      <dgm:spPr/>
      <dgm:t>
        <a:bodyPr/>
        <a:lstStyle/>
        <a:p>
          <a:endParaRPr lang="zh-CN" altLang="en-US"/>
        </a:p>
      </dgm:t>
    </dgm:pt>
    <dgm:pt modelId="{D71360F4-E8BB-451D-A87A-D23ECBB0BDB7}">
      <dgm:prSet phldrT="[文本]" custT="1"/>
      <dgm:spPr/>
      <dgm:t>
        <a:bodyPr/>
        <a:lstStyle/>
        <a:p>
          <a:r>
            <a:rPr lang="en-US" altLang="zh-CN" sz="1600" dirty="0" smtClean="0">
              <a:solidFill>
                <a:srgbClr val="0E438A"/>
              </a:solidFill>
            </a:rPr>
            <a:t>8.9 </a:t>
          </a:r>
          <a:r>
            <a:rPr lang="en-GB" altLang="zh-CN" sz="1600" dirty="0" smtClean="0">
              <a:solidFill>
                <a:srgbClr val="0E438A"/>
              </a:solidFill>
            </a:rPr>
            <a:t>Emergency response plans</a:t>
          </a:r>
          <a:endParaRPr lang="zh-CN" altLang="en-US" sz="1600" dirty="0">
            <a:solidFill>
              <a:srgbClr val="0E438A"/>
            </a:solidFill>
          </a:endParaRPr>
        </a:p>
      </dgm:t>
    </dgm:pt>
    <dgm:pt modelId="{75C424B7-6C4C-4F08-B507-3172D34ECFEB}" type="parTrans" cxnId="{E5362CB1-44F5-4516-8F94-CA04928989AF}">
      <dgm:prSet/>
      <dgm:spPr/>
      <dgm:t>
        <a:bodyPr/>
        <a:lstStyle/>
        <a:p>
          <a:endParaRPr lang="zh-CN" altLang="en-US"/>
        </a:p>
      </dgm:t>
    </dgm:pt>
    <dgm:pt modelId="{70F441F1-90B0-4C8D-A332-069372F16BF1}" type="sibTrans" cxnId="{E5362CB1-44F5-4516-8F94-CA04928989AF}">
      <dgm:prSet/>
      <dgm:spPr/>
      <dgm:t>
        <a:bodyPr/>
        <a:lstStyle/>
        <a:p>
          <a:endParaRPr lang="zh-CN" altLang="en-US"/>
        </a:p>
      </dgm:t>
    </dgm:pt>
    <dgm:pt modelId="{97D604F9-0AE7-4CA3-AFB2-21E430FD398D}">
      <dgm:prSet phldrT="[文本]" custT="1"/>
      <dgm:spPr/>
      <dgm:t>
        <a:bodyPr/>
        <a:lstStyle/>
        <a:p>
          <a:r>
            <a:rPr lang="en-US" altLang="zh-CN" sz="1600" dirty="0" smtClean="0">
              <a:solidFill>
                <a:srgbClr val="0E438A"/>
              </a:solidFill>
            </a:rPr>
            <a:t>8.10 </a:t>
          </a:r>
          <a:r>
            <a:rPr lang="en-GB" altLang="zh-CN" sz="1600" dirty="0" smtClean="0">
              <a:solidFill>
                <a:srgbClr val="0E438A"/>
              </a:solidFill>
            </a:rPr>
            <a:t>Backup</a:t>
          </a:r>
          <a:endParaRPr lang="zh-CN" altLang="en-US" sz="1600" dirty="0">
            <a:solidFill>
              <a:srgbClr val="0E438A"/>
            </a:solidFill>
          </a:endParaRPr>
        </a:p>
      </dgm:t>
    </dgm:pt>
    <dgm:pt modelId="{E7F7DDBF-321F-4571-A067-ADC82B83650B}" type="parTrans" cxnId="{8BE404B4-3309-4E3C-95FF-483FE4415A86}">
      <dgm:prSet/>
      <dgm:spPr/>
      <dgm:t>
        <a:bodyPr/>
        <a:lstStyle/>
        <a:p>
          <a:endParaRPr lang="zh-CN" altLang="en-US"/>
        </a:p>
      </dgm:t>
    </dgm:pt>
    <dgm:pt modelId="{B77F124F-6BC6-406C-A40D-80DAA78A45A8}" type="sibTrans" cxnId="{8BE404B4-3309-4E3C-95FF-483FE4415A86}">
      <dgm:prSet/>
      <dgm:spPr/>
      <dgm:t>
        <a:bodyPr/>
        <a:lstStyle/>
        <a:p>
          <a:endParaRPr lang="zh-CN" altLang="en-US"/>
        </a:p>
      </dgm:t>
    </dgm:pt>
    <dgm:pt modelId="{8952F26B-9873-454B-9A37-83A1C3C41D83}">
      <dgm:prSet phldrT="[文本]" custT="1"/>
      <dgm:spPr/>
      <dgm:t>
        <a:bodyPr/>
        <a:lstStyle/>
        <a:p>
          <a:r>
            <a:rPr lang="en-US" altLang="zh-CN" sz="1600" dirty="0" smtClean="0">
              <a:solidFill>
                <a:srgbClr val="0E438A"/>
              </a:solidFill>
            </a:rPr>
            <a:t>8.11 </a:t>
          </a:r>
          <a:r>
            <a:rPr lang="en-GB" altLang="zh-CN" sz="1600" dirty="0" smtClean="0">
              <a:solidFill>
                <a:srgbClr val="0E438A"/>
              </a:solidFill>
            </a:rPr>
            <a:t>Internal security audit</a:t>
          </a:r>
          <a:endParaRPr lang="zh-CN" altLang="en-US" sz="1600" dirty="0">
            <a:solidFill>
              <a:srgbClr val="0E438A"/>
            </a:solidFill>
          </a:endParaRPr>
        </a:p>
      </dgm:t>
    </dgm:pt>
    <dgm:pt modelId="{6080E445-0A99-40CD-AE73-E0EC589F2ABB}" type="parTrans" cxnId="{59E5EDD6-D05E-4054-8F81-14C90EEE9E46}">
      <dgm:prSet/>
      <dgm:spPr/>
      <dgm:t>
        <a:bodyPr/>
        <a:lstStyle/>
        <a:p>
          <a:endParaRPr lang="zh-CN" altLang="en-US"/>
        </a:p>
      </dgm:t>
    </dgm:pt>
    <dgm:pt modelId="{2C996FDA-7EEC-4FD2-AE18-D09ACAED31E1}" type="sibTrans" cxnId="{59E5EDD6-D05E-4054-8F81-14C90EEE9E46}">
      <dgm:prSet/>
      <dgm:spPr/>
      <dgm:t>
        <a:bodyPr/>
        <a:lstStyle/>
        <a:p>
          <a:endParaRPr lang="zh-CN" altLang="en-US"/>
        </a:p>
      </dgm:t>
    </dgm:pt>
    <dgm:pt modelId="{F56205A8-A1FC-42DA-8988-5B5419584AC3}" type="pres">
      <dgm:prSet presAssocID="{7C59D4E8-9BC8-415C-B2BF-CB78E20D405D}" presName="Name0" presStyleCnt="0">
        <dgm:presLayoutVars>
          <dgm:dir/>
          <dgm:animLvl val="lvl"/>
          <dgm:resizeHandles val="exact"/>
        </dgm:presLayoutVars>
      </dgm:prSet>
      <dgm:spPr/>
      <dgm:t>
        <a:bodyPr/>
        <a:lstStyle/>
        <a:p>
          <a:endParaRPr lang="zh-CN" altLang="en-US"/>
        </a:p>
      </dgm:t>
    </dgm:pt>
    <dgm:pt modelId="{1A69DFC5-D708-4776-B17F-45F2244C30B0}" type="pres">
      <dgm:prSet presAssocID="{360325FD-1672-473B-B2C4-1952D71B5DA0}" presName="composite" presStyleCnt="0"/>
      <dgm:spPr/>
    </dgm:pt>
    <dgm:pt modelId="{C33F383D-579E-407D-9F02-816C1799CCDE}" type="pres">
      <dgm:prSet presAssocID="{360325FD-1672-473B-B2C4-1952D71B5DA0}" presName="parTx" presStyleLbl="alignNode1" presStyleIdx="0" presStyleCnt="2" custScaleX="179947" custScaleY="138471">
        <dgm:presLayoutVars>
          <dgm:chMax val="0"/>
          <dgm:chPref val="0"/>
          <dgm:bulletEnabled val="1"/>
        </dgm:presLayoutVars>
      </dgm:prSet>
      <dgm:spPr/>
      <dgm:t>
        <a:bodyPr/>
        <a:lstStyle/>
        <a:p>
          <a:endParaRPr lang="zh-CN" altLang="en-US"/>
        </a:p>
      </dgm:t>
    </dgm:pt>
    <dgm:pt modelId="{79C3FB33-D067-4D60-922C-6ADC7AF88CCF}" type="pres">
      <dgm:prSet presAssocID="{360325FD-1672-473B-B2C4-1952D71B5DA0}" presName="desTx" presStyleLbl="alignAccFollowNode1" presStyleIdx="0" presStyleCnt="2" custScaleX="184885">
        <dgm:presLayoutVars>
          <dgm:bulletEnabled val="1"/>
        </dgm:presLayoutVars>
      </dgm:prSet>
      <dgm:spPr/>
      <dgm:t>
        <a:bodyPr/>
        <a:lstStyle/>
        <a:p>
          <a:endParaRPr lang="zh-CN" altLang="en-US"/>
        </a:p>
      </dgm:t>
    </dgm:pt>
    <dgm:pt modelId="{6604FC64-D780-4A8B-A30C-5966F8994A5A}" type="pres">
      <dgm:prSet presAssocID="{B1F46F61-2D21-45FF-9561-63646CE3676F}" presName="space" presStyleCnt="0"/>
      <dgm:spPr/>
    </dgm:pt>
    <dgm:pt modelId="{53012F8A-80AB-4786-A863-FAC28B04D383}" type="pres">
      <dgm:prSet presAssocID="{067B1DC6-75E8-4CC0-9A60-1EA11F30A96D}" presName="composite" presStyleCnt="0"/>
      <dgm:spPr/>
    </dgm:pt>
    <dgm:pt modelId="{34B2062A-321F-4E93-B7FE-DB26E84AFBF2}" type="pres">
      <dgm:prSet presAssocID="{067B1DC6-75E8-4CC0-9A60-1EA11F30A96D}" presName="parTx" presStyleLbl="alignNode1" presStyleIdx="1" presStyleCnt="2" custScaleX="190093" custScaleY="138471" custLinFactNeighborX="59" custLinFactNeighborY="-15316">
        <dgm:presLayoutVars>
          <dgm:chMax val="0"/>
          <dgm:chPref val="0"/>
          <dgm:bulletEnabled val="1"/>
        </dgm:presLayoutVars>
      </dgm:prSet>
      <dgm:spPr/>
      <dgm:t>
        <a:bodyPr/>
        <a:lstStyle/>
        <a:p>
          <a:endParaRPr lang="zh-CN" altLang="en-US"/>
        </a:p>
      </dgm:t>
    </dgm:pt>
    <dgm:pt modelId="{E5C23DD5-0601-46B9-BD43-57D3ED57929A}" type="pres">
      <dgm:prSet presAssocID="{067B1DC6-75E8-4CC0-9A60-1EA11F30A96D}" presName="desTx" presStyleLbl="alignAccFollowNode1" presStyleIdx="1" presStyleCnt="2" custScaleX="195309">
        <dgm:presLayoutVars>
          <dgm:bulletEnabled val="1"/>
        </dgm:presLayoutVars>
      </dgm:prSet>
      <dgm:spPr/>
      <dgm:t>
        <a:bodyPr/>
        <a:lstStyle/>
        <a:p>
          <a:endParaRPr lang="zh-CN" altLang="en-US"/>
        </a:p>
      </dgm:t>
    </dgm:pt>
  </dgm:ptLst>
  <dgm:cxnLst>
    <dgm:cxn modelId="{5C2C1326-4F81-4141-8D6F-65D11AA9D60D}" type="presOf" srcId="{C1EAA624-9D30-4826-BF0B-AC79656AC3C6}" destId="{E5C23DD5-0601-46B9-BD43-57D3ED57929A}" srcOrd="0" destOrd="1" presId="urn:microsoft.com/office/officeart/2005/8/layout/hList1"/>
    <dgm:cxn modelId="{C13669FB-4F0A-4329-B383-54B2EB100195}" type="presOf" srcId="{EB1B7ED0-5EBB-45BE-9D26-813758B2AEC0}" destId="{79C3FB33-D067-4D60-922C-6ADC7AF88CCF}" srcOrd="0" destOrd="3" presId="urn:microsoft.com/office/officeart/2005/8/layout/hList1"/>
    <dgm:cxn modelId="{1743CA0A-0F52-44FC-8388-5ABC61A278F5}" type="presOf" srcId="{360325FD-1672-473B-B2C4-1952D71B5DA0}" destId="{C33F383D-579E-407D-9F02-816C1799CCDE}" srcOrd="0" destOrd="0" presId="urn:microsoft.com/office/officeart/2005/8/layout/hList1"/>
    <dgm:cxn modelId="{B3D13546-76FA-47BE-89E0-6D196CB47754}" type="presOf" srcId="{6412D356-3A21-4F17-8D20-7754EF2A7561}" destId="{79C3FB33-D067-4D60-922C-6ADC7AF88CCF}" srcOrd="0" destOrd="0" presId="urn:microsoft.com/office/officeart/2005/8/layout/hList1"/>
    <dgm:cxn modelId="{8BE404B4-3309-4E3C-95FF-483FE4415A86}" srcId="{067B1DC6-75E8-4CC0-9A60-1EA11F30A96D}" destId="{97D604F9-0AE7-4CA3-AFB2-21E430FD398D}" srcOrd="9" destOrd="0" parTransId="{E7F7DDBF-321F-4571-A067-ADC82B83650B}" sibTransId="{B77F124F-6BC6-406C-A40D-80DAA78A45A8}"/>
    <dgm:cxn modelId="{71651802-BBC6-4FDD-B7E9-A67F467ABD04}" type="presOf" srcId="{7C59D4E8-9BC8-415C-B2BF-CB78E20D405D}" destId="{F56205A8-A1FC-42DA-8988-5B5419584AC3}" srcOrd="0" destOrd="0" presId="urn:microsoft.com/office/officeart/2005/8/layout/hList1"/>
    <dgm:cxn modelId="{A2F8F926-CBD1-489E-9A31-14DA39A606F5}" type="presOf" srcId="{F272D7B3-B47A-4BCC-BDB0-BE0B5C1B62D4}" destId="{E5C23DD5-0601-46B9-BD43-57D3ED57929A}" srcOrd="0" destOrd="6" presId="urn:microsoft.com/office/officeart/2005/8/layout/hList1"/>
    <dgm:cxn modelId="{017107F1-286B-44B2-9C8E-A50384FD5A54}" type="presOf" srcId="{64F5EF0D-FC9F-4612-BF3E-D82720485082}" destId="{E5C23DD5-0601-46B9-BD43-57D3ED57929A}" srcOrd="0" destOrd="4" presId="urn:microsoft.com/office/officeart/2005/8/layout/hList1"/>
    <dgm:cxn modelId="{B74C8BAD-2013-4491-A9D0-AF3728AD78DF}" type="presOf" srcId="{8952F26B-9873-454B-9A37-83A1C3C41D83}" destId="{E5C23DD5-0601-46B9-BD43-57D3ED57929A}" srcOrd="0" destOrd="10" presId="urn:microsoft.com/office/officeart/2005/8/layout/hList1"/>
    <dgm:cxn modelId="{A9E34F83-152A-4EF5-B125-7659F9ABDD6F}" type="presOf" srcId="{B2B60599-56C2-45BD-9569-4FFF1172C544}" destId="{E5C23DD5-0601-46B9-BD43-57D3ED57929A}" srcOrd="0" destOrd="3" presId="urn:microsoft.com/office/officeart/2005/8/layout/hList1"/>
    <dgm:cxn modelId="{5C866FA4-8997-4EDC-AD7F-B6E234DEEE97}" srcId="{067B1DC6-75E8-4CC0-9A60-1EA11F30A96D}" destId="{86B32434-F6F9-4733-A4C4-1AF6415F0C6D}" srcOrd="0" destOrd="0" parTransId="{600D3AEB-1FD9-43EE-AAF0-B301BA7387E8}" sibTransId="{904144BF-5863-49B3-9A4B-9D1C8BC23FF4}"/>
    <dgm:cxn modelId="{BACA8FEA-193A-4ADC-AF0E-4A9183B30FC9}" srcId="{360325FD-1672-473B-B2C4-1952D71B5DA0}" destId="{0C47B6E5-DFF7-4BB6-9056-E8D75F66B1BF}" srcOrd="2" destOrd="0" parTransId="{50095C04-AEA9-452E-A987-1C68F72B1100}" sibTransId="{0C030AF6-4056-45A1-9CBA-5CAE7B0D792A}"/>
    <dgm:cxn modelId="{2B34F340-BE95-4AAC-8BA2-E093063482E8}" srcId="{067B1DC6-75E8-4CC0-9A60-1EA11F30A96D}" destId="{FF77CC07-BCDA-4F69-9C27-82A7BD1BCDFF}" srcOrd="2" destOrd="0" parTransId="{ABCB88AC-53FE-4514-B89D-D0A0A328DFD3}" sibTransId="{5EC14D8C-91ED-4FAF-A8C7-62EF261146EF}"/>
    <dgm:cxn modelId="{C9AAA4BF-1FE6-4240-BF2E-015E8A3126F1}" srcId="{067B1DC6-75E8-4CC0-9A60-1EA11F30A96D}" destId="{64F5EF0D-FC9F-4612-BF3E-D82720485082}" srcOrd="4" destOrd="0" parTransId="{C175DC0C-6C08-4063-AEEF-BC6E00FD83A2}" sibTransId="{120CCA0A-4361-4A90-A9E7-10ECEAFF1A2A}"/>
    <dgm:cxn modelId="{C9F5B204-B2B1-42D5-9C6D-5348CEDD112B}" type="presOf" srcId="{FF77CC07-BCDA-4F69-9C27-82A7BD1BCDFF}" destId="{E5C23DD5-0601-46B9-BD43-57D3ED57929A}" srcOrd="0" destOrd="2" presId="urn:microsoft.com/office/officeart/2005/8/layout/hList1"/>
    <dgm:cxn modelId="{FC507DAF-62B1-460C-9701-9F43532440ED}" type="presOf" srcId="{0C47B6E5-DFF7-4BB6-9056-E8D75F66B1BF}" destId="{79C3FB33-D067-4D60-922C-6ADC7AF88CCF}" srcOrd="0" destOrd="2" presId="urn:microsoft.com/office/officeart/2005/8/layout/hList1"/>
    <dgm:cxn modelId="{757A99D7-119C-4EA0-8626-65798A48AAF4}" type="presOf" srcId="{97D604F9-0AE7-4CA3-AFB2-21E430FD398D}" destId="{E5C23DD5-0601-46B9-BD43-57D3ED57929A}" srcOrd="0" destOrd="9" presId="urn:microsoft.com/office/officeart/2005/8/layout/hList1"/>
    <dgm:cxn modelId="{E5362CB1-44F5-4516-8F94-CA04928989AF}" srcId="{067B1DC6-75E8-4CC0-9A60-1EA11F30A96D}" destId="{D71360F4-E8BB-451D-A87A-D23ECBB0BDB7}" srcOrd="8" destOrd="0" parTransId="{75C424B7-6C4C-4F08-B507-3172D34ECFEB}" sibTransId="{70F441F1-90B0-4C8D-A332-069372F16BF1}"/>
    <dgm:cxn modelId="{4D5B33D0-C2C4-4DA9-9676-ECC1DD1F7428}" srcId="{067B1DC6-75E8-4CC0-9A60-1EA11F30A96D}" destId="{C1EAA624-9D30-4826-BF0B-AC79656AC3C6}" srcOrd="1" destOrd="0" parTransId="{F84A5607-4F8A-480F-BBEE-87C1903F52D6}" sibTransId="{7B1BF3B1-E084-4C41-9CCD-0194CAC5928A}"/>
    <dgm:cxn modelId="{C9E88E29-2E11-4B56-B0EC-39260CE7F0B0}" type="presOf" srcId="{88F52363-56D8-45BC-9701-4DE7FC068E40}" destId="{79C3FB33-D067-4D60-922C-6ADC7AF88CCF}" srcOrd="0" destOrd="1" presId="urn:microsoft.com/office/officeart/2005/8/layout/hList1"/>
    <dgm:cxn modelId="{5913004C-31D7-4E1E-BC92-10DC27B57787}" srcId="{067B1DC6-75E8-4CC0-9A60-1EA11F30A96D}" destId="{F272D7B3-B47A-4BCC-BDB0-BE0B5C1B62D4}" srcOrd="6" destOrd="0" parTransId="{0C555850-3270-4E1A-A2EB-743EC59D4589}" sibTransId="{702C63C3-54C1-451B-A688-23B6F0A524EC}"/>
    <dgm:cxn modelId="{9BA92A67-91D2-41E8-AFFB-0924E7938113}" srcId="{067B1DC6-75E8-4CC0-9A60-1EA11F30A96D}" destId="{07E11F5A-A2F6-4C19-B39C-4AE95F00A722}" srcOrd="5" destOrd="0" parTransId="{2D8E0D0A-E5F1-4149-AA3C-85517B280D91}" sibTransId="{52EF708F-C200-48E3-9652-2D6F837A3129}"/>
    <dgm:cxn modelId="{D852371F-E386-4FBC-BAE9-E2E1C67C6BAE}" type="presOf" srcId="{D71360F4-E8BB-451D-A87A-D23ECBB0BDB7}" destId="{E5C23DD5-0601-46B9-BD43-57D3ED57929A}" srcOrd="0" destOrd="8" presId="urn:microsoft.com/office/officeart/2005/8/layout/hList1"/>
    <dgm:cxn modelId="{F8C41BAD-05B3-4686-9122-26CE2A26B80B}" srcId="{7C59D4E8-9BC8-415C-B2BF-CB78E20D405D}" destId="{360325FD-1672-473B-B2C4-1952D71B5DA0}" srcOrd="0" destOrd="0" parTransId="{C5B05AAA-14AD-42BF-899C-DE8A4595A501}" sibTransId="{B1F46F61-2D21-45FF-9561-63646CE3676F}"/>
    <dgm:cxn modelId="{8FAFB0CC-4281-451F-AF94-244C907889BA}" srcId="{067B1DC6-75E8-4CC0-9A60-1EA11F30A96D}" destId="{B2B60599-56C2-45BD-9569-4FFF1172C544}" srcOrd="3" destOrd="0" parTransId="{7DEDB5F6-135E-4376-AF18-0F9943FE2827}" sibTransId="{5662EBAB-519E-4A83-BB05-72591EAD7ADC}"/>
    <dgm:cxn modelId="{D381E745-0DC4-4020-A221-FF47C1EB190C}" type="presOf" srcId="{86B32434-F6F9-4733-A4C4-1AF6415F0C6D}" destId="{E5C23DD5-0601-46B9-BD43-57D3ED57929A}" srcOrd="0" destOrd="0" presId="urn:microsoft.com/office/officeart/2005/8/layout/hList1"/>
    <dgm:cxn modelId="{25F66FCE-5D80-4652-A13E-EC99A35D8A3E}" type="presOf" srcId="{DF76F77D-2F0F-4E5D-979D-3B40F9DC9CDE}" destId="{E5C23DD5-0601-46B9-BD43-57D3ED57929A}" srcOrd="0" destOrd="7" presId="urn:microsoft.com/office/officeart/2005/8/layout/hList1"/>
    <dgm:cxn modelId="{0F4C3208-AEEA-4F3E-B387-DFB64FEAEB85}" type="presOf" srcId="{07E11F5A-A2F6-4C19-B39C-4AE95F00A722}" destId="{E5C23DD5-0601-46B9-BD43-57D3ED57929A}" srcOrd="0" destOrd="5" presId="urn:microsoft.com/office/officeart/2005/8/layout/hList1"/>
    <dgm:cxn modelId="{9FB5869A-2EE5-40E9-B676-DEB594681C85}" srcId="{360325FD-1672-473B-B2C4-1952D71B5DA0}" destId="{88F52363-56D8-45BC-9701-4DE7FC068E40}" srcOrd="1" destOrd="0" parTransId="{458C6933-47E4-447A-A008-871FD416C021}" sibTransId="{215B7C4B-3E4D-4D1B-95F7-3F6BA0438A18}"/>
    <dgm:cxn modelId="{4B347527-A96D-4813-A747-681B295D4A9F}" srcId="{067B1DC6-75E8-4CC0-9A60-1EA11F30A96D}" destId="{DF76F77D-2F0F-4E5D-979D-3B40F9DC9CDE}" srcOrd="7" destOrd="0" parTransId="{5C33EBCF-4208-452A-85B6-4D8A65C3FE3E}" sibTransId="{F5B3D472-E326-42F3-B415-C24DB60A5C7D}"/>
    <dgm:cxn modelId="{19A555D5-1C0A-42A2-A79E-E1B72F10CAC8}" srcId="{360325FD-1672-473B-B2C4-1952D71B5DA0}" destId="{EB1B7ED0-5EBB-45BE-9D26-813758B2AEC0}" srcOrd="3" destOrd="0" parTransId="{47A5425C-C454-4B4A-B89D-E18249705DF7}" sibTransId="{618A3029-1B2D-4A57-A6B9-2634B679C3CC}"/>
    <dgm:cxn modelId="{E5C60F63-2CA5-4C19-A459-B5823439F36F}" srcId="{7C59D4E8-9BC8-415C-B2BF-CB78E20D405D}" destId="{067B1DC6-75E8-4CC0-9A60-1EA11F30A96D}" srcOrd="1" destOrd="0" parTransId="{0877282C-E4D9-4161-B8B7-5715367A1CDC}" sibTransId="{1F8C6DD5-4359-4AE5-A749-1D7790D81B6E}"/>
    <dgm:cxn modelId="{59E5EDD6-D05E-4054-8F81-14C90EEE9E46}" srcId="{067B1DC6-75E8-4CC0-9A60-1EA11F30A96D}" destId="{8952F26B-9873-454B-9A37-83A1C3C41D83}" srcOrd="10" destOrd="0" parTransId="{6080E445-0A99-40CD-AE73-E0EC589F2ABB}" sibTransId="{2C996FDA-7EEC-4FD2-AE18-D09ACAED31E1}"/>
    <dgm:cxn modelId="{8058F016-F7DD-4E5E-9A91-095E85E17989}" type="presOf" srcId="{067B1DC6-75E8-4CC0-9A60-1EA11F30A96D}" destId="{34B2062A-321F-4E93-B7FE-DB26E84AFBF2}" srcOrd="0" destOrd="0" presId="urn:microsoft.com/office/officeart/2005/8/layout/hList1"/>
    <dgm:cxn modelId="{2307B75A-BFB1-4B49-9C21-97AAD007F927}" srcId="{360325FD-1672-473B-B2C4-1952D71B5DA0}" destId="{6412D356-3A21-4F17-8D20-7754EF2A7561}" srcOrd="0" destOrd="0" parTransId="{6080B926-A00D-4D22-B589-3FB6FA4BC777}" sibTransId="{9D07821D-5E5B-400D-9292-2F00647374A3}"/>
    <dgm:cxn modelId="{3967A7DC-1DD6-4A15-A2C5-5A6915A3FB11}" type="presParOf" srcId="{F56205A8-A1FC-42DA-8988-5B5419584AC3}" destId="{1A69DFC5-D708-4776-B17F-45F2244C30B0}" srcOrd="0" destOrd="0" presId="urn:microsoft.com/office/officeart/2005/8/layout/hList1"/>
    <dgm:cxn modelId="{EC49F686-2152-44D4-9E45-908633B6ECAF}" type="presParOf" srcId="{1A69DFC5-D708-4776-B17F-45F2244C30B0}" destId="{C33F383D-579E-407D-9F02-816C1799CCDE}" srcOrd="0" destOrd="0" presId="urn:microsoft.com/office/officeart/2005/8/layout/hList1"/>
    <dgm:cxn modelId="{AAB5D50F-3E36-4906-BACD-D8660F444BAD}" type="presParOf" srcId="{1A69DFC5-D708-4776-B17F-45F2244C30B0}" destId="{79C3FB33-D067-4D60-922C-6ADC7AF88CCF}" srcOrd="1" destOrd="0" presId="urn:microsoft.com/office/officeart/2005/8/layout/hList1"/>
    <dgm:cxn modelId="{4BEE4D91-E4E6-4A74-A883-A06681D187E4}" type="presParOf" srcId="{F56205A8-A1FC-42DA-8988-5B5419584AC3}" destId="{6604FC64-D780-4A8B-A30C-5966F8994A5A}" srcOrd="1" destOrd="0" presId="urn:microsoft.com/office/officeart/2005/8/layout/hList1"/>
    <dgm:cxn modelId="{3EB8F648-E40C-452E-8F2B-B01C251E8303}" type="presParOf" srcId="{F56205A8-A1FC-42DA-8988-5B5419584AC3}" destId="{53012F8A-80AB-4786-A863-FAC28B04D383}" srcOrd="2" destOrd="0" presId="urn:microsoft.com/office/officeart/2005/8/layout/hList1"/>
    <dgm:cxn modelId="{02A82A6E-2595-4C32-AB05-4F23550CB90C}" type="presParOf" srcId="{53012F8A-80AB-4786-A863-FAC28B04D383}" destId="{34B2062A-321F-4E93-B7FE-DB26E84AFBF2}" srcOrd="0" destOrd="0" presId="urn:microsoft.com/office/officeart/2005/8/layout/hList1"/>
    <dgm:cxn modelId="{554093D4-FBF7-46E6-98C5-235E8564DA43}" type="presParOf" srcId="{53012F8A-80AB-4786-A863-FAC28B04D383}" destId="{E5C23DD5-0601-46B9-BD43-57D3ED57929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3DAC053-8BB1-4F1C-BA64-1A704904450C}" type="doc">
      <dgm:prSet loTypeId="urn:microsoft.com/office/officeart/2005/8/layout/process2" loCatId="process" qsTypeId="urn:microsoft.com/office/officeart/2005/8/quickstyle/simple1" qsCatId="simple" csTypeId="urn:microsoft.com/office/officeart/2005/8/colors/colorful5" csCatId="colorful" phldr="1"/>
      <dgm:spPr/>
    </dgm:pt>
    <dgm:pt modelId="{272BA14D-C1B2-4E54-93A3-A8AF2C7356C2}">
      <dgm:prSet phldrT="[文本]" custT="1"/>
      <dgm:spPr/>
      <dgm:t>
        <a:bodyPr/>
        <a:lstStyle/>
        <a:p>
          <a:r>
            <a:rPr lang="en-US" altLang="zh-CN" sz="2400" dirty="0" smtClean="0">
              <a:solidFill>
                <a:srgbClr val="0E438A"/>
              </a:solidFill>
              <a:latin typeface="+mj-lt"/>
              <a:ea typeface="黑体" pitchFamily="49" charset="-122"/>
            </a:rPr>
            <a:t>6. Overview	</a:t>
          </a:r>
          <a:endParaRPr lang="zh-CN" altLang="en-US" sz="2400" dirty="0">
            <a:solidFill>
              <a:srgbClr val="0E438A"/>
            </a:solidFill>
            <a:latin typeface="+mj-lt"/>
          </a:endParaRPr>
        </a:p>
      </dgm:t>
    </dgm:pt>
    <dgm:pt modelId="{A3F6638D-C241-43BD-8D03-D61A42A4895B}" type="parTrans" cxnId="{30D9E092-7CE4-4AD0-86AF-E4C98820B758}">
      <dgm:prSet/>
      <dgm:spPr/>
      <dgm:t>
        <a:bodyPr/>
        <a:lstStyle/>
        <a:p>
          <a:endParaRPr lang="zh-CN" altLang="en-US">
            <a:latin typeface="+mj-lt"/>
          </a:endParaRPr>
        </a:p>
      </dgm:t>
    </dgm:pt>
    <dgm:pt modelId="{A891680E-1BAE-4F90-824C-D1121E5762FE}" type="sibTrans" cxnId="{30D9E092-7CE4-4AD0-86AF-E4C98820B758}">
      <dgm:prSet/>
      <dgm:spPr/>
      <dgm:t>
        <a:bodyPr/>
        <a:lstStyle/>
        <a:p>
          <a:endParaRPr lang="zh-CN" altLang="en-US">
            <a:solidFill>
              <a:srgbClr val="0E438A"/>
            </a:solidFill>
            <a:latin typeface="+mj-lt"/>
          </a:endParaRPr>
        </a:p>
      </dgm:t>
    </dgm:pt>
    <dgm:pt modelId="{3427BB11-5FBF-479D-A451-9E4541BAA53B}">
      <dgm:prSet phldrT="[文本]" custT="1"/>
      <dgm:spPr>
        <a:solidFill>
          <a:schemeClr val="accent6">
            <a:lumMod val="20000"/>
            <a:lumOff val="80000"/>
          </a:schemeClr>
        </a:solidFill>
      </dgm:spPr>
      <dgm:t>
        <a:bodyPr/>
        <a:lstStyle/>
        <a:p>
          <a:r>
            <a:rPr lang="en-US" altLang="zh-CN" sz="2400" b="0" dirty="0" smtClean="0">
              <a:solidFill>
                <a:srgbClr val="0E438A"/>
              </a:solidFill>
              <a:latin typeface="+mj-lt"/>
              <a:ea typeface="黑体" pitchFamily="49" charset="-122"/>
            </a:rPr>
            <a:t>8. </a:t>
          </a:r>
          <a:r>
            <a:rPr lang="en-GB" altLang="zh-CN" sz="2400" b="0" dirty="0" smtClean="0">
              <a:solidFill>
                <a:srgbClr val="0E438A"/>
              </a:solidFill>
              <a:effectLst/>
              <a:latin typeface="Verdana" pitchFamily="34" charset="0"/>
              <a:ea typeface="+mn-ea"/>
              <a:cs typeface="Arial" charset="0"/>
            </a:rPr>
            <a:t>Guidelines for using the Security Controls</a:t>
          </a:r>
          <a:endParaRPr lang="zh-CN" altLang="en-US" sz="2400" b="0" dirty="0">
            <a:solidFill>
              <a:srgbClr val="0E438A"/>
            </a:solidFill>
            <a:latin typeface="+mj-lt"/>
            <a:ea typeface="黑体" pitchFamily="49" charset="-122"/>
          </a:endParaRPr>
        </a:p>
      </dgm:t>
    </dgm:pt>
    <dgm:pt modelId="{F3E2E61B-D6B9-45E7-A489-8862ED2855EC}" type="parTrans" cxnId="{C6E0B34B-1E8A-457C-9813-F06D63E0C3ED}">
      <dgm:prSet/>
      <dgm:spPr/>
      <dgm:t>
        <a:bodyPr/>
        <a:lstStyle/>
        <a:p>
          <a:endParaRPr lang="zh-CN" altLang="en-US">
            <a:latin typeface="+mj-lt"/>
          </a:endParaRPr>
        </a:p>
      </dgm:t>
    </dgm:pt>
    <dgm:pt modelId="{FEFAC349-5026-40BB-BC95-11137D663A46}" type="sibTrans" cxnId="{C6E0B34B-1E8A-457C-9813-F06D63E0C3ED}">
      <dgm:prSet/>
      <dgm:spPr/>
      <dgm:t>
        <a:bodyPr/>
        <a:lstStyle/>
        <a:p>
          <a:endParaRPr lang="zh-CN" altLang="en-US">
            <a:solidFill>
              <a:srgbClr val="0E438A"/>
            </a:solidFill>
            <a:latin typeface="+mj-lt"/>
          </a:endParaRPr>
        </a:p>
      </dgm:t>
    </dgm:pt>
    <dgm:pt modelId="{6A946E95-0870-4BAE-A842-E8FE308CA992}">
      <dgm:prSet phldrT="[文本]" custT="1"/>
      <dgm:spPr>
        <a:solidFill>
          <a:srgbClr val="5AED8B"/>
        </a:solidFill>
      </dgm:spPr>
      <dgm:t>
        <a:bodyPr/>
        <a:lstStyle/>
        <a:p>
          <a:r>
            <a:rPr lang="en-US" altLang="zh-CN" sz="2400" dirty="0" smtClean="0">
              <a:solidFill>
                <a:srgbClr val="0E438A"/>
              </a:solidFill>
              <a:latin typeface="+mj-lt"/>
              <a:ea typeface="黑体" pitchFamily="49" charset="-122"/>
            </a:rPr>
            <a:t>7. </a:t>
          </a:r>
          <a:r>
            <a:rPr lang="en-GB" altLang="zh-CN" sz="2400" b="0" dirty="0" smtClean="0">
              <a:solidFill>
                <a:srgbClr val="0E438A"/>
              </a:solidFill>
              <a:effectLst/>
              <a:latin typeface="Verdana" pitchFamily="34" charset="0"/>
              <a:ea typeface="+mn-ea"/>
              <a:cs typeface="Arial" charset="0"/>
            </a:rPr>
            <a:t>Security Controls </a:t>
          </a:r>
          <a:endParaRPr lang="zh-CN" altLang="en-US" sz="2400" b="0" dirty="0">
            <a:solidFill>
              <a:srgbClr val="0E438A"/>
            </a:solidFill>
            <a:latin typeface="+mj-lt"/>
            <a:ea typeface="黑体" pitchFamily="49" charset="-122"/>
          </a:endParaRPr>
        </a:p>
      </dgm:t>
    </dgm:pt>
    <dgm:pt modelId="{31FDFC09-0A6C-4544-BA65-9A40D7BDC4B3}" type="sibTrans" cxnId="{6B778969-5D04-4B12-B27D-094728C093AE}">
      <dgm:prSet/>
      <dgm:spPr/>
      <dgm:t>
        <a:bodyPr/>
        <a:lstStyle/>
        <a:p>
          <a:endParaRPr lang="zh-CN" altLang="en-US">
            <a:solidFill>
              <a:srgbClr val="0E438A"/>
            </a:solidFill>
            <a:latin typeface="+mj-lt"/>
          </a:endParaRPr>
        </a:p>
      </dgm:t>
    </dgm:pt>
    <dgm:pt modelId="{2802F622-4E31-4412-81CF-0F7474EA7903}" type="parTrans" cxnId="{6B778969-5D04-4B12-B27D-094728C093AE}">
      <dgm:prSet/>
      <dgm:spPr/>
      <dgm:t>
        <a:bodyPr/>
        <a:lstStyle/>
        <a:p>
          <a:endParaRPr lang="zh-CN" altLang="en-US">
            <a:latin typeface="+mj-lt"/>
          </a:endParaRPr>
        </a:p>
      </dgm:t>
    </dgm:pt>
    <dgm:pt modelId="{0CA9FA46-3B66-4EFB-859E-E479AC26F6FD}" type="pres">
      <dgm:prSet presAssocID="{63DAC053-8BB1-4F1C-BA64-1A704904450C}" presName="linearFlow" presStyleCnt="0">
        <dgm:presLayoutVars>
          <dgm:resizeHandles val="exact"/>
        </dgm:presLayoutVars>
      </dgm:prSet>
      <dgm:spPr/>
    </dgm:pt>
    <dgm:pt modelId="{81FF80EC-6199-44BA-A413-578C2C5EA83D}" type="pres">
      <dgm:prSet presAssocID="{272BA14D-C1B2-4E54-93A3-A8AF2C7356C2}" presName="node" presStyleLbl="node1" presStyleIdx="0" presStyleCnt="3" custScaleX="216636" custScaleY="96038">
        <dgm:presLayoutVars>
          <dgm:bulletEnabled val="1"/>
        </dgm:presLayoutVars>
      </dgm:prSet>
      <dgm:spPr/>
      <dgm:t>
        <a:bodyPr/>
        <a:lstStyle/>
        <a:p>
          <a:endParaRPr lang="zh-CN" altLang="en-US"/>
        </a:p>
      </dgm:t>
    </dgm:pt>
    <dgm:pt modelId="{2A50E924-1E29-41C1-AF98-4968AF9818DB}" type="pres">
      <dgm:prSet presAssocID="{A891680E-1BAE-4F90-824C-D1121E5762FE}" presName="sibTrans" presStyleLbl="sibTrans2D1" presStyleIdx="0" presStyleCnt="2"/>
      <dgm:spPr/>
      <dgm:t>
        <a:bodyPr/>
        <a:lstStyle/>
        <a:p>
          <a:endParaRPr lang="zh-CN" altLang="en-US"/>
        </a:p>
      </dgm:t>
    </dgm:pt>
    <dgm:pt modelId="{DDD6BAC4-FBDD-4745-847A-D028B7323EAB}" type="pres">
      <dgm:prSet presAssocID="{A891680E-1BAE-4F90-824C-D1121E5762FE}" presName="connectorText" presStyleLbl="sibTrans2D1" presStyleIdx="0" presStyleCnt="2"/>
      <dgm:spPr/>
      <dgm:t>
        <a:bodyPr/>
        <a:lstStyle/>
        <a:p>
          <a:endParaRPr lang="zh-CN" altLang="en-US"/>
        </a:p>
      </dgm:t>
    </dgm:pt>
    <dgm:pt modelId="{CA3994C9-F6E0-4565-95B4-2A601D945681}" type="pres">
      <dgm:prSet presAssocID="{6A946E95-0870-4BAE-A842-E8FE308CA992}" presName="node" presStyleLbl="node1" presStyleIdx="1" presStyleCnt="3" custScaleX="216636">
        <dgm:presLayoutVars>
          <dgm:bulletEnabled val="1"/>
        </dgm:presLayoutVars>
      </dgm:prSet>
      <dgm:spPr/>
      <dgm:t>
        <a:bodyPr/>
        <a:lstStyle/>
        <a:p>
          <a:endParaRPr lang="zh-CN" altLang="en-US"/>
        </a:p>
      </dgm:t>
    </dgm:pt>
    <dgm:pt modelId="{A5764237-0E7A-463B-8ACA-AF2247EA3120}" type="pres">
      <dgm:prSet presAssocID="{31FDFC09-0A6C-4544-BA65-9A40D7BDC4B3}" presName="sibTrans" presStyleLbl="sibTrans2D1" presStyleIdx="1" presStyleCnt="2"/>
      <dgm:spPr/>
      <dgm:t>
        <a:bodyPr/>
        <a:lstStyle/>
        <a:p>
          <a:endParaRPr lang="zh-CN" altLang="en-US"/>
        </a:p>
      </dgm:t>
    </dgm:pt>
    <dgm:pt modelId="{7FC13529-E5C6-4837-A50F-EA7AABB1A16D}" type="pres">
      <dgm:prSet presAssocID="{31FDFC09-0A6C-4544-BA65-9A40D7BDC4B3}" presName="connectorText" presStyleLbl="sibTrans2D1" presStyleIdx="1" presStyleCnt="2"/>
      <dgm:spPr/>
      <dgm:t>
        <a:bodyPr/>
        <a:lstStyle/>
        <a:p>
          <a:endParaRPr lang="zh-CN" altLang="en-US"/>
        </a:p>
      </dgm:t>
    </dgm:pt>
    <dgm:pt modelId="{BC6A5BA7-C62A-4880-94D3-8E4B07BA75CB}" type="pres">
      <dgm:prSet presAssocID="{3427BB11-5FBF-479D-A451-9E4541BAA53B}" presName="node" presStyleLbl="node1" presStyleIdx="2" presStyleCnt="3" custScaleX="216636">
        <dgm:presLayoutVars>
          <dgm:bulletEnabled val="1"/>
        </dgm:presLayoutVars>
      </dgm:prSet>
      <dgm:spPr/>
      <dgm:t>
        <a:bodyPr/>
        <a:lstStyle/>
        <a:p>
          <a:endParaRPr lang="zh-CN" altLang="en-US"/>
        </a:p>
      </dgm:t>
    </dgm:pt>
  </dgm:ptLst>
  <dgm:cxnLst>
    <dgm:cxn modelId="{ECD188A1-98EC-427D-9B4F-362D20685ADE}" type="presOf" srcId="{6A946E95-0870-4BAE-A842-E8FE308CA992}" destId="{CA3994C9-F6E0-4565-95B4-2A601D945681}" srcOrd="0" destOrd="0" presId="urn:microsoft.com/office/officeart/2005/8/layout/process2"/>
    <dgm:cxn modelId="{5593ED14-B048-4B2A-8D99-BFDB99BB81E8}" type="presOf" srcId="{31FDFC09-0A6C-4544-BA65-9A40D7BDC4B3}" destId="{A5764237-0E7A-463B-8ACA-AF2247EA3120}" srcOrd="0" destOrd="0" presId="urn:microsoft.com/office/officeart/2005/8/layout/process2"/>
    <dgm:cxn modelId="{01FFA5CE-515D-4E23-A09D-033AC0327FC6}" type="presOf" srcId="{63DAC053-8BB1-4F1C-BA64-1A704904450C}" destId="{0CA9FA46-3B66-4EFB-859E-E479AC26F6FD}" srcOrd="0" destOrd="0" presId="urn:microsoft.com/office/officeart/2005/8/layout/process2"/>
    <dgm:cxn modelId="{5FE2FFC6-C7A9-484A-9DF6-AE4E0CA42EAD}" type="presOf" srcId="{3427BB11-5FBF-479D-A451-9E4541BAA53B}" destId="{BC6A5BA7-C62A-4880-94D3-8E4B07BA75CB}" srcOrd="0" destOrd="0" presId="urn:microsoft.com/office/officeart/2005/8/layout/process2"/>
    <dgm:cxn modelId="{2166AFA7-62DA-421F-98DB-0CB2BF4FEA32}" type="presOf" srcId="{272BA14D-C1B2-4E54-93A3-A8AF2C7356C2}" destId="{81FF80EC-6199-44BA-A413-578C2C5EA83D}" srcOrd="0" destOrd="0" presId="urn:microsoft.com/office/officeart/2005/8/layout/process2"/>
    <dgm:cxn modelId="{C6E0B34B-1E8A-457C-9813-F06D63E0C3ED}" srcId="{63DAC053-8BB1-4F1C-BA64-1A704904450C}" destId="{3427BB11-5FBF-479D-A451-9E4541BAA53B}" srcOrd="2" destOrd="0" parTransId="{F3E2E61B-D6B9-45E7-A489-8862ED2855EC}" sibTransId="{FEFAC349-5026-40BB-BC95-11137D663A46}"/>
    <dgm:cxn modelId="{6B778969-5D04-4B12-B27D-094728C093AE}" srcId="{63DAC053-8BB1-4F1C-BA64-1A704904450C}" destId="{6A946E95-0870-4BAE-A842-E8FE308CA992}" srcOrd="1" destOrd="0" parTransId="{2802F622-4E31-4412-81CF-0F7474EA7903}" sibTransId="{31FDFC09-0A6C-4544-BA65-9A40D7BDC4B3}"/>
    <dgm:cxn modelId="{1086ADA7-03BD-49A2-99A1-478EB5118E26}" type="presOf" srcId="{A891680E-1BAE-4F90-824C-D1121E5762FE}" destId="{2A50E924-1E29-41C1-AF98-4968AF9818DB}" srcOrd="0" destOrd="0" presId="urn:microsoft.com/office/officeart/2005/8/layout/process2"/>
    <dgm:cxn modelId="{E871FBBB-6E7E-407A-AEFF-38932B72890C}" type="presOf" srcId="{31FDFC09-0A6C-4544-BA65-9A40D7BDC4B3}" destId="{7FC13529-E5C6-4837-A50F-EA7AABB1A16D}" srcOrd="1" destOrd="0" presId="urn:microsoft.com/office/officeart/2005/8/layout/process2"/>
    <dgm:cxn modelId="{30D9E092-7CE4-4AD0-86AF-E4C98820B758}" srcId="{63DAC053-8BB1-4F1C-BA64-1A704904450C}" destId="{272BA14D-C1B2-4E54-93A3-A8AF2C7356C2}" srcOrd="0" destOrd="0" parTransId="{A3F6638D-C241-43BD-8D03-D61A42A4895B}" sibTransId="{A891680E-1BAE-4F90-824C-D1121E5762FE}"/>
    <dgm:cxn modelId="{F3C8054C-3A75-463B-90D8-41205D930EDA}" type="presOf" srcId="{A891680E-1BAE-4F90-824C-D1121E5762FE}" destId="{DDD6BAC4-FBDD-4745-847A-D028B7323EAB}" srcOrd="1" destOrd="0" presId="urn:microsoft.com/office/officeart/2005/8/layout/process2"/>
    <dgm:cxn modelId="{3EBE3F63-8138-414D-9651-728C5A2B7BFC}" type="presParOf" srcId="{0CA9FA46-3B66-4EFB-859E-E479AC26F6FD}" destId="{81FF80EC-6199-44BA-A413-578C2C5EA83D}" srcOrd="0" destOrd="0" presId="urn:microsoft.com/office/officeart/2005/8/layout/process2"/>
    <dgm:cxn modelId="{346FDCD2-74AA-4594-AD27-FAB5DFA76D1B}" type="presParOf" srcId="{0CA9FA46-3B66-4EFB-859E-E479AC26F6FD}" destId="{2A50E924-1E29-41C1-AF98-4968AF9818DB}" srcOrd="1" destOrd="0" presId="urn:microsoft.com/office/officeart/2005/8/layout/process2"/>
    <dgm:cxn modelId="{D6750D66-7C8B-4EAC-AE8E-152BAAD33B4F}" type="presParOf" srcId="{2A50E924-1E29-41C1-AF98-4968AF9818DB}" destId="{DDD6BAC4-FBDD-4745-847A-D028B7323EAB}" srcOrd="0" destOrd="0" presId="urn:microsoft.com/office/officeart/2005/8/layout/process2"/>
    <dgm:cxn modelId="{BBB665DB-3B54-49C2-96B2-CB18BA902B28}" type="presParOf" srcId="{0CA9FA46-3B66-4EFB-859E-E479AC26F6FD}" destId="{CA3994C9-F6E0-4565-95B4-2A601D945681}" srcOrd="2" destOrd="0" presId="urn:microsoft.com/office/officeart/2005/8/layout/process2"/>
    <dgm:cxn modelId="{D4803ED2-3D0E-4386-BF26-D07E4E9FAEE4}" type="presParOf" srcId="{0CA9FA46-3B66-4EFB-859E-E479AC26F6FD}" destId="{A5764237-0E7A-463B-8ACA-AF2247EA3120}" srcOrd="3" destOrd="0" presId="urn:microsoft.com/office/officeart/2005/8/layout/process2"/>
    <dgm:cxn modelId="{C89BDD7B-133D-427A-8523-5C6BBF7067F9}" type="presParOf" srcId="{A5764237-0E7A-463B-8ACA-AF2247EA3120}" destId="{7FC13529-E5C6-4837-A50F-EA7AABB1A16D}" srcOrd="0" destOrd="0" presId="urn:microsoft.com/office/officeart/2005/8/layout/process2"/>
    <dgm:cxn modelId="{382859DA-4AD6-40BA-883E-6743C8650F33}" type="presParOf" srcId="{0CA9FA46-3B66-4EFB-859E-E479AC26F6FD}" destId="{BC6A5BA7-C62A-4880-94D3-8E4B07BA75CB}"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59D4E8-9BC8-415C-B2BF-CB78E20D405D}"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zh-CN" altLang="en-US"/>
        </a:p>
      </dgm:t>
    </dgm:pt>
    <dgm:pt modelId="{360325FD-1672-473B-B2C4-1952D71B5DA0}">
      <dgm:prSet phldrT="[文本]" custT="1"/>
      <dgm:spPr/>
      <dgm:t>
        <a:bodyPr/>
        <a:lstStyle/>
        <a:p>
          <a:r>
            <a:rPr lang="en-US" altLang="zh-CN" sz="1800" dirty="0" smtClean="0">
              <a:solidFill>
                <a:srgbClr val="0E438A"/>
              </a:solidFill>
            </a:rPr>
            <a:t>6 </a:t>
          </a:r>
          <a:r>
            <a:rPr lang="en-GB" sz="1800" dirty="0" smtClean="0">
              <a:solidFill>
                <a:srgbClr val="0E438A"/>
              </a:solidFill>
            </a:rPr>
            <a:t>Overview</a:t>
          </a:r>
          <a:endParaRPr lang="zh-CN" altLang="en-US" sz="1800" dirty="0">
            <a:solidFill>
              <a:srgbClr val="0E438A"/>
            </a:solidFill>
          </a:endParaRPr>
        </a:p>
      </dgm:t>
    </dgm:pt>
    <dgm:pt modelId="{C5B05AAA-14AD-42BF-899C-DE8A4595A501}" type="parTrans" cxnId="{F8C41BAD-05B3-4686-9122-26CE2A26B80B}">
      <dgm:prSet/>
      <dgm:spPr/>
      <dgm:t>
        <a:bodyPr/>
        <a:lstStyle/>
        <a:p>
          <a:endParaRPr lang="zh-CN" altLang="en-US" sz="1800">
            <a:solidFill>
              <a:schemeClr val="tx1"/>
            </a:solidFill>
            <a:latin typeface="+mj-lt"/>
            <a:ea typeface="黑体" pitchFamily="49" charset="-122"/>
          </a:endParaRPr>
        </a:p>
      </dgm:t>
    </dgm:pt>
    <dgm:pt modelId="{B1F46F61-2D21-45FF-9561-63646CE3676F}" type="sibTrans" cxnId="{F8C41BAD-05B3-4686-9122-26CE2A26B80B}">
      <dgm:prSet/>
      <dgm:spPr/>
      <dgm:t>
        <a:bodyPr/>
        <a:lstStyle/>
        <a:p>
          <a:endParaRPr lang="zh-CN" altLang="en-US" sz="1800">
            <a:solidFill>
              <a:schemeClr val="tx1"/>
            </a:solidFill>
            <a:latin typeface="+mj-lt"/>
            <a:ea typeface="黑体" pitchFamily="49" charset="-122"/>
          </a:endParaRPr>
        </a:p>
      </dgm:t>
    </dgm:pt>
    <dgm:pt modelId="{6412D356-3A21-4F17-8D20-7754EF2A7561}">
      <dgm:prSet phldrT="[文本]" custT="1"/>
      <dgm:spPr/>
      <dgm:t>
        <a:bodyPr/>
        <a:lstStyle/>
        <a:p>
          <a:r>
            <a:rPr lang="en-US" altLang="zh-CN" sz="1800" dirty="0" smtClean="0">
              <a:solidFill>
                <a:srgbClr val="0E438A"/>
              </a:solidFill>
            </a:rPr>
            <a:t>6.1 </a:t>
          </a:r>
          <a:r>
            <a:rPr lang="en-GB" altLang="zh-CN" sz="1800" dirty="0" smtClean="0">
              <a:solidFill>
                <a:srgbClr val="0E438A"/>
              </a:solidFill>
            </a:rPr>
            <a:t>The scope of the data in this recommendation</a:t>
          </a:r>
          <a:endParaRPr lang="zh-CN" altLang="en-US" sz="1800" dirty="0">
            <a:solidFill>
              <a:srgbClr val="0E438A"/>
            </a:solidFill>
          </a:endParaRPr>
        </a:p>
      </dgm:t>
    </dgm:pt>
    <dgm:pt modelId="{6080B926-A00D-4D22-B589-3FB6FA4BC777}" type="parTrans" cxnId="{2307B75A-BFB1-4B49-9C21-97AAD007F927}">
      <dgm:prSet/>
      <dgm:spPr/>
      <dgm:t>
        <a:bodyPr/>
        <a:lstStyle/>
        <a:p>
          <a:endParaRPr lang="zh-CN" altLang="en-US" sz="1800">
            <a:solidFill>
              <a:schemeClr val="tx1"/>
            </a:solidFill>
            <a:latin typeface="+mj-lt"/>
            <a:ea typeface="黑体" pitchFamily="49" charset="-122"/>
          </a:endParaRPr>
        </a:p>
      </dgm:t>
    </dgm:pt>
    <dgm:pt modelId="{9D07821D-5E5B-400D-9292-2F00647374A3}" type="sibTrans" cxnId="{2307B75A-BFB1-4B49-9C21-97AAD007F927}">
      <dgm:prSet/>
      <dgm:spPr/>
      <dgm:t>
        <a:bodyPr/>
        <a:lstStyle/>
        <a:p>
          <a:endParaRPr lang="zh-CN" altLang="en-US" sz="1800">
            <a:solidFill>
              <a:schemeClr val="tx1"/>
            </a:solidFill>
            <a:latin typeface="+mj-lt"/>
            <a:ea typeface="黑体" pitchFamily="49" charset="-122"/>
          </a:endParaRPr>
        </a:p>
      </dgm:t>
    </dgm:pt>
    <dgm:pt modelId="{86B32434-F6F9-4733-A4C4-1AF6415F0C6D}">
      <dgm:prSet phldrT="[文本]" custT="1"/>
      <dgm:spPr/>
      <dgm:t>
        <a:bodyPr/>
        <a:lstStyle/>
        <a:p>
          <a:r>
            <a:rPr lang="en-GB" altLang="zh-CN" sz="1800" dirty="0" smtClean="0">
              <a:solidFill>
                <a:srgbClr val="0E438A"/>
              </a:solidFill>
            </a:rPr>
            <a:t>7.1 Security Controls in Create Stage</a:t>
          </a:r>
          <a:endParaRPr lang="zh-CN" altLang="en-US" sz="1800" dirty="0">
            <a:solidFill>
              <a:srgbClr val="0E438A"/>
            </a:solidFill>
          </a:endParaRPr>
        </a:p>
      </dgm:t>
    </dgm:pt>
    <dgm:pt modelId="{600D3AEB-1FD9-43EE-AAF0-B301BA7387E8}" type="parTrans" cxnId="{5C866FA4-8997-4EDC-AD7F-B6E234DEEE97}">
      <dgm:prSet/>
      <dgm:spPr/>
      <dgm:t>
        <a:bodyPr/>
        <a:lstStyle/>
        <a:p>
          <a:endParaRPr lang="zh-CN" altLang="en-US" sz="1800">
            <a:solidFill>
              <a:schemeClr val="tx1"/>
            </a:solidFill>
            <a:latin typeface="+mj-lt"/>
            <a:ea typeface="黑体" pitchFamily="49" charset="-122"/>
          </a:endParaRPr>
        </a:p>
      </dgm:t>
    </dgm:pt>
    <dgm:pt modelId="{904144BF-5863-49B3-9A4B-9D1C8BC23FF4}" type="sibTrans" cxnId="{5C866FA4-8997-4EDC-AD7F-B6E234DEEE97}">
      <dgm:prSet/>
      <dgm:spPr/>
      <dgm:t>
        <a:bodyPr/>
        <a:lstStyle/>
        <a:p>
          <a:endParaRPr lang="zh-CN" altLang="en-US" sz="1800">
            <a:solidFill>
              <a:schemeClr val="tx1"/>
            </a:solidFill>
            <a:latin typeface="+mj-lt"/>
            <a:ea typeface="黑体" pitchFamily="49" charset="-122"/>
          </a:endParaRPr>
        </a:p>
      </dgm:t>
    </dgm:pt>
    <dgm:pt modelId="{067B1DC6-75E8-4CC0-9A60-1EA11F30A96D}">
      <dgm:prSet phldrT="[文本]" custT="1"/>
      <dgm:spPr>
        <a:solidFill>
          <a:schemeClr val="accent6">
            <a:lumMod val="40000"/>
            <a:lumOff val="60000"/>
          </a:schemeClr>
        </a:solidFill>
        <a:ln>
          <a:noFill/>
        </a:ln>
      </dgm:spPr>
      <dgm:t>
        <a:bodyPr/>
        <a:lstStyle/>
        <a:p>
          <a:r>
            <a:rPr lang="en-GB" altLang="zh-CN" sz="1800" dirty="0" smtClean="0">
              <a:solidFill>
                <a:srgbClr val="0E438A"/>
              </a:solidFill>
            </a:rPr>
            <a:t>7 Requirements of the security clause of the service level agreement</a:t>
          </a:r>
          <a:endParaRPr lang="zh-CN" altLang="en-US" sz="1800" dirty="0">
            <a:solidFill>
              <a:srgbClr val="0E438A"/>
            </a:solidFill>
            <a:latin typeface="+mj-lt"/>
            <a:ea typeface="黑体" pitchFamily="49" charset="-122"/>
          </a:endParaRPr>
        </a:p>
      </dgm:t>
    </dgm:pt>
    <dgm:pt modelId="{1F8C6DD5-4359-4AE5-A749-1D7790D81B6E}" type="sibTrans" cxnId="{E5C60F63-2CA5-4C19-A459-B5823439F36F}">
      <dgm:prSet/>
      <dgm:spPr/>
      <dgm:t>
        <a:bodyPr/>
        <a:lstStyle/>
        <a:p>
          <a:endParaRPr lang="zh-CN" altLang="en-US" sz="1800">
            <a:solidFill>
              <a:schemeClr val="tx1"/>
            </a:solidFill>
            <a:latin typeface="+mj-lt"/>
            <a:ea typeface="黑体" pitchFamily="49" charset="-122"/>
          </a:endParaRPr>
        </a:p>
      </dgm:t>
    </dgm:pt>
    <dgm:pt modelId="{0877282C-E4D9-4161-B8B7-5715367A1CDC}" type="parTrans" cxnId="{E5C60F63-2CA5-4C19-A459-B5823439F36F}">
      <dgm:prSet/>
      <dgm:spPr/>
      <dgm:t>
        <a:bodyPr/>
        <a:lstStyle/>
        <a:p>
          <a:endParaRPr lang="zh-CN" altLang="en-US" sz="1800">
            <a:solidFill>
              <a:schemeClr val="tx1"/>
            </a:solidFill>
            <a:latin typeface="+mj-lt"/>
            <a:ea typeface="黑体" pitchFamily="49" charset="-122"/>
          </a:endParaRPr>
        </a:p>
      </dgm:t>
    </dgm:pt>
    <dgm:pt modelId="{9CA560FC-1B34-4D1F-8853-3CC64C23B0FA}">
      <dgm:prSet phldrT="[文本]" custT="1"/>
      <dgm:spPr/>
      <dgm:t>
        <a:bodyPr/>
        <a:lstStyle/>
        <a:p>
          <a:r>
            <a:rPr lang="en-US" altLang="zh-CN" sz="1800" dirty="0" smtClean="0">
              <a:solidFill>
                <a:srgbClr val="0E438A"/>
              </a:solidFill>
            </a:rPr>
            <a:t>6.2 Data security threats for cloud service customers (CSCs)</a:t>
          </a:r>
          <a:endParaRPr lang="zh-CN" altLang="en-US" sz="1800" dirty="0">
            <a:solidFill>
              <a:srgbClr val="0E438A"/>
            </a:solidFill>
          </a:endParaRPr>
        </a:p>
      </dgm:t>
    </dgm:pt>
    <dgm:pt modelId="{C217972A-4B9A-43E2-B808-FA8AF7308EAC}" type="parTrans" cxnId="{C6ABB38B-447F-41A9-8A27-690274AC3D05}">
      <dgm:prSet/>
      <dgm:spPr/>
      <dgm:t>
        <a:bodyPr/>
        <a:lstStyle/>
        <a:p>
          <a:endParaRPr lang="zh-CN" altLang="en-US"/>
        </a:p>
      </dgm:t>
    </dgm:pt>
    <dgm:pt modelId="{19E64F8B-46BE-48F3-BA8A-0C1C926F5F2C}" type="sibTrans" cxnId="{C6ABB38B-447F-41A9-8A27-690274AC3D05}">
      <dgm:prSet/>
      <dgm:spPr/>
      <dgm:t>
        <a:bodyPr/>
        <a:lstStyle/>
        <a:p>
          <a:endParaRPr lang="zh-CN" altLang="en-US"/>
        </a:p>
      </dgm:t>
    </dgm:pt>
    <dgm:pt modelId="{8135972D-32A6-4287-BE1C-3883E0D4B386}">
      <dgm:prSet phldrT="[文本]" custT="1"/>
      <dgm:spPr/>
      <dgm:t>
        <a:bodyPr/>
        <a:lstStyle/>
        <a:p>
          <a:r>
            <a:rPr lang="en-US" altLang="zh-CN" sz="1800" dirty="0" smtClean="0">
              <a:solidFill>
                <a:srgbClr val="0E438A"/>
              </a:solidFill>
            </a:rPr>
            <a:t>6.3 The Existing international standard about data security</a:t>
          </a:r>
          <a:endParaRPr lang="zh-CN" altLang="en-US" sz="1800" dirty="0">
            <a:solidFill>
              <a:srgbClr val="0E438A"/>
            </a:solidFill>
          </a:endParaRPr>
        </a:p>
      </dgm:t>
    </dgm:pt>
    <dgm:pt modelId="{911B8BF9-C71C-4B1A-BABF-18CE5427B014}" type="parTrans" cxnId="{AD21CDA1-865D-4D71-9352-3E477733CCEB}">
      <dgm:prSet/>
      <dgm:spPr/>
      <dgm:t>
        <a:bodyPr/>
        <a:lstStyle/>
        <a:p>
          <a:endParaRPr lang="zh-CN" altLang="en-US"/>
        </a:p>
      </dgm:t>
    </dgm:pt>
    <dgm:pt modelId="{40A3871F-3E1A-4237-93D7-BA38A69593BB}" type="sibTrans" cxnId="{AD21CDA1-865D-4D71-9352-3E477733CCEB}">
      <dgm:prSet/>
      <dgm:spPr/>
      <dgm:t>
        <a:bodyPr/>
        <a:lstStyle/>
        <a:p>
          <a:endParaRPr lang="zh-CN" altLang="en-US"/>
        </a:p>
      </dgm:t>
    </dgm:pt>
    <dgm:pt modelId="{5D4A0568-D5F6-43D9-AC1E-652B9330148B}">
      <dgm:prSet custT="1"/>
      <dgm:spPr/>
      <dgm:t>
        <a:bodyPr/>
        <a:lstStyle/>
        <a:p>
          <a:r>
            <a:rPr lang="en-GB" altLang="zh-CN" sz="1800" dirty="0" smtClean="0">
              <a:solidFill>
                <a:srgbClr val="0E438A"/>
              </a:solidFill>
            </a:rPr>
            <a:t>6.4 Data </a:t>
          </a:r>
          <a:r>
            <a:rPr lang="en-US" altLang="zh-CN" sz="1800" dirty="0" smtClean="0">
              <a:solidFill>
                <a:srgbClr val="0E438A"/>
              </a:solidFill>
            </a:rPr>
            <a:t>security lifecycle</a:t>
          </a:r>
          <a:endParaRPr lang="zh-CN" altLang="zh-CN" sz="1800" dirty="0" smtClean="0">
            <a:solidFill>
              <a:srgbClr val="0E438A"/>
            </a:solidFill>
          </a:endParaRPr>
        </a:p>
      </dgm:t>
    </dgm:pt>
    <dgm:pt modelId="{E8DE3EFE-0C1E-42AF-B2A1-9B0FCEDD1926}" type="parTrans" cxnId="{486E9932-D75C-4BE7-94AE-77AA4027012F}">
      <dgm:prSet/>
      <dgm:spPr/>
      <dgm:t>
        <a:bodyPr/>
        <a:lstStyle/>
        <a:p>
          <a:endParaRPr lang="zh-CN" altLang="en-US"/>
        </a:p>
      </dgm:t>
    </dgm:pt>
    <dgm:pt modelId="{709407FC-6AD0-4438-8E37-5C284B1969D7}" type="sibTrans" cxnId="{486E9932-D75C-4BE7-94AE-77AA4027012F}">
      <dgm:prSet/>
      <dgm:spPr/>
      <dgm:t>
        <a:bodyPr/>
        <a:lstStyle/>
        <a:p>
          <a:endParaRPr lang="zh-CN" altLang="en-US"/>
        </a:p>
      </dgm:t>
    </dgm:pt>
    <dgm:pt modelId="{F80C7084-37C8-4674-A567-B7EE6244551A}">
      <dgm:prSet custT="1"/>
      <dgm:spPr/>
      <dgm:t>
        <a:bodyPr/>
        <a:lstStyle/>
        <a:p>
          <a:r>
            <a:rPr lang="en-GB" altLang="zh-CN" sz="1800" dirty="0" smtClean="0">
              <a:solidFill>
                <a:srgbClr val="0E438A"/>
              </a:solidFill>
            </a:rPr>
            <a:t>7.2 Security Controls in Storage Stage</a:t>
          </a:r>
          <a:endParaRPr lang="zh-CN" altLang="zh-CN" sz="1800" dirty="0" smtClean="0">
            <a:solidFill>
              <a:srgbClr val="0E438A"/>
            </a:solidFill>
          </a:endParaRPr>
        </a:p>
      </dgm:t>
    </dgm:pt>
    <dgm:pt modelId="{0282B373-F08A-48F4-8CFE-4340C623EFB5}" type="parTrans" cxnId="{319B9128-2EF1-46A8-BE4D-48F910BF5C8F}">
      <dgm:prSet/>
      <dgm:spPr/>
      <dgm:t>
        <a:bodyPr/>
        <a:lstStyle/>
        <a:p>
          <a:endParaRPr lang="zh-CN" altLang="en-US"/>
        </a:p>
      </dgm:t>
    </dgm:pt>
    <dgm:pt modelId="{E32AD882-CC33-4315-B0EB-FF2C34B0B554}" type="sibTrans" cxnId="{319B9128-2EF1-46A8-BE4D-48F910BF5C8F}">
      <dgm:prSet/>
      <dgm:spPr/>
      <dgm:t>
        <a:bodyPr/>
        <a:lstStyle/>
        <a:p>
          <a:endParaRPr lang="zh-CN" altLang="en-US"/>
        </a:p>
      </dgm:t>
    </dgm:pt>
    <dgm:pt modelId="{F01C569D-C457-409C-8E96-D37BF2A88B01}">
      <dgm:prSet custT="1"/>
      <dgm:spPr/>
      <dgm:t>
        <a:bodyPr/>
        <a:lstStyle/>
        <a:p>
          <a:r>
            <a:rPr lang="en-GB" altLang="zh-CN" sz="1800" dirty="0" smtClean="0">
              <a:solidFill>
                <a:srgbClr val="0E438A"/>
              </a:solidFill>
            </a:rPr>
            <a:t>7.3 Security Controls in Use Stage</a:t>
          </a:r>
          <a:endParaRPr lang="zh-CN" altLang="zh-CN" sz="1800" dirty="0" smtClean="0">
            <a:solidFill>
              <a:srgbClr val="0E438A"/>
            </a:solidFill>
          </a:endParaRPr>
        </a:p>
      </dgm:t>
    </dgm:pt>
    <dgm:pt modelId="{D314AE07-8020-4D45-92BE-B8B554FFA81D}" type="parTrans" cxnId="{D6242D11-2798-44D8-A999-CE00E8349421}">
      <dgm:prSet/>
      <dgm:spPr/>
      <dgm:t>
        <a:bodyPr/>
        <a:lstStyle/>
        <a:p>
          <a:endParaRPr lang="zh-CN" altLang="en-US"/>
        </a:p>
      </dgm:t>
    </dgm:pt>
    <dgm:pt modelId="{E7766383-AA90-4FB2-96FA-F2FFE2BB4966}" type="sibTrans" cxnId="{D6242D11-2798-44D8-A999-CE00E8349421}">
      <dgm:prSet/>
      <dgm:spPr/>
      <dgm:t>
        <a:bodyPr/>
        <a:lstStyle/>
        <a:p>
          <a:endParaRPr lang="zh-CN" altLang="en-US"/>
        </a:p>
      </dgm:t>
    </dgm:pt>
    <dgm:pt modelId="{67F27DF4-7A4D-47EF-A8DA-64C38423F6DE}">
      <dgm:prSet custT="1"/>
      <dgm:spPr/>
      <dgm:t>
        <a:bodyPr/>
        <a:lstStyle/>
        <a:p>
          <a:r>
            <a:rPr lang="en-GB" altLang="zh-CN" sz="1800" dirty="0" smtClean="0">
              <a:solidFill>
                <a:srgbClr val="0E438A"/>
              </a:solidFill>
            </a:rPr>
            <a:t>7.4 Security Controls in Share Stage</a:t>
          </a:r>
          <a:endParaRPr lang="zh-CN" altLang="zh-CN" sz="1800" dirty="0" smtClean="0">
            <a:solidFill>
              <a:srgbClr val="0E438A"/>
            </a:solidFill>
          </a:endParaRPr>
        </a:p>
      </dgm:t>
    </dgm:pt>
    <dgm:pt modelId="{A9594C9E-1427-4CBC-885A-7B85008F076B}" type="parTrans" cxnId="{773CE076-75A9-4E6A-A796-B1439C1F9999}">
      <dgm:prSet/>
      <dgm:spPr/>
      <dgm:t>
        <a:bodyPr/>
        <a:lstStyle/>
        <a:p>
          <a:endParaRPr lang="zh-CN" altLang="en-US"/>
        </a:p>
      </dgm:t>
    </dgm:pt>
    <dgm:pt modelId="{14C1D52D-6B3B-479F-B73A-6827F0EF275D}" type="sibTrans" cxnId="{773CE076-75A9-4E6A-A796-B1439C1F9999}">
      <dgm:prSet/>
      <dgm:spPr/>
      <dgm:t>
        <a:bodyPr/>
        <a:lstStyle/>
        <a:p>
          <a:endParaRPr lang="zh-CN" altLang="en-US"/>
        </a:p>
      </dgm:t>
    </dgm:pt>
    <dgm:pt modelId="{425AD573-487A-4280-BA1B-26BB8DC6DED5}">
      <dgm:prSet custT="1"/>
      <dgm:spPr/>
      <dgm:t>
        <a:bodyPr/>
        <a:lstStyle/>
        <a:p>
          <a:r>
            <a:rPr lang="en-GB" altLang="zh-CN" sz="1800" dirty="0" smtClean="0">
              <a:solidFill>
                <a:srgbClr val="0E438A"/>
              </a:solidFill>
            </a:rPr>
            <a:t>7.5 Security Controls in Archive Stage</a:t>
          </a:r>
          <a:endParaRPr lang="zh-CN" altLang="zh-CN" sz="1800" dirty="0" smtClean="0">
            <a:solidFill>
              <a:srgbClr val="0E438A"/>
            </a:solidFill>
          </a:endParaRPr>
        </a:p>
      </dgm:t>
    </dgm:pt>
    <dgm:pt modelId="{4EBAD96A-0550-4DE0-ADD1-133C36EBA098}" type="parTrans" cxnId="{2437FCBC-F858-4FCC-B2F9-3230B19522FE}">
      <dgm:prSet/>
      <dgm:spPr/>
      <dgm:t>
        <a:bodyPr/>
        <a:lstStyle/>
        <a:p>
          <a:endParaRPr lang="zh-CN" altLang="en-US"/>
        </a:p>
      </dgm:t>
    </dgm:pt>
    <dgm:pt modelId="{E0F09B75-0033-43ED-9017-850D4338ECDF}" type="sibTrans" cxnId="{2437FCBC-F858-4FCC-B2F9-3230B19522FE}">
      <dgm:prSet/>
      <dgm:spPr/>
      <dgm:t>
        <a:bodyPr/>
        <a:lstStyle/>
        <a:p>
          <a:endParaRPr lang="zh-CN" altLang="en-US"/>
        </a:p>
      </dgm:t>
    </dgm:pt>
    <dgm:pt modelId="{B5767CE7-FC5A-4364-9404-F32E5DA96F81}">
      <dgm:prSet custT="1"/>
      <dgm:spPr/>
      <dgm:t>
        <a:bodyPr/>
        <a:lstStyle/>
        <a:p>
          <a:r>
            <a:rPr lang="en-GB" altLang="zh-CN" sz="1800" dirty="0" smtClean="0">
              <a:solidFill>
                <a:srgbClr val="0E438A"/>
              </a:solidFill>
            </a:rPr>
            <a:t>7.6 Security Controls in Destroy Stage</a:t>
          </a:r>
          <a:endParaRPr lang="zh-CN" altLang="zh-CN" sz="1800" dirty="0" smtClean="0">
            <a:solidFill>
              <a:srgbClr val="0E438A"/>
            </a:solidFill>
          </a:endParaRPr>
        </a:p>
      </dgm:t>
    </dgm:pt>
    <dgm:pt modelId="{FEE70C86-7BD9-4FB9-B06A-DB1AFBA0C6BF}" type="parTrans" cxnId="{D778A01B-041D-4699-A7F5-5DFFEFE0BBB8}">
      <dgm:prSet/>
      <dgm:spPr/>
      <dgm:t>
        <a:bodyPr/>
        <a:lstStyle/>
        <a:p>
          <a:endParaRPr lang="zh-CN" altLang="en-US"/>
        </a:p>
      </dgm:t>
    </dgm:pt>
    <dgm:pt modelId="{C30F346F-9906-48DD-9FCC-AD8B6ABDCABE}" type="sibTrans" cxnId="{D778A01B-041D-4699-A7F5-5DFFEFE0BBB8}">
      <dgm:prSet/>
      <dgm:spPr/>
      <dgm:t>
        <a:bodyPr/>
        <a:lstStyle/>
        <a:p>
          <a:endParaRPr lang="zh-CN" altLang="en-US"/>
        </a:p>
      </dgm:t>
    </dgm:pt>
    <dgm:pt modelId="{F56205A8-A1FC-42DA-8988-5B5419584AC3}" type="pres">
      <dgm:prSet presAssocID="{7C59D4E8-9BC8-415C-B2BF-CB78E20D405D}" presName="Name0" presStyleCnt="0">
        <dgm:presLayoutVars>
          <dgm:dir/>
          <dgm:animLvl val="lvl"/>
          <dgm:resizeHandles val="exact"/>
        </dgm:presLayoutVars>
      </dgm:prSet>
      <dgm:spPr/>
      <dgm:t>
        <a:bodyPr/>
        <a:lstStyle/>
        <a:p>
          <a:endParaRPr lang="zh-CN" altLang="en-US"/>
        </a:p>
      </dgm:t>
    </dgm:pt>
    <dgm:pt modelId="{1A69DFC5-D708-4776-B17F-45F2244C30B0}" type="pres">
      <dgm:prSet presAssocID="{360325FD-1672-473B-B2C4-1952D71B5DA0}" presName="composite" presStyleCnt="0"/>
      <dgm:spPr/>
    </dgm:pt>
    <dgm:pt modelId="{C33F383D-579E-407D-9F02-816C1799CCDE}" type="pres">
      <dgm:prSet presAssocID="{360325FD-1672-473B-B2C4-1952D71B5DA0}" presName="parTx" presStyleLbl="alignNode1" presStyleIdx="0" presStyleCnt="2" custScaleX="179947" custScaleY="138471">
        <dgm:presLayoutVars>
          <dgm:chMax val="0"/>
          <dgm:chPref val="0"/>
          <dgm:bulletEnabled val="1"/>
        </dgm:presLayoutVars>
      </dgm:prSet>
      <dgm:spPr/>
      <dgm:t>
        <a:bodyPr/>
        <a:lstStyle/>
        <a:p>
          <a:endParaRPr lang="zh-CN" altLang="en-US"/>
        </a:p>
      </dgm:t>
    </dgm:pt>
    <dgm:pt modelId="{79C3FB33-D067-4D60-922C-6ADC7AF88CCF}" type="pres">
      <dgm:prSet presAssocID="{360325FD-1672-473B-B2C4-1952D71B5DA0}" presName="desTx" presStyleLbl="alignAccFollowNode1" presStyleIdx="0" presStyleCnt="2" custScaleX="184885">
        <dgm:presLayoutVars>
          <dgm:bulletEnabled val="1"/>
        </dgm:presLayoutVars>
      </dgm:prSet>
      <dgm:spPr/>
      <dgm:t>
        <a:bodyPr/>
        <a:lstStyle/>
        <a:p>
          <a:endParaRPr lang="zh-CN" altLang="en-US"/>
        </a:p>
      </dgm:t>
    </dgm:pt>
    <dgm:pt modelId="{6604FC64-D780-4A8B-A30C-5966F8994A5A}" type="pres">
      <dgm:prSet presAssocID="{B1F46F61-2D21-45FF-9561-63646CE3676F}" presName="space" presStyleCnt="0"/>
      <dgm:spPr/>
    </dgm:pt>
    <dgm:pt modelId="{53012F8A-80AB-4786-A863-FAC28B04D383}" type="pres">
      <dgm:prSet presAssocID="{067B1DC6-75E8-4CC0-9A60-1EA11F30A96D}" presName="composite" presStyleCnt="0"/>
      <dgm:spPr/>
    </dgm:pt>
    <dgm:pt modelId="{34B2062A-321F-4E93-B7FE-DB26E84AFBF2}" type="pres">
      <dgm:prSet presAssocID="{067B1DC6-75E8-4CC0-9A60-1EA11F30A96D}" presName="parTx" presStyleLbl="alignNode1" presStyleIdx="1" presStyleCnt="2" custScaleX="190093" custScaleY="138471" custLinFactNeighborX="59" custLinFactNeighborY="-15316">
        <dgm:presLayoutVars>
          <dgm:chMax val="0"/>
          <dgm:chPref val="0"/>
          <dgm:bulletEnabled val="1"/>
        </dgm:presLayoutVars>
      </dgm:prSet>
      <dgm:spPr/>
      <dgm:t>
        <a:bodyPr/>
        <a:lstStyle/>
        <a:p>
          <a:endParaRPr lang="zh-CN" altLang="en-US"/>
        </a:p>
      </dgm:t>
    </dgm:pt>
    <dgm:pt modelId="{E5C23DD5-0601-46B9-BD43-57D3ED57929A}" type="pres">
      <dgm:prSet presAssocID="{067B1DC6-75E8-4CC0-9A60-1EA11F30A96D}" presName="desTx" presStyleLbl="alignAccFollowNode1" presStyleIdx="1" presStyleCnt="2" custScaleX="184885">
        <dgm:presLayoutVars>
          <dgm:bulletEnabled val="1"/>
        </dgm:presLayoutVars>
      </dgm:prSet>
      <dgm:spPr/>
      <dgm:t>
        <a:bodyPr/>
        <a:lstStyle/>
        <a:p>
          <a:endParaRPr lang="zh-CN" altLang="en-US"/>
        </a:p>
      </dgm:t>
    </dgm:pt>
  </dgm:ptLst>
  <dgm:cxnLst>
    <dgm:cxn modelId="{5C866FA4-8997-4EDC-AD7F-B6E234DEEE97}" srcId="{067B1DC6-75E8-4CC0-9A60-1EA11F30A96D}" destId="{86B32434-F6F9-4733-A4C4-1AF6415F0C6D}" srcOrd="0" destOrd="0" parTransId="{600D3AEB-1FD9-43EE-AAF0-B301BA7387E8}" sibTransId="{904144BF-5863-49B3-9A4B-9D1C8BC23FF4}"/>
    <dgm:cxn modelId="{2437FCBC-F858-4FCC-B2F9-3230B19522FE}" srcId="{067B1DC6-75E8-4CC0-9A60-1EA11F30A96D}" destId="{425AD573-487A-4280-BA1B-26BB8DC6DED5}" srcOrd="4" destOrd="0" parTransId="{4EBAD96A-0550-4DE0-ADD1-133C36EBA098}" sibTransId="{E0F09B75-0033-43ED-9017-850D4338ECDF}"/>
    <dgm:cxn modelId="{AD21CDA1-865D-4D71-9352-3E477733CCEB}" srcId="{360325FD-1672-473B-B2C4-1952D71B5DA0}" destId="{8135972D-32A6-4287-BE1C-3883E0D4B386}" srcOrd="2" destOrd="0" parTransId="{911B8BF9-C71C-4B1A-BABF-18CE5427B014}" sibTransId="{40A3871F-3E1A-4237-93D7-BA38A69593BB}"/>
    <dgm:cxn modelId="{FB2DCBDE-11EC-4752-9BB8-86E4DDF585FB}" type="presOf" srcId="{360325FD-1672-473B-B2C4-1952D71B5DA0}" destId="{C33F383D-579E-407D-9F02-816C1799CCDE}" srcOrd="0" destOrd="0" presId="urn:microsoft.com/office/officeart/2005/8/layout/hList1"/>
    <dgm:cxn modelId="{4686BABF-F212-423D-B302-E72471553B21}" type="presOf" srcId="{8135972D-32A6-4287-BE1C-3883E0D4B386}" destId="{79C3FB33-D067-4D60-922C-6ADC7AF88CCF}" srcOrd="0" destOrd="2" presId="urn:microsoft.com/office/officeart/2005/8/layout/hList1"/>
    <dgm:cxn modelId="{D778A01B-041D-4699-A7F5-5DFFEFE0BBB8}" srcId="{067B1DC6-75E8-4CC0-9A60-1EA11F30A96D}" destId="{B5767CE7-FC5A-4364-9404-F32E5DA96F81}" srcOrd="5" destOrd="0" parTransId="{FEE70C86-7BD9-4FB9-B06A-DB1AFBA0C6BF}" sibTransId="{C30F346F-9906-48DD-9FCC-AD8B6ABDCABE}"/>
    <dgm:cxn modelId="{0DDE2F39-D8C8-446F-940D-80342CB2EDFA}" type="presOf" srcId="{86B32434-F6F9-4733-A4C4-1AF6415F0C6D}" destId="{E5C23DD5-0601-46B9-BD43-57D3ED57929A}" srcOrd="0" destOrd="0" presId="urn:microsoft.com/office/officeart/2005/8/layout/hList1"/>
    <dgm:cxn modelId="{E5C60F63-2CA5-4C19-A459-B5823439F36F}" srcId="{7C59D4E8-9BC8-415C-B2BF-CB78E20D405D}" destId="{067B1DC6-75E8-4CC0-9A60-1EA11F30A96D}" srcOrd="1" destOrd="0" parTransId="{0877282C-E4D9-4161-B8B7-5715367A1CDC}" sibTransId="{1F8C6DD5-4359-4AE5-A749-1D7790D81B6E}"/>
    <dgm:cxn modelId="{F47E5D6A-205B-48CA-B1F0-CD583795079F}" type="presOf" srcId="{F01C569D-C457-409C-8E96-D37BF2A88B01}" destId="{E5C23DD5-0601-46B9-BD43-57D3ED57929A}" srcOrd="0" destOrd="2" presId="urn:microsoft.com/office/officeart/2005/8/layout/hList1"/>
    <dgm:cxn modelId="{319B9128-2EF1-46A8-BE4D-48F910BF5C8F}" srcId="{067B1DC6-75E8-4CC0-9A60-1EA11F30A96D}" destId="{F80C7084-37C8-4674-A567-B7EE6244551A}" srcOrd="1" destOrd="0" parTransId="{0282B373-F08A-48F4-8CFE-4340C623EFB5}" sibTransId="{E32AD882-CC33-4315-B0EB-FF2C34B0B554}"/>
    <dgm:cxn modelId="{1E181881-50F2-4D75-A398-34DF91773C03}" type="presOf" srcId="{9CA560FC-1B34-4D1F-8853-3CC64C23B0FA}" destId="{79C3FB33-D067-4D60-922C-6ADC7AF88CCF}" srcOrd="0" destOrd="1" presId="urn:microsoft.com/office/officeart/2005/8/layout/hList1"/>
    <dgm:cxn modelId="{98DAEA96-E934-4D6E-8219-74FEF14F508B}" type="presOf" srcId="{67F27DF4-7A4D-47EF-A8DA-64C38423F6DE}" destId="{E5C23DD5-0601-46B9-BD43-57D3ED57929A}" srcOrd="0" destOrd="3" presId="urn:microsoft.com/office/officeart/2005/8/layout/hList1"/>
    <dgm:cxn modelId="{54D5AE44-DB31-483B-903E-2EC61816044E}" type="presOf" srcId="{6412D356-3A21-4F17-8D20-7754EF2A7561}" destId="{79C3FB33-D067-4D60-922C-6ADC7AF88CCF}" srcOrd="0" destOrd="0" presId="urn:microsoft.com/office/officeart/2005/8/layout/hList1"/>
    <dgm:cxn modelId="{BE9314E4-7687-46BC-BFED-007EDC485129}" type="presOf" srcId="{7C59D4E8-9BC8-415C-B2BF-CB78E20D405D}" destId="{F56205A8-A1FC-42DA-8988-5B5419584AC3}" srcOrd="0" destOrd="0" presId="urn:microsoft.com/office/officeart/2005/8/layout/hList1"/>
    <dgm:cxn modelId="{762B7EEE-0D92-4467-841D-57B88AB27945}" type="presOf" srcId="{B5767CE7-FC5A-4364-9404-F32E5DA96F81}" destId="{E5C23DD5-0601-46B9-BD43-57D3ED57929A}" srcOrd="0" destOrd="5" presId="urn:microsoft.com/office/officeart/2005/8/layout/hList1"/>
    <dgm:cxn modelId="{2307B75A-BFB1-4B49-9C21-97AAD007F927}" srcId="{360325FD-1672-473B-B2C4-1952D71B5DA0}" destId="{6412D356-3A21-4F17-8D20-7754EF2A7561}" srcOrd="0" destOrd="0" parTransId="{6080B926-A00D-4D22-B589-3FB6FA4BC777}" sibTransId="{9D07821D-5E5B-400D-9292-2F00647374A3}"/>
    <dgm:cxn modelId="{773CE076-75A9-4E6A-A796-B1439C1F9999}" srcId="{067B1DC6-75E8-4CC0-9A60-1EA11F30A96D}" destId="{67F27DF4-7A4D-47EF-A8DA-64C38423F6DE}" srcOrd="3" destOrd="0" parTransId="{A9594C9E-1427-4CBC-885A-7B85008F076B}" sibTransId="{14C1D52D-6B3B-479F-B73A-6827F0EF275D}"/>
    <dgm:cxn modelId="{360CFCE9-CD6F-475D-AC45-C0C9894BB938}" type="presOf" srcId="{067B1DC6-75E8-4CC0-9A60-1EA11F30A96D}" destId="{34B2062A-321F-4E93-B7FE-DB26E84AFBF2}" srcOrd="0" destOrd="0" presId="urn:microsoft.com/office/officeart/2005/8/layout/hList1"/>
    <dgm:cxn modelId="{79692A3F-27BF-455C-ABA6-6C5EC97944A5}" type="presOf" srcId="{425AD573-487A-4280-BA1B-26BB8DC6DED5}" destId="{E5C23DD5-0601-46B9-BD43-57D3ED57929A}" srcOrd="0" destOrd="4" presId="urn:microsoft.com/office/officeart/2005/8/layout/hList1"/>
    <dgm:cxn modelId="{D6242D11-2798-44D8-A999-CE00E8349421}" srcId="{067B1DC6-75E8-4CC0-9A60-1EA11F30A96D}" destId="{F01C569D-C457-409C-8E96-D37BF2A88B01}" srcOrd="2" destOrd="0" parTransId="{D314AE07-8020-4D45-92BE-B8B554FFA81D}" sibTransId="{E7766383-AA90-4FB2-96FA-F2FFE2BB4966}"/>
    <dgm:cxn modelId="{F8C41BAD-05B3-4686-9122-26CE2A26B80B}" srcId="{7C59D4E8-9BC8-415C-B2BF-CB78E20D405D}" destId="{360325FD-1672-473B-B2C4-1952D71B5DA0}" srcOrd="0" destOrd="0" parTransId="{C5B05AAA-14AD-42BF-899C-DE8A4595A501}" sibTransId="{B1F46F61-2D21-45FF-9561-63646CE3676F}"/>
    <dgm:cxn modelId="{DFE39A92-AB13-42FE-A720-8BB09759760C}" type="presOf" srcId="{5D4A0568-D5F6-43D9-AC1E-652B9330148B}" destId="{79C3FB33-D067-4D60-922C-6ADC7AF88CCF}" srcOrd="0" destOrd="3" presId="urn:microsoft.com/office/officeart/2005/8/layout/hList1"/>
    <dgm:cxn modelId="{005F5021-2869-442B-AD37-7F29089AD5E6}" type="presOf" srcId="{F80C7084-37C8-4674-A567-B7EE6244551A}" destId="{E5C23DD5-0601-46B9-BD43-57D3ED57929A}" srcOrd="0" destOrd="1" presId="urn:microsoft.com/office/officeart/2005/8/layout/hList1"/>
    <dgm:cxn modelId="{486E9932-D75C-4BE7-94AE-77AA4027012F}" srcId="{360325FD-1672-473B-B2C4-1952D71B5DA0}" destId="{5D4A0568-D5F6-43D9-AC1E-652B9330148B}" srcOrd="3" destOrd="0" parTransId="{E8DE3EFE-0C1E-42AF-B2A1-9B0FCEDD1926}" sibTransId="{709407FC-6AD0-4438-8E37-5C284B1969D7}"/>
    <dgm:cxn modelId="{C6ABB38B-447F-41A9-8A27-690274AC3D05}" srcId="{360325FD-1672-473B-B2C4-1952D71B5DA0}" destId="{9CA560FC-1B34-4D1F-8853-3CC64C23B0FA}" srcOrd="1" destOrd="0" parTransId="{C217972A-4B9A-43E2-B808-FA8AF7308EAC}" sibTransId="{19E64F8B-46BE-48F3-BA8A-0C1C926F5F2C}"/>
    <dgm:cxn modelId="{66B0F71F-9B91-4189-A836-F0517100E548}" type="presParOf" srcId="{F56205A8-A1FC-42DA-8988-5B5419584AC3}" destId="{1A69DFC5-D708-4776-B17F-45F2244C30B0}" srcOrd="0" destOrd="0" presId="urn:microsoft.com/office/officeart/2005/8/layout/hList1"/>
    <dgm:cxn modelId="{B0FD389D-1DF5-43BB-ADD6-0D66ECCB42BA}" type="presParOf" srcId="{1A69DFC5-D708-4776-B17F-45F2244C30B0}" destId="{C33F383D-579E-407D-9F02-816C1799CCDE}" srcOrd="0" destOrd="0" presId="urn:microsoft.com/office/officeart/2005/8/layout/hList1"/>
    <dgm:cxn modelId="{0D91185F-C465-41C6-8750-AD7A34DB588F}" type="presParOf" srcId="{1A69DFC5-D708-4776-B17F-45F2244C30B0}" destId="{79C3FB33-D067-4D60-922C-6ADC7AF88CCF}" srcOrd="1" destOrd="0" presId="urn:microsoft.com/office/officeart/2005/8/layout/hList1"/>
    <dgm:cxn modelId="{BC95488C-F38C-41EB-BBF7-8F3FE094F929}" type="presParOf" srcId="{F56205A8-A1FC-42DA-8988-5B5419584AC3}" destId="{6604FC64-D780-4A8B-A30C-5966F8994A5A}" srcOrd="1" destOrd="0" presId="urn:microsoft.com/office/officeart/2005/8/layout/hList1"/>
    <dgm:cxn modelId="{464C258C-F115-40FA-95A4-172CE346B143}" type="presParOf" srcId="{F56205A8-A1FC-42DA-8988-5B5419584AC3}" destId="{53012F8A-80AB-4786-A863-FAC28B04D383}" srcOrd="2" destOrd="0" presId="urn:microsoft.com/office/officeart/2005/8/layout/hList1"/>
    <dgm:cxn modelId="{5693D338-3EDF-48B0-BA9D-EFA7304A6C70}" type="presParOf" srcId="{53012F8A-80AB-4786-A863-FAC28B04D383}" destId="{34B2062A-321F-4E93-B7FE-DB26E84AFBF2}" srcOrd="0" destOrd="0" presId="urn:microsoft.com/office/officeart/2005/8/layout/hList1"/>
    <dgm:cxn modelId="{439DDED0-9996-4E21-B937-560F74D8B2E4}" type="presParOf" srcId="{53012F8A-80AB-4786-A863-FAC28B04D383}" destId="{E5C23DD5-0601-46B9-BD43-57D3ED57929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CF117B-A7BE-45C5-9A1F-82E7A0EFFB5B}"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zh-CN" altLang="en-US"/>
        </a:p>
      </dgm:t>
    </dgm:pt>
    <dgm:pt modelId="{14D46F36-84F8-48CE-A00F-E0FBF3A919C3}">
      <dgm:prSet phldrT="[文本]" custT="1"/>
      <dgm:spPr/>
      <dgm:t>
        <a:bodyPr/>
        <a:lstStyle/>
        <a:p>
          <a:pPr algn="l"/>
          <a:r>
            <a:rPr lang="en-US" altLang="zh-CN" sz="1800" b="1" dirty="0" smtClean="0">
              <a:solidFill>
                <a:schemeClr val="bg2"/>
              </a:solidFill>
            </a:rPr>
            <a:t>X.1601</a:t>
          </a:r>
          <a:r>
            <a:rPr lang="en-US" altLang="zh-CN" sz="1800" dirty="0" smtClean="0">
              <a:solidFill>
                <a:schemeClr val="bg2"/>
              </a:solidFill>
            </a:rPr>
            <a:t>: </a:t>
          </a:r>
          <a:r>
            <a:rPr lang="en-GB" altLang="zh-CN" sz="1800" dirty="0" smtClean="0">
              <a:solidFill>
                <a:schemeClr val="bg2"/>
              </a:solidFill>
            </a:rPr>
            <a:t>Security Framework for Cloud Computing</a:t>
          </a:r>
          <a:endParaRPr lang="zh-CN" altLang="en-US" sz="1800" dirty="0">
            <a:solidFill>
              <a:schemeClr val="bg2"/>
            </a:solidFill>
          </a:endParaRPr>
        </a:p>
      </dgm:t>
    </dgm:pt>
    <dgm:pt modelId="{D6AC96DE-0B43-4442-A66D-E45BD96CF4CF}" type="parTrans" cxnId="{95C7F8BB-A0B4-434C-9E71-2D51B49317EB}">
      <dgm:prSet/>
      <dgm:spPr/>
      <dgm:t>
        <a:bodyPr/>
        <a:lstStyle/>
        <a:p>
          <a:pPr algn="l"/>
          <a:endParaRPr lang="zh-CN" altLang="en-US"/>
        </a:p>
      </dgm:t>
    </dgm:pt>
    <dgm:pt modelId="{B065A55B-847F-4448-B6DB-04D8F7502BC7}" type="sibTrans" cxnId="{95C7F8BB-A0B4-434C-9E71-2D51B49317EB}">
      <dgm:prSet/>
      <dgm:spPr/>
      <dgm:t>
        <a:bodyPr/>
        <a:lstStyle/>
        <a:p>
          <a:pPr algn="l"/>
          <a:endParaRPr lang="zh-CN" altLang="en-US"/>
        </a:p>
      </dgm:t>
    </dgm:pt>
    <dgm:pt modelId="{54DA5DB3-EC0E-4AF8-9FC5-C0CFDECF66D8}">
      <dgm:prSet phldrT="[文本]" custT="1"/>
      <dgm:spPr/>
      <dgm:t>
        <a:bodyPr/>
        <a:lstStyle/>
        <a:p>
          <a:pPr algn="l" rtl="0"/>
          <a:r>
            <a:rPr lang="en-US" altLang="zh-CN" sz="1800" b="1" dirty="0" smtClean="0">
              <a:solidFill>
                <a:schemeClr val="bg2"/>
              </a:solidFill>
            </a:rPr>
            <a:t>X.1602</a:t>
          </a:r>
          <a:r>
            <a:rPr lang="en-US" altLang="zh-CN" sz="1800" dirty="0" smtClean="0">
              <a:solidFill>
                <a:schemeClr val="bg2"/>
              </a:solidFill>
            </a:rPr>
            <a:t>: </a:t>
          </a:r>
          <a:r>
            <a:rPr lang="en-GB" altLang="zh-CN" sz="1800" dirty="0" smtClean="0">
              <a:solidFill>
                <a:schemeClr val="bg2"/>
              </a:solidFill>
              <a:effectLst/>
              <a:latin typeface="+mn-lt"/>
              <a:ea typeface="+mn-ea"/>
              <a:cs typeface="+mn-cs"/>
            </a:rPr>
            <a:t>Security requirements for software as a service application environments</a:t>
          </a:r>
          <a:endParaRPr lang="zh-CN" altLang="en-US" sz="1800" dirty="0">
            <a:solidFill>
              <a:schemeClr val="bg2"/>
            </a:solidFill>
            <a:effectLst/>
            <a:latin typeface="+mn-lt"/>
            <a:ea typeface="+mn-ea"/>
            <a:cs typeface="+mn-cs"/>
          </a:endParaRPr>
        </a:p>
      </dgm:t>
    </dgm:pt>
    <dgm:pt modelId="{445727AE-FFC0-4A6A-BE73-C8236221F254}" type="parTrans" cxnId="{0B94E26A-916E-4461-BBE6-622A30CEABE0}">
      <dgm:prSet/>
      <dgm:spPr/>
      <dgm:t>
        <a:bodyPr/>
        <a:lstStyle/>
        <a:p>
          <a:pPr algn="l"/>
          <a:endParaRPr lang="zh-CN" altLang="en-US"/>
        </a:p>
      </dgm:t>
    </dgm:pt>
    <dgm:pt modelId="{B7F2E643-F9C6-46F5-904E-854C645C72AC}" type="sibTrans" cxnId="{0B94E26A-916E-4461-BBE6-622A30CEABE0}">
      <dgm:prSet/>
      <dgm:spPr/>
      <dgm:t>
        <a:bodyPr/>
        <a:lstStyle/>
        <a:p>
          <a:pPr algn="l"/>
          <a:endParaRPr lang="zh-CN" altLang="en-US"/>
        </a:p>
      </dgm:t>
    </dgm:pt>
    <dgm:pt modelId="{B15CE50E-3C75-448D-BBF9-C98439A15092}">
      <dgm:prSet custT="1"/>
      <dgm:spPr/>
      <dgm:t>
        <a:bodyPr/>
        <a:lstStyle/>
        <a:p>
          <a:pPr algn="l" rtl="0"/>
          <a:r>
            <a:rPr lang="en-US" altLang="zh-CN" sz="1800" b="1" dirty="0" smtClean="0">
              <a:solidFill>
                <a:schemeClr val="bg2"/>
              </a:solidFill>
            </a:rPr>
            <a:t>X.1642</a:t>
          </a:r>
          <a:r>
            <a:rPr lang="en-US" altLang="zh-CN" sz="1800" dirty="0" smtClean="0">
              <a:solidFill>
                <a:schemeClr val="bg2"/>
              </a:solidFill>
            </a:rPr>
            <a:t>: </a:t>
          </a:r>
          <a:r>
            <a:rPr lang="en-GB" altLang="zh-CN" sz="1800" dirty="0" smtClean="0">
              <a:solidFill>
                <a:schemeClr val="bg2"/>
              </a:solidFill>
              <a:effectLst/>
              <a:latin typeface="+mn-lt"/>
              <a:ea typeface="+mn-ea"/>
              <a:cs typeface="+mn-cs"/>
            </a:rPr>
            <a:t>Guidelines for the operational security of cloud computing</a:t>
          </a:r>
          <a:endParaRPr lang="en-US" altLang="zh-CN" sz="1800" dirty="0" smtClean="0">
            <a:solidFill>
              <a:schemeClr val="bg2"/>
            </a:solidFill>
            <a:effectLst/>
            <a:latin typeface="+mn-lt"/>
            <a:ea typeface="+mn-ea"/>
            <a:cs typeface="+mn-cs"/>
          </a:endParaRPr>
        </a:p>
      </dgm:t>
    </dgm:pt>
    <dgm:pt modelId="{F94C78C7-BB7F-49EB-B7B2-CC9F4CBF3F45}" type="parTrans" cxnId="{1A4A69D6-5FCF-4731-8A87-5AB01404C68D}">
      <dgm:prSet/>
      <dgm:spPr/>
      <dgm:t>
        <a:bodyPr/>
        <a:lstStyle/>
        <a:p>
          <a:pPr algn="l"/>
          <a:endParaRPr lang="zh-CN" altLang="en-US"/>
        </a:p>
      </dgm:t>
    </dgm:pt>
    <dgm:pt modelId="{E9FC72CE-663D-4835-B91E-3EE18E6D9C07}" type="sibTrans" cxnId="{1A4A69D6-5FCF-4731-8A87-5AB01404C68D}">
      <dgm:prSet/>
      <dgm:spPr/>
      <dgm:t>
        <a:bodyPr/>
        <a:lstStyle/>
        <a:p>
          <a:pPr algn="l"/>
          <a:endParaRPr lang="zh-CN" altLang="en-US"/>
        </a:p>
      </dgm:t>
    </dgm:pt>
    <dgm:pt modelId="{64E5CCA8-7EEC-48DD-A847-E01EC047D819}">
      <dgm:prSet custT="1"/>
      <dgm:spPr>
        <a:solidFill>
          <a:srgbClr val="33CCFF"/>
        </a:solidFill>
      </dgm:spPr>
      <dgm:t>
        <a:bodyPr/>
        <a:lstStyle/>
        <a:p>
          <a:pPr algn="l"/>
          <a:r>
            <a:rPr lang="en-US" altLang="zh-CN" sz="1800" b="1" dirty="0" err="1" smtClean="0">
              <a:solidFill>
                <a:schemeClr val="bg2"/>
              </a:solidFill>
            </a:rPr>
            <a:t>X.CSCdataSec</a:t>
          </a:r>
          <a:r>
            <a:rPr lang="en-US" altLang="zh-CN" sz="1800" b="1" dirty="0" smtClean="0">
              <a:solidFill>
                <a:schemeClr val="bg2"/>
              </a:solidFill>
            </a:rPr>
            <a:t>(X.1641)</a:t>
          </a:r>
          <a:r>
            <a:rPr lang="en-US" altLang="zh-CN" sz="1800" dirty="0" smtClean="0">
              <a:solidFill>
                <a:schemeClr val="bg2"/>
              </a:solidFill>
              <a:effectLst/>
              <a:latin typeface="+mn-lt"/>
              <a:ea typeface="+mn-ea"/>
              <a:cs typeface="+mn-cs"/>
            </a:rPr>
            <a:t>: </a:t>
          </a:r>
          <a:r>
            <a:rPr lang="en-GB" sz="1800" dirty="0" smtClean="0">
              <a:solidFill>
                <a:schemeClr val="bg2"/>
              </a:solidFill>
              <a:effectLst/>
              <a:latin typeface="+mn-lt"/>
              <a:ea typeface="+mn-ea"/>
              <a:cs typeface="+mn-cs"/>
            </a:rPr>
            <a:t>Guidelines for Cloud Service Customer Data Security</a:t>
          </a:r>
          <a:endParaRPr lang="en-US" altLang="zh-CN" sz="1800" dirty="0" smtClean="0">
            <a:solidFill>
              <a:schemeClr val="bg2"/>
            </a:solidFill>
            <a:effectLst/>
            <a:latin typeface="+mn-lt"/>
            <a:ea typeface="+mn-ea"/>
            <a:cs typeface="+mn-cs"/>
          </a:endParaRPr>
        </a:p>
      </dgm:t>
    </dgm:pt>
    <dgm:pt modelId="{3EBAE747-9361-417F-A406-4CCA284CEDDB}" type="parTrans" cxnId="{B3A67864-8EAC-482A-90AF-44E4492CA57D}">
      <dgm:prSet/>
      <dgm:spPr/>
      <dgm:t>
        <a:bodyPr/>
        <a:lstStyle/>
        <a:p>
          <a:endParaRPr lang="zh-CN" altLang="en-US"/>
        </a:p>
      </dgm:t>
    </dgm:pt>
    <dgm:pt modelId="{75011CD9-D743-471A-A071-BA28A59F62F3}" type="sibTrans" cxnId="{B3A67864-8EAC-482A-90AF-44E4492CA57D}">
      <dgm:prSet/>
      <dgm:spPr/>
      <dgm:t>
        <a:bodyPr/>
        <a:lstStyle/>
        <a:p>
          <a:endParaRPr lang="zh-CN" altLang="en-US"/>
        </a:p>
      </dgm:t>
    </dgm:pt>
    <dgm:pt modelId="{AACAFD76-B09B-4655-829A-BB7F2C6FDCB4}">
      <dgm:prSet phldrT="[文本]" custT="1"/>
      <dgm:spPr/>
      <dgm:t>
        <a:bodyPr/>
        <a:lstStyle/>
        <a:p>
          <a:pPr algn="l" rtl="0"/>
          <a:r>
            <a:rPr lang="en-US" altLang="zh-CN" sz="1800" b="1" dirty="0" smtClean="0">
              <a:solidFill>
                <a:schemeClr val="bg2"/>
              </a:solidFill>
            </a:rPr>
            <a:t>X.1631</a:t>
          </a:r>
          <a:r>
            <a:rPr lang="en-US" altLang="zh-CN" sz="1800" dirty="0" smtClean="0">
              <a:solidFill>
                <a:schemeClr val="bg2"/>
              </a:solidFill>
            </a:rPr>
            <a:t>: </a:t>
          </a:r>
          <a:r>
            <a:rPr lang="en-US" altLang="zh-CN" sz="1800" dirty="0" smtClean="0">
              <a:solidFill>
                <a:schemeClr val="bg2"/>
              </a:solidFill>
              <a:effectLst/>
              <a:latin typeface="+mn-lt"/>
              <a:ea typeface="+mn-ea"/>
              <a:cs typeface="+mn-cs"/>
            </a:rPr>
            <a:t>Information technology – Security techniques – </a:t>
          </a:r>
          <a:r>
            <a:rPr lang="zh-CN" altLang="zh-CN" sz="1800" dirty="0" smtClean="0">
              <a:solidFill>
                <a:schemeClr val="bg2"/>
              </a:solidFill>
              <a:effectLst/>
              <a:latin typeface="+mn-lt"/>
              <a:ea typeface="+mn-ea"/>
              <a:cs typeface="+mn-cs"/>
            </a:rPr>
            <a:t>Code of practice for</a:t>
          </a:r>
          <a:r>
            <a:rPr lang="en-US" altLang="zh-CN" sz="1800" dirty="0" smtClean="0">
              <a:solidFill>
                <a:schemeClr val="bg2"/>
              </a:solidFill>
              <a:effectLst/>
              <a:latin typeface="+mn-lt"/>
              <a:ea typeface="+mn-ea"/>
              <a:cs typeface="+mn-cs"/>
            </a:rPr>
            <a:t> information security controls for cloud computing services based on ISO/IEC 27002</a:t>
          </a:r>
          <a:endParaRPr lang="zh-CN" altLang="en-US" sz="1800" dirty="0">
            <a:solidFill>
              <a:schemeClr val="bg2"/>
            </a:solidFill>
          </a:endParaRPr>
        </a:p>
      </dgm:t>
    </dgm:pt>
    <dgm:pt modelId="{9E949BE6-EE85-4CB9-A6AD-B1DFE87CF583}" type="parTrans" cxnId="{97F4026B-F3FE-4C7C-B7FD-2DAECFB964CA}">
      <dgm:prSet/>
      <dgm:spPr/>
      <dgm:t>
        <a:bodyPr/>
        <a:lstStyle/>
        <a:p>
          <a:endParaRPr lang="zh-CN" altLang="en-US"/>
        </a:p>
      </dgm:t>
    </dgm:pt>
    <dgm:pt modelId="{A75A2210-760C-4629-A7B6-13BB6960AB2C}" type="sibTrans" cxnId="{97F4026B-F3FE-4C7C-B7FD-2DAECFB964CA}">
      <dgm:prSet/>
      <dgm:spPr/>
      <dgm:t>
        <a:bodyPr/>
        <a:lstStyle/>
        <a:p>
          <a:endParaRPr lang="zh-CN" altLang="en-US"/>
        </a:p>
      </dgm:t>
    </dgm:pt>
    <dgm:pt modelId="{29055D71-BDBC-4F18-A214-73200D145C7D}">
      <dgm:prSet custT="1"/>
      <dgm:spPr>
        <a:solidFill>
          <a:srgbClr val="33CCFF"/>
        </a:solidFill>
      </dgm:spPr>
      <dgm:t>
        <a:bodyPr/>
        <a:lstStyle/>
        <a:p>
          <a:pPr algn="l"/>
          <a:r>
            <a:rPr lang="en-US" altLang="zh-CN" sz="1800" b="1" dirty="0" err="1" smtClean="0">
              <a:solidFill>
                <a:schemeClr val="bg2"/>
              </a:solidFill>
              <a:effectLst/>
              <a:latin typeface="+mn-lt"/>
              <a:ea typeface="+mn-ea"/>
              <a:cs typeface="+mn-cs"/>
            </a:rPr>
            <a:t>X.dsms:</a:t>
          </a:r>
          <a:r>
            <a:rPr lang="en-US" sz="1800" dirty="0" err="1" smtClean="0">
              <a:solidFill>
                <a:schemeClr val="bg2"/>
              </a:solidFill>
              <a:effectLst/>
              <a:latin typeface="+mn-lt"/>
              <a:ea typeface="+mn-ea"/>
              <a:cs typeface="+mn-cs"/>
            </a:rPr>
            <a:t>Data</a:t>
          </a:r>
          <a:r>
            <a:rPr lang="en-US" sz="1800" dirty="0" smtClean="0">
              <a:solidFill>
                <a:schemeClr val="bg2"/>
              </a:solidFill>
              <a:effectLst/>
              <a:latin typeface="+mn-lt"/>
              <a:ea typeface="+mn-ea"/>
              <a:cs typeface="+mn-cs"/>
            </a:rPr>
            <a:t> security requirements for the monitoring service of cloud computing</a:t>
          </a:r>
          <a:endParaRPr lang="en-US" altLang="zh-CN" sz="1800" dirty="0" smtClean="0">
            <a:solidFill>
              <a:schemeClr val="bg2"/>
            </a:solidFill>
            <a:effectLst/>
            <a:latin typeface="+mn-lt"/>
            <a:ea typeface="+mn-ea"/>
            <a:cs typeface="+mn-cs"/>
          </a:endParaRPr>
        </a:p>
      </dgm:t>
    </dgm:pt>
    <dgm:pt modelId="{0D534F50-1816-44B1-92E1-F3988C823071}" type="parTrans" cxnId="{F9C15C06-C24D-4469-BC93-F70035A70078}">
      <dgm:prSet/>
      <dgm:spPr/>
      <dgm:t>
        <a:bodyPr/>
        <a:lstStyle/>
        <a:p>
          <a:endParaRPr lang="zh-CN" altLang="en-US"/>
        </a:p>
      </dgm:t>
    </dgm:pt>
    <dgm:pt modelId="{FCE2B869-8230-4876-8233-9C27DE03986E}" type="sibTrans" cxnId="{F9C15C06-C24D-4469-BC93-F70035A70078}">
      <dgm:prSet/>
      <dgm:spPr/>
      <dgm:t>
        <a:bodyPr/>
        <a:lstStyle/>
        <a:p>
          <a:endParaRPr lang="zh-CN" altLang="en-US"/>
        </a:p>
      </dgm:t>
    </dgm:pt>
    <dgm:pt modelId="{DFC0A81E-20CC-4CEA-A557-CD2BDBF34B91}">
      <dgm:prSet custT="1"/>
      <dgm:spPr>
        <a:solidFill>
          <a:srgbClr val="33CCFF"/>
        </a:solidFill>
      </dgm:spPr>
      <dgm:t>
        <a:bodyPr/>
        <a:lstStyle/>
        <a:p>
          <a:pPr algn="l"/>
          <a:r>
            <a:rPr lang="en-US" altLang="zh-CN" sz="1800" b="1" dirty="0" err="1" smtClean="0">
              <a:solidFill>
                <a:schemeClr val="bg2"/>
              </a:solidFill>
              <a:effectLst/>
              <a:latin typeface="+mn-lt"/>
              <a:ea typeface="+mn-ea"/>
              <a:cs typeface="+mn-cs"/>
            </a:rPr>
            <a:t>X.SRIaaS</a:t>
          </a:r>
          <a:r>
            <a:rPr lang="en-US" altLang="zh-CN" sz="1800" b="1" dirty="0" smtClean="0">
              <a:solidFill>
                <a:schemeClr val="bg2"/>
              </a:solidFill>
              <a:effectLst/>
              <a:latin typeface="+mn-lt"/>
              <a:ea typeface="+mn-ea"/>
              <a:cs typeface="+mn-cs"/>
            </a:rPr>
            <a:t>: </a:t>
          </a:r>
          <a:r>
            <a:rPr lang="en-US" altLang="zh-CN" sz="1800" b="0" dirty="0" smtClean="0">
              <a:solidFill>
                <a:schemeClr val="bg2"/>
              </a:solidFill>
              <a:effectLst/>
              <a:latin typeface="+mn-lt"/>
              <a:ea typeface="+mn-ea"/>
              <a:cs typeface="+mn-cs"/>
            </a:rPr>
            <a:t>Security Requirements of Public Infrastructure as a Service (</a:t>
          </a:r>
          <a:r>
            <a:rPr lang="en-US" altLang="zh-CN" sz="1800" b="0" dirty="0" err="1" smtClean="0">
              <a:solidFill>
                <a:schemeClr val="bg2"/>
              </a:solidFill>
              <a:effectLst/>
              <a:latin typeface="+mn-lt"/>
              <a:ea typeface="+mn-ea"/>
              <a:cs typeface="+mn-cs"/>
            </a:rPr>
            <a:t>IaaS</a:t>
          </a:r>
          <a:r>
            <a:rPr lang="en-US" altLang="zh-CN" sz="1800" b="0" dirty="0" smtClean="0">
              <a:solidFill>
                <a:schemeClr val="bg2"/>
              </a:solidFill>
              <a:effectLst/>
              <a:latin typeface="+mn-lt"/>
              <a:ea typeface="+mn-ea"/>
              <a:cs typeface="+mn-cs"/>
            </a:rPr>
            <a:t>) in Cloud Computing</a:t>
          </a:r>
        </a:p>
      </dgm:t>
    </dgm:pt>
    <dgm:pt modelId="{133EBCA6-57F3-4B1F-A965-53FC7F5FF0F6}" type="parTrans" cxnId="{A30D7AB4-D1BF-4F81-A420-87B40A61D0C5}">
      <dgm:prSet/>
      <dgm:spPr/>
      <dgm:t>
        <a:bodyPr/>
        <a:lstStyle/>
        <a:p>
          <a:endParaRPr lang="zh-CN" altLang="en-US"/>
        </a:p>
      </dgm:t>
    </dgm:pt>
    <dgm:pt modelId="{109E3E2D-14E4-4409-9A01-E4C6709CEA9D}" type="sibTrans" cxnId="{A30D7AB4-D1BF-4F81-A420-87B40A61D0C5}">
      <dgm:prSet/>
      <dgm:spPr/>
      <dgm:t>
        <a:bodyPr/>
        <a:lstStyle/>
        <a:p>
          <a:endParaRPr lang="zh-CN" altLang="en-US"/>
        </a:p>
      </dgm:t>
    </dgm:pt>
    <dgm:pt modelId="{80714E78-C1D2-4145-9D59-7EC453E3AC34}" type="pres">
      <dgm:prSet presAssocID="{62CF117B-A7BE-45C5-9A1F-82E7A0EFFB5B}" presName="Name0" presStyleCnt="0">
        <dgm:presLayoutVars>
          <dgm:dir/>
          <dgm:animLvl val="lvl"/>
          <dgm:resizeHandles val="exact"/>
        </dgm:presLayoutVars>
      </dgm:prSet>
      <dgm:spPr/>
      <dgm:t>
        <a:bodyPr/>
        <a:lstStyle/>
        <a:p>
          <a:endParaRPr lang="zh-CN" altLang="en-US"/>
        </a:p>
      </dgm:t>
    </dgm:pt>
    <dgm:pt modelId="{EE18F84E-7E99-4F32-88C2-78ED3DFCC897}" type="pres">
      <dgm:prSet presAssocID="{14D46F36-84F8-48CE-A00F-E0FBF3A919C3}" presName="linNode" presStyleCnt="0"/>
      <dgm:spPr/>
    </dgm:pt>
    <dgm:pt modelId="{7A50406A-3725-4F14-9E24-F15C2633EC94}" type="pres">
      <dgm:prSet presAssocID="{14D46F36-84F8-48CE-A00F-E0FBF3A919C3}" presName="parentText" presStyleLbl="node1" presStyleIdx="0" presStyleCnt="7" custScaleX="227438">
        <dgm:presLayoutVars>
          <dgm:chMax val="1"/>
          <dgm:bulletEnabled val="1"/>
        </dgm:presLayoutVars>
      </dgm:prSet>
      <dgm:spPr/>
      <dgm:t>
        <a:bodyPr/>
        <a:lstStyle/>
        <a:p>
          <a:endParaRPr lang="zh-CN" altLang="en-US"/>
        </a:p>
      </dgm:t>
    </dgm:pt>
    <dgm:pt modelId="{84EB12AD-C277-46EA-A16B-7BF0050B27B9}" type="pres">
      <dgm:prSet presAssocID="{B065A55B-847F-4448-B6DB-04D8F7502BC7}" presName="sp" presStyleCnt="0"/>
      <dgm:spPr/>
    </dgm:pt>
    <dgm:pt modelId="{3F2393E7-BFEA-43C1-A3EF-9DECE7D518C6}" type="pres">
      <dgm:prSet presAssocID="{AACAFD76-B09B-4655-829A-BB7F2C6FDCB4}" presName="linNode" presStyleCnt="0"/>
      <dgm:spPr/>
    </dgm:pt>
    <dgm:pt modelId="{E1C62F28-46BE-489A-8021-B85EC17D0BEE}" type="pres">
      <dgm:prSet presAssocID="{AACAFD76-B09B-4655-829A-BB7F2C6FDCB4}" presName="parentText" presStyleLbl="node1" presStyleIdx="1" presStyleCnt="7" custScaleX="229016" custScaleY="170815">
        <dgm:presLayoutVars>
          <dgm:chMax val="1"/>
          <dgm:bulletEnabled val="1"/>
        </dgm:presLayoutVars>
      </dgm:prSet>
      <dgm:spPr/>
      <dgm:t>
        <a:bodyPr/>
        <a:lstStyle/>
        <a:p>
          <a:endParaRPr lang="zh-CN" altLang="en-US"/>
        </a:p>
      </dgm:t>
    </dgm:pt>
    <dgm:pt modelId="{B3FC4D6B-DD41-4FC5-8B57-CB114F4CACE2}" type="pres">
      <dgm:prSet presAssocID="{A75A2210-760C-4629-A7B6-13BB6960AB2C}" presName="sp" presStyleCnt="0"/>
      <dgm:spPr/>
    </dgm:pt>
    <dgm:pt modelId="{3EF8627A-6F2E-4EC9-B01C-5596EE0C59DD}" type="pres">
      <dgm:prSet presAssocID="{54DA5DB3-EC0E-4AF8-9FC5-C0CFDECF66D8}" presName="linNode" presStyleCnt="0"/>
      <dgm:spPr/>
    </dgm:pt>
    <dgm:pt modelId="{845BE160-ECD3-42AB-A8FA-12778C68EEBC}" type="pres">
      <dgm:prSet presAssocID="{54DA5DB3-EC0E-4AF8-9FC5-C0CFDECF66D8}" presName="parentText" presStyleLbl="node1" presStyleIdx="2" presStyleCnt="7" custScaleX="227438">
        <dgm:presLayoutVars>
          <dgm:chMax val="1"/>
          <dgm:bulletEnabled val="1"/>
        </dgm:presLayoutVars>
      </dgm:prSet>
      <dgm:spPr/>
      <dgm:t>
        <a:bodyPr/>
        <a:lstStyle/>
        <a:p>
          <a:endParaRPr lang="zh-CN" altLang="en-US"/>
        </a:p>
      </dgm:t>
    </dgm:pt>
    <dgm:pt modelId="{15D73F59-581C-4EDD-A166-C305693CED19}" type="pres">
      <dgm:prSet presAssocID="{B7F2E643-F9C6-46F5-904E-854C645C72AC}" presName="sp" presStyleCnt="0"/>
      <dgm:spPr/>
    </dgm:pt>
    <dgm:pt modelId="{288037C3-ADB2-466E-B14C-E10AEBED6AE2}" type="pres">
      <dgm:prSet presAssocID="{B15CE50E-3C75-448D-BBF9-C98439A15092}" presName="linNode" presStyleCnt="0"/>
      <dgm:spPr/>
    </dgm:pt>
    <dgm:pt modelId="{C1C22543-0577-44B6-B748-6F819A7EEAC1}" type="pres">
      <dgm:prSet presAssocID="{B15CE50E-3C75-448D-BBF9-C98439A15092}" presName="parentText" presStyleLbl="node1" presStyleIdx="3" presStyleCnt="7" custScaleX="227438">
        <dgm:presLayoutVars>
          <dgm:chMax val="1"/>
          <dgm:bulletEnabled val="1"/>
        </dgm:presLayoutVars>
      </dgm:prSet>
      <dgm:spPr/>
      <dgm:t>
        <a:bodyPr/>
        <a:lstStyle/>
        <a:p>
          <a:endParaRPr lang="zh-CN" altLang="en-US"/>
        </a:p>
      </dgm:t>
    </dgm:pt>
    <dgm:pt modelId="{D8957CA3-5BCE-4EDA-9CB4-D3AE230FD790}" type="pres">
      <dgm:prSet presAssocID="{E9FC72CE-663D-4835-B91E-3EE18E6D9C07}" presName="sp" presStyleCnt="0"/>
      <dgm:spPr/>
    </dgm:pt>
    <dgm:pt modelId="{8F578EA7-35A1-4288-A536-5CEB179CB319}" type="pres">
      <dgm:prSet presAssocID="{64E5CCA8-7EEC-48DD-A847-E01EC047D819}" presName="linNode" presStyleCnt="0"/>
      <dgm:spPr/>
    </dgm:pt>
    <dgm:pt modelId="{B3D6FF45-8189-41BC-A07C-CF0B87206173}" type="pres">
      <dgm:prSet presAssocID="{64E5CCA8-7EEC-48DD-A847-E01EC047D819}" presName="parentText" presStyleLbl="node1" presStyleIdx="4" presStyleCnt="7" custScaleX="228679">
        <dgm:presLayoutVars>
          <dgm:chMax val="1"/>
          <dgm:bulletEnabled val="1"/>
        </dgm:presLayoutVars>
      </dgm:prSet>
      <dgm:spPr/>
      <dgm:t>
        <a:bodyPr/>
        <a:lstStyle/>
        <a:p>
          <a:endParaRPr lang="zh-CN" altLang="en-US"/>
        </a:p>
      </dgm:t>
    </dgm:pt>
    <dgm:pt modelId="{1B25A5C0-2E99-435A-89B8-C51828D0556E}" type="pres">
      <dgm:prSet presAssocID="{75011CD9-D743-471A-A071-BA28A59F62F3}" presName="sp" presStyleCnt="0"/>
      <dgm:spPr/>
    </dgm:pt>
    <dgm:pt modelId="{DE513055-D15F-44A9-8524-927C421C9932}" type="pres">
      <dgm:prSet presAssocID="{29055D71-BDBC-4F18-A214-73200D145C7D}" presName="linNode" presStyleCnt="0"/>
      <dgm:spPr/>
    </dgm:pt>
    <dgm:pt modelId="{DC606352-0DFD-4A65-BF03-360281699F15}" type="pres">
      <dgm:prSet presAssocID="{29055D71-BDBC-4F18-A214-73200D145C7D}" presName="parentText" presStyleLbl="node1" presStyleIdx="5" presStyleCnt="7" custScaleX="226122">
        <dgm:presLayoutVars>
          <dgm:chMax val="1"/>
          <dgm:bulletEnabled val="1"/>
        </dgm:presLayoutVars>
      </dgm:prSet>
      <dgm:spPr/>
      <dgm:t>
        <a:bodyPr/>
        <a:lstStyle/>
        <a:p>
          <a:endParaRPr lang="zh-CN" altLang="en-US"/>
        </a:p>
      </dgm:t>
    </dgm:pt>
    <dgm:pt modelId="{521B1961-E41D-43B3-A465-14D5598915DA}" type="pres">
      <dgm:prSet presAssocID="{FCE2B869-8230-4876-8233-9C27DE03986E}" presName="sp" presStyleCnt="0"/>
      <dgm:spPr/>
    </dgm:pt>
    <dgm:pt modelId="{CDD8463D-F6BE-4E85-96B5-4A4E8A718CA9}" type="pres">
      <dgm:prSet presAssocID="{DFC0A81E-20CC-4CEA-A557-CD2BDBF34B91}" presName="linNode" presStyleCnt="0"/>
      <dgm:spPr/>
    </dgm:pt>
    <dgm:pt modelId="{5CAA292E-5D4A-4231-8B61-B9B85B84152C}" type="pres">
      <dgm:prSet presAssocID="{DFC0A81E-20CC-4CEA-A557-CD2BDBF34B91}" presName="parentText" presStyleLbl="node1" presStyleIdx="6" presStyleCnt="7" custScaleX="228793">
        <dgm:presLayoutVars>
          <dgm:chMax val="1"/>
          <dgm:bulletEnabled val="1"/>
        </dgm:presLayoutVars>
      </dgm:prSet>
      <dgm:spPr/>
      <dgm:t>
        <a:bodyPr/>
        <a:lstStyle/>
        <a:p>
          <a:endParaRPr lang="zh-CN" altLang="en-US"/>
        </a:p>
      </dgm:t>
    </dgm:pt>
  </dgm:ptLst>
  <dgm:cxnLst>
    <dgm:cxn modelId="{97F4026B-F3FE-4C7C-B7FD-2DAECFB964CA}" srcId="{62CF117B-A7BE-45C5-9A1F-82E7A0EFFB5B}" destId="{AACAFD76-B09B-4655-829A-BB7F2C6FDCB4}" srcOrd="1" destOrd="0" parTransId="{9E949BE6-EE85-4CB9-A6AD-B1DFE87CF583}" sibTransId="{A75A2210-760C-4629-A7B6-13BB6960AB2C}"/>
    <dgm:cxn modelId="{DFF9DC46-3623-4A2E-A042-005404A167DD}" type="presOf" srcId="{64E5CCA8-7EEC-48DD-A847-E01EC047D819}" destId="{B3D6FF45-8189-41BC-A07C-CF0B87206173}" srcOrd="0" destOrd="0" presId="urn:microsoft.com/office/officeart/2005/8/layout/vList5"/>
    <dgm:cxn modelId="{1A4A69D6-5FCF-4731-8A87-5AB01404C68D}" srcId="{62CF117B-A7BE-45C5-9A1F-82E7A0EFFB5B}" destId="{B15CE50E-3C75-448D-BBF9-C98439A15092}" srcOrd="3" destOrd="0" parTransId="{F94C78C7-BB7F-49EB-B7B2-CC9F4CBF3F45}" sibTransId="{E9FC72CE-663D-4835-B91E-3EE18E6D9C07}"/>
    <dgm:cxn modelId="{78D18DF1-71D8-4A79-946B-22D11C08EDC5}" type="presOf" srcId="{62CF117B-A7BE-45C5-9A1F-82E7A0EFFB5B}" destId="{80714E78-C1D2-4145-9D59-7EC453E3AC34}" srcOrd="0" destOrd="0" presId="urn:microsoft.com/office/officeart/2005/8/layout/vList5"/>
    <dgm:cxn modelId="{854100D1-E8E8-40DE-A943-20793E48E22C}" type="presOf" srcId="{AACAFD76-B09B-4655-829A-BB7F2C6FDCB4}" destId="{E1C62F28-46BE-489A-8021-B85EC17D0BEE}" srcOrd="0" destOrd="0" presId="urn:microsoft.com/office/officeart/2005/8/layout/vList5"/>
    <dgm:cxn modelId="{F5BB777F-AD0D-4ECA-B81B-59AB0648A313}" type="presOf" srcId="{14D46F36-84F8-48CE-A00F-E0FBF3A919C3}" destId="{7A50406A-3725-4F14-9E24-F15C2633EC94}" srcOrd="0" destOrd="0" presId="urn:microsoft.com/office/officeart/2005/8/layout/vList5"/>
    <dgm:cxn modelId="{72349BFE-3A78-49FE-8547-5242C9414D97}" type="presOf" srcId="{DFC0A81E-20CC-4CEA-A557-CD2BDBF34B91}" destId="{5CAA292E-5D4A-4231-8B61-B9B85B84152C}" srcOrd="0" destOrd="0" presId="urn:microsoft.com/office/officeart/2005/8/layout/vList5"/>
    <dgm:cxn modelId="{A30D7AB4-D1BF-4F81-A420-87B40A61D0C5}" srcId="{62CF117B-A7BE-45C5-9A1F-82E7A0EFFB5B}" destId="{DFC0A81E-20CC-4CEA-A557-CD2BDBF34B91}" srcOrd="6" destOrd="0" parTransId="{133EBCA6-57F3-4B1F-A965-53FC7F5FF0F6}" sibTransId="{109E3E2D-14E4-4409-9A01-E4C6709CEA9D}"/>
    <dgm:cxn modelId="{F9C15C06-C24D-4469-BC93-F70035A70078}" srcId="{62CF117B-A7BE-45C5-9A1F-82E7A0EFFB5B}" destId="{29055D71-BDBC-4F18-A214-73200D145C7D}" srcOrd="5" destOrd="0" parTransId="{0D534F50-1816-44B1-92E1-F3988C823071}" sibTransId="{FCE2B869-8230-4876-8233-9C27DE03986E}"/>
    <dgm:cxn modelId="{95C7F8BB-A0B4-434C-9E71-2D51B49317EB}" srcId="{62CF117B-A7BE-45C5-9A1F-82E7A0EFFB5B}" destId="{14D46F36-84F8-48CE-A00F-E0FBF3A919C3}" srcOrd="0" destOrd="0" parTransId="{D6AC96DE-0B43-4442-A66D-E45BD96CF4CF}" sibTransId="{B065A55B-847F-4448-B6DB-04D8F7502BC7}"/>
    <dgm:cxn modelId="{72981BAB-88F1-4F90-85A8-482F8F46E8FB}" type="presOf" srcId="{B15CE50E-3C75-448D-BBF9-C98439A15092}" destId="{C1C22543-0577-44B6-B748-6F819A7EEAC1}" srcOrd="0" destOrd="0" presId="urn:microsoft.com/office/officeart/2005/8/layout/vList5"/>
    <dgm:cxn modelId="{0B94E26A-916E-4461-BBE6-622A30CEABE0}" srcId="{62CF117B-A7BE-45C5-9A1F-82E7A0EFFB5B}" destId="{54DA5DB3-EC0E-4AF8-9FC5-C0CFDECF66D8}" srcOrd="2" destOrd="0" parTransId="{445727AE-FFC0-4A6A-BE73-C8236221F254}" sibTransId="{B7F2E643-F9C6-46F5-904E-854C645C72AC}"/>
    <dgm:cxn modelId="{F1E3A1A7-E3DC-4842-BE96-715D8E143277}" type="presOf" srcId="{29055D71-BDBC-4F18-A214-73200D145C7D}" destId="{DC606352-0DFD-4A65-BF03-360281699F15}" srcOrd="0" destOrd="0" presId="urn:microsoft.com/office/officeart/2005/8/layout/vList5"/>
    <dgm:cxn modelId="{B3A67864-8EAC-482A-90AF-44E4492CA57D}" srcId="{62CF117B-A7BE-45C5-9A1F-82E7A0EFFB5B}" destId="{64E5CCA8-7EEC-48DD-A847-E01EC047D819}" srcOrd="4" destOrd="0" parTransId="{3EBAE747-9361-417F-A406-4CCA284CEDDB}" sibTransId="{75011CD9-D743-471A-A071-BA28A59F62F3}"/>
    <dgm:cxn modelId="{1B80483E-93AA-4AE6-83BE-91461F0F40C9}" type="presOf" srcId="{54DA5DB3-EC0E-4AF8-9FC5-C0CFDECF66D8}" destId="{845BE160-ECD3-42AB-A8FA-12778C68EEBC}" srcOrd="0" destOrd="0" presId="urn:microsoft.com/office/officeart/2005/8/layout/vList5"/>
    <dgm:cxn modelId="{408E66B4-32BB-4714-BE8E-BA539923FD50}" type="presParOf" srcId="{80714E78-C1D2-4145-9D59-7EC453E3AC34}" destId="{EE18F84E-7E99-4F32-88C2-78ED3DFCC897}" srcOrd="0" destOrd="0" presId="urn:microsoft.com/office/officeart/2005/8/layout/vList5"/>
    <dgm:cxn modelId="{F531B661-E90B-460C-8AF7-33B436D3ABE9}" type="presParOf" srcId="{EE18F84E-7E99-4F32-88C2-78ED3DFCC897}" destId="{7A50406A-3725-4F14-9E24-F15C2633EC94}" srcOrd="0" destOrd="0" presId="urn:microsoft.com/office/officeart/2005/8/layout/vList5"/>
    <dgm:cxn modelId="{269DFC4D-40C3-4781-AD13-29C593246497}" type="presParOf" srcId="{80714E78-C1D2-4145-9D59-7EC453E3AC34}" destId="{84EB12AD-C277-46EA-A16B-7BF0050B27B9}" srcOrd="1" destOrd="0" presId="urn:microsoft.com/office/officeart/2005/8/layout/vList5"/>
    <dgm:cxn modelId="{25847B2C-17F7-417D-A065-92367BA34704}" type="presParOf" srcId="{80714E78-C1D2-4145-9D59-7EC453E3AC34}" destId="{3F2393E7-BFEA-43C1-A3EF-9DECE7D518C6}" srcOrd="2" destOrd="0" presId="urn:microsoft.com/office/officeart/2005/8/layout/vList5"/>
    <dgm:cxn modelId="{4AD8F53F-1D02-4DD7-83BE-A20C704763D4}" type="presParOf" srcId="{3F2393E7-BFEA-43C1-A3EF-9DECE7D518C6}" destId="{E1C62F28-46BE-489A-8021-B85EC17D0BEE}" srcOrd="0" destOrd="0" presId="urn:microsoft.com/office/officeart/2005/8/layout/vList5"/>
    <dgm:cxn modelId="{AE0A6D3F-62BC-4BAC-8D1F-FF4914F4E9B0}" type="presParOf" srcId="{80714E78-C1D2-4145-9D59-7EC453E3AC34}" destId="{B3FC4D6B-DD41-4FC5-8B57-CB114F4CACE2}" srcOrd="3" destOrd="0" presId="urn:microsoft.com/office/officeart/2005/8/layout/vList5"/>
    <dgm:cxn modelId="{9BDBC0B8-950A-4B1B-8EAE-9BA4D776D528}" type="presParOf" srcId="{80714E78-C1D2-4145-9D59-7EC453E3AC34}" destId="{3EF8627A-6F2E-4EC9-B01C-5596EE0C59DD}" srcOrd="4" destOrd="0" presId="urn:microsoft.com/office/officeart/2005/8/layout/vList5"/>
    <dgm:cxn modelId="{E4E98AC5-3C1F-463C-B49B-89990DCEBEFF}" type="presParOf" srcId="{3EF8627A-6F2E-4EC9-B01C-5596EE0C59DD}" destId="{845BE160-ECD3-42AB-A8FA-12778C68EEBC}" srcOrd="0" destOrd="0" presId="urn:microsoft.com/office/officeart/2005/8/layout/vList5"/>
    <dgm:cxn modelId="{A6DF09A6-26F6-4420-96E7-FC372C770231}" type="presParOf" srcId="{80714E78-C1D2-4145-9D59-7EC453E3AC34}" destId="{15D73F59-581C-4EDD-A166-C305693CED19}" srcOrd="5" destOrd="0" presId="urn:microsoft.com/office/officeart/2005/8/layout/vList5"/>
    <dgm:cxn modelId="{3F7730E1-FCCE-458B-88C6-F7206DC399DA}" type="presParOf" srcId="{80714E78-C1D2-4145-9D59-7EC453E3AC34}" destId="{288037C3-ADB2-466E-B14C-E10AEBED6AE2}" srcOrd="6" destOrd="0" presId="urn:microsoft.com/office/officeart/2005/8/layout/vList5"/>
    <dgm:cxn modelId="{87744EE7-F6E9-4FE2-BD9E-1D7989169932}" type="presParOf" srcId="{288037C3-ADB2-466E-B14C-E10AEBED6AE2}" destId="{C1C22543-0577-44B6-B748-6F819A7EEAC1}" srcOrd="0" destOrd="0" presId="urn:microsoft.com/office/officeart/2005/8/layout/vList5"/>
    <dgm:cxn modelId="{B8CE39A1-3E16-4770-ADB8-F08CF9FAD323}" type="presParOf" srcId="{80714E78-C1D2-4145-9D59-7EC453E3AC34}" destId="{D8957CA3-5BCE-4EDA-9CB4-D3AE230FD790}" srcOrd="7" destOrd="0" presId="urn:microsoft.com/office/officeart/2005/8/layout/vList5"/>
    <dgm:cxn modelId="{0867C7ED-369E-4611-8589-E0C6EA676E2C}" type="presParOf" srcId="{80714E78-C1D2-4145-9D59-7EC453E3AC34}" destId="{8F578EA7-35A1-4288-A536-5CEB179CB319}" srcOrd="8" destOrd="0" presId="urn:microsoft.com/office/officeart/2005/8/layout/vList5"/>
    <dgm:cxn modelId="{D79E4BAA-7CC7-44D9-A5EF-5AF40B080E25}" type="presParOf" srcId="{8F578EA7-35A1-4288-A536-5CEB179CB319}" destId="{B3D6FF45-8189-41BC-A07C-CF0B87206173}" srcOrd="0" destOrd="0" presId="urn:microsoft.com/office/officeart/2005/8/layout/vList5"/>
    <dgm:cxn modelId="{05EC2649-9E96-431D-9EB8-D6A38E3904BE}" type="presParOf" srcId="{80714E78-C1D2-4145-9D59-7EC453E3AC34}" destId="{1B25A5C0-2E99-435A-89B8-C51828D0556E}" srcOrd="9" destOrd="0" presId="urn:microsoft.com/office/officeart/2005/8/layout/vList5"/>
    <dgm:cxn modelId="{1D2DB53F-0586-4817-9CC2-7AEB422DFABB}" type="presParOf" srcId="{80714E78-C1D2-4145-9D59-7EC453E3AC34}" destId="{DE513055-D15F-44A9-8524-927C421C9932}" srcOrd="10" destOrd="0" presId="urn:microsoft.com/office/officeart/2005/8/layout/vList5"/>
    <dgm:cxn modelId="{8ED11074-9979-4B1C-9872-D0DAC9DE8A48}" type="presParOf" srcId="{DE513055-D15F-44A9-8524-927C421C9932}" destId="{DC606352-0DFD-4A65-BF03-360281699F15}" srcOrd="0" destOrd="0" presId="urn:microsoft.com/office/officeart/2005/8/layout/vList5"/>
    <dgm:cxn modelId="{8F5072E3-3397-4E36-B2F5-E4AB52AE90F0}" type="presParOf" srcId="{80714E78-C1D2-4145-9D59-7EC453E3AC34}" destId="{521B1961-E41D-43B3-A465-14D5598915DA}" srcOrd="11" destOrd="0" presId="urn:microsoft.com/office/officeart/2005/8/layout/vList5"/>
    <dgm:cxn modelId="{CE52D969-B24F-418A-A1A9-B7B0A3F63142}" type="presParOf" srcId="{80714E78-C1D2-4145-9D59-7EC453E3AC34}" destId="{CDD8463D-F6BE-4E85-96B5-4A4E8A718CA9}" srcOrd="12" destOrd="0" presId="urn:microsoft.com/office/officeart/2005/8/layout/vList5"/>
    <dgm:cxn modelId="{558A1994-0DD5-40EB-B96B-9F53084094AD}" type="presParOf" srcId="{CDD8463D-F6BE-4E85-96B5-4A4E8A718CA9}" destId="{5CAA292E-5D4A-4231-8B61-B9B85B84152C}"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DAC053-8BB1-4F1C-BA64-1A704904450C}" type="doc">
      <dgm:prSet loTypeId="urn:microsoft.com/office/officeart/2005/8/layout/process2" loCatId="process" qsTypeId="urn:microsoft.com/office/officeart/2005/8/quickstyle/simple1" qsCatId="simple" csTypeId="urn:microsoft.com/office/officeart/2005/8/colors/colorful5" csCatId="colorful" phldr="1"/>
      <dgm:spPr/>
    </dgm:pt>
    <dgm:pt modelId="{272BA14D-C1B2-4E54-93A3-A8AF2C7356C2}">
      <dgm:prSet phldrT="[文本]" custT="1"/>
      <dgm:spPr/>
      <dgm:t>
        <a:bodyPr/>
        <a:lstStyle/>
        <a:p>
          <a:r>
            <a:rPr lang="en-US" altLang="zh-CN" sz="2400" dirty="0" smtClean="0">
              <a:solidFill>
                <a:schemeClr val="bg2"/>
              </a:solidFill>
              <a:latin typeface="+mj-lt"/>
              <a:ea typeface="黑体" pitchFamily="49" charset="-122"/>
            </a:rPr>
            <a:t>7</a:t>
          </a:r>
          <a:r>
            <a:rPr lang="en-US" altLang="zh-CN" sz="2400" smtClean="0">
              <a:solidFill>
                <a:schemeClr val="bg2"/>
              </a:solidFill>
              <a:latin typeface="+mj-lt"/>
              <a:ea typeface="黑体" pitchFamily="49" charset="-122"/>
            </a:rPr>
            <a:t>. Security threats for cloud computing	</a:t>
          </a:r>
          <a:endParaRPr lang="zh-CN" altLang="en-US" sz="2400" dirty="0">
            <a:solidFill>
              <a:schemeClr val="bg2"/>
            </a:solidFill>
            <a:latin typeface="+mj-lt"/>
          </a:endParaRPr>
        </a:p>
      </dgm:t>
    </dgm:pt>
    <dgm:pt modelId="{A3F6638D-C241-43BD-8D03-D61A42A4895B}" type="parTrans" cxnId="{30D9E092-7CE4-4AD0-86AF-E4C98820B758}">
      <dgm:prSet/>
      <dgm:spPr/>
      <dgm:t>
        <a:bodyPr/>
        <a:lstStyle/>
        <a:p>
          <a:endParaRPr lang="zh-CN" altLang="en-US">
            <a:latin typeface="+mj-lt"/>
          </a:endParaRPr>
        </a:p>
      </dgm:t>
    </dgm:pt>
    <dgm:pt modelId="{A891680E-1BAE-4F90-824C-D1121E5762FE}" type="sibTrans" cxnId="{30D9E092-7CE4-4AD0-86AF-E4C98820B758}">
      <dgm:prSet/>
      <dgm:spPr/>
      <dgm:t>
        <a:bodyPr/>
        <a:lstStyle/>
        <a:p>
          <a:endParaRPr lang="zh-CN" altLang="en-US">
            <a:latin typeface="+mj-lt"/>
          </a:endParaRPr>
        </a:p>
      </dgm:t>
    </dgm:pt>
    <dgm:pt modelId="{6A946E95-0870-4BAE-A842-E8FE308CA992}">
      <dgm:prSet phldrT="[文本]" custT="1"/>
      <dgm:spPr/>
      <dgm:t>
        <a:bodyPr/>
        <a:lstStyle/>
        <a:p>
          <a:r>
            <a:rPr lang="en-US" altLang="zh-CN" sz="2400" dirty="0" smtClean="0">
              <a:solidFill>
                <a:schemeClr val="bg2"/>
              </a:solidFill>
              <a:latin typeface="+mj-lt"/>
              <a:ea typeface="黑体" pitchFamily="49" charset="-122"/>
            </a:rPr>
            <a:t>8. Security challenges for cloud computing</a:t>
          </a:r>
          <a:endParaRPr lang="zh-CN" altLang="en-US" sz="2400" dirty="0">
            <a:solidFill>
              <a:schemeClr val="bg2"/>
            </a:solidFill>
            <a:latin typeface="+mj-lt"/>
          </a:endParaRPr>
        </a:p>
      </dgm:t>
    </dgm:pt>
    <dgm:pt modelId="{2802F622-4E31-4412-81CF-0F7474EA7903}" type="parTrans" cxnId="{6B778969-5D04-4B12-B27D-094728C093AE}">
      <dgm:prSet/>
      <dgm:spPr/>
      <dgm:t>
        <a:bodyPr/>
        <a:lstStyle/>
        <a:p>
          <a:endParaRPr lang="zh-CN" altLang="en-US">
            <a:latin typeface="+mj-lt"/>
          </a:endParaRPr>
        </a:p>
      </dgm:t>
    </dgm:pt>
    <dgm:pt modelId="{31FDFC09-0A6C-4544-BA65-9A40D7BDC4B3}" type="sibTrans" cxnId="{6B778969-5D04-4B12-B27D-094728C093AE}">
      <dgm:prSet/>
      <dgm:spPr/>
      <dgm:t>
        <a:bodyPr/>
        <a:lstStyle/>
        <a:p>
          <a:endParaRPr lang="zh-CN" altLang="en-US">
            <a:latin typeface="+mj-lt"/>
          </a:endParaRPr>
        </a:p>
      </dgm:t>
    </dgm:pt>
    <dgm:pt modelId="{3427BB11-5FBF-479D-A451-9E4541BAA53B}">
      <dgm:prSet phldrT="[文本]" custT="1"/>
      <dgm:spPr/>
      <dgm:t>
        <a:bodyPr/>
        <a:lstStyle/>
        <a:p>
          <a:r>
            <a:rPr lang="en-US" altLang="zh-CN" sz="2400" dirty="0" smtClean="0">
              <a:solidFill>
                <a:schemeClr val="bg2"/>
              </a:solidFill>
              <a:latin typeface="+mj-lt"/>
              <a:ea typeface="黑体" pitchFamily="49" charset="-122"/>
            </a:rPr>
            <a:t>9. Cloud computing security capabilities</a:t>
          </a:r>
          <a:endParaRPr lang="zh-CN" altLang="en-US" sz="2400" dirty="0">
            <a:solidFill>
              <a:schemeClr val="bg2"/>
            </a:solidFill>
            <a:latin typeface="+mj-lt"/>
          </a:endParaRPr>
        </a:p>
      </dgm:t>
    </dgm:pt>
    <dgm:pt modelId="{F3E2E61B-D6B9-45E7-A489-8862ED2855EC}" type="parTrans" cxnId="{C6E0B34B-1E8A-457C-9813-F06D63E0C3ED}">
      <dgm:prSet/>
      <dgm:spPr/>
      <dgm:t>
        <a:bodyPr/>
        <a:lstStyle/>
        <a:p>
          <a:endParaRPr lang="zh-CN" altLang="en-US">
            <a:latin typeface="+mj-lt"/>
          </a:endParaRPr>
        </a:p>
      </dgm:t>
    </dgm:pt>
    <dgm:pt modelId="{FEFAC349-5026-40BB-BC95-11137D663A46}" type="sibTrans" cxnId="{C6E0B34B-1E8A-457C-9813-F06D63E0C3ED}">
      <dgm:prSet/>
      <dgm:spPr/>
      <dgm:t>
        <a:bodyPr/>
        <a:lstStyle/>
        <a:p>
          <a:endParaRPr lang="zh-CN" altLang="en-US">
            <a:latin typeface="+mj-lt"/>
          </a:endParaRPr>
        </a:p>
      </dgm:t>
    </dgm:pt>
    <dgm:pt modelId="{99DB4E2A-7F57-4CD0-8179-9063572541AF}">
      <dgm:prSet phldrT="[文本]" custT="1"/>
      <dgm:spPr>
        <a:solidFill>
          <a:schemeClr val="accent6">
            <a:lumMod val="20000"/>
            <a:lumOff val="80000"/>
          </a:schemeClr>
        </a:solidFill>
      </dgm:spPr>
      <dgm:t>
        <a:bodyPr/>
        <a:lstStyle/>
        <a:p>
          <a:r>
            <a:rPr lang="en-US" altLang="zh-CN" sz="2400" dirty="0" smtClean="0">
              <a:solidFill>
                <a:schemeClr val="bg2"/>
              </a:solidFill>
              <a:latin typeface="+mj-lt"/>
              <a:ea typeface="黑体" pitchFamily="49" charset="-122"/>
            </a:rPr>
            <a:t>10. Framework methodology</a:t>
          </a:r>
          <a:endParaRPr lang="zh-CN" altLang="en-US" sz="2400" dirty="0">
            <a:solidFill>
              <a:schemeClr val="bg2"/>
            </a:solidFill>
            <a:latin typeface="+mj-lt"/>
          </a:endParaRPr>
        </a:p>
      </dgm:t>
    </dgm:pt>
    <dgm:pt modelId="{CFADB588-2EB5-4F98-8224-B3461EF22EE7}" type="parTrans" cxnId="{85686309-CFC7-4137-9A6C-1CC3313C0CB1}">
      <dgm:prSet/>
      <dgm:spPr/>
      <dgm:t>
        <a:bodyPr/>
        <a:lstStyle/>
        <a:p>
          <a:endParaRPr lang="zh-CN" altLang="en-US">
            <a:latin typeface="+mj-lt"/>
          </a:endParaRPr>
        </a:p>
      </dgm:t>
    </dgm:pt>
    <dgm:pt modelId="{52A2CCC3-96EF-4DED-97AA-8612CB8EE192}" type="sibTrans" cxnId="{85686309-CFC7-4137-9A6C-1CC3313C0CB1}">
      <dgm:prSet/>
      <dgm:spPr/>
      <dgm:t>
        <a:bodyPr/>
        <a:lstStyle/>
        <a:p>
          <a:endParaRPr lang="zh-CN" altLang="en-US">
            <a:latin typeface="+mj-lt"/>
          </a:endParaRPr>
        </a:p>
      </dgm:t>
    </dgm:pt>
    <dgm:pt modelId="{0CA9FA46-3B66-4EFB-859E-E479AC26F6FD}" type="pres">
      <dgm:prSet presAssocID="{63DAC053-8BB1-4F1C-BA64-1A704904450C}" presName="linearFlow" presStyleCnt="0">
        <dgm:presLayoutVars>
          <dgm:resizeHandles val="exact"/>
        </dgm:presLayoutVars>
      </dgm:prSet>
      <dgm:spPr/>
    </dgm:pt>
    <dgm:pt modelId="{81FF80EC-6199-44BA-A413-578C2C5EA83D}" type="pres">
      <dgm:prSet presAssocID="{272BA14D-C1B2-4E54-93A3-A8AF2C7356C2}" presName="node" presStyleLbl="node1" presStyleIdx="0" presStyleCnt="4" custScaleX="216636">
        <dgm:presLayoutVars>
          <dgm:bulletEnabled val="1"/>
        </dgm:presLayoutVars>
      </dgm:prSet>
      <dgm:spPr/>
      <dgm:t>
        <a:bodyPr/>
        <a:lstStyle/>
        <a:p>
          <a:endParaRPr lang="zh-CN" altLang="en-US"/>
        </a:p>
      </dgm:t>
    </dgm:pt>
    <dgm:pt modelId="{2A50E924-1E29-41C1-AF98-4968AF9818DB}" type="pres">
      <dgm:prSet presAssocID="{A891680E-1BAE-4F90-824C-D1121E5762FE}" presName="sibTrans" presStyleLbl="sibTrans2D1" presStyleIdx="0" presStyleCnt="3"/>
      <dgm:spPr/>
      <dgm:t>
        <a:bodyPr/>
        <a:lstStyle/>
        <a:p>
          <a:endParaRPr lang="zh-CN" altLang="en-US"/>
        </a:p>
      </dgm:t>
    </dgm:pt>
    <dgm:pt modelId="{DDD6BAC4-FBDD-4745-847A-D028B7323EAB}" type="pres">
      <dgm:prSet presAssocID="{A891680E-1BAE-4F90-824C-D1121E5762FE}" presName="connectorText" presStyleLbl="sibTrans2D1" presStyleIdx="0" presStyleCnt="3"/>
      <dgm:spPr/>
      <dgm:t>
        <a:bodyPr/>
        <a:lstStyle/>
        <a:p>
          <a:endParaRPr lang="zh-CN" altLang="en-US"/>
        </a:p>
      </dgm:t>
    </dgm:pt>
    <dgm:pt modelId="{CA3994C9-F6E0-4565-95B4-2A601D945681}" type="pres">
      <dgm:prSet presAssocID="{6A946E95-0870-4BAE-A842-E8FE308CA992}" presName="node" presStyleLbl="node1" presStyleIdx="1" presStyleCnt="4" custScaleX="216636">
        <dgm:presLayoutVars>
          <dgm:bulletEnabled val="1"/>
        </dgm:presLayoutVars>
      </dgm:prSet>
      <dgm:spPr/>
      <dgm:t>
        <a:bodyPr/>
        <a:lstStyle/>
        <a:p>
          <a:endParaRPr lang="zh-CN" altLang="en-US"/>
        </a:p>
      </dgm:t>
    </dgm:pt>
    <dgm:pt modelId="{A5764237-0E7A-463B-8ACA-AF2247EA3120}" type="pres">
      <dgm:prSet presAssocID="{31FDFC09-0A6C-4544-BA65-9A40D7BDC4B3}" presName="sibTrans" presStyleLbl="sibTrans2D1" presStyleIdx="1" presStyleCnt="3"/>
      <dgm:spPr/>
      <dgm:t>
        <a:bodyPr/>
        <a:lstStyle/>
        <a:p>
          <a:endParaRPr lang="zh-CN" altLang="en-US"/>
        </a:p>
      </dgm:t>
    </dgm:pt>
    <dgm:pt modelId="{7FC13529-E5C6-4837-A50F-EA7AABB1A16D}" type="pres">
      <dgm:prSet presAssocID="{31FDFC09-0A6C-4544-BA65-9A40D7BDC4B3}" presName="connectorText" presStyleLbl="sibTrans2D1" presStyleIdx="1" presStyleCnt="3"/>
      <dgm:spPr/>
      <dgm:t>
        <a:bodyPr/>
        <a:lstStyle/>
        <a:p>
          <a:endParaRPr lang="zh-CN" altLang="en-US"/>
        </a:p>
      </dgm:t>
    </dgm:pt>
    <dgm:pt modelId="{BC6A5BA7-C62A-4880-94D3-8E4B07BA75CB}" type="pres">
      <dgm:prSet presAssocID="{3427BB11-5FBF-479D-A451-9E4541BAA53B}" presName="node" presStyleLbl="node1" presStyleIdx="2" presStyleCnt="4" custScaleX="216636">
        <dgm:presLayoutVars>
          <dgm:bulletEnabled val="1"/>
        </dgm:presLayoutVars>
      </dgm:prSet>
      <dgm:spPr/>
      <dgm:t>
        <a:bodyPr/>
        <a:lstStyle/>
        <a:p>
          <a:endParaRPr lang="zh-CN" altLang="en-US"/>
        </a:p>
      </dgm:t>
    </dgm:pt>
    <dgm:pt modelId="{CF3001C2-C56A-43FC-A8B1-75165519E483}" type="pres">
      <dgm:prSet presAssocID="{FEFAC349-5026-40BB-BC95-11137D663A46}" presName="sibTrans" presStyleLbl="sibTrans2D1" presStyleIdx="2" presStyleCnt="3"/>
      <dgm:spPr/>
      <dgm:t>
        <a:bodyPr/>
        <a:lstStyle/>
        <a:p>
          <a:endParaRPr lang="zh-CN" altLang="en-US"/>
        </a:p>
      </dgm:t>
    </dgm:pt>
    <dgm:pt modelId="{1F0AA499-8C33-4E63-86D4-F899B2BF13EE}" type="pres">
      <dgm:prSet presAssocID="{FEFAC349-5026-40BB-BC95-11137D663A46}" presName="connectorText" presStyleLbl="sibTrans2D1" presStyleIdx="2" presStyleCnt="3"/>
      <dgm:spPr/>
      <dgm:t>
        <a:bodyPr/>
        <a:lstStyle/>
        <a:p>
          <a:endParaRPr lang="zh-CN" altLang="en-US"/>
        </a:p>
      </dgm:t>
    </dgm:pt>
    <dgm:pt modelId="{2605EB31-5579-4ABA-B742-C80448224DD3}" type="pres">
      <dgm:prSet presAssocID="{99DB4E2A-7F57-4CD0-8179-9063572541AF}" presName="node" presStyleLbl="node1" presStyleIdx="3" presStyleCnt="4" custScaleX="216636">
        <dgm:presLayoutVars>
          <dgm:bulletEnabled val="1"/>
        </dgm:presLayoutVars>
      </dgm:prSet>
      <dgm:spPr/>
      <dgm:t>
        <a:bodyPr/>
        <a:lstStyle/>
        <a:p>
          <a:endParaRPr lang="zh-CN" altLang="en-US"/>
        </a:p>
      </dgm:t>
    </dgm:pt>
  </dgm:ptLst>
  <dgm:cxnLst>
    <dgm:cxn modelId="{D347A718-4289-4620-A416-6A67EDF01217}" type="presOf" srcId="{A891680E-1BAE-4F90-824C-D1121E5762FE}" destId="{2A50E924-1E29-41C1-AF98-4968AF9818DB}" srcOrd="0" destOrd="0" presId="urn:microsoft.com/office/officeart/2005/8/layout/process2"/>
    <dgm:cxn modelId="{EB3CBCD9-EF4D-479A-9E72-CCBA75EACEC1}" type="presOf" srcId="{A891680E-1BAE-4F90-824C-D1121E5762FE}" destId="{DDD6BAC4-FBDD-4745-847A-D028B7323EAB}" srcOrd="1" destOrd="0" presId="urn:microsoft.com/office/officeart/2005/8/layout/process2"/>
    <dgm:cxn modelId="{7C349998-6AD5-493E-8746-8FE016E5F2E8}" type="presOf" srcId="{31FDFC09-0A6C-4544-BA65-9A40D7BDC4B3}" destId="{A5764237-0E7A-463B-8ACA-AF2247EA3120}" srcOrd="0" destOrd="0" presId="urn:microsoft.com/office/officeart/2005/8/layout/process2"/>
    <dgm:cxn modelId="{119172B5-1638-49E8-976F-7ADD509148F5}" type="presOf" srcId="{6A946E95-0870-4BAE-A842-E8FE308CA992}" destId="{CA3994C9-F6E0-4565-95B4-2A601D945681}" srcOrd="0" destOrd="0" presId="urn:microsoft.com/office/officeart/2005/8/layout/process2"/>
    <dgm:cxn modelId="{6B778969-5D04-4B12-B27D-094728C093AE}" srcId="{63DAC053-8BB1-4F1C-BA64-1A704904450C}" destId="{6A946E95-0870-4BAE-A842-E8FE308CA992}" srcOrd="1" destOrd="0" parTransId="{2802F622-4E31-4412-81CF-0F7474EA7903}" sibTransId="{31FDFC09-0A6C-4544-BA65-9A40D7BDC4B3}"/>
    <dgm:cxn modelId="{30D9E092-7CE4-4AD0-86AF-E4C98820B758}" srcId="{63DAC053-8BB1-4F1C-BA64-1A704904450C}" destId="{272BA14D-C1B2-4E54-93A3-A8AF2C7356C2}" srcOrd="0" destOrd="0" parTransId="{A3F6638D-C241-43BD-8D03-D61A42A4895B}" sibTransId="{A891680E-1BAE-4F90-824C-D1121E5762FE}"/>
    <dgm:cxn modelId="{3245D1FC-ED63-4D34-BF65-B7E9ABDE6972}" type="presOf" srcId="{FEFAC349-5026-40BB-BC95-11137D663A46}" destId="{1F0AA499-8C33-4E63-86D4-F899B2BF13EE}" srcOrd="1" destOrd="0" presId="urn:microsoft.com/office/officeart/2005/8/layout/process2"/>
    <dgm:cxn modelId="{4A5DFDE3-3D51-4A96-8CFD-59BB90A02588}" type="presOf" srcId="{272BA14D-C1B2-4E54-93A3-A8AF2C7356C2}" destId="{81FF80EC-6199-44BA-A413-578C2C5EA83D}" srcOrd="0" destOrd="0" presId="urn:microsoft.com/office/officeart/2005/8/layout/process2"/>
    <dgm:cxn modelId="{C6E0B34B-1E8A-457C-9813-F06D63E0C3ED}" srcId="{63DAC053-8BB1-4F1C-BA64-1A704904450C}" destId="{3427BB11-5FBF-479D-A451-9E4541BAA53B}" srcOrd="2" destOrd="0" parTransId="{F3E2E61B-D6B9-45E7-A489-8862ED2855EC}" sibTransId="{FEFAC349-5026-40BB-BC95-11137D663A46}"/>
    <dgm:cxn modelId="{73C33C41-19F3-4826-A49E-00F0948C09F8}" type="presOf" srcId="{3427BB11-5FBF-479D-A451-9E4541BAA53B}" destId="{BC6A5BA7-C62A-4880-94D3-8E4B07BA75CB}" srcOrd="0" destOrd="0" presId="urn:microsoft.com/office/officeart/2005/8/layout/process2"/>
    <dgm:cxn modelId="{FF4EE3E1-696E-47AE-B19B-137EE420B3E4}" type="presOf" srcId="{63DAC053-8BB1-4F1C-BA64-1A704904450C}" destId="{0CA9FA46-3B66-4EFB-859E-E479AC26F6FD}" srcOrd="0" destOrd="0" presId="urn:microsoft.com/office/officeart/2005/8/layout/process2"/>
    <dgm:cxn modelId="{85686309-CFC7-4137-9A6C-1CC3313C0CB1}" srcId="{63DAC053-8BB1-4F1C-BA64-1A704904450C}" destId="{99DB4E2A-7F57-4CD0-8179-9063572541AF}" srcOrd="3" destOrd="0" parTransId="{CFADB588-2EB5-4F98-8224-B3461EF22EE7}" sibTransId="{52A2CCC3-96EF-4DED-97AA-8612CB8EE192}"/>
    <dgm:cxn modelId="{C46DB53B-947C-4674-A646-D9DE1632564A}" type="presOf" srcId="{31FDFC09-0A6C-4544-BA65-9A40D7BDC4B3}" destId="{7FC13529-E5C6-4837-A50F-EA7AABB1A16D}" srcOrd="1" destOrd="0" presId="urn:microsoft.com/office/officeart/2005/8/layout/process2"/>
    <dgm:cxn modelId="{888EFC40-87F1-4C44-87FB-9CBF101DF0DC}" type="presOf" srcId="{99DB4E2A-7F57-4CD0-8179-9063572541AF}" destId="{2605EB31-5579-4ABA-B742-C80448224DD3}" srcOrd="0" destOrd="0" presId="urn:microsoft.com/office/officeart/2005/8/layout/process2"/>
    <dgm:cxn modelId="{852B8EB8-3620-4613-9778-37A63C8EE384}" type="presOf" srcId="{FEFAC349-5026-40BB-BC95-11137D663A46}" destId="{CF3001C2-C56A-43FC-A8B1-75165519E483}" srcOrd="0" destOrd="0" presId="urn:microsoft.com/office/officeart/2005/8/layout/process2"/>
    <dgm:cxn modelId="{4702BDCA-4306-44C2-8490-289F46CD302D}" type="presParOf" srcId="{0CA9FA46-3B66-4EFB-859E-E479AC26F6FD}" destId="{81FF80EC-6199-44BA-A413-578C2C5EA83D}" srcOrd="0" destOrd="0" presId="urn:microsoft.com/office/officeart/2005/8/layout/process2"/>
    <dgm:cxn modelId="{693FE929-EBE3-4C59-9E31-6ADA76226C27}" type="presParOf" srcId="{0CA9FA46-3B66-4EFB-859E-E479AC26F6FD}" destId="{2A50E924-1E29-41C1-AF98-4968AF9818DB}" srcOrd="1" destOrd="0" presId="urn:microsoft.com/office/officeart/2005/8/layout/process2"/>
    <dgm:cxn modelId="{AAF54A42-E2BF-405A-B351-9EA8A9EB2D09}" type="presParOf" srcId="{2A50E924-1E29-41C1-AF98-4968AF9818DB}" destId="{DDD6BAC4-FBDD-4745-847A-D028B7323EAB}" srcOrd="0" destOrd="0" presId="urn:microsoft.com/office/officeart/2005/8/layout/process2"/>
    <dgm:cxn modelId="{E6A66A47-3481-4796-9D95-6DFFCC52550A}" type="presParOf" srcId="{0CA9FA46-3B66-4EFB-859E-E479AC26F6FD}" destId="{CA3994C9-F6E0-4565-95B4-2A601D945681}" srcOrd="2" destOrd="0" presId="urn:microsoft.com/office/officeart/2005/8/layout/process2"/>
    <dgm:cxn modelId="{EA2829A8-CE42-4A63-8DC9-3F61B9A1917F}" type="presParOf" srcId="{0CA9FA46-3B66-4EFB-859E-E479AC26F6FD}" destId="{A5764237-0E7A-463B-8ACA-AF2247EA3120}" srcOrd="3" destOrd="0" presId="urn:microsoft.com/office/officeart/2005/8/layout/process2"/>
    <dgm:cxn modelId="{961AAA00-03F2-4ECA-8B63-7B35F73ADA02}" type="presParOf" srcId="{A5764237-0E7A-463B-8ACA-AF2247EA3120}" destId="{7FC13529-E5C6-4837-A50F-EA7AABB1A16D}" srcOrd="0" destOrd="0" presId="urn:microsoft.com/office/officeart/2005/8/layout/process2"/>
    <dgm:cxn modelId="{D69C2761-34E4-44A2-BC6E-05DC24B6C3F0}" type="presParOf" srcId="{0CA9FA46-3B66-4EFB-859E-E479AC26F6FD}" destId="{BC6A5BA7-C62A-4880-94D3-8E4B07BA75CB}" srcOrd="4" destOrd="0" presId="urn:microsoft.com/office/officeart/2005/8/layout/process2"/>
    <dgm:cxn modelId="{3A3289C7-E0DF-4D4A-B741-AF0EF87A8D3D}" type="presParOf" srcId="{0CA9FA46-3B66-4EFB-859E-E479AC26F6FD}" destId="{CF3001C2-C56A-43FC-A8B1-75165519E483}" srcOrd="5" destOrd="0" presId="urn:microsoft.com/office/officeart/2005/8/layout/process2"/>
    <dgm:cxn modelId="{E9CD8950-BEE3-495D-B3E8-EB3FA4D8CDA2}" type="presParOf" srcId="{CF3001C2-C56A-43FC-A8B1-75165519E483}" destId="{1F0AA499-8C33-4E63-86D4-F899B2BF13EE}" srcOrd="0" destOrd="0" presId="urn:microsoft.com/office/officeart/2005/8/layout/process2"/>
    <dgm:cxn modelId="{1F57B181-523F-4B62-9BC4-5278C035A20A}" type="presParOf" srcId="{0CA9FA46-3B66-4EFB-859E-E479AC26F6FD}" destId="{2605EB31-5579-4ABA-B742-C80448224DD3}"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59D4E8-9BC8-415C-B2BF-CB78E20D405D}"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zh-CN" altLang="en-US"/>
        </a:p>
      </dgm:t>
    </dgm:pt>
    <dgm:pt modelId="{360325FD-1672-473B-B2C4-1952D71B5DA0}">
      <dgm:prSet phldrT="[文本]" custT="1"/>
      <dgm:spPr/>
      <dgm:t>
        <a:bodyPr/>
        <a:lstStyle/>
        <a:p>
          <a:r>
            <a:rPr lang="en-US" altLang="en-US" sz="1800" dirty="0" smtClean="0">
              <a:solidFill>
                <a:schemeClr val="bg2"/>
              </a:solidFill>
              <a:latin typeface="+mj-lt"/>
              <a:ea typeface="黑体" pitchFamily="49" charset="-122"/>
            </a:rPr>
            <a:t>7.1   Security threats for cloud service customers (CSCs)</a:t>
          </a:r>
          <a:endParaRPr lang="zh-CN" altLang="en-US" sz="1800" dirty="0">
            <a:solidFill>
              <a:schemeClr val="bg2"/>
            </a:solidFill>
            <a:latin typeface="+mj-lt"/>
            <a:ea typeface="黑体" pitchFamily="49" charset="-122"/>
          </a:endParaRPr>
        </a:p>
      </dgm:t>
    </dgm:pt>
    <dgm:pt modelId="{C5B05AAA-14AD-42BF-899C-DE8A4595A501}" type="parTrans" cxnId="{F8C41BAD-05B3-4686-9122-26CE2A26B80B}">
      <dgm:prSet/>
      <dgm:spPr/>
      <dgm:t>
        <a:bodyPr/>
        <a:lstStyle/>
        <a:p>
          <a:endParaRPr lang="zh-CN" altLang="en-US" sz="1800">
            <a:solidFill>
              <a:schemeClr val="tx1"/>
            </a:solidFill>
            <a:latin typeface="+mj-lt"/>
            <a:ea typeface="黑体" pitchFamily="49" charset="-122"/>
          </a:endParaRPr>
        </a:p>
      </dgm:t>
    </dgm:pt>
    <dgm:pt modelId="{B1F46F61-2D21-45FF-9561-63646CE3676F}" type="sibTrans" cxnId="{F8C41BAD-05B3-4686-9122-26CE2A26B80B}">
      <dgm:prSet/>
      <dgm:spPr/>
      <dgm:t>
        <a:bodyPr/>
        <a:lstStyle/>
        <a:p>
          <a:endParaRPr lang="zh-CN" altLang="en-US" sz="1800">
            <a:solidFill>
              <a:schemeClr val="tx1"/>
            </a:solidFill>
            <a:latin typeface="+mj-lt"/>
            <a:ea typeface="黑体" pitchFamily="49" charset="-122"/>
          </a:endParaRPr>
        </a:p>
      </dgm:t>
    </dgm:pt>
    <dgm:pt modelId="{6412D356-3A21-4F17-8D20-7754EF2A7561}">
      <dgm:prSet phldrT="[文本]" custT="1"/>
      <dgm:spPr/>
      <dgm:t>
        <a:bodyPr/>
        <a:lstStyle/>
        <a:p>
          <a:r>
            <a:rPr lang="en-US" altLang="en-US" sz="1800" dirty="0" smtClean="0">
              <a:solidFill>
                <a:schemeClr val="bg2"/>
              </a:solidFill>
              <a:latin typeface="+mj-lt"/>
              <a:ea typeface="黑体" pitchFamily="49" charset="-122"/>
            </a:rPr>
            <a:t>7.1.1	  Data loss and leakage</a:t>
          </a:r>
          <a:endParaRPr lang="zh-CN" altLang="en-US" sz="1800" dirty="0">
            <a:solidFill>
              <a:schemeClr val="bg2"/>
            </a:solidFill>
            <a:latin typeface="+mj-lt"/>
            <a:ea typeface="黑体" pitchFamily="49" charset="-122"/>
          </a:endParaRPr>
        </a:p>
      </dgm:t>
    </dgm:pt>
    <dgm:pt modelId="{6080B926-A00D-4D22-B589-3FB6FA4BC777}" type="parTrans" cxnId="{2307B75A-BFB1-4B49-9C21-97AAD007F927}">
      <dgm:prSet/>
      <dgm:spPr/>
      <dgm:t>
        <a:bodyPr/>
        <a:lstStyle/>
        <a:p>
          <a:endParaRPr lang="zh-CN" altLang="en-US" sz="1800">
            <a:solidFill>
              <a:schemeClr val="tx1"/>
            </a:solidFill>
            <a:latin typeface="+mj-lt"/>
            <a:ea typeface="黑体" pitchFamily="49" charset="-122"/>
          </a:endParaRPr>
        </a:p>
      </dgm:t>
    </dgm:pt>
    <dgm:pt modelId="{9D07821D-5E5B-400D-9292-2F00647374A3}" type="sibTrans" cxnId="{2307B75A-BFB1-4B49-9C21-97AAD007F927}">
      <dgm:prSet/>
      <dgm:spPr/>
      <dgm:t>
        <a:bodyPr/>
        <a:lstStyle/>
        <a:p>
          <a:endParaRPr lang="zh-CN" altLang="en-US" sz="1800">
            <a:solidFill>
              <a:schemeClr val="tx1"/>
            </a:solidFill>
            <a:latin typeface="+mj-lt"/>
            <a:ea typeface="黑体" pitchFamily="49" charset="-122"/>
          </a:endParaRPr>
        </a:p>
      </dgm:t>
    </dgm:pt>
    <dgm:pt modelId="{86B32434-F6F9-4733-A4C4-1AF6415F0C6D}">
      <dgm:prSet phldrT="[文本]" custT="1"/>
      <dgm:spPr/>
      <dgm:t>
        <a:bodyPr/>
        <a:lstStyle/>
        <a:p>
          <a:r>
            <a:rPr lang="en-US" altLang="en-US" sz="1800" dirty="0" smtClean="0">
              <a:solidFill>
                <a:schemeClr val="bg2"/>
              </a:solidFill>
              <a:latin typeface="+mj-lt"/>
              <a:ea typeface="黑体" pitchFamily="49" charset="-122"/>
            </a:rPr>
            <a:t>7.2.1	  Unauthorized administration access</a:t>
          </a:r>
          <a:endParaRPr lang="zh-CN" altLang="en-US" sz="1800" dirty="0">
            <a:solidFill>
              <a:schemeClr val="bg2"/>
            </a:solidFill>
            <a:latin typeface="+mj-lt"/>
            <a:ea typeface="黑体" pitchFamily="49" charset="-122"/>
          </a:endParaRPr>
        </a:p>
      </dgm:t>
    </dgm:pt>
    <dgm:pt modelId="{600D3AEB-1FD9-43EE-AAF0-B301BA7387E8}" type="parTrans" cxnId="{5C866FA4-8997-4EDC-AD7F-B6E234DEEE97}">
      <dgm:prSet/>
      <dgm:spPr/>
      <dgm:t>
        <a:bodyPr/>
        <a:lstStyle/>
        <a:p>
          <a:endParaRPr lang="zh-CN" altLang="en-US" sz="1800">
            <a:solidFill>
              <a:schemeClr val="tx1"/>
            </a:solidFill>
            <a:latin typeface="+mj-lt"/>
            <a:ea typeface="黑体" pitchFamily="49" charset="-122"/>
          </a:endParaRPr>
        </a:p>
      </dgm:t>
    </dgm:pt>
    <dgm:pt modelId="{904144BF-5863-49B3-9A4B-9D1C8BC23FF4}" type="sibTrans" cxnId="{5C866FA4-8997-4EDC-AD7F-B6E234DEEE97}">
      <dgm:prSet/>
      <dgm:spPr/>
      <dgm:t>
        <a:bodyPr/>
        <a:lstStyle/>
        <a:p>
          <a:endParaRPr lang="zh-CN" altLang="en-US" sz="1800">
            <a:solidFill>
              <a:schemeClr val="tx1"/>
            </a:solidFill>
            <a:latin typeface="+mj-lt"/>
            <a:ea typeface="黑体" pitchFamily="49" charset="-122"/>
          </a:endParaRPr>
        </a:p>
      </dgm:t>
    </dgm:pt>
    <dgm:pt modelId="{6A085B3A-4C46-4F7E-A31D-989A15EA24A0}">
      <dgm:prSet custT="1"/>
      <dgm:spPr/>
      <dgm:t>
        <a:bodyPr/>
        <a:lstStyle/>
        <a:p>
          <a:r>
            <a:rPr lang="en-US" altLang="en-US" sz="1800" dirty="0" smtClean="0">
              <a:solidFill>
                <a:schemeClr val="bg2"/>
              </a:solidFill>
              <a:latin typeface="+mj-lt"/>
              <a:ea typeface="黑体" pitchFamily="49" charset="-122"/>
            </a:rPr>
            <a:t>7.1.2	  Insecure service access </a:t>
          </a:r>
          <a:endParaRPr lang="zh-CN" altLang="en-US" sz="1800" dirty="0" smtClean="0">
            <a:solidFill>
              <a:schemeClr val="bg2"/>
            </a:solidFill>
            <a:latin typeface="+mj-lt"/>
            <a:ea typeface="黑体" pitchFamily="49" charset="-122"/>
          </a:endParaRPr>
        </a:p>
      </dgm:t>
    </dgm:pt>
    <dgm:pt modelId="{E1E759CB-662F-4D0B-AC44-A01DB31D518C}" type="parTrans" cxnId="{086C6626-E47F-4A18-84D1-4800EEDD0936}">
      <dgm:prSet/>
      <dgm:spPr/>
      <dgm:t>
        <a:bodyPr/>
        <a:lstStyle/>
        <a:p>
          <a:endParaRPr lang="zh-CN" altLang="en-US">
            <a:latin typeface="+mj-lt"/>
          </a:endParaRPr>
        </a:p>
      </dgm:t>
    </dgm:pt>
    <dgm:pt modelId="{5E84DDB0-4BE6-459A-90B8-56A3B648DF77}" type="sibTrans" cxnId="{086C6626-E47F-4A18-84D1-4800EEDD0936}">
      <dgm:prSet/>
      <dgm:spPr/>
      <dgm:t>
        <a:bodyPr/>
        <a:lstStyle/>
        <a:p>
          <a:endParaRPr lang="zh-CN" altLang="en-US">
            <a:latin typeface="+mj-lt"/>
          </a:endParaRPr>
        </a:p>
      </dgm:t>
    </dgm:pt>
    <dgm:pt modelId="{CB88CD78-8E23-4704-850C-3E11E22C5EB8}">
      <dgm:prSet custT="1"/>
      <dgm:spPr/>
      <dgm:t>
        <a:bodyPr/>
        <a:lstStyle/>
        <a:p>
          <a:r>
            <a:rPr lang="en-US" altLang="en-US" sz="1800" dirty="0" smtClean="0">
              <a:solidFill>
                <a:schemeClr val="bg2"/>
              </a:solidFill>
              <a:latin typeface="+mj-lt"/>
              <a:ea typeface="黑体" pitchFamily="49" charset="-122"/>
            </a:rPr>
            <a:t>7.1.3	  Insider threats</a:t>
          </a:r>
          <a:endParaRPr lang="zh-CN" altLang="en-US" sz="1800" dirty="0" smtClean="0">
            <a:solidFill>
              <a:schemeClr val="bg2"/>
            </a:solidFill>
            <a:latin typeface="+mj-lt"/>
            <a:ea typeface="黑体" pitchFamily="49" charset="-122"/>
          </a:endParaRPr>
        </a:p>
      </dgm:t>
    </dgm:pt>
    <dgm:pt modelId="{0F07F57E-5E4F-4BDC-861E-959F88E335B7}" type="parTrans" cxnId="{16B18192-15B4-4626-ABF6-C091F1BEDFA6}">
      <dgm:prSet/>
      <dgm:spPr/>
      <dgm:t>
        <a:bodyPr/>
        <a:lstStyle/>
        <a:p>
          <a:endParaRPr lang="zh-CN" altLang="en-US">
            <a:latin typeface="+mj-lt"/>
          </a:endParaRPr>
        </a:p>
      </dgm:t>
    </dgm:pt>
    <dgm:pt modelId="{0625C088-AAD4-4065-824B-3DF036862884}" type="sibTrans" cxnId="{16B18192-15B4-4626-ABF6-C091F1BEDFA6}">
      <dgm:prSet/>
      <dgm:spPr/>
      <dgm:t>
        <a:bodyPr/>
        <a:lstStyle/>
        <a:p>
          <a:endParaRPr lang="zh-CN" altLang="en-US">
            <a:latin typeface="+mj-lt"/>
          </a:endParaRPr>
        </a:p>
      </dgm:t>
    </dgm:pt>
    <dgm:pt modelId="{BD33A1FD-9718-4519-A987-25DCBED8B502}">
      <dgm:prSet custT="1"/>
      <dgm:spPr/>
      <dgm:t>
        <a:bodyPr/>
        <a:lstStyle/>
        <a:p>
          <a:r>
            <a:rPr lang="en-US" altLang="en-US" sz="1800" dirty="0" smtClean="0">
              <a:solidFill>
                <a:schemeClr val="bg2"/>
              </a:solidFill>
              <a:latin typeface="+mj-lt"/>
              <a:ea typeface="黑体" pitchFamily="49" charset="-122"/>
            </a:rPr>
            <a:t>7.2.2  Insider threats</a:t>
          </a:r>
          <a:endParaRPr lang="zh-CN" altLang="en-US" sz="1800" dirty="0" smtClean="0">
            <a:solidFill>
              <a:schemeClr val="bg2"/>
            </a:solidFill>
            <a:latin typeface="+mj-lt"/>
            <a:ea typeface="黑体" pitchFamily="49" charset="-122"/>
          </a:endParaRPr>
        </a:p>
      </dgm:t>
    </dgm:pt>
    <dgm:pt modelId="{773AAD29-527F-4E8B-801A-D2A9986B2C04}" type="parTrans" cxnId="{C7A1E972-E30D-4258-9A8F-8DC701A234B3}">
      <dgm:prSet/>
      <dgm:spPr/>
      <dgm:t>
        <a:bodyPr/>
        <a:lstStyle/>
        <a:p>
          <a:endParaRPr lang="zh-CN" altLang="en-US">
            <a:latin typeface="+mj-lt"/>
          </a:endParaRPr>
        </a:p>
      </dgm:t>
    </dgm:pt>
    <dgm:pt modelId="{6690BF99-A28D-4A38-A1BA-26A2C9D1F13F}" type="sibTrans" cxnId="{C7A1E972-E30D-4258-9A8F-8DC701A234B3}">
      <dgm:prSet/>
      <dgm:spPr/>
      <dgm:t>
        <a:bodyPr/>
        <a:lstStyle/>
        <a:p>
          <a:endParaRPr lang="zh-CN" altLang="en-US">
            <a:latin typeface="+mj-lt"/>
          </a:endParaRPr>
        </a:p>
      </dgm:t>
    </dgm:pt>
    <dgm:pt modelId="{067B1DC6-75E8-4CC0-9A60-1EA11F30A96D}">
      <dgm:prSet phldrT="[文本]" custT="1"/>
      <dgm:spPr>
        <a:solidFill>
          <a:schemeClr val="accent6">
            <a:lumMod val="40000"/>
            <a:lumOff val="60000"/>
          </a:schemeClr>
        </a:solidFill>
        <a:ln>
          <a:noFill/>
        </a:ln>
      </dgm:spPr>
      <dgm:t>
        <a:bodyPr/>
        <a:lstStyle/>
        <a:p>
          <a:r>
            <a:rPr lang="en-US" altLang="en-US" sz="1800" dirty="0" smtClean="0">
              <a:solidFill>
                <a:schemeClr val="bg2"/>
              </a:solidFill>
              <a:latin typeface="+mj-lt"/>
              <a:ea typeface="黑体" pitchFamily="49" charset="-122"/>
            </a:rPr>
            <a:t>7.2   Security threats for cloud service providers (CSPs)</a:t>
          </a:r>
          <a:endParaRPr lang="zh-CN" altLang="en-US" sz="1800" dirty="0">
            <a:solidFill>
              <a:schemeClr val="bg2"/>
            </a:solidFill>
            <a:latin typeface="+mj-lt"/>
            <a:ea typeface="黑体" pitchFamily="49" charset="-122"/>
          </a:endParaRPr>
        </a:p>
      </dgm:t>
    </dgm:pt>
    <dgm:pt modelId="{1F8C6DD5-4359-4AE5-A749-1D7790D81B6E}" type="sibTrans" cxnId="{E5C60F63-2CA5-4C19-A459-B5823439F36F}">
      <dgm:prSet/>
      <dgm:spPr/>
      <dgm:t>
        <a:bodyPr/>
        <a:lstStyle/>
        <a:p>
          <a:endParaRPr lang="zh-CN" altLang="en-US" sz="1800">
            <a:solidFill>
              <a:schemeClr val="tx1"/>
            </a:solidFill>
            <a:latin typeface="+mj-lt"/>
            <a:ea typeface="黑体" pitchFamily="49" charset="-122"/>
          </a:endParaRPr>
        </a:p>
      </dgm:t>
    </dgm:pt>
    <dgm:pt modelId="{0877282C-E4D9-4161-B8B7-5715367A1CDC}" type="parTrans" cxnId="{E5C60F63-2CA5-4C19-A459-B5823439F36F}">
      <dgm:prSet/>
      <dgm:spPr/>
      <dgm:t>
        <a:bodyPr/>
        <a:lstStyle/>
        <a:p>
          <a:endParaRPr lang="zh-CN" altLang="en-US" sz="1800">
            <a:solidFill>
              <a:schemeClr val="tx1"/>
            </a:solidFill>
            <a:latin typeface="+mj-lt"/>
            <a:ea typeface="黑体" pitchFamily="49" charset="-122"/>
          </a:endParaRPr>
        </a:p>
      </dgm:t>
    </dgm:pt>
    <dgm:pt modelId="{F56205A8-A1FC-42DA-8988-5B5419584AC3}" type="pres">
      <dgm:prSet presAssocID="{7C59D4E8-9BC8-415C-B2BF-CB78E20D405D}" presName="Name0" presStyleCnt="0">
        <dgm:presLayoutVars>
          <dgm:dir/>
          <dgm:animLvl val="lvl"/>
          <dgm:resizeHandles val="exact"/>
        </dgm:presLayoutVars>
      </dgm:prSet>
      <dgm:spPr/>
      <dgm:t>
        <a:bodyPr/>
        <a:lstStyle/>
        <a:p>
          <a:endParaRPr lang="zh-CN" altLang="en-US"/>
        </a:p>
      </dgm:t>
    </dgm:pt>
    <dgm:pt modelId="{1A69DFC5-D708-4776-B17F-45F2244C30B0}" type="pres">
      <dgm:prSet presAssocID="{360325FD-1672-473B-B2C4-1952D71B5DA0}" presName="composite" presStyleCnt="0"/>
      <dgm:spPr/>
    </dgm:pt>
    <dgm:pt modelId="{C33F383D-579E-407D-9F02-816C1799CCDE}" type="pres">
      <dgm:prSet presAssocID="{360325FD-1672-473B-B2C4-1952D71B5DA0}" presName="parTx" presStyleLbl="alignNode1" presStyleIdx="0" presStyleCnt="2" custScaleX="73799">
        <dgm:presLayoutVars>
          <dgm:chMax val="0"/>
          <dgm:chPref val="0"/>
          <dgm:bulletEnabled val="1"/>
        </dgm:presLayoutVars>
      </dgm:prSet>
      <dgm:spPr/>
      <dgm:t>
        <a:bodyPr/>
        <a:lstStyle/>
        <a:p>
          <a:endParaRPr lang="zh-CN" altLang="en-US"/>
        </a:p>
      </dgm:t>
    </dgm:pt>
    <dgm:pt modelId="{79C3FB33-D067-4D60-922C-6ADC7AF88CCF}" type="pres">
      <dgm:prSet presAssocID="{360325FD-1672-473B-B2C4-1952D71B5DA0}" presName="desTx" presStyleLbl="alignAccFollowNode1" presStyleIdx="0" presStyleCnt="2" custScaleX="73799">
        <dgm:presLayoutVars>
          <dgm:bulletEnabled val="1"/>
        </dgm:presLayoutVars>
      </dgm:prSet>
      <dgm:spPr/>
      <dgm:t>
        <a:bodyPr/>
        <a:lstStyle/>
        <a:p>
          <a:endParaRPr lang="zh-CN" altLang="en-US"/>
        </a:p>
      </dgm:t>
    </dgm:pt>
    <dgm:pt modelId="{6604FC64-D780-4A8B-A30C-5966F8994A5A}" type="pres">
      <dgm:prSet presAssocID="{B1F46F61-2D21-45FF-9561-63646CE3676F}" presName="space" presStyleCnt="0"/>
      <dgm:spPr/>
    </dgm:pt>
    <dgm:pt modelId="{53012F8A-80AB-4786-A863-FAC28B04D383}" type="pres">
      <dgm:prSet presAssocID="{067B1DC6-75E8-4CC0-9A60-1EA11F30A96D}" presName="composite" presStyleCnt="0"/>
      <dgm:spPr/>
    </dgm:pt>
    <dgm:pt modelId="{34B2062A-321F-4E93-B7FE-DB26E84AFBF2}" type="pres">
      <dgm:prSet presAssocID="{067B1DC6-75E8-4CC0-9A60-1EA11F30A96D}" presName="parTx" presStyleLbl="alignNode1" presStyleIdx="1" presStyleCnt="2" custScaleX="77960" custLinFactNeighborX="59" custLinFactNeighborY="-15316">
        <dgm:presLayoutVars>
          <dgm:chMax val="0"/>
          <dgm:chPref val="0"/>
          <dgm:bulletEnabled val="1"/>
        </dgm:presLayoutVars>
      </dgm:prSet>
      <dgm:spPr/>
      <dgm:t>
        <a:bodyPr/>
        <a:lstStyle/>
        <a:p>
          <a:endParaRPr lang="zh-CN" altLang="en-US"/>
        </a:p>
      </dgm:t>
    </dgm:pt>
    <dgm:pt modelId="{E5C23DD5-0601-46B9-BD43-57D3ED57929A}" type="pres">
      <dgm:prSet presAssocID="{067B1DC6-75E8-4CC0-9A60-1EA11F30A96D}" presName="desTx" presStyleLbl="alignAccFollowNode1" presStyleIdx="1" presStyleCnt="2" custScaleX="77960">
        <dgm:presLayoutVars>
          <dgm:bulletEnabled val="1"/>
        </dgm:presLayoutVars>
      </dgm:prSet>
      <dgm:spPr/>
      <dgm:t>
        <a:bodyPr/>
        <a:lstStyle/>
        <a:p>
          <a:endParaRPr lang="zh-CN" altLang="en-US"/>
        </a:p>
      </dgm:t>
    </dgm:pt>
  </dgm:ptLst>
  <dgm:cxnLst>
    <dgm:cxn modelId="{5C866FA4-8997-4EDC-AD7F-B6E234DEEE97}" srcId="{067B1DC6-75E8-4CC0-9A60-1EA11F30A96D}" destId="{86B32434-F6F9-4733-A4C4-1AF6415F0C6D}" srcOrd="0" destOrd="0" parTransId="{600D3AEB-1FD9-43EE-AAF0-B301BA7387E8}" sibTransId="{904144BF-5863-49B3-9A4B-9D1C8BC23FF4}"/>
    <dgm:cxn modelId="{FB2E9235-403A-4541-96FE-15AACB014790}" type="presOf" srcId="{86B32434-F6F9-4733-A4C4-1AF6415F0C6D}" destId="{E5C23DD5-0601-46B9-BD43-57D3ED57929A}" srcOrd="0" destOrd="0" presId="urn:microsoft.com/office/officeart/2005/8/layout/hList1"/>
    <dgm:cxn modelId="{CA9BE2CD-079B-4FE9-87C1-E075EEEABC0C}" type="presOf" srcId="{CB88CD78-8E23-4704-850C-3E11E22C5EB8}" destId="{79C3FB33-D067-4D60-922C-6ADC7AF88CCF}" srcOrd="0" destOrd="2" presId="urn:microsoft.com/office/officeart/2005/8/layout/hList1"/>
    <dgm:cxn modelId="{A7D04E96-40B6-416A-8AC8-E5460D1C6F50}" type="presOf" srcId="{360325FD-1672-473B-B2C4-1952D71B5DA0}" destId="{C33F383D-579E-407D-9F02-816C1799CCDE}" srcOrd="0" destOrd="0" presId="urn:microsoft.com/office/officeart/2005/8/layout/hList1"/>
    <dgm:cxn modelId="{E5C60F63-2CA5-4C19-A459-B5823439F36F}" srcId="{7C59D4E8-9BC8-415C-B2BF-CB78E20D405D}" destId="{067B1DC6-75E8-4CC0-9A60-1EA11F30A96D}" srcOrd="1" destOrd="0" parTransId="{0877282C-E4D9-4161-B8B7-5715367A1CDC}" sibTransId="{1F8C6DD5-4359-4AE5-A749-1D7790D81B6E}"/>
    <dgm:cxn modelId="{5618FEB1-5D97-465D-AB9C-96EE2208AE7F}" type="presOf" srcId="{067B1DC6-75E8-4CC0-9A60-1EA11F30A96D}" destId="{34B2062A-321F-4E93-B7FE-DB26E84AFBF2}" srcOrd="0" destOrd="0" presId="urn:microsoft.com/office/officeart/2005/8/layout/hList1"/>
    <dgm:cxn modelId="{DA203CA8-1254-4E3F-A5A0-EB8424A66B72}" type="presOf" srcId="{7C59D4E8-9BC8-415C-B2BF-CB78E20D405D}" destId="{F56205A8-A1FC-42DA-8988-5B5419584AC3}" srcOrd="0" destOrd="0" presId="urn:microsoft.com/office/officeart/2005/8/layout/hList1"/>
    <dgm:cxn modelId="{086C6626-E47F-4A18-84D1-4800EEDD0936}" srcId="{360325FD-1672-473B-B2C4-1952D71B5DA0}" destId="{6A085B3A-4C46-4F7E-A31D-989A15EA24A0}" srcOrd="1" destOrd="0" parTransId="{E1E759CB-662F-4D0B-AC44-A01DB31D518C}" sibTransId="{5E84DDB0-4BE6-459A-90B8-56A3B648DF77}"/>
    <dgm:cxn modelId="{2307B75A-BFB1-4B49-9C21-97AAD007F927}" srcId="{360325FD-1672-473B-B2C4-1952D71B5DA0}" destId="{6412D356-3A21-4F17-8D20-7754EF2A7561}" srcOrd="0" destOrd="0" parTransId="{6080B926-A00D-4D22-B589-3FB6FA4BC777}" sibTransId="{9D07821D-5E5B-400D-9292-2F00647374A3}"/>
    <dgm:cxn modelId="{16B18192-15B4-4626-ABF6-C091F1BEDFA6}" srcId="{360325FD-1672-473B-B2C4-1952D71B5DA0}" destId="{CB88CD78-8E23-4704-850C-3E11E22C5EB8}" srcOrd="2" destOrd="0" parTransId="{0F07F57E-5E4F-4BDC-861E-959F88E335B7}" sibTransId="{0625C088-AAD4-4065-824B-3DF036862884}"/>
    <dgm:cxn modelId="{C7A1E972-E30D-4258-9A8F-8DC701A234B3}" srcId="{067B1DC6-75E8-4CC0-9A60-1EA11F30A96D}" destId="{BD33A1FD-9718-4519-A987-25DCBED8B502}" srcOrd="1" destOrd="0" parTransId="{773AAD29-527F-4E8B-801A-D2A9986B2C04}" sibTransId="{6690BF99-A28D-4A38-A1BA-26A2C9D1F13F}"/>
    <dgm:cxn modelId="{24C18C59-4A24-422E-B42B-42BF3A7EE4D7}" type="presOf" srcId="{BD33A1FD-9718-4519-A987-25DCBED8B502}" destId="{E5C23DD5-0601-46B9-BD43-57D3ED57929A}" srcOrd="0" destOrd="1" presId="urn:microsoft.com/office/officeart/2005/8/layout/hList1"/>
    <dgm:cxn modelId="{225BE005-77BA-4C82-B58F-E2EF0796BC0D}" type="presOf" srcId="{6412D356-3A21-4F17-8D20-7754EF2A7561}" destId="{79C3FB33-D067-4D60-922C-6ADC7AF88CCF}" srcOrd="0" destOrd="0" presId="urn:microsoft.com/office/officeart/2005/8/layout/hList1"/>
    <dgm:cxn modelId="{F8C41BAD-05B3-4686-9122-26CE2A26B80B}" srcId="{7C59D4E8-9BC8-415C-B2BF-CB78E20D405D}" destId="{360325FD-1672-473B-B2C4-1952D71B5DA0}" srcOrd="0" destOrd="0" parTransId="{C5B05AAA-14AD-42BF-899C-DE8A4595A501}" sibTransId="{B1F46F61-2D21-45FF-9561-63646CE3676F}"/>
    <dgm:cxn modelId="{5D63651E-846A-4361-A3AA-DA621656562F}" type="presOf" srcId="{6A085B3A-4C46-4F7E-A31D-989A15EA24A0}" destId="{79C3FB33-D067-4D60-922C-6ADC7AF88CCF}" srcOrd="0" destOrd="1" presId="urn:microsoft.com/office/officeart/2005/8/layout/hList1"/>
    <dgm:cxn modelId="{42A59E95-49E1-4B3C-87AA-C3A98943C224}" type="presParOf" srcId="{F56205A8-A1FC-42DA-8988-5B5419584AC3}" destId="{1A69DFC5-D708-4776-B17F-45F2244C30B0}" srcOrd="0" destOrd="0" presId="urn:microsoft.com/office/officeart/2005/8/layout/hList1"/>
    <dgm:cxn modelId="{39112140-E37D-4330-8C83-55C755684503}" type="presParOf" srcId="{1A69DFC5-D708-4776-B17F-45F2244C30B0}" destId="{C33F383D-579E-407D-9F02-816C1799CCDE}" srcOrd="0" destOrd="0" presId="urn:microsoft.com/office/officeart/2005/8/layout/hList1"/>
    <dgm:cxn modelId="{51062EA4-82D2-475E-9D4C-3212B34B2756}" type="presParOf" srcId="{1A69DFC5-D708-4776-B17F-45F2244C30B0}" destId="{79C3FB33-D067-4D60-922C-6ADC7AF88CCF}" srcOrd="1" destOrd="0" presId="urn:microsoft.com/office/officeart/2005/8/layout/hList1"/>
    <dgm:cxn modelId="{3A726356-41A0-49BC-9F90-91F450F2161A}" type="presParOf" srcId="{F56205A8-A1FC-42DA-8988-5B5419584AC3}" destId="{6604FC64-D780-4A8B-A30C-5966F8994A5A}" srcOrd="1" destOrd="0" presId="urn:microsoft.com/office/officeart/2005/8/layout/hList1"/>
    <dgm:cxn modelId="{83E01530-5C9B-442B-9B1F-978D010A0D96}" type="presParOf" srcId="{F56205A8-A1FC-42DA-8988-5B5419584AC3}" destId="{53012F8A-80AB-4786-A863-FAC28B04D383}" srcOrd="2" destOrd="0" presId="urn:microsoft.com/office/officeart/2005/8/layout/hList1"/>
    <dgm:cxn modelId="{7AA691DB-270A-48A9-9F70-944C901877BD}" type="presParOf" srcId="{53012F8A-80AB-4786-A863-FAC28B04D383}" destId="{34B2062A-321F-4E93-B7FE-DB26E84AFBF2}" srcOrd="0" destOrd="0" presId="urn:microsoft.com/office/officeart/2005/8/layout/hList1"/>
    <dgm:cxn modelId="{4F613151-672B-4DBF-AE71-504CDA4BE52A}" type="presParOf" srcId="{53012F8A-80AB-4786-A863-FAC28B04D383}" destId="{E5C23DD5-0601-46B9-BD43-57D3ED57929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9D9B33E-8C37-4437-A386-D54FD5698095}"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zh-CN" altLang="en-US"/>
        </a:p>
      </dgm:t>
    </dgm:pt>
    <dgm:pt modelId="{224220A0-5CC3-4C0A-82C3-FCC43182141A}">
      <dgm:prSet phldrT="[文本]" custT="1"/>
      <dgm:spPr/>
      <dgm:t>
        <a:bodyPr/>
        <a:lstStyle/>
        <a:p>
          <a:r>
            <a:rPr lang="en-US" altLang="en-US" sz="1400" dirty="0" smtClean="0">
              <a:solidFill>
                <a:schemeClr val="bg2"/>
              </a:solidFill>
              <a:latin typeface="+mj-lt"/>
              <a:ea typeface="黑体" pitchFamily="49" charset="-122"/>
            </a:rPr>
            <a:t>8.1	Security challenges for cloud service customers (CSCs)	</a:t>
          </a:r>
          <a:endParaRPr lang="zh-CN" altLang="en-US" sz="1400" dirty="0">
            <a:solidFill>
              <a:schemeClr val="bg2"/>
            </a:solidFill>
            <a:latin typeface="+mj-lt"/>
            <a:ea typeface="黑体" pitchFamily="49" charset="-122"/>
          </a:endParaRPr>
        </a:p>
      </dgm:t>
    </dgm:pt>
    <dgm:pt modelId="{C6CD2E7E-8D0A-44B7-9A54-956E4EFD220F}" type="parTrans" cxnId="{84F622AE-F32A-4BA6-95CE-EC59EAA1C9BB}">
      <dgm:prSet/>
      <dgm:spPr/>
      <dgm:t>
        <a:bodyPr/>
        <a:lstStyle/>
        <a:p>
          <a:endParaRPr lang="zh-CN" altLang="en-US" sz="1400">
            <a:solidFill>
              <a:schemeClr val="tx1"/>
            </a:solidFill>
            <a:latin typeface="+mj-lt"/>
            <a:ea typeface="黑体" pitchFamily="49" charset="-122"/>
          </a:endParaRPr>
        </a:p>
      </dgm:t>
    </dgm:pt>
    <dgm:pt modelId="{D6850E85-A5D4-46C5-BA44-695BE8D3E9FA}" type="sibTrans" cxnId="{84F622AE-F32A-4BA6-95CE-EC59EAA1C9BB}">
      <dgm:prSet/>
      <dgm:spPr/>
      <dgm:t>
        <a:bodyPr/>
        <a:lstStyle/>
        <a:p>
          <a:endParaRPr lang="zh-CN" altLang="en-US" sz="1400">
            <a:solidFill>
              <a:schemeClr val="tx1"/>
            </a:solidFill>
            <a:latin typeface="+mj-lt"/>
            <a:ea typeface="黑体" pitchFamily="49" charset="-122"/>
          </a:endParaRPr>
        </a:p>
      </dgm:t>
    </dgm:pt>
    <dgm:pt modelId="{0EBA4AF5-F38C-498B-B0F1-8F75CFBEE69D}">
      <dgm:prSet phldrT="[文本]" custT="1"/>
      <dgm:spPr/>
      <dgm:t>
        <a:bodyPr/>
        <a:lstStyle/>
        <a:p>
          <a:r>
            <a:rPr lang="en-US" altLang="en-US" sz="1400" dirty="0" smtClean="0">
              <a:solidFill>
                <a:schemeClr val="bg2"/>
              </a:solidFill>
              <a:latin typeface="+mj-lt"/>
              <a:ea typeface="黑体" pitchFamily="49" charset="-122"/>
            </a:rPr>
            <a:t>8.1.1	Ambiguity in responsibility</a:t>
          </a:r>
          <a:endParaRPr lang="zh-CN" altLang="en-US" sz="1400" dirty="0" smtClean="0">
            <a:solidFill>
              <a:schemeClr val="bg2"/>
            </a:solidFill>
            <a:latin typeface="+mj-lt"/>
            <a:ea typeface="黑体" pitchFamily="49" charset="-122"/>
          </a:endParaRPr>
        </a:p>
      </dgm:t>
    </dgm:pt>
    <dgm:pt modelId="{803DD3AA-7182-49A1-BC16-ECDA8C1A7ED3}" type="parTrans" cxnId="{7C98A46A-5EFA-4420-9095-39425E26C5C7}">
      <dgm:prSet/>
      <dgm:spPr/>
      <dgm:t>
        <a:bodyPr/>
        <a:lstStyle/>
        <a:p>
          <a:endParaRPr lang="zh-CN" altLang="en-US" sz="1400">
            <a:latin typeface="+mj-lt"/>
          </a:endParaRPr>
        </a:p>
      </dgm:t>
    </dgm:pt>
    <dgm:pt modelId="{38C7E2BA-6D5F-4341-84A6-2814084C2B32}" type="sibTrans" cxnId="{7C98A46A-5EFA-4420-9095-39425E26C5C7}">
      <dgm:prSet/>
      <dgm:spPr/>
      <dgm:t>
        <a:bodyPr/>
        <a:lstStyle/>
        <a:p>
          <a:endParaRPr lang="zh-CN" altLang="en-US" sz="1400">
            <a:latin typeface="+mj-lt"/>
          </a:endParaRPr>
        </a:p>
      </dgm:t>
    </dgm:pt>
    <dgm:pt modelId="{C48BCCE7-812E-4D05-AC1A-AB78C65144EA}">
      <dgm:prSet phldrT="[文本]" custT="1"/>
      <dgm:spPr/>
      <dgm:t>
        <a:bodyPr/>
        <a:lstStyle/>
        <a:p>
          <a:r>
            <a:rPr lang="en-US" altLang="en-US" sz="1400" dirty="0" smtClean="0">
              <a:solidFill>
                <a:schemeClr val="bg2"/>
              </a:solidFill>
              <a:latin typeface="+mj-lt"/>
              <a:ea typeface="黑体" pitchFamily="49" charset="-122"/>
            </a:rPr>
            <a:t>8.1.2	Loss of trust</a:t>
          </a:r>
          <a:endParaRPr lang="zh-CN" altLang="en-US" sz="1400" dirty="0" smtClean="0">
            <a:solidFill>
              <a:schemeClr val="bg2"/>
            </a:solidFill>
            <a:latin typeface="+mj-lt"/>
            <a:ea typeface="黑体" pitchFamily="49" charset="-122"/>
          </a:endParaRPr>
        </a:p>
      </dgm:t>
    </dgm:pt>
    <dgm:pt modelId="{4C1F6B80-FB81-4522-9B44-660792467420}" type="parTrans" cxnId="{11ED4D8D-B295-431A-853F-80A20A49D43B}">
      <dgm:prSet/>
      <dgm:spPr/>
      <dgm:t>
        <a:bodyPr/>
        <a:lstStyle/>
        <a:p>
          <a:endParaRPr lang="zh-CN" altLang="en-US" sz="1400">
            <a:latin typeface="+mj-lt"/>
          </a:endParaRPr>
        </a:p>
      </dgm:t>
    </dgm:pt>
    <dgm:pt modelId="{513640C3-1B1F-4280-B171-7F027FFF537C}" type="sibTrans" cxnId="{11ED4D8D-B295-431A-853F-80A20A49D43B}">
      <dgm:prSet/>
      <dgm:spPr/>
      <dgm:t>
        <a:bodyPr/>
        <a:lstStyle/>
        <a:p>
          <a:endParaRPr lang="zh-CN" altLang="en-US" sz="1400">
            <a:latin typeface="+mj-lt"/>
          </a:endParaRPr>
        </a:p>
      </dgm:t>
    </dgm:pt>
    <dgm:pt modelId="{9C09FC93-4A47-4E1C-8310-5AADBC6480D5}">
      <dgm:prSet phldrT="[文本]" custT="1"/>
      <dgm:spPr/>
      <dgm:t>
        <a:bodyPr/>
        <a:lstStyle/>
        <a:p>
          <a:r>
            <a:rPr lang="en-US" altLang="en-US" sz="1400" dirty="0" smtClean="0">
              <a:solidFill>
                <a:schemeClr val="bg2"/>
              </a:solidFill>
              <a:latin typeface="+mj-lt"/>
              <a:ea typeface="黑体" pitchFamily="49" charset="-122"/>
            </a:rPr>
            <a:t>8.1.3	Loss of governance</a:t>
          </a:r>
          <a:endParaRPr lang="zh-CN" altLang="en-US" sz="1400" dirty="0" smtClean="0">
            <a:solidFill>
              <a:schemeClr val="bg2"/>
            </a:solidFill>
            <a:latin typeface="+mj-lt"/>
            <a:ea typeface="黑体" pitchFamily="49" charset="-122"/>
          </a:endParaRPr>
        </a:p>
      </dgm:t>
    </dgm:pt>
    <dgm:pt modelId="{31FE40B8-7140-4E6F-896E-958955EF6333}" type="parTrans" cxnId="{B6DFDC26-D3C3-40B5-8C8E-8D7767E2FEEA}">
      <dgm:prSet/>
      <dgm:spPr/>
      <dgm:t>
        <a:bodyPr/>
        <a:lstStyle/>
        <a:p>
          <a:endParaRPr lang="zh-CN" altLang="en-US" sz="1400">
            <a:latin typeface="+mj-lt"/>
          </a:endParaRPr>
        </a:p>
      </dgm:t>
    </dgm:pt>
    <dgm:pt modelId="{9D445418-5464-4F9F-9B41-C674DD339C36}" type="sibTrans" cxnId="{B6DFDC26-D3C3-40B5-8C8E-8D7767E2FEEA}">
      <dgm:prSet/>
      <dgm:spPr/>
      <dgm:t>
        <a:bodyPr/>
        <a:lstStyle/>
        <a:p>
          <a:endParaRPr lang="zh-CN" altLang="en-US" sz="1400">
            <a:latin typeface="+mj-lt"/>
          </a:endParaRPr>
        </a:p>
      </dgm:t>
    </dgm:pt>
    <dgm:pt modelId="{4B01A848-33DC-420D-9AD6-5C54DCF098CC}">
      <dgm:prSet phldrT="[文本]" custT="1"/>
      <dgm:spPr/>
      <dgm:t>
        <a:bodyPr/>
        <a:lstStyle/>
        <a:p>
          <a:r>
            <a:rPr lang="en-US" altLang="en-US" sz="1400" dirty="0" smtClean="0">
              <a:solidFill>
                <a:schemeClr val="bg2"/>
              </a:solidFill>
              <a:latin typeface="+mj-lt"/>
              <a:ea typeface="黑体" pitchFamily="49" charset="-122"/>
            </a:rPr>
            <a:t>8.1.4	Loss of privacy</a:t>
          </a:r>
          <a:endParaRPr lang="zh-CN" altLang="en-US" sz="1400" dirty="0" smtClean="0">
            <a:solidFill>
              <a:schemeClr val="bg2"/>
            </a:solidFill>
            <a:latin typeface="+mj-lt"/>
            <a:ea typeface="黑体" pitchFamily="49" charset="-122"/>
          </a:endParaRPr>
        </a:p>
      </dgm:t>
    </dgm:pt>
    <dgm:pt modelId="{77F11213-388B-4EAE-8343-AC418D273A84}" type="parTrans" cxnId="{C9D310A9-BA82-4E76-BCA8-08CFE85E18E7}">
      <dgm:prSet/>
      <dgm:spPr/>
      <dgm:t>
        <a:bodyPr/>
        <a:lstStyle/>
        <a:p>
          <a:endParaRPr lang="zh-CN" altLang="en-US" sz="1400">
            <a:latin typeface="+mj-lt"/>
          </a:endParaRPr>
        </a:p>
      </dgm:t>
    </dgm:pt>
    <dgm:pt modelId="{EAD48B5B-7899-47F1-9E35-EBE94605857C}" type="sibTrans" cxnId="{C9D310A9-BA82-4E76-BCA8-08CFE85E18E7}">
      <dgm:prSet/>
      <dgm:spPr/>
      <dgm:t>
        <a:bodyPr/>
        <a:lstStyle/>
        <a:p>
          <a:endParaRPr lang="zh-CN" altLang="en-US" sz="1400">
            <a:latin typeface="+mj-lt"/>
          </a:endParaRPr>
        </a:p>
      </dgm:t>
    </dgm:pt>
    <dgm:pt modelId="{B2ACCB26-B415-4321-8AEC-65B9C9189298}">
      <dgm:prSet phldrT="[文本]" custT="1"/>
      <dgm:spPr/>
      <dgm:t>
        <a:bodyPr/>
        <a:lstStyle/>
        <a:p>
          <a:r>
            <a:rPr lang="en-US" altLang="en-US" sz="1400" dirty="0" smtClean="0">
              <a:solidFill>
                <a:schemeClr val="bg2"/>
              </a:solidFill>
              <a:latin typeface="+mj-lt"/>
              <a:ea typeface="黑体" pitchFamily="49" charset="-122"/>
            </a:rPr>
            <a:t>8.1.5	Service unavailability</a:t>
          </a:r>
          <a:endParaRPr lang="zh-CN" altLang="en-US" sz="1400" dirty="0" smtClean="0">
            <a:solidFill>
              <a:schemeClr val="bg2"/>
            </a:solidFill>
            <a:latin typeface="+mj-lt"/>
            <a:ea typeface="黑体" pitchFamily="49" charset="-122"/>
          </a:endParaRPr>
        </a:p>
      </dgm:t>
    </dgm:pt>
    <dgm:pt modelId="{142D1026-5421-4802-B6EE-B1297560D092}" type="parTrans" cxnId="{A09AC5DF-1FE6-4B3C-AF2F-0FAD33867A7E}">
      <dgm:prSet/>
      <dgm:spPr/>
      <dgm:t>
        <a:bodyPr/>
        <a:lstStyle/>
        <a:p>
          <a:endParaRPr lang="zh-CN" altLang="en-US" sz="1400">
            <a:latin typeface="+mj-lt"/>
          </a:endParaRPr>
        </a:p>
      </dgm:t>
    </dgm:pt>
    <dgm:pt modelId="{101DE500-D9F8-430F-B1B2-BF640B7324CF}" type="sibTrans" cxnId="{A09AC5DF-1FE6-4B3C-AF2F-0FAD33867A7E}">
      <dgm:prSet/>
      <dgm:spPr/>
      <dgm:t>
        <a:bodyPr/>
        <a:lstStyle/>
        <a:p>
          <a:endParaRPr lang="zh-CN" altLang="en-US" sz="1400">
            <a:latin typeface="+mj-lt"/>
          </a:endParaRPr>
        </a:p>
      </dgm:t>
    </dgm:pt>
    <dgm:pt modelId="{A0578857-F234-45A7-854F-FC20D1DB3D9F}">
      <dgm:prSet phldrT="[文本]" custT="1"/>
      <dgm:spPr/>
      <dgm:t>
        <a:bodyPr/>
        <a:lstStyle/>
        <a:p>
          <a:r>
            <a:rPr lang="en-US" altLang="en-US" sz="1400" dirty="0" smtClean="0">
              <a:solidFill>
                <a:schemeClr val="bg2"/>
              </a:solidFill>
              <a:latin typeface="+mj-lt"/>
              <a:ea typeface="黑体" pitchFamily="49" charset="-122"/>
            </a:rPr>
            <a:t>8.1.6	Cloud service provider lock-in</a:t>
          </a:r>
          <a:endParaRPr lang="zh-CN" altLang="en-US" sz="1400" dirty="0" smtClean="0">
            <a:solidFill>
              <a:schemeClr val="bg2"/>
            </a:solidFill>
            <a:latin typeface="+mj-lt"/>
            <a:ea typeface="黑体" pitchFamily="49" charset="-122"/>
          </a:endParaRPr>
        </a:p>
      </dgm:t>
    </dgm:pt>
    <dgm:pt modelId="{2306A397-E0D5-44D2-81E4-0B67D442C6D4}" type="parTrans" cxnId="{FD5A0C11-05E6-4C20-AD86-0E3084CF6C15}">
      <dgm:prSet/>
      <dgm:spPr/>
      <dgm:t>
        <a:bodyPr/>
        <a:lstStyle/>
        <a:p>
          <a:endParaRPr lang="zh-CN" altLang="en-US" sz="1400">
            <a:latin typeface="+mj-lt"/>
          </a:endParaRPr>
        </a:p>
      </dgm:t>
    </dgm:pt>
    <dgm:pt modelId="{95734E74-EC8F-484B-BD42-D5F6991F0138}" type="sibTrans" cxnId="{FD5A0C11-05E6-4C20-AD86-0E3084CF6C15}">
      <dgm:prSet/>
      <dgm:spPr/>
      <dgm:t>
        <a:bodyPr/>
        <a:lstStyle/>
        <a:p>
          <a:endParaRPr lang="zh-CN" altLang="en-US" sz="1400">
            <a:latin typeface="+mj-lt"/>
          </a:endParaRPr>
        </a:p>
      </dgm:t>
    </dgm:pt>
    <dgm:pt modelId="{3DD2B576-2CC5-457E-929D-1C10975BC1C4}">
      <dgm:prSet phldrT="[文本]" custT="1"/>
      <dgm:spPr/>
      <dgm:t>
        <a:bodyPr/>
        <a:lstStyle/>
        <a:p>
          <a:r>
            <a:rPr lang="en-US" altLang="en-US" sz="1400" dirty="0" smtClean="0">
              <a:solidFill>
                <a:schemeClr val="bg2"/>
              </a:solidFill>
              <a:latin typeface="+mj-lt"/>
              <a:ea typeface="黑体" pitchFamily="49" charset="-122"/>
            </a:rPr>
            <a:t>8.1.7	Misappropriation of intellectual property</a:t>
          </a:r>
          <a:endParaRPr lang="zh-CN" altLang="en-US" sz="1400" dirty="0" smtClean="0">
            <a:solidFill>
              <a:schemeClr val="bg2"/>
            </a:solidFill>
            <a:latin typeface="+mj-lt"/>
            <a:ea typeface="黑体" pitchFamily="49" charset="-122"/>
          </a:endParaRPr>
        </a:p>
      </dgm:t>
    </dgm:pt>
    <dgm:pt modelId="{F6615893-B3E0-4419-BC1F-5E2A51A4A913}" type="parTrans" cxnId="{21A46F5D-78B2-40BD-B8A8-D2BDF4DF55EC}">
      <dgm:prSet/>
      <dgm:spPr/>
      <dgm:t>
        <a:bodyPr/>
        <a:lstStyle/>
        <a:p>
          <a:endParaRPr lang="zh-CN" altLang="en-US" sz="1400">
            <a:latin typeface="+mj-lt"/>
          </a:endParaRPr>
        </a:p>
      </dgm:t>
    </dgm:pt>
    <dgm:pt modelId="{40AF3117-BED5-4514-83F4-9C7167A5EA3B}" type="sibTrans" cxnId="{21A46F5D-78B2-40BD-B8A8-D2BDF4DF55EC}">
      <dgm:prSet/>
      <dgm:spPr/>
      <dgm:t>
        <a:bodyPr/>
        <a:lstStyle/>
        <a:p>
          <a:endParaRPr lang="zh-CN" altLang="en-US" sz="1400">
            <a:latin typeface="+mj-lt"/>
          </a:endParaRPr>
        </a:p>
      </dgm:t>
    </dgm:pt>
    <dgm:pt modelId="{647A2841-36EB-4E82-B9F6-D6AE91A8EB01}">
      <dgm:prSet phldrT="[文本]" custT="1"/>
      <dgm:spPr/>
      <dgm:t>
        <a:bodyPr/>
        <a:lstStyle/>
        <a:p>
          <a:r>
            <a:rPr lang="en-US" altLang="en-US" sz="1400" dirty="0" smtClean="0">
              <a:solidFill>
                <a:schemeClr val="bg2"/>
              </a:solidFill>
              <a:latin typeface="+mj-lt"/>
              <a:ea typeface="黑体" pitchFamily="49" charset="-122"/>
            </a:rPr>
            <a:t>8.1.8	Loss of software integrity</a:t>
          </a:r>
          <a:endParaRPr lang="zh-CN" altLang="en-US" sz="1400" dirty="0" smtClean="0">
            <a:solidFill>
              <a:schemeClr val="bg2"/>
            </a:solidFill>
            <a:latin typeface="+mj-lt"/>
            <a:ea typeface="黑体" pitchFamily="49" charset="-122"/>
          </a:endParaRPr>
        </a:p>
      </dgm:t>
    </dgm:pt>
    <dgm:pt modelId="{4F5A1147-1EDB-4CB5-A9D6-88000023D87D}" type="parTrans" cxnId="{287B2C9F-1300-418F-A67D-D865491C504F}">
      <dgm:prSet/>
      <dgm:spPr/>
      <dgm:t>
        <a:bodyPr/>
        <a:lstStyle/>
        <a:p>
          <a:endParaRPr lang="zh-CN" altLang="en-US" sz="1400">
            <a:latin typeface="+mj-lt"/>
          </a:endParaRPr>
        </a:p>
      </dgm:t>
    </dgm:pt>
    <dgm:pt modelId="{F0E11EFE-A3D8-44D4-92C4-B26DD3D75263}" type="sibTrans" cxnId="{287B2C9F-1300-418F-A67D-D865491C504F}">
      <dgm:prSet/>
      <dgm:spPr/>
      <dgm:t>
        <a:bodyPr/>
        <a:lstStyle/>
        <a:p>
          <a:endParaRPr lang="zh-CN" altLang="en-US" sz="1400">
            <a:latin typeface="+mj-lt"/>
          </a:endParaRPr>
        </a:p>
      </dgm:t>
    </dgm:pt>
    <dgm:pt modelId="{3A7B0F81-098D-43BE-929B-4F4BE961C156}">
      <dgm:prSet phldrT="[文本]" custT="1"/>
      <dgm:spPr/>
      <dgm:t>
        <a:bodyPr/>
        <a:lstStyle/>
        <a:p>
          <a:r>
            <a:rPr lang="en-US" altLang="en-US" sz="1400" dirty="0" smtClean="0">
              <a:solidFill>
                <a:schemeClr val="bg2"/>
              </a:solidFill>
              <a:latin typeface="+mj-lt"/>
              <a:ea typeface="黑体" pitchFamily="49" charset="-122"/>
            </a:rPr>
            <a:t>8.2	Security challenges for cloud service providers (CSPs)	</a:t>
          </a:r>
          <a:endParaRPr lang="zh-CN" altLang="en-US" sz="1400" dirty="0" smtClean="0">
            <a:solidFill>
              <a:schemeClr val="bg2"/>
            </a:solidFill>
            <a:latin typeface="+mj-lt"/>
            <a:ea typeface="黑体" pitchFamily="49" charset="-122"/>
          </a:endParaRPr>
        </a:p>
      </dgm:t>
    </dgm:pt>
    <dgm:pt modelId="{E9DD556B-BC19-4097-8831-15226FE9B009}" type="parTrans" cxnId="{366A5531-56B0-4D95-8DDD-D4451DE16DBD}">
      <dgm:prSet/>
      <dgm:spPr/>
      <dgm:t>
        <a:bodyPr/>
        <a:lstStyle/>
        <a:p>
          <a:endParaRPr lang="zh-CN" altLang="en-US" sz="1400">
            <a:latin typeface="+mj-lt"/>
          </a:endParaRPr>
        </a:p>
      </dgm:t>
    </dgm:pt>
    <dgm:pt modelId="{86B37AEF-C2D5-4DE7-B83A-ACBE3FF66ADB}" type="sibTrans" cxnId="{366A5531-56B0-4D95-8DDD-D4451DE16DBD}">
      <dgm:prSet/>
      <dgm:spPr/>
      <dgm:t>
        <a:bodyPr/>
        <a:lstStyle/>
        <a:p>
          <a:endParaRPr lang="zh-CN" altLang="en-US" sz="1400">
            <a:latin typeface="+mj-lt"/>
          </a:endParaRPr>
        </a:p>
      </dgm:t>
    </dgm:pt>
    <dgm:pt modelId="{995806CA-BA8C-4F42-8270-A87BAEDC5948}">
      <dgm:prSet custT="1"/>
      <dgm:spPr/>
      <dgm:t>
        <a:bodyPr/>
        <a:lstStyle/>
        <a:p>
          <a:r>
            <a:rPr lang="en-US" altLang="en-US" sz="1400" dirty="0" smtClean="0">
              <a:solidFill>
                <a:schemeClr val="bg2"/>
              </a:solidFill>
              <a:latin typeface="+mj-lt"/>
              <a:ea typeface="黑体" pitchFamily="49" charset="-122"/>
            </a:rPr>
            <a:t>8.2.1	Ambiguity in responsibility</a:t>
          </a:r>
          <a:endParaRPr lang="zh-CN" altLang="en-US" sz="1400" dirty="0" smtClean="0">
            <a:solidFill>
              <a:schemeClr val="bg2"/>
            </a:solidFill>
            <a:latin typeface="+mj-lt"/>
            <a:ea typeface="黑体" pitchFamily="49" charset="-122"/>
          </a:endParaRPr>
        </a:p>
      </dgm:t>
    </dgm:pt>
    <dgm:pt modelId="{A9ABC6A4-F5D3-41D1-B303-744661AF9D33}" type="parTrans" cxnId="{85B66DA6-6429-4A18-881B-D0B7A9F109FA}">
      <dgm:prSet/>
      <dgm:spPr/>
      <dgm:t>
        <a:bodyPr/>
        <a:lstStyle/>
        <a:p>
          <a:endParaRPr lang="zh-CN" altLang="en-US" sz="1400">
            <a:latin typeface="+mj-lt"/>
          </a:endParaRPr>
        </a:p>
      </dgm:t>
    </dgm:pt>
    <dgm:pt modelId="{27363EAE-DCC8-4288-B118-57925846C401}" type="sibTrans" cxnId="{85B66DA6-6429-4A18-881B-D0B7A9F109FA}">
      <dgm:prSet/>
      <dgm:spPr/>
      <dgm:t>
        <a:bodyPr/>
        <a:lstStyle/>
        <a:p>
          <a:endParaRPr lang="zh-CN" altLang="en-US" sz="1400">
            <a:latin typeface="+mj-lt"/>
          </a:endParaRPr>
        </a:p>
      </dgm:t>
    </dgm:pt>
    <dgm:pt modelId="{E979992B-99A7-4730-8DE6-1269EC8D81C2}">
      <dgm:prSet custT="1"/>
      <dgm:spPr/>
      <dgm:t>
        <a:bodyPr/>
        <a:lstStyle/>
        <a:p>
          <a:r>
            <a:rPr lang="en-US" altLang="en-US" sz="1400" dirty="0" smtClean="0">
              <a:solidFill>
                <a:schemeClr val="bg2"/>
              </a:solidFill>
              <a:latin typeface="+mj-lt"/>
              <a:ea typeface="黑体" pitchFamily="49" charset="-122"/>
            </a:rPr>
            <a:t>8.2.2	Shared environment</a:t>
          </a:r>
          <a:endParaRPr lang="zh-CN" altLang="en-US" sz="1400" dirty="0" smtClean="0">
            <a:solidFill>
              <a:schemeClr val="bg2"/>
            </a:solidFill>
            <a:latin typeface="+mj-lt"/>
            <a:ea typeface="黑体" pitchFamily="49" charset="-122"/>
          </a:endParaRPr>
        </a:p>
      </dgm:t>
    </dgm:pt>
    <dgm:pt modelId="{A5725024-D15D-4F79-87DB-A37C8978D6BD}" type="parTrans" cxnId="{502C39D5-7EC5-439C-9735-C462E463454C}">
      <dgm:prSet/>
      <dgm:spPr/>
      <dgm:t>
        <a:bodyPr/>
        <a:lstStyle/>
        <a:p>
          <a:endParaRPr lang="zh-CN" altLang="en-US" sz="1400">
            <a:latin typeface="+mj-lt"/>
          </a:endParaRPr>
        </a:p>
      </dgm:t>
    </dgm:pt>
    <dgm:pt modelId="{9E9F4D1A-2A2F-43D8-B2E2-EA411A85E56E}" type="sibTrans" cxnId="{502C39D5-7EC5-439C-9735-C462E463454C}">
      <dgm:prSet/>
      <dgm:spPr/>
      <dgm:t>
        <a:bodyPr/>
        <a:lstStyle/>
        <a:p>
          <a:endParaRPr lang="zh-CN" altLang="en-US" sz="1400">
            <a:latin typeface="+mj-lt"/>
          </a:endParaRPr>
        </a:p>
      </dgm:t>
    </dgm:pt>
    <dgm:pt modelId="{C3A3CB3A-1F7A-4CB4-B771-39B0491353FA}">
      <dgm:prSet custT="1"/>
      <dgm:spPr/>
      <dgm:t>
        <a:bodyPr/>
        <a:lstStyle/>
        <a:p>
          <a:r>
            <a:rPr lang="en-US" altLang="en-US" sz="1400" dirty="0" smtClean="0">
              <a:solidFill>
                <a:schemeClr val="bg2"/>
              </a:solidFill>
              <a:latin typeface="+mj-lt"/>
              <a:ea typeface="黑体" pitchFamily="49" charset="-122"/>
            </a:rPr>
            <a:t>8.2.3	Inconsistency and conflict of protection mechanisms</a:t>
          </a:r>
          <a:endParaRPr lang="zh-CN" altLang="en-US" sz="1400" dirty="0" smtClean="0">
            <a:solidFill>
              <a:schemeClr val="bg2"/>
            </a:solidFill>
            <a:latin typeface="+mj-lt"/>
            <a:ea typeface="黑体" pitchFamily="49" charset="-122"/>
          </a:endParaRPr>
        </a:p>
      </dgm:t>
    </dgm:pt>
    <dgm:pt modelId="{26A80E3E-1776-4806-9F3C-63CB7FA449A6}" type="parTrans" cxnId="{44F31B8C-F36E-4869-9C92-DE279F5D0224}">
      <dgm:prSet/>
      <dgm:spPr/>
      <dgm:t>
        <a:bodyPr/>
        <a:lstStyle/>
        <a:p>
          <a:endParaRPr lang="zh-CN" altLang="en-US" sz="1400">
            <a:latin typeface="+mj-lt"/>
          </a:endParaRPr>
        </a:p>
      </dgm:t>
    </dgm:pt>
    <dgm:pt modelId="{7FE054D6-A526-45FF-A726-33DC70C8265B}" type="sibTrans" cxnId="{44F31B8C-F36E-4869-9C92-DE279F5D0224}">
      <dgm:prSet/>
      <dgm:spPr/>
      <dgm:t>
        <a:bodyPr/>
        <a:lstStyle/>
        <a:p>
          <a:endParaRPr lang="zh-CN" altLang="en-US" sz="1400">
            <a:latin typeface="+mj-lt"/>
          </a:endParaRPr>
        </a:p>
      </dgm:t>
    </dgm:pt>
    <dgm:pt modelId="{445C424E-D8BA-4D1A-B3F3-F937B74A96EE}">
      <dgm:prSet custT="1"/>
      <dgm:spPr/>
      <dgm:t>
        <a:bodyPr/>
        <a:lstStyle/>
        <a:p>
          <a:r>
            <a:rPr lang="en-US" altLang="en-US" sz="1400" dirty="0" smtClean="0">
              <a:solidFill>
                <a:schemeClr val="bg2"/>
              </a:solidFill>
              <a:latin typeface="+mj-lt"/>
              <a:ea typeface="黑体" pitchFamily="49" charset="-122"/>
            </a:rPr>
            <a:t>8.2.4	Jurisdictional conflict</a:t>
          </a:r>
          <a:endParaRPr lang="zh-CN" altLang="en-US" sz="1400" dirty="0" smtClean="0">
            <a:solidFill>
              <a:schemeClr val="bg2"/>
            </a:solidFill>
            <a:latin typeface="+mj-lt"/>
            <a:ea typeface="黑体" pitchFamily="49" charset="-122"/>
          </a:endParaRPr>
        </a:p>
      </dgm:t>
    </dgm:pt>
    <dgm:pt modelId="{A6B88E3D-3E38-4E3E-9E6F-798A30D0E9B1}" type="parTrans" cxnId="{430E1151-9101-475D-9F89-E7C47A399FD7}">
      <dgm:prSet/>
      <dgm:spPr/>
      <dgm:t>
        <a:bodyPr/>
        <a:lstStyle/>
        <a:p>
          <a:endParaRPr lang="zh-CN" altLang="en-US" sz="1400">
            <a:latin typeface="+mj-lt"/>
          </a:endParaRPr>
        </a:p>
      </dgm:t>
    </dgm:pt>
    <dgm:pt modelId="{9037214E-AF14-4366-8021-F0D9DC9E3173}" type="sibTrans" cxnId="{430E1151-9101-475D-9F89-E7C47A399FD7}">
      <dgm:prSet/>
      <dgm:spPr/>
      <dgm:t>
        <a:bodyPr/>
        <a:lstStyle/>
        <a:p>
          <a:endParaRPr lang="zh-CN" altLang="en-US" sz="1400">
            <a:latin typeface="+mj-lt"/>
          </a:endParaRPr>
        </a:p>
      </dgm:t>
    </dgm:pt>
    <dgm:pt modelId="{0FE95375-29ED-4CFC-90EC-AF9BB3228856}">
      <dgm:prSet custT="1"/>
      <dgm:spPr/>
      <dgm:t>
        <a:bodyPr/>
        <a:lstStyle/>
        <a:p>
          <a:r>
            <a:rPr lang="en-US" altLang="en-US" sz="1400" dirty="0" smtClean="0">
              <a:solidFill>
                <a:schemeClr val="bg2"/>
              </a:solidFill>
              <a:latin typeface="+mj-lt"/>
              <a:ea typeface="黑体" pitchFamily="49" charset="-122"/>
            </a:rPr>
            <a:t>8.2.5	Evolutionary risks</a:t>
          </a:r>
          <a:endParaRPr lang="zh-CN" altLang="en-US" sz="1400" dirty="0" smtClean="0">
            <a:solidFill>
              <a:schemeClr val="bg2"/>
            </a:solidFill>
            <a:latin typeface="+mj-lt"/>
            <a:ea typeface="黑体" pitchFamily="49" charset="-122"/>
          </a:endParaRPr>
        </a:p>
      </dgm:t>
    </dgm:pt>
    <dgm:pt modelId="{E3B2C7BE-8A84-4A71-846A-E4F6A093FA73}" type="parTrans" cxnId="{64D28F7A-2736-40F5-BABE-47CFBDD2DE0A}">
      <dgm:prSet/>
      <dgm:spPr/>
      <dgm:t>
        <a:bodyPr/>
        <a:lstStyle/>
        <a:p>
          <a:endParaRPr lang="zh-CN" altLang="en-US" sz="1400">
            <a:latin typeface="+mj-lt"/>
          </a:endParaRPr>
        </a:p>
      </dgm:t>
    </dgm:pt>
    <dgm:pt modelId="{EE8AE1B4-40AB-471F-92B2-B319873F281D}" type="sibTrans" cxnId="{64D28F7A-2736-40F5-BABE-47CFBDD2DE0A}">
      <dgm:prSet/>
      <dgm:spPr/>
      <dgm:t>
        <a:bodyPr/>
        <a:lstStyle/>
        <a:p>
          <a:endParaRPr lang="zh-CN" altLang="en-US" sz="1400">
            <a:latin typeface="+mj-lt"/>
          </a:endParaRPr>
        </a:p>
      </dgm:t>
    </dgm:pt>
    <dgm:pt modelId="{0C7F3EA6-1FF2-43F2-A47F-667B32EE80BD}">
      <dgm:prSet custT="1"/>
      <dgm:spPr/>
      <dgm:t>
        <a:bodyPr/>
        <a:lstStyle/>
        <a:p>
          <a:r>
            <a:rPr lang="en-US" altLang="en-US" sz="1400" dirty="0" smtClean="0">
              <a:solidFill>
                <a:schemeClr val="bg2"/>
              </a:solidFill>
              <a:latin typeface="+mj-lt"/>
              <a:ea typeface="黑体" pitchFamily="49" charset="-122"/>
            </a:rPr>
            <a:t>8.2.6	Bad migration and integration</a:t>
          </a:r>
          <a:endParaRPr lang="zh-CN" altLang="en-US" sz="1400" dirty="0" smtClean="0">
            <a:solidFill>
              <a:schemeClr val="bg2"/>
            </a:solidFill>
            <a:latin typeface="+mj-lt"/>
            <a:ea typeface="黑体" pitchFamily="49" charset="-122"/>
          </a:endParaRPr>
        </a:p>
      </dgm:t>
    </dgm:pt>
    <dgm:pt modelId="{A0A01FDA-7167-4258-BBA3-9A240C7D3756}" type="parTrans" cxnId="{102E8509-7F5A-4927-90AE-78FC2A7C8F5B}">
      <dgm:prSet/>
      <dgm:spPr/>
      <dgm:t>
        <a:bodyPr/>
        <a:lstStyle/>
        <a:p>
          <a:endParaRPr lang="zh-CN" altLang="en-US" sz="1400">
            <a:latin typeface="+mj-lt"/>
          </a:endParaRPr>
        </a:p>
      </dgm:t>
    </dgm:pt>
    <dgm:pt modelId="{D221EF0A-FE9B-4F62-A994-93D552A27920}" type="sibTrans" cxnId="{102E8509-7F5A-4927-90AE-78FC2A7C8F5B}">
      <dgm:prSet/>
      <dgm:spPr/>
      <dgm:t>
        <a:bodyPr/>
        <a:lstStyle/>
        <a:p>
          <a:endParaRPr lang="zh-CN" altLang="en-US" sz="1400">
            <a:latin typeface="+mj-lt"/>
          </a:endParaRPr>
        </a:p>
      </dgm:t>
    </dgm:pt>
    <dgm:pt modelId="{9EBCB56A-AF85-41DC-9B81-F2CC49331B28}">
      <dgm:prSet custT="1"/>
      <dgm:spPr/>
      <dgm:t>
        <a:bodyPr/>
        <a:lstStyle/>
        <a:p>
          <a:r>
            <a:rPr lang="en-US" altLang="en-US" sz="1400" dirty="0" smtClean="0">
              <a:solidFill>
                <a:schemeClr val="bg2"/>
              </a:solidFill>
              <a:latin typeface="+mj-lt"/>
              <a:ea typeface="黑体" pitchFamily="49" charset="-122"/>
            </a:rPr>
            <a:t>8.2.7	Business discontinuity</a:t>
          </a:r>
          <a:endParaRPr lang="zh-CN" altLang="en-US" sz="1400" dirty="0" smtClean="0">
            <a:solidFill>
              <a:schemeClr val="bg2"/>
            </a:solidFill>
            <a:latin typeface="+mj-lt"/>
            <a:ea typeface="黑体" pitchFamily="49" charset="-122"/>
          </a:endParaRPr>
        </a:p>
      </dgm:t>
    </dgm:pt>
    <dgm:pt modelId="{8DE7842E-745C-4D9A-A2DE-236880EFD49D}" type="parTrans" cxnId="{DF0B2656-2E46-408D-893B-A541DED978BB}">
      <dgm:prSet/>
      <dgm:spPr/>
      <dgm:t>
        <a:bodyPr/>
        <a:lstStyle/>
        <a:p>
          <a:endParaRPr lang="zh-CN" altLang="en-US" sz="1400">
            <a:latin typeface="+mj-lt"/>
          </a:endParaRPr>
        </a:p>
      </dgm:t>
    </dgm:pt>
    <dgm:pt modelId="{FAEC46BA-159F-4445-B11B-BCA50964DBA1}" type="sibTrans" cxnId="{DF0B2656-2E46-408D-893B-A541DED978BB}">
      <dgm:prSet/>
      <dgm:spPr/>
      <dgm:t>
        <a:bodyPr/>
        <a:lstStyle/>
        <a:p>
          <a:endParaRPr lang="zh-CN" altLang="en-US" sz="1400">
            <a:latin typeface="+mj-lt"/>
          </a:endParaRPr>
        </a:p>
      </dgm:t>
    </dgm:pt>
    <dgm:pt modelId="{536307C3-CE37-41D4-B8BB-9A2D46A49B4E}">
      <dgm:prSet custT="1"/>
      <dgm:spPr/>
      <dgm:t>
        <a:bodyPr/>
        <a:lstStyle/>
        <a:p>
          <a:r>
            <a:rPr lang="en-US" altLang="en-US" sz="1400" dirty="0" smtClean="0">
              <a:solidFill>
                <a:schemeClr val="bg2"/>
              </a:solidFill>
              <a:latin typeface="+mj-lt"/>
              <a:ea typeface="黑体" pitchFamily="49" charset="-122"/>
            </a:rPr>
            <a:t>8.2.8	Cloud service partner lock-in</a:t>
          </a:r>
          <a:endParaRPr lang="zh-CN" altLang="en-US" sz="1400" dirty="0" smtClean="0">
            <a:solidFill>
              <a:schemeClr val="bg2"/>
            </a:solidFill>
            <a:latin typeface="+mj-lt"/>
            <a:ea typeface="黑体" pitchFamily="49" charset="-122"/>
          </a:endParaRPr>
        </a:p>
      </dgm:t>
    </dgm:pt>
    <dgm:pt modelId="{A6BEEBB3-ABF9-48A8-B243-0055E1601A6E}" type="parTrans" cxnId="{D3649258-CE94-468A-A153-84CD2393DAB5}">
      <dgm:prSet/>
      <dgm:spPr/>
      <dgm:t>
        <a:bodyPr/>
        <a:lstStyle/>
        <a:p>
          <a:endParaRPr lang="zh-CN" altLang="en-US" sz="1400">
            <a:latin typeface="+mj-lt"/>
          </a:endParaRPr>
        </a:p>
      </dgm:t>
    </dgm:pt>
    <dgm:pt modelId="{E9582740-D47C-403A-994D-3AD83D2A89CF}" type="sibTrans" cxnId="{D3649258-CE94-468A-A153-84CD2393DAB5}">
      <dgm:prSet/>
      <dgm:spPr/>
      <dgm:t>
        <a:bodyPr/>
        <a:lstStyle/>
        <a:p>
          <a:endParaRPr lang="zh-CN" altLang="en-US" sz="1400">
            <a:latin typeface="+mj-lt"/>
          </a:endParaRPr>
        </a:p>
      </dgm:t>
    </dgm:pt>
    <dgm:pt modelId="{C63C3152-6BCE-476F-8E9E-EDA469285D22}">
      <dgm:prSet custT="1"/>
      <dgm:spPr/>
      <dgm:t>
        <a:bodyPr/>
        <a:lstStyle/>
        <a:p>
          <a:r>
            <a:rPr lang="en-US" altLang="en-US" sz="1400" dirty="0" smtClean="0">
              <a:solidFill>
                <a:schemeClr val="bg2"/>
              </a:solidFill>
              <a:latin typeface="+mj-lt"/>
              <a:ea typeface="黑体" pitchFamily="49" charset="-122"/>
            </a:rPr>
            <a:t>8.2.9	Supply chain vulnerability</a:t>
          </a:r>
          <a:endParaRPr lang="zh-CN" altLang="en-US" sz="1400" dirty="0" smtClean="0">
            <a:solidFill>
              <a:schemeClr val="bg2"/>
            </a:solidFill>
            <a:latin typeface="+mj-lt"/>
            <a:ea typeface="黑体" pitchFamily="49" charset="-122"/>
          </a:endParaRPr>
        </a:p>
      </dgm:t>
    </dgm:pt>
    <dgm:pt modelId="{EC88DA0E-ABA7-4CCF-AFCE-7B5772D52387}" type="parTrans" cxnId="{DFB03080-EF3E-4DE7-B602-4931E10FA9F7}">
      <dgm:prSet/>
      <dgm:spPr/>
      <dgm:t>
        <a:bodyPr/>
        <a:lstStyle/>
        <a:p>
          <a:endParaRPr lang="zh-CN" altLang="en-US" sz="1400">
            <a:latin typeface="+mj-lt"/>
          </a:endParaRPr>
        </a:p>
      </dgm:t>
    </dgm:pt>
    <dgm:pt modelId="{BAA10A8B-23B0-42DA-BBD0-7973E20AF235}" type="sibTrans" cxnId="{DFB03080-EF3E-4DE7-B602-4931E10FA9F7}">
      <dgm:prSet/>
      <dgm:spPr/>
      <dgm:t>
        <a:bodyPr/>
        <a:lstStyle/>
        <a:p>
          <a:endParaRPr lang="zh-CN" altLang="en-US" sz="1400">
            <a:latin typeface="+mj-lt"/>
          </a:endParaRPr>
        </a:p>
      </dgm:t>
    </dgm:pt>
    <dgm:pt modelId="{83AA835F-B081-4D3D-9C26-1BCA8A9D744D}">
      <dgm:prSet custT="1"/>
      <dgm:spPr/>
      <dgm:t>
        <a:bodyPr/>
        <a:lstStyle/>
        <a:p>
          <a:r>
            <a:rPr lang="en-US" altLang="en-US" sz="1400" dirty="0" smtClean="0">
              <a:solidFill>
                <a:schemeClr val="bg2"/>
              </a:solidFill>
              <a:latin typeface="+mj-lt"/>
              <a:ea typeface="黑体" pitchFamily="49" charset="-122"/>
            </a:rPr>
            <a:t>8.2.10	Software dependencies</a:t>
          </a:r>
          <a:endParaRPr lang="zh-CN" altLang="en-US" sz="1400" dirty="0" smtClean="0">
            <a:solidFill>
              <a:schemeClr val="bg2"/>
            </a:solidFill>
            <a:latin typeface="+mj-lt"/>
            <a:ea typeface="黑体" pitchFamily="49" charset="-122"/>
          </a:endParaRPr>
        </a:p>
      </dgm:t>
    </dgm:pt>
    <dgm:pt modelId="{DA1E0200-CC6A-4258-BA19-A7DF1F26CC04}" type="parTrans" cxnId="{F2655310-1C55-48E6-8356-5E32B0299D15}">
      <dgm:prSet/>
      <dgm:spPr/>
      <dgm:t>
        <a:bodyPr/>
        <a:lstStyle/>
        <a:p>
          <a:endParaRPr lang="zh-CN" altLang="en-US" sz="1400">
            <a:latin typeface="+mj-lt"/>
          </a:endParaRPr>
        </a:p>
      </dgm:t>
    </dgm:pt>
    <dgm:pt modelId="{68F0AF59-D39C-427F-B95E-75B5CE1936AB}" type="sibTrans" cxnId="{F2655310-1C55-48E6-8356-5E32B0299D15}">
      <dgm:prSet/>
      <dgm:spPr/>
      <dgm:t>
        <a:bodyPr/>
        <a:lstStyle/>
        <a:p>
          <a:endParaRPr lang="zh-CN" altLang="en-US" sz="1400">
            <a:latin typeface="+mj-lt"/>
          </a:endParaRPr>
        </a:p>
      </dgm:t>
    </dgm:pt>
    <dgm:pt modelId="{B858C6D8-7547-49E2-AC29-4BC814D26A98}">
      <dgm:prSet custT="1"/>
      <dgm:spPr>
        <a:solidFill>
          <a:schemeClr val="accent6">
            <a:lumMod val="40000"/>
            <a:lumOff val="60000"/>
          </a:schemeClr>
        </a:solidFill>
        <a:ln>
          <a:noFill/>
        </a:ln>
      </dgm:spPr>
      <dgm:t>
        <a:bodyPr/>
        <a:lstStyle/>
        <a:p>
          <a:r>
            <a:rPr lang="en-US" altLang="en-US" sz="1400" dirty="0" smtClean="0">
              <a:solidFill>
                <a:schemeClr val="bg2"/>
              </a:solidFill>
              <a:latin typeface="+mj-lt"/>
              <a:ea typeface="黑体" pitchFamily="49" charset="-122"/>
            </a:rPr>
            <a:t>8.3	Security challenges for cloud service partners (CSNs)</a:t>
          </a:r>
          <a:endParaRPr lang="zh-CN" altLang="en-US" sz="1400" dirty="0" smtClean="0">
            <a:solidFill>
              <a:schemeClr val="bg2"/>
            </a:solidFill>
            <a:latin typeface="+mj-lt"/>
            <a:ea typeface="黑体" pitchFamily="49" charset="-122"/>
          </a:endParaRPr>
        </a:p>
      </dgm:t>
    </dgm:pt>
    <dgm:pt modelId="{A52BD02E-FA70-4774-B047-0DA09559FFCA}" type="parTrans" cxnId="{E8503F3E-5734-4A65-8049-CB2FF374DEF8}">
      <dgm:prSet/>
      <dgm:spPr/>
      <dgm:t>
        <a:bodyPr/>
        <a:lstStyle/>
        <a:p>
          <a:endParaRPr lang="zh-CN" altLang="en-US" sz="1400">
            <a:latin typeface="+mj-lt"/>
          </a:endParaRPr>
        </a:p>
      </dgm:t>
    </dgm:pt>
    <dgm:pt modelId="{CE19F78E-E894-4A0C-ADB7-357C06E6F23F}" type="sibTrans" cxnId="{E8503F3E-5734-4A65-8049-CB2FF374DEF8}">
      <dgm:prSet/>
      <dgm:spPr/>
      <dgm:t>
        <a:bodyPr/>
        <a:lstStyle/>
        <a:p>
          <a:endParaRPr lang="zh-CN" altLang="en-US" sz="1400">
            <a:latin typeface="+mj-lt"/>
          </a:endParaRPr>
        </a:p>
      </dgm:t>
    </dgm:pt>
    <dgm:pt modelId="{FAB079A3-EE29-47F2-8E4B-684035A14676}">
      <dgm:prSet custT="1"/>
      <dgm:spPr/>
      <dgm:t>
        <a:bodyPr/>
        <a:lstStyle/>
        <a:p>
          <a:r>
            <a:rPr lang="en-US" altLang="en-US" sz="1400" dirty="0" smtClean="0">
              <a:solidFill>
                <a:schemeClr val="bg2"/>
              </a:solidFill>
              <a:latin typeface="+mj-lt"/>
              <a:ea typeface="黑体" pitchFamily="49" charset="-122"/>
            </a:rPr>
            <a:t>8.3.1	Ambiguity in responsibility</a:t>
          </a:r>
          <a:endParaRPr lang="zh-CN" altLang="en-US" sz="1400" dirty="0" smtClean="0">
            <a:solidFill>
              <a:schemeClr val="bg2"/>
            </a:solidFill>
            <a:latin typeface="+mj-lt"/>
            <a:ea typeface="黑体" pitchFamily="49" charset="-122"/>
          </a:endParaRPr>
        </a:p>
      </dgm:t>
    </dgm:pt>
    <dgm:pt modelId="{96AE577C-2276-46B0-9770-594B368C2235}" type="parTrans" cxnId="{7E6DB6F1-CFD9-4108-8156-9F124BC49DAA}">
      <dgm:prSet/>
      <dgm:spPr/>
      <dgm:t>
        <a:bodyPr/>
        <a:lstStyle/>
        <a:p>
          <a:endParaRPr lang="zh-CN" altLang="en-US" sz="1400">
            <a:latin typeface="+mj-lt"/>
          </a:endParaRPr>
        </a:p>
      </dgm:t>
    </dgm:pt>
    <dgm:pt modelId="{E56F5841-5DF6-4F31-A546-F275A9BAA8F8}" type="sibTrans" cxnId="{7E6DB6F1-CFD9-4108-8156-9F124BC49DAA}">
      <dgm:prSet/>
      <dgm:spPr/>
      <dgm:t>
        <a:bodyPr/>
        <a:lstStyle/>
        <a:p>
          <a:endParaRPr lang="zh-CN" altLang="en-US" sz="1400">
            <a:latin typeface="+mj-lt"/>
          </a:endParaRPr>
        </a:p>
      </dgm:t>
    </dgm:pt>
    <dgm:pt modelId="{D0CEF803-FAB9-4772-B790-0106D127E90F}">
      <dgm:prSet custT="1"/>
      <dgm:spPr/>
      <dgm:t>
        <a:bodyPr/>
        <a:lstStyle/>
        <a:p>
          <a:r>
            <a:rPr lang="en-US" altLang="en-US" sz="1400" dirty="0" smtClean="0">
              <a:solidFill>
                <a:schemeClr val="bg2"/>
              </a:solidFill>
              <a:latin typeface="+mj-lt"/>
              <a:ea typeface="黑体" pitchFamily="49" charset="-122"/>
            </a:rPr>
            <a:t>8.3.2	Misappropriation of intellectual property</a:t>
          </a:r>
          <a:endParaRPr lang="zh-CN" altLang="en-US" sz="1400" dirty="0" smtClean="0">
            <a:solidFill>
              <a:schemeClr val="bg2"/>
            </a:solidFill>
            <a:latin typeface="+mj-lt"/>
            <a:ea typeface="黑体" pitchFamily="49" charset="-122"/>
          </a:endParaRPr>
        </a:p>
      </dgm:t>
    </dgm:pt>
    <dgm:pt modelId="{DB474013-001F-4962-B5E9-1F72701831DA}" type="parTrans" cxnId="{B0828386-DE78-4052-97C0-7582E6815A20}">
      <dgm:prSet/>
      <dgm:spPr/>
      <dgm:t>
        <a:bodyPr/>
        <a:lstStyle/>
        <a:p>
          <a:endParaRPr lang="zh-CN" altLang="en-US" sz="1400">
            <a:latin typeface="+mj-lt"/>
          </a:endParaRPr>
        </a:p>
      </dgm:t>
    </dgm:pt>
    <dgm:pt modelId="{2D0B4FD6-9B70-4522-9395-B102BAF35A55}" type="sibTrans" cxnId="{B0828386-DE78-4052-97C0-7582E6815A20}">
      <dgm:prSet/>
      <dgm:spPr/>
      <dgm:t>
        <a:bodyPr/>
        <a:lstStyle/>
        <a:p>
          <a:endParaRPr lang="zh-CN" altLang="en-US" sz="1400">
            <a:latin typeface="+mj-lt"/>
          </a:endParaRPr>
        </a:p>
      </dgm:t>
    </dgm:pt>
    <dgm:pt modelId="{B8A0C606-AF18-4266-B9BB-169D4F783C63}">
      <dgm:prSet custT="1"/>
      <dgm:spPr/>
      <dgm:t>
        <a:bodyPr/>
        <a:lstStyle/>
        <a:p>
          <a:r>
            <a:rPr lang="en-US" altLang="en-US" sz="1400" dirty="0" smtClean="0">
              <a:solidFill>
                <a:schemeClr val="bg2"/>
              </a:solidFill>
              <a:latin typeface="+mj-lt"/>
              <a:ea typeface="黑体" pitchFamily="49" charset="-122"/>
            </a:rPr>
            <a:t>8.3.3	Loss of software integrity</a:t>
          </a:r>
          <a:endParaRPr lang="zh-CN" altLang="en-US" sz="1400" dirty="0" smtClean="0">
            <a:solidFill>
              <a:schemeClr val="bg2"/>
            </a:solidFill>
            <a:latin typeface="+mj-lt"/>
            <a:ea typeface="黑体" pitchFamily="49" charset="-122"/>
          </a:endParaRPr>
        </a:p>
      </dgm:t>
    </dgm:pt>
    <dgm:pt modelId="{D4D9DBF5-288C-4A7B-A57F-6E4EAF58F2F0}" type="parTrans" cxnId="{3933A0C8-19B0-4D9C-8DEE-49F24DAD1395}">
      <dgm:prSet/>
      <dgm:spPr/>
      <dgm:t>
        <a:bodyPr/>
        <a:lstStyle/>
        <a:p>
          <a:endParaRPr lang="zh-CN" altLang="en-US" sz="1400">
            <a:latin typeface="+mj-lt"/>
          </a:endParaRPr>
        </a:p>
      </dgm:t>
    </dgm:pt>
    <dgm:pt modelId="{D19E29E1-B9B5-4DC2-8448-18598A9437A6}" type="sibTrans" cxnId="{3933A0C8-19B0-4D9C-8DEE-49F24DAD1395}">
      <dgm:prSet/>
      <dgm:spPr/>
      <dgm:t>
        <a:bodyPr/>
        <a:lstStyle/>
        <a:p>
          <a:endParaRPr lang="zh-CN" altLang="en-US" sz="1400">
            <a:latin typeface="+mj-lt"/>
          </a:endParaRPr>
        </a:p>
      </dgm:t>
    </dgm:pt>
    <dgm:pt modelId="{00952769-746B-4B5E-910D-3A2B60E7FA64}" type="pres">
      <dgm:prSet presAssocID="{19D9B33E-8C37-4437-A386-D54FD5698095}" presName="Name0" presStyleCnt="0">
        <dgm:presLayoutVars>
          <dgm:dir/>
          <dgm:animLvl val="lvl"/>
          <dgm:resizeHandles val="exact"/>
        </dgm:presLayoutVars>
      </dgm:prSet>
      <dgm:spPr/>
      <dgm:t>
        <a:bodyPr/>
        <a:lstStyle/>
        <a:p>
          <a:endParaRPr lang="zh-CN" altLang="en-US"/>
        </a:p>
      </dgm:t>
    </dgm:pt>
    <dgm:pt modelId="{483BC4F2-4A37-4872-BECC-CD59B9D0A091}" type="pres">
      <dgm:prSet presAssocID="{224220A0-5CC3-4C0A-82C3-FCC43182141A}" presName="composite" presStyleCnt="0"/>
      <dgm:spPr/>
    </dgm:pt>
    <dgm:pt modelId="{C630BC98-ED8F-43A6-95BA-22E1F4D76447}" type="pres">
      <dgm:prSet presAssocID="{224220A0-5CC3-4C0A-82C3-FCC43182141A}" presName="parTx" presStyleLbl="alignNode1" presStyleIdx="0" presStyleCnt="3" custScaleY="132556" custLinFactX="-28159" custLinFactNeighborX="-100000" custLinFactNeighborY="-537">
        <dgm:presLayoutVars>
          <dgm:chMax val="0"/>
          <dgm:chPref val="0"/>
          <dgm:bulletEnabled val="1"/>
        </dgm:presLayoutVars>
      </dgm:prSet>
      <dgm:spPr/>
      <dgm:t>
        <a:bodyPr/>
        <a:lstStyle/>
        <a:p>
          <a:endParaRPr lang="zh-CN" altLang="en-US"/>
        </a:p>
      </dgm:t>
    </dgm:pt>
    <dgm:pt modelId="{CBDEEA9E-3528-4F37-93E8-4571F8670B8F}" type="pres">
      <dgm:prSet presAssocID="{224220A0-5CC3-4C0A-82C3-FCC43182141A}" presName="desTx" presStyleLbl="alignAccFollowNode1" presStyleIdx="0" presStyleCnt="3" custLinFactNeighborY="11277">
        <dgm:presLayoutVars>
          <dgm:bulletEnabled val="1"/>
        </dgm:presLayoutVars>
      </dgm:prSet>
      <dgm:spPr/>
      <dgm:t>
        <a:bodyPr/>
        <a:lstStyle/>
        <a:p>
          <a:endParaRPr lang="zh-CN" altLang="en-US"/>
        </a:p>
      </dgm:t>
    </dgm:pt>
    <dgm:pt modelId="{56E04414-6D4F-4CC4-A9FA-692E264D57E0}" type="pres">
      <dgm:prSet presAssocID="{D6850E85-A5D4-46C5-BA44-695BE8D3E9FA}" presName="space" presStyleCnt="0"/>
      <dgm:spPr/>
    </dgm:pt>
    <dgm:pt modelId="{CE5364FB-AE58-473C-AF97-9E596CC9BFA7}" type="pres">
      <dgm:prSet presAssocID="{3A7B0F81-098D-43BE-929B-4F4BE961C156}" presName="composite" presStyleCnt="0"/>
      <dgm:spPr/>
    </dgm:pt>
    <dgm:pt modelId="{36FF648A-2AD4-4653-8268-F12A322E51E4}" type="pres">
      <dgm:prSet presAssocID="{3A7B0F81-098D-43BE-929B-4F4BE961C156}" presName="parTx" presStyleLbl="alignNode1" presStyleIdx="1" presStyleCnt="3" custScaleY="132556">
        <dgm:presLayoutVars>
          <dgm:chMax val="0"/>
          <dgm:chPref val="0"/>
          <dgm:bulletEnabled val="1"/>
        </dgm:presLayoutVars>
      </dgm:prSet>
      <dgm:spPr/>
      <dgm:t>
        <a:bodyPr/>
        <a:lstStyle/>
        <a:p>
          <a:endParaRPr lang="zh-CN" altLang="en-US"/>
        </a:p>
      </dgm:t>
    </dgm:pt>
    <dgm:pt modelId="{10E93F84-56E9-4D4B-BFC3-567116665D8F}" type="pres">
      <dgm:prSet presAssocID="{3A7B0F81-098D-43BE-929B-4F4BE961C156}" presName="desTx" presStyleLbl="alignAccFollowNode1" presStyleIdx="1" presStyleCnt="3" custLinFactNeighborY="11277">
        <dgm:presLayoutVars>
          <dgm:bulletEnabled val="1"/>
        </dgm:presLayoutVars>
      </dgm:prSet>
      <dgm:spPr/>
      <dgm:t>
        <a:bodyPr/>
        <a:lstStyle/>
        <a:p>
          <a:endParaRPr lang="zh-CN" altLang="en-US"/>
        </a:p>
      </dgm:t>
    </dgm:pt>
    <dgm:pt modelId="{ED47AA72-9C46-487D-A27D-8D009C9155AA}" type="pres">
      <dgm:prSet presAssocID="{86B37AEF-C2D5-4DE7-B83A-ACBE3FF66ADB}" presName="space" presStyleCnt="0"/>
      <dgm:spPr/>
    </dgm:pt>
    <dgm:pt modelId="{083E21DE-0ED1-4D5F-8E75-F359E7C5E03D}" type="pres">
      <dgm:prSet presAssocID="{B858C6D8-7547-49E2-AC29-4BC814D26A98}" presName="composite" presStyleCnt="0"/>
      <dgm:spPr/>
    </dgm:pt>
    <dgm:pt modelId="{CCA0BF17-640D-4D1A-B783-5435A46FC900}" type="pres">
      <dgm:prSet presAssocID="{B858C6D8-7547-49E2-AC29-4BC814D26A98}" presName="parTx" presStyleLbl="alignNode1" presStyleIdx="2" presStyleCnt="3" custScaleY="132556">
        <dgm:presLayoutVars>
          <dgm:chMax val="0"/>
          <dgm:chPref val="0"/>
          <dgm:bulletEnabled val="1"/>
        </dgm:presLayoutVars>
      </dgm:prSet>
      <dgm:spPr/>
      <dgm:t>
        <a:bodyPr/>
        <a:lstStyle/>
        <a:p>
          <a:endParaRPr lang="zh-CN" altLang="en-US"/>
        </a:p>
      </dgm:t>
    </dgm:pt>
    <dgm:pt modelId="{6DEF417B-5DAD-4DA2-85AF-75BF740398D5}" type="pres">
      <dgm:prSet presAssocID="{B858C6D8-7547-49E2-AC29-4BC814D26A98}" presName="desTx" presStyleLbl="alignAccFollowNode1" presStyleIdx="2" presStyleCnt="3" custLinFactNeighborX="-640" custLinFactNeighborY="222">
        <dgm:presLayoutVars>
          <dgm:bulletEnabled val="1"/>
        </dgm:presLayoutVars>
      </dgm:prSet>
      <dgm:spPr/>
      <dgm:t>
        <a:bodyPr/>
        <a:lstStyle/>
        <a:p>
          <a:endParaRPr lang="zh-CN" altLang="en-US"/>
        </a:p>
      </dgm:t>
    </dgm:pt>
  </dgm:ptLst>
  <dgm:cxnLst>
    <dgm:cxn modelId="{40FB92C0-DECE-4807-843B-47781426B52C}" type="presOf" srcId="{C48BCCE7-812E-4D05-AC1A-AB78C65144EA}" destId="{CBDEEA9E-3528-4F37-93E8-4571F8670B8F}" srcOrd="0" destOrd="1" presId="urn:microsoft.com/office/officeart/2005/8/layout/hList1"/>
    <dgm:cxn modelId="{2AE7960D-300A-4E1E-B9A2-8903BB55C3EE}" type="presOf" srcId="{B858C6D8-7547-49E2-AC29-4BC814D26A98}" destId="{CCA0BF17-640D-4D1A-B783-5435A46FC900}" srcOrd="0" destOrd="0" presId="urn:microsoft.com/office/officeart/2005/8/layout/hList1"/>
    <dgm:cxn modelId="{BF71AED1-DB44-42D3-84BE-F6963CB111E6}" type="presOf" srcId="{B2ACCB26-B415-4321-8AEC-65B9C9189298}" destId="{CBDEEA9E-3528-4F37-93E8-4571F8670B8F}" srcOrd="0" destOrd="4" presId="urn:microsoft.com/office/officeart/2005/8/layout/hList1"/>
    <dgm:cxn modelId="{B75A3651-C642-4962-97A3-41E2DBE4464D}" type="presOf" srcId="{C63C3152-6BCE-476F-8E9E-EDA469285D22}" destId="{10E93F84-56E9-4D4B-BFC3-567116665D8F}" srcOrd="0" destOrd="8" presId="urn:microsoft.com/office/officeart/2005/8/layout/hList1"/>
    <dgm:cxn modelId="{44F31B8C-F36E-4869-9C92-DE279F5D0224}" srcId="{3A7B0F81-098D-43BE-929B-4F4BE961C156}" destId="{C3A3CB3A-1F7A-4CB4-B771-39B0491353FA}" srcOrd="2" destOrd="0" parTransId="{26A80E3E-1776-4806-9F3C-63CB7FA449A6}" sibTransId="{7FE054D6-A526-45FF-A726-33DC70C8265B}"/>
    <dgm:cxn modelId="{7E6DB6F1-CFD9-4108-8156-9F124BC49DAA}" srcId="{B858C6D8-7547-49E2-AC29-4BC814D26A98}" destId="{FAB079A3-EE29-47F2-8E4B-684035A14676}" srcOrd="0" destOrd="0" parTransId="{96AE577C-2276-46B0-9770-594B368C2235}" sibTransId="{E56F5841-5DF6-4F31-A546-F275A9BAA8F8}"/>
    <dgm:cxn modelId="{32846E98-BA52-458E-83FC-0A966E27F148}" type="presOf" srcId="{19D9B33E-8C37-4437-A386-D54FD5698095}" destId="{00952769-746B-4B5E-910D-3A2B60E7FA64}" srcOrd="0" destOrd="0" presId="urn:microsoft.com/office/officeart/2005/8/layout/hList1"/>
    <dgm:cxn modelId="{C9D310A9-BA82-4E76-BCA8-08CFE85E18E7}" srcId="{224220A0-5CC3-4C0A-82C3-FCC43182141A}" destId="{4B01A848-33DC-420D-9AD6-5C54DCF098CC}" srcOrd="3" destOrd="0" parTransId="{77F11213-388B-4EAE-8343-AC418D273A84}" sibTransId="{EAD48B5B-7899-47F1-9E35-EBE94605857C}"/>
    <dgm:cxn modelId="{D3649258-CE94-468A-A153-84CD2393DAB5}" srcId="{3A7B0F81-098D-43BE-929B-4F4BE961C156}" destId="{536307C3-CE37-41D4-B8BB-9A2D46A49B4E}" srcOrd="7" destOrd="0" parTransId="{A6BEEBB3-ABF9-48A8-B243-0055E1601A6E}" sibTransId="{E9582740-D47C-403A-994D-3AD83D2A89CF}"/>
    <dgm:cxn modelId="{84F622AE-F32A-4BA6-95CE-EC59EAA1C9BB}" srcId="{19D9B33E-8C37-4437-A386-D54FD5698095}" destId="{224220A0-5CC3-4C0A-82C3-FCC43182141A}" srcOrd="0" destOrd="0" parTransId="{C6CD2E7E-8D0A-44B7-9A54-956E4EFD220F}" sibTransId="{D6850E85-A5D4-46C5-BA44-695BE8D3E9FA}"/>
    <dgm:cxn modelId="{AA58E58E-FE60-4F1C-BBA9-4515013F4F02}" type="presOf" srcId="{3DD2B576-2CC5-457E-929D-1C10975BC1C4}" destId="{CBDEEA9E-3528-4F37-93E8-4571F8670B8F}" srcOrd="0" destOrd="6" presId="urn:microsoft.com/office/officeart/2005/8/layout/hList1"/>
    <dgm:cxn modelId="{0C0DDF86-A518-48BF-8C70-F051EFEE4941}" type="presOf" srcId="{4B01A848-33DC-420D-9AD6-5C54DCF098CC}" destId="{CBDEEA9E-3528-4F37-93E8-4571F8670B8F}" srcOrd="0" destOrd="3" presId="urn:microsoft.com/office/officeart/2005/8/layout/hList1"/>
    <dgm:cxn modelId="{1044900A-3104-4346-8FE8-E026EA6818FE}" type="presOf" srcId="{995806CA-BA8C-4F42-8270-A87BAEDC5948}" destId="{10E93F84-56E9-4D4B-BFC3-567116665D8F}" srcOrd="0" destOrd="0" presId="urn:microsoft.com/office/officeart/2005/8/layout/hList1"/>
    <dgm:cxn modelId="{B7E5448B-1E05-45F9-B0A0-F7C22EB3D0E2}" type="presOf" srcId="{9EBCB56A-AF85-41DC-9B81-F2CC49331B28}" destId="{10E93F84-56E9-4D4B-BFC3-567116665D8F}" srcOrd="0" destOrd="6" presId="urn:microsoft.com/office/officeart/2005/8/layout/hList1"/>
    <dgm:cxn modelId="{D5A49ADD-C231-4FD5-86AB-F6EAA35C4517}" type="presOf" srcId="{224220A0-5CC3-4C0A-82C3-FCC43182141A}" destId="{C630BC98-ED8F-43A6-95BA-22E1F4D76447}" srcOrd="0" destOrd="0" presId="urn:microsoft.com/office/officeart/2005/8/layout/hList1"/>
    <dgm:cxn modelId="{981C92B7-813A-4819-B268-D29F196CDFA7}" type="presOf" srcId="{0EBA4AF5-F38C-498B-B0F1-8F75CFBEE69D}" destId="{CBDEEA9E-3528-4F37-93E8-4571F8670B8F}" srcOrd="0" destOrd="0" presId="urn:microsoft.com/office/officeart/2005/8/layout/hList1"/>
    <dgm:cxn modelId="{72EA58D8-9714-4204-8B05-528520C26F6D}" type="presOf" srcId="{445C424E-D8BA-4D1A-B3F3-F937B74A96EE}" destId="{10E93F84-56E9-4D4B-BFC3-567116665D8F}" srcOrd="0" destOrd="3" presId="urn:microsoft.com/office/officeart/2005/8/layout/hList1"/>
    <dgm:cxn modelId="{36227001-4C7B-4625-B294-70A876FEC838}" type="presOf" srcId="{0FE95375-29ED-4CFC-90EC-AF9BB3228856}" destId="{10E93F84-56E9-4D4B-BFC3-567116665D8F}" srcOrd="0" destOrd="4" presId="urn:microsoft.com/office/officeart/2005/8/layout/hList1"/>
    <dgm:cxn modelId="{21A46F5D-78B2-40BD-B8A8-D2BDF4DF55EC}" srcId="{224220A0-5CC3-4C0A-82C3-FCC43182141A}" destId="{3DD2B576-2CC5-457E-929D-1C10975BC1C4}" srcOrd="6" destOrd="0" parTransId="{F6615893-B3E0-4419-BC1F-5E2A51A4A913}" sibTransId="{40AF3117-BED5-4514-83F4-9C7167A5EA3B}"/>
    <dgm:cxn modelId="{3933A0C8-19B0-4D9C-8DEE-49F24DAD1395}" srcId="{B858C6D8-7547-49E2-AC29-4BC814D26A98}" destId="{B8A0C606-AF18-4266-B9BB-169D4F783C63}" srcOrd="2" destOrd="0" parTransId="{D4D9DBF5-288C-4A7B-A57F-6E4EAF58F2F0}" sibTransId="{D19E29E1-B9B5-4DC2-8448-18598A9437A6}"/>
    <dgm:cxn modelId="{27087371-4891-4BDC-A5B9-18E6838BF7F2}" type="presOf" srcId="{647A2841-36EB-4E82-B9F6-D6AE91A8EB01}" destId="{CBDEEA9E-3528-4F37-93E8-4571F8670B8F}" srcOrd="0" destOrd="7" presId="urn:microsoft.com/office/officeart/2005/8/layout/hList1"/>
    <dgm:cxn modelId="{A9B08401-9934-4739-A720-9E2D72D10688}" type="presOf" srcId="{C3A3CB3A-1F7A-4CB4-B771-39B0491353FA}" destId="{10E93F84-56E9-4D4B-BFC3-567116665D8F}" srcOrd="0" destOrd="2" presId="urn:microsoft.com/office/officeart/2005/8/layout/hList1"/>
    <dgm:cxn modelId="{F2655310-1C55-48E6-8356-5E32B0299D15}" srcId="{3A7B0F81-098D-43BE-929B-4F4BE961C156}" destId="{83AA835F-B081-4D3D-9C26-1BCA8A9D744D}" srcOrd="9" destOrd="0" parTransId="{DA1E0200-CC6A-4258-BA19-A7DF1F26CC04}" sibTransId="{68F0AF59-D39C-427F-B95E-75B5CE1936AB}"/>
    <dgm:cxn modelId="{DFB03080-EF3E-4DE7-B602-4931E10FA9F7}" srcId="{3A7B0F81-098D-43BE-929B-4F4BE961C156}" destId="{C63C3152-6BCE-476F-8E9E-EDA469285D22}" srcOrd="8" destOrd="0" parTransId="{EC88DA0E-ABA7-4CCF-AFCE-7B5772D52387}" sibTransId="{BAA10A8B-23B0-42DA-BBD0-7973E20AF235}"/>
    <dgm:cxn modelId="{B0828386-DE78-4052-97C0-7582E6815A20}" srcId="{B858C6D8-7547-49E2-AC29-4BC814D26A98}" destId="{D0CEF803-FAB9-4772-B790-0106D127E90F}" srcOrd="1" destOrd="0" parTransId="{DB474013-001F-4962-B5E9-1F72701831DA}" sibTransId="{2D0B4FD6-9B70-4522-9395-B102BAF35A55}"/>
    <dgm:cxn modelId="{5E7B7385-A088-4AAD-92CB-0D699DE4C932}" type="presOf" srcId="{D0CEF803-FAB9-4772-B790-0106D127E90F}" destId="{6DEF417B-5DAD-4DA2-85AF-75BF740398D5}" srcOrd="0" destOrd="1" presId="urn:microsoft.com/office/officeart/2005/8/layout/hList1"/>
    <dgm:cxn modelId="{11ED4D8D-B295-431A-853F-80A20A49D43B}" srcId="{224220A0-5CC3-4C0A-82C3-FCC43182141A}" destId="{C48BCCE7-812E-4D05-AC1A-AB78C65144EA}" srcOrd="1" destOrd="0" parTransId="{4C1F6B80-FB81-4522-9B44-660792467420}" sibTransId="{513640C3-1B1F-4280-B171-7F027FFF537C}"/>
    <dgm:cxn modelId="{7C98A46A-5EFA-4420-9095-39425E26C5C7}" srcId="{224220A0-5CC3-4C0A-82C3-FCC43182141A}" destId="{0EBA4AF5-F38C-498B-B0F1-8F75CFBEE69D}" srcOrd="0" destOrd="0" parTransId="{803DD3AA-7182-49A1-BC16-ECDA8C1A7ED3}" sibTransId="{38C7E2BA-6D5F-4341-84A6-2814084C2B32}"/>
    <dgm:cxn modelId="{A7609A80-CE4F-44E4-A4A8-37DD6B17AF20}" type="presOf" srcId="{B8A0C606-AF18-4266-B9BB-169D4F783C63}" destId="{6DEF417B-5DAD-4DA2-85AF-75BF740398D5}" srcOrd="0" destOrd="2" presId="urn:microsoft.com/office/officeart/2005/8/layout/hList1"/>
    <dgm:cxn modelId="{A09AC5DF-1FE6-4B3C-AF2F-0FAD33867A7E}" srcId="{224220A0-5CC3-4C0A-82C3-FCC43182141A}" destId="{B2ACCB26-B415-4321-8AEC-65B9C9189298}" srcOrd="4" destOrd="0" parTransId="{142D1026-5421-4802-B6EE-B1297560D092}" sibTransId="{101DE500-D9F8-430F-B1B2-BF640B7324CF}"/>
    <dgm:cxn modelId="{102E8509-7F5A-4927-90AE-78FC2A7C8F5B}" srcId="{3A7B0F81-098D-43BE-929B-4F4BE961C156}" destId="{0C7F3EA6-1FF2-43F2-A47F-667B32EE80BD}" srcOrd="5" destOrd="0" parTransId="{A0A01FDA-7167-4258-BBA3-9A240C7D3756}" sibTransId="{D221EF0A-FE9B-4F62-A994-93D552A27920}"/>
    <dgm:cxn modelId="{85B66DA6-6429-4A18-881B-D0B7A9F109FA}" srcId="{3A7B0F81-098D-43BE-929B-4F4BE961C156}" destId="{995806CA-BA8C-4F42-8270-A87BAEDC5948}" srcOrd="0" destOrd="0" parTransId="{A9ABC6A4-F5D3-41D1-B303-744661AF9D33}" sibTransId="{27363EAE-DCC8-4288-B118-57925846C401}"/>
    <dgm:cxn modelId="{502C39D5-7EC5-439C-9735-C462E463454C}" srcId="{3A7B0F81-098D-43BE-929B-4F4BE961C156}" destId="{E979992B-99A7-4730-8DE6-1269EC8D81C2}" srcOrd="1" destOrd="0" parTransId="{A5725024-D15D-4F79-87DB-A37C8978D6BD}" sibTransId="{9E9F4D1A-2A2F-43D8-B2E2-EA411A85E56E}"/>
    <dgm:cxn modelId="{366A5531-56B0-4D95-8DDD-D4451DE16DBD}" srcId="{19D9B33E-8C37-4437-A386-D54FD5698095}" destId="{3A7B0F81-098D-43BE-929B-4F4BE961C156}" srcOrd="1" destOrd="0" parTransId="{E9DD556B-BC19-4097-8831-15226FE9B009}" sibTransId="{86B37AEF-C2D5-4DE7-B83A-ACBE3FF66ADB}"/>
    <dgm:cxn modelId="{430E1151-9101-475D-9F89-E7C47A399FD7}" srcId="{3A7B0F81-098D-43BE-929B-4F4BE961C156}" destId="{445C424E-D8BA-4D1A-B3F3-F937B74A96EE}" srcOrd="3" destOrd="0" parTransId="{A6B88E3D-3E38-4E3E-9E6F-798A30D0E9B1}" sibTransId="{9037214E-AF14-4366-8021-F0D9DC9E3173}"/>
    <dgm:cxn modelId="{287B2C9F-1300-418F-A67D-D865491C504F}" srcId="{224220A0-5CC3-4C0A-82C3-FCC43182141A}" destId="{647A2841-36EB-4E82-B9F6-D6AE91A8EB01}" srcOrd="7" destOrd="0" parTransId="{4F5A1147-1EDB-4CB5-A9D6-88000023D87D}" sibTransId="{F0E11EFE-A3D8-44D4-92C4-B26DD3D75263}"/>
    <dgm:cxn modelId="{448A546C-37D9-43F8-82F2-08D1ED8D87EB}" type="presOf" srcId="{FAB079A3-EE29-47F2-8E4B-684035A14676}" destId="{6DEF417B-5DAD-4DA2-85AF-75BF740398D5}" srcOrd="0" destOrd="0" presId="urn:microsoft.com/office/officeart/2005/8/layout/hList1"/>
    <dgm:cxn modelId="{1D005C1A-A406-4B63-AFD3-E5BB339340AF}" type="presOf" srcId="{0C7F3EA6-1FF2-43F2-A47F-667B32EE80BD}" destId="{10E93F84-56E9-4D4B-BFC3-567116665D8F}" srcOrd="0" destOrd="5" presId="urn:microsoft.com/office/officeart/2005/8/layout/hList1"/>
    <dgm:cxn modelId="{C7D1FBF1-FFB8-4E92-A94F-0F37042FAEBF}" type="presOf" srcId="{83AA835F-B081-4D3D-9C26-1BCA8A9D744D}" destId="{10E93F84-56E9-4D4B-BFC3-567116665D8F}" srcOrd="0" destOrd="9" presId="urn:microsoft.com/office/officeart/2005/8/layout/hList1"/>
    <dgm:cxn modelId="{93CE4F0E-6C83-448C-8745-65E564C6710F}" type="presOf" srcId="{536307C3-CE37-41D4-B8BB-9A2D46A49B4E}" destId="{10E93F84-56E9-4D4B-BFC3-567116665D8F}" srcOrd="0" destOrd="7" presId="urn:microsoft.com/office/officeart/2005/8/layout/hList1"/>
    <dgm:cxn modelId="{CD8795F5-6615-40F9-BA0C-D7AAF459A6EB}" type="presOf" srcId="{E979992B-99A7-4730-8DE6-1269EC8D81C2}" destId="{10E93F84-56E9-4D4B-BFC3-567116665D8F}" srcOrd="0" destOrd="1" presId="urn:microsoft.com/office/officeart/2005/8/layout/hList1"/>
    <dgm:cxn modelId="{DF0B2656-2E46-408D-893B-A541DED978BB}" srcId="{3A7B0F81-098D-43BE-929B-4F4BE961C156}" destId="{9EBCB56A-AF85-41DC-9B81-F2CC49331B28}" srcOrd="6" destOrd="0" parTransId="{8DE7842E-745C-4D9A-A2DE-236880EFD49D}" sibTransId="{FAEC46BA-159F-4445-B11B-BCA50964DBA1}"/>
    <dgm:cxn modelId="{26C80988-FA52-4096-831B-529A01FC5AC5}" type="presOf" srcId="{3A7B0F81-098D-43BE-929B-4F4BE961C156}" destId="{36FF648A-2AD4-4653-8268-F12A322E51E4}" srcOrd="0" destOrd="0" presId="urn:microsoft.com/office/officeart/2005/8/layout/hList1"/>
    <dgm:cxn modelId="{3FFE7DD3-DA1E-4FED-B1C2-0ECBE68B36D1}" type="presOf" srcId="{9C09FC93-4A47-4E1C-8310-5AADBC6480D5}" destId="{CBDEEA9E-3528-4F37-93E8-4571F8670B8F}" srcOrd="0" destOrd="2" presId="urn:microsoft.com/office/officeart/2005/8/layout/hList1"/>
    <dgm:cxn modelId="{B6DFDC26-D3C3-40B5-8C8E-8D7767E2FEEA}" srcId="{224220A0-5CC3-4C0A-82C3-FCC43182141A}" destId="{9C09FC93-4A47-4E1C-8310-5AADBC6480D5}" srcOrd="2" destOrd="0" parTransId="{31FE40B8-7140-4E6F-896E-958955EF6333}" sibTransId="{9D445418-5464-4F9F-9B41-C674DD339C36}"/>
    <dgm:cxn modelId="{64D28F7A-2736-40F5-BABE-47CFBDD2DE0A}" srcId="{3A7B0F81-098D-43BE-929B-4F4BE961C156}" destId="{0FE95375-29ED-4CFC-90EC-AF9BB3228856}" srcOrd="4" destOrd="0" parTransId="{E3B2C7BE-8A84-4A71-846A-E4F6A093FA73}" sibTransId="{EE8AE1B4-40AB-471F-92B2-B319873F281D}"/>
    <dgm:cxn modelId="{E8503F3E-5734-4A65-8049-CB2FF374DEF8}" srcId="{19D9B33E-8C37-4437-A386-D54FD5698095}" destId="{B858C6D8-7547-49E2-AC29-4BC814D26A98}" srcOrd="2" destOrd="0" parTransId="{A52BD02E-FA70-4774-B047-0DA09559FFCA}" sibTransId="{CE19F78E-E894-4A0C-ADB7-357C06E6F23F}"/>
    <dgm:cxn modelId="{FD5A0C11-05E6-4C20-AD86-0E3084CF6C15}" srcId="{224220A0-5CC3-4C0A-82C3-FCC43182141A}" destId="{A0578857-F234-45A7-854F-FC20D1DB3D9F}" srcOrd="5" destOrd="0" parTransId="{2306A397-E0D5-44D2-81E4-0B67D442C6D4}" sibTransId="{95734E74-EC8F-484B-BD42-D5F6991F0138}"/>
    <dgm:cxn modelId="{FB7BE3E8-4A4A-4DDE-A1A3-7766E1B98C65}" type="presOf" srcId="{A0578857-F234-45A7-854F-FC20D1DB3D9F}" destId="{CBDEEA9E-3528-4F37-93E8-4571F8670B8F}" srcOrd="0" destOrd="5" presId="urn:microsoft.com/office/officeart/2005/8/layout/hList1"/>
    <dgm:cxn modelId="{C166C4FB-8745-467C-96AC-A6F5FA1015CC}" type="presParOf" srcId="{00952769-746B-4B5E-910D-3A2B60E7FA64}" destId="{483BC4F2-4A37-4872-BECC-CD59B9D0A091}" srcOrd="0" destOrd="0" presId="urn:microsoft.com/office/officeart/2005/8/layout/hList1"/>
    <dgm:cxn modelId="{30C27905-A221-4577-95C5-3F4F6D053C74}" type="presParOf" srcId="{483BC4F2-4A37-4872-BECC-CD59B9D0A091}" destId="{C630BC98-ED8F-43A6-95BA-22E1F4D76447}" srcOrd="0" destOrd="0" presId="urn:microsoft.com/office/officeart/2005/8/layout/hList1"/>
    <dgm:cxn modelId="{87DA33B6-C071-4C5D-A736-8C37D40DCFE1}" type="presParOf" srcId="{483BC4F2-4A37-4872-BECC-CD59B9D0A091}" destId="{CBDEEA9E-3528-4F37-93E8-4571F8670B8F}" srcOrd="1" destOrd="0" presId="urn:microsoft.com/office/officeart/2005/8/layout/hList1"/>
    <dgm:cxn modelId="{DDE497A2-C578-4DB2-9EEF-74AB895C6039}" type="presParOf" srcId="{00952769-746B-4B5E-910D-3A2B60E7FA64}" destId="{56E04414-6D4F-4CC4-A9FA-692E264D57E0}" srcOrd="1" destOrd="0" presId="urn:microsoft.com/office/officeart/2005/8/layout/hList1"/>
    <dgm:cxn modelId="{E9DB04C9-BD4D-4D30-BF48-FC79FD6D98F8}" type="presParOf" srcId="{00952769-746B-4B5E-910D-3A2B60E7FA64}" destId="{CE5364FB-AE58-473C-AF97-9E596CC9BFA7}" srcOrd="2" destOrd="0" presId="urn:microsoft.com/office/officeart/2005/8/layout/hList1"/>
    <dgm:cxn modelId="{88DAB1E7-D932-4303-AE7A-ADD11014FAED}" type="presParOf" srcId="{CE5364FB-AE58-473C-AF97-9E596CC9BFA7}" destId="{36FF648A-2AD4-4653-8268-F12A322E51E4}" srcOrd="0" destOrd="0" presId="urn:microsoft.com/office/officeart/2005/8/layout/hList1"/>
    <dgm:cxn modelId="{5B77E3C0-ABFE-42DC-9CCA-DE911D1AE03A}" type="presParOf" srcId="{CE5364FB-AE58-473C-AF97-9E596CC9BFA7}" destId="{10E93F84-56E9-4D4B-BFC3-567116665D8F}" srcOrd="1" destOrd="0" presId="urn:microsoft.com/office/officeart/2005/8/layout/hList1"/>
    <dgm:cxn modelId="{C1174042-60EC-4DB2-B858-360DF142F03D}" type="presParOf" srcId="{00952769-746B-4B5E-910D-3A2B60E7FA64}" destId="{ED47AA72-9C46-487D-A27D-8D009C9155AA}" srcOrd="3" destOrd="0" presId="urn:microsoft.com/office/officeart/2005/8/layout/hList1"/>
    <dgm:cxn modelId="{7E16D16E-F37A-49E8-B330-0C7F66CF8780}" type="presParOf" srcId="{00952769-746B-4B5E-910D-3A2B60E7FA64}" destId="{083E21DE-0ED1-4D5F-8E75-F359E7C5E03D}" srcOrd="4" destOrd="0" presId="urn:microsoft.com/office/officeart/2005/8/layout/hList1"/>
    <dgm:cxn modelId="{41BC127B-1E8A-44BD-917D-4B28B50AEC4F}" type="presParOf" srcId="{083E21DE-0ED1-4D5F-8E75-F359E7C5E03D}" destId="{CCA0BF17-640D-4D1A-B783-5435A46FC900}" srcOrd="0" destOrd="0" presId="urn:microsoft.com/office/officeart/2005/8/layout/hList1"/>
    <dgm:cxn modelId="{CBD39046-0256-486B-BA3F-059627F68665}" type="presParOf" srcId="{083E21DE-0ED1-4D5F-8E75-F359E7C5E03D}" destId="{6DEF417B-5DAD-4DA2-85AF-75BF740398D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2FD7A7-DEBA-4BB3-AB21-5CD7440F7DC0}" type="doc">
      <dgm:prSet loTypeId="urn:microsoft.com/office/officeart/2005/8/layout/process2" loCatId="process" qsTypeId="urn:microsoft.com/office/officeart/2005/8/quickstyle/simple1" qsCatId="simple" csTypeId="urn:microsoft.com/office/officeart/2005/8/colors/colorful5" csCatId="colorful" phldr="1"/>
      <dgm:spPr/>
    </dgm:pt>
    <dgm:pt modelId="{42EC4A8C-2B6A-4B40-9141-D120BD9346F1}">
      <dgm:prSet phldrT="[文本]" custT="1"/>
      <dgm:spPr/>
      <dgm:t>
        <a:bodyPr/>
        <a:lstStyle/>
        <a:p>
          <a:r>
            <a:rPr lang="en-GB" sz="1600" dirty="0" smtClean="0">
              <a:solidFill>
                <a:schemeClr val="bg2"/>
              </a:solidFill>
            </a:rPr>
            <a:t>Step 1: Use clauses 7 and 8 to identify security threats and security implications of the challenges in the cloud computing service under study.</a:t>
          </a:r>
          <a:endParaRPr lang="zh-CN" altLang="en-US" sz="1600" dirty="0">
            <a:solidFill>
              <a:schemeClr val="bg2"/>
            </a:solidFill>
            <a:latin typeface="黑体" pitchFamily="49" charset="-122"/>
            <a:ea typeface="黑体" pitchFamily="49" charset="-122"/>
          </a:endParaRPr>
        </a:p>
      </dgm:t>
    </dgm:pt>
    <dgm:pt modelId="{7FA87087-E1EE-452E-AADB-400D5623FD30}" type="parTrans" cxnId="{C810E255-61F0-43EE-9B1D-7D6CFEAB7D0A}">
      <dgm:prSet/>
      <dgm:spPr/>
      <dgm:t>
        <a:bodyPr/>
        <a:lstStyle/>
        <a:p>
          <a:endParaRPr lang="zh-CN" altLang="en-US">
            <a:solidFill>
              <a:schemeClr val="tx1"/>
            </a:solidFill>
            <a:latin typeface="黑体" pitchFamily="49" charset="-122"/>
            <a:ea typeface="黑体" pitchFamily="49" charset="-122"/>
          </a:endParaRPr>
        </a:p>
      </dgm:t>
    </dgm:pt>
    <dgm:pt modelId="{AA115A63-830C-46AB-AC65-2034C7310646}" type="sibTrans" cxnId="{C810E255-61F0-43EE-9B1D-7D6CFEAB7D0A}">
      <dgm:prSet/>
      <dgm:spPr/>
      <dgm:t>
        <a:bodyPr/>
        <a:lstStyle/>
        <a:p>
          <a:endParaRPr lang="zh-CN" altLang="en-US">
            <a:solidFill>
              <a:schemeClr val="tx1"/>
            </a:solidFill>
            <a:latin typeface="黑体" pitchFamily="49" charset="-122"/>
            <a:ea typeface="黑体" pitchFamily="49" charset="-122"/>
          </a:endParaRPr>
        </a:p>
      </dgm:t>
    </dgm:pt>
    <dgm:pt modelId="{5225BFB1-ACA3-4986-8E15-29A273DD098F}">
      <dgm:prSet custT="1"/>
      <dgm:spPr/>
      <dgm:t>
        <a:bodyPr/>
        <a:lstStyle/>
        <a:p>
          <a:r>
            <a:rPr lang="en-GB" sz="1600" dirty="0" smtClean="0">
              <a:solidFill>
                <a:schemeClr val="bg2"/>
              </a:solidFill>
            </a:rPr>
            <a:t>Step 2: Use clause 9 to identify the needed high level security capabilities based on identified threats and challenges which could mitigate security threats and address security challenges.</a:t>
          </a:r>
          <a:endParaRPr lang="zh-CN" sz="1600" dirty="0">
            <a:solidFill>
              <a:schemeClr val="bg2"/>
            </a:solidFill>
          </a:endParaRPr>
        </a:p>
      </dgm:t>
    </dgm:pt>
    <dgm:pt modelId="{6EC671E4-0928-44AC-B427-3630ABCB9434}" type="parTrans" cxnId="{CE30E9C9-45F2-4DA1-ADD8-4B733C5EF62A}">
      <dgm:prSet/>
      <dgm:spPr/>
      <dgm:t>
        <a:bodyPr/>
        <a:lstStyle/>
        <a:p>
          <a:endParaRPr lang="zh-CN" altLang="en-US"/>
        </a:p>
      </dgm:t>
    </dgm:pt>
    <dgm:pt modelId="{AEAC8C4B-4A39-403E-B965-93338B6B923E}" type="sibTrans" cxnId="{CE30E9C9-45F2-4DA1-ADD8-4B733C5EF62A}">
      <dgm:prSet/>
      <dgm:spPr/>
      <dgm:t>
        <a:bodyPr/>
        <a:lstStyle/>
        <a:p>
          <a:endParaRPr lang="zh-CN" altLang="en-US"/>
        </a:p>
      </dgm:t>
    </dgm:pt>
    <dgm:pt modelId="{E13460A3-6D10-45F6-835F-2A7FC13A72B3}">
      <dgm:prSet custT="1"/>
      <dgm:spPr>
        <a:solidFill>
          <a:schemeClr val="accent6">
            <a:lumMod val="40000"/>
            <a:lumOff val="60000"/>
          </a:schemeClr>
        </a:solidFill>
      </dgm:spPr>
      <dgm:t>
        <a:bodyPr/>
        <a:lstStyle/>
        <a:p>
          <a:r>
            <a:rPr lang="en-GB" sz="1600" dirty="0" smtClean="0">
              <a:solidFill>
                <a:schemeClr val="bg2"/>
              </a:solidFill>
            </a:rPr>
            <a:t>Step 3: Derive security controls, policies and procedures which could provide needed security abilities based on identified security capabilities.</a:t>
          </a:r>
          <a:endParaRPr lang="zh-CN" sz="1600" dirty="0">
            <a:solidFill>
              <a:schemeClr val="bg2"/>
            </a:solidFill>
          </a:endParaRPr>
        </a:p>
      </dgm:t>
    </dgm:pt>
    <dgm:pt modelId="{8F2FEDB5-1210-480D-A3D0-52D1B13B4181}" type="parTrans" cxnId="{B22C33AB-BEAF-4F71-9034-ADD104210FA2}">
      <dgm:prSet/>
      <dgm:spPr/>
      <dgm:t>
        <a:bodyPr/>
        <a:lstStyle/>
        <a:p>
          <a:endParaRPr lang="zh-CN" altLang="en-US"/>
        </a:p>
      </dgm:t>
    </dgm:pt>
    <dgm:pt modelId="{57933661-1752-457A-8E29-8E187E68A8A5}" type="sibTrans" cxnId="{B22C33AB-BEAF-4F71-9034-ADD104210FA2}">
      <dgm:prSet/>
      <dgm:spPr/>
      <dgm:t>
        <a:bodyPr/>
        <a:lstStyle/>
        <a:p>
          <a:endParaRPr lang="zh-CN" altLang="en-US"/>
        </a:p>
      </dgm:t>
    </dgm:pt>
    <dgm:pt modelId="{455BD941-8F09-430A-B696-F70D4945D16D}" type="pres">
      <dgm:prSet presAssocID="{5B2FD7A7-DEBA-4BB3-AB21-5CD7440F7DC0}" presName="linearFlow" presStyleCnt="0">
        <dgm:presLayoutVars>
          <dgm:resizeHandles val="exact"/>
        </dgm:presLayoutVars>
      </dgm:prSet>
      <dgm:spPr/>
    </dgm:pt>
    <dgm:pt modelId="{FEC93B64-5849-4A2C-9114-0F70C9FA737B}" type="pres">
      <dgm:prSet presAssocID="{42EC4A8C-2B6A-4B40-9141-D120BD9346F1}" presName="node" presStyleLbl="node1" presStyleIdx="0" presStyleCnt="3" custScaleX="149070">
        <dgm:presLayoutVars>
          <dgm:bulletEnabled val="1"/>
        </dgm:presLayoutVars>
      </dgm:prSet>
      <dgm:spPr/>
      <dgm:t>
        <a:bodyPr/>
        <a:lstStyle/>
        <a:p>
          <a:endParaRPr lang="zh-CN" altLang="en-US"/>
        </a:p>
      </dgm:t>
    </dgm:pt>
    <dgm:pt modelId="{127587F1-2D67-4096-B9E3-66AB92630CD2}" type="pres">
      <dgm:prSet presAssocID="{AA115A63-830C-46AB-AC65-2034C7310646}" presName="sibTrans" presStyleLbl="sibTrans2D1" presStyleIdx="0" presStyleCnt="2"/>
      <dgm:spPr/>
      <dgm:t>
        <a:bodyPr/>
        <a:lstStyle/>
        <a:p>
          <a:endParaRPr lang="zh-CN" altLang="en-US"/>
        </a:p>
      </dgm:t>
    </dgm:pt>
    <dgm:pt modelId="{8D0CAD51-58C4-4D35-B477-AC95B97DDC49}" type="pres">
      <dgm:prSet presAssocID="{AA115A63-830C-46AB-AC65-2034C7310646}" presName="connectorText" presStyleLbl="sibTrans2D1" presStyleIdx="0" presStyleCnt="2"/>
      <dgm:spPr/>
      <dgm:t>
        <a:bodyPr/>
        <a:lstStyle/>
        <a:p>
          <a:endParaRPr lang="zh-CN" altLang="en-US"/>
        </a:p>
      </dgm:t>
    </dgm:pt>
    <dgm:pt modelId="{42C41973-307D-427E-AAC6-00C72A146FDE}" type="pres">
      <dgm:prSet presAssocID="{5225BFB1-ACA3-4986-8E15-29A273DD098F}" presName="node" presStyleLbl="node1" presStyleIdx="1" presStyleCnt="3" custScaleX="149070">
        <dgm:presLayoutVars>
          <dgm:bulletEnabled val="1"/>
        </dgm:presLayoutVars>
      </dgm:prSet>
      <dgm:spPr/>
      <dgm:t>
        <a:bodyPr/>
        <a:lstStyle/>
        <a:p>
          <a:endParaRPr lang="zh-CN" altLang="en-US"/>
        </a:p>
      </dgm:t>
    </dgm:pt>
    <dgm:pt modelId="{0867DCA5-46C6-44E1-B6F2-AA8FEA3C9EB7}" type="pres">
      <dgm:prSet presAssocID="{AEAC8C4B-4A39-403E-B965-93338B6B923E}" presName="sibTrans" presStyleLbl="sibTrans2D1" presStyleIdx="1" presStyleCnt="2"/>
      <dgm:spPr/>
      <dgm:t>
        <a:bodyPr/>
        <a:lstStyle/>
        <a:p>
          <a:endParaRPr lang="zh-CN" altLang="en-US"/>
        </a:p>
      </dgm:t>
    </dgm:pt>
    <dgm:pt modelId="{F25106DF-E38C-40A7-8A02-A8E54D9ACE0E}" type="pres">
      <dgm:prSet presAssocID="{AEAC8C4B-4A39-403E-B965-93338B6B923E}" presName="connectorText" presStyleLbl="sibTrans2D1" presStyleIdx="1" presStyleCnt="2"/>
      <dgm:spPr/>
      <dgm:t>
        <a:bodyPr/>
        <a:lstStyle/>
        <a:p>
          <a:endParaRPr lang="zh-CN" altLang="en-US"/>
        </a:p>
      </dgm:t>
    </dgm:pt>
    <dgm:pt modelId="{FEAE4973-D62A-4B61-9FAA-B05CBC58C0AF}" type="pres">
      <dgm:prSet presAssocID="{E13460A3-6D10-45F6-835F-2A7FC13A72B3}" presName="node" presStyleLbl="node1" presStyleIdx="2" presStyleCnt="3" custScaleX="149070">
        <dgm:presLayoutVars>
          <dgm:bulletEnabled val="1"/>
        </dgm:presLayoutVars>
      </dgm:prSet>
      <dgm:spPr/>
      <dgm:t>
        <a:bodyPr/>
        <a:lstStyle/>
        <a:p>
          <a:endParaRPr lang="zh-CN" altLang="en-US"/>
        </a:p>
      </dgm:t>
    </dgm:pt>
  </dgm:ptLst>
  <dgm:cxnLst>
    <dgm:cxn modelId="{1AC169A3-B963-4BA7-B610-967C6EA75279}" type="presOf" srcId="{42EC4A8C-2B6A-4B40-9141-D120BD9346F1}" destId="{FEC93B64-5849-4A2C-9114-0F70C9FA737B}" srcOrd="0" destOrd="0" presId="urn:microsoft.com/office/officeart/2005/8/layout/process2"/>
    <dgm:cxn modelId="{7F8C53D0-5F64-411C-8048-7555DAF1CF54}" type="presOf" srcId="{AEAC8C4B-4A39-403E-B965-93338B6B923E}" destId="{0867DCA5-46C6-44E1-B6F2-AA8FEA3C9EB7}" srcOrd="0" destOrd="0" presId="urn:microsoft.com/office/officeart/2005/8/layout/process2"/>
    <dgm:cxn modelId="{D8679553-2F9D-4425-80BF-8873CE8237B3}" type="presOf" srcId="{E13460A3-6D10-45F6-835F-2A7FC13A72B3}" destId="{FEAE4973-D62A-4B61-9FAA-B05CBC58C0AF}" srcOrd="0" destOrd="0" presId="urn:microsoft.com/office/officeart/2005/8/layout/process2"/>
    <dgm:cxn modelId="{C82FAB64-5B50-4035-9C0F-FF6344F8916E}" type="presOf" srcId="{AA115A63-830C-46AB-AC65-2034C7310646}" destId="{127587F1-2D67-4096-B9E3-66AB92630CD2}" srcOrd="0" destOrd="0" presId="urn:microsoft.com/office/officeart/2005/8/layout/process2"/>
    <dgm:cxn modelId="{B22C33AB-BEAF-4F71-9034-ADD104210FA2}" srcId="{5B2FD7A7-DEBA-4BB3-AB21-5CD7440F7DC0}" destId="{E13460A3-6D10-45F6-835F-2A7FC13A72B3}" srcOrd="2" destOrd="0" parTransId="{8F2FEDB5-1210-480D-A3D0-52D1B13B4181}" sibTransId="{57933661-1752-457A-8E29-8E187E68A8A5}"/>
    <dgm:cxn modelId="{0CEF6336-C8BF-4E3C-83F3-38040813C039}" type="presOf" srcId="{AEAC8C4B-4A39-403E-B965-93338B6B923E}" destId="{F25106DF-E38C-40A7-8A02-A8E54D9ACE0E}" srcOrd="1" destOrd="0" presId="urn:microsoft.com/office/officeart/2005/8/layout/process2"/>
    <dgm:cxn modelId="{49016BB3-3C6D-4BAF-92A2-10CAA5918E78}" type="presOf" srcId="{5225BFB1-ACA3-4986-8E15-29A273DD098F}" destId="{42C41973-307D-427E-AAC6-00C72A146FDE}" srcOrd="0" destOrd="0" presId="urn:microsoft.com/office/officeart/2005/8/layout/process2"/>
    <dgm:cxn modelId="{F0B8FB53-B81C-444C-B76B-3C4BD5A4C4F9}" type="presOf" srcId="{AA115A63-830C-46AB-AC65-2034C7310646}" destId="{8D0CAD51-58C4-4D35-B477-AC95B97DDC49}" srcOrd="1" destOrd="0" presId="urn:microsoft.com/office/officeart/2005/8/layout/process2"/>
    <dgm:cxn modelId="{D6377A86-62CD-43E8-8B32-FA3836D9461A}" type="presOf" srcId="{5B2FD7A7-DEBA-4BB3-AB21-5CD7440F7DC0}" destId="{455BD941-8F09-430A-B696-F70D4945D16D}" srcOrd="0" destOrd="0" presId="urn:microsoft.com/office/officeart/2005/8/layout/process2"/>
    <dgm:cxn modelId="{C810E255-61F0-43EE-9B1D-7D6CFEAB7D0A}" srcId="{5B2FD7A7-DEBA-4BB3-AB21-5CD7440F7DC0}" destId="{42EC4A8C-2B6A-4B40-9141-D120BD9346F1}" srcOrd="0" destOrd="0" parTransId="{7FA87087-E1EE-452E-AADB-400D5623FD30}" sibTransId="{AA115A63-830C-46AB-AC65-2034C7310646}"/>
    <dgm:cxn modelId="{CE30E9C9-45F2-4DA1-ADD8-4B733C5EF62A}" srcId="{5B2FD7A7-DEBA-4BB3-AB21-5CD7440F7DC0}" destId="{5225BFB1-ACA3-4986-8E15-29A273DD098F}" srcOrd="1" destOrd="0" parTransId="{6EC671E4-0928-44AC-B427-3630ABCB9434}" sibTransId="{AEAC8C4B-4A39-403E-B965-93338B6B923E}"/>
    <dgm:cxn modelId="{B10D67B3-1044-4680-9D97-45E1DDD44B42}" type="presParOf" srcId="{455BD941-8F09-430A-B696-F70D4945D16D}" destId="{FEC93B64-5849-4A2C-9114-0F70C9FA737B}" srcOrd="0" destOrd="0" presId="urn:microsoft.com/office/officeart/2005/8/layout/process2"/>
    <dgm:cxn modelId="{73058A9A-3502-4330-B8F0-BE9C6DB19BB1}" type="presParOf" srcId="{455BD941-8F09-430A-B696-F70D4945D16D}" destId="{127587F1-2D67-4096-B9E3-66AB92630CD2}" srcOrd="1" destOrd="0" presId="urn:microsoft.com/office/officeart/2005/8/layout/process2"/>
    <dgm:cxn modelId="{67DD97FB-204D-46B3-959A-8E5E052E9D37}" type="presParOf" srcId="{127587F1-2D67-4096-B9E3-66AB92630CD2}" destId="{8D0CAD51-58C4-4D35-B477-AC95B97DDC49}" srcOrd="0" destOrd="0" presId="urn:microsoft.com/office/officeart/2005/8/layout/process2"/>
    <dgm:cxn modelId="{6C033A6D-B38E-46B2-8D8D-EBA8E9C4518D}" type="presParOf" srcId="{455BD941-8F09-430A-B696-F70D4945D16D}" destId="{42C41973-307D-427E-AAC6-00C72A146FDE}" srcOrd="2" destOrd="0" presId="urn:microsoft.com/office/officeart/2005/8/layout/process2"/>
    <dgm:cxn modelId="{6E4EC7F9-7FEF-4398-BFFD-CA433D2ADCA1}" type="presParOf" srcId="{455BD941-8F09-430A-B696-F70D4945D16D}" destId="{0867DCA5-46C6-44E1-B6F2-AA8FEA3C9EB7}" srcOrd="3" destOrd="0" presId="urn:microsoft.com/office/officeart/2005/8/layout/process2"/>
    <dgm:cxn modelId="{5ACD44C7-3DE7-4209-A1D7-382BB56B0C9D}" type="presParOf" srcId="{0867DCA5-46C6-44E1-B6F2-AA8FEA3C9EB7}" destId="{F25106DF-E38C-40A7-8A02-A8E54D9ACE0E}" srcOrd="0" destOrd="0" presId="urn:microsoft.com/office/officeart/2005/8/layout/process2"/>
    <dgm:cxn modelId="{5892A27E-34EF-45DC-AAE2-0195B977BA19}" type="presParOf" srcId="{455BD941-8F09-430A-B696-F70D4945D16D}" destId="{FEAE4973-D62A-4B61-9FAA-B05CBC58C0AF}"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DAC053-8BB1-4F1C-BA64-1A704904450C}" type="doc">
      <dgm:prSet loTypeId="urn:microsoft.com/office/officeart/2005/8/layout/process2" loCatId="process" qsTypeId="urn:microsoft.com/office/officeart/2005/8/quickstyle/simple1" qsCatId="simple" csTypeId="urn:microsoft.com/office/officeart/2005/8/colors/colorful5" csCatId="colorful" phldr="1"/>
      <dgm:spPr/>
    </dgm:pt>
    <dgm:pt modelId="{272BA14D-C1B2-4E54-93A3-A8AF2C7356C2}">
      <dgm:prSet phldrT="[文本]" custT="1"/>
      <dgm:spPr/>
      <dgm:t>
        <a:bodyPr/>
        <a:lstStyle/>
        <a:p>
          <a:r>
            <a:rPr lang="en-US" altLang="zh-CN" sz="2400" dirty="0" smtClean="0">
              <a:solidFill>
                <a:schemeClr val="bg2"/>
              </a:solidFill>
              <a:latin typeface="+mj-lt"/>
              <a:ea typeface="黑体" pitchFamily="49" charset="-122"/>
            </a:rPr>
            <a:t>6. Overview	</a:t>
          </a:r>
          <a:endParaRPr lang="zh-CN" altLang="en-US" sz="2400" dirty="0">
            <a:solidFill>
              <a:schemeClr val="bg2"/>
            </a:solidFill>
            <a:latin typeface="+mj-lt"/>
          </a:endParaRPr>
        </a:p>
      </dgm:t>
    </dgm:pt>
    <dgm:pt modelId="{A3F6638D-C241-43BD-8D03-D61A42A4895B}" type="parTrans" cxnId="{30D9E092-7CE4-4AD0-86AF-E4C98820B758}">
      <dgm:prSet/>
      <dgm:spPr/>
      <dgm:t>
        <a:bodyPr/>
        <a:lstStyle/>
        <a:p>
          <a:endParaRPr lang="zh-CN" altLang="en-US">
            <a:latin typeface="+mj-lt"/>
          </a:endParaRPr>
        </a:p>
      </dgm:t>
    </dgm:pt>
    <dgm:pt modelId="{A891680E-1BAE-4F90-824C-D1121E5762FE}" type="sibTrans" cxnId="{30D9E092-7CE4-4AD0-86AF-E4C98820B758}">
      <dgm:prSet/>
      <dgm:spPr/>
      <dgm:t>
        <a:bodyPr/>
        <a:lstStyle/>
        <a:p>
          <a:endParaRPr lang="zh-CN" altLang="en-US">
            <a:latin typeface="+mj-lt"/>
          </a:endParaRPr>
        </a:p>
      </dgm:t>
    </dgm:pt>
    <dgm:pt modelId="{3427BB11-5FBF-479D-A451-9E4541BAA53B}">
      <dgm:prSet phldrT="[文本]" custT="1"/>
      <dgm:spPr>
        <a:solidFill>
          <a:schemeClr val="accent6">
            <a:lumMod val="20000"/>
            <a:lumOff val="80000"/>
          </a:schemeClr>
        </a:solidFill>
      </dgm:spPr>
      <dgm:t>
        <a:bodyPr/>
        <a:lstStyle/>
        <a:p>
          <a:r>
            <a:rPr lang="en-US" altLang="zh-CN" sz="2400" dirty="0" smtClean="0">
              <a:solidFill>
                <a:schemeClr val="bg2"/>
              </a:solidFill>
              <a:latin typeface="+mj-lt"/>
              <a:ea typeface="黑体" pitchFamily="49" charset="-122"/>
            </a:rPr>
            <a:t>8. Security requirements for SaaS application environment</a:t>
          </a:r>
          <a:endParaRPr lang="zh-CN" altLang="en-US" sz="2400" dirty="0">
            <a:solidFill>
              <a:schemeClr val="bg2"/>
            </a:solidFill>
            <a:latin typeface="+mj-lt"/>
            <a:ea typeface="黑体" pitchFamily="49" charset="-122"/>
          </a:endParaRPr>
        </a:p>
      </dgm:t>
    </dgm:pt>
    <dgm:pt modelId="{F3E2E61B-D6B9-45E7-A489-8862ED2855EC}" type="parTrans" cxnId="{C6E0B34B-1E8A-457C-9813-F06D63E0C3ED}">
      <dgm:prSet/>
      <dgm:spPr/>
      <dgm:t>
        <a:bodyPr/>
        <a:lstStyle/>
        <a:p>
          <a:endParaRPr lang="zh-CN" altLang="en-US">
            <a:latin typeface="+mj-lt"/>
          </a:endParaRPr>
        </a:p>
      </dgm:t>
    </dgm:pt>
    <dgm:pt modelId="{FEFAC349-5026-40BB-BC95-11137D663A46}" type="sibTrans" cxnId="{C6E0B34B-1E8A-457C-9813-F06D63E0C3ED}">
      <dgm:prSet/>
      <dgm:spPr/>
      <dgm:t>
        <a:bodyPr/>
        <a:lstStyle/>
        <a:p>
          <a:endParaRPr lang="zh-CN" altLang="en-US">
            <a:latin typeface="+mj-lt"/>
          </a:endParaRPr>
        </a:p>
      </dgm:t>
    </dgm:pt>
    <dgm:pt modelId="{6A946E95-0870-4BAE-A842-E8FE308CA992}">
      <dgm:prSet phldrT="[文本]" custT="1"/>
      <dgm:spPr>
        <a:solidFill>
          <a:srgbClr val="5AED8B"/>
        </a:solidFill>
      </dgm:spPr>
      <dgm:t>
        <a:bodyPr/>
        <a:lstStyle/>
        <a:p>
          <a:r>
            <a:rPr lang="en-US" altLang="zh-CN" sz="2400" dirty="0" smtClean="0">
              <a:solidFill>
                <a:schemeClr val="bg2"/>
              </a:solidFill>
              <a:latin typeface="+mj-lt"/>
              <a:ea typeface="黑体" pitchFamily="49" charset="-122"/>
            </a:rPr>
            <a:t>7. </a:t>
          </a:r>
          <a:r>
            <a:rPr lang="en-GB" altLang="zh-CN" sz="2400" dirty="0" smtClean="0">
              <a:solidFill>
                <a:schemeClr val="bg2"/>
              </a:solidFill>
              <a:latin typeface="+mj-lt"/>
              <a:ea typeface="黑体" pitchFamily="49" charset="-122"/>
            </a:rPr>
            <a:t>Maturity levels of </a:t>
          </a:r>
          <a:r>
            <a:rPr lang="en-GB" altLang="zh-CN" sz="2400" dirty="0" err="1" smtClean="0">
              <a:solidFill>
                <a:schemeClr val="bg2"/>
              </a:solidFill>
              <a:latin typeface="+mj-lt"/>
              <a:ea typeface="黑体" pitchFamily="49" charset="-122"/>
            </a:rPr>
            <a:t>SaaS</a:t>
          </a:r>
          <a:r>
            <a:rPr lang="en-GB" altLang="zh-CN" sz="2400" dirty="0" smtClean="0">
              <a:solidFill>
                <a:schemeClr val="bg2"/>
              </a:solidFill>
              <a:latin typeface="+mj-lt"/>
              <a:ea typeface="黑体" pitchFamily="49" charset="-122"/>
            </a:rPr>
            <a:t> application</a:t>
          </a:r>
          <a:endParaRPr lang="zh-CN" altLang="en-US" sz="2400" dirty="0">
            <a:solidFill>
              <a:schemeClr val="bg2"/>
            </a:solidFill>
            <a:latin typeface="+mj-lt"/>
            <a:ea typeface="黑体" pitchFamily="49" charset="-122"/>
          </a:endParaRPr>
        </a:p>
      </dgm:t>
    </dgm:pt>
    <dgm:pt modelId="{31FDFC09-0A6C-4544-BA65-9A40D7BDC4B3}" type="sibTrans" cxnId="{6B778969-5D04-4B12-B27D-094728C093AE}">
      <dgm:prSet/>
      <dgm:spPr/>
      <dgm:t>
        <a:bodyPr/>
        <a:lstStyle/>
        <a:p>
          <a:endParaRPr lang="zh-CN" altLang="en-US">
            <a:latin typeface="+mj-lt"/>
          </a:endParaRPr>
        </a:p>
      </dgm:t>
    </dgm:pt>
    <dgm:pt modelId="{2802F622-4E31-4412-81CF-0F7474EA7903}" type="parTrans" cxnId="{6B778969-5D04-4B12-B27D-094728C093AE}">
      <dgm:prSet/>
      <dgm:spPr/>
      <dgm:t>
        <a:bodyPr/>
        <a:lstStyle/>
        <a:p>
          <a:endParaRPr lang="zh-CN" altLang="en-US">
            <a:latin typeface="+mj-lt"/>
          </a:endParaRPr>
        </a:p>
      </dgm:t>
    </dgm:pt>
    <dgm:pt modelId="{0CA9FA46-3B66-4EFB-859E-E479AC26F6FD}" type="pres">
      <dgm:prSet presAssocID="{63DAC053-8BB1-4F1C-BA64-1A704904450C}" presName="linearFlow" presStyleCnt="0">
        <dgm:presLayoutVars>
          <dgm:resizeHandles val="exact"/>
        </dgm:presLayoutVars>
      </dgm:prSet>
      <dgm:spPr/>
    </dgm:pt>
    <dgm:pt modelId="{81FF80EC-6199-44BA-A413-578C2C5EA83D}" type="pres">
      <dgm:prSet presAssocID="{272BA14D-C1B2-4E54-93A3-A8AF2C7356C2}" presName="node" presStyleLbl="node1" presStyleIdx="0" presStyleCnt="3" custScaleX="216636" custScaleY="96038">
        <dgm:presLayoutVars>
          <dgm:bulletEnabled val="1"/>
        </dgm:presLayoutVars>
      </dgm:prSet>
      <dgm:spPr/>
      <dgm:t>
        <a:bodyPr/>
        <a:lstStyle/>
        <a:p>
          <a:endParaRPr lang="zh-CN" altLang="en-US"/>
        </a:p>
      </dgm:t>
    </dgm:pt>
    <dgm:pt modelId="{2A50E924-1E29-41C1-AF98-4968AF9818DB}" type="pres">
      <dgm:prSet presAssocID="{A891680E-1BAE-4F90-824C-D1121E5762FE}" presName="sibTrans" presStyleLbl="sibTrans2D1" presStyleIdx="0" presStyleCnt="2"/>
      <dgm:spPr/>
      <dgm:t>
        <a:bodyPr/>
        <a:lstStyle/>
        <a:p>
          <a:endParaRPr lang="zh-CN" altLang="en-US"/>
        </a:p>
      </dgm:t>
    </dgm:pt>
    <dgm:pt modelId="{DDD6BAC4-FBDD-4745-847A-D028B7323EAB}" type="pres">
      <dgm:prSet presAssocID="{A891680E-1BAE-4F90-824C-D1121E5762FE}" presName="connectorText" presStyleLbl="sibTrans2D1" presStyleIdx="0" presStyleCnt="2"/>
      <dgm:spPr/>
      <dgm:t>
        <a:bodyPr/>
        <a:lstStyle/>
        <a:p>
          <a:endParaRPr lang="zh-CN" altLang="en-US"/>
        </a:p>
      </dgm:t>
    </dgm:pt>
    <dgm:pt modelId="{CA3994C9-F6E0-4565-95B4-2A601D945681}" type="pres">
      <dgm:prSet presAssocID="{6A946E95-0870-4BAE-A842-E8FE308CA992}" presName="node" presStyleLbl="node1" presStyleIdx="1" presStyleCnt="3" custScaleX="216636">
        <dgm:presLayoutVars>
          <dgm:bulletEnabled val="1"/>
        </dgm:presLayoutVars>
      </dgm:prSet>
      <dgm:spPr/>
      <dgm:t>
        <a:bodyPr/>
        <a:lstStyle/>
        <a:p>
          <a:endParaRPr lang="zh-CN" altLang="en-US"/>
        </a:p>
      </dgm:t>
    </dgm:pt>
    <dgm:pt modelId="{A5764237-0E7A-463B-8ACA-AF2247EA3120}" type="pres">
      <dgm:prSet presAssocID="{31FDFC09-0A6C-4544-BA65-9A40D7BDC4B3}" presName="sibTrans" presStyleLbl="sibTrans2D1" presStyleIdx="1" presStyleCnt="2"/>
      <dgm:spPr/>
      <dgm:t>
        <a:bodyPr/>
        <a:lstStyle/>
        <a:p>
          <a:endParaRPr lang="zh-CN" altLang="en-US"/>
        </a:p>
      </dgm:t>
    </dgm:pt>
    <dgm:pt modelId="{7FC13529-E5C6-4837-A50F-EA7AABB1A16D}" type="pres">
      <dgm:prSet presAssocID="{31FDFC09-0A6C-4544-BA65-9A40D7BDC4B3}" presName="connectorText" presStyleLbl="sibTrans2D1" presStyleIdx="1" presStyleCnt="2"/>
      <dgm:spPr/>
      <dgm:t>
        <a:bodyPr/>
        <a:lstStyle/>
        <a:p>
          <a:endParaRPr lang="zh-CN" altLang="en-US"/>
        </a:p>
      </dgm:t>
    </dgm:pt>
    <dgm:pt modelId="{BC6A5BA7-C62A-4880-94D3-8E4B07BA75CB}" type="pres">
      <dgm:prSet presAssocID="{3427BB11-5FBF-479D-A451-9E4541BAA53B}" presName="node" presStyleLbl="node1" presStyleIdx="2" presStyleCnt="3" custScaleX="216636">
        <dgm:presLayoutVars>
          <dgm:bulletEnabled val="1"/>
        </dgm:presLayoutVars>
      </dgm:prSet>
      <dgm:spPr/>
      <dgm:t>
        <a:bodyPr/>
        <a:lstStyle/>
        <a:p>
          <a:endParaRPr lang="zh-CN" altLang="en-US"/>
        </a:p>
      </dgm:t>
    </dgm:pt>
  </dgm:ptLst>
  <dgm:cxnLst>
    <dgm:cxn modelId="{37882AF0-F761-4B81-A281-A8218CD05F85}" type="presOf" srcId="{63DAC053-8BB1-4F1C-BA64-1A704904450C}" destId="{0CA9FA46-3B66-4EFB-859E-E479AC26F6FD}" srcOrd="0" destOrd="0" presId="urn:microsoft.com/office/officeart/2005/8/layout/process2"/>
    <dgm:cxn modelId="{6A65BE3A-D935-45FC-914A-D67E051B8BA5}" type="presOf" srcId="{31FDFC09-0A6C-4544-BA65-9A40D7BDC4B3}" destId="{7FC13529-E5C6-4837-A50F-EA7AABB1A16D}" srcOrd="1" destOrd="0" presId="urn:microsoft.com/office/officeart/2005/8/layout/process2"/>
    <dgm:cxn modelId="{DA152B23-225F-42C5-94C7-54383996A32C}" type="presOf" srcId="{A891680E-1BAE-4F90-824C-D1121E5762FE}" destId="{DDD6BAC4-FBDD-4745-847A-D028B7323EAB}" srcOrd="1" destOrd="0" presId="urn:microsoft.com/office/officeart/2005/8/layout/process2"/>
    <dgm:cxn modelId="{6B778969-5D04-4B12-B27D-094728C093AE}" srcId="{63DAC053-8BB1-4F1C-BA64-1A704904450C}" destId="{6A946E95-0870-4BAE-A842-E8FE308CA992}" srcOrd="1" destOrd="0" parTransId="{2802F622-4E31-4412-81CF-0F7474EA7903}" sibTransId="{31FDFC09-0A6C-4544-BA65-9A40D7BDC4B3}"/>
    <dgm:cxn modelId="{30D9E092-7CE4-4AD0-86AF-E4C98820B758}" srcId="{63DAC053-8BB1-4F1C-BA64-1A704904450C}" destId="{272BA14D-C1B2-4E54-93A3-A8AF2C7356C2}" srcOrd="0" destOrd="0" parTransId="{A3F6638D-C241-43BD-8D03-D61A42A4895B}" sibTransId="{A891680E-1BAE-4F90-824C-D1121E5762FE}"/>
    <dgm:cxn modelId="{C6E0B34B-1E8A-457C-9813-F06D63E0C3ED}" srcId="{63DAC053-8BB1-4F1C-BA64-1A704904450C}" destId="{3427BB11-5FBF-479D-A451-9E4541BAA53B}" srcOrd="2" destOrd="0" parTransId="{F3E2E61B-D6B9-45E7-A489-8862ED2855EC}" sibTransId="{FEFAC349-5026-40BB-BC95-11137D663A46}"/>
    <dgm:cxn modelId="{57332F85-C305-43D1-B534-D594AB402D4E}" type="presOf" srcId="{3427BB11-5FBF-479D-A451-9E4541BAA53B}" destId="{BC6A5BA7-C62A-4880-94D3-8E4B07BA75CB}" srcOrd="0" destOrd="0" presId="urn:microsoft.com/office/officeart/2005/8/layout/process2"/>
    <dgm:cxn modelId="{394F3D72-415B-4125-AACE-1FD645202C52}" type="presOf" srcId="{6A946E95-0870-4BAE-A842-E8FE308CA992}" destId="{CA3994C9-F6E0-4565-95B4-2A601D945681}" srcOrd="0" destOrd="0" presId="urn:microsoft.com/office/officeart/2005/8/layout/process2"/>
    <dgm:cxn modelId="{67602920-BCB4-473C-89A1-A71F6D7719A5}" type="presOf" srcId="{272BA14D-C1B2-4E54-93A3-A8AF2C7356C2}" destId="{81FF80EC-6199-44BA-A413-578C2C5EA83D}" srcOrd="0" destOrd="0" presId="urn:microsoft.com/office/officeart/2005/8/layout/process2"/>
    <dgm:cxn modelId="{FE560E45-2E1C-49DC-8C51-68E42A55F94B}" type="presOf" srcId="{A891680E-1BAE-4F90-824C-D1121E5762FE}" destId="{2A50E924-1E29-41C1-AF98-4968AF9818DB}" srcOrd="0" destOrd="0" presId="urn:microsoft.com/office/officeart/2005/8/layout/process2"/>
    <dgm:cxn modelId="{8FDDCD38-68C2-43BB-9A32-98D35562AA99}" type="presOf" srcId="{31FDFC09-0A6C-4544-BA65-9A40D7BDC4B3}" destId="{A5764237-0E7A-463B-8ACA-AF2247EA3120}" srcOrd="0" destOrd="0" presId="urn:microsoft.com/office/officeart/2005/8/layout/process2"/>
    <dgm:cxn modelId="{73DBFFF9-A956-4421-84D5-DC5D9F1313BD}" type="presParOf" srcId="{0CA9FA46-3B66-4EFB-859E-E479AC26F6FD}" destId="{81FF80EC-6199-44BA-A413-578C2C5EA83D}" srcOrd="0" destOrd="0" presId="urn:microsoft.com/office/officeart/2005/8/layout/process2"/>
    <dgm:cxn modelId="{22634AF4-3685-482D-ABFB-9B3F1172A36C}" type="presParOf" srcId="{0CA9FA46-3B66-4EFB-859E-E479AC26F6FD}" destId="{2A50E924-1E29-41C1-AF98-4968AF9818DB}" srcOrd="1" destOrd="0" presId="urn:microsoft.com/office/officeart/2005/8/layout/process2"/>
    <dgm:cxn modelId="{13E99D73-7B56-43F9-88C2-0A584E2E2AF5}" type="presParOf" srcId="{2A50E924-1E29-41C1-AF98-4968AF9818DB}" destId="{DDD6BAC4-FBDD-4745-847A-D028B7323EAB}" srcOrd="0" destOrd="0" presId="urn:microsoft.com/office/officeart/2005/8/layout/process2"/>
    <dgm:cxn modelId="{E903C0C7-0EA4-4E89-B41E-90FA43BD139D}" type="presParOf" srcId="{0CA9FA46-3B66-4EFB-859E-E479AC26F6FD}" destId="{CA3994C9-F6E0-4565-95B4-2A601D945681}" srcOrd="2" destOrd="0" presId="urn:microsoft.com/office/officeart/2005/8/layout/process2"/>
    <dgm:cxn modelId="{D0328A00-548A-427B-AC01-D3DFF9DCBBB5}" type="presParOf" srcId="{0CA9FA46-3B66-4EFB-859E-E479AC26F6FD}" destId="{A5764237-0E7A-463B-8ACA-AF2247EA3120}" srcOrd="3" destOrd="0" presId="urn:microsoft.com/office/officeart/2005/8/layout/process2"/>
    <dgm:cxn modelId="{643D9589-9F87-4C35-A2D3-588390BF9FD7}" type="presParOf" srcId="{A5764237-0E7A-463B-8ACA-AF2247EA3120}" destId="{7FC13529-E5C6-4837-A50F-EA7AABB1A16D}" srcOrd="0" destOrd="0" presId="urn:microsoft.com/office/officeart/2005/8/layout/process2"/>
    <dgm:cxn modelId="{AF2F1963-99E2-46B9-9005-4A6EC41317FD}" type="presParOf" srcId="{0CA9FA46-3B66-4EFB-859E-E479AC26F6FD}" destId="{BC6A5BA7-C62A-4880-94D3-8E4B07BA75CB}"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C59D4E8-9BC8-415C-B2BF-CB78E20D405D}"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zh-CN" altLang="en-US"/>
        </a:p>
      </dgm:t>
    </dgm:pt>
    <dgm:pt modelId="{360325FD-1672-473B-B2C4-1952D71B5DA0}">
      <dgm:prSet phldrT="[文本]" custT="1"/>
      <dgm:spPr/>
      <dgm:t>
        <a:bodyPr/>
        <a:lstStyle/>
        <a:p>
          <a:r>
            <a:rPr lang="en-US" altLang="zh-CN" sz="1800" dirty="0" smtClean="0">
              <a:solidFill>
                <a:srgbClr val="0E438A"/>
              </a:solidFill>
            </a:rPr>
            <a:t>7  </a:t>
          </a:r>
          <a:r>
            <a:rPr lang="en-GB" altLang="zh-CN" sz="1800" dirty="0" smtClean="0">
              <a:solidFill>
                <a:srgbClr val="0E438A"/>
              </a:solidFill>
            </a:rPr>
            <a:t>Maturity levels of </a:t>
          </a:r>
          <a:r>
            <a:rPr lang="en-GB" altLang="zh-CN" sz="1800" dirty="0" err="1" smtClean="0">
              <a:solidFill>
                <a:srgbClr val="0E438A"/>
              </a:solidFill>
            </a:rPr>
            <a:t>SaaS</a:t>
          </a:r>
          <a:r>
            <a:rPr lang="en-GB" altLang="zh-CN" sz="1800" dirty="0" smtClean="0">
              <a:solidFill>
                <a:srgbClr val="0E438A"/>
              </a:solidFill>
            </a:rPr>
            <a:t> application</a:t>
          </a:r>
          <a:endParaRPr lang="zh-CN" altLang="en-US" sz="1800" dirty="0">
            <a:solidFill>
              <a:srgbClr val="0E438A"/>
            </a:solidFill>
          </a:endParaRPr>
        </a:p>
      </dgm:t>
    </dgm:pt>
    <dgm:pt modelId="{C5B05AAA-14AD-42BF-899C-DE8A4595A501}" type="parTrans" cxnId="{F8C41BAD-05B3-4686-9122-26CE2A26B80B}">
      <dgm:prSet/>
      <dgm:spPr/>
      <dgm:t>
        <a:bodyPr/>
        <a:lstStyle/>
        <a:p>
          <a:endParaRPr lang="zh-CN" altLang="en-US" sz="1800">
            <a:solidFill>
              <a:schemeClr val="tx1"/>
            </a:solidFill>
            <a:latin typeface="+mj-lt"/>
            <a:ea typeface="黑体" pitchFamily="49" charset="-122"/>
          </a:endParaRPr>
        </a:p>
      </dgm:t>
    </dgm:pt>
    <dgm:pt modelId="{B1F46F61-2D21-45FF-9561-63646CE3676F}" type="sibTrans" cxnId="{F8C41BAD-05B3-4686-9122-26CE2A26B80B}">
      <dgm:prSet/>
      <dgm:spPr/>
      <dgm:t>
        <a:bodyPr/>
        <a:lstStyle/>
        <a:p>
          <a:endParaRPr lang="zh-CN" altLang="en-US" sz="1800">
            <a:solidFill>
              <a:schemeClr val="tx1"/>
            </a:solidFill>
            <a:latin typeface="+mj-lt"/>
            <a:ea typeface="黑体" pitchFamily="49" charset="-122"/>
          </a:endParaRPr>
        </a:p>
      </dgm:t>
    </dgm:pt>
    <dgm:pt modelId="{6412D356-3A21-4F17-8D20-7754EF2A7561}">
      <dgm:prSet phldrT="[文本]" custT="1"/>
      <dgm:spPr/>
      <dgm:t>
        <a:bodyPr/>
        <a:lstStyle/>
        <a:p>
          <a:r>
            <a:rPr lang="en-US" altLang="zh-CN" sz="1800" dirty="0" smtClean="0">
              <a:solidFill>
                <a:srgbClr val="0E438A"/>
              </a:solidFill>
            </a:rPr>
            <a:t>7.1  	Level 1: Custom SaaS Application</a:t>
          </a:r>
          <a:endParaRPr lang="zh-CN" altLang="en-US" sz="1800" dirty="0">
            <a:solidFill>
              <a:srgbClr val="0E438A"/>
            </a:solidFill>
            <a:latin typeface="+mj-lt"/>
            <a:ea typeface="黑体" pitchFamily="49" charset="-122"/>
          </a:endParaRPr>
        </a:p>
      </dgm:t>
    </dgm:pt>
    <dgm:pt modelId="{6080B926-A00D-4D22-B589-3FB6FA4BC777}" type="parTrans" cxnId="{2307B75A-BFB1-4B49-9C21-97AAD007F927}">
      <dgm:prSet/>
      <dgm:spPr/>
      <dgm:t>
        <a:bodyPr/>
        <a:lstStyle/>
        <a:p>
          <a:endParaRPr lang="zh-CN" altLang="en-US" sz="1800">
            <a:solidFill>
              <a:schemeClr val="tx1"/>
            </a:solidFill>
            <a:latin typeface="+mj-lt"/>
            <a:ea typeface="黑体" pitchFamily="49" charset="-122"/>
          </a:endParaRPr>
        </a:p>
      </dgm:t>
    </dgm:pt>
    <dgm:pt modelId="{9D07821D-5E5B-400D-9292-2F00647374A3}" type="sibTrans" cxnId="{2307B75A-BFB1-4B49-9C21-97AAD007F927}">
      <dgm:prSet/>
      <dgm:spPr/>
      <dgm:t>
        <a:bodyPr/>
        <a:lstStyle/>
        <a:p>
          <a:endParaRPr lang="zh-CN" altLang="en-US" sz="1800">
            <a:solidFill>
              <a:schemeClr val="tx1"/>
            </a:solidFill>
            <a:latin typeface="+mj-lt"/>
            <a:ea typeface="黑体" pitchFamily="49" charset="-122"/>
          </a:endParaRPr>
        </a:p>
      </dgm:t>
    </dgm:pt>
    <dgm:pt modelId="{86B32434-F6F9-4733-A4C4-1AF6415F0C6D}">
      <dgm:prSet phldrT="[文本]" custT="1"/>
      <dgm:spPr/>
      <dgm:t>
        <a:bodyPr/>
        <a:lstStyle/>
        <a:p>
          <a:r>
            <a:rPr lang="en-US" altLang="zh-CN" sz="1800" dirty="0" smtClean="0">
              <a:solidFill>
                <a:srgbClr val="0E438A"/>
              </a:solidFill>
            </a:rPr>
            <a:t>8.1 </a:t>
          </a:r>
          <a:r>
            <a:rPr lang="en-GB" altLang="zh-CN" sz="1800" dirty="0" smtClean="0">
              <a:solidFill>
                <a:srgbClr val="0E438A"/>
              </a:solidFill>
            </a:rPr>
            <a:t>Common security requirements</a:t>
          </a:r>
          <a:endParaRPr lang="zh-CN" altLang="en-US" sz="1800" dirty="0">
            <a:solidFill>
              <a:srgbClr val="0E438A"/>
            </a:solidFill>
          </a:endParaRPr>
        </a:p>
      </dgm:t>
    </dgm:pt>
    <dgm:pt modelId="{600D3AEB-1FD9-43EE-AAF0-B301BA7387E8}" type="parTrans" cxnId="{5C866FA4-8997-4EDC-AD7F-B6E234DEEE97}">
      <dgm:prSet/>
      <dgm:spPr/>
      <dgm:t>
        <a:bodyPr/>
        <a:lstStyle/>
        <a:p>
          <a:endParaRPr lang="zh-CN" altLang="en-US" sz="1800">
            <a:solidFill>
              <a:schemeClr val="tx1"/>
            </a:solidFill>
            <a:latin typeface="+mj-lt"/>
            <a:ea typeface="黑体" pitchFamily="49" charset="-122"/>
          </a:endParaRPr>
        </a:p>
      </dgm:t>
    </dgm:pt>
    <dgm:pt modelId="{904144BF-5863-49B3-9A4B-9D1C8BC23FF4}" type="sibTrans" cxnId="{5C866FA4-8997-4EDC-AD7F-B6E234DEEE97}">
      <dgm:prSet/>
      <dgm:spPr/>
      <dgm:t>
        <a:bodyPr/>
        <a:lstStyle/>
        <a:p>
          <a:endParaRPr lang="zh-CN" altLang="en-US" sz="1800">
            <a:solidFill>
              <a:schemeClr val="tx1"/>
            </a:solidFill>
            <a:latin typeface="+mj-lt"/>
            <a:ea typeface="黑体" pitchFamily="49" charset="-122"/>
          </a:endParaRPr>
        </a:p>
      </dgm:t>
    </dgm:pt>
    <dgm:pt modelId="{067B1DC6-75E8-4CC0-9A60-1EA11F30A96D}">
      <dgm:prSet phldrT="[文本]" custT="1"/>
      <dgm:spPr>
        <a:solidFill>
          <a:schemeClr val="accent6">
            <a:lumMod val="40000"/>
            <a:lumOff val="60000"/>
          </a:schemeClr>
        </a:solidFill>
        <a:ln>
          <a:noFill/>
        </a:ln>
      </dgm:spPr>
      <dgm:t>
        <a:bodyPr/>
        <a:lstStyle/>
        <a:p>
          <a:r>
            <a:rPr lang="en-US" altLang="zh-CN" sz="1800" dirty="0" smtClean="0">
              <a:solidFill>
                <a:srgbClr val="0E438A"/>
              </a:solidFill>
            </a:rPr>
            <a:t>8  Security requirements for SaaS application environment</a:t>
          </a:r>
          <a:endParaRPr lang="zh-CN" altLang="en-US" sz="1800" dirty="0">
            <a:solidFill>
              <a:srgbClr val="0E438A"/>
            </a:solidFill>
            <a:latin typeface="+mj-lt"/>
            <a:ea typeface="黑体" pitchFamily="49" charset="-122"/>
          </a:endParaRPr>
        </a:p>
      </dgm:t>
    </dgm:pt>
    <dgm:pt modelId="{1F8C6DD5-4359-4AE5-A749-1D7790D81B6E}" type="sibTrans" cxnId="{E5C60F63-2CA5-4C19-A459-B5823439F36F}">
      <dgm:prSet/>
      <dgm:spPr/>
      <dgm:t>
        <a:bodyPr/>
        <a:lstStyle/>
        <a:p>
          <a:endParaRPr lang="zh-CN" altLang="en-US" sz="1800">
            <a:solidFill>
              <a:schemeClr val="tx1"/>
            </a:solidFill>
            <a:latin typeface="+mj-lt"/>
            <a:ea typeface="黑体" pitchFamily="49" charset="-122"/>
          </a:endParaRPr>
        </a:p>
      </dgm:t>
    </dgm:pt>
    <dgm:pt modelId="{0877282C-E4D9-4161-B8B7-5715367A1CDC}" type="parTrans" cxnId="{E5C60F63-2CA5-4C19-A459-B5823439F36F}">
      <dgm:prSet/>
      <dgm:spPr/>
      <dgm:t>
        <a:bodyPr/>
        <a:lstStyle/>
        <a:p>
          <a:endParaRPr lang="zh-CN" altLang="en-US" sz="1800">
            <a:solidFill>
              <a:schemeClr val="tx1"/>
            </a:solidFill>
            <a:latin typeface="+mj-lt"/>
            <a:ea typeface="黑体" pitchFamily="49" charset="-122"/>
          </a:endParaRPr>
        </a:p>
      </dgm:t>
    </dgm:pt>
    <dgm:pt modelId="{88F52363-56D8-45BC-9701-4DE7FC068E40}">
      <dgm:prSet custT="1"/>
      <dgm:spPr/>
      <dgm:t>
        <a:bodyPr/>
        <a:lstStyle/>
        <a:p>
          <a:r>
            <a:rPr lang="en-US" altLang="zh-CN" sz="1800" dirty="0" smtClean="0">
              <a:solidFill>
                <a:srgbClr val="0E438A"/>
              </a:solidFill>
            </a:rPr>
            <a:t>7.2	Level 2: Configurable SaaS application	</a:t>
          </a:r>
        </a:p>
      </dgm:t>
    </dgm:pt>
    <dgm:pt modelId="{458C6933-47E4-447A-A008-871FD416C021}" type="parTrans" cxnId="{9FB5869A-2EE5-40E9-B676-DEB594681C85}">
      <dgm:prSet/>
      <dgm:spPr/>
      <dgm:t>
        <a:bodyPr/>
        <a:lstStyle/>
        <a:p>
          <a:endParaRPr lang="zh-CN" altLang="en-US"/>
        </a:p>
      </dgm:t>
    </dgm:pt>
    <dgm:pt modelId="{215B7C4B-3E4D-4D1B-95F7-3F6BA0438A18}" type="sibTrans" cxnId="{9FB5869A-2EE5-40E9-B676-DEB594681C85}">
      <dgm:prSet/>
      <dgm:spPr/>
      <dgm:t>
        <a:bodyPr/>
        <a:lstStyle/>
        <a:p>
          <a:endParaRPr lang="zh-CN" altLang="en-US"/>
        </a:p>
      </dgm:t>
    </dgm:pt>
    <dgm:pt modelId="{0C47B6E5-DFF7-4BB6-9056-E8D75F66B1BF}">
      <dgm:prSet custT="1"/>
      <dgm:spPr/>
      <dgm:t>
        <a:bodyPr/>
        <a:lstStyle/>
        <a:p>
          <a:r>
            <a:rPr lang="en-US" altLang="zh-CN" sz="1800" dirty="0" smtClean="0">
              <a:solidFill>
                <a:srgbClr val="0E438A"/>
              </a:solidFill>
            </a:rPr>
            <a:t>7.3	Level 3: Multi-tenant SaaS application</a:t>
          </a:r>
        </a:p>
      </dgm:t>
    </dgm:pt>
    <dgm:pt modelId="{50095C04-AEA9-452E-A987-1C68F72B1100}" type="parTrans" cxnId="{BACA8FEA-193A-4ADC-AF0E-4A9183B30FC9}">
      <dgm:prSet/>
      <dgm:spPr/>
      <dgm:t>
        <a:bodyPr/>
        <a:lstStyle/>
        <a:p>
          <a:endParaRPr lang="zh-CN" altLang="en-US"/>
        </a:p>
      </dgm:t>
    </dgm:pt>
    <dgm:pt modelId="{0C030AF6-4056-45A1-9CBA-5CAE7B0D792A}" type="sibTrans" cxnId="{BACA8FEA-193A-4ADC-AF0E-4A9183B30FC9}">
      <dgm:prSet/>
      <dgm:spPr/>
      <dgm:t>
        <a:bodyPr/>
        <a:lstStyle/>
        <a:p>
          <a:endParaRPr lang="zh-CN" altLang="en-US"/>
        </a:p>
      </dgm:t>
    </dgm:pt>
    <dgm:pt modelId="{EB1B7ED0-5EBB-45BE-9D26-813758B2AEC0}">
      <dgm:prSet custT="1"/>
      <dgm:spPr/>
      <dgm:t>
        <a:bodyPr/>
        <a:lstStyle/>
        <a:p>
          <a:r>
            <a:rPr lang="en-US" altLang="zh-CN" sz="1800" dirty="0" smtClean="0">
              <a:solidFill>
                <a:srgbClr val="0E438A"/>
              </a:solidFill>
            </a:rPr>
            <a:t>7.4	Level 4: Scalable SaaS application</a:t>
          </a:r>
          <a:endParaRPr lang="zh-CN" altLang="en-US" sz="1800" dirty="0">
            <a:solidFill>
              <a:srgbClr val="0E438A"/>
            </a:solidFill>
          </a:endParaRPr>
        </a:p>
      </dgm:t>
    </dgm:pt>
    <dgm:pt modelId="{47A5425C-C454-4B4A-B89D-E18249705DF7}" type="parTrans" cxnId="{19A555D5-1C0A-42A2-A79E-E1B72F10CAC8}">
      <dgm:prSet/>
      <dgm:spPr/>
      <dgm:t>
        <a:bodyPr/>
        <a:lstStyle/>
        <a:p>
          <a:endParaRPr lang="zh-CN" altLang="en-US"/>
        </a:p>
      </dgm:t>
    </dgm:pt>
    <dgm:pt modelId="{618A3029-1B2D-4A57-A6B9-2634B679C3CC}" type="sibTrans" cxnId="{19A555D5-1C0A-42A2-A79E-E1B72F10CAC8}">
      <dgm:prSet/>
      <dgm:spPr/>
      <dgm:t>
        <a:bodyPr/>
        <a:lstStyle/>
        <a:p>
          <a:endParaRPr lang="zh-CN" altLang="en-US"/>
        </a:p>
      </dgm:t>
    </dgm:pt>
    <dgm:pt modelId="{C1EAA624-9D30-4826-BF0B-AC79656AC3C6}">
      <dgm:prSet phldrT="[文本]" custT="1"/>
      <dgm:spPr/>
      <dgm:t>
        <a:bodyPr/>
        <a:lstStyle/>
        <a:p>
          <a:r>
            <a:rPr lang="en-US" altLang="zh-CN" sz="1800" dirty="0" smtClean="0">
              <a:solidFill>
                <a:srgbClr val="0E438A"/>
              </a:solidFill>
            </a:rPr>
            <a:t>8.2	</a:t>
          </a:r>
          <a:r>
            <a:rPr lang="en-GB" altLang="zh-CN" sz="1800" dirty="0" smtClean="0">
              <a:solidFill>
                <a:srgbClr val="0E438A"/>
              </a:solidFill>
            </a:rPr>
            <a:t>Security requirements of CSP</a:t>
          </a:r>
          <a:endParaRPr lang="zh-CN" altLang="en-US" sz="1800" dirty="0">
            <a:solidFill>
              <a:srgbClr val="0E438A"/>
            </a:solidFill>
          </a:endParaRPr>
        </a:p>
      </dgm:t>
    </dgm:pt>
    <dgm:pt modelId="{F84A5607-4F8A-480F-BBEE-87C1903F52D6}" type="parTrans" cxnId="{4D5B33D0-C2C4-4DA9-9676-ECC1DD1F7428}">
      <dgm:prSet/>
      <dgm:spPr/>
      <dgm:t>
        <a:bodyPr/>
        <a:lstStyle/>
        <a:p>
          <a:endParaRPr lang="zh-CN" altLang="en-US"/>
        </a:p>
      </dgm:t>
    </dgm:pt>
    <dgm:pt modelId="{7B1BF3B1-E084-4C41-9CCD-0194CAC5928A}" type="sibTrans" cxnId="{4D5B33D0-C2C4-4DA9-9676-ECC1DD1F7428}">
      <dgm:prSet/>
      <dgm:spPr/>
      <dgm:t>
        <a:bodyPr/>
        <a:lstStyle/>
        <a:p>
          <a:endParaRPr lang="zh-CN" altLang="en-US"/>
        </a:p>
      </dgm:t>
    </dgm:pt>
    <dgm:pt modelId="{B00B6FB3-9025-4FB6-A915-31FACF988DED}">
      <dgm:prSet phldrT="[文本]" custT="1"/>
      <dgm:spPr/>
      <dgm:t>
        <a:bodyPr/>
        <a:lstStyle/>
        <a:p>
          <a:r>
            <a:rPr lang="en-US" altLang="zh-CN" sz="1800" dirty="0" smtClean="0">
              <a:solidFill>
                <a:srgbClr val="0E438A"/>
              </a:solidFill>
            </a:rPr>
            <a:t>8.3 </a:t>
          </a:r>
          <a:r>
            <a:rPr lang="en-GB" altLang="zh-CN" sz="1800" dirty="0" smtClean="0">
              <a:solidFill>
                <a:srgbClr val="0E438A"/>
              </a:solidFill>
            </a:rPr>
            <a:t>Security requirements of CSN</a:t>
          </a:r>
          <a:endParaRPr lang="zh-CN" altLang="en-US" sz="1800" dirty="0">
            <a:solidFill>
              <a:srgbClr val="0E438A"/>
            </a:solidFill>
          </a:endParaRPr>
        </a:p>
      </dgm:t>
    </dgm:pt>
    <dgm:pt modelId="{463052FC-AB87-42B0-870F-47A3D1C15AA7}" type="parTrans" cxnId="{52E646E1-1A8D-4228-B6D7-8AE1164752CF}">
      <dgm:prSet/>
      <dgm:spPr/>
    </dgm:pt>
    <dgm:pt modelId="{E8D434FA-499A-4952-9178-A89F4BC618EF}" type="sibTrans" cxnId="{52E646E1-1A8D-4228-B6D7-8AE1164752CF}">
      <dgm:prSet/>
      <dgm:spPr/>
    </dgm:pt>
    <dgm:pt modelId="{F56205A8-A1FC-42DA-8988-5B5419584AC3}" type="pres">
      <dgm:prSet presAssocID="{7C59D4E8-9BC8-415C-B2BF-CB78E20D405D}" presName="Name0" presStyleCnt="0">
        <dgm:presLayoutVars>
          <dgm:dir/>
          <dgm:animLvl val="lvl"/>
          <dgm:resizeHandles val="exact"/>
        </dgm:presLayoutVars>
      </dgm:prSet>
      <dgm:spPr/>
      <dgm:t>
        <a:bodyPr/>
        <a:lstStyle/>
        <a:p>
          <a:endParaRPr lang="zh-CN" altLang="en-US"/>
        </a:p>
      </dgm:t>
    </dgm:pt>
    <dgm:pt modelId="{1A69DFC5-D708-4776-B17F-45F2244C30B0}" type="pres">
      <dgm:prSet presAssocID="{360325FD-1672-473B-B2C4-1952D71B5DA0}" presName="composite" presStyleCnt="0"/>
      <dgm:spPr/>
    </dgm:pt>
    <dgm:pt modelId="{C33F383D-579E-407D-9F02-816C1799CCDE}" type="pres">
      <dgm:prSet presAssocID="{360325FD-1672-473B-B2C4-1952D71B5DA0}" presName="parTx" presStyleLbl="alignNode1" presStyleIdx="0" presStyleCnt="2" custScaleX="179947" custScaleY="138471">
        <dgm:presLayoutVars>
          <dgm:chMax val="0"/>
          <dgm:chPref val="0"/>
          <dgm:bulletEnabled val="1"/>
        </dgm:presLayoutVars>
      </dgm:prSet>
      <dgm:spPr/>
      <dgm:t>
        <a:bodyPr/>
        <a:lstStyle/>
        <a:p>
          <a:endParaRPr lang="zh-CN" altLang="en-US"/>
        </a:p>
      </dgm:t>
    </dgm:pt>
    <dgm:pt modelId="{79C3FB33-D067-4D60-922C-6ADC7AF88CCF}" type="pres">
      <dgm:prSet presAssocID="{360325FD-1672-473B-B2C4-1952D71B5DA0}" presName="desTx" presStyleLbl="alignAccFollowNode1" presStyleIdx="0" presStyleCnt="2" custScaleX="184885">
        <dgm:presLayoutVars>
          <dgm:bulletEnabled val="1"/>
        </dgm:presLayoutVars>
      </dgm:prSet>
      <dgm:spPr/>
      <dgm:t>
        <a:bodyPr/>
        <a:lstStyle/>
        <a:p>
          <a:endParaRPr lang="zh-CN" altLang="en-US"/>
        </a:p>
      </dgm:t>
    </dgm:pt>
    <dgm:pt modelId="{6604FC64-D780-4A8B-A30C-5966F8994A5A}" type="pres">
      <dgm:prSet presAssocID="{B1F46F61-2D21-45FF-9561-63646CE3676F}" presName="space" presStyleCnt="0"/>
      <dgm:spPr/>
    </dgm:pt>
    <dgm:pt modelId="{53012F8A-80AB-4786-A863-FAC28B04D383}" type="pres">
      <dgm:prSet presAssocID="{067B1DC6-75E8-4CC0-9A60-1EA11F30A96D}" presName="composite" presStyleCnt="0"/>
      <dgm:spPr/>
    </dgm:pt>
    <dgm:pt modelId="{34B2062A-321F-4E93-B7FE-DB26E84AFBF2}" type="pres">
      <dgm:prSet presAssocID="{067B1DC6-75E8-4CC0-9A60-1EA11F30A96D}" presName="parTx" presStyleLbl="alignNode1" presStyleIdx="1" presStyleCnt="2" custScaleX="190093" custScaleY="138471" custLinFactNeighborX="59" custLinFactNeighborY="-15316">
        <dgm:presLayoutVars>
          <dgm:chMax val="0"/>
          <dgm:chPref val="0"/>
          <dgm:bulletEnabled val="1"/>
        </dgm:presLayoutVars>
      </dgm:prSet>
      <dgm:spPr/>
      <dgm:t>
        <a:bodyPr/>
        <a:lstStyle/>
        <a:p>
          <a:endParaRPr lang="zh-CN" altLang="en-US"/>
        </a:p>
      </dgm:t>
    </dgm:pt>
    <dgm:pt modelId="{E5C23DD5-0601-46B9-BD43-57D3ED57929A}" type="pres">
      <dgm:prSet presAssocID="{067B1DC6-75E8-4CC0-9A60-1EA11F30A96D}" presName="desTx" presStyleLbl="alignAccFollowNode1" presStyleIdx="1" presStyleCnt="2" custScaleX="195309">
        <dgm:presLayoutVars>
          <dgm:bulletEnabled val="1"/>
        </dgm:presLayoutVars>
      </dgm:prSet>
      <dgm:spPr/>
      <dgm:t>
        <a:bodyPr/>
        <a:lstStyle/>
        <a:p>
          <a:endParaRPr lang="zh-CN" altLang="en-US"/>
        </a:p>
      </dgm:t>
    </dgm:pt>
  </dgm:ptLst>
  <dgm:cxnLst>
    <dgm:cxn modelId="{5C866FA4-8997-4EDC-AD7F-B6E234DEEE97}" srcId="{067B1DC6-75E8-4CC0-9A60-1EA11F30A96D}" destId="{86B32434-F6F9-4733-A4C4-1AF6415F0C6D}" srcOrd="0" destOrd="0" parTransId="{600D3AEB-1FD9-43EE-AAF0-B301BA7387E8}" sibTransId="{904144BF-5863-49B3-9A4B-9D1C8BC23FF4}"/>
    <dgm:cxn modelId="{E2AFF6E4-53FE-436F-B8CC-E22D6F852B35}" type="presOf" srcId="{6412D356-3A21-4F17-8D20-7754EF2A7561}" destId="{79C3FB33-D067-4D60-922C-6ADC7AF88CCF}" srcOrd="0" destOrd="0" presId="urn:microsoft.com/office/officeart/2005/8/layout/hList1"/>
    <dgm:cxn modelId="{52E646E1-1A8D-4228-B6D7-8AE1164752CF}" srcId="{067B1DC6-75E8-4CC0-9A60-1EA11F30A96D}" destId="{B00B6FB3-9025-4FB6-A915-31FACF988DED}" srcOrd="2" destOrd="0" parTransId="{463052FC-AB87-42B0-870F-47A3D1C15AA7}" sibTransId="{E8D434FA-499A-4952-9178-A89F4BC618EF}"/>
    <dgm:cxn modelId="{EA5F5375-2C84-4C6C-BDC9-A21B1F1BE26C}" type="presOf" srcId="{EB1B7ED0-5EBB-45BE-9D26-813758B2AEC0}" destId="{79C3FB33-D067-4D60-922C-6ADC7AF88CCF}" srcOrd="0" destOrd="3" presId="urn:microsoft.com/office/officeart/2005/8/layout/hList1"/>
    <dgm:cxn modelId="{4A68122F-0F48-4601-AB64-22BEF81A46BD}" type="presOf" srcId="{B00B6FB3-9025-4FB6-A915-31FACF988DED}" destId="{E5C23DD5-0601-46B9-BD43-57D3ED57929A}" srcOrd="0" destOrd="2" presId="urn:microsoft.com/office/officeart/2005/8/layout/hList1"/>
    <dgm:cxn modelId="{3C6B6484-DCBF-4D2D-AEA0-96563C919018}" type="presOf" srcId="{067B1DC6-75E8-4CC0-9A60-1EA11F30A96D}" destId="{34B2062A-321F-4E93-B7FE-DB26E84AFBF2}" srcOrd="0" destOrd="0" presId="urn:microsoft.com/office/officeart/2005/8/layout/hList1"/>
    <dgm:cxn modelId="{FD033110-E27F-4401-B35C-FB4E47FF91E5}" type="presOf" srcId="{C1EAA624-9D30-4826-BF0B-AC79656AC3C6}" destId="{E5C23DD5-0601-46B9-BD43-57D3ED57929A}" srcOrd="0" destOrd="1" presId="urn:microsoft.com/office/officeart/2005/8/layout/hList1"/>
    <dgm:cxn modelId="{E5C60F63-2CA5-4C19-A459-B5823439F36F}" srcId="{7C59D4E8-9BC8-415C-B2BF-CB78E20D405D}" destId="{067B1DC6-75E8-4CC0-9A60-1EA11F30A96D}" srcOrd="1" destOrd="0" parTransId="{0877282C-E4D9-4161-B8B7-5715367A1CDC}" sibTransId="{1F8C6DD5-4359-4AE5-A749-1D7790D81B6E}"/>
    <dgm:cxn modelId="{4D5B33D0-C2C4-4DA9-9676-ECC1DD1F7428}" srcId="{067B1DC6-75E8-4CC0-9A60-1EA11F30A96D}" destId="{C1EAA624-9D30-4826-BF0B-AC79656AC3C6}" srcOrd="1" destOrd="0" parTransId="{F84A5607-4F8A-480F-BBEE-87C1903F52D6}" sibTransId="{7B1BF3B1-E084-4C41-9CCD-0194CAC5928A}"/>
    <dgm:cxn modelId="{9FB5869A-2EE5-40E9-B676-DEB594681C85}" srcId="{360325FD-1672-473B-B2C4-1952D71B5DA0}" destId="{88F52363-56D8-45BC-9701-4DE7FC068E40}" srcOrd="1" destOrd="0" parTransId="{458C6933-47E4-447A-A008-871FD416C021}" sibTransId="{215B7C4B-3E4D-4D1B-95F7-3F6BA0438A18}"/>
    <dgm:cxn modelId="{8C476349-19B4-440A-BEE7-1DC12E8D115F}" type="presOf" srcId="{0C47B6E5-DFF7-4BB6-9056-E8D75F66B1BF}" destId="{79C3FB33-D067-4D60-922C-6ADC7AF88CCF}" srcOrd="0" destOrd="2" presId="urn:microsoft.com/office/officeart/2005/8/layout/hList1"/>
    <dgm:cxn modelId="{F06A701D-D8D5-4D0B-8359-25F415BFECD1}" type="presOf" srcId="{7C59D4E8-9BC8-415C-B2BF-CB78E20D405D}" destId="{F56205A8-A1FC-42DA-8988-5B5419584AC3}" srcOrd="0" destOrd="0" presId="urn:microsoft.com/office/officeart/2005/8/layout/hList1"/>
    <dgm:cxn modelId="{19A555D5-1C0A-42A2-A79E-E1B72F10CAC8}" srcId="{360325FD-1672-473B-B2C4-1952D71B5DA0}" destId="{EB1B7ED0-5EBB-45BE-9D26-813758B2AEC0}" srcOrd="3" destOrd="0" parTransId="{47A5425C-C454-4B4A-B89D-E18249705DF7}" sibTransId="{618A3029-1B2D-4A57-A6B9-2634B679C3CC}"/>
    <dgm:cxn modelId="{2307B75A-BFB1-4B49-9C21-97AAD007F927}" srcId="{360325FD-1672-473B-B2C4-1952D71B5DA0}" destId="{6412D356-3A21-4F17-8D20-7754EF2A7561}" srcOrd="0" destOrd="0" parTransId="{6080B926-A00D-4D22-B589-3FB6FA4BC777}" sibTransId="{9D07821D-5E5B-400D-9292-2F00647374A3}"/>
    <dgm:cxn modelId="{80DB7BD7-CEF1-4FBE-9773-E7886E480D19}" type="presOf" srcId="{86B32434-F6F9-4733-A4C4-1AF6415F0C6D}" destId="{E5C23DD5-0601-46B9-BD43-57D3ED57929A}" srcOrd="0" destOrd="0" presId="urn:microsoft.com/office/officeart/2005/8/layout/hList1"/>
    <dgm:cxn modelId="{F8C41BAD-05B3-4686-9122-26CE2A26B80B}" srcId="{7C59D4E8-9BC8-415C-B2BF-CB78E20D405D}" destId="{360325FD-1672-473B-B2C4-1952D71B5DA0}" srcOrd="0" destOrd="0" parTransId="{C5B05AAA-14AD-42BF-899C-DE8A4595A501}" sibTransId="{B1F46F61-2D21-45FF-9561-63646CE3676F}"/>
    <dgm:cxn modelId="{70F2CC20-216A-4FB9-982F-292B1C1EFBEF}" type="presOf" srcId="{360325FD-1672-473B-B2C4-1952D71B5DA0}" destId="{C33F383D-579E-407D-9F02-816C1799CCDE}" srcOrd="0" destOrd="0" presId="urn:microsoft.com/office/officeart/2005/8/layout/hList1"/>
    <dgm:cxn modelId="{BACA8FEA-193A-4ADC-AF0E-4A9183B30FC9}" srcId="{360325FD-1672-473B-B2C4-1952D71B5DA0}" destId="{0C47B6E5-DFF7-4BB6-9056-E8D75F66B1BF}" srcOrd="2" destOrd="0" parTransId="{50095C04-AEA9-452E-A987-1C68F72B1100}" sibTransId="{0C030AF6-4056-45A1-9CBA-5CAE7B0D792A}"/>
    <dgm:cxn modelId="{06EE4532-F364-45BA-AEED-E76867F60D21}" type="presOf" srcId="{88F52363-56D8-45BC-9701-4DE7FC068E40}" destId="{79C3FB33-D067-4D60-922C-6ADC7AF88CCF}" srcOrd="0" destOrd="1" presId="urn:microsoft.com/office/officeart/2005/8/layout/hList1"/>
    <dgm:cxn modelId="{149C2215-A1E5-41AE-8C28-5D4B8EF02452}" type="presParOf" srcId="{F56205A8-A1FC-42DA-8988-5B5419584AC3}" destId="{1A69DFC5-D708-4776-B17F-45F2244C30B0}" srcOrd="0" destOrd="0" presId="urn:microsoft.com/office/officeart/2005/8/layout/hList1"/>
    <dgm:cxn modelId="{4473338E-26B5-4BC1-AE87-BEFCA67ABCE5}" type="presParOf" srcId="{1A69DFC5-D708-4776-B17F-45F2244C30B0}" destId="{C33F383D-579E-407D-9F02-816C1799CCDE}" srcOrd="0" destOrd="0" presId="urn:microsoft.com/office/officeart/2005/8/layout/hList1"/>
    <dgm:cxn modelId="{86A83CB9-B827-4944-96F6-2CBEBEC6242F}" type="presParOf" srcId="{1A69DFC5-D708-4776-B17F-45F2244C30B0}" destId="{79C3FB33-D067-4D60-922C-6ADC7AF88CCF}" srcOrd="1" destOrd="0" presId="urn:microsoft.com/office/officeart/2005/8/layout/hList1"/>
    <dgm:cxn modelId="{496C1A4B-EC09-42CB-B88B-47F75106B9E0}" type="presParOf" srcId="{F56205A8-A1FC-42DA-8988-5B5419584AC3}" destId="{6604FC64-D780-4A8B-A30C-5966F8994A5A}" srcOrd="1" destOrd="0" presId="urn:microsoft.com/office/officeart/2005/8/layout/hList1"/>
    <dgm:cxn modelId="{D345E62D-C8C5-4CEA-8718-D935A1AC8812}" type="presParOf" srcId="{F56205A8-A1FC-42DA-8988-5B5419584AC3}" destId="{53012F8A-80AB-4786-A863-FAC28B04D383}" srcOrd="2" destOrd="0" presId="urn:microsoft.com/office/officeart/2005/8/layout/hList1"/>
    <dgm:cxn modelId="{D7CB3FBC-C869-4884-8ECE-EA3E48482482}" type="presParOf" srcId="{53012F8A-80AB-4786-A863-FAC28B04D383}" destId="{34B2062A-321F-4E93-B7FE-DB26E84AFBF2}" srcOrd="0" destOrd="0" presId="urn:microsoft.com/office/officeart/2005/8/layout/hList1"/>
    <dgm:cxn modelId="{8F99F705-A84D-4615-B1B4-B7CD2B95B0CC}" type="presParOf" srcId="{53012F8A-80AB-4786-A863-FAC28B04D383}" destId="{E5C23DD5-0601-46B9-BD43-57D3ED57929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3DAC053-8BB1-4F1C-BA64-1A704904450C}" type="doc">
      <dgm:prSet loTypeId="urn:microsoft.com/office/officeart/2005/8/layout/process2" loCatId="process" qsTypeId="urn:microsoft.com/office/officeart/2005/8/quickstyle/simple1" qsCatId="simple" csTypeId="urn:microsoft.com/office/officeart/2005/8/colors/colorful5" csCatId="colorful" phldr="1"/>
      <dgm:spPr/>
    </dgm:pt>
    <dgm:pt modelId="{272BA14D-C1B2-4E54-93A3-A8AF2C7356C2}">
      <dgm:prSet phldrT="[文本]" custT="1"/>
      <dgm:spPr/>
      <dgm:t>
        <a:bodyPr/>
        <a:lstStyle/>
        <a:p>
          <a:r>
            <a:rPr lang="en-US" altLang="zh-CN" sz="2400" dirty="0" smtClean="0">
              <a:solidFill>
                <a:schemeClr val="bg2"/>
              </a:solidFill>
              <a:latin typeface="+mj-lt"/>
              <a:ea typeface="黑体" pitchFamily="49" charset="-122"/>
            </a:rPr>
            <a:t>6. Overview	</a:t>
          </a:r>
          <a:endParaRPr lang="zh-CN" altLang="en-US" sz="2400" dirty="0">
            <a:solidFill>
              <a:schemeClr val="bg2"/>
            </a:solidFill>
            <a:latin typeface="+mj-lt"/>
          </a:endParaRPr>
        </a:p>
      </dgm:t>
    </dgm:pt>
    <dgm:pt modelId="{A3F6638D-C241-43BD-8D03-D61A42A4895B}" type="parTrans" cxnId="{30D9E092-7CE4-4AD0-86AF-E4C98820B758}">
      <dgm:prSet/>
      <dgm:spPr/>
      <dgm:t>
        <a:bodyPr/>
        <a:lstStyle/>
        <a:p>
          <a:endParaRPr lang="zh-CN" altLang="en-US">
            <a:latin typeface="+mj-lt"/>
          </a:endParaRPr>
        </a:p>
      </dgm:t>
    </dgm:pt>
    <dgm:pt modelId="{A891680E-1BAE-4F90-824C-D1121E5762FE}" type="sibTrans" cxnId="{30D9E092-7CE4-4AD0-86AF-E4C98820B758}">
      <dgm:prSet/>
      <dgm:spPr/>
      <dgm:t>
        <a:bodyPr/>
        <a:lstStyle/>
        <a:p>
          <a:endParaRPr lang="zh-CN" altLang="en-US">
            <a:latin typeface="+mj-lt"/>
          </a:endParaRPr>
        </a:p>
      </dgm:t>
    </dgm:pt>
    <dgm:pt modelId="{3427BB11-5FBF-479D-A451-9E4541BAA53B}">
      <dgm:prSet phldrT="[文本]" custT="1"/>
      <dgm:spPr>
        <a:solidFill>
          <a:schemeClr val="accent6">
            <a:lumMod val="20000"/>
            <a:lumOff val="80000"/>
          </a:schemeClr>
        </a:solidFill>
      </dgm:spPr>
      <dgm:t>
        <a:bodyPr/>
        <a:lstStyle/>
        <a:p>
          <a:r>
            <a:rPr lang="en-US" altLang="zh-CN" sz="2400" dirty="0" smtClean="0">
              <a:solidFill>
                <a:schemeClr val="bg2"/>
              </a:solidFill>
              <a:latin typeface="+mj-lt"/>
              <a:ea typeface="黑体" pitchFamily="49" charset="-122"/>
            </a:rPr>
            <a:t>8. Guidelines of daily operational security </a:t>
          </a:r>
          <a:endParaRPr lang="zh-CN" altLang="en-US" sz="2400" dirty="0">
            <a:solidFill>
              <a:schemeClr val="bg2"/>
            </a:solidFill>
            <a:latin typeface="+mj-lt"/>
            <a:ea typeface="黑体" pitchFamily="49" charset="-122"/>
          </a:endParaRPr>
        </a:p>
      </dgm:t>
    </dgm:pt>
    <dgm:pt modelId="{F3E2E61B-D6B9-45E7-A489-8862ED2855EC}" type="parTrans" cxnId="{C6E0B34B-1E8A-457C-9813-F06D63E0C3ED}">
      <dgm:prSet/>
      <dgm:spPr/>
      <dgm:t>
        <a:bodyPr/>
        <a:lstStyle/>
        <a:p>
          <a:endParaRPr lang="zh-CN" altLang="en-US">
            <a:latin typeface="+mj-lt"/>
          </a:endParaRPr>
        </a:p>
      </dgm:t>
    </dgm:pt>
    <dgm:pt modelId="{FEFAC349-5026-40BB-BC95-11137D663A46}" type="sibTrans" cxnId="{C6E0B34B-1E8A-457C-9813-F06D63E0C3ED}">
      <dgm:prSet/>
      <dgm:spPr/>
      <dgm:t>
        <a:bodyPr/>
        <a:lstStyle/>
        <a:p>
          <a:endParaRPr lang="zh-CN" altLang="en-US">
            <a:latin typeface="+mj-lt"/>
          </a:endParaRPr>
        </a:p>
      </dgm:t>
    </dgm:pt>
    <dgm:pt modelId="{6A946E95-0870-4BAE-A842-E8FE308CA992}">
      <dgm:prSet phldrT="[文本]" custT="1"/>
      <dgm:spPr>
        <a:solidFill>
          <a:srgbClr val="5AED8B"/>
        </a:solidFill>
      </dgm:spPr>
      <dgm:t>
        <a:bodyPr/>
        <a:lstStyle/>
        <a:p>
          <a:r>
            <a:rPr lang="en-US" altLang="zh-CN" sz="2400" dirty="0" smtClean="0">
              <a:solidFill>
                <a:schemeClr val="bg2"/>
              </a:solidFill>
              <a:latin typeface="+mj-lt"/>
              <a:ea typeface="黑体" pitchFamily="49" charset="-122"/>
            </a:rPr>
            <a:t>7. </a:t>
          </a:r>
          <a:r>
            <a:rPr lang="en-GB" altLang="zh-CN" sz="2400" dirty="0" smtClean="0">
              <a:solidFill>
                <a:schemeClr val="bg2"/>
              </a:solidFill>
              <a:latin typeface="+mj-lt"/>
              <a:ea typeface="黑体" pitchFamily="49" charset="-122"/>
            </a:rPr>
            <a:t>Requirements of the security clause of the service level agreement</a:t>
          </a:r>
          <a:endParaRPr lang="zh-CN" altLang="en-US" sz="2400" dirty="0">
            <a:solidFill>
              <a:schemeClr val="bg2"/>
            </a:solidFill>
            <a:latin typeface="+mj-lt"/>
            <a:ea typeface="黑体" pitchFamily="49" charset="-122"/>
          </a:endParaRPr>
        </a:p>
      </dgm:t>
    </dgm:pt>
    <dgm:pt modelId="{31FDFC09-0A6C-4544-BA65-9A40D7BDC4B3}" type="sibTrans" cxnId="{6B778969-5D04-4B12-B27D-094728C093AE}">
      <dgm:prSet/>
      <dgm:spPr/>
      <dgm:t>
        <a:bodyPr/>
        <a:lstStyle/>
        <a:p>
          <a:endParaRPr lang="zh-CN" altLang="en-US">
            <a:latin typeface="+mj-lt"/>
          </a:endParaRPr>
        </a:p>
      </dgm:t>
    </dgm:pt>
    <dgm:pt modelId="{2802F622-4E31-4412-81CF-0F7474EA7903}" type="parTrans" cxnId="{6B778969-5D04-4B12-B27D-094728C093AE}">
      <dgm:prSet/>
      <dgm:spPr/>
      <dgm:t>
        <a:bodyPr/>
        <a:lstStyle/>
        <a:p>
          <a:endParaRPr lang="zh-CN" altLang="en-US">
            <a:latin typeface="+mj-lt"/>
          </a:endParaRPr>
        </a:p>
      </dgm:t>
    </dgm:pt>
    <dgm:pt modelId="{0CA9FA46-3B66-4EFB-859E-E479AC26F6FD}" type="pres">
      <dgm:prSet presAssocID="{63DAC053-8BB1-4F1C-BA64-1A704904450C}" presName="linearFlow" presStyleCnt="0">
        <dgm:presLayoutVars>
          <dgm:resizeHandles val="exact"/>
        </dgm:presLayoutVars>
      </dgm:prSet>
      <dgm:spPr/>
    </dgm:pt>
    <dgm:pt modelId="{81FF80EC-6199-44BA-A413-578C2C5EA83D}" type="pres">
      <dgm:prSet presAssocID="{272BA14D-C1B2-4E54-93A3-A8AF2C7356C2}" presName="node" presStyleLbl="node1" presStyleIdx="0" presStyleCnt="3" custScaleX="216636" custScaleY="96038">
        <dgm:presLayoutVars>
          <dgm:bulletEnabled val="1"/>
        </dgm:presLayoutVars>
      </dgm:prSet>
      <dgm:spPr/>
      <dgm:t>
        <a:bodyPr/>
        <a:lstStyle/>
        <a:p>
          <a:endParaRPr lang="zh-CN" altLang="en-US"/>
        </a:p>
      </dgm:t>
    </dgm:pt>
    <dgm:pt modelId="{2A50E924-1E29-41C1-AF98-4968AF9818DB}" type="pres">
      <dgm:prSet presAssocID="{A891680E-1BAE-4F90-824C-D1121E5762FE}" presName="sibTrans" presStyleLbl="sibTrans2D1" presStyleIdx="0" presStyleCnt="2"/>
      <dgm:spPr/>
      <dgm:t>
        <a:bodyPr/>
        <a:lstStyle/>
        <a:p>
          <a:endParaRPr lang="zh-CN" altLang="en-US"/>
        </a:p>
      </dgm:t>
    </dgm:pt>
    <dgm:pt modelId="{DDD6BAC4-FBDD-4745-847A-D028B7323EAB}" type="pres">
      <dgm:prSet presAssocID="{A891680E-1BAE-4F90-824C-D1121E5762FE}" presName="connectorText" presStyleLbl="sibTrans2D1" presStyleIdx="0" presStyleCnt="2"/>
      <dgm:spPr/>
      <dgm:t>
        <a:bodyPr/>
        <a:lstStyle/>
        <a:p>
          <a:endParaRPr lang="zh-CN" altLang="en-US"/>
        </a:p>
      </dgm:t>
    </dgm:pt>
    <dgm:pt modelId="{CA3994C9-F6E0-4565-95B4-2A601D945681}" type="pres">
      <dgm:prSet presAssocID="{6A946E95-0870-4BAE-A842-E8FE308CA992}" presName="node" presStyleLbl="node1" presStyleIdx="1" presStyleCnt="3" custScaleX="216636">
        <dgm:presLayoutVars>
          <dgm:bulletEnabled val="1"/>
        </dgm:presLayoutVars>
      </dgm:prSet>
      <dgm:spPr/>
      <dgm:t>
        <a:bodyPr/>
        <a:lstStyle/>
        <a:p>
          <a:endParaRPr lang="zh-CN" altLang="en-US"/>
        </a:p>
      </dgm:t>
    </dgm:pt>
    <dgm:pt modelId="{A5764237-0E7A-463B-8ACA-AF2247EA3120}" type="pres">
      <dgm:prSet presAssocID="{31FDFC09-0A6C-4544-BA65-9A40D7BDC4B3}" presName="sibTrans" presStyleLbl="sibTrans2D1" presStyleIdx="1" presStyleCnt="2"/>
      <dgm:spPr/>
      <dgm:t>
        <a:bodyPr/>
        <a:lstStyle/>
        <a:p>
          <a:endParaRPr lang="zh-CN" altLang="en-US"/>
        </a:p>
      </dgm:t>
    </dgm:pt>
    <dgm:pt modelId="{7FC13529-E5C6-4837-A50F-EA7AABB1A16D}" type="pres">
      <dgm:prSet presAssocID="{31FDFC09-0A6C-4544-BA65-9A40D7BDC4B3}" presName="connectorText" presStyleLbl="sibTrans2D1" presStyleIdx="1" presStyleCnt="2"/>
      <dgm:spPr/>
      <dgm:t>
        <a:bodyPr/>
        <a:lstStyle/>
        <a:p>
          <a:endParaRPr lang="zh-CN" altLang="en-US"/>
        </a:p>
      </dgm:t>
    </dgm:pt>
    <dgm:pt modelId="{BC6A5BA7-C62A-4880-94D3-8E4B07BA75CB}" type="pres">
      <dgm:prSet presAssocID="{3427BB11-5FBF-479D-A451-9E4541BAA53B}" presName="node" presStyleLbl="node1" presStyleIdx="2" presStyleCnt="3" custScaleX="216636">
        <dgm:presLayoutVars>
          <dgm:bulletEnabled val="1"/>
        </dgm:presLayoutVars>
      </dgm:prSet>
      <dgm:spPr/>
      <dgm:t>
        <a:bodyPr/>
        <a:lstStyle/>
        <a:p>
          <a:endParaRPr lang="zh-CN" altLang="en-US"/>
        </a:p>
      </dgm:t>
    </dgm:pt>
  </dgm:ptLst>
  <dgm:cxnLst>
    <dgm:cxn modelId="{75B42AA0-6F87-4EF5-9551-8BF00C231541}" type="presOf" srcId="{3427BB11-5FBF-479D-A451-9E4541BAA53B}" destId="{BC6A5BA7-C62A-4880-94D3-8E4B07BA75CB}" srcOrd="0" destOrd="0" presId="urn:microsoft.com/office/officeart/2005/8/layout/process2"/>
    <dgm:cxn modelId="{7C282B16-A668-486C-B3FC-2FD676B1684F}" type="presOf" srcId="{A891680E-1BAE-4F90-824C-D1121E5762FE}" destId="{2A50E924-1E29-41C1-AF98-4968AF9818DB}" srcOrd="0" destOrd="0" presId="urn:microsoft.com/office/officeart/2005/8/layout/process2"/>
    <dgm:cxn modelId="{C6E0B34B-1E8A-457C-9813-F06D63E0C3ED}" srcId="{63DAC053-8BB1-4F1C-BA64-1A704904450C}" destId="{3427BB11-5FBF-479D-A451-9E4541BAA53B}" srcOrd="2" destOrd="0" parTransId="{F3E2E61B-D6B9-45E7-A489-8862ED2855EC}" sibTransId="{FEFAC349-5026-40BB-BC95-11137D663A46}"/>
    <dgm:cxn modelId="{6B778969-5D04-4B12-B27D-094728C093AE}" srcId="{63DAC053-8BB1-4F1C-BA64-1A704904450C}" destId="{6A946E95-0870-4BAE-A842-E8FE308CA992}" srcOrd="1" destOrd="0" parTransId="{2802F622-4E31-4412-81CF-0F7474EA7903}" sibTransId="{31FDFC09-0A6C-4544-BA65-9A40D7BDC4B3}"/>
    <dgm:cxn modelId="{73A10EDF-301C-4F6E-9DA7-FB382B39B309}" type="presOf" srcId="{A891680E-1BAE-4F90-824C-D1121E5762FE}" destId="{DDD6BAC4-FBDD-4745-847A-D028B7323EAB}" srcOrd="1" destOrd="0" presId="urn:microsoft.com/office/officeart/2005/8/layout/process2"/>
    <dgm:cxn modelId="{AAB07B34-D6C8-4C7E-A457-FFB556FD2285}" type="presOf" srcId="{31FDFC09-0A6C-4544-BA65-9A40D7BDC4B3}" destId="{7FC13529-E5C6-4837-A50F-EA7AABB1A16D}" srcOrd="1" destOrd="0" presId="urn:microsoft.com/office/officeart/2005/8/layout/process2"/>
    <dgm:cxn modelId="{30D9E092-7CE4-4AD0-86AF-E4C98820B758}" srcId="{63DAC053-8BB1-4F1C-BA64-1A704904450C}" destId="{272BA14D-C1B2-4E54-93A3-A8AF2C7356C2}" srcOrd="0" destOrd="0" parTransId="{A3F6638D-C241-43BD-8D03-D61A42A4895B}" sibTransId="{A891680E-1BAE-4F90-824C-D1121E5762FE}"/>
    <dgm:cxn modelId="{ECC4DCE7-5197-4B13-9965-E89AA4938B3D}" type="presOf" srcId="{272BA14D-C1B2-4E54-93A3-A8AF2C7356C2}" destId="{81FF80EC-6199-44BA-A413-578C2C5EA83D}" srcOrd="0" destOrd="0" presId="urn:microsoft.com/office/officeart/2005/8/layout/process2"/>
    <dgm:cxn modelId="{391983DA-B373-44A5-8C95-114927C9C801}" type="presOf" srcId="{63DAC053-8BB1-4F1C-BA64-1A704904450C}" destId="{0CA9FA46-3B66-4EFB-859E-E479AC26F6FD}" srcOrd="0" destOrd="0" presId="urn:microsoft.com/office/officeart/2005/8/layout/process2"/>
    <dgm:cxn modelId="{19936BD5-A140-4B92-B71E-BA2DAD37DE31}" type="presOf" srcId="{6A946E95-0870-4BAE-A842-E8FE308CA992}" destId="{CA3994C9-F6E0-4565-95B4-2A601D945681}" srcOrd="0" destOrd="0" presId="urn:microsoft.com/office/officeart/2005/8/layout/process2"/>
    <dgm:cxn modelId="{FAA30911-8591-47AD-9AF9-A496CB4D15CB}" type="presOf" srcId="{31FDFC09-0A6C-4544-BA65-9A40D7BDC4B3}" destId="{A5764237-0E7A-463B-8ACA-AF2247EA3120}" srcOrd="0" destOrd="0" presId="urn:microsoft.com/office/officeart/2005/8/layout/process2"/>
    <dgm:cxn modelId="{5DD16E0F-DC63-4A27-A7AA-79BC5DD0B5BA}" type="presParOf" srcId="{0CA9FA46-3B66-4EFB-859E-E479AC26F6FD}" destId="{81FF80EC-6199-44BA-A413-578C2C5EA83D}" srcOrd="0" destOrd="0" presId="urn:microsoft.com/office/officeart/2005/8/layout/process2"/>
    <dgm:cxn modelId="{1AF8026B-D0E7-4B0A-8DD5-8B36E73EE7A1}" type="presParOf" srcId="{0CA9FA46-3B66-4EFB-859E-E479AC26F6FD}" destId="{2A50E924-1E29-41C1-AF98-4968AF9818DB}" srcOrd="1" destOrd="0" presId="urn:microsoft.com/office/officeart/2005/8/layout/process2"/>
    <dgm:cxn modelId="{4FF9D7AA-BE82-4E30-AF56-47AAC718DA39}" type="presParOf" srcId="{2A50E924-1E29-41C1-AF98-4968AF9818DB}" destId="{DDD6BAC4-FBDD-4745-847A-D028B7323EAB}" srcOrd="0" destOrd="0" presId="urn:microsoft.com/office/officeart/2005/8/layout/process2"/>
    <dgm:cxn modelId="{FFF2DCF8-CC36-40CE-876D-012F4B536C43}" type="presParOf" srcId="{0CA9FA46-3B66-4EFB-859E-E479AC26F6FD}" destId="{CA3994C9-F6E0-4565-95B4-2A601D945681}" srcOrd="2" destOrd="0" presId="urn:microsoft.com/office/officeart/2005/8/layout/process2"/>
    <dgm:cxn modelId="{59EA3B72-0807-4CB4-8117-0809A94D5AFB}" type="presParOf" srcId="{0CA9FA46-3B66-4EFB-859E-E479AC26F6FD}" destId="{A5764237-0E7A-463B-8ACA-AF2247EA3120}" srcOrd="3" destOrd="0" presId="urn:microsoft.com/office/officeart/2005/8/layout/process2"/>
    <dgm:cxn modelId="{FE3B1C4B-3B37-4772-BD00-5060347798AC}" type="presParOf" srcId="{A5764237-0E7A-463B-8ACA-AF2247EA3120}" destId="{7FC13529-E5C6-4837-A50F-EA7AABB1A16D}" srcOrd="0" destOrd="0" presId="urn:microsoft.com/office/officeart/2005/8/layout/process2"/>
    <dgm:cxn modelId="{93E84A1B-347A-45BD-A5A6-AF390914633F}" type="presParOf" srcId="{0CA9FA46-3B66-4EFB-859E-E479AC26F6FD}" destId="{BC6A5BA7-C62A-4880-94D3-8E4B07BA75CB}"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A1265-F964-4928-88F6-72C48ABB9842}">
      <dsp:nvSpPr>
        <dsp:cNvPr id="0" name=""/>
        <dsp:cNvSpPr/>
      </dsp:nvSpPr>
      <dsp:spPr>
        <a:xfrm>
          <a:off x="-5065298" y="-776006"/>
          <a:ext cx="6032285" cy="6032285"/>
        </a:xfrm>
        <a:prstGeom prst="blockArc">
          <a:avLst>
            <a:gd name="adj1" fmla="val 18900000"/>
            <a:gd name="adj2" fmla="val 2700000"/>
            <a:gd name="adj3" fmla="val 358"/>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22AA2E-C823-4037-B1D3-0F3A224A7680}">
      <dsp:nvSpPr>
        <dsp:cNvPr id="0" name=""/>
        <dsp:cNvSpPr/>
      </dsp:nvSpPr>
      <dsp:spPr>
        <a:xfrm>
          <a:off x="506337" y="344443"/>
          <a:ext cx="6296325" cy="689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60960" rIns="60960" bIns="60960" numCol="1" spcCol="1270" anchor="ctr" anchorCtr="0">
          <a:noAutofit/>
        </a:bodyPr>
        <a:lstStyle/>
        <a:p>
          <a:pPr lvl="0" algn="l" defTabSz="1066800">
            <a:lnSpc>
              <a:spcPct val="90000"/>
            </a:lnSpc>
            <a:spcBef>
              <a:spcPct val="0"/>
            </a:spcBef>
            <a:spcAft>
              <a:spcPct val="35000"/>
            </a:spcAft>
          </a:pPr>
          <a:r>
            <a:rPr lang="en-US" altLang="zh-CN" sz="2400" kern="1200" dirty="0" smtClean="0">
              <a:solidFill>
                <a:schemeClr val="bg2"/>
              </a:solidFill>
            </a:rPr>
            <a:t>Cloud security related questions</a:t>
          </a:r>
          <a:endParaRPr lang="zh-CN" altLang="en-US" sz="2400" kern="1200" dirty="0">
            <a:solidFill>
              <a:schemeClr val="bg2"/>
            </a:solidFill>
          </a:endParaRPr>
        </a:p>
      </dsp:txBody>
      <dsp:txXfrm>
        <a:off x="506337" y="344443"/>
        <a:ext cx="6296325" cy="689245"/>
      </dsp:txXfrm>
    </dsp:sp>
    <dsp:sp modelId="{336E650D-E2EA-49E5-A261-384F213354FE}">
      <dsp:nvSpPr>
        <dsp:cNvPr id="0" name=""/>
        <dsp:cNvSpPr/>
      </dsp:nvSpPr>
      <dsp:spPr>
        <a:xfrm>
          <a:off x="75559" y="258287"/>
          <a:ext cx="861556" cy="861556"/>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4E1AF2-0358-4884-B17B-EEDADA2BE38F}">
      <dsp:nvSpPr>
        <dsp:cNvPr id="0" name=""/>
        <dsp:cNvSpPr/>
      </dsp:nvSpPr>
      <dsp:spPr>
        <a:xfrm>
          <a:off x="901497" y="1378490"/>
          <a:ext cx="5901165" cy="689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60960" rIns="60960" bIns="60960" numCol="1" spcCol="1270" anchor="ctr" anchorCtr="0">
          <a:noAutofit/>
        </a:bodyPr>
        <a:lstStyle/>
        <a:p>
          <a:pPr lvl="0" algn="l" defTabSz="1066800">
            <a:lnSpc>
              <a:spcPct val="90000"/>
            </a:lnSpc>
            <a:spcBef>
              <a:spcPct val="0"/>
            </a:spcBef>
            <a:spcAft>
              <a:spcPct val="35000"/>
            </a:spcAft>
          </a:pPr>
          <a:r>
            <a:rPr lang="en-US" altLang="zh-CN" sz="2400" kern="1200" dirty="0" smtClean="0">
              <a:solidFill>
                <a:schemeClr val="bg2"/>
              </a:solidFill>
            </a:rPr>
            <a:t>Cloud security Recommendation structure</a:t>
          </a:r>
          <a:endParaRPr lang="zh-CN" altLang="en-US" sz="2400" kern="1200" dirty="0">
            <a:solidFill>
              <a:schemeClr val="bg2"/>
            </a:solidFill>
          </a:endParaRPr>
        </a:p>
      </dsp:txBody>
      <dsp:txXfrm>
        <a:off x="901497" y="1378490"/>
        <a:ext cx="5901165" cy="689245"/>
      </dsp:txXfrm>
    </dsp:sp>
    <dsp:sp modelId="{CCF239A2-EE76-403F-A1DA-44E254865CD1}">
      <dsp:nvSpPr>
        <dsp:cNvPr id="0" name=""/>
        <dsp:cNvSpPr/>
      </dsp:nvSpPr>
      <dsp:spPr>
        <a:xfrm>
          <a:off x="470719" y="1292334"/>
          <a:ext cx="861556" cy="861556"/>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867A26-42B9-49CA-B722-C19AD50118F6}">
      <dsp:nvSpPr>
        <dsp:cNvPr id="0" name=""/>
        <dsp:cNvSpPr/>
      </dsp:nvSpPr>
      <dsp:spPr>
        <a:xfrm>
          <a:off x="901497" y="2412536"/>
          <a:ext cx="5901165" cy="689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60960" rIns="60960" bIns="60960" numCol="1" spcCol="1270" anchor="ctr" anchorCtr="0">
          <a:noAutofit/>
        </a:bodyPr>
        <a:lstStyle/>
        <a:p>
          <a:pPr lvl="0" algn="l" defTabSz="1066800">
            <a:lnSpc>
              <a:spcPct val="90000"/>
            </a:lnSpc>
            <a:spcBef>
              <a:spcPct val="0"/>
            </a:spcBef>
            <a:spcAft>
              <a:spcPct val="35000"/>
            </a:spcAft>
          </a:pPr>
          <a:r>
            <a:rPr lang="en-US" altLang="zh-CN" sz="2400" kern="1200" dirty="0" smtClean="0">
              <a:solidFill>
                <a:schemeClr val="bg2"/>
              </a:solidFill>
            </a:rPr>
            <a:t>Ongoing work items</a:t>
          </a:r>
          <a:endParaRPr lang="zh-CN" altLang="en-US" sz="2400" kern="1200" dirty="0">
            <a:solidFill>
              <a:schemeClr val="bg2"/>
            </a:solidFill>
          </a:endParaRPr>
        </a:p>
      </dsp:txBody>
      <dsp:txXfrm>
        <a:off x="901497" y="2412536"/>
        <a:ext cx="5901165" cy="689245"/>
      </dsp:txXfrm>
    </dsp:sp>
    <dsp:sp modelId="{15438BEA-9286-4101-ABE8-995A342EE993}">
      <dsp:nvSpPr>
        <dsp:cNvPr id="0" name=""/>
        <dsp:cNvSpPr/>
      </dsp:nvSpPr>
      <dsp:spPr>
        <a:xfrm>
          <a:off x="470719" y="2326381"/>
          <a:ext cx="861556" cy="861556"/>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CE9E4D-055C-40A4-B5C3-A700FB9A5344}">
      <dsp:nvSpPr>
        <dsp:cNvPr id="0" name=""/>
        <dsp:cNvSpPr/>
      </dsp:nvSpPr>
      <dsp:spPr>
        <a:xfrm>
          <a:off x="506337" y="3446583"/>
          <a:ext cx="6296325" cy="689245"/>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7088" tIns="60960" rIns="60960" bIns="60960" numCol="1" spcCol="1270" anchor="ctr" anchorCtr="0">
          <a:noAutofit/>
        </a:bodyPr>
        <a:lstStyle/>
        <a:p>
          <a:pPr lvl="0" algn="l" defTabSz="1066800">
            <a:lnSpc>
              <a:spcPct val="90000"/>
            </a:lnSpc>
            <a:spcBef>
              <a:spcPct val="0"/>
            </a:spcBef>
            <a:spcAft>
              <a:spcPct val="35000"/>
            </a:spcAft>
          </a:pPr>
          <a:r>
            <a:rPr lang="en-US" altLang="zh-CN" sz="2400" kern="1200" dirty="0" smtClean="0">
              <a:solidFill>
                <a:schemeClr val="bg2"/>
              </a:solidFill>
            </a:rPr>
            <a:t>Next study period(2017-2020)</a:t>
          </a:r>
          <a:endParaRPr lang="zh-CN" altLang="en-US" sz="2400" kern="1200" dirty="0">
            <a:solidFill>
              <a:schemeClr val="bg2"/>
            </a:solidFill>
          </a:endParaRPr>
        </a:p>
      </dsp:txBody>
      <dsp:txXfrm>
        <a:off x="506337" y="3446583"/>
        <a:ext cx="6296325" cy="689245"/>
      </dsp:txXfrm>
    </dsp:sp>
    <dsp:sp modelId="{0EEB95C2-6357-4646-BA9F-542393E10E0F}">
      <dsp:nvSpPr>
        <dsp:cNvPr id="0" name=""/>
        <dsp:cNvSpPr/>
      </dsp:nvSpPr>
      <dsp:spPr>
        <a:xfrm>
          <a:off x="75559" y="3360428"/>
          <a:ext cx="861556" cy="861556"/>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F383D-579E-407D-9F02-816C1799CCDE}">
      <dsp:nvSpPr>
        <dsp:cNvPr id="0" name=""/>
        <dsp:cNvSpPr/>
      </dsp:nvSpPr>
      <dsp:spPr>
        <a:xfrm>
          <a:off x="57113" y="-615802"/>
          <a:ext cx="3575731" cy="1430292"/>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altLang="zh-CN" sz="1800" kern="1200" dirty="0" smtClean="0">
              <a:solidFill>
                <a:srgbClr val="0E438A"/>
              </a:solidFill>
            </a:rPr>
            <a:t>7  </a:t>
          </a:r>
          <a:r>
            <a:rPr lang="en-GB" altLang="zh-CN" sz="1800" kern="1200" dirty="0" smtClean="0">
              <a:solidFill>
                <a:srgbClr val="0E438A"/>
              </a:solidFill>
            </a:rPr>
            <a:t>Requirements of the security clause of the service level agreement</a:t>
          </a:r>
          <a:endParaRPr lang="zh-CN" altLang="en-US" sz="1800" kern="1200" dirty="0">
            <a:solidFill>
              <a:srgbClr val="0E438A"/>
            </a:solidFill>
          </a:endParaRPr>
        </a:p>
      </dsp:txBody>
      <dsp:txXfrm>
        <a:off x="57113" y="-615802"/>
        <a:ext cx="3575731" cy="1430292"/>
      </dsp:txXfrm>
    </dsp:sp>
    <dsp:sp modelId="{79C3FB33-D067-4D60-922C-6ADC7AF88CCF}">
      <dsp:nvSpPr>
        <dsp:cNvPr id="0" name=""/>
        <dsp:cNvSpPr/>
      </dsp:nvSpPr>
      <dsp:spPr>
        <a:xfrm>
          <a:off x="8051" y="615802"/>
          <a:ext cx="3673854" cy="3889694"/>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7.1  Security responsibility between CSPs and CSCs </a:t>
          </a:r>
          <a:endParaRPr lang="zh-CN" altLang="en-US" sz="1600" kern="1200" dirty="0">
            <a:solidFill>
              <a:srgbClr val="0E438A"/>
            </a:solidFill>
            <a:latin typeface="+mj-lt"/>
            <a:ea typeface="黑体" pitchFamily="49" charset="-122"/>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7.2	Requirements of the security SLA	</a:t>
          </a: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7.2.1 General requirements</a:t>
          </a: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7.2.2 Requirements of the security clause of SLA</a:t>
          </a:r>
          <a:endParaRPr lang="zh-CN" altLang="en-US" sz="1600" kern="1200" dirty="0">
            <a:solidFill>
              <a:srgbClr val="0E438A"/>
            </a:solidFill>
          </a:endParaRPr>
        </a:p>
      </dsp:txBody>
      <dsp:txXfrm>
        <a:off x="8051" y="615802"/>
        <a:ext cx="3673854" cy="3889694"/>
      </dsp:txXfrm>
    </dsp:sp>
    <dsp:sp modelId="{34B2062A-321F-4E93-B7FE-DB26E84AFBF2}">
      <dsp:nvSpPr>
        <dsp:cNvPr id="0" name=""/>
        <dsp:cNvSpPr/>
      </dsp:nvSpPr>
      <dsp:spPr>
        <a:xfrm>
          <a:off x="4012825" y="-650523"/>
          <a:ext cx="3777343" cy="1510937"/>
        </a:xfrm>
        <a:prstGeom prst="rect">
          <a:avLst/>
        </a:prstGeom>
        <a:solidFill>
          <a:schemeClr val="accent6">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altLang="zh-CN" sz="1800" kern="1200" dirty="0" smtClean="0">
              <a:solidFill>
                <a:srgbClr val="0E438A"/>
              </a:solidFill>
            </a:rPr>
            <a:t>8  Guidelines of daily operational security</a:t>
          </a:r>
          <a:endParaRPr lang="zh-CN" altLang="en-US" sz="1800" kern="1200" dirty="0">
            <a:solidFill>
              <a:srgbClr val="0E438A"/>
            </a:solidFill>
            <a:latin typeface="+mj-lt"/>
            <a:ea typeface="黑体" pitchFamily="49" charset="-122"/>
          </a:endParaRPr>
        </a:p>
      </dsp:txBody>
      <dsp:txXfrm>
        <a:off x="4012825" y="-650523"/>
        <a:ext cx="3777343" cy="1510937"/>
      </dsp:txXfrm>
    </dsp:sp>
    <dsp:sp modelId="{E5C23DD5-0601-46B9-BD43-57D3ED57929A}">
      <dsp:nvSpPr>
        <dsp:cNvPr id="0" name=""/>
        <dsp:cNvSpPr/>
      </dsp:nvSpPr>
      <dsp:spPr>
        <a:xfrm>
          <a:off x="3959829" y="650523"/>
          <a:ext cx="3880990" cy="3889694"/>
        </a:xfrm>
        <a:prstGeom prst="rect">
          <a:avLst/>
        </a:prstGeom>
        <a:solidFill>
          <a:schemeClr val="accent5">
            <a:tint val="40000"/>
            <a:alpha val="90000"/>
            <a:hueOff val="12173831"/>
            <a:satOff val="-66034"/>
            <a:lumOff val="-8957"/>
            <a:alphaOff val="0"/>
          </a:schemeClr>
        </a:solidFill>
        <a:ln w="25400" cap="flat" cmpd="sng" algn="ctr">
          <a:solidFill>
            <a:schemeClr val="accent5">
              <a:tint val="40000"/>
              <a:alpha val="90000"/>
              <a:hueOff val="12173831"/>
              <a:satOff val="-66034"/>
              <a:lumOff val="-89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8.1 Identity management and access control</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8.2 </a:t>
          </a:r>
          <a:r>
            <a:rPr lang="en-GB" altLang="zh-CN" sz="1600" kern="1200" dirty="0" smtClean="0">
              <a:solidFill>
                <a:srgbClr val="0E438A"/>
              </a:solidFill>
            </a:rPr>
            <a:t>Data encryption and key management</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8.3 System security monitoring</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8.4 </a:t>
          </a:r>
          <a:r>
            <a:rPr lang="en-GB" altLang="zh-CN" sz="1600" kern="1200" dirty="0" smtClean="0">
              <a:solidFill>
                <a:srgbClr val="0E438A"/>
              </a:solidFill>
            </a:rPr>
            <a:t>Disaster recovery</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8.5 Security configuration management </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8.6 Securing event management</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8.7 </a:t>
          </a:r>
          <a:r>
            <a:rPr lang="en-GB" altLang="zh-CN" sz="1600" kern="1200" dirty="0" smtClean="0">
              <a:solidFill>
                <a:srgbClr val="0E438A"/>
              </a:solidFill>
            </a:rPr>
            <a:t>Patch upgrade</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8.8 </a:t>
          </a:r>
          <a:r>
            <a:rPr lang="en-GB" altLang="zh-CN" sz="1600" kern="1200" dirty="0" smtClean="0">
              <a:solidFill>
                <a:srgbClr val="0E438A"/>
              </a:solidFill>
            </a:rPr>
            <a:t>Securing configuration management</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8.9 </a:t>
          </a:r>
          <a:r>
            <a:rPr lang="en-GB" altLang="zh-CN" sz="1600" kern="1200" dirty="0" smtClean="0">
              <a:solidFill>
                <a:srgbClr val="0E438A"/>
              </a:solidFill>
            </a:rPr>
            <a:t>Emergency response plans</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8.10 </a:t>
          </a:r>
          <a:r>
            <a:rPr lang="en-GB" altLang="zh-CN" sz="1600" kern="1200" dirty="0" smtClean="0">
              <a:solidFill>
                <a:srgbClr val="0E438A"/>
              </a:solidFill>
            </a:rPr>
            <a:t>Backup</a:t>
          </a:r>
          <a:endParaRPr lang="zh-CN" altLang="en-US" sz="1600" kern="1200" dirty="0">
            <a:solidFill>
              <a:srgbClr val="0E438A"/>
            </a:solidFill>
          </a:endParaRPr>
        </a:p>
        <a:p>
          <a:pPr marL="171450" lvl="1" indent="-171450" algn="l" defTabSz="711200">
            <a:lnSpc>
              <a:spcPct val="90000"/>
            </a:lnSpc>
            <a:spcBef>
              <a:spcPct val="0"/>
            </a:spcBef>
            <a:spcAft>
              <a:spcPct val="15000"/>
            </a:spcAft>
            <a:buChar char="••"/>
          </a:pPr>
          <a:r>
            <a:rPr lang="en-US" altLang="zh-CN" sz="1600" kern="1200" dirty="0" smtClean="0">
              <a:solidFill>
                <a:srgbClr val="0E438A"/>
              </a:solidFill>
            </a:rPr>
            <a:t>8.11 </a:t>
          </a:r>
          <a:r>
            <a:rPr lang="en-GB" altLang="zh-CN" sz="1600" kern="1200" dirty="0" smtClean="0">
              <a:solidFill>
                <a:srgbClr val="0E438A"/>
              </a:solidFill>
            </a:rPr>
            <a:t>Internal security audit</a:t>
          </a:r>
          <a:endParaRPr lang="zh-CN" altLang="en-US" sz="1600" kern="1200" dirty="0">
            <a:solidFill>
              <a:srgbClr val="0E438A"/>
            </a:solidFill>
          </a:endParaRPr>
        </a:p>
      </dsp:txBody>
      <dsp:txXfrm>
        <a:off x="3959829" y="650523"/>
        <a:ext cx="3880990" cy="38896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FF80EC-6199-44BA-A413-578C2C5EA83D}">
      <dsp:nvSpPr>
        <dsp:cNvPr id="0" name=""/>
        <dsp:cNvSpPr/>
      </dsp:nvSpPr>
      <dsp:spPr>
        <a:xfrm>
          <a:off x="0" y="574"/>
          <a:ext cx="6840760" cy="118043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rgbClr val="0E438A"/>
              </a:solidFill>
              <a:latin typeface="+mj-lt"/>
              <a:ea typeface="黑体" pitchFamily="49" charset="-122"/>
            </a:rPr>
            <a:t>6. Overview	</a:t>
          </a:r>
          <a:endParaRPr lang="zh-CN" altLang="en-US" sz="2400" kern="1200" dirty="0">
            <a:solidFill>
              <a:srgbClr val="0E438A"/>
            </a:solidFill>
            <a:latin typeface="+mj-lt"/>
          </a:endParaRPr>
        </a:p>
      </dsp:txBody>
      <dsp:txXfrm>
        <a:off x="34574" y="35148"/>
        <a:ext cx="6771612" cy="1111289"/>
      </dsp:txXfrm>
    </dsp:sp>
    <dsp:sp modelId="{2A50E924-1E29-41C1-AF98-4968AF9818DB}">
      <dsp:nvSpPr>
        <dsp:cNvPr id="0" name=""/>
        <dsp:cNvSpPr/>
      </dsp:nvSpPr>
      <dsp:spPr>
        <a:xfrm rot="5400000">
          <a:off x="3189917" y="1211740"/>
          <a:ext cx="460925" cy="55311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zh-CN" altLang="en-US" sz="2300" kern="1200">
            <a:solidFill>
              <a:srgbClr val="0E438A"/>
            </a:solidFill>
            <a:latin typeface="+mj-lt"/>
          </a:endParaRPr>
        </a:p>
      </dsp:txBody>
      <dsp:txXfrm rot="-5400000">
        <a:off x="3254447" y="1257833"/>
        <a:ext cx="331866" cy="322648"/>
      </dsp:txXfrm>
    </dsp:sp>
    <dsp:sp modelId="{CA3994C9-F6E0-4565-95B4-2A601D945681}">
      <dsp:nvSpPr>
        <dsp:cNvPr id="0" name=""/>
        <dsp:cNvSpPr/>
      </dsp:nvSpPr>
      <dsp:spPr>
        <a:xfrm>
          <a:off x="0" y="1795579"/>
          <a:ext cx="6840760" cy="1229135"/>
        </a:xfrm>
        <a:prstGeom prst="roundRect">
          <a:avLst>
            <a:gd name="adj" fmla="val 10000"/>
          </a:avLst>
        </a:prstGeom>
        <a:solidFill>
          <a:srgbClr val="5AED8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rgbClr val="0E438A"/>
              </a:solidFill>
              <a:latin typeface="+mj-lt"/>
              <a:ea typeface="黑体" pitchFamily="49" charset="-122"/>
            </a:rPr>
            <a:t>7. </a:t>
          </a:r>
          <a:r>
            <a:rPr lang="en-GB" altLang="zh-CN" sz="2400" b="0" kern="1200" dirty="0" smtClean="0">
              <a:solidFill>
                <a:srgbClr val="0E438A"/>
              </a:solidFill>
              <a:effectLst/>
              <a:latin typeface="Verdana" pitchFamily="34" charset="0"/>
              <a:ea typeface="+mn-ea"/>
              <a:cs typeface="Arial" charset="0"/>
            </a:rPr>
            <a:t>Security Controls </a:t>
          </a:r>
          <a:endParaRPr lang="zh-CN" altLang="en-US" sz="2400" b="0" kern="1200" dirty="0">
            <a:solidFill>
              <a:srgbClr val="0E438A"/>
            </a:solidFill>
            <a:latin typeface="+mj-lt"/>
            <a:ea typeface="黑体" pitchFamily="49" charset="-122"/>
          </a:endParaRPr>
        </a:p>
      </dsp:txBody>
      <dsp:txXfrm>
        <a:off x="36000" y="1831579"/>
        <a:ext cx="6768760" cy="1157135"/>
      </dsp:txXfrm>
    </dsp:sp>
    <dsp:sp modelId="{A5764237-0E7A-463B-8ACA-AF2247EA3120}">
      <dsp:nvSpPr>
        <dsp:cNvPr id="0" name=""/>
        <dsp:cNvSpPr/>
      </dsp:nvSpPr>
      <dsp:spPr>
        <a:xfrm rot="5400000">
          <a:off x="3189917" y="3055443"/>
          <a:ext cx="460925" cy="553110"/>
        </a:xfrm>
        <a:prstGeom prst="rightArrow">
          <a:avLst>
            <a:gd name="adj1" fmla="val 60000"/>
            <a:gd name="adj2" fmla="val 50000"/>
          </a:avLst>
        </a:prstGeom>
        <a:solidFill>
          <a:schemeClr val="accent5">
            <a:hueOff val="12028267"/>
            <a:satOff val="-39130"/>
            <a:lumOff val="-3823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zh-CN" altLang="en-US" sz="2300" kern="1200">
            <a:solidFill>
              <a:srgbClr val="0E438A"/>
            </a:solidFill>
            <a:latin typeface="+mj-lt"/>
          </a:endParaRPr>
        </a:p>
      </dsp:txBody>
      <dsp:txXfrm rot="-5400000">
        <a:off x="3254447" y="3101536"/>
        <a:ext cx="331866" cy="322648"/>
      </dsp:txXfrm>
    </dsp:sp>
    <dsp:sp modelId="{BC6A5BA7-C62A-4880-94D3-8E4B07BA75CB}">
      <dsp:nvSpPr>
        <dsp:cNvPr id="0" name=""/>
        <dsp:cNvSpPr/>
      </dsp:nvSpPr>
      <dsp:spPr>
        <a:xfrm>
          <a:off x="0" y="3639282"/>
          <a:ext cx="6840760" cy="1229135"/>
        </a:xfrm>
        <a:prstGeom prst="roundRect">
          <a:avLst>
            <a:gd name="adj" fmla="val 10000"/>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b="0" kern="1200" dirty="0" smtClean="0">
              <a:solidFill>
                <a:srgbClr val="0E438A"/>
              </a:solidFill>
              <a:latin typeface="+mj-lt"/>
              <a:ea typeface="黑体" pitchFamily="49" charset="-122"/>
            </a:rPr>
            <a:t>8. </a:t>
          </a:r>
          <a:r>
            <a:rPr lang="en-GB" altLang="zh-CN" sz="2400" b="0" kern="1200" dirty="0" smtClean="0">
              <a:solidFill>
                <a:srgbClr val="0E438A"/>
              </a:solidFill>
              <a:effectLst/>
              <a:latin typeface="Verdana" pitchFamily="34" charset="0"/>
              <a:ea typeface="+mn-ea"/>
              <a:cs typeface="Arial" charset="0"/>
            </a:rPr>
            <a:t>Guidelines for using the Security Controls</a:t>
          </a:r>
          <a:endParaRPr lang="zh-CN" altLang="en-US" sz="2400" b="0" kern="1200" dirty="0">
            <a:solidFill>
              <a:srgbClr val="0E438A"/>
            </a:solidFill>
            <a:latin typeface="+mj-lt"/>
            <a:ea typeface="黑体" pitchFamily="49" charset="-122"/>
          </a:endParaRPr>
        </a:p>
      </dsp:txBody>
      <dsp:txXfrm>
        <a:off x="36000" y="3675282"/>
        <a:ext cx="6768760" cy="11571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F383D-579E-407D-9F02-816C1799CCDE}">
      <dsp:nvSpPr>
        <dsp:cNvPr id="0" name=""/>
        <dsp:cNvSpPr/>
      </dsp:nvSpPr>
      <dsp:spPr>
        <a:xfrm>
          <a:off x="52729" y="-572576"/>
          <a:ext cx="3324733" cy="1329893"/>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altLang="zh-CN" sz="1800" kern="1200" dirty="0" smtClean="0">
              <a:solidFill>
                <a:srgbClr val="0E438A"/>
              </a:solidFill>
            </a:rPr>
            <a:t>6 </a:t>
          </a:r>
          <a:r>
            <a:rPr lang="en-GB" sz="1800" kern="1200" dirty="0" smtClean="0">
              <a:solidFill>
                <a:srgbClr val="0E438A"/>
              </a:solidFill>
            </a:rPr>
            <a:t>Overview</a:t>
          </a:r>
          <a:endParaRPr lang="zh-CN" altLang="en-US" sz="1800" kern="1200" dirty="0">
            <a:solidFill>
              <a:srgbClr val="0E438A"/>
            </a:solidFill>
          </a:endParaRPr>
        </a:p>
      </dsp:txBody>
      <dsp:txXfrm>
        <a:off x="52729" y="-572576"/>
        <a:ext cx="3324733" cy="1329893"/>
      </dsp:txXfrm>
    </dsp:sp>
    <dsp:sp modelId="{79C3FB33-D067-4D60-922C-6ADC7AF88CCF}">
      <dsp:nvSpPr>
        <dsp:cNvPr id="0" name=""/>
        <dsp:cNvSpPr/>
      </dsp:nvSpPr>
      <dsp:spPr>
        <a:xfrm>
          <a:off x="7112" y="572576"/>
          <a:ext cx="3415968" cy="3889694"/>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6.1 </a:t>
          </a:r>
          <a:r>
            <a:rPr lang="en-GB" altLang="zh-CN" sz="1800" kern="1200" dirty="0" smtClean="0">
              <a:solidFill>
                <a:srgbClr val="0E438A"/>
              </a:solidFill>
            </a:rPr>
            <a:t>The scope of the data in this recommendation</a:t>
          </a:r>
          <a:endParaRPr lang="zh-CN" altLang="en-US" sz="1800" kern="1200" dirty="0">
            <a:solidFill>
              <a:srgbClr val="0E438A"/>
            </a:solidFill>
          </a:endParaRPr>
        </a:p>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6.2 Data security threats for cloud service customers (CSCs)</a:t>
          </a:r>
          <a:endParaRPr lang="zh-CN" altLang="en-US" sz="1800" kern="1200" dirty="0">
            <a:solidFill>
              <a:srgbClr val="0E438A"/>
            </a:solidFill>
          </a:endParaRPr>
        </a:p>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6.3 The Existing international standard about data security</a:t>
          </a:r>
          <a:endParaRPr lang="zh-CN" altLang="en-US" sz="1800" kern="1200" dirty="0">
            <a:solidFill>
              <a:srgbClr val="0E438A"/>
            </a:solidFill>
          </a:endParaRPr>
        </a:p>
        <a:p>
          <a:pPr marL="171450" lvl="1" indent="-171450" algn="l" defTabSz="800100">
            <a:lnSpc>
              <a:spcPct val="90000"/>
            </a:lnSpc>
            <a:spcBef>
              <a:spcPct val="0"/>
            </a:spcBef>
            <a:spcAft>
              <a:spcPct val="15000"/>
            </a:spcAft>
            <a:buChar char="••"/>
          </a:pPr>
          <a:r>
            <a:rPr lang="en-GB" altLang="zh-CN" sz="1800" kern="1200" dirty="0" smtClean="0">
              <a:solidFill>
                <a:srgbClr val="0E438A"/>
              </a:solidFill>
            </a:rPr>
            <a:t>6.4 Data </a:t>
          </a:r>
          <a:r>
            <a:rPr lang="en-US" altLang="zh-CN" sz="1800" kern="1200" dirty="0" smtClean="0">
              <a:solidFill>
                <a:srgbClr val="0E438A"/>
              </a:solidFill>
            </a:rPr>
            <a:t>security lifecycle</a:t>
          </a:r>
          <a:endParaRPr lang="zh-CN" altLang="zh-CN" sz="1800" kern="1200" dirty="0" smtClean="0">
            <a:solidFill>
              <a:srgbClr val="0E438A"/>
            </a:solidFill>
          </a:endParaRPr>
        </a:p>
      </dsp:txBody>
      <dsp:txXfrm>
        <a:off x="7112" y="572576"/>
        <a:ext cx="3415968" cy="3889694"/>
      </dsp:txXfrm>
    </dsp:sp>
    <dsp:sp modelId="{34B2062A-321F-4E93-B7FE-DB26E84AFBF2}">
      <dsp:nvSpPr>
        <dsp:cNvPr id="0" name=""/>
        <dsp:cNvSpPr/>
      </dsp:nvSpPr>
      <dsp:spPr>
        <a:xfrm>
          <a:off x="3682585" y="-604860"/>
          <a:ext cx="3512192" cy="1404877"/>
        </a:xfrm>
        <a:prstGeom prst="rect">
          <a:avLst/>
        </a:prstGeom>
        <a:solidFill>
          <a:schemeClr val="accent6">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altLang="zh-CN" sz="1800" kern="1200" dirty="0" smtClean="0">
              <a:solidFill>
                <a:srgbClr val="0E438A"/>
              </a:solidFill>
            </a:rPr>
            <a:t>7 Requirements of the security clause of the service level agreement</a:t>
          </a:r>
          <a:endParaRPr lang="zh-CN" altLang="en-US" sz="1800" kern="1200" dirty="0">
            <a:solidFill>
              <a:srgbClr val="0E438A"/>
            </a:solidFill>
            <a:latin typeface="+mj-lt"/>
            <a:ea typeface="黑体" pitchFamily="49" charset="-122"/>
          </a:endParaRPr>
        </a:p>
      </dsp:txBody>
      <dsp:txXfrm>
        <a:off x="3682585" y="-604860"/>
        <a:ext cx="3512192" cy="1404877"/>
      </dsp:txXfrm>
    </dsp:sp>
    <dsp:sp modelId="{E5C23DD5-0601-46B9-BD43-57D3ED57929A}">
      <dsp:nvSpPr>
        <dsp:cNvPr id="0" name=""/>
        <dsp:cNvSpPr/>
      </dsp:nvSpPr>
      <dsp:spPr>
        <a:xfrm>
          <a:off x="3729606" y="604860"/>
          <a:ext cx="3415968" cy="3889694"/>
        </a:xfrm>
        <a:prstGeom prst="rect">
          <a:avLst/>
        </a:prstGeom>
        <a:solidFill>
          <a:schemeClr val="accent5">
            <a:tint val="40000"/>
            <a:alpha val="90000"/>
            <a:hueOff val="12173831"/>
            <a:satOff val="-66034"/>
            <a:lumOff val="-8957"/>
            <a:alphaOff val="0"/>
          </a:schemeClr>
        </a:solidFill>
        <a:ln w="25400" cap="flat" cmpd="sng" algn="ctr">
          <a:solidFill>
            <a:schemeClr val="accent5">
              <a:tint val="40000"/>
              <a:alpha val="90000"/>
              <a:hueOff val="12173831"/>
              <a:satOff val="-66034"/>
              <a:lumOff val="-89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altLang="zh-CN" sz="1800" kern="1200" dirty="0" smtClean="0">
              <a:solidFill>
                <a:srgbClr val="0E438A"/>
              </a:solidFill>
            </a:rPr>
            <a:t>7.1 Security Controls in Create Stage</a:t>
          </a:r>
          <a:endParaRPr lang="zh-CN" altLang="en-US" sz="1800" kern="1200" dirty="0">
            <a:solidFill>
              <a:srgbClr val="0E438A"/>
            </a:solidFill>
          </a:endParaRPr>
        </a:p>
        <a:p>
          <a:pPr marL="171450" lvl="1" indent="-171450" algn="l" defTabSz="800100">
            <a:lnSpc>
              <a:spcPct val="90000"/>
            </a:lnSpc>
            <a:spcBef>
              <a:spcPct val="0"/>
            </a:spcBef>
            <a:spcAft>
              <a:spcPct val="15000"/>
            </a:spcAft>
            <a:buChar char="••"/>
          </a:pPr>
          <a:r>
            <a:rPr lang="en-GB" altLang="zh-CN" sz="1800" kern="1200" dirty="0" smtClean="0">
              <a:solidFill>
                <a:srgbClr val="0E438A"/>
              </a:solidFill>
            </a:rPr>
            <a:t>7.2 Security Controls in Storage Stage</a:t>
          </a:r>
          <a:endParaRPr lang="zh-CN" altLang="zh-CN" sz="1800" kern="1200" dirty="0" smtClean="0">
            <a:solidFill>
              <a:srgbClr val="0E438A"/>
            </a:solidFill>
          </a:endParaRPr>
        </a:p>
        <a:p>
          <a:pPr marL="171450" lvl="1" indent="-171450" algn="l" defTabSz="800100">
            <a:lnSpc>
              <a:spcPct val="90000"/>
            </a:lnSpc>
            <a:spcBef>
              <a:spcPct val="0"/>
            </a:spcBef>
            <a:spcAft>
              <a:spcPct val="15000"/>
            </a:spcAft>
            <a:buChar char="••"/>
          </a:pPr>
          <a:r>
            <a:rPr lang="en-GB" altLang="zh-CN" sz="1800" kern="1200" dirty="0" smtClean="0">
              <a:solidFill>
                <a:srgbClr val="0E438A"/>
              </a:solidFill>
            </a:rPr>
            <a:t>7.3 Security Controls in Use Stage</a:t>
          </a:r>
          <a:endParaRPr lang="zh-CN" altLang="zh-CN" sz="1800" kern="1200" dirty="0" smtClean="0">
            <a:solidFill>
              <a:srgbClr val="0E438A"/>
            </a:solidFill>
          </a:endParaRPr>
        </a:p>
        <a:p>
          <a:pPr marL="171450" lvl="1" indent="-171450" algn="l" defTabSz="800100">
            <a:lnSpc>
              <a:spcPct val="90000"/>
            </a:lnSpc>
            <a:spcBef>
              <a:spcPct val="0"/>
            </a:spcBef>
            <a:spcAft>
              <a:spcPct val="15000"/>
            </a:spcAft>
            <a:buChar char="••"/>
          </a:pPr>
          <a:r>
            <a:rPr lang="en-GB" altLang="zh-CN" sz="1800" kern="1200" dirty="0" smtClean="0">
              <a:solidFill>
                <a:srgbClr val="0E438A"/>
              </a:solidFill>
            </a:rPr>
            <a:t>7.4 Security Controls in Share Stage</a:t>
          </a:r>
          <a:endParaRPr lang="zh-CN" altLang="zh-CN" sz="1800" kern="1200" dirty="0" smtClean="0">
            <a:solidFill>
              <a:srgbClr val="0E438A"/>
            </a:solidFill>
          </a:endParaRPr>
        </a:p>
        <a:p>
          <a:pPr marL="171450" lvl="1" indent="-171450" algn="l" defTabSz="800100">
            <a:lnSpc>
              <a:spcPct val="90000"/>
            </a:lnSpc>
            <a:spcBef>
              <a:spcPct val="0"/>
            </a:spcBef>
            <a:spcAft>
              <a:spcPct val="15000"/>
            </a:spcAft>
            <a:buChar char="••"/>
          </a:pPr>
          <a:r>
            <a:rPr lang="en-GB" altLang="zh-CN" sz="1800" kern="1200" dirty="0" smtClean="0">
              <a:solidFill>
                <a:srgbClr val="0E438A"/>
              </a:solidFill>
            </a:rPr>
            <a:t>7.5 Security Controls in Archive Stage</a:t>
          </a:r>
          <a:endParaRPr lang="zh-CN" altLang="zh-CN" sz="1800" kern="1200" dirty="0" smtClean="0">
            <a:solidFill>
              <a:srgbClr val="0E438A"/>
            </a:solidFill>
          </a:endParaRPr>
        </a:p>
        <a:p>
          <a:pPr marL="171450" lvl="1" indent="-171450" algn="l" defTabSz="800100">
            <a:lnSpc>
              <a:spcPct val="90000"/>
            </a:lnSpc>
            <a:spcBef>
              <a:spcPct val="0"/>
            </a:spcBef>
            <a:spcAft>
              <a:spcPct val="15000"/>
            </a:spcAft>
            <a:buChar char="••"/>
          </a:pPr>
          <a:r>
            <a:rPr lang="en-GB" altLang="zh-CN" sz="1800" kern="1200" dirty="0" smtClean="0">
              <a:solidFill>
                <a:srgbClr val="0E438A"/>
              </a:solidFill>
            </a:rPr>
            <a:t>7.6 Security Controls in Destroy Stage</a:t>
          </a:r>
          <a:endParaRPr lang="zh-CN" altLang="zh-CN" sz="1800" kern="1200" dirty="0" smtClean="0">
            <a:solidFill>
              <a:srgbClr val="0E438A"/>
            </a:solidFill>
          </a:endParaRPr>
        </a:p>
      </dsp:txBody>
      <dsp:txXfrm>
        <a:off x="3729606" y="604860"/>
        <a:ext cx="3415968" cy="3889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50406A-3725-4F14-9E24-F15C2633EC94}">
      <dsp:nvSpPr>
        <dsp:cNvPr id="0" name=""/>
        <dsp:cNvSpPr/>
      </dsp:nvSpPr>
      <dsp:spPr>
        <a:xfrm>
          <a:off x="698326" y="2292"/>
          <a:ext cx="6484712" cy="61087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bg2"/>
              </a:solidFill>
            </a:rPr>
            <a:t>X.1601</a:t>
          </a:r>
          <a:r>
            <a:rPr lang="en-US" altLang="zh-CN" sz="1800" kern="1200" dirty="0" smtClean="0">
              <a:solidFill>
                <a:schemeClr val="bg2"/>
              </a:solidFill>
            </a:rPr>
            <a:t>: </a:t>
          </a:r>
          <a:r>
            <a:rPr lang="en-GB" altLang="zh-CN" sz="1800" kern="1200" dirty="0" smtClean="0">
              <a:solidFill>
                <a:schemeClr val="bg2"/>
              </a:solidFill>
            </a:rPr>
            <a:t>Security Framework for Cloud Computing</a:t>
          </a:r>
          <a:endParaRPr lang="zh-CN" altLang="en-US" sz="1800" kern="1200" dirty="0">
            <a:solidFill>
              <a:schemeClr val="bg2"/>
            </a:solidFill>
          </a:endParaRPr>
        </a:p>
      </dsp:txBody>
      <dsp:txXfrm>
        <a:off x="728146" y="32112"/>
        <a:ext cx="6425072" cy="551232"/>
      </dsp:txXfrm>
    </dsp:sp>
    <dsp:sp modelId="{E1C62F28-46BE-489A-8021-B85EC17D0BEE}">
      <dsp:nvSpPr>
        <dsp:cNvPr id="0" name=""/>
        <dsp:cNvSpPr/>
      </dsp:nvSpPr>
      <dsp:spPr>
        <a:xfrm>
          <a:off x="698326" y="643708"/>
          <a:ext cx="6523327" cy="1043461"/>
        </a:xfrm>
        <a:prstGeom prst="roundRect">
          <a:avLst/>
        </a:prstGeom>
        <a:solidFill>
          <a:schemeClr val="accent5">
            <a:hueOff val="2004711"/>
            <a:satOff val="-6522"/>
            <a:lumOff val="-63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rtl="0">
            <a:lnSpc>
              <a:spcPct val="90000"/>
            </a:lnSpc>
            <a:spcBef>
              <a:spcPct val="0"/>
            </a:spcBef>
            <a:spcAft>
              <a:spcPct val="35000"/>
            </a:spcAft>
          </a:pPr>
          <a:r>
            <a:rPr lang="en-US" altLang="zh-CN" sz="1800" b="1" kern="1200" dirty="0" smtClean="0">
              <a:solidFill>
                <a:schemeClr val="bg2"/>
              </a:solidFill>
            </a:rPr>
            <a:t>X.1631</a:t>
          </a:r>
          <a:r>
            <a:rPr lang="en-US" altLang="zh-CN" sz="1800" kern="1200" dirty="0" smtClean="0">
              <a:solidFill>
                <a:schemeClr val="bg2"/>
              </a:solidFill>
            </a:rPr>
            <a:t>: </a:t>
          </a:r>
          <a:r>
            <a:rPr lang="en-US" altLang="zh-CN" sz="1800" kern="1200" dirty="0" smtClean="0">
              <a:solidFill>
                <a:schemeClr val="bg2"/>
              </a:solidFill>
              <a:effectLst/>
              <a:latin typeface="+mn-lt"/>
              <a:ea typeface="+mn-ea"/>
              <a:cs typeface="+mn-cs"/>
            </a:rPr>
            <a:t>Information technology – Security techniques – </a:t>
          </a:r>
          <a:r>
            <a:rPr lang="zh-CN" altLang="zh-CN" sz="1800" kern="1200" dirty="0" smtClean="0">
              <a:solidFill>
                <a:schemeClr val="bg2"/>
              </a:solidFill>
              <a:effectLst/>
              <a:latin typeface="+mn-lt"/>
              <a:ea typeface="+mn-ea"/>
              <a:cs typeface="+mn-cs"/>
            </a:rPr>
            <a:t>Code of practice for</a:t>
          </a:r>
          <a:r>
            <a:rPr lang="en-US" altLang="zh-CN" sz="1800" kern="1200" dirty="0" smtClean="0">
              <a:solidFill>
                <a:schemeClr val="bg2"/>
              </a:solidFill>
              <a:effectLst/>
              <a:latin typeface="+mn-lt"/>
              <a:ea typeface="+mn-ea"/>
              <a:cs typeface="+mn-cs"/>
            </a:rPr>
            <a:t> information security controls for cloud computing services based on ISO/IEC 27002</a:t>
          </a:r>
          <a:endParaRPr lang="zh-CN" altLang="en-US" sz="1800" kern="1200" dirty="0">
            <a:solidFill>
              <a:schemeClr val="bg2"/>
            </a:solidFill>
          </a:endParaRPr>
        </a:p>
      </dsp:txBody>
      <dsp:txXfrm>
        <a:off x="749264" y="694646"/>
        <a:ext cx="6421451" cy="941585"/>
      </dsp:txXfrm>
    </dsp:sp>
    <dsp:sp modelId="{845BE160-ECD3-42AB-A8FA-12778C68EEBC}">
      <dsp:nvSpPr>
        <dsp:cNvPr id="0" name=""/>
        <dsp:cNvSpPr/>
      </dsp:nvSpPr>
      <dsp:spPr>
        <a:xfrm>
          <a:off x="698326" y="1717714"/>
          <a:ext cx="6484712" cy="610872"/>
        </a:xfrm>
        <a:prstGeom prst="roundRect">
          <a:avLst/>
        </a:prstGeom>
        <a:solidFill>
          <a:schemeClr val="accent5">
            <a:hueOff val="4009422"/>
            <a:satOff val="-13043"/>
            <a:lumOff val="-1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rtl="0">
            <a:lnSpc>
              <a:spcPct val="90000"/>
            </a:lnSpc>
            <a:spcBef>
              <a:spcPct val="0"/>
            </a:spcBef>
            <a:spcAft>
              <a:spcPct val="35000"/>
            </a:spcAft>
          </a:pPr>
          <a:r>
            <a:rPr lang="en-US" altLang="zh-CN" sz="1800" b="1" kern="1200" dirty="0" smtClean="0">
              <a:solidFill>
                <a:schemeClr val="bg2"/>
              </a:solidFill>
            </a:rPr>
            <a:t>X.1602</a:t>
          </a:r>
          <a:r>
            <a:rPr lang="en-US" altLang="zh-CN" sz="1800" kern="1200" dirty="0" smtClean="0">
              <a:solidFill>
                <a:schemeClr val="bg2"/>
              </a:solidFill>
            </a:rPr>
            <a:t>: </a:t>
          </a:r>
          <a:r>
            <a:rPr lang="en-GB" altLang="zh-CN" sz="1800" kern="1200" dirty="0" smtClean="0">
              <a:solidFill>
                <a:schemeClr val="bg2"/>
              </a:solidFill>
              <a:effectLst/>
              <a:latin typeface="+mn-lt"/>
              <a:ea typeface="+mn-ea"/>
              <a:cs typeface="+mn-cs"/>
            </a:rPr>
            <a:t>Security requirements for software as a service application environments</a:t>
          </a:r>
          <a:endParaRPr lang="zh-CN" altLang="en-US" sz="1800" kern="1200" dirty="0">
            <a:solidFill>
              <a:schemeClr val="bg2"/>
            </a:solidFill>
            <a:effectLst/>
            <a:latin typeface="+mn-lt"/>
            <a:ea typeface="+mn-ea"/>
            <a:cs typeface="+mn-cs"/>
          </a:endParaRPr>
        </a:p>
      </dsp:txBody>
      <dsp:txXfrm>
        <a:off x="728146" y="1747534"/>
        <a:ext cx="6425072" cy="551232"/>
      </dsp:txXfrm>
    </dsp:sp>
    <dsp:sp modelId="{C1C22543-0577-44B6-B748-6F819A7EEAC1}">
      <dsp:nvSpPr>
        <dsp:cNvPr id="0" name=""/>
        <dsp:cNvSpPr/>
      </dsp:nvSpPr>
      <dsp:spPr>
        <a:xfrm>
          <a:off x="698326" y="2359130"/>
          <a:ext cx="6484712" cy="610872"/>
        </a:xfrm>
        <a:prstGeom prst="roundRect">
          <a:avLst/>
        </a:prstGeom>
        <a:solidFill>
          <a:schemeClr val="accent5">
            <a:hueOff val="6014133"/>
            <a:satOff val="-19565"/>
            <a:lumOff val="-191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rtl="0">
            <a:lnSpc>
              <a:spcPct val="90000"/>
            </a:lnSpc>
            <a:spcBef>
              <a:spcPct val="0"/>
            </a:spcBef>
            <a:spcAft>
              <a:spcPct val="35000"/>
            </a:spcAft>
          </a:pPr>
          <a:r>
            <a:rPr lang="en-US" altLang="zh-CN" sz="1800" b="1" kern="1200" dirty="0" smtClean="0">
              <a:solidFill>
                <a:schemeClr val="bg2"/>
              </a:solidFill>
            </a:rPr>
            <a:t>X.1642</a:t>
          </a:r>
          <a:r>
            <a:rPr lang="en-US" altLang="zh-CN" sz="1800" kern="1200" dirty="0" smtClean="0">
              <a:solidFill>
                <a:schemeClr val="bg2"/>
              </a:solidFill>
            </a:rPr>
            <a:t>: </a:t>
          </a:r>
          <a:r>
            <a:rPr lang="en-GB" altLang="zh-CN" sz="1800" kern="1200" dirty="0" smtClean="0">
              <a:solidFill>
                <a:schemeClr val="bg2"/>
              </a:solidFill>
              <a:effectLst/>
              <a:latin typeface="+mn-lt"/>
              <a:ea typeface="+mn-ea"/>
              <a:cs typeface="+mn-cs"/>
            </a:rPr>
            <a:t>Guidelines for the operational security of cloud computing</a:t>
          </a:r>
          <a:endParaRPr lang="en-US" altLang="zh-CN" sz="1800" kern="1200" dirty="0" smtClean="0">
            <a:solidFill>
              <a:schemeClr val="bg2"/>
            </a:solidFill>
            <a:effectLst/>
            <a:latin typeface="+mn-lt"/>
            <a:ea typeface="+mn-ea"/>
            <a:cs typeface="+mn-cs"/>
          </a:endParaRPr>
        </a:p>
      </dsp:txBody>
      <dsp:txXfrm>
        <a:off x="728146" y="2388950"/>
        <a:ext cx="6425072" cy="551232"/>
      </dsp:txXfrm>
    </dsp:sp>
    <dsp:sp modelId="{B3D6FF45-8189-41BC-A07C-CF0B87206173}">
      <dsp:nvSpPr>
        <dsp:cNvPr id="0" name=""/>
        <dsp:cNvSpPr/>
      </dsp:nvSpPr>
      <dsp:spPr>
        <a:xfrm>
          <a:off x="698326" y="3000546"/>
          <a:ext cx="6520095" cy="610872"/>
        </a:xfrm>
        <a:prstGeom prst="roundRect">
          <a:avLst/>
        </a:prstGeom>
        <a:solidFill>
          <a:srgbClr val="33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altLang="zh-CN" sz="1800" b="1" kern="1200" dirty="0" err="1" smtClean="0">
              <a:solidFill>
                <a:schemeClr val="bg2"/>
              </a:solidFill>
            </a:rPr>
            <a:t>X.CSCdataSec</a:t>
          </a:r>
          <a:r>
            <a:rPr lang="en-US" altLang="zh-CN" sz="1800" b="1" kern="1200" dirty="0" smtClean="0">
              <a:solidFill>
                <a:schemeClr val="bg2"/>
              </a:solidFill>
            </a:rPr>
            <a:t>(X.1641)</a:t>
          </a:r>
          <a:r>
            <a:rPr lang="en-US" altLang="zh-CN" sz="1800" kern="1200" dirty="0" smtClean="0">
              <a:solidFill>
                <a:schemeClr val="bg2"/>
              </a:solidFill>
              <a:effectLst/>
              <a:latin typeface="+mn-lt"/>
              <a:ea typeface="+mn-ea"/>
              <a:cs typeface="+mn-cs"/>
            </a:rPr>
            <a:t>: </a:t>
          </a:r>
          <a:r>
            <a:rPr lang="en-GB" sz="1800" kern="1200" dirty="0" smtClean="0">
              <a:solidFill>
                <a:schemeClr val="bg2"/>
              </a:solidFill>
              <a:effectLst/>
              <a:latin typeface="+mn-lt"/>
              <a:ea typeface="+mn-ea"/>
              <a:cs typeface="+mn-cs"/>
            </a:rPr>
            <a:t>Guidelines for Cloud Service Customer Data Security</a:t>
          </a:r>
          <a:endParaRPr lang="en-US" altLang="zh-CN" sz="1800" kern="1200" dirty="0" smtClean="0">
            <a:solidFill>
              <a:schemeClr val="bg2"/>
            </a:solidFill>
            <a:effectLst/>
            <a:latin typeface="+mn-lt"/>
            <a:ea typeface="+mn-ea"/>
            <a:cs typeface="+mn-cs"/>
          </a:endParaRPr>
        </a:p>
      </dsp:txBody>
      <dsp:txXfrm>
        <a:off x="728146" y="3030366"/>
        <a:ext cx="6460455" cy="551232"/>
      </dsp:txXfrm>
    </dsp:sp>
    <dsp:sp modelId="{DC606352-0DFD-4A65-BF03-360281699F15}">
      <dsp:nvSpPr>
        <dsp:cNvPr id="0" name=""/>
        <dsp:cNvSpPr/>
      </dsp:nvSpPr>
      <dsp:spPr>
        <a:xfrm>
          <a:off x="698326" y="3641962"/>
          <a:ext cx="6447190" cy="610872"/>
        </a:xfrm>
        <a:prstGeom prst="roundRect">
          <a:avLst/>
        </a:prstGeom>
        <a:solidFill>
          <a:srgbClr val="33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altLang="zh-CN" sz="1800" b="1" kern="1200" dirty="0" err="1" smtClean="0">
              <a:solidFill>
                <a:schemeClr val="bg2"/>
              </a:solidFill>
              <a:effectLst/>
              <a:latin typeface="+mn-lt"/>
              <a:ea typeface="+mn-ea"/>
              <a:cs typeface="+mn-cs"/>
            </a:rPr>
            <a:t>X.dsms:</a:t>
          </a:r>
          <a:r>
            <a:rPr lang="en-US" sz="1800" kern="1200" dirty="0" err="1" smtClean="0">
              <a:solidFill>
                <a:schemeClr val="bg2"/>
              </a:solidFill>
              <a:effectLst/>
              <a:latin typeface="+mn-lt"/>
              <a:ea typeface="+mn-ea"/>
              <a:cs typeface="+mn-cs"/>
            </a:rPr>
            <a:t>Data</a:t>
          </a:r>
          <a:r>
            <a:rPr lang="en-US" sz="1800" kern="1200" dirty="0" smtClean="0">
              <a:solidFill>
                <a:schemeClr val="bg2"/>
              </a:solidFill>
              <a:effectLst/>
              <a:latin typeface="+mn-lt"/>
              <a:ea typeface="+mn-ea"/>
              <a:cs typeface="+mn-cs"/>
            </a:rPr>
            <a:t> security requirements for the monitoring service of cloud computing</a:t>
          </a:r>
          <a:endParaRPr lang="en-US" altLang="zh-CN" sz="1800" kern="1200" dirty="0" smtClean="0">
            <a:solidFill>
              <a:schemeClr val="bg2"/>
            </a:solidFill>
            <a:effectLst/>
            <a:latin typeface="+mn-lt"/>
            <a:ea typeface="+mn-ea"/>
            <a:cs typeface="+mn-cs"/>
          </a:endParaRPr>
        </a:p>
      </dsp:txBody>
      <dsp:txXfrm>
        <a:off x="728146" y="3671782"/>
        <a:ext cx="6387550" cy="551232"/>
      </dsp:txXfrm>
    </dsp:sp>
    <dsp:sp modelId="{5CAA292E-5D4A-4231-8B61-B9B85B84152C}">
      <dsp:nvSpPr>
        <dsp:cNvPr id="0" name=""/>
        <dsp:cNvSpPr/>
      </dsp:nvSpPr>
      <dsp:spPr>
        <a:xfrm>
          <a:off x="698326" y="4283378"/>
          <a:ext cx="6523346" cy="610872"/>
        </a:xfrm>
        <a:prstGeom prst="roundRect">
          <a:avLst/>
        </a:prstGeom>
        <a:solidFill>
          <a:srgbClr val="33C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altLang="zh-CN" sz="1800" b="1" kern="1200" dirty="0" err="1" smtClean="0">
              <a:solidFill>
                <a:schemeClr val="bg2"/>
              </a:solidFill>
              <a:effectLst/>
              <a:latin typeface="+mn-lt"/>
              <a:ea typeface="+mn-ea"/>
              <a:cs typeface="+mn-cs"/>
            </a:rPr>
            <a:t>X.SRIaaS</a:t>
          </a:r>
          <a:r>
            <a:rPr lang="en-US" altLang="zh-CN" sz="1800" b="1" kern="1200" dirty="0" smtClean="0">
              <a:solidFill>
                <a:schemeClr val="bg2"/>
              </a:solidFill>
              <a:effectLst/>
              <a:latin typeface="+mn-lt"/>
              <a:ea typeface="+mn-ea"/>
              <a:cs typeface="+mn-cs"/>
            </a:rPr>
            <a:t>: </a:t>
          </a:r>
          <a:r>
            <a:rPr lang="en-US" altLang="zh-CN" sz="1800" b="0" kern="1200" dirty="0" smtClean="0">
              <a:solidFill>
                <a:schemeClr val="bg2"/>
              </a:solidFill>
              <a:effectLst/>
              <a:latin typeface="+mn-lt"/>
              <a:ea typeface="+mn-ea"/>
              <a:cs typeface="+mn-cs"/>
            </a:rPr>
            <a:t>Security Requirements of Public Infrastructure as a Service (</a:t>
          </a:r>
          <a:r>
            <a:rPr lang="en-US" altLang="zh-CN" sz="1800" b="0" kern="1200" dirty="0" err="1" smtClean="0">
              <a:solidFill>
                <a:schemeClr val="bg2"/>
              </a:solidFill>
              <a:effectLst/>
              <a:latin typeface="+mn-lt"/>
              <a:ea typeface="+mn-ea"/>
              <a:cs typeface="+mn-cs"/>
            </a:rPr>
            <a:t>IaaS</a:t>
          </a:r>
          <a:r>
            <a:rPr lang="en-US" altLang="zh-CN" sz="1800" b="0" kern="1200" dirty="0" smtClean="0">
              <a:solidFill>
                <a:schemeClr val="bg2"/>
              </a:solidFill>
              <a:effectLst/>
              <a:latin typeface="+mn-lt"/>
              <a:ea typeface="+mn-ea"/>
              <a:cs typeface="+mn-cs"/>
            </a:rPr>
            <a:t>) in Cloud Computing</a:t>
          </a:r>
        </a:p>
      </dsp:txBody>
      <dsp:txXfrm>
        <a:off x="728146" y="4313198"/>
        <a:ext cx="6463706" cy="5512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FF80EC-6199-44BA-A413-578C2C5EA83D}">
      <dsp:nvSpPr>
        <dsp:cNvPr id="0" name=""/>
        <dsp:cNvSpPr/>
      </dsp:nvSpPr>
      <dsp:spPr>
        <a:xfrm>
          <a:off x="0" y="4215"/>
          <a:ext cx="5165369" cy="78379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7</a:t>
          </a:r>
          <a:r>
            <a:rPr lang="en-US" altLang="zh-CN" sz="2400" kern="1200" smtClean="0">
              <a:solidFill>
                <a:schemeClr val="bg2"/>
              </a:solidFill>
              <a:latin typeface="+mj-lt"/>
              <a:ea typeface="黑体" pitchFamily="49" charset="-122"/>
            </a:rPr>
            <a:t>. Security threats for cloud computing	</a:t>
          </a:r>
          <a:endParaRPr lang="zh-CN" altLang="en-US" sz="2400" kern="1200" dirty="0">
            <a:solidFill>
              <a:schemeClr val="bg2"/>
            </a:solidFill>
            <a:latin typeface="+mj-lt"/>
          </a:endParaRPr>
        </a:p>
      </dsp:txBody>
      <dsp:txXfrm>
        <a:off x="22956" y="27171"/>
        <a:ext cx="5119457" cy="737878"/>
      </dsp:txXfrm>
    </dsp:sp>
    <dsp:sp modelId="{2A50E924-1E29-41C1-AF98-4968AF9818DB}">
      <dsp:nvSpPr>
        <dsp:cNvPr id="0" name=""/>
        <dsp:cNvSpPr/>
      </dsp:nvSpPr>
      <dsp:spPr>
        <a:xfrm rot="5400000">
          <a:off x="2435723" y="807601"/>
          <a:ext cx="293921" cy="352705"/>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kern="1200">
            <a:latin typeface="+mj-lt"/>
          </a:endParaRPr>
        </a:p>
      </dsp:txBody>
      <dsp:txXfrm rot="-5400000">
        <a:off x="2476872" y="836993"/>
        <a:ext cx="211623" cy="205745"/>
      </dsp:txXfrm>
    </dsp:sp>
    <dsp:sp modelId="{CA3994C9-F6E0-4565-95B4-2A601D945681}">
      <dsp:nvSpPr>
        <dsp:cNvPr id="0" name=""/>
        <dsp:cNvSpPr/>
      </dsp:nvSpPr>
      <dsp:spPr>
        <a:xfrm>
          <a:off x="0" y="1179901"/>
          <a:ext cx="5165369" cy="783790"/>
        </a:xfrm>
        <a:prstGeom prst="roundRect">
          <a:avLst>
            <a:gd name="adj" fmla="val 10000"/>
          </a:avLst>
        </a:prstGeom>
        <a:solidFill>
          <a:schemeClr val="accent5">
            <a:hueOff val="4009422"/>
            <a:satOff val="-13043"/>
            <a:lumOff val="-1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8. Security challenges for cloud computing</a:t>
          </a:r>
          <a:endParaRPr lang="zh-CN" altLang="en-US" sz="2400" kern="1200" dirty="0">
            <a:solidFill>
              <a:schemeClr val="bg2"/>
            </a:solidFill>
            <a:latin typeface="+mj-lt"/>
          </a:endParaRPr>
        </a:p>
      </dsp:txBody>
      <dsp:txXfrm>
        <a:off x="22956" y="1202857"/>
        <a:ext cx="5119457" cy="737878"/>
      </dsp:txXfrm>
    </dsp:sp>
    <dsp:sp modelId="{A5764237-0E7A-463B-8ACA-AF2247EA3120}">
      <dsp:nvSpPr>
        <dsp:cNvPr id="0" name=""/>
        <dsp:cNvSpPr/>
      </dsp:nvSpPr>
      <dsp:spPr>
        <a:xfrm rot="5400000">
          <a:off x="2435723" y="1983286"/>
          <a:ext cx="293921" cy="352705"/>
        </a:xfrm>
        <a:prstGeom prst="rightArrow">
          <a:avLst>
            <a:gd name="adj1" fmla="val 60000"/>
            <a:gd name="adj2" fmla="val 50000"/>
          </a:avLst>
        </a:prstGeom>
        <a:solidFill>
          <a:schemeClr val="accent5">
            <a:hueOff val="6014133"/>
            <a:satOff val="-19565"/>
            <a:lumOff val="-1911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kern="1200">
            <a:latin typeface="+mj-lt"/>
          </a:endParaRPr>
        </a:p>
      </dsp:txBody>
      <dsp:txXfrm rot="-5400000">
        <a:off x="2476872" y="2012678"/>
        <a:ext cx="211623" cy="205745"/>
      </dsp:txXfrm>
    </dsp:sp>
    <dsp:sp modelId="{BC6A5BA7-C62A-4880-94D3-8E4B07BA75CB}">
      <dsp:nvSpPr>
        <dsp:cNvPr id="0" name=""/>
        <dsp:cNvSpPr/>
      </dsp:nvSpPr>
      <dsp:spPr>
        <a:xfrm>
          <a:off x="0" y="2355587"/>
          <a:ext cx="5165369" cy="783790"/>
        </a:xfrm>
        <a:prstGeom prst="roundRect">
          <a:avLst>
            <a:gd name="adj" fmla="val 10000"/>
          </a:avLst>
        </a:prstGeom>
        <a:solidFill>
          <a:schemeClr val="accent5">
            <a:hueOff val="8018845"/>
            <a:satOff val="-26087"/>
            <a:lumOff val="-254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9. Cloud computing security capabilities</a:t>
          </a:r>
          <a:endParaRPr lang="zh-CN" altLang="en-US" sz="2400" kern="1200" dirty="0">
            <a:solidFill>
              <a:schemeClr val="bg2"/>
            </a:solidFill>
            <a:latin typeface="+mj-lt"/>
          </a:endParaRPr>
        </a:p>
      </dsp:txBody>
      <dsp:txXfrm>
        <a:off x="22956" y="2378543"/>
        <a:ext cx="5119457" cy="737878"/>
      </dsp:txXfrm>
    </dsp:sp>
    <dsp:sp modelId="{CF3001C2-C56A-43FC-A8B1-75165519E483}">
      <dsp:nvSpPr>
        <dsp:cNvPr id="0" name=""/>
        <dsp:cNvSpPr/>
      </dsp:nvSpPr>
      <dsp:spPr>
        <a:xfrm rot="5400000">
          <a:off x="2435723" y="3158972"/>
          <a:ext cx="293921" cy="352705"/>
        </a:xfrm>
        <a:prstGeom prst="rightArrow">
          <a:avLst>
            <a:gd name="adj1" fmla="val 60000"/>
            <a:gd name="adj2" fmla="val 50000"/>
          </a:avLst>
        </a:prstGeom>
        <a:solidFill>
          <a:schemeClr val="accent5">
            <a:hueOff val="12028267"/>
            <a:satOff val="-39130"/>
            <a:lumOff val="-3823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kern="1200">
            <a:latin typeface="+mj-lt"/>
          </a:endParaRPr>
        </a:p>
      </dsp:txBody>
      <dsp:txXfrm rot="-5400000">
        <a:off x="2476872" y="3188364"/>
        <a:ext cx="211623" cy="205745"/>
      </dsp:txXfrm>
    </dsp:sp>
    <dsp:sp modelId="{2605EB31-5579-4ABA-B742-C80448224DD3}">
      <dsp:nvSpPr>
        <dsp:cNvPr id="0" name=""/>
        <dsp:cNvSpPr/>
      </dsp:nvSpPr>
      <dsp:spPr>
        <a:xfrm>
          <a:off x="0" y="3531272"/>
          <a:ext cx="5165369" cy="783790"/>
        </a:xfrm>
        <a:prstGeom prst="roundRect">
          <a:avLst>
            <a:gd name="adj" fmla="val 10000"/>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10. Framework methodology</a:t>
          </a:r>
          <a:endParaRPr lang="zh-CN" altLang="en-US" sz="2400" kern="1200" dirty="0">
            <a:solidFill>
              <a:schemeClr val="bg2"/>
            </a:solidFill>
            <a:latin typeface="+mj-lt"/>
          </a:endParaRPr>
        </a:p>
      </dsp:txBody>
      <dsp:txXfrm>
        <a:off x="22956" y="3554228"/>
        <a:ext cx="5119457" cy="7378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F383D-579E-407D-9F02-816C1799CCDE}">
      <dsp:nvSpPr>
        <dsp:cNvPr id="0" name=""/>
        <dsp:cNvSpPr/>
      </dsp:nvSpPr>
      <dsp:spPr>
        <a:xfrm>
          <a:off x="4454" y="17767"/>
          <a:ext cx="3201963" cy="15264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altLang="en-US" sz="1800" kern="1200" dirty="0" smtClean="0">
              <a:solidFill>
                <a:schemeClr val="bg2"/>
              </a:solidFill>
              <a:latin typeface="+mj-lt"/>
              <a:ea typeface="黑体" pitchFamily="49" charset="-122"/>
            </a:rPr>
            <a:t>7.1   Security threats for cloud service customers (CSCs)</a:t>
          </a:r>
          <a:endParaRPr lang="zh-CN" altLang="en-US" sz="1800" kern="1200" dirty="0">
            <a:solidFill>
              <a:schemeClr val="bg2"/>
            </a:solidFill>
            <a:latin typeface="+mj-lt"/>
            <a:ea typeface="黑体" pitchFamily="49" charset="-122"/>
          </a:endParaRPr>
        </a:p>
      </dsp:txBody>
      <dsp:txXfrm>
        <a:off x="4454" y="17767"/>
        <a:ext cx="3201963" cy="1526400"/>
      </dsp:txXfrm>
    </dsp:sp>
    <dsp:sp modelId="{79C3FB33-D067-4D60-922C-6ADC7AF88CCF}">
      <dsp:nvSpPr>
        <dsp:cNvPr id="0" name=""/>
        <dsp:cNvSpPr/>
      </dsp:nvSpPr>
      <dsp:spPr>
        <a:xfrm>
          <a:off x="4454" y="1544167"/>
          <a:ext cx="3201963" cy="232776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altLang="en-US" sz="1800" kern="1200" dirty="0" smtClean="0">
              <a:solidFill>
                <a:schemeClr val="bg2"/>
              </a:solidFill>
              <a:latin typeface="+mj-lt"/>
              <a:ea typeface="黑体" pitchFamily="49" charset="-122"/>
            </a:rPr>
            <a:t>7.1.1	  Data loss and leakage</a:t>
          </a:r>
          <a:endParaRPr lang="zh-CN" altLang="en-US" sz="1800" kern="1200" dirty="0">
            <a:solidFill>
              <a:schemeClr val="bg2"/>
            </a:solidFill>
            <a:latin typeface="+mj-lt"/>
            <a:ea typeface="黑体" pitchFamily="49" charset="-122"/>
          </a:endParaRPr>
        </a:p>
        <a:p>
          <a:pPr marL="171450" lvl="1" indent="-171450" algn="l" defTabSz="800100">
            <a:lnSpc>
              <a:spcPct val="90000"/>
            </a:lnSpc>
            <a:spcBef>
              <a:spcPct val="0"/>
            </a:spcBef>
            <a:spcAft>
              <a:spcPct val="15000"/>
            </a:spcAft>
            <a:buChar char="••"/>
          </a:pPr>
          <a:r>
            <a:rPr lang="en-US" altLang="en-US" sz="1800" kern="1200" dirty="0" smtClean="0">
              <a:solidFill>
                <a:schemeClr val="bg2"/>
              </a:solidFill>
              <a:latin typeface="+mj-lt"/>
              <a:ea typeface="黑体" pitchFamily="49" charset="-122"/>
            </a:rPr>
            <a:t>7.1.2	  Insecure service access </a:t>
          </a:r>
          <a:endParaRPr lang="zh-CN" altLang="en-US" sz="1800" kern="1200" dirty="0" smtClean="0">
            <a:solidFill>
              <a:schemeClr val="bg2"/>
            </a:solidFill>
            <a:latin typeface="+mj-lt"/>
            <a:ea typeface="黑体" pitchFamily="49" charset="-122"/>
          </a:endParaRPr>
        </a:p>
        <a:p>
          <a:pPr marL="171450" lvl="1" indent="-171450" algn="l" defTabSz="800100">
            <a:lnSpc>
              <a:spcPct val="90000"/>
            </a:lnSpc>
            <a:spcBef>
              <a:spcPct val="0"/>
            </a:spcBef>
            <a:spcAft>
              <a:spcPct val="15000"/>
            </a:spcAft>
            <a:buChar char="••"/>
          </a:pPr>
          <a:r>
            <a:rPr lang="en-US" altLang="en-US" sz="1800" kern="1200" dirty="0" smtClean="0">
              <a:solidFill>
                <a:schemeClr val="bg2"/>
              </a:solidFill>
              <a:latin typeface="+mj-lt"/>
              <a:ea typeface="黑体" pitchFamily="49" charset="-122"/>
            </a:rPr>
            <a:t>7.1.3	  Insider threats</a:t>
          </a:r>
          <a:endParaRPr lang="zh-CN" altLang="en-US" sz="1800" kern="1200" dirty="0" smtClean="0">
            <a:solidFill>
              <a:schemeClr val="bg2"/>
            </a:solidFill>
            <a:latin typeface="+mj-lt"/>
            <a:ea typeface="黑体" pitchFamily="49" charset="-122"/>
          </a:endParaRPr>
        </a:p>
      </dsp:txBody>
      <dsp:txXfrm>
        <a:off x="4454" y="1544167"/>
        <a:ext cx="3201963" cy="2327760"/>
      </dsp:txXfrm>
    </dsp:sp>
    <dsp:sp modelId="{34B2062A-321F-4E93-B7FE-DB26E84AFBF2}">
      <dsp:nvSpPr>
        <dsp:cNvPr id="0" name=""/>
        <dsp:cNvSpPr/>
      </dsp:nvSpPr>
      <dsp:spPr>
        <a:xfrm>
          <a:off x="3816405" y="0"/>
          <a:ext cx="3382499" cy="1526400"/>
        </a:xfrm>
        <a:prstGeom prst="rect">
          <a:avLst/>
        </a:prstGeom>
        <a:solidFill>
          <a:schemeClr val="accent6">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altLang="en-US" sz="1800" kern="1200" dirty="0" smtClean="0">
              <a:solidFill>
                <a:schemeClr val="bg2"/>
              </a:solidFill>
              <a:latin typeface="+mj-lt"/>
              <a:ea typeface="黑体" pitchFamily="49" charset="-122"/>
            </a:rPr>
            <a:t>7.2   Security threats for cloud service providers (CSPs)</a:t>
          </a:r>
          <a:endParaRPr lang="zh-CN" altLang="en-US" sz="1800" kern="1200" dirty="0">
            <a:solidFill>
              <a:schemeClr val="bg2"/>
            </a:solidFill>
            <a:latin typeface="+mj-lt"/>
            <a:ea typeface="黑体" pitchFamily="49" charset="-122"/>
          </a:endParaRPr>
        </a:p>
      </dsp:txBody>
      <dsp:txXfrm>
        <a:off x="3816405" y="0"/>
        <a:ext cx="3382499" cy="1526400"/>
      </dsp:txXfrm>
    </dsp:sp>
    <dsp:sp modelId="{E5C23DD5-0601-46B9-BD43-57D3ED57929A}">
      <dsp:nvSpPr>
        <dsp:cNvPr id="0" name=""/>
        <dsp:cNvSpPr/>
      </dsp:nvSpPr>
      <dsp:spPr>
        <a:xfrm>
          <a:off x="3813845" y="1544167"/>
          <a:ext cx="3382499" cy="2327760"/>
        </a:xfrm>
        <a:prstGeom prst="rect">
          <a:avLst/>
        </a:prstGeom>
        <a:solidFill>
          <a:schemeClr val="accent5">
            <a:tint val="40000"/>
            <a:alpha val="90000"/>
            <a:hueOff val="12173831"/>
            <a:satOff val="-66034"/>
            <a:lumOff val="-8957"/>
            <a:alphaOff val="0"/>
          </a:schemeClr>
        </a:solidFill>
        <a:ln w="25400" cap="flat" cmpd="sng" algn="ctr">
          <a:solidFill>
            <a:schemeClr val="accent5">
              <a:tint val="40000"/>
              <a:alpha val="90000"/>
              <a:hueOff val="12173831"/>
              <a:satOff val="-66034"/>
              <a:lumOff val="-89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altLang="en-US" sz="1800" kern="1200" dirty="0" smtClean="0">
              <a:solidFill>
                <a:schemeClr val="bg2"/>
              </a:solidFill>
              <a:latin typeface="+mj-lt"/>
              <a:ea typeface="黑体" pitchFamily="49" charset="-122"/>
            </a:rPr>
            <a:t>7.2.1	  Unauthorized administration access</a:t>
          </a:r>
          <a:endParaRPr lang="zh-CN" altLang="en-US" sz="1800" kern="1200" dirty="0">
            <a:solidFill>
              <a:schemeClr val="bg2"/>
            </a:solidFill>
            <a:latin typeface="+mj-lt"/>
            <a:ea typeface="黑体" pitchFamily="49" charset="-122"/>
          </a:endParaRPr>
        </a:p>
        <a:p>
          <a:pPr marL="171450" lvl="1" indent="-171450" algn="l" defTabSz="800100">
            <a:lnSpc>
              <a:spcPct val="90000"/>
            </a:lnSpc>
            <a:spcBef>
              <a:spcPct val="0"/>
            </a:spcBef>
            <a:spcAft>
              <a:spcPct val="15000"/>
            </a:spcAft>
            <a:buChar char="••"/>
          </a:pPr>
          <a:r>
            <a:rPr lang="en-US" altLang="en-US" sz="1800" kern="1200" dirty="0" smtClean="0">
              <a:solidFill>
                <a:schemeClr val="bg2"/>
              </a:solidFill>
              <a:latin typeface="+mj-lt"/>
              <a:ea typeface="黑体" pitchFamily="49" charset="-122"/>
            </a:rPr>
            <a:t>7.2.2  Insider threats</a:t>
          </a:r>
          <a:endParaRPr lang="zh-CN" altLang="en-US" sz="1800" kern="1200" dirty="0" smtClean="0">
            <a:solidFill>
              <a:schemeClr val="bg2"/>
            </a:solidFill>
            <a:latin typeface="+mj-lt"/>
            <a:ea typeface="黑体" pitchFamily="49" charset="-122"/>
          </a:endParaRPr>
        </a:p>
      </dsp:txBody>
      <dsp:txXfrm>
        <a:off x="3813845" y="1544167"/>
        <a:ext cx="3382499" cy="23277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0BC98-ED8F-43A6-95BA-22E1F4D76447}">
      <dsp:nvSpPr>
        <dsp:cNvPr id="0" name=""/>
        <dsp:cNvSpPr/>
      </dsp:nvSpPr>
      <dsp:spPr>
        <a:xfrm>
          <a:off x="0" y="2469"/>
          <a:ext cx="2374277" cy="1196976"/>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altLang="en-US" sz="1400" kern="1200" dirty="0" smtClean="0">
              <a:solidFill>
                <a:schemeClr val="bg2"/>
              </a:solidFill>
              <a:latin typeface="+mj-lt"/>
              <a:ea typeface="黑体" pitchFamily="49" charset="-122"/>
            </a:rPr>
            <a:t>8.1	Security challenges for cloud service customers (CSCs)	</a:t>
          </a:r>
          <a:endParaRPr lang="zh-CN" altLang="en-US" sz="1400" kern="1200" dirty="0">
            <a:solidFill>
              <a:schemeClr val="bg2"/>
            </a:solidFill>
            <a:latin typeface="+mj-lt"/>
            <a:ea typeface="黑体" pitchFamily="49" charset="-122"/>
          </a:endParaRPr>
        </a:p>
      </dsp:txBody>
      <dsp:txXfrm>
        <a:off x="0" y="2469"/>
        <a:ext cx="2374277" cy="1196976"/>
      </dsp:txXfrm>
    </dsp:sp>
    <dsp:sp modelId="{CBDEEA9E-3528-4F37-93E8-4571F8670B8F}">
      <dsp:nvSpPr>
        <dsp:cNvPr id="0" name=""/>
        <dsp:cNvSpPr/>
      </dsp:nvSpPr>
      <dsp:spPr>
        <a:xfrm>
          <a:off x="2435" y="1064624"/>
          <a:ext cx="2374277" cy="4577287"/>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8.1.1	Ambiguity in responsibility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8.1.2	Loss of trust</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8.1.3	Loss of governance</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8.1.4	Loss of privacy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8.1.5	Service unavailability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8.1.6	Cloud service provider lock-in</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8.1.7	Misappropriation of intellectual property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8.1.8	Loss of software integrity</a:t>
          </a:r>
          <a:endParaRPr lang="zh-CN" altLang="en-US" sz="1400" kern="1200" dirty="0" smtClean="0">
            <a:solidFill>
              <a:schemeClr val="bg2"/>
            </a:solidFill>
            <a:latin typeface="+mj-lt"/>
            <a:ea typeface="黑体" pitchFamily="49" charset="-122"/>
          </a:endParaRPr>
        </a:p>
      </dsp:txBody>
      <dsp:txXfrm>
        <a:off x="2435" y="1064624"/>
        <a:ext cx="2374277" cy="4577287"/>
      </dsp:txXfrm>
    </dsp:sp>
    <dsp:sp modelId="{36FF648A-2AD4-4653-8268-F12A322E51E4}">
      <dsp:nvSpPr>
        <dsp:cNvPr id="0" name=""/>
        <dsp:cNvSpPr/>
      </dsp:nvSpPr>
      <dsp:spPr>
        <a:xfrm>
          <a:off x="2709111" y="7318"/>
          <a:ext cx="2374277" cy="1196976"/>
        </a:xfrm>
        <a:prstGeom prst="rect">
          <a:avLst/>
        </a:prstGeom>
        <a:solidFill>
          <a:schemeClr val="accent5">
            <a:hueOff val="6014133"/>
            <a:satOff val="-19565"/>
            <a:lumOff val="-19117"/>
            <a:alphaOff val="0"/>
          </a:schemeClr>
        </a:solidFill>
        <a:ln w="25400" cap="flat" cmpd="sng" algn="ctr">
          <a:solidFill>
            <a:schemeClr val="accent5">
              <a:hueOff val="6014133"/>
              <a:satOff val="-19565"/>
              <a:lumOff val="-1911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altLang="en-US" sz="1400" kern="1200" dirty="0" smtClean="0">
              <a:solidFill>
                <a:schemeClr val="bg2"/>
              </a:solidFill>
              <a:latin typeface="+mj-lt"/>
              <a:ea typeface="黑体" pitchFamily="49" charset="-122"/>
            </a:rPr>
            <a:t>8.2	Security challenges for cloud service providers (CSPs)	</a:t>
          </a:r>
          <a:endParaRPr lang="zh-CN" altLang="en-US" sz="1400" kern="1200" dirty="0" smtClean="0">
            <a:solidFill>
              <a:schemeClr val="bg2"/>
            </a:solidFill>
            <a:latin typeface="+mj-lt"/>
            <a:ea typeface="黑体" pitchFamily="49" charset="-122"/>
          </a:endParaRPr>
        </a:p>
      </dsp:txBody>
      <dsp:txXfrm>
        <a:off x="2709111" y="7318"/>
        <a:ext cx="2374277" cy="1196976"/>
      </dsp:txXfrm>
    </dsp:sp>
    <dsp:sp modelId="{10E93F84-56E9-4D4B-BFC3-567116665D8F}">
      <dsp:nvSpPr>
        <dsp:cNvPr id="0" name=""/>
        <dsp:cNvSpPr/>
      </dsp:nvSpPr>
      <dsp:spPr>
        <a:xfrm>
          <a:off x="2709111" y="1064624"/>
          <a:ext cx="2374277" cy="4577287"/>
        </a:xfrm>
        <a:prstGeom prst="rect">
          <a:avLst/>
        </a:prstGeom>
        <a:solidFill>
          <a:schemeClr val="accent5">
            <a:tint val="40000"/>
            <a:alpha val="90000"/>
            <a:hueOff val="6086916"/>
            <a:satOff val="-33017"/>
            <a:lumOff val="-4478"/>
            <a:alphaOff val="0"/>
          </a:schemeClr>
        </a:solidFill>
        <a:ln w="25400" cap="flat" cmpd="sng" algn="ctr">
          <a:solidFill>
            <a:schemeClr val="accent5">
              <a:tint val="40000"/>
              <a:alpha val="90000"/>
              <a:hueOff val="6086916"/>
              <a:satOff val="-33017"/>
              <a:lumOff val="-44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8.2.1	Ambiguity in responsibility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8.2.2	Shared environment</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8.2.3	Inconsistency and conflict of protection mechanisms</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8.2.4	Jurisdictional conflict</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8.2.5	Evolutionary risks</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8.2.6	Bad migration and integration</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8.2.7	Business discontinuity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8.2.8	Cloud service partner lock-in</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8.2.9	Supply chain vulnerability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8.2.10	Software dependencies</a:t>
          </a:r>
          <a:endParaRPr lang="zh-CN" altLang="en-US" sz="1400" kern="1200" dirty="0" smtClean="0">
            <a:solidFill>
              <a:schemeClr val="bg2"/>
            </a:solidFill>
            <a:latin typeface="+mj-lt"/>
            <a:ea typeface="黑体" pitchFamily="49" charset="-122"/>
          </a:endParaRPr>
        </a:p>
      </dsp:txBody>
      <dsp:txXfrm>
        <a:off x="2709111" y="1064624"/>
        <a:ext cx="2374277" cy="4577287"/>
      </dsp:txXfrm>
    </dsp:sp>
    <dsp:sp modelId="{CCA0BF17-640D-4D1A-B783-5435A46FC900}">
      <dsp:nvSpPr>
        <dsp:cNvPr id="0" name=""/>
        <dsp:cNvSpPr/>
      </dsp:nvSpPr>
      <dsp:spPr>
        <a:xfrm>
          <a:off x="5415787" y="7318"/>
          <a:ext cx="2374277" cy="1196976"/>
        </a:xfrm>
        <a:prstGeom prst="rect">
          <a:avLst/>
        </a:prstGeom>
        <a:solidFill>
          <a:schemeClr val="accent6">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US" altLang="en-US" sz="1400" kern="1200" dirty="0" smtClean="0">
              <a:solidFill>
                <a:schemeClr val="bg2"/>
              </a:solidFill>
              <a:latin typeface="+mj-lt"/>
              <a:ea typeface="黑体" pitchFamily="49" charset="-122"/>
            </a:rPr>
            <a:t>8.3	Security challenges for cloud service partners (CSNs)</a:t>
          </a:r>
          <a:endParaRPr lang="zh-CN" altLang="en-US" sz="1400" kern="1200" dirty="0" smtClean="0">
            <a:solidFill>
              <a:schemeClr val="bg2"/>
            </a:solidFill>
            <a:latin typeface="+mj-lt"/>
            <a:ea typeface="黑体" pitchFamily="49" charset="-122"/>
          </a:endParaRPr>
        </a:p>
      </dsp:txBody>
      <dsp:txXfrm>
        <a:off x="5415787" y="7318"/>
        <a:ext cx="2374277" cy="1196976"/>
      </dsp:txXfrm>
    </dsp:sp>
    <dsp:sp modelId="{6DEF417B-5DAD-4DA2-85AF-75BF740398D5}">
      <dsp:nvSpPr>
        <dsp:cNvPr id="0" name=""/>
        <dsp:cNvSpPr/>
      </dsp:nvSpPr>
      <dsp:spPr>
        <a:xfrm>
          <a:off x="5400592" y="1064624"/>
          <a:ext cx="2374277" cy="4577287"/>
        </a:xfrm>
        <a:prstGeom prst="rect">
          <a:avLst/>
        </a:prstGeom>
        <a:solidFill>
          <a:schemeClr val="accent5">
            <a:tint val="40000"/>
            <a:alpha val="90000"/>
            <a:hueOff val="12173831"/>
            <a:satOff val="-66034"/>
            <a:lumOff val="-8957"/>
            <a:alphaOff val="0"/>
          </a:schemeClr>
        </a:solidFill>
        <a:ln w="25400" cap="flat" cmpd="sng" algn="ctr">
          <a:solidFill>
            <a:schemeClr val="accent5">
              <a:tint val="40000"/>
              <a:alpha val="90000"/>
              <a:hueOff val="12173831"/>
              <a:satOff val="-66034"/>
              <a:lumOff val="-89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8.3.1	Ambiguity in responsibility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8.3.2	Misappropriation of intellectual property</a:t>
          </a:r>
          <a:endParaRPr lang="zh-CN" altLang="en-US" sz="1400" kern="1200" dirty="0" smtClean="0">
            <a:solidFill>
              <a:schemeClr val="bg2"/>
            </a:solidFill>
            <a:latin typeface="+mj-lt"/>
            <a:ea typeface="黑体" pitchFamily="49" charset="-122"/>
          </a:endParaRPr>
        </a:p>
        <a:p>
          <a:pPr marL="114300" lvl="1" indent="-114300" algn="l" defTabSz="622300">
            <a:lnSpc>
              <a:spcPct val="90000"/>
            </a:lnSpc>
            <a:spcBef>
              <a:spcPct val="0"/>
            </a:spcBef>
            <a:spcAft>
              <a:spcPct val="15000"/>
            </a:spcAft>
            <a:buChar char="••"/>
          </a:pPr>
          <a:r>
            <a:rPr lang="en-US" altLang="en-US" sz="1400" kern="1200" dirty="0" smtClean="0">
              <a:solidFill>
                <a:schemeClr val="bg2"/>
              </a:solidFill>
              <a:latin typeface="+mj-lt"/>
              <a:ea typeface="黑体" pitchFamily="49" charset="-122"/>
            </a:rPr>
            <a:t>8.3.3	Loss of software integrity</a:t>
          </a:r>
          <a:endParaRPr lang="zh-CN" altLang="en-US" sz="1400" kern="1200" dirty="0" smtClean="0">
            <a:solidFill>
              <a:schemeClr val="bg2"/>
            </a:solidFill>
            <a:latin typeface="+mj-lt"/>
            <a:ea typeface="黑体" pitchFamily="49" charset="-122"/>
          </a:endParaRPr>
        </a:p>
      </dsp:txBody>
      <dsp:txXfrm>
        <a:off x="5400592" y="1064624"/>
        <a:ext cx="2374277" cy="45772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93B64-5849-4A2C-9114-0F70C9FA737B}">
      <dsp:nvSpPr>
        <dsp:cNvPr id="0" name=""/>
        <dsp:cNvSpPr/>
      </dsp:nvSpPr>
      <dsp:spPr>
        <a:xfrm>
          <a:off x="21855" y="1984"/>
          <a:ext cx="6052288" cy="101500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bg2"/>
              </a:solidFill>
            </a:rPr>
            <a:t>Step 1: Use clauses 7 and 8 to identify security threats and security implications of the challenges in the cloud computing service under study.</a:t>
          </a:r>
          <a:endParaRPr lang="zh-CN" altLang="en-US" sz="1600" kern="1200" dirty="0">
            <a:solidFill>
              <a:schemeClr val="bg2"/>
            </a:solidFill>
            <a:latin typeface="黑体" pitchFamily="49" charset="-122"/>
            <a:ea typeface="黑体" pitchFamily="49" charset="-122"/>
          </a:endParaRPr>
        </a:p>
      </dsp:txBody>
      <dsp:txXfrm>
        <a:off x="51584" y="31713"/>
        <a:ext cx="5992830" cy="955549"/>
      </dsp:txXfrm>
    </dsp:sp>
    <dsp:sp modelId="{127587F1-2D67-4096-B9E3-66AB92630CD2}">
      <dsp:nvSpPr>
        <dsp:cNvPr id="0" name=""/>
        <dsp:cNvSpPr/>
      </dsp:nvSpPr>
      <dsp:spPr>
        <a:xfrm rot="5400000">
          <a:off x="2857686" y="1042367"/>
          <a:ext cx="380627" cy="45675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CN" altLang="en-US" sz="1700" kern="1200">
            <a:solidFill>
              <a:schemeClr val="tx1"/>
            </a:solidFill>
            <a:latin typeface="黑体" pitchFamily="49" charset="-122"/>
            <a:ea typeface="黑体" pitchFamily="49" charset="-122"/>
          </a:endParaRPr>
        </a:p>
      </dsp:txBody>
      <dsp:txXfrm rot="-5400000">
        <a:off x="2910974" y="1080430"/>
        <a:ext cx="274051" cy="266439"/>
      </dsp:txXfrm>
    </dsp:sp>
    <dsp:sp modelId="{42C41973-307D-427E-AAC6-00C72A146FDE}">
      <dsp:nvSpPr>
        <dsp:cNvPr id="0" name=""/>
        <dsp:cNvSpPr/>
      </dsp:nvSpPr>
      <dsp:spPr>
        <a:xfrm>
          <a:off x="21855" y="1524496"/>
          <a:ext cx="6052288" cy="1015007"/>
        </a:xfrm>
        <a:prstGeom prst="roundRect">
          <a:avLst>
            <a:gd name="adj" fmla="val 10000"/>
          </a:avLst>
        </a:prstGeom>
        <a:solidFill>
          <a:schemeClr val="accent5">
            <a:hueOff val="6014133"/>
            <a:satOff val="-19565"/>
            <a:lumOff val="-191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bg2"/>
              </a:solidFill>
            </a:rPr>
            <a:t>Step 2: Use clause 9 to identify the needed high level security capabilities based on identified threats and challenges which could mitigate security threats and address security challenges.</a:t>
          </a:r>
          <a:endParaRPr lang="zh-CN" sz="1600" kern="1200" dirty="0">
            <a:solidFill>
              <a:schemeClr val="bg2"/>
            </a:solidFill>
          </a:endParaRPr>
        </a:p>
      </dsp:txBody>
      <dsp:txXfrm>
        <a:off x="51584" y="1554225"/>
        <a:ext cx="5992830" cy="955549"/>
      </dsp:txXfrm>
    </dsp:sp>
    <dsp:sp modelId="{0867DCA5-46C6-44E1-B6F2-AA8FEA3C9EB7}">
      <dsp:nvSpPr>
        <dsp:cNvPr id="0" name=""/>
        <dsp:cNvSpPr/>
      </dsp:nvSpPr>
      <dsp:spPr>
        <a:xfrm rot="5400000">
          <a:off x="2857686" y="2564879"/>
          <a:ext cx="380627" cy="456753"/>
        </a:xfrm>
        <a:prstGeom prst="rightArrow">
          <a:avLst>
            <a:gd name="adj1" fmla="val 60000"/>
            <a:gd name="adj2" fmla="val 50000"/>
          </a:avLst>
        </a:prstGeom>
        <a:solidFill>
          <a:schemeClr val="accent5">
            <a:hueOff val="12028267"/>
            <a:satOff val="-39130"/>
            <a:lumOff val="-3823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zh-CN" altLang="en-US" sz="1900" kern="1200"/>
        </a:p>
      </dsp:txBody>
      <dsp:txXfrm rot="-5400000">
        <a:off x="2910974" y="2602942"/>
        <a:ext cx="274051" cy="266439"/>
      </dsp:txXfrm>
    </dsp:sp>
    <dsp:sp modelId="{FEAE4973-D62A-4B61-9FAA-B05CBC58C0AF}">
      <dsp:nvSpPr>
        <dsp:cNvPr id="0" name=""/>
        <dsp:cNvSpPr/>
      </dsp:nvSpPr>
      <dsp:spPr>
        <a:xfrm>
          <a:off x="21855" y="3047007"/>
          <a:ext cx="6052288" cy="1015007"/>
        </a:xfrm>
        <a:prstGeom prst="roundRect">
          <a:avLst>
            <a:gd name="adj" fmla="val 10000"/>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solidFill>
                <a:schemeClr val="bg2"/>
              </a:solidFill>
            </a:rPr>
            <a:t>Step 3: Derive security controls, policies and procedures which could provide needed security abilities based on identified security capabilities.</a:t>
          </a:r>
          <a:endParaRPr lang="zh-CN" sz="1600" kern="1200" dirty="0">
            <a:solidFill>
              <a:schemeClr val="bg2"/>
            </a:solidFill>
          </a:endParaRPr>
        </a:p>
      </dsp:txBody>
      <dsp:txXfrm>
        <a:off x="51584" y="3076736"/>
        <a:ext cx="5992830" cy="9555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FF80EC-6199-44BA-A413-578C2C5EA83D}">
      <dsp:nvSpPr>
        <dsp:cNvPr id="0" name=""/>
        <dsp:cNvSpPr/>
      </dsp:nvSpPr>
      <dsp:spPr>
        <a:xfrm>
          <a:off x="0" y="603"/>
          <a:ext cx="4896544" cy="123919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6. Overview	</a:t>
          </a:r>
          <a:endParaRPr lang="zh-CN" altLang="en-US" sz="2400" kern="1200" dirty="0">
            <a:solidFill>
              <a:schemeClr val="bg2"/>
            </a:solidFill>
            <a:latin typeface="+mj-lt"/>
          </a:endParaRPr>
        </a:p>
      </dsp:txBody>
      <dsp:txXfrm>
        <a:off x="36295" y="36898"/>
        <a:ext cx="4823954" cy="1166608"/>
      </dsp:txXfrm>
    </dsp:sp>
    <dsp:sp modelId="{2A50E924-1E29-41C1-AF98-4968AF9818DB}">
      <dsp:nvSpPr>
        <dsp:cNvPr id="0" name=""/>
        <dsp:cNvSpPr/>
      </dsp:nvSpPr>
      <dsp:spPr>
        <a:xfrm rot="5400000">
          <a:off x="2206336" y="1272059"/>
          <a:ext cx="483870" cy="58064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CN" altLang="en-US" sz="2400" kern="1200">
            <a:latin typeface="+mj-lt"/>
          </a:endParaRPr>
        </a:p>
      </dsp:txBody>
      <dsp:txXfrm rot="-5400000">
        <a:off x="2274079" y="1320446"/>
        <a:ext cx="348386" cy="338709"/>
      </dsp:txXfrm>
    </dsp:sp>
    <dsp:sp modelId="{CA3994C9-F6E0-4565-95B4-2A601D945681}">
      <dsp:nvSpPr>
        <dsp:cNvPr id="0" name=""/>
        <dsp:cNvSpPr/>
      </dsp:nvSpPr>
      <dsp:spPr>
        <a:xfrm>
          <a:off x="0" y="1884961"/>
          <a:ext cx="4896544" cy="1290320"/>
        </a:xfrm>
        <a:prstGeom prst="roundRect">
          <a:avLst>
            <a:gd name="adj" fmla="val 10000"/>
          </a:avLst>
        </a:prstGeom>
        <a:solidFill>
          <a:srgbClr val="5AED8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7. </a:t>
          </a:r>
          <a:r>
            <a:rPr lang="en-GB" altLang="zh-CN" sz="2400" kern="1200" dirty="0" smtClean="0">
              <a:solidFill>
                <a:schemeClr val="bg2"/>
              </a:solidFill>
              <a:latin typeface="+mj-lt"/>
              <a:ea typeface="黑体" pitchFamily="49" charset="-122"/>
            </a:rPr>
            <a:t>Maturity levels of </a:t>
          </a:r>
          <a:r>
            <a:rPr lang="en-GB" altLang="zh-CN" sz="2400" kern="1200" dirty="0" err="1" smtClean="0">
              <a:solidFill>
                <a:schemeClr val="bg2"/>
              </a:solidFill>
              <a:latin typeface="+mj-lt"/>
              <a:ea typeface="黑体" pitchFamily="49" charset="-122"/>
            </a:rPr>
            <a:t>SaaS</a:t>
          </a:r>
          <a:r>
            <a:rPr lang="en-GB" altLang="zh-CN" sz="2400" kern="1200" dirty="0" smtClean="0">
              <a:solidFill>
                <a:schemeClr val="bg2"/>
              </a:solidFill>
              <a:latin typeface="+mj-lt"/>
              <a:ea typeface="黑体" pitchFamily="49" charset="-122"/>
            </a:rPr>
            <a:t> application</a:t>
          </a:r>
          <a:endParaRPr lang="zh-CN" altLang="en-US" sz="2400" kern="1200" dirty="0">
            <a:solidFill>
              <a:schemeClr val="bg2"/>
            </a:solidFill>
            <a:latin typeface="+mj-lt"/>
            <a:ea typeface="黑体" pitchFamily="49" charset="-122"/>
          </a:endParaRPr>
        </a:p>
      </dsp:txBody>
      <dsp:txXfrm>
        <a:off x="37792" y="1922753"/>
        <a:ext cx="4820960" cy="1214736"/>
      </dsp:txXfrm>
    </dsp:sp>
    <dsp:sp modelId="{A5764237-0E7A-463B-8ACA-AF2247EA3120}">
      <dsp:nvSpPr>
        <dsp:cNvPr id="0" name=""/>
        <dsp:cNvSpPr/>
      </dsp:nvSpPr>
      <dsp:spPr>
        <a:xfrm rot="5400000">
          <a:off x="2206336" y="3207540"/>
          <a:ext cx="483870" cy="580644"/>
        </a:xfrm>
        <a:prstGeom prst="rightArrow">
          <a:avLst>
            <a:gd name="adj1" fmla="val 60000"/>
            <a:gd name="adj2" fmla="val 50000"/>
          </a:avLst>
        </a:prstGeom>
        <a:solidFill>
          <a:schemeClr val="accent5">
            <a:hueOff val="12028267"/>
            <a:satOff val="-39130"/>
            <a:lumOff val="-3823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CN" altLang="en-US" sz="2400" kern="1200">
            <a:latin typeface="+mj-lt"/>
          </a:endParaRPr>
        </a:p>
      </dsp:txBody>
      <dsp:txXfrm rot="-5400000">
        <a:off x="2274079" y="3255927"/>
        <a:ext cx="348386" cy="338709"/>
      </dsp:txXfrm>
    </dsp:sp>
    <dsp:sp modelId="{BC6A5BA7-C62A-4880-94D3-8E4B07BA75CB}">
      <dsp:nvSpPr>
        <dsp:cNvPr id="0" name=""/>
        <dsp:cNvSpPr/>
      </dsp:nvSpPr>
      <dsp:spPr>
        <a:xfrm>
          <a:off x="0" y="3820442"/>
          <a:ext cx="4896544" cy="1290320"/>
        </a:xfrm>
        <a:prstGeom prst="roundRect">
          <a:avLst>
            <a:gd name="adj" fmla="val 10000"/>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8. Security requirements for SaaS application environment</a:t>
          </a:r>
          <a:endParaRPr lang="zh-CN" altLang="en-US" sz="2400" kern="1200" dirty="0">
            <a:solidFill>
              <a:schemeClr val="bg2"/>
            </a:solidFill>
            <a:latin typeface="+mj-lt"/>
            <a:ea typeface="黑体" pitchFamily="49" charset="-122"/>
          </a:endParaRPr>
        </a:p>
      </dsp:txBody>
      <dsp:txXfrm>
        <a:off x="37792" y="3858234"/>
        <a:ext cx="4820960" cy="12147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F383D-579E-407D-9F02-816C1799CCDE}">
      <dsp:nvSpPr>
        <dsp:cNvPr id="0" name=""/>
        <dsp:cNvSpPr/>
      </dsp:nvSpPr>
      <dsp:spPr>
        <a:xfrm>
          <a:off x="52397" y="-564956"/>
          <a:ext cx="3280487" cy="1312195"/>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altLang="zh-CN" sz="1800" kern="1200" dirty="0" smtClean="0">
              <a:solidFill>
                <a:srgbClr val="0E438A"/>
              </a:solidFill>
            </a:rPr>
            <a:t>7  </a:t>
          </a:r>
          <a:r>
            <a:rPr lang="en-GB" altLang="zh-CN" sz="1800" kern="1200" dirty="0" smtClean="0">
              <a:solidFill>
                <a:srgbClr val="0E438A"/>
              </a:solidFill>
            </a:rPr>
            <a:t>Maturity levels of </a:t>
          </a:r>
          <a:r>
            <a:rPr lang="en-GB" altLang="zh-CN" sz="1800" kern="1200" dirty="0" err="1" smtClean="0">
              <a:solidFill>
                <a:srgbClr val="0E438A"/>
              </a:solidFill>
            </a:rPr>
            <a:t>SaaS</a:t>
          </a:r>
          <a:r>
            <a:rPr lang="en-GB" altLang="zh-CN" sz="1800" kern="1200" dirty="0" smtClean="0">
              <a:solidFill>
                <a:srgbClr val="0E438A"/>
              </a:solidFill>
            </a:rPr>
            <a:t> application</a:t>
          </a:r>
          <a:endParaRPr lang="zh-CN" altLang="en-US" sz="1800" kern="1200" dirty="0">
            <a:solidFill>
              <a:srgbClr val="0E438A"/>
            </a:solidFill>
          </a:endParaRPr>
        </a:p>
      </dsp:txBody>
      <dsp:txXfrm>
        <a:off x="52397" y="-564956"/>
        <a:ext cx="3280487" cy="1312195"/>
      </dsp:txXfrm>
    </dsp:sp>
    <dsp:sp modelId="{79C3FB33-D067-4D60-922C-6ADC7AF88CCF}">
      <dsp:nvSpPr>
        <dsp:cNvPr id="0" name=""/>
        <dsp:cNvSpPr/>
      </dsp:nvSpPr>
      <dsp:spPr>
        <a:xfrm>
          <a:off x="7387" y="564956"/>
          <a:ext cx="3370509" cy="3889694"/>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7.1  	Level 1: Custom SaaS Application</a:t>
          </a:r>
          <a:endParaRPr lang="zh-CN" altLang="en-US" sz="1800" kern="1200" dirty="0">
            <a:solidFill>
              <a:srgbClr val="0E438A"/>
            </a:solidFill>
            <a:latin typeface="+mj-lt"/>
            <a:ea typeface="黑体" pitchFamily="49" charset="-122"/>
          </a:endParaRPr>
        </a:p>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7.2	Level 2: Configurable SaaS application	</a:t>
          </a:r>
        </a:p>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7.3	Level 3: Multi-tenant SaaS application</a:t>
          </a:r>
        </a:p>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7.4	Level 4: Scalable SaaS application</a:t>
          </a:r>
          <a:endParaRPr lang="zh-CN" altLang="en-US" sz="1800" kern="1200" dirty="0">
            <a:solidFill>
              <a:srgbClr val="0E438A"/>
            </a:solidFill>
          </a:endParaRPr>
        </a:p>
      </dsp:txBody>
      <dsp:txXfrm>
        <a:off x="7387" y="564956"/>
        <a:ext cx="3370509" cy="3889694"/>
      </dsp:txXfrm>
    </dsp:sp>
    <dsp:sp modelId="{34B2062A-321F-4E93-B7FE-DB26E84AFBF2}">
      <dsp:nvSpPr>
        <dsp:cNvPr id="0" name=""/>
        <dsp:cNvSpPr/>
      </dsp:nvSpPr>
      <dsp:spPr>
        <a:xfrm>
          <a:off x="3681491" y="-596810"/>
          <a:ext cx="3465452" cy="1386181"/>
        </a:xfrm>
        <a:prstGeom prst="rect">
          <a:avLst/>
        </a:prstGeom>
        <a:solidFill>
          <a:schemeClr val="accent6">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altLang="zh-CN" sz="1800" kern="1200" dirty="0" smtClean="0">
              <a:solidFill>
                <a:srgbClr val="0E438A"/>
              </a:solidFill>
            </a:rPr>
            <a:t>8  Security requirements for SaaS application environment</a:t>
          </a:r>
          <a:endParaRPr lang="zh-CN" altLang="en-US" sz="1800" kern="1200" dirty="0">
            <a:solidFill>
              <a:srgbClr val="0E438A"/>
            </a:solidFill>
            <a:latin typeface="+mj-lt"/>
            <a:ea typeface="黑体" pitchFamily="49" charset="-122"/>
          </a:endParaRPr>
        </a:p>
      </dsp:txBody>
      <dsp:txXfrm>
        <a:off x="3681491" y="-596810"/>
        <a:ext cx="3465452" cy="1386181"/>
      </dsp:txXfrm>
    </dsp:sp>
    <dsp:sp modelId="{E5C23DD5-0601-46B9-BD43-57D3ED57929A}">
      <dsp:nvSpPr>
        <dsp:cNvPr id="0" name=""/>
        <dsp:cNvSpPr/>
      </dsp:nvSpPr>
      <dsp:spPr>
        <a:xfrm>
          <a:off x="3632871" y="596810"/>
          <a:ext cx="3560541" cy="3889694"/>
        </a:xfrm>
        <a:prstGeom prst="rect">
          <a:avLst/>
        </a:prstGeom>
        <a:solidFill>
          <a:schemeClr val="accent5">
            <a:tint val="40000"/>
            <a:alpha val="90000"/>
            <a:hueOff val="12173831"/>
            <a:satOff val="-66034"/>
            <a:lumOff val="-8957"/>
            <a:alphaOff val="0"/>
          </a:schemeClr>
        </a:solidFill>
        <a:ln w="25400" cap="flat" cmpd="sng" algn="ctr">
          <a:solidFill>
            <a:schemeClr val="accent5">
              <a:tint val="40000"/>
              <a:alpha val="90000"/>
              <a:hueOff val="12173831"/>
              <a:satOff val="-66034"/>
              <a:lumOff val="-89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8.1 </a:t>
          </a:r>
          <a:r>
            <a:rPr lang="en-GB" altLang="zh-CN" sz="1800" kern="1200" dirty="0" smtClean="0">
              <a:solidFill>
                <a:srgbClr val="0E438A"/>
              </a:solidFill>
            </a:rPr>
            <a:t>Common security requirements</a:t>
          </a:r>
          <a:endParaRPr lang="zh-CN" altLang="en-US" sz="1800" kern="1200" dirty="0">
            <a:solidFill>
              <a:srgbClr val="0E438A"/>
            </a:solidFill>
          </a:endParaRPr>
        </a:p>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8.2	</a:t>
          </a:r>
          <a:r>
            <a:rPr lang="en-GB" altLang="zh-CN" sz="1800" kern="1200" dirty="0" smtClean="0">
              <a:solidFill>
                <a:srgbClr val="0E438A"/>
              </a:solidFill>
            </a:rPr>
            <a:t>Security requirements of CSP</a:t>
          </a:r>
          <a:endParaRPr lang="zh-CN" altLang="en-US" sz="1800" kern="1200" dirty="0">
            <a:solidFill>
              <a:srgbClr val="0E438A"/>
            </a:solidFill>
          </a:endParaRPr>
        </a:p>
        <a:p>
          <a:pPr marL="171450" lvl="1" indent="-171450" algn="l" defTabSz="800100">
            <a:lnSpc>
              <a:spcPct val="90000"/>
            </a:lnSpc>
            <a:spcBef>
              <a:spcPct val="0"/>
            </a:spcBef>
            <a:spcAft>
              <a:spcPct val="15000"/>
            </a:spcAft>
            <a:buChar char="••"/>
          </a:pPr>
          <a:r>
            <a:rPr lang="en-US" altLang="zh-CN" sz="1800" kern="1200" dirty="0" smtClean="0">
              <a:solidFill>
                <a:srgbClr val="0E438A"/>
              </a:solidFill>
            </a:rPr>
            <a:t>8.3 </a:t>
          </a:r>
          <a:r>
            <a:rPr lang="en-GB" altLang="zh-CN" sz="1800" kern="1200" dirty="0" smtClean="0">
              <a:solidFill>
                <a:srgbClr val="0E438A"/>
              </a:solidFill>
            </a:rPr>
            <a:t>Security requirements of CSN</a:t>
          </a:r>
          <a:endParaRPr lang="zh-CN" altLang="en-US" sz="1800" kern="1200" dirty="0">
            <a:solidFill>
              <a:srgbClr val="0E438A"/>
            </a:solidFill>
          </a:endParaRPr>
        </a:p>
      </dsp:txBody>
      <dsp:txXfrm>
        <a:off x="3632871" y="596810"/>
        <a:ext cx="3560541" cy="388969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FF80EC-6199-44BA-A413-578C2C5EA83D}">
      <dsp:nvSpPr>
        <dsp:cNvPr id="0" name=""/>
        <dsp:cNvSpPr/>
      </dsp:nvSpPr>
      <dsp:spPr>
        <a:xfrm>
          <a:off x="0" y="603"/>
          <a:ext cx="4896544" cy="123919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6. Overview	</a:t>
          </a:r>
          <a:endParaRPr lang="zh-CN" altLang="en-US" sz="2400" kern="1200" dirty="0">
            <a:solidFill>
              <a:schemeClr val="bg2"/>
            </a:solidFill>
            <a:latin typeface="+mj-lt"/>
          </a:endParaRPr>
        </a:p>
      </dsp:txBody>
      <dsp:txXfrm>
        <a:off x="36295" y="36898"/>
        <a:ext cx="4823954" cy="1166608"/>
      </dsp:txXfrm>
    </dsp:sp>
    <dsp:sp modelId="{2A50E924-1E29-41C1-AF98-4968AF9818DB}">
      <dsp:nvSpPr>
        <dsp:cNvPr id="0" name=""/>
        <dsp:cNvSpPr/>
      </dsp:nvSpPr>
      <dsp:spPr>
        <a:xfrm rot="5400000">
          <a:off x="2206336" y="1272059"/>
          <a:ext cx="483870" cy="58064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CN" altLang="en-US" sz="2400" kern="1200">
            <a:latin typeface="+mj-lt"/>
          </a:endParaRPr>
        </a:p>
      </dsp:txBody>
      <dsp:txXfrm rot="-5400000">
        <a:off x="2274079" y="1320446"/>
        <a:ext cx="348386" cy="338709"/>
      </dsp:txXfrm>
    </dsp:sp>
    <dsp:sp modelId="{CA3994C9-F6E0-4565-95B4-2A601D945681}">
      <dsp:nvSpPr>
        <dsp:cNvPr id="0" name=""/>
        <dsp:cNvSpPr/>
      </dsp:nvSpPr>
      <dsp:spPr>
        <a:xfrm>
          <a:off x="0" y="1884961"/>
          <a:ext cx="4896544" cy="1290320"/>
        </a:xfrm>
        <a:prstGeom prst="roundRect">
          <a:avLst>
            <a:gd name="adj" fmla="val 10000"/>
          </a:avLst>
        </a:prstGeom>
        <a:solidFill>
          <a:srgbClr val="5AED8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7. </a:t>
          </a:r>
          <a:r>
            <a:rPr lang="en-GB" altLang="zh-CN" sz="2400" kern="1200" dirty="0" smtClean="0">
              <a:solidFill>
                <a:schemeClr val="bg2"/>
              </a:solidFill>
              <a:latin typeface="+mj-lt"/>
              <a:ea typeface="黑体" pitchFamily="49" charset="-122"/>
            </a:rPr>
            <a:t>Requirements of the security clause of the service level agreement</a:t>
          </a:r>
          <a:endParaRPr lang="zh-CN" altLang="en-US" sz="2400" kern="1200" dirty="0">
            <a:solidFill>
              <a:schemeClr val="bg2"/>
            </a:solidFill>
            <a:latin typeface="+mj-lt"/>
            <a:ea typeface="黑体" pitchFamily="49" charset="-122"/>
          </a:endParaRPr>
        </a:p>
      </dsp:txBody>
      <dsp:txXfrm>
        <a:off x="37792" y="1922753"/>
        <a:ext cx="4820960" cy="1214736"/>
      </dsp:txXfrm>
    </dsp:sp>
    <dsp:sp modelId="{A5764237-0E7A-463B-8ACA-AF2247EA3120}">
      <dsp:nvSpPr>
        <dsp:cNvPr id="0" name=""/>
        <dsp:cNvSpPr/>
      </dsp:nvSpPr>
      <dsp:spPr>
        <a:xfrm rot="5400000">
          <a:off x="2206336" y="3207540"/>
          <a:ext cx="483870" cy="580644"/>
        </a:xfrm>
        <a:prstGeom prst="rightArrow">
          <a:avLst>
            <a:gd name="adj1" fmla="val 60000"/>
            <a:gd name="adj2" fmla="val 50000"/>
          </a:avLst>
        </a:prstGeom>
        <a:solidFill>
          <a:schemeClr val="accent5">
            <a:hueOff val="12028267"/>
            <a:satOff val="-39130"/>
            <a:lumOff val="-3823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CN" altLang="en-US" sz="2400" kern="1200">
            <a:latin typeface="+mj-lt"/>
          </a:endParaRPr>
        </a:p>
      </dsp:txBody>
      <dsp:txXfrm rot="-5400000">
        <a:off x="2274079" y="3255927"/>
        <a:ext cx="348386" cy="338709"/>
      </dsp:txXfrm>
    </dsp:sp>
    <dsp:sp modelId="{BC6A5BA7-C62A-4880-94D3-8E4B07BA75CB}">
      <dsp:nvSpPr>
        <dsp:cNvPr id="0" name=""/>
        <dsp:cNvSpPr/>
      </dsp:nvSpPr>
      <dsp:spPr>
        <a:xfrm>
          <a:off x="0" y="3820442"/>
          <a:ext cx="4896544" cy="1290320"/>
        </a:xfrm>
        <a:prstGeom prst="roundRect">
          <a:avLst>
            <a:gd name="adj" fmla="val 10000"/>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bg2"/>
              </a:solidFill>
              <a:latin typeface="+mj-lt"/>
              <a:ea typeface="黑体" pitchFamily="49" charset="-122"/>
            </a:rPr>
            <a:t>8. Guidelines of daily operational security </a:t>
          </a:r>
          <a:endParaRPr lang="zh-CN" altLang="en-US" sz="2400" kern="1200" dirty="0">
            <a:solidFill>
              <a:schemeClr val="bg2"/>
            </a:solidFill>
            <a:latin typeface="+mj-lt"/>
            <a:ea typeface="黑体" pitchFamily="49" charset="-122"/>
          </a:endParaRPr>
        </a:p>
      </dsp:txBody>
      <dsp:txXfrm>
        <a:off x="37792" y="3858234"/>
        <a:ext cx="4820960" cy="121473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28675" name="Rectangle 3"/>
          <p:cNvSpPr>
            <a:spLocks noGrp="1" noChangeArrowheads="1"/>
          </p:cNvSpPr>
          <p:nvPr>
            <p:ph type="dt" sz="quarter"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28676" name="Rectangle 4"/>
          <p:cNvSpPr>
            <a:spLocks noGrp="1" noChangeArrowheads="1"/>
          </p:cNvSpPr>
          <p:nvPr>
            <p:ph type="ftr" sz="quarter" idx="2"/>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28677" name="Rectangle 5"/>
          <p:cNvSpPr>
            <a:spLocks noGrp="1" noChangeArrowheads="1"/>
          </p:cNvSpPr>
          <p:nvPr>
            <p:ph type="sldNum" sz="quarter" idx="3"/>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08A6349-41E9-4F6E-AA7C-CD49753544BD}" type="slidenum">
              <a:rPr lang="en-US" altLang="zh-CN"/>
              <a:pPr/>
              <a:t>‹#›</a:t>
            </a:fld>
            <a:endParaRPr lang="en-US" altLang="zh-CN"/>
          </a:p>
        </p:txBody>
      </p:sp>
    </p:spTree>
    <p:extLst>
      <p:ext uri="{BB962C8B-B14F-4D97-AF65-F5344CB8AC3E}">
        <p14:creationId xmlns:p14="http://schemas.microsoft.com/office/powerpoint/2010/main" val="3669673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48131" name="Rectangle 3"/>
          <p:cNvSpPr>
            <a:spLocks noGrp="1" noChangeArrowheads="1"/>
          </p:cNvSpPr>
          <p:nvPr>
            <p:ph type="dt"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36868" name="Rectangle 4"/>
          <p:cNvSpPr>
            <a:spLocks noChangeArrowheads="1" noTextEdit="1"/>
          </p:cNvSpPr>
          <p:nvPr>
            <p:ph type="sldImg" idx="2"/>
          </p:nvPr>
        </p:nvSpPr>
        <p:spPr bwMode="auto">
          <a:xfrm>
            <a:off x="1173163" y="696913"/>
            <a:ext cx="4638675"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48135" name="Rectangle 7"/>
          <p:cNvSpPr>
            <a:spLocks noGrp="1" noChangeArrowheads="1"/>
          </p:cNvSpPr>
          <p:nvPr>
            <p:ph type="sldNum" sz="quarter" idx="5"/>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B04D38-FBE3-4B87-BAF2-B26816BF97F7}" type="slidenum">
              <a:rPr lang="en-US" altLang="zh-CN"/>
              <a:pPr/>
              <a:t>‹#›</a:t>
            </a:fld>
            <a:endParaRPr lang="en-US" altLang="zh-CN"/>
          </a:p>
        </p:txBody>
      </p:sp>
    </p:spTree>
    <p:extLst>
      <p:ext uri="{BB962C8B-B14F-4D97-AF65-F5344CB8AC3E}">
        <p14:creationId xmlns:p14="http://schemas.microsoft.com/office/powerpoint/2010/main" val="32794116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F1B906FC-F57F-4BD9-BC0A-BE0D1FC8A294}" type="slidenum">
              <a:rPr lang="en-US" altLang="en-US" sz="1200"/>
              <a:pPr/>
              <a:t>1</a:t>
            </a:fld>
            <a:endParaRPr lang="en-US" altLang="en-US" sz="120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anose="020B0604020202020204" pitchFamily="34" charset="0"/>
            </a:endParaRPr>
          </a:p>
        </p:txBody>
      </p:sp>
    </p:spTree>
    <p:extLst>
      <p:ext uri="{BB962C8B-B14F-4D97-AF65-F5344CB8AC3E}">
        <p14:creationId xmlns:p14="http://schemas.microsoft.com/office/powerpoint/2010/main" val="745021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a:ln/>
        </p:spPr>
      </p:sp>
      <p:sp>
        <p:nvSpPr>
          <p:cNvPr id="4710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For clause 10 Framework methodology, it’s about the thres steps from security threats and challenges to security capabilities, and then to security controls, policies and procedures.</a:t>
            </a:r>
            <a:endParaRPr lang="zh-CN" altLang="en-US" smtClean="0">
              <a:cs typeface="Arial" panose="020B0604020202020204" pitchFamily="34" charset="0"/>
            </a:endParaRPr>
          </a:p>
        </p:txBody>
      </p:sp>
      <p:sp>
        <p:nvSpPr>
          <p:cNvPr id="4710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769B5DB9-5487-488A-B06D-550F76F4301D}" type="slidenum">
              <a:rPr lang="en-US" altLang="zh-CN" sz="1200"/>
              <a:pPr/>
              <a:t>12</a:t>
            </a:fld>
            <a:endParaRPr lang="en-US" altLang="zh-CN" sz="1200"/>
          </a:p>
        </p:txBody>
      </p:sp>
    </p:spTree>
    <p:extLst>
      <p:ext uri="{BB962C8B-B14F-4D97-AF65-F5344CB8AC3E}">
        <p14:creationId xmlns:p14="http://schemas.microsoft.com/office/powerpoint/2010/main" val="1578463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a:ln/>
        </p:spPr>
      </p:sp>
      <p:sp>
        <p:nvSpPr>
          <p:cNvPr id="4813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For X.cc-control, it also name 27017, the title is </a:t>
            </a:r>
            <a:r>
              <a:rPr lang="en-US" altLang="zh-CN" smtClean="0">
                <a:solidFill>
                  <a:schemeClr val="bg2"/>
                </a:solidFill>
                <a:cs typeface="Arial" panose="020B0604020202020204" pitchFamily="34" charset="0"/>
              </a:rPr>
              <a:t>“</a:t>
            </a:r>
            <a:r>
              <a:rPr lang="zh-CN" altLang="zh-CN" smtClean="0">
                <a:solidFill>
                  <a:schemeClr val="bg2"/>
                </a:solidFill>
                <a:cs typeface="Arial" panose="020B0604020202020204" pitchFamily="34" charset="0"/>
              </a:rPr>
              <a:t>Code of practice for</a:t>
            </a:r>
            <a:r>
              <a:rPr lang="en-US" altLang="zh-CN" smtClean="0">
                <a:solidFill>
                  <a:schemeClr val="bg2"/>
                </a:solidFill>
                <a:cs typeface="Arial" panose="020B0604020202020204" pitchFamily="34" charset="0"/>
              </a:rPr>
              <a:t> information security controls for cloud computing services based on ISO/IEC 27002”</a:t>
            </a:r>
            <a:endParaRPr lang="en-US" altLang="zh-CN" smtClean="0">
              <a:cs typeface="Arial" panose="020B0604020202020204" pitchFamily="34" charset="0"/>
            </a:endParaRPr>
          </a:p>
          <a:p>
            <a:endParaRPr lang="en-US" altLang="zh-CN" smtClean="0">
              <a:cs typeface="Arial" panose="020B0604020202020204" pitchFamily="34" charset="0"/>
            </a:endParaRPr>
          </a:p>
          <a:p>
            <a:r>
              <a:rPr lang="en-US" altLang="zh-CN" smtClean="0">
                <a:cs typeface="Arial" panose="020B0604020202020204" pitchFamily="34" charset="0"/>
              </a:rPr>
              <a:t>It has the same skeleton as 27002. Based on 27002, it adds cloud specific security controls. It’s mainly to provide guidelines supporting the implementation of information security controls for cloud service providers and cloud service customers of cloud computing services.</a:t>
            </a:r>
            <a:endParaRPr lang="zh-CN" altLang="en-US" smtClean="0">
              <a:solidFill>
                <a:schemeClr val="bg2"/>
              </a:solidFill>
              <a:cs typeface="Arial" panose="020B0604020202020204" pitchFamily="34" charset="0"/>
            </a:endParaRPr>
          </a:p>
        </p:txBody>
      </p:sp>
      <p:sp>
        <p:nvSpPr>
          <p:cNvPr id="4813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2241F34D-F2BF-4433-BB76-60BF6686A7F9}" type="slidenum">
              <a:rPr lang="en-US" altLang="zh-CN" sz="1200"/>
              <a:pPr/>
              <a:t>13</a:t>
            </a:fld>
            <a:endParaRPr lang="en-US" altLang="zh-CN" sz="1200"/>
          </a:p>
        </p:txBody>
      </p:sp>
    </p:spTree>
    <p:extLst>
      <p:ext uri="{BB962C8B-B14F-4D97-AF65-F5344CB8AC3E}">
        <p14:creationId xmlns:p14="http://schemas.microsoft.com/office/powerpoint/2010/main" val="491752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ln/>
        </p:spPr>
      </p:sp>
      <p:sp>
        <p:nvSpPr>
          <p:cNvPr id="4915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4915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F3A7AFF0-90E7-409F-8737-5153C8C10DD0}" type="slidenum">
              <a:rPr lang="en-US" altLang="zh-CN" sz="1200"/>
              <a:pPr/>
              <a:t>15</a:t>
            </a:fld>
            <a:endParaRPr lang="en-US" altLang="zh-CN" sz="1200"/>
          </a:p>
        </p:txBody>
      </p:sp>
    </p:spTree>
    <p:extLst>
      <p:ext uri="{BB962C8B-B14F-4D97-AF65-F5344CB8AC3E}">
        <p14:creationId xmlns:p14="http://schemas.microsoft.com/office/powerpoint/2010/main" val="2728326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ln/>
        </p:spPr>
      </p:sp>
      <p:sp>
        <p:nvSpPr>
          <p:cNvPr id="5017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018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A778EA21-7BD7-4FFC-A282-598910698296}" type="slidenum">
              <a:rPr lang="en-US" altLang="zh-CN" sz="1200"/>
              <a:pPr/>
              <a:t>16</a:t>
            </a:fld>
            <a:endParaRPr lang="en-US" altLang="zh-CN" sz="1200"/>
          </a:p>
        </p:txBody>
      </p:sp>
    </p:spTree>
    <p:extLst>
      <p:ext uri="{BB962C8B-B14F-4D97-AF65-F5344CB8AC3E}">
        <p14:creationId xmlns:p14="http://schemas.microsoft.com/office/powerpoint/2010/main" val="146944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a:ln/>
        </p:spPr>
      </p:sp>
      <p:sp>
        <p:nvSpPr>
          <p:cNvPr id="5120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120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9A23074F-0FAE-411E-82E1-8D92EC0A37D6}" type="slidenum">
              <a:rPr lang="en-US" altLang="zh-CN" sz="1200"/>
              <a:pPr/>
              <a:t>17</a:t>
            </a:fld>
            <a:endParaRPr lang="en-US" altLang="zh-CN" sz="1200"/>
          </a:p>
        </p:txBody>
      </p:sp>
    </p:spTree>
    <p:extLst>
      <p:ext uri="{BB962C8B-B14F-4D97-AF65-F5344CB8AC3E}">
        <p14:creationId xmlns:p14="http://schemas.microsoft.com/office/powerpoint/2010/main" val="475584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a:ln/>
        </p:spPr>
      </p:sp>
      <p:sp>
        <p:nvSpPr>
          <p:cNvPr id="5222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222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04865A2E-29B0-4BA0-A006-6CDCAFF41D00}" type="slidenum">
              <a:rPr lang="en-US" altLang="zh-CN" sz="1200"/>
              <a:pPr/>
              <a:t>18</a:t>
            </a:fld>
            <a:endParaRPr lang="en-US" altLang="zh-CN" sz="1200"/>
          </a:p>
        </p:txBody>
      </p:sp>
    </p:spTree>
    <p:extLst>
      <p:ext uri="{BB962C8B-B14F-4D97-AF65-F5344CB8AC3E}">
        <p14:creationId xmlns:p14="http://schemas.microsoft.com/office/powerpoint/2010/main" val="3458096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a:ln/>
        </p:spPr>
      </p:sp>
      <p:sp>
        <p:nvSpPr>
          <p:cNvPr id="5325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7	Requirements of the security SLA</a:t>
            </a:r>
          </a:p>
          <a:p>
            <a:r>
              <a:rPr lang="en-US" altLang="zh-CN" smtClean="0">
                <a:cs typeface="Arial" panose="020B0604020202020204" pitchFamily="34" charset="0"/>
              </a:rPr>
              <a:t>7.1	Security responsibility between CSP and CSC </a:t>
            </a:r>
          </a:p>
          <a:p>
            <a:r>
              <a:rPr lang="en-US" altLang="zh-CN" smtClean="0">
                <a:cs typeface="Arial" panose="020B0604020202020204" pitchFamily="34" charset="0"/>
              </a:rPr>
              <a:t>7.2	Requirements of the security SLA</a:t>
            </a:r>
          </a:p>
          <a:p>
            <a:r>
              <a:rPr lang="en-US" altLang="zh-CN" smtClean="0">
                <a:cs typeface="Arial" panose="020B0604020202020204" pitchFamily="34" charset="0"/>
              </a:rPr>
              <a:t>7.2.1 General requirements</a:t>
            </a:r>
          </a:p>
          <a:p>
            <a:r>
              <a:rPr lang="en-US" altLang="zh-CN" smtClean="0">
                <a:cs typeface="Arial" panose="020B0604020202020204" pitchFamily="34" charset="0"/>
              </a:rPr>
              <a:t>7.2.2 Requirements and index of the security SLA</a:t>
            </a:r>
          </a:p>
          <a:p>
            <a:r>
              <a:rPr lang="en-US" altLang="zh-CN" smtClean="0">
                <a:cs typeface="Arial" panose="020B0604020202020204" pitchFamily="34" charset="0"/>
              </a:rPr>
              <a:t>7.2.2.1 Business continuity and disaster recovery </a:t>
            </a:r>
          </a:p>
          <a:p>
            <a:r>
              <a:rPr lang="en-US" altLang="zh-CN" smtClean="0">
                <a:cs typeface="Arial" panose="020B0604020202020204" pitchFamily="34" charset="0"/>
              </a:rPr>
              <a:t>7.2.2.2 Data security and privacy protection</a:t>
            </a:r>
          </a:p>
          <a:p>
            <a:r>
              <a:rPr lang="en-US" altLang="zh-CN" smtClean="0">
                <a:cs typeface="Arial" panose="020B0604020202020204" pitchFamily="34" charset="0"/>
              </a:rPr>
              <a:t>7.2.2.3 Security monitoring and emergency response</a:t>
            </a:r>
          </a:p>
          <a:p>
            <a:r>
              <a:rPr lang="en-US" altLang="zh-CN" smtClean="0">
                <a:cs typeface="Arial" panose="020B0604020202020204" pitchFamily="34" charset="0"/>
              </a:rPr>
              <a:t>7.2.2.4 Security measures</a:t>
            </a:r>
          </a:p>
          <a:p>
            <a:r>
              <a:rPr lang="en-US" altLang="zh-CN" smtClean="0">
                <a:cs typeface="Arial" panose="020B0604020202020204" pitchFamily="34" charset="0"/>
              </a:rPr>
              <a:t>7.2.2.5 Security audit</a:t>
            </a:r>
          </a:p>
          <a:p>
            <a:r>
              <a:rPr lang="en-US" altLang="zh-CN" smtClean="0">
                <a:cs typeface="Arial" panose="020B0604020202020204" pitchFamily="34" charset="0"/>
              </a:rPr>
              <a:t>7.2.2.6 SLA monitoring</a:t>
            </a:r>
          </a:p>
          <a:p>
            <a:r>
              <a:rPr lang="en-US" altLang="zh-CN" smtClean="0">
                <a:cs typeface="Arial" panose="020B0604020202020204" pitchFamily="34" charset="0"/>
              </a:rPr>
              <a:t>7.2.2.7 Security certification </a:t>
            </a:r>
          </a:p>
          <a:p>
            <a:r>
              <a:rPr lang="en-US" altLang="zh-CN" smtClean="0">
                <a:cs typeface="Arial" panose="020B0604020202020204" pitchFamily="34" charset="0"/>
              </a:rPr>
              <a:t>7.2.2.8	Security activity documentation</a:t>
            </a:r>
          </a:p>
          <a:p>
            <a:r>
              <a:rPr lang="en-US" altLang="zh-CN" smtClean="0">
                <a:cs typeface="Arial" panose="020B0604020202020204" pitchFamily="34" charset="0"/>
              </a:rPr>
              <a:t>8	Guidelines of daily operational security</a:t>
            </a:r>
          </a:p>
          <a:p>
            <a:r>
              <a:rPr lang="en-US" altLang="zh-CN" smtClean="0">
                <a:cs typeface="Arial" panose="020B0604020202020204" pitchFamily="34" charset="0"/>
              </a:rPr>
              <a:t>8.1 Identity management and access control</a:t>
            </a:r>
          </a:p>
          <a:p>
            <a:r>
              <a:rPr lang="en-US" altLang="zh-CN" smtClean="0">
                <a:cs typeface="Arial" panose="020B0604020202020204" pitchFamily="34" charset="0"/>
              </a:rPr>
              <a:t>8.1.1 Identity management</a:t>
            </a:r>
          </a:p>
          <a:p>
            <a:r>
              <a:rPr lang="en-US" altLang="zh-CN" smtClean="0">
                <a:cs typeface="Arial" panose="020B0604020202020204" pitchFamily="34" charset="0"/>
              </a:rPr>
              <a:t>8.1.2 Access control management</a:t>
            </a:r>
          </a:p>
          <a:p>
            <a:r>
              <a:rPr lang="en-US" altLang="zh-CN" smtClean="0">
                <a:cs typeface="Arial" panose="020B0604020202020204" pitchFamily="34" charset="0"/>
              </a:rPr>
              <a:t>8.2	Flow of security event processing</a:t>
            </a:r>
          </a:p>
          <a:p>
            <a:r>
              <a:rPr lang="en-US" altLang="zh-CN" smtClean="0">
                <a:cs typeface="Arial" panose="020B0604020202020204" pitchFamily="34" charset="0"/>
              </a:rPr>
              <a:t>8.3	Patch upgrade</a:t>
            </a:r>
          </a:p>
          <a:p>
            <a:r>
              <a:rPr lang="en-US" altLang="zh-CN" smtClean="0">
                <a:cs typeface="Arial" panose="020B0604020202020204" pitchFamily="34" charset="0"/>
              </a:rPr>
              <a:t>8.3.1  Responsibilities</a:t>
            </a:r>
          </a:p>
          <a:p>
            <a:r>
              <a:rPr lang="en-US" altLang="zh-CN" smtClean="0">
                <a:cs typeface="Arial" panose="020B0604020202020204" pitchFamily="34" charset="0"/>
              </a:rPr>
              <a:t>8.3.2 Process of upgrading security patch</a:t>
            </a:r>
          </a:p>
          <a:p>
            <a:r>
              <a:rPr lang="en-US" altLang="zh-CN" smtClean="0">
                <a:cs typeface="Arial" panose="020B0604020202020204" pitchFamily="34" charset="0"/>
              </a:rPr>
              <a:t>8.4	System security monitoring</a:t>
            </a:r>
          </a:p>
          <a:p>
            <a:r>
              <a:rPr lang="en-US" altLang="zh-CN" smtClean="0">
                <a:cs typeface="Arial" panose="020B0604020202020204" pitchFamily="34" charset="0"/>
              </a:rPr>
              <a:t>8.5	Security configuration policy management </a:t>
            </a:r>
          </a:p>
          <a:p>
            <a:r>
              <a:rPr lang="en-US" altLang="zh-CN" smtClean="0">
                <a:cs typeface="Arial" panose="020B0604020202020204" pitchFamily="34" charset="0"/>
              </a:rPr>
              <a:t>8.6	Securing configuration management</a:t>
            </a:r>
          </a:p>
          <a:p>
            <a:r>
              <a:rPr lang="en-US" altLang="zh-CN" smtClean="0">
                <a:cs typeface="Arial" panose="020B0604020202020204" pitchFamily="34" charset="0"/>
              </a:rPr>
              <a:t>8.7	Emergency response plans </a:t>
            </a:r>
          </a:p>
          <a:p>
            <a:r>
              <a:rPr lang="en-US" altLang="zh-CN" smtClean="0">
                <a:cs typeface="Arial" panose="020B0604020202020204" pitchFamily="34" charset="0"/>
              </a:rPr>
              <a:t>8.7.1 Development phase</a:t>
            </a:r>
          </a:p>
          <a:p>
            <a:r>
              <a:rPr lang="en-US" altLang="zh-CN" smtClean="0">
                <a:cs typeface="Arial" panose="020B0604020202020204" pitchFamily="34" charset="0"/>
              </a:rPr>
              <a:t>8.7.2 Testing and Implementation phase</a:t>
            </a:r>
          </a:p>
          <a:p>
            <a:r>
              <a:rPr lang="en-US" altLang="zh-CN" smtClean="0">
                <a:cs typeface="Arial" panose="020B0604020202020204" pitchFamily="34" charset="0"/>
              </a:rPr>
              <a:t>8.7.3 Maintenance phase</a:t>
            </a:r>
          </a:p>
          <a:p>
            <a:r>
              <a:rPr lang="en-US" altLang="zh-CN" smtClean="0">
                <a:cs typeface="Arial" panose="020B0604020202020204" pitchFamily="34" charset="0"/>
              </a:rPr>
              <a:t>8.8	Backup </a:t>
            </a:r>
            <a:endParaRPr lang="zh-CN" altLang="en-US" smtClean="0">
              <a:cs typeface="Arial" panose="020B0604020202020204" pitchFamily="34" charset="0"/>
            </a:endParaRPr>
          </a:p>
          <a:p>
            <a:endParaRPr lang="zh-CN" altLang="en-US" smtClean="0">
              <a:cs typeface="Arial" panose="020B0604020202020204" pitchFamily="34" charset="0"/>
            </a:endParaRPr>
          </a:p>
        </p:txBody>
      </p:sp>
      <p:sp>
        <p:nvSpPr>
          <p:cNvPr id="5325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D6B91679-F73E-4024-BEE4-4E4E9DC0DD1C}" type="slidenum">
              <a:rPr lang="en-US" altLang="zh-CN" sz="1200"/>
              <a:pPr/>
              <a:t>19</a:t>
            </a:fld>
            <a:endParaRPr lang="en-US" altLang="zh-CN" sz="1200"/>
          </a:p>
        </p:txBody>
      </p:sp>
    </p:spTree>
    <p:extLst>
      <p:ext uri="{BB962C8B-B14F-4D97-AF65-F5344CB8AC3E}">
        <p14:creationId xmlns:p14="http://schemas.microsoft.com/office/powerpoint/2010/main" val="3644016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a:ln/>
        </p:spPr>
      </p:sp>
      <p:sp>
        <p:nvSpPr>
          <p:cNvPr id="5427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427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CE32ACAD-62F2-482D-B17D-43750B3D5B28}" type="slidenum">
              <a:rPr lang="en-US" altLang="zh-CN" sz="1200"/>
              <a:pPr/>
              <a:t>20</a:t>
            </a:fld>
            <a:endParaRPr lang="en-US" altLang="zh-CN" sz="1200"/>
          </a:p>
        </p:txBody>
      </p:sp>
    </p:spTree>
    <p:extLst>
      <p:ext uri="{BB962C8B-B14F-4D97-AF65-F5344CB8AC3E}">
        <p14:creationId xmlns:p14="http://schemas.microsoft.com/office/powerpoint/2010/main" val="1135816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a:ln/>
        </p:spPr>
      </p:sp>
      <p:sp>
        <p:nvSpPr>
          <p:cNvPr id="552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530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70E4A7BD-81DD-4454-BBF1-9A1296B585BC}" type="slidenum">
              <a:rPr lang="en-US" altLang="zh-CN" sz="1200"/>
              <a:pPr/>
              <a:t>21</a:t>
            </a:fld>
            <a:endParaRPr lang="en-US" altLang="zh-CN" sz="1200"/>
          </a:p>
        </p:txBody>
      </p:sp>
    </p:spTree>
    <p:extLst>
      <p:ext uri="{BB962C8B-B14F-4D97-AF65-F5344CB8AC3E}">
        <p14:creationId xmlns:p14="http://schemas.microsoft.com/office/powerpoint/2010/main" val="2059812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a:ln/>
        </p:spPr>
      </p:sp>
      <p:sp>
        <p:nvSpPr>
          <p:cNvPr id="5632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632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8F4D912F-FFFC-4938-AC13-BF986B25D999}" type="slidenum">
              <a:rPr lang="en-US" altLang="zh-CN" sz="1200"/>
              <a:pPr/>
              <a:t>22</a:t>
            </a:fld>
            <a:endParaRPr lang="en-US" altLang="zh-CN" sz="1200"/>
          </a:p>
        </p:txBody>
      </p:sp>
    </p:spTree>
    <p:extLst>
      <p:ext uri="{BB962C8B-B14F-4D97-AF65-F5344CB8AC3E}">
        <p14:creationId xmlns:p14="http://schemas.microsoft.com/office/powerpoint/2010/main" val="4420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a:ln/>
        </p:spPr>
      </p:sp>
      <p:sp>
        <p:nvSpPr>
          <p:cNvPr id="389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The contents have four parts, </a:t>
            </a:r>
          </a:p>
          <a:p>
            <a:r>
              <a:rPr lang="en-US" altLang="zh-CN" smtClean="0">
                <a:cs typeface="Arial" panose="020B0604020202020204" pitchFamily="34" charset="0"/>
              </a:rPr>
              <a:t>First one is ……</a:t>
            </a:r>
          </a:p>
          <a:p>
            <a:r>
              <a:rPr lang="en-US" altLang="zh-CN" smtClean="0">
                <a:cs typeface="Arial" panose="020B0604020202020204" pitchFamily="34" charset="0"/>
              </a:rPr>
              <a:t>The second part is c</a:t>
            </a:r>
            <a:r>
              <a:rPr lang="en-US" altLang="zh-CN" smtClean="0">
                <a:solidFill>
                  <a:schemeClr val="bg2"/>
                </a:solidFill>
                <a:cs typeface="Arial" panose="020B0604020202020204" pitchFamily="34" charset="0"/>
              </a:rPr>
              <a:t>loud security Recommendation structure</a:t>
            </a:r>
            <a:endParaRPr lang="en-US" altLang="zh-CN" smtClean="0">
              <a:cs typeface="Arial" panose="020B0604020202020204" pitchFamily="34" charset="0"/>
            </a:endParaRPr>
          </a:p>
          <a:p>
            <a:r>
              <a:rPr lang="en-US" altLang="zh-CN" smtClean="0">
                <a:cs typeface="Arial" panose="020B0604020202020204" pitchFamily="34" charset="0"/>
              </a:rPr>
              <a:t>The third part is standardization activities in SG17</a:t>
            </a:r>
          </a:p>
          <a:p>
            <a:r>
              <a:rPr lang="en-US" altLang="zh-CN" smtClean="0">
                <a:cs typeface="Arial" panose="020B0604020202020204" pitchFamily="34" charset="0"/>
              </a:rPr>
              <a:t>Then, the consideration on cloud computing security in SG17 for next study period</a:t>
            </a:r>
          </a:p>
        </p:txBody>
      </p:sp>
      <p:sp>
        <p:nvSpPr>
          <p:cNvPr id="389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BEDD2891-34AE-45E4-B111-4E9173494001}" type="slidenum">
              <a:rPr lang="en-US" altLang="zh-CN" sz="1200"/>
              <a:pPr/>
              <a:t>2</a:t>
            </a:fld>
            <a:endParaRPr lang="en-US" altLang="zh-CN" sz="1200"/>
          </a:p>
        </p:txBody>
      </p:sp>
    </p:spTree>
    <p:extLst>
      <p:ext uri="{BB962C8B-B14F-4D97-AF65-F5344CB8AC3E}">
        <p14:creationId xmlns:p14="http://schemas.microsoft.com/office/powerpoint/2010/main" val="1077914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a:ln/>
        </p:spPr>
      </p:sp>
      <p:sp>
        <p:nvSpPr>
          <p:cNvPr id="5734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734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9DEDA18E-78A5-438E-A777-2E919ADFCB6F}" type="slidenum">
              <a:rPr lang="en-US" altLang="zh-CN" sz="1200"/>
              <a:pPr/>
              <a:t>23</a:t>
            </a:fld>
            <a:endParaRPr lang="en-US" altLang="zh-CN" sz="1200"/>
          </a:p>
        </p:txBody>
      </p:sp>
    </p:spTree>
    <p:extLst>
      <p:ext uri="{BB962C8B-B14F-4D97-AF65-F5344CB8AC3E}">
        <p14:creationId xmlns:p14="http://schemas.microsoft.com/office/powerpoint/2010/main" val="890499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a:ln/>
        </p:spPr>
      </p:sp>
      <p:sp>
        <p:nvSpPr>
          <p:cNvPr id="5837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5837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B30E8621-228D-454E-BA34-B6BF2FF788F5}" type="slidenum">
              <a:rPr lang="en-US" altLang="zh-CN" sz="1200"/>
              <a:pPr/>
              <a:t>24</a:t>
            </a:fld>
            <a:endParaRPr lang="en-US" altLang="zh-CN" sz="1200"/>
          </a:p>
        </p:txBody>
      </p:sp>
    </p:spTree>
    <p:extLst>
      <p:ext uri="{BB962C8B-B14F-4D97-AF65-F5344CB8AC3E}">
        <p14:creationId xmlns:p14="http://schemas.microsoft.com/office/powerpoint/2010/main" val="3986802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TextEdit="1"/>
          </p:cNvSpPr>
          <p:nvPr>
            <p:ph type="sldImg"/>
          </p:nvPr>
        </p:nvSpPr>
        <p:spPr>
          <a:ln/>
        </p:spPr>
      </p:sp>
      <p:sp>
        <p:nvSpPr>
          <p:cNvPr id="3993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we have a draft structure which is still under development.</a:t>
            </a:r>
          </a:p>
          <a:p>
            <a:r>
              <a:rPr lang="en-US" altLang="zh-CN" smtClean="0">
                <a:cs typeface="Arial" panose="020B0604020202020204" pitchFamily="34" charset="0"/>
              </a:rPr>
              <a:t>It has four layers, overview, security designs, security implementations, best practices and guidelines.</a:t>
            </a:r>
          </a:p>
          <a:p>
            <a:r>
              <a:rPr lang="en-US" altLang="zh-CN" smtClean="0">
                <a:cs typeface="Arial" panose="020B0604020202020204" pitchFamily="34" charset="0"/>
              </a:rPr>
              <a:t>For the security design layer, it may includes security requirements, security capabilities, trust model, security architecture, security functions, security controls and so on.</a:t>
            </a:r>
          </a:p>
          <a:p>
            <a:r>
              <a:rPr lang="en-US" altLang="zh-CN" smtClean="0">
                <a:cs typeface="Arial" panose="020B0604020202020204" pitchFamily="34" charset="0"/>
              </a:rPr>
              <a:t>For the security implementation layer, it may includes security solutions, security mechanisms, incident management, disaster recovery, security assessment and audit.</a:t>
            </a:r>
            <a:endParaRPr lang="zh-CN" altLang="en-US" smtClean="0">
              <a:cs typeface="Arial" panose="020B0604020202020204" pitchFamily="34" charset="0"/>
            </a:endParaRPr>
          </a:p>
        </p:txBody>
      </p:sp>
      <p:sp>
        <p:nvSpPr>
          <p:cNvPr id="3994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9EC000A1-B39D-4802-B0E1-F813C3F76FC9}" type="slidenum">
              <a:rPr lang="en-US" altLang="zh-CN" sz="1200"/>
              <a:pPr/>
              <a:t>5</a:t>
            </a:fld>
            <a:endParaRPr lang="en-US" altLang="zh-CN" sz="1200"/>
          </a:p>
        </p:txBody>
      </p:sp>
    </p:spTree>
    <p:extLst>
      <p:ext uri="{BB962C8B-B14F-4D97-AF65-F5344CB8AC3E}">
        <p14:creationId xmlns:p14="http://schemas.microsoft.com/office/powerpoint/2010/main" val="365175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ln/>
        </p:spPr>
      </p:sp>
      <p:sp>
        <p:nvSpPr>
          <p:cNvPr id="4096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cs typeface="Arial" panose="020B0604020202020204" pitchFamily="34" charset="0"/>
            </a:endParaRPr>
          </a:p>
        </p:txBody>
      </p:sp>
      <p:sp>
        <p:nvSpPr>
          <p:cNvPr id="4096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1BF57581-7420-4A0B-9991-EEDEFF6B9D28}" type="slidenum">
              <a:rPr lang="en-US" altLang="zh-CN" sz="1200"/>
              <a:pPr/>
              <a:t>6</a:t>
            </a:fld>
            <a:endParaRPr lang="en-US" altLang="zh-CN" sz="1200"/>
          </a:p>
        </p:txBody>
      </p:sp>
    </p:spTree>
    <p:extLst>
      <p:ext uri="{BB962C8B-B14F-4D97-AF65-F5344CB8AC3E}">
        <p14:creationId xmlns:p14="http://schemas.microsoft.com/office/powerpoint/2010/main" val="2702516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a:ln/>
        </p:spPr>
      </p:sp>
      <p:sp>
        <p:nvSpPr>
          <p:cNvPr id="4198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These are the cover and table of contents of X.1601.</a:t>
            </a:r>
          </a:p>
          <a:p>
            <a:endParaRPr lang="zh-CN" altLang="en-US" smtClean="0">
              <a:cs typeface="Arial" panose="020B0604020202020204" pitchFamily="34" charset="0"/>
            </a:endParaRPr>
          </a:p>
        </p:txBody>
      </p:sp>
      <p:sp>
        <p:nvSpPr>
          <p:cNvPr id="4198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0FEBF113-2BDE-4DA8-A8F9-8644BE675C41}" type="slidenum">
              <a:rPr lang="en-US" altLang="zh-CN" sz="1200"/>
              <a:pPr/>
              <a:t>7</a:t>
            </a:fld>
            <a:endParaRPr lang="en-US" altLang="zh-CN" sz="1200"/>
          </a:p>
        </p:txBody>
      </p:sp>
    </p:spTree>
    <p:extLst>
      <p:ext uri="{BB962C8B-B14F-4D97-AF65-F5344CB8AC3E}">
        <p14:creationId xmlns:p14="http://schemas.microsoft.com/office/powerpoint/2010/main" val="630418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a:ln/>
        </p:spPr>
      </p:sp>
      <p:sp>
        <p:nvSpPr>
          <p:cNvPr id="4301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The main body of this Recommendation has four parts. </a:t>
            </a:r>
          </a:p>
          <a:p>
            <a:r>
              <a:rPr lang="en-US" altLang="zh-CN" smtClean="0">
                <a:cs typeface="Arial" panose="020B0604020202020204" pitchFamily="34" charset="0"/>
              </a:rPr>
              <a:t>Clause 7 security threats for cloud computing</a:t>
            </a:r>
          </a:p>
          <a:p>
            <a:r>
              <a:rPr lang="en-US" altLang="zh-CN" smtClean="0">
                <a:cs typeface="Arial" panose="020B0604020202020204" pitchFamily="34" charset="0"/>
              </a:rPr>
              <a:t>Clause 8 Security challenges for cloud computing</a:t>
            </a:r>
          </a:p>
          <a:p>
            <a:r>
              <a:rPr lang="en-US" altLang="zh-CN" smtClean="0">
                <a:cs typeface="Arial" panose="020B0604020202020204" pitchFamily="34" charset="0"/>
              </a:rPr>
              <a:t>Clause 9 cloud computing security capabilities</a:t>
            </a:r>
          </a:p>
          <a:p>
            <a:r>
              <a:rPr lang="en-US" altLang="zh-CN" smtClean="0">
                <a:cs typeface="Arial" panose="020B0604020202020204" pitchFamily="34" charset="0"/>
              </a:rPr>
              <a:t>Clause 0 Framework methodology</a:t>
            </a:r>
          </a:p>
          <a:p>
            <a:endParaRPr lang="en-US" altLang="zh-CN" smtClean="0">
              <a:cs typeface="Arial" panose="020B0604020202020204" pitchFamily="34" charset="0"/>
            </a:endParaRPr>
          </a:p>
          <a:p>
            <a:r>
              <a:rPr lang="en-US" altLang="zh-CN" smtClean="0">
                <a:cs typeface="Arial" panose="020B0604020202020204" pitchFamily="34" charset="0"/>
              </a:rPr>
              <a:t>Security threats and security challenges are separated base on US delegates suggestions. </a:t>
            </a:r>
          </a:p>
          <a:p>
            <a:r>
              <a:rPr lang="en-US" altLang="zh-CN" smtClean="0">
                <a:cs typeface="Arial" panose="020B0604020202020204" pitchFamily="34" charset="0"/>
              </a:rPr>
              <a:t>Threats refers to </a:t>
            </a:r>
            <a:r>
              <a:rPr lang="en-GB" altLang="zh-CN" smtClean="0">
                <a:cs typeface="Arial" panose="020B0604020202020204" pitchFamily="34" charset="0"/>
              </a:rPr>
              <a:t>Potential cause of an unwanted incident, which may result in harm to a system or organisation.</a:t>
            </a:r>
          </a:p>
          <a:p>
            <a:r>
              <a:rPr lang="en-GB" altLang="zh-CN" smtClean="0">
                <a:cs typeface="Arial" panose="020B0604020202020204" pitchFamily="34" charset="0"/>
              </a:rPr>
              <a:t>And security challenges refers to a security “difficulty” other than a direct security threat arising from the nature and operating environment of cloud services, including “indirect” threats.</a:t>
            </a:r>
            <a:endParaRPr lang="en-US" altLang="zh-CN" smtClean="0">
              <a:cs typeface="Arial" panose="020B0604020202020204" pitchFamily="34" charset="0"/>
            </a:endParaRPr>
          </a:p>
        </p:txBody>
      </p:sp>
      <p:sp>
        <p:nvSpPr>
          <p:cNvPr id="4301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538ED39C-CACF-4EB5-A26D-7B1EEA2D0479}" type="slidenum">
              <a:rPr lang="en-US" altLang="zh-CN" sz="1200"/>
              <a:pPr/>
              <a:t>8</a:t>
            </a:fld>
            <a:endParaRPr lang="en-US" altLang="zh-CN" sz="1200"/>
          </a:p>
        </p:txBody>
      </p:sp>
    </p:spTree>
    <p:extLst>
      <p:ext uri="{BB962C8B-B14F-4D97-AF65-F5344CB8AC3E}">
        <p14:creationId xmlns:p14="http://schemas.microsoft.com/office/powerpoint/2010/main" val="3323345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Security threats are stated from the views of cloud service customers and cloud service providers.</a:t>
            </a:r>
            <a:endParaRPr lang="zh-CN" altLang="en-US" smtClean="0">
              <a:cs typeface="Arial" panose="020B0604020202020204" pitchFamily="34" charset="0"/>
            </a:endParaRPr>
          </a:p>
        </p:txBody>
      </p:sp>
      <p:sp>
        <p:nvSpPr>
          <p:cNvPr id="4403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005D3B18-8B82-450E-B606-6D5C1181ECFC}" type="slidenum">
              <a:rPr lang="en-US" altLang="zh-CN" sz="1200"/>
              <a:pPr/>
              <a:t>9</a:t>
            </a:fld>
            <a:endParaRPr lang="en-US" altLang="zh-CN" sz="1200"/>
          </a:p>
        </p:txBody>
      </p:sp>
    </p:spTree>
    <p:extLst>
      <p:ext uri="{BB962C8B-B14F-4D97-AF65-F5344CB8AC3E}">
        <p14:creationId xmlns:p14="http://schemas.microsoft.com/office/powerpoint/2010/main" val="2701543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p:spPr>
      </p:sp>
      <p:sp>
        <p:nvSpPr>
          <p:cNvPr id="4505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Security challenges for cloud computing are stated from the views of CSC, CSP and CSN</a:t>
            </a:r>
            <a:endParaRPr lang="zh-CN" altLang="en-US" smtClean="0">
              <a:cs typeface="Arial" panose="020B0604020202020204" pitchFamily="34" charset="0"/>
            </a:endParaRPr>
          </a:p>
        </p:txBody>
      </p:sp>
      <p:sp>
        <p:nvSpPr>
          <p:cNvPr id="45060"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6A1E38AB-ED49-44E7-BEE0-6DB105EE1BC5}" type="slidenum">
              <a:rPr lang="en-US" altLang="zh-CN" sz="1200"/>
              <a:pPr/>
              <a:t>10</a:t>
            </a:fld>
            <a:endParaRPr lang="en-US" altLang="zh-CN" sz="1200"/>
          </a:p>
        </p:txBody>
      </p:sp>
    </p:spTree>
    <p:extLst>
      <p:ext uri="{BB962C8B-B14F-4D97-AF65-F5344CB8AC3E}">
        <p14:creationId xmlns:p14="http://schemas.microsoft.com/office/powerpoint/2010/main" val="3270697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a:ln/>
        </p:spPr>
      </p:sp>
      <p:sp>
        <p:nvSpPr>
          <p:cNvPr id="46083"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cs typeface="Arial" panose="020B0604020202020204" pitchFamily="34" charset="0"/>
              </a:rPr>
              <a:t>Based on the analyse of security threats and security challenges. A series of security capabilities are proposed to mitigate the security risks caused by these identified threats and challenges.</a:t>
            </a:r>
          </a:p>
          <a:p>
            <a:endParaRPr lang="en-US" altLang="zh-CN" smtClean="0">
              <a:cs typeface="Arial" panose="020B0604020202020204" pitchFamily="34" charset="0"/>
            </a:endParaRPr>
          </a:p>
          <a:p>
            <a:r>
              <a:rPr lang="en-US" altLang="zh-CN" smtClean="0">
                <a:cs typeface="Arial" panose="020B0604020202020204" pitchFamily="34" charset="0"/>
              </a:rPr>
              <a:t>For these 14 capabilities, the first one is </a:t>
            </a:r>
            <a:endParaRPr lang="zh-CN" altLang="en-US" smtClean="0">
              <a:cs typeface="Arial" panose="020B0604020202020204" pitchFamily="34" charset="0"/>
            </a:endParaRPr>
          </a:p>
        </p:txBody>
      </p:sp>
      <p:sp>
        <p:nvSpPr>
          <p:cNvPr id="46084"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10B7BC68-134A-455A-BE45-0CB6B4F56D3E}" type="slidenum">
              <a:rPr lang="en-US" altLang="zh-CN" sz="1200"/>
              <a:pPr/>
              <a:t>11</a:t>
            </a:fld>
            <a:endParaRPr lang="en-US" altLang="zh-CN" sz="1200"/>
          </a:p>
        </p:txBody>
      </p:sp>
    </p:spTree>
    <p:extLst>
      <p:ext uri="{BB962C8B-B14F-4D97-AF65-F5344CB8AC3E}">
        <p14:creationId xmlns:p14="http://schemas.microsoft.com/office/powerpoint/2010/main" val="19480726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userDrawn="1"/>
        </p:nvPicPr>
        <p:blipFill>
          <a:blip r:embed="rId2">
            <a:extLst>
              <a:ext uri="{28A0092B-C50C-407E-A947-70E740481C1C}">
                <a14:useLocalDpi xmlns:a14="http://schemas.microsoft.com/office/drawing/2010/main"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nSpc>
                <a:spcPct val="90000"/>
              </a:lnSpc>
              <a:defRPr/>
            </a:pPr>
            <a:r>
              <a:rPr lang="en-US" altLang="zh-CN" sz="1000" smtClean="0">
                <a:solidFill>
                  <a:schemeClr val="bg1"/>
                </a:solidFill>
                <a:latin typeface="Univers" pitchFamily="34" charset="0"/>
                <a:ea typeface="宋体" panose="02010600030101010101" pitchFamily="2" charset="-122"/>
              </a:rPr>
              <a:t/>
            </a:r>
            <a:br>
              <a:rPr lang="en-US" altLang="zh-CN" sz="1000" smtClean="0">
                <a:solidFill>
                  <a:schemeClr val="bg1"/>
                </a:solidFill>
                <a:latin typeface="Univers" pitchFamily="34" charset="0"/>
                <a:ea typeface="宋体" panose="02010600030101010101" pitchFamily="2" charset="-122"/>
              </a:rPr>
            </a:br>
            <a:endParaRPr lang="en-US" altLang="zh-CN" sz="1000" smtClean="0">
              <a:solidFill>
                <a:schemeClr val="bg1"/>
              </a:solidFill>
              <a:latin typeface="Univers" pitchFamily="34" charset="0"/>
              <a:ea typeface="宋体" panose="02010600030101010101" pitchFamily="2" charset="-122"/>
            </a:endParaRPr>
          </a:p>
        </p:txBody>
      </p:sp>
      <p:sp>
        <p:nvSpPr>
          <p:cNvPr id="6" name="Rectangle 7"/>
          <p:cNvSpPr>
            <a:spLocks noChangeArrowheads="1"/>
          </p:cNvSpPr>
          <p:nvPr/>
        </p:nvSpPr>
        <p:spPr bwMode="auto">
          <a:xfrm>
            <a:off x="6426200" y="4343400"/>
            <a:ext cx="52388" cy="182563"/>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smtClean="0">
                <a:solidFill>
                  <a:srgbClr val="0C4B84"/>
                </a:solidFill>
              </a:rPr>
              <a:t> </a:t>
            </a:r>
            <a:endParaRPr lang="en-US" altLang="en-US" sz="2400" smtClean="0"/>
          </a:p>
        </p:txBody>
      </p:sp>
      <p:sp>
        <p:nvSpPr>
          <p:cNvPr id="7" name="Rectangle 8"/>
          <p:cNvSpPr>
            <a:spLocks noChangeArrowheads="1"/>
          </p:cNvSpPr>
          <p:nvPr/>
        </p:nvSpPr>
        <p:spPr bwMode="auto">
          <a:xfrm>
            <a:off x="7319963" y="4524375"/>
            <a:ext cx="52387" cy="182563"/>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smtClean="0">
                <a:solidFill>
                  <a:srgbClr val="0C4B84"/>
                </a:solidFill>
              </a:rPr>
              <a:t> </a:t>
            </a:r>
            <a:endParaRPr lang="en-US" altLang="en-US" sz="2400" smtClean="0"/>
          </a:p>
        </p:txBody>
      </p:sp>
      <p:sp>
        <p:nvSpPr>
          <p:cNvPr id="8" name="Rectangle 9"/>
          <p:cNvSpPr>
            <a:spLocks noChangeArrowheads="1"/>
          </p:cNvSpPr>
          <p:nvPr/>
        </p:nvSpPr>
        <p:spPr bwMode="auto">
          <a:xfrm>
            <a:off x="5280025" y="4802188"/>
            <a:ext cx="44450" cy="152400"/>
          </a:xfrm>
          <a:prstGeom prst="rect">
            <a:avLst/>
          </a:prstGeom>
          <a:noFill/>
          <a:ln>
            <a:noFill/>
          </a:ln>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000" smtClean="0">
                <a:solidFill>
                  <a:srgbClr val="000000"/>
                </a:solidFill>
              </a:rPr>
              <a:t> </a:t>
            </a:r>
            <a:endParaRPr lang="en-US" altLang="en-US" sz="2400" smtClean="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dirty="0" smtClean="0"/>
              <a:t>Click to edit Master subtitle style</a:t>
            </a:r>
            <a:endParaRPr lang="en-US" dirty="0"/>
          </a:p>
        </p:txBody>
      </p:sp>
      <p:sp>
        <p:nvSpPr>
          <p:cNvPr id="14" name="Rectangle 4"/>
          <p:cNvSpPr>
            <a:spLocks noGrp="1" noChangeArrowheads="1"/>
          </p:cNvSpPr>
          <p:nvPr>
            <p:ph type="dt" sz="half" idx="10"/>
          </p:nvPr>
        </p:nvSpPr>
        <p:spPr/>
        <p:txBody>
          <a:bodyPr/>
          <a:lstStyle>
            <a:lvl1pPr>
              <a:defRPr sz="1200"/>
            </a:lvl1pPr>
          </a:lstStyle>
          <a:p>
            <a:pPr>
              <a:defRPr/>
            </a:pPr>
            <a:r>
              <a:rPr lang="en-US" altLang="zh-CN"/>
              <a:t>Geneva, Switzerland, 14 November 2014</a:t>
            </a:r>
            <a:endParaRPr lang="en-US" altLang="en-US" dirty="0"/>
          </a:p>
        </p:txBody>
      </p:sp>
    </p:spTree>
    <p:extLst>
      <p:ext uri="{BB962C8B-B14F-4D97-AF65-F5344CB8AC3E}">
        <p14:creationId xmlns:p14="http://schemas.microsoft.com/office/powerpoint/2010/main" val="1687246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36"/>
          <p:cNvSpPr>
            <a:spLocks noGrp="1" noChangeArrowheads="1"/>
          </p:cNvSpPr>
          <p:nvPr>
            <p:ph type="sldNum" sz="quarter" idx="10"/>
          </p:nvPr>
        </p:nvSpPr>
        <p:spPr>
          <a:ln/>
        </p:spPr>
        <p:txBody>
          <a:bodyPr/>
          <a:lstStyle>
            <a:lvl1pPr>
              <a:defRPr/>
            </a:lvl1pPr>
          </a:lstStyle>
          <a:p>
            <a:fld id="{29456BCB-01D3-4C3D-A006-ADF5A63A1A90}" type="slidenum">
              <a:rPr lang="en-US" altLang="zh-CN"/>
              <a:pPr/>
              <a:t>‹#›</a:t>
            </a:fld>
            <a:endParaRPr lang="en-US" altLang="zh-CN"/>
          </a:p>
        </p:txBody>
      </p:sp>
      <p:sp>
        <p:nvSpPr>
          <p:cNvPr id="5" name="Rectangle 4"/>
          <p:cNvSpPr>
            <a:spLocks noGrp="1" noChangeArrowheads="1"/>
          </p:cNvSpPr>
          <p:nvPr>
            <p:ph type="dt" sz="half" idx="11"/>
          </p:nvPr>
        </p:nvSpPr>
        <p:spPr/>
        <p:txBody>
          <a:bodyPr/>
          <a:lstStyle>
            <a:lvl1pPr>
              <a:defRPr/>
            </a:lvl1pPr>
          </a:lstStyle>
          <a:p>
            <a:pPr>
              <a:defRPr/>
            </a:pPr>
            <a:r>
              <a:rPr lang="en-US" altLang="zh-CN"/>
              <a:t>Geneva, Switzerland, 14 November 2014</a:t>
            </a:r>
            <a:endParaRPr lang="en-US" altLang="en-US" dirty="0"/>
          </a:p>
        </p:txBody>
      </p:sp>
    </p:spTree>
    <p:extLst>
      <p:ext uri="{BB962C8B-B14F-4D97-AF65-F5344CB8AC3E}">
        <p14:creationId xmlns:p14="http://schemas.microsoft.com/office/powerpoint/2010/main" val="560360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xfrm>
            <a:off x="179388" y="6453188"/>
            <a:ext cx="4032250" cy="312737"/>
          </a:xfrm>
        </p:spPr>
        <p:txBody>
          <a:bodyPr/>
          <a:lstStyle>
            <a:lvl1pPr>
              <a:defRPr/>
            </a:lvl1pPr>
          </a:lstStyle>
          <a:p>
            <a:pPr>
              <a:defRPr/>
            </a:pPr>
            <a:r>
              <a:rPr lang="en-US" altLang="zh-CN"/>
              <a:t>Geneva, Switzerland, 14 November 2014</a:t>
            </a:r>
            <a:endParaRPr lang="en-US" altLang="en-US"/>
          </a:p>
        </p:txBody>
      </p:sp>
      <p:sp>
        <p:nvSpPr>
          <p:cNvPr id="5" name="Rectangle 36"/>
          <p:cNvSpPr>
            <a:spLocks noGrp="1" noChangeArrowheads="1"/>
          </p:cNvSpPr>
          <p:nvPr>
            <p:ph type="sldNum" sz="quarter" idx="11"/>
          </p:nvPr>
        </p:nvSpPr>
        <p:spPr/>
        <p:txBody>
          <a:bodyPr/>
          <a:lstStyle>
            <a:lvl1pPr>
              <a:defRPr/>
            </a:lvl1pPr>
          </a:lstStyle>
          <a:p>
            <a:fld id="{446C1623-F4F7-44E8-98B9-683D94B23A1C}" type="slidenum">
              <a:rPr lang="en-US" altLang="zh-CN"/>
              <a:pPr/>
              <a:t>‹#›</a:t>
            </a:fld>
            <a:endParaRPr lang="en-US" altLang="zh-CN"/>
          </a:p>
        </p:txBody>
      </p:sp>
    </p:spTree>
    <p:extLst>
      <p:ext uri="{BB962C8B-B14F-4D97-AF65-F5344CB8AC3E}">
        <p14:creationId xmlns:p14="http://schemas.microsoft.com/office/powerpoint/2010/main" val="2863986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36"/>
          <p:cNvSpPr>
            <a:spLocks noGrp="1" noChangeArrowheads="1"/>
          </p:cNvSpPr>
          <p:nvPr>
            <p:ph type="sldNum" sz="quarter" idx="10"/>
          </p:nvPr>
        </p:nvSpPr>
        <p:spPr>
          <a:xfrm>
            <a:off x="7747000" y="6453188"/>
            <a:ext cx="1366838" cy="288925"/>
          </a:xfrm>
        </p:spPr>
        <p:txBody>
          <a:bodyPr/>
          <a:lstStyle>
            <a:lvl1pPr>
              <a:defRPr/>
            </a:lvl1pPr>
          </a:lstStyle>
          <a:p>
            <a:fld id="{F1F01B45-FB18-4D3E-A296-75BF41D733FD}" type="slidenum">
              <a:rPr lang="en-US" altLang="zh-CN"/>
              <a:pPr/>
              <a:t>‹#›</a:t>
            </a:fld>
            <a:endParaRPr lang="en-US" altLang="zh-CN"/>
          </a:p>
        </p:txBody>
      </p:sp>
      <p:sp>
        <p:nvSpPr>
          <p:cNvPr id="6" name="Rectangle 4"/>
          <p:cNvSpPr>
            <a:spLocks noGrp="1" noChangeArrowheads="1"/>
          </p:cNvSpPr>
          <p:nvPr>
            <p:ph type="dt" sz="half" idx="11"/>
          </p:nvPr>
        </p:nvSpPr>
        <p:spPr>
          <a:xfrm>
            <a:off x="179388" y="6454775"/>
            <a:ext cx="4032250" cy="287338"/>
          </a:xfrm>
        </p:spPr>
        <p:txBody>
          <a:bodyPr/>
          <a:lstStyle>
            <a:lvl1pPr>
              <a:defRPr sz="1200"/>
            </a:lvl1pPr>
          </a:lstStyle>
          <a:p>
            <a:pPr>
              <a:defRPr/>
            </a:pPr>
            <a:r>
              <a:rPr lang="en-US" altLang="zh-CN"/>
              <a:t>Geneva, Switzerland, 14 November 2014</a:t>
            </a:r>
            <a:endParaRPr lang="en-US" altLang="en-US" dirty="0"/>
          </a:p>
        </p:txBody>
      </p:sp>
    </p:spTree>
    <p:extLst>
      <p:ext uri="{BB962C8B-B14F-4D97-AF65-F5344CB8AC3E}">
        <p14:creationId xmlns:p14="http://schemas.microsoft.com/office/powerpoint/2010/main" val="2701064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36"/>
          <p:cNvSpPr>
            <a:spLocks noGrp="1" noChangeArrowheads="1"/>
          </p:cNvSpPr>
          <p:nvPr>
            <p:ph type="sldNum" sz="quarter" idx="10"/>
          </p:nvPr>
        </p:nvSpPr>
        <p:spPr>
          <a:ln/>
        </p:spPr>
        <p:txBody>
          <a:bodyPr/>
          <a:lstStyle>
            <a:lvl1pPr>
              <a:defRPr/>
            </a:lvl1pPr>
          </a:lstStyle>
          <a:p>
            <a:fld id="{91DADDFF-2B54-47DE-83C3-F49FFE40D331}" type="slidenum">
              <a:rPr lang="en-US" altLang="zh-CN"/>
              <a:pPr/>
              <a:t>‹#›</a:t>
            </a:fld>
            <a:endParaRPr lang="en-US" altLang="zh-CN"/>
          </a:p>
        </p:txBody>
      </p:sp>
      <p:sp>
        <p:nvSpPr>
          <p:cNvPr id="5" name="Rectangle 4"/>
          <p:cNvSpPr>
            <a:spLocks noGrp="1" noChangeArrowheads="1"/>
          </p:cNvSpPr>
          <p:nvPr>
            <p:ph type="dt" sz="half" idx="11"/>
          </p:nvPr>
        </p:nvSpPr>
        <p:spPr/>
        <p:txBody>
          <a:bodyPr/>
          <a:lstStyle>
            <a:lvl1pPr>
              <a:defRPr/>
            </a:lvl1pPr>
          </a:lstStyle>
          <a:p>
            <a:pPr>
              <a:defRPr/>
            </a:pPr>
            <a:r>
              <a:rPr lang="en-US" altLang="zh-CN"/>
              <a:t>Geneva, Switzerland, 14 November 2014</a:t>
            </a:r>
            <a:endParaRPr lang="en-US" altLang="en-US" dirty="0"/>
          </a:p>
        </p:txBody>
      </p:sp>
    </p:spTree>
    <p:extLst>
      <p:ext uri="{BB962C8B-B14F-4D97-AF65-F5344CB8AC3E}">
        <p14:creationId xmlns:p14="http://schemas.microsoft.com/office/powerpoint/2010/main" val="1755500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179388" y="6453188"/>
            <a:ext cx="4032250" cy="312737"/>
          </a:xfrm>
        </p:spPr>
        <p:txBody>
          <a:bodyPr/>
          <a:lstStyle>
            <a:lvl1pPr>
              <a:defRPr/>
            </a:lvl1pPr>
          </a:lstStyle>
          <a:p>
            <a:pPr>
              <a:defRPr/>
            </a:pPr>
            <a:r>
              <a:rPr lang="en-US" altLang="zh-CN"/>
              <a:t>Geneva, Switzerland, 14 November 2014</a:t>
            </a:r>
            <a:endParaRPr lang="en-US" altLang="en-US" dirty="0"/>
          </a:p>
        </p:txBody>
      </p:sp>
      <p:sp>
        <p:nvSpPr>
          <p:cNvPr id="5" name="Rectangle 36"/>
          <p:cNvSpPr>
            <a:spLocks noGrp="1" noChangeArrowheads="1"/>
          </p:cNvSpPr>
          <p:nvPr>
            <p:ph type="sldNum" sz="quarter" idx="11"/>
          </p:nvPr>
        </p:nvSpPr>
        <p:spPr/>
        <p:txBody>
          <a:bodyPr/>
          <a:lstStyle>
            <a:lvl1pPr>
              <a:defRPr/>
            </a:lvl1pPr>
          </a:lstStyle>
          <a:p>
            <a:fld id="{F9A16963-34FD-4D88-AD2A-CDBF22338AB1}" type="slidenum">
              <a:rPr lang="en-US" altLang="zh-CN"/>
              <a:pPr/>
              <a:t>‹#›</a:t>
            </a:fld>
            <a:endParaRPr lang="en-US" altLang="zh-CN"/>
          </a:p>
        </p:txBody>
      </p:sp>
    </p:spTree>
    <p:extLst>
      <p:ext uri="{BB962C8B-B14F-4D97-AF65-F5344CB8AC3E}">
        <p14:creationId xmlns:p14="http://schemas.microsoft.com/office/powerpoint/2010/main" val="351358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a:xfrm>
            <a:off x="250825" y="6453188"/>
            <a:ext cx="4032250" cy="312737"/>
          </a:xfrm>
        </p:spPr>
        <p:txBody>
          <a:bodyPr/>
          <a:lstStyle>
            <a:lvl1pPr>
              <a:defRPr sz="1200"/>
            </a:lvl1pPr>
          </a:lstStyle>
          <a:p>
            <a:pPr>
              <a:defRPr/>
            </a:pPr>
            <a:r>
              <a:rPr lang="en-US" altLang="zh-CN"/>
              <a:t>Geneva, Switzerland, 14 November 2014</a:t>
            </a:r>
            <a:endParaRPr lang="en-US" altLang="en-US" dirty="0"/>
          </a:p>
        </p:txBody>
      </p:sp>
      <p:sp>
        <p:nvSpPr>
          <p:cNvPr id="6" name="Rectangle 36"/>
          <p:cNvSpPr>
            <a:spLocks noGrp="1" noChangeArrowheads="1"/>
          </p:cNvSpPr>
          <p:nvPr>
            <p:ph type="sldNum" sz="quarter" idx="11"/>
          </p:nvPr>
        </p:nvSpPr>
        <p:spPr/>
        <p:txBody>
          <a:bodyPr/>
          <a:lstStyle>
            <a:lvl1pPr>
              <a:defRPr/>
            </a:lvl1pPr>
          </a:lstStyle>
          <a:p>
            <a:fld id="{4488B2A0-09A8-4400-9ED2-407516AAA89C}" type="slidenum">
              <a:rPr lang="en-US" altLang="zh-CN"/>
              <a:pPr/>
              <a:t>‹#›</a:t>
            </a:fld>
            <a:endParaRPr lang="en-US" altLang="zh-CN"/>
          </a:p>
        </p:txBody>
      </p:sp>
    </p:spTree>
    <p:extLst>
      <p:ext uri="{BB962C8B-B14F-4D97-AF65-F5344CB8AC3E}">
        <p14:creationId xmlns:p14="http://schemas.microsoft.com/office/powerpoint/2010/main" val="428240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36"/>
          <p:cNvSpPr>
            <a:spLocks noGrp="1" noChangeArrowheads="1"/>
          </p:cNvSpPr>
          <p:nvPr>
            <p:ph type="sldNum" sz="quarter" idx="10"/>
          </p:nvPr>
        </p:nvSpPr>
        <p:spPr>
          <a:ln/>
        </p:spPr>
        <p:txBody>
          <a:bodyPr/>
          <a:lstStyle>
            <a:lvl1pPr>
              <a:defRPr/>
            </a:lvl1pPr>
          </a:lstStyle>
          <a:p>
            <a:fld id="{A361FF3A-8309-4E9E-BF43-7DC63AC77957}" type="slidenum">
              <a:rPr lang="en-US" altLang="zh-CN"/>
              <a:pPr/>
              <a:t>‹#›</a:t>
            </a:fld>
            <a:endParaRPr lang="en-US" altLang="zh-CN"/>
          </a:p>
        </p:txBody>
      </p:sp>
      <p:sp>
        <p:nvSpPr>
          <p:cNvPr id="8" name="Rectangle 4"/>
          <p:cNvSpPr>
            <a:spLocks noGrp="1" noChangeArrowheads="1"/>
          </p:cNvSpPr>
          <p:nvPr>
            <p:ph type="dt" sz="half" idx="11"/>
          </p:nvPr>
        </p:nvSpPr>
        <p:spPr/>
        <p:txBody>
          <a:bodyPr/>
          <a:lstStyle>
            <a:lvl1pPr>
              <a:defRPr/>
            </a:lvl1pPr>
          </a:lstStyle>
          <a:p>
            <a:pPr>
              <a:defRPr/>
            </a:pPr>
            <a:r>
              <a:rPr lang="en-US" altLang="zh-CN"/>
              <a:t>Geneva, Switzerland, 14 November 2014</a:t>
            </a:r>
            <a:endParaRPr lang="en-US" altLang="en-US" dirty="0"/>
          </a:p>
        </p:txBody>
      </p:sp>
    </p:spTree>
    <p:extLst>
      <p:ext uri="{BB962C8B-B14F-4D97-AF65-F5344CB8AC3E}">
        <p14:creationId xmlns:p14="http://schemas.microsoft.com/office/powerpoint/2010/main" val="289873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6"/>
          <p:cNvSpPr>
            <a:spLocks noGrp="1" noChangeArrowheads="1"/>
          </p:cNvSpPr>
          <p:nvPr>
            <p:ph type="sldNum" sz="quarter" idx="10"/>
          </p:nvPr>
        </p:nvSpPr>
        <p:spPr>
          <a:ln/>
        </p:spPr>
        <p:txBody>
          <a:bodyPr/>
          <a:lstStyle>
            <a:lvl1pPr>
              <a:defRPr/>
            </a:lvl1pPr>
          </a:lstStyle>
          <a:p>
            <a:fld id="{7F10F80E-F495-4F90-96A0-EF06F1E6F3CD}" type="slidenum">
              <a:rPr lang="en-US" altLang="zh-CN"/>
              <a:pPr/>
              <a:t>‹#›</a:t>
            </a:fld>
            <a:endParaRPr lang="en-US" altLang="zh-CN"/>
          </a:p>
        </p:txBody>
      </p:sp>
      <p:sp>
        <p:nvSpPr>
          <p:cNvPr id="4" name="Rectangle 4"/>
          <p:cNvSpPr>
            <a:spLocks noGrp="1" noChangeArrowheads="1"/>
          </p:cNvSpPr>
          <p:nvPr>
            <p:ph type="dt" sz="half" idx="11"/>
          </p:nvPr>
        </p:nvSpPr>
        <p:spPr/>
        <p:txBody>
          <a:bodyPr/>
          <a:lstStyle>
            <a:lvl1pPr>
              <a:defRPr/>
            </a:lvl1pPr>
          </a:lstStyle>
          <a:p>
            <a:pPr>
              <a:defRPr/>
            </a:pPr>
            <a:r>
              <a:rPr lang="en-US" altLang="zh-CN"/>
              <a:t>Geneva, Switzerland, 14 November 2014</a:t>
            </a:r>
            <a:endParaRPr lang="en-US" altLang="en-US" dirty="0"/>
          </a:p>
        </p:txBody>
      </p:sp>
    </p:spTree>
    <p:extLst>
      <p:ext uri="{BB962C8B-B14F-4D97-AF65-F5344CB8AC3E}">
        <p14:creationId xmlns:p14="http://schemas.microsoft.com/office/powerpoint/2010/main" val="59891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179388" y="6453188"/>
            <a:ext cx="4032250" cy="312737"/>
          </a:xfrm>
        </p:spPr>
        <p:txBody>
          <a:bodyPr/>
          <a:lstStyle>
            <a:lvl1pPr>
              <a:defRPr/>
            </a:lvl1pPr>
          </a:lstStyle>
          <a:p>
            <a:pPr>
              <a:defRPr/>
            </a:pPr>
            <a:r>
              <a:rPr lang="en-US" altLang="zh-CN"/>
              <a:t>Geneva, Switzerland, 14 November 2014</a:t>
            </a:r>
            <a:endParaRPr lang="en-US" altLang="en-US" dirty="0"/>
          </a:p>
        </p:txBody>
      </p:sp>
      <p:sp>
        <p:nvSpPr>
          <p:cNvPr id="3" name="Rectangle 36"/>
          <p:cNvSpPr>
            <a:spLocks noGrp="1" noChangeArrowheads="1"/>
          </p:cNvSpPr>
          <p:nvPr>
            <p:ph type="sldNum" sz="quarter" idx="11"/>
          </p:nvPr>
        </p:nvSpPr>
        <p:spPr/>
        <p:txBody>
          <a:bodyPr/>
          <a:lstStyle>
            <a:lvl1pPr>
              <a:defRPr/>
            </a:lvl1pPr>
          </a:lstStyle>
          <a:p>
            <a:fld id="{85A52F57-BEEE-4620-ABFD-019143D3BA21}" type="slidenum">
              <a:rPr lang="en-US" altLang="zh-CN"/>
              <a:pPr/>
              <a:t>‹#›</a:t>
            </a:fld>
            <a:endParaRPr lang="en-US" altLang="zh-CN"/>
          </a:p>
        </p:txBody>
      </p:sp>
    </p:spTree>
    <p:extLst>
      <p:ext uri="{BB962C8B-B14F-4D97-AF65-F5344CB8AC3E}">
        <p14:creationId xmlns:p14="http://schemas.microsoft.com/office/powerpoint/2010/main" val="76293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179388" y="6453188"/>
            <a:ext cx="4032250" cy="312737"/>
          </a:xfrm>
        </p:spPr>
        <p:txBody>
          <a:bodyPr/>
          <a:lstStyle>
            <a:lvl1pPr>
              <a:defRPr/>
            </a:lvl1pPr>
          </a:lstStyle>
          <a:p>
            <a:pPr>
              <a:defRPr/>
            </a:pPr>
            <a:r>
              <a:rPr lang="en-US" altLang="zh-CN"/>
              <a:t>Geneva, Switzerland, 14 November 2014</a:t>
            </a:r>
            <a:endParaRPr lang="en-US" altLang="en-US" dirty="0"/>
          </a:p>
        </p:txBody>
      </p:sp>
      <p:sp>
        <p:nvSpPr>
          <p:cNvPr id="6" name="Rectangle 36"/>
          <p:cNvSpPr>
            <a:spLocks noGrp="1" noChangeArrowheads="1"/>
          </p:cNvSpPr>
          <p:nvPr>
            <p:ph type="sldNum" sz="quarter" idx="11"/>
          </p:nvPr>
        </p:nvSpPr>
        <p:spPr/>
        <p:txBody>
          <a:bodyPr/>
          <a:lstStyle>
            <a:lvl1pPr>
              <a:defRPr/>
            </a:lvl1pPr>
          </a:lstStyle>
          <a:p>
            <a:fld id="{873D0FE3-5CA9-4281-B42E-AA439193AA35}" type="slidenum">
              <a:rPr lang="en-US" altLang="zh-CN"/>
              <a:pPr/>
              <a:t>‹#›</a:t>
            </a:fld>
            <a:endParaRPr lang="en-US" altLang="zh-CN"/>
          </a:p>
        </p:txBody>
      </p:sp>
    </p:spTree>
    <p:extLst>
      <p:ext uri="{BB962C8B-B14F-4D97-AF65-F5344CB8AC3E}">
        <p14:creationId xmlns:p14="http://schemas.microsoft.com/office/powerpoint/2010/main" val="3799295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179388" y="6453188"/>
            <a:ext cx="4032250" cy="312737"/>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sz="1200"/>
            </a:lvl1pPr>
          </a:lstStyle>
          <a:p>
            <a:pPr>
              <a:defRPr/>
            </a:pPr>
            <a:r>
              <a:rPr lang="en-US" altLang="zh-CN"/>
              <a:t>Geneva, Switzerland, 14 November 2014</a:t>
            </a:r>
            <a:endParaRPr lang="en-US" altLang="en-US"/>
          </a:p>
        </p:txBody>
      </p:sp>
      <p:sp>
        <p:nvSpPr>
          <p:cNvPr id="6" name="Rectangle 36"/>
          <p:cNvSpPr>
            <a:spLocks noGrp="1" noChangeArrowheads="1"/>
          </p:cNvSpPr>
          <p:nvPr>
            <p:ph type="sldNum" sz="quarter" idx="11"/>
          </p:nvPr>
        </p:nvSpPr>
        <p:spPr/>
        <p:txBody>
          <a:bodyPr/>
          <a:lstStyle>
            <a:lvl1pPr>
              <a:defRPr/>
            </a:lvl1pPr>
          </a:lstStyle>
          <a:p>
            <a:fld id="{78ACE6E4-AAEB-464D-8931-80F314E45999}" type="slidenum">
              <a:rPr lang="en-US" altLang="zh-CN"/>
              <a:pPr/>
              <a:t>‹#›</a:t>
            </a:fld>
            <a:endParaRPr lang="en-US" altLang="zh-CN"/>
          </a:p>
        </p:txBody>
      </p:sp>
    </p:spTree>
    <p:extLst>
      <p:ext uri="{BB962C8B-B14F-4D97-AF65-F5344CB8AC3E}">
        <p14:creationId xmlns:p14="http://schemas.microsoft.com/office/powerpoint/2010/main" val="7640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宋体" panose="02010600030101010101" pitchFamily="2" charset="-122"/>
              </a:defRPr>
            </a:lvl1pPr>
          </a:lstStyle>
          <a:p>
            <a:fld id="{9D86353D-A29A-4D06-B1C4-84C2F08A0212}" type="slidenum">
              <a:rPr lang="en-US" altLang="zh-CN"/>
              <a:pPr/>
              <a:t>‹#›</a:t>
            </a:fld>
            <a:endParaRPr lang="en-US" altLang="zh-CN"/>
          </a:p>
        </p:txBody>
      </p:sp>
      <p:sp>
        <p:nvSpPr>
          <p:cNvPr id="1029"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Rectangle 4"/>
          <p:cNvSpPr>
            <a:spLocks noGrp="1" noChangeArrowheads="1"/>
          </p:cNvSpPr>
          <p:nvPr>
            <p:ph type="dt" sz="half" idx="2"/>
          </p:nvPr>
        </p:nvSpPr>
        <p:spPr>
          <a:xfrm>
            <a:off x="179388" y="6381750"/>
            <a:ext cx="4032250" cy="287338"/>
          </a:xfrm>
          <a:prstGeom prst="rect">
            <a:avLst/>
          </a:prstGeom>
        </p:spPr>
        <p:txBody>
          <a:bodyPr/>
          <a:lstStyle>
            <a:lvl1pPr>
              <a:defRPr sz="1200"/>
            </a:lvl1pPr>
          </a:lstStyle>
          <a:p>
            <a:pPr>
              <a:defRPr/>
            </a:pPr>
            <a:r>
              <a:rPr lang="en-US" altLang="zh-CN"/>
              <a:t>Geneva, Switzerland, 14 November 2014</a:t>
            </a:r>
            <a:endParaRPr lang="en-US" altLang="en-US" dirty="0"/>
          </a:p>
        </p:txBody>
      </p:sp>
    </p:spTree>
  </p:cSld>
  <p:clrMap bg1="lt1" tx1="dk1" bg2="lt2" tx2="dk2" accent1="accent1" accent2="accent2" accent3="accent3" accent4="accent4" accent5="accent5" accent6="accent6" hlink="hlink" folHlink="folHlink"/>
  <p:sldLayoutIdLst>
    <p:sldLayoutId id="2147484421" r:id="rId1"/>
    <p:sldLayoutId id="2147484417" r:id="rId2"/>
    <p:sldLayoutId id="2147484422" r:id="rId3"/>
    <p:sldLayoutId id="2147484423" r:id="rId4"/>
    <p:sldLayoutId id="2147484418" r:id="rId5"/>
    <p:sldLayoutId id="2147484419" r:id="rId6"/>
    <p:sldLayoutId id="2147484424" r:id="rId7"/>
    <p:sldLayoutId id="2147484425" r:id="rId8"/>
    <p:sldLayoutId id="2147484426" r:id="rId9"/>
    <p:sldLayoutId id="2147484420" r:id="rId10"/>
    <p:sldLayoutId id="2147484427" r:id="rId11"/>
    <p:sldLayoutId id="2147484428"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
          <p:cNvSpPr>
            <a:spLocks noGrp="1" noChangeArrowheads="1"/>
          </p:cNvSpPr>
          <p:nvPr>
            <p:ph type="ctrTitle"/>
          </p:nvPr>
        </p:nvSpPr>
        <p:spPr>
          <a:xfrm>
            <a:off x="323850" y="2060575"/>
            <a:ext cx="8388350" cy="1584325"/>
          </a:xfrm>
        </p:spPr>
        <p:txBody>
          <a:bodyPr/>
          <a:lstStyle/>
          <a:p>
            <a:r>
              <a:rPr lang="en-US" altLang="en-US" smtClean="0"/>
              <a:t>Tutorials of Q.8: cloud security related works in SG17</a:t>
            </a:r>
          </a:p>
        </p:txBody>
      </p:sp>
      <p:sp>
        <p:nvSpPr>
          <p:cNvPr id="10243" name="Rectangle 11"/>
          <p:cNvSpPr>
            <a:spLocks noGrp="1" noChangeArrowheads="1"/>
          </p:cNvSpPr>
          <p:nvPr>
            <p:ph type="subTitle" idx="1"/>
          </p:nvPr>
        </p:nvSpPr>
        <p:spPr>
          <a:xfrm>
            <a:off x="1371600" y="4171950"/>
            <a:ext cx="6400800" cy="1655763"/>
          </a:xfrm>
        </p:spPr>
        <p:txBody>
          <a:bodyPr/>
          <a:lstStyle/>
          <a:p>
            <a:r>
              <a:rPr lang="en-GB" altLang="en-US" b="1" smtClean="0"/>
              <a:t>Liang Wei</a:t>
            </a:r>
          </a:p>
          <a:p>
            <a:endParaRPr lang="en-GB" altLang="en-US" b="1" smtClean="0"/>
          </a:p>
          <a:p>
            <a:r>
              <a:rPr lang="en-GB" altLang="zh-CN" b="1" smtClean="0">
                <a:ea typeface="宋体" panose="02010600030101010101" pitchFamily="2" charset="-122"/>
              </a:rPr>
              <a:t>Rapporteur</a:t>
            </a:r>
            <a:r>
              <a:rPr lang="en-GB" altLang="zh-CN" smtClean="0">
                <a:ea typeface="宋体" panose="02010600030101010101" pitchFamily="2" charset="-122"/>
              </a:rPr>
              <a:t> </a:t>
            </a:r>
            <a:r>
              <a:rPr lang="en-GB" altLang="en-US" b="1" smtClean="0"/>
              <a:t>of Q8/17</a:t>
            </a:r>
            <a:endParaRPr lang="en-US" altLang="en-US" b="1" smtClean="0"/>
          </a:p>
        </p:txBody>
      </p:sp>
      <p:sp>
        <p:nvSpPr>
          <p:cNvPr id="10244"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endParaRPr lang="en-GB" altLang="en-US"/>
          </a:p>
        </p:txBody>
      </p:sp>
      <p:sp>
        <p:nvSpPr>
          <p:cNvPr id="10245"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endParaRPr lang="en-GB" altLang="en-US"/>
          </a:p>
        </p:txBody>
      </p:sp>
      <p:sp>
        <p:nvSpPr>
          <p:cNvPr id="10246"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endParaRPr lang="en-GB" altLang="en-US"/>
          </a:p>
        </p:txBody>
      </p:sp>
      <p:sp>
        <p:nvSpPr>
          <p:cNvPr id="10247"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endParaRPr lang="en-GB" altLang="en-US"/>
          </a:p>
        </p:txBody>
      </p:sp>
      <p:sp>
        <p:nvSpPr>
          <p:cNvPr id="10248"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endParaRPr lang="en-GB" altLang="en-US"/>
          </a:p>
        </p:txBody>
      </p:sp>
      <p:pic>
        <p:nvPicPr>
          <p:cNvPr id="10249"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6732588" y="404813"/>
            <a:ext cx="1768475"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3942"/>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683568" y="1216088"/>
          <a:ext cx="7792500" cy="5641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59" name="标题 1"/>
          <p:cNvSpPr>
            <a:spLocks noGrp="1"/>
          </p:cNvSpPr>
          <p:nvPr>
            <p:ph type="title"/>
          </p:nvPr>
        </p:nvSpPr>
        <p:spPr>
          <a:xfrm>
            <a:off x="0" y="53975"/>
            <a:ext cx="9144000" cy="1143000"/>
          </a:xfrm>
        </p:spPr>
        <p:txBody>
          <a:bodyPr/>
          <a:lstStyle/>
          <a:p>
            <a:r>
              <a:rPr lang="en-US" altLang="zh-CN" smtClean="0">
                <a:ea typeface="宋体" panose="02010600030101010101" pitchFamily="2" charset="-122"/>
              </a:rPr>
              <a:t>X.1601——8. Security challenges for cloud computing</a:t>
            </a:r>
            <a:endParaRPr lang="zh-CN" altLang="en-US" smtClean="0">
              <a:ea typeface="宋体" panose="02010600030101010101" pitchFamily="2" charset="-122"/>
            </a:endParaRPr>
          </a:p>
        </p:txBody>
      </p:sp>
      <p:sp>
        <p:nvSpPr>
          <p:cNvPr id="19460"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4D1E1BF5-4420-4D34-B6F4-FC1AD6C77139}" type="slidenum">
              <a:rPr lang="en-US" altLang="zh-CN" sz="1200"/>
              <a:pPr/>
              <a:t>10</a:t>
            </a:fld>
            <a:endParaRPr lang="en-US" altLang="zh-CN" sz="12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a:xfrm>
            <a:off x="0" y="198438"/>
            <a:ext cx="9144000" cy="1143000"/>
          </a:xfrm>
        </p:spPr>
        <p:txBody>
          <a:bodyPr/>
          <a:lstStyle/>
          <a:p>
            <a:r>
              <a:rPr lang="en-US" altLang="zh-CN" smtClean="0">
                <a:ea typeface="宋体" panose="02010600030101010101" pitchFamily="2" charset="-122"/>
              </a:rPr>
              <a:t>X.1601 ——9.Cloud computing security capabilities</a:t>
            </a:r>
            <a:endParaRPr lang="zh-CN" altLang="en-US" smtClean="0">
              <a:ea typeface="宋体" panose="02010600030101010101" pitchFamily="2" charset="-122"/>
            </a:endParaRPr>
          </a:p>
        </p:txBody>
      </p:sp>
      <p:sp>
        <p:nvSpPr>
          <p:cNvPr id="13" name="Rectangle 7"/>
          <p:cNvSpPr txBox="1">
            <a:spLocks noChangeArrowheads="1"/>
          </p:cNvSpPr>
          <p:nvPr/>
        </p:nvSpPr>
        <p:spPr>
          <a:xfrm>
            <a:off x="457200" y="1600200"/>
            <a:ext cx="4038600" cy="4525963"/>
          </a:xfrm>
          <a:prstGeom prst="rect">
            <a:avLst/>
          </a:prstGeom>
        </p:spPr>
        <p:txBody>
          <a:bodyPr/>
          <a:lstStyle>
            <a:lvl1pPr marL="342900" indent="-342900" algn="l" rtl="0" eaLnBrk="0" fontAlgn="base" hangingPunct="0">
              <a:spcBef>
                <a:spcPct val="20000"/>
              </a:spcBef>
              <a:spcAft>
                <a:spcPct val="0"/>
              </a:spcAft>
              <a:buSzPct val="75000"/>
              <a:buBlip>
                <a:blip r:embed="rId3"/>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4"/>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3"/>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4"/>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3"/>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mn-lt"/>
              </a:defRPr>
            </a:lvl9pPr>
          </a:lstStyle>
          <a:p>
            <a:pPr>
              <a:lnSpc>
                <a:spcPct val="90000"/>
              </a:lnSpc>
              <a:defRPr/>
            </a:pPr>
            <a:r>
              <a:rPr lang="en-US" altLang="en-US" sz="2400" kern="0" dirty="0" smtClean="0"/>
              <a:t>9.1	Trust model</a:t>
            </a:r>
          </a:p>
          <a:p>
            <a:pPr>
              <a:lnSpc>
                <a:spcPct val="90000"/>
              </a:lnSpc>
              <a:defRPr/>
            </a:pPr>
            <a:r>
              <a:rPr lang="en-US" altLang="en-US" sz="2400" kern="0" dirty="0" smtClean="0"/>
              <a:t>9.2	Identity and access management (IAM), authentication, authorization, and transaction audit</a:t>
            </a:r>
          </a:p>
          <a:p>
            <a:pPr>
              <a:lnSpc>
                <a:spcPct val="90000"/>
              </a:lnSpc>
              <a:defRPr/>
            </a:pPr>
            <a:r>
              <a:rPr lang="en-US" altLang="en-US" sz="2400" kern="0" dirty="0" smtClean="0"/>
              <a:t>9.3	Physical security</a:t>
            </a:r>
          </a:p>
          <a:p>
            <a:pPr>
              <a:lnSpc>
                <a:spcPct val="90000"/>
              </a:lnSpc>
              <a:defRPr/>
            </a:pPr>
            <a:r>
              <a:rPr lang="en-US" altLang="en-US" sz="2400" kern="0" dirty="0" smtClean="0"/>
              <a:t>9.4	Interface security</a:t>
            </a:r>
          </a:p>
          <a:p>
            <a:pPr>
              <a:lnSpc>
                <a:spcPct val="90000"/>
              </a:lnSpc>
              <a:defRPr/>
            </a:pPr>
            <a:r>
              <a:rPr lang="en-US" altLang="en-US" sz="2400" kern="0" dirty="0" smtClean="0"/>
              <a:t>9.5	Computing virtualization security</a:t>
            </a:r>
          </a:p>
          <a:p>
            <a:pPr>
              <a:lnSpc>
                <a:spcPct val="90000"/>
              </a:lnSpc>
              <a:defRPr/>
            </a:pPr>
            <a:r>
              <a:rPr lang="en-US" altLang="en-US" sz="2400" kern="0" dirty="0" smtClean="0"/>
              <a:t>9.6	Network security</a:t>
            </a:r>
          </a:p>
          <a:p>
            <a:pPr>
              <a:lnSpc>
                <a:spcPct val="90000"/>
              </a:lnSpc>
              <a:defRPr/>
            </a:pPr>
            <a:r>
              <a:rPr lang="en-US" altLang="en-US" sz="2400" kern="0" dirty="0" smtClean="0"/>
              <a:t>9.7	Data isolation, protection and privacy protection</a:t>
            </a:r>
          </a:p>
          <a:p>
            <a:pPr>
              <a:lnSpc>
                <a:spcPct val="90000"/>
              </a:lnSpc>
              <a:defRPr/>
            </a:pPr>
            <a:endParaRPr lang="en-US" altLang="en-US" sz="2400" kern="0" dirty="0" smtClean="0"/>
          </a:p>
        </p:txBody>
      </p:sp>
      <p:sp>
        <p:nvSpPr>
          <p:cNvPr id="14" name="Rectangle 8"/>
          <p:cNvSpPr txBox="1">
            <a:spLocks noChangeArrowheads="1"/>
          </p:cNvSpPr>
          <p:nvPr/>
        </p:nvSpPr>
        <p:spPr>
          <a:xfrm>
            <a:off x="4356100" y="1600200"/>
            <a:ext cx="4679950" cy="4525963"/>
          </a:xfrm>
          <a:prstGeom prst="rect">
            <a:avLst/>
          </a:prstGeom>
        </p:spPr>
        <p:txBody>
          <a:bodyPr/>
          <a:lstStyle>
            <a:lvl1pPr marL="342900" indent="-342900" algn="l" rtl="0" eaLnBrk="0" fontAlgn="base" hangingPunct="0">
              <a:spcBef>
                <a:spcPct val="20000"/>
              </a:spcBef>
              <a:spcAft>
                <a:spcPct val="0"/>
              </a:spcAft>
              <a:buSzPct val="75000"/>
              <a:buBlip>
                <a:blip r:embed="rId3"/>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4"/>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3"/>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4"/>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3"/>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3"/>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3"/>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3"/>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3"/>
              </a:buBlip>
              <a:defRPr sz="2000">
                <a:solidFill>
                  <a:schemeClr val="bg2"/>
                </a:solidFill>
                <a:latin typeface="+mn-lt"/>
              </a:defRPr>
            </a:lvl9pPr>
          </a:lstStyle>
          <a:p>
            <a:pPr>
              <a:lnSpc>
                <a:spcPct val="90000"/>
              </a:lnSpc>
              <a:defRPr/>
            </a:pPr>
            <a:r>
              <a:rPr lang="en-US" altLang="en-US" sz="2400" kern="0" dirty="0" smtClean="0"/>
              <a:t>9.8	Security coordination</a:t>
            </a:r>
          </a:p>
          <a:p>
            <a:pPr>
              <a:lnSpc>
                <a:spcPct val="90000"/>
              </a:lnSpc>
              <a:defRPr/>
            </a:pPr>
            <a:r>
              <a:rPr lang="en-US" altLang="en-US" sz="2400" kern="0" dirty="0" smtClean="0"/>
              <a:t>9.9	Operational security</a:t>
            </a:r>
          </a:p>
          <a:p>
            <a:pPr>
              <a:lnSpc>
                <a:spcPct val="90000"/>
              </a:lnSpc>
              <a:defRPr/>
            </a:pPr>
            <a:r>
              <a:rPr lang="en-US" altLang="en-US" sz="2400" kern="0" dirty="0" smtClean="0"/>
              <a:t>9.10 Incident </a:t>
            </a:r>
            <a:r>
              <a:rPr lang="en-US" altLang="zh-CN" sz="2400" kern="0" dirty="0" smtClean="0"/>
              <a:t>m</a:t>
            </a:r>
            <a:r>
              <a:rPr lang="en-US" altLang="en-US" sz="2400" kern="0" dirty="0" smtClean="0"/>
              <a:t>anagement</a:t>
            </a:r>
          </a:p>
          <a:p>
            <a:pPr>
              <a:lnSpc>
                <a:spcPct val="90000"/>
              </a:lnSpc>
              <a:defRPr/>
            </a:pPr>
            <a:r>
              <a:rPr lang="en-US" altLang="en-US" sz="2400" kern="0" dirty="0" smtClean="0"/>
              <a:t>9.11 Disaster recovery</a:t>
            </a:r>
          </a:p>
          <a:p>
            <a:pPr>
              <a:lnSpc>
                <a:spcPct val="90000"/>
              </a:lnSpc>
              <a:defRPr/>
            </a:pPr>
            <a:r>
              <a:rPr lang="en-US" altLang="en-US" sz="2400" kern="0" dirty="0" smtClean="0"/>
              <a:t>9.12 Service security assessment and audit</a:t>
            </a:r>
          </a:p>
          <a:p>
            <a:pPr>
              <a:lnSpc>
                <a:spcPct val="90000"/>
              </a:lnSpc>
              <a:defRPr/>
            </a:pPr>
            <a:r>
              <a:rPr lang="en-US" altLang="en-US" sz="2400" kern="0" dirty="0" smtClean="0"/>
              <a:t>9.13 Interoperability, portability, and reversibility</a:t>
            </a:r>
          </a:p>
          <a:p>
            <a:pPr>
              <a:lnSpc>
                <a:spcPct val="90000"/>
              </a:lnSpc>
              <a:defRPr/>
            </a:pPr>
            <a:r>
              <a:rPr lang="en-US" altLang="en-US" sz="2400" kern="0" dirty="0" smtClean="0"/>
              <a:t>9.14 Supply chain security</a:t>
            </a:r>
          </a:p>
        </p:txBody>
      </p:sp>
      <p:sp>
        <p:nvSpPr>
          <p:cNvPr id="20485"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FB0A087C-7B0B-4A33-9753-D41507A0C733}" type="slidenum">
              <a:rPr lang="en-US" altLang="zh-CN" sz="1200"/>
              <a:pPr/>
              <a:t>11</a:t>
            </a:fld>
            <a:endParaRPr lang="en-US" altLang="zh-CN" sz="12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p:txBody>
          <a:bodyPr/>
          <a:lstStyle/>
          <a:p>
            <a:r>
              <a:rPr lang="en-US" altLang="zh-CN" smtClean="0">
                <a:ea typeface="宋体" panose="02010600030101010101" pitchFamily="2" charset="-122"/>
              </a:rPr>
              <a:t>X.1601 ——10. Framework methodology</a:t>
            </a:r>
            <a:endParaRPr lang="zh-CN" altLang="en-US" smtClean="0">
              <a:ea typeface="宋体" panose="02010600030101010101" pitchFamily="2" charset="-122"/>
            </a:endParaRPr>
          </a:p>
        </p:txBody>
      </p:sp>
      <p:graphicFrame>
        <p:nvGraphicFramePr>
          <p:cNvPr id="4" name="图示 3"/>
          <p:cNvGraphicFramePr/>
          <p:nvPr/>
        </p:nvGraphicFramePr>
        <p:xfrm>
          <a:off x="1524000" y="1787223"/>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508"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EF5AB339-BE80-47CF-92CD-E9E91A53A3D4}" type="slidenum">
              <a:rPr lang="en-US" altLang="zh-CN" sz="1200"/>
              <a:pPr/>
              <a:t>12</a:t>
            </a:fld>
            <a:endParaRPr lang="en-US" altLang="zh-CN" sz="12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lstStyle/>
          <a:p>
            <a:r>
              <a:rPr lang="en-US" altLang="zh-CN" smtClean="0">
                <a:ea typeface="宋体" panose="02010600030101010101" pitchFamily="2" charset="-122"/>
              </a:rPr>
              <a:t>X.1631</a:t>
            </a:r>
            <a:endParaRPr lang="zh-CN" altLang="en-US" smtClean="0">
              <a:ea typeface="宋体" panose="02010600030101010101" pitchFamily="2" charset="-122"/>
            </a:endParaRPr>
          </a:p>
        </p:txBody>
      </p:sp>
      <p:sp>
        <p:nvSpPr>
          <p:cNvPr id="22531" name="灯片编号占位符 3"/>
          <p:cNvSpPr>
            <a:spLocks noGrp="1"/>
          </p:cNvSpPr>
          <p:nvPr>
            <p:ph type="sldNum" sz="quarter" idx="10"/>
          </p:nvPr>
        </p:nvSpPr>
        <p:spPr>
          <a:xfrm>
            <a:off x="8532813" y="6448425"/>
            <a:ext cx="552450" cy="404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l"/>
            <a:fld id="{FA5FC59B-ACCE-4B24-8072-AC8EFE31F9C4}" type="slidenum">
              <a:rPr lang="en-US" altLang="zh-CN" sz="1200"/>
              <a:pPr algn="l"/>
              <a:t>13</a:t>
            </a:fld>
            <a:endParaRPr lang="en-US" altLang="zh-CN" sz="1200"/>
          </a:p>
        </p:txBody>
      </p:sp>
      <p:sp>
        <p:nvSpPr>
          <p:cNvPr id="22532" name="Rectangle 3"/>
          <p:cNvSpPr txBox="1">
            <a:spLocks noChangeArrowheads="1"/>
          </p:cNvSpPr>
          <p:nvPr/>
        </p:nvSpPr>
        <p:spPr bwMode="auto">
          <a:xfrm>
            <a:off x="423863" y="908050"/>
            <a:ext cx="8661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spcBef>
                <a:spcPct val="20000"/>
              </a:spcBef>
              <a:buSzPct val="75000"/>
              <a:buFontTx/>
              <a:buBlip>
                <a:blip r:embed="rId3"/>
              </a:buBlip>
            </a:pPr>
            <a:r>
              <a:rPr lang="en-GB" altLang="zh-CN">
                <a:solidFill>
                  <a:schemeClr val="bg2"/>
                </a:solidFill>
                <a:ea typeface="宋体" panose="02010600030101010101" pitchFamily="2" charset="-122"/>
              </a:rPr>
              <a:t>Title:</a:t>
            </a:r>
            <a:r>
              <a:rPr lang="en-US" altLang="zh-CN" sz="2000">
                <a:solidFill>
                  <a:schemeClr val="bg2"/>
                </a:solidFill>
                <a:ea typeface="宋体" panose="02010600030101010101" pitchFamily="2" charset="-122"/>
              </a:rPr>
              <a:t>Information technology – Security techniques – </a:t>
            </a:r>
            <a:r>
              <a:rPr lang="zh-CN" altLang="zh-CN" sz="2000">
                <a:solidFill>
                  <a:schemeClr val="bg2"/>
                </a:solidFill>
                <a:ea typeface="宋体" panose="02010600030101010101" pitchFamily="2" charset="-122"/>
              </a:rPr>
              <a:t>Code of practice for</a:t>
            </a:r>
            <a:r>
              <a:rPr lang="en-US" altLang="zh-CN" sz="2000">
                <a:solidFill>
                  <a:schemeClr val="bg2"/>
                </a:solidFill>
                <a:ea typeface="宋体" panose="02010600030101010101" pitchFamily="2" charset="-122"/>
              </a:rPr>
              <a:t> information security controls for cloud computing services based on ISO/IEC 27002</a:t>
            </a:r>
            <a:endParaRPr lang="zh-CN" altLang="en-US" sz="2000">
              <a:solidFill>
                <a:schemeClr val="bg2"/>
              </a:solidFill>
              <a:ea typeface="宋体" panose="02010600030101010101" pitchFamily="2" charset="-122"/>
            </a:endParaRPr>
          </a:p>
          <a:p>
            <a:pPr>
              <a:spcBef>
                <a:spcPct val="20000"/>
              </a:spcBef>
              <a:buSzPct val="75000"/>
              <a:buFontTx/>
              <a:buBlip>
                <a:blip r:embed="rId3"/>
              </a:buBlip>
            </a:pPr>
            <a:r>
              <a:rPr lang="en-GB" altLang="zh-CN">
                <a:solidFill>
                  <a:schemeClr val="bg2"/>
                </a:solidFill>
                <a:ea typeface="宋体" panose="02010600030101010101" pitchFamily="2" charset="-122"/>
              </a:rPr>
              <a:t>Scope</a:t>
            </a:r>
          </a:p>
          <a:p>
            <a:pPr lvl="1">
              <a:spcBef>
                <a:spcPct val="20000"/>
              </a:spcBef>
              <a:buSzPct val="70000"/>
              <a:buFont typeface="ZapfDingbats BT" pitchFamily="18" charset="2"/>
              <a:buBlip>
                <a:blip r:embed="rId4"/>
              </a:buBlip>
            </a:pPr>
            <a:r>
              <a:rPr lang="en-GB" altLang="zh-CN" sz="2000">
                <a:solidFill>
                  <a:schemeClr val="bg2"/>
                </a:solidFill>
                <a:ea typeface="宋体" panose="02010600030101010101" pitchFamily="2" charset="-122"/>
              </a:rPr>
              <a:t>This International Standard provides guidelines supporting the implementation of Information security controls for cloud service providers and cloud service customers of cloud computing services. Selection of appropriate controls and the application of the implementation guidance provided will depend on a risk assessment as well as any legal, contractual, or regulatory requirements. ISO/IEC 27005 provides information security risk management guidance, including advice on risk assessment, risk treatment, risk acceptance, risk communication, risk monitoring and risk review.</a:t>
            </a:r>
          </a:p>
          <a:p>
            <a:pPr>
              <a:spcBef>
                <a:spcPct val="20000"/>
              </a:spcBef>
              <a:buSzPct val="75000"/>
              <a:buFontTx/>
              <a:buBlip>
                <a:blip r:embed="rId3"/>
              </a:buBlip>
            </a:pPr>
            <a:r>
              <a:rPr lang="en-US" altLang="zh-CN" sz="2400">
                <a:solidFill>
                  <a:schemeClr val="bg2"/>
                </a:solidFill>
                <a:ea typeface="宋体" panose="02010600030101010101" pitchFamily="2" charset="-122"/>
              </a:rPr>
              <a:t>Consent:2015-04</a:t>
            </a:r>
            <a:endParaRPr lang="zh-CN" altLang="zh-CN" sz="2200">
              <a:solidFill>
                <a:schemeClr val="bg2"/>
              </a:solidFill>
              <a:ea typeface="宋体" panose="02010600030101010101" pitchFamily="2" charset="-122"/>
            </a:endParaRPr>
          </a:p>
          <a:p>
            <a:pPr lvl="1">
              <a:spcBef>
                <a:spcPct val="20000"/>
              </a:spcBef>
              <a:buSzPct val="70000"/>
              <a:buFont typeface="ZapfDingbats BT" pitchFamily="18" charset="2"/>
              <a:buNone/>
            </a:pPr>
            <a:endParaRPr lang="zh-CN" altLang="zh-CN" sz="2200">
              <a:solidFill>
                <a:schemeClr val="bg2"/>
              </a:solidFill>
              <a:ea typeface="宋体" panose="02010600030101010101"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a:xfrm>
            <a:off x="0" y="125413"/>
            <a:ext cx="9144000" cy="1143000"/>
          </a:xfrm>
        </p:spPr>
        <p:txBody>
          <a:bodyPr/>
          <a:lstStyle/>
          <a:p>
            <a:r>
              <a:rPr lang="en-US" altLang="zh-CN" sz="2800" smtClean="0">
                <a:ea typeface="宋体" panose="02010600030101010101" pitchFamily="2" charset="-122"/>
              </a:rPr>
              <a:t>X.1602: Security requirements for software as a service application environments</a:t>
            </a:r>
            <a:r>
              <a:rPr lang="en-US" altLang="zh-CN" smtClean="0">
                <a:ea typeface="宋体" panose="02010600030101010101" pitchFamily="2" charset="-122"/>
              </a:rPr>
              <a:t/>
            </a:r>
            <a:br>
              <a:rPr lang="en-US" altLang="zh-CN" smtClean="0">
                <a:ea typeface="宋体" panose="02010600030101010101" pitchFamily="2" charset="-122"/>
              </a:rPr>
            </a:br>
            <a:endParaRPr lang="zh-CN" altLang="en-US" smtClean="0">
              <a:ea typeface="宋体" panose="02010600030101010101" pitchFamily="2" charset="-122"/>
            </a:endParaRPr>
          </a:p>
        </p:txBody>
      </p:sp>
      <p:sp>
        <p:nvSpPr>
          <p:cNvPr id="23555"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5288A5F9-B040-44E2-B123-BE09D30BD659}" type="slidenum">
              <a:rPr lang="en-US" altLang="zh-CN" sz="1200"/>
              <a:pPr/>
              <a:t>14</a:t>
            </a:fld>
            <a:endParaRPr lang="en-US" altLang="zh-CN" sz="1200"/>
          </a:p>
        </p:txBody>
      </p:sp>
      <p:sp>
        <p:nvSpPr>
          <p:cNvPr id="23556" name="Rectangle 3"/>
          <p:cNvSpPr txBox="1">
            <a:spLocks noChangeArrowheads="1"/>
          </p:cNvSpPr>
          <p:nvPr/>
        </p:nvSpPr>
        <p:spPr bwMode="auto">
          <a:xfrm>
            <a:off x="250825" y="919163"/>
            <a:ext cx="864235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spcBef>
                <a:spcPct val="20000"/>
              </a:spcBef>
              <a:buSzPct val="75000"/>
              <a:buFontTx/>
              <a:buBlip>
                <a:blip r:embed="rId2"/>
              </a:buBlip>
            </a:pPr>
            <a:r>
              <a:rPr lang="en-US" altLang="zh-CN">
                <a:solidFill>
                  <a:schemeClr val="bg2"/>
                </a:solidFill>
                <a:ea typeface="宋体" panose="02010600030101010101" pitchFamily="2" charset="-122"/>
                <a:cs typeface="Arial" panose="020B0604020202020204" pitchFamily="34" charset="0"/>
              </a:rPr>
              <a:t>Title</a:t>
            </a:r>
            <a:r>
              <a:rPr lang="zh-CN" altLang="en-US">
                <a:solidFill>
                  <a:schemeClr val="bg2"/>
                </a:solidFill>
                <a:ea typeface="宋体" panose="02010600030101010101" pitchFamily="2" charset="-122"/>
                <a:cs typeface="Arial" panose="020B0604020202020204" pitchFamily="34" charset="0"/>
              </a:rPr>
              <a:t>：</a:t>
            </a:r>
            <a:r>
              <a:rPr lang="en-US" altLang="zh-CN" sz="2400">
                <a:solidFill>
                  <a:schemeClr val="bg2"/>
                </a:solidFill>
                <a:ea typeface="宋体" panose="02010600030101010101" pitchFamily="2" charset="-122"/>
                <a:cs typeface="Arial" panose="020B0604020202020204" pitchFamily="34" charset="0"/>
              </a:rPr>
              <a:t> Security requirements for software as a service application environments</a:t>
            </a:r>
            <a:endParaRPr lang="zh-CN" altLang="en-US" sz="2400">
              <a:solidFill>
                <a:schemeClr val="bg2"/>
              </a:solidFill>
              <a:ea typeface="宋体" panose="02010600030101010101" pitchFamily="2" charset="-122"/>
              <a:cs typeface="Arial" panose="020B0604020202020204" pitchFamily="34" charset="0"/>
            </a:endParaRPr>
          </a:p>
          <a:p>
            <a:pPr>
              <a:spcBef>
                <a:spcPct val="20000"/>
              </a:spcBef>
              <a:buSzPct val="75000"/>
              <a:buFontTx/>
              <a:buBlip>
                <a:blip r:embed="rId2"/>
              </a:buBlip>
            </a:pPr>
            <a:r>
              <a:rPr lang="en-GB" altLang="zh-CN">
                <a:solidFill>
                  <a:schemeClr val="bg2"/>
                </a:solidFill>
                <a:ea typeface="宋体" panose="02010600030101010101" pitchFamily="2" charset="-122"/>
                <a:cs typeface="Arial" panose="020B0604020202020204" pitchFamily="34" charset="0"/>
              </a:rPr>
              <a:t>Scope</a:t>
            </a:r>
          </a:p>
          <a:p>
            <a:pPr lvl="1">
              <a:spcBef>
                <a:spcPct val="20000"/>
              </a:spcBef>
              <a:buSzPct val="70000"/>
              <a:buFontTx/>
              <a:buBlip>
                <a:blip r:embed="rId3"/>
              </a:buBlip>
            </a:pPr>
            <a:r>
              <a:rPr lang="en-GB" altLang="zh-CN" sz="2200">
                <a:solidFill>
                  <a:schemeClr val="bg2"/>
                </a:solidFill>
                <a:ea typeface="宋体" panose="02010600030101010101" pitchFamily="2" charset="-122"/>
                <a:cs typeface="Arial" panose="020B0604020202020204" pitchFamily="34" charset="0"/>
              </a:rPr>
              <a:t>Recommendation ITU-T X.sfcse analyses the maturity levels of software as a service (SaaS) application and proposes security requirements to provide a consistent and secure service execution environment for SaaS applications. These proposed requirements originate from cloud service providers (CSP) and cloud service partners (CSN) as they need a SaaS application environment to meet their demands on security. The requirements are general and independent of any service or scenario specific model (e.g. web services, or representational state transfer (REST)), assumptions or solutions</a:t>
            </a:r>
            <a:r>
              <a:rPr lang="en-US" altLang="zh-CN" sz="2200">
                <a:solidFill>
                  <a:schemeClr val="bg2"/>
                </a:solidFill>
                <a:ea typeface="宋体" panose="02010600030101010101" pitchFamily="2" charset="-122"/>
                <a:cs typeface="Arial" panose="020B0604020202020204" pitchFamily="34" charset="0"/>
              </a:rPr>
              <a:t>.</a:t>
            </a:r>
            <a:endParaRPr lang="en-GB" altLang="zh-CN" sz="2200">
              <a:solidFill>
                <a:schemeClr val="bg2"/>
              </a:solidFill>
              <a:ea typeface="宋体" panose="0201060003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D99D9554-AF11-424C-9D05-9918EECE1CE5}" type="slidenum">
              <a:rPr lang="en-US" altLang="zh-CN" sz="1200"/>
              <a:pPr/>
              <a:t>15</a:t>
            </a:fld>
            <a:endParaRPr lang="en-US" altLang="zh-CN" sz="1200"/>
          </a:p>
        </p:txBody>
      </p:sp>
      <p:graphicFrame>
        <p:nvGraphicFramePr>
          <p:cNvPr id="4" name="图示 3"/>
          <p:cNvGraphicFramePr/>
          <p:nvPr/>
        </p:nvGraphicFramePr>
        <p:xfrm>
          <a:off x="2123728" y="1143000"/>
          <a:ext cx="4896544" cy="51113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80" name="标题 1"/>
          <p:cNvSpPr>
            <a:spLocks noGrp="1"/>
          </p:cNvSpPr>
          <p:nvPr>
            <p:ph type="title"/>
          </p:nvPr>
        </p:nvSpPr>
        <p:spPr>
          <a:xfrm>
            <a:off x="0" y="125413"/>
            <a:ext cx="9144000" cy="1143000"/>
          </a:xfrm>
        </p:spPr>
        <p:txBody>
          <a:bodyPr/>
          <a:lstStyle/>
          <a:p>
            <a:r>
              <a:rPr lang="en-US" altLang="zh-CN" sz="2800" smtClean="0">
                <a:ea typeface="宋体" panose="02010600030101010101" pitchFamily="2" charset="-122"/>
              </a:rPr>
              <a:t>X.1602: Security requirements for software as a service application environments</a:t>
            </a:r>
            <a:r>
              <a:rPr lang="en-US" altLang="zh-CN" smtClean="0">
                <a:ea typeface="宋体" panose="02010600030101010101" pitchFamily="2" charset="-122"/>
              </a:rPr>
              <a:t/>
            </a:r>
            <a:br>
              <a:rPr lang="en-US" altLang="zh-CN" smtClean="0">
                <a:ea typeface="宋体" panose="02010600030101010101" pitchFamily="2" charset="-122"/>
              </a:rPr>
            </a:br>
            <a:endParaRPr lang="zh-CN" altLang="en-US"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示 3"/>
          <p:cNvGraphicFramePr/>
          <p:nvPr/>
        </p:nvGraphicFramePr>
        <p:xfrm>
          <a:off x="1115616" y="1916832"/>
          <a:ext cx="7200800" cy="3889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603"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CA48315B-D502-48B0-8ABC-32B074797D2A}" type="slidenum">
              <a:rPr lang="en-US" altLang="zh-CN" sz="1200"/>
              <a:pPr/>
              <a:t>16</a:t>
            </a:fld>
            <a:endParaRPr lang="en-US" altLang="zh-CN" sz="1200"/>
          </a:p>
        </p:txBody>
      </p:sp>
      <p:sp>
        <p:nvSpPr>
          <p:cNvPr id="25604" name="标题 1"/>
          <p:cNvSpPr>
            <a:spLocks noGrp="1"/>
          </p:cNvSpPr>
          <p:nvPr>
            <p:ph type="title"/>
          </p:nvPr>
        </p:nvSpPr>
        <p:spPr>
          <a:xfrm>
            <a:off x="0" y="125413"/>
            <a:ext cx="9144000" cy="1143000"/>
          </a:xfrm>
        </p:spPr>
        <p:txBody>
          <a:bodyPr/>
          <a:lstStyle/>
          <a:p>
            <a:r>
              <a:rPr lang="en-US" altLang="zh-CN" sz="2800" smtClean="0">
                <a:ea typeface="宋体" panose="02010600030101010101" pitchFamily="2" charset="-122"/>
              </a:rPr>
              <a:t>X.1602: Security requirements for software as a service application environments</a:t>
            </a:r>
            <a:r>
              <a:rPr lang="en-US" altLang="zh-CN" smtClean="0">
                <a:ea typeface="宋体" panose="02010600030101010101" pitchFamily="2" charset="-122"/>
              </a:rPr>
              <a:t/>
            </a:r>
            <a:br>
              <a:rPr lang="en-US" altLang="zh-CN" smtClean="0">
                <a:ea typeface="宋体" panose="02010600030101010101" pitchFamily="2" charset="-122"/>
              </a:rPr>
            </a:br>
            <a:endParaRPr lang="zh-CN" altLang="en-US"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p:txBody>
          <a:bodyPr/>
          <a:lstStyle/>
          <a:p>
            <a:r>
              <a:rPr lang="en-US" altLang="zh-CN" smtClean="0">
                <a:ea typeface="宋体" panose="02010600030101010101" pitchFamily="2" charset="-122"/>
              </a:rPr>
              <a:t>X.1642: </a:t>
            </a:r>
            <a:r>
              <a:rPr lang="en-GB" altLang="zh-CN" smtClean="0">
                <a:ea typeface="宋体" panose="02010600030101010101" pitchFamily="2" charset="-122"/>
              </a:rPr>
              <a:t>Guidelines for the operational security of cloud computing</a:t>
            </a:r>
            <a:endParaRPr lang="en-US" altLang="zh-CN" smtClean="0">
              <a:ea typeface="宋体" panose="02010600030101010101" pitchFamily="2" charset="-122"/>
            </a:endParaRPr>
          </a:p>
        </p:txBody>
      </p:sp>
      <p:sp>
        <p:nvSpPr>
          <p:cNvPr id="26627"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5A1FA145-CB9C-4148-B7A7-A01C2328E361}" type="slidenum">
              <a:rPr lang="en-US" altLang="zh-CN" sz="1200"/>
              <a:pPr/>
              <a:t>17</a:t>
            </a:fld>
            <a:endParaRPr lang="en-US" altLang="zh-CN" sz="1200"/>
          </a:p>
        </p:txBody>
      </p:sp>
      <p:sp>
        <p:nvSpPr>
          <p:cNvPr id="4" name="Rectangle 3"/>
          <p:cNvSpPr txBox="1">
            <a:spLocks noChangeArrowheads="1"/>
          </p:cNvSpPr>
          <p:nvPr/>
        </p:nvSpPr>
        <p:spPr bwMode="auto">
          <a:xfrm>
            <a:off x="250825" y="919163"/>
            <a:ext cx="8642350" cy="4525962"/>
          </a:xfrm>
          <a:prstGeom prst="rect">
            <a:avLst/>
          </a:prstGeom>
          <a:noFill/>
          <a:ln>
            <a:noFill/>
          </a:ln>
          <a:extLst/>
        </p:spPr>
        <p:txBody>
          <a:bodyPr/>
          <a:lstStyle>
            <a:lvl1pPr marL="342900" indent="-342900">
              <a:spcBef>
                <a:spcPct val="20000"/>
              </a:spcBef>
              <a:buSzPct val="75000"/>
              <a:buBlip>
                <a:blip r:embed="rId3"/>
              </a:buBlip>
              <a:defRPr sz="3200">
                <a:solidFill>
                  <a:schemeClr val="bg2"/>
                </a:solidFill>
                <a:latin typeface="Verdana" panose="020B0604030504040204"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anose="020B0604030504040204" pitchFamily="34" charset="0"/>
              </a:defRPr>
            </a:lvl2pPr>
            <a:lvl3pPr marL="1143000" indent="-228600">
              <a:spcBef>
                <a:spcPct val="20000"/>
              </a:spcBef>
              <a:buSzPct val="60000"/>
              <a:buBlip>
                <a:blip r:embed="rId3"/>
              </a:buBlip>
              <a:defRPr sz="2400">
                <a:solidFill>
                  <a:schemeClr val="bg2"/>
                </a:solidFill>
                <a:latin typeface="Verdana" panose="020B0604030504040204"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anose="020B0604030504040204" pitchFamily="34" charset="0"/>
              </a:defRPr>
            </a:lvl4pPr>
            <a:lvl5pPr marL="2057400" indent="-228600">
              <a:spcBef>
                <a:spcPct val="20000"/>
              </a:spcBef>
              <a:buSzPct val="60000"/>
              <a:buBlip>
                <a:blip r:embed="rId3"/>
              </a:buBlip>
              <a:defRPr sz="2000">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anose="020B0604030504040204" pitchFamily="34" charset="0"/>
              </a:defRPr>
            </a:lvl9pPr>
          </a:lstStyle>
          <a:p>
            <a:pPr>
              <a:defRPr/>
            </a:pPr>
            <a:r>
              <a:rPr lang="en-US" altLang="zh-CN" dirty="0" smtClean="0">
                <a:ea typeface="宋体" panose="02010600030101010101" pitchFamily="2" charset="-122"/>
                <a:cs typeface="Arial" panose="020B0604020202020204" pitchFamily="34" charset="0"/>
              </a:rPr>
              <a:t>Title</a:t>
            </a:r>
            <a:r>
              <a:rPr lang="zh-CN" altLang="en-US" dirty="0" smtClean="0">
                <a:ea typeface="宋体" panose="02010600030101010101" pitchFamily="2" charset="-122"/>
                <a:cs typeface="Arial" panose="020B0604020202020204" pitchFamily="34" charset="0"/>
              </a:rPr>
              <a:t>：</a:t>
            </a:r>
            <a:r>
              <a:rPr lang="en-GB" altLang="zh-CN" sz="2400" dirty="0" smtClean="0"/>
              <a:t>Guidelines for the operational security of cloud computing</a:t>
            </a:r>
            <a:endParaRPr lang="en-GB" altLang="zh-CN" sz="2400" dirty="0" smtClean="0">
              <a:ea typeface="宋体" panose="02010600030101010101" pitchFamily="2" charset="-122"/>
              <a:cs typeface="Arial" panose="020B0604020202020204" pitchFamily="34" charset="0"/>
            </a:endParaRPr>
          </a:p>
          <a:p>
            <a:pPr>
              <a:defRPr/>
            </a:pPr>
            <a:r>
              <a:rPr lang="en-GB" altLang="zh-CN" dirty="0" smtClean="0">
                <a:ea typeface="宋体" panose="02010600030101010101" pitchFamily="2" charset="-122"/>
                <a:cs typeface="Arial" panose="020B0604020202020204" pitchFamily="34" charset="0"/>
              </a:rPr>
              <a:t>Scope</a:t>
            </a:r>
          </a:p>
          <a:p>
            <a:pPr lvl="1">
              <a:defRPr/>
            </a:pPr>
            <a:r>
              <a:rPr lang="en-GB" altLang="zh-CN" sz="2400" dirty="0" smtClean="0"/>
              <a:t>Recommendation ITU-T </a:t>
            </a:r>
            <a:r>
              <a:rPr lang="en-GB" altLang="zh-CN" sz="2400" dirty="0" err="1" smtClean="0"/>
              <a:t>X.goscc</a:t>
            </a:r>
            <a:r>
              <a:rPr lang="en-GB" altLang="zh-CN" sz="2400" dirty="0" smtClean="0"/>
              <a:t> provides generic operational security guidelines for cloud computing from the perspective of cloud service providers (CSPs). It analyses the security requirements and metrics for the operation of cloud computing. A set of security measures and detailed security activities for the daily operation and maintenance are provided to help CSPs mitigate security risks and address security challenges for the operation of cloud computing</a:t>
            </a:r>
            <a:r>
              <a:rPr lang="en-GB" altLang="zh-CN" sz="2400" dirty="0" smtClean="0">
                <a:ea typeface="宋体" panose="02010600030101010101" pitchFamily="2" charset="-122"/>
                <a:cs typeface="Arial" panose="020B0604020202020204" pitchFamily="34" charset="0"/>
              </a:rPr>
              <a:t>.</a:t>
            </a:r>
          </a:p>
          <a:p>
            <a:pPr marL="342900" lvl="1" indent="-342900">
              <a:buSzPct val="75000"/>
              <a:buFont typeface="ZapfDingbats BT" pitchFamily="18" charset="2"/>
              <a:buBlip>
                <a:blip r:embed="rId3"/>
              </a:buBlip>
              <a:defRPr/>
            </a:pPr>
            <a:r>
              <a:rPr lang="en-GB" altLang="zh-CN" sz="3200" dirty="0" smtClean="0">
                <a:ea typeface="宋体" panose="02010600030101010101" pitchFamily="2" charset="-122"/>
                <a:cs typeface="Arial" panose="020B0604020202020204" pitchFamily="34" charset="0"/>
              </a:rPr>
              <a:t>Determination:</a:t>
            </a:r>
            <a:r>
              <a:rPr lang="en-US" altLang="zh-CN" sz="2400" dirty="0" smtClean="0">
                <a:ea typeface="宋体" panose="02010600030101010101" pitchFamily="2" charset="-122"/>
              </a:rPr>
              <a:t>2015-09</a:t>
            </a:r>
            <a:endParaRPr lang="zh-CN" altLang="zh-CN" sz="2400" dirty="0" smtClean="0">
              <a:ea typeface="宋体" panose="02010600030101010101" pitchFamily="2" charset="-122"/>
            </a:endParaRPr>
          </a:p>
          <a:p>
            <a:pPr>
              <a:defRPr/>
            </a:pPr>
            <a:endParaRPr lang="en-GB" altLang="zh-CN" dirty="0" smtClean="0">
              <a:ea typeface="宋体" panose="0201060003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lstStyle/>
          <a:p>
            <a:r>
              <a:rPr lang="en-US" altLang="zh-CN" smtClean="0">
                <a:ea typeface="宋体" panose="02010600030101010101" pitchFamily="2" charset="-122"/>
              </a:rPr>
              <a:t>X.1642: </a:t>
            </a:r>
            <a:r>
              <a:rPr lang="en-GB" altLang="zh-CN" smtClean="0">
                <a:ea typeface="宋体" panose="02010600030101010101" pitchFamily="2" charset="-122"/>
              </a:rPr>
              <a:t>Guidelines for the operational security of cloud computing</a:t>
            </a:r>
            <a:endParaRPr lang="en-US" altLang="zh-CN" smtClean="0">
              <a:ea typeface="宋体" panose="02010600030101010101" pitchFamily="2" charset="-122"/>
            </a:endParaRPr>
          </a:p>
        </p:txBody>
      </p:sp>
      <p:sp>
        <p:nvSpPr>
          <p:cNvPr id="27651"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BD522EEE-D66F-4110-9D77-D42E5C6691A9}" type="slidenum">
              <a:rPr lang="en-US" altLang="zh-CN" sz="1200"/>
              <a:pPr/>
              <a:t>18</a:t>
            </a:fld>
            <a:endParaRPr lang="en-US" altLang="zh-CN" sz="1200"/>
          </a:p>
        </p:txBody>
      </p:sp>
      <p:graphicFrame>
        <p:nvGraphicFramePr>
          <p:cNvPr id="4" name="图示 3"/>
          <p:cNvGraphicFramePr/>
          <p:nvPr/>
        </p:nvGraphicFramePr>
        <p:xfrm>
          <a:off x="2123728" y="1143000"/>
          <a:ext cx="4896544" cy="51113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a:xfrm>
            <a:off x="0" y="115888"/>
            <a:ext cx="9144000" cy="1143000"/>
          </a:xfrm>
        </p:spPr>
        <p:txBody>
          <a:bodyPr/>
          <a:lstStyle/>
          <a:p>
            <a:r>
              <a:rPr lang="en-US" altLang="zh-CN" smtClean="0">
                <a:ea typeface="宋体" panose="02010600030101010101" pitchFamily="2" charset="-122"/>
              </a:rPr>
              <a:t>X.1642: </a:t>
            </a:r>
            <a:r>
              <a:rPr lang="en-GB" altLang="zh-CN" smtClean="0">
                <a:ea typeface="宋体" panose="02010600030101010101" pitchFamily="2" charset="-122"/>
              </a:rPr>
              <a:t>Guidelines for the operational security of cloud computing</a:t>
            </a:r>
            <a:endParaRPr lang="en-US" altLang="zh-CN" smtClean="0">
              <a:ea typeface="宋体" panose="02010600030101010101" pitchFamily="2" charset="-122"/>
            </a:endParaRPr>
          </a:p>
        </p:txBody>
      </p:sp>
      <p:graphicFrame>
        <p:nvGraphicFramePr>
          <p:cNvPr id="4" name="图示 3"/>
          <p:cNvGraphicFramePr/>
          <p:nvPr/>
        </p:nvGraphicFramePr>
        <p:xfrm>
          <a:off x="467544" y="1916832"/>
          <a:ext cx="7848872" cy="3889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676"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AFC40DFD-7E68-402B-8458-97D579FCC39B}" type="slidenum">
              <a:rPr lang="en-US" altLang="zh-CN" sz="1200"/>
              <a:pPr/>
              <a:t>19</a:t>
            </a:fld>
            <a:endParaRPr lang="en-US" altLang="zh-CN" sz="1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en-US" altLang="zh-CN" smtClean="0">
                <a:ea typeface="宋体" panose="02010600030101010101" pitchFamily="2" charset="-122"/>
              </a:rPr>
              <a:t>Contents</a:t>
            </a:r>
            <a:endParaRPr lang="zh-CN" altLang="en-US" smtClean="0">
              <a:ea typeface="宋体" panose="02010600030101010101" pitchFamily="2" charset="-122"/>
            </a:endParaRPr>
          </a:p>
        </p:txBody>
      </p:sp>
      <p:graphicFrame>
        <p:nvGraphicFramePr>
          <p:cNvPr id="3" name="图示 2"/>
          <p:cNvGraphicFramePr/>
          <p:nvPr/>
        </p:nvGraphicFramePr>
        <p:xfrm>
          <a:off x="1475656" y="1412776"/>
          <a:ext cx="6864424" cy="4480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68" name="灯片编号占位符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2A8E923A-2083-45A8-BBF8-A7A27C88AD65}" type="slidenum">
              <a:rPr lang="en-US" altLang="zh-CN" sz="1200"/>
              <a:pPr/>
              <a:t>2</a:t>
            </a:fld>
            <a:endParaRPr lang="en-US" altLang="zh-CN" sz="1200"/>
          </a:p>
        </p:txBody>
      </p:sp>
    </p:spTree>
  </p:cSld>
  <p:clrMapOvr>
    <a:masterClrMapping/>
  </p:clrMapOvr>
  <p:transition spd="slow" advTm="3604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lstStyle/>
          <a:p>
            <a:r>
              <a:rPr lang="en-US" altLang="zh-CN" smtClean="0">
                <a:ea typeface="宋体" panose="02010600030101010101" pitchFamily="2" charset="-122"/>
              </a:rPr>
              <a:t>X.CSCdataSec(X.1641): </a:t>
            </a:r>
            <a:r>
              <a:rPr lang="en-GB" altLang="zh-CN" smtClean="0">
                <a:ea typeface="宋体" panose="02010600030101010101" pitchFamily="2" charset="-122"/>
              </a:rPr>
              <a:t>Guidelines for Cloud Service Customer Data Security</a:t>
            </a:r>
            <a:endParaRPr lang="en-US" altLang="zh-CN" smtClean="0">
              <a:ea typeface="宋体" panose="02010600030101010101" pitchFamily="2" charset="-122"/>
            </a:endParaRPr>
          </a:p>
        </p:txBody>
      </p:sp>
      <p:sp>
        <p:nvSpPr>
          <p:cNvPr id="29699"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66BDE6D8-E0B3-4F7A-AD5C-DBFED85E7F3F}" type="slidenum">
              <a:rPr lang="en-US" altLang="zh-CN" sz="1200"/>
              <a:pPr/>
              <a:t>20</a:t>
            </a:fld>
            <a:endParaRPr lang="en-US" altLang="zh-CN" sz="1200"/>
          </a:p>
        </p:txBody>
      </p:sp>
      <p:sp>
        <p:nvSpPr>
          <p:cNvPr id="29700" name="Rectangle 3"/>
          <p:cNvSpPr txBox="1">
            <a:spLocks noChangeArrowheads="1"/>
          </p:cNvSpPr>
          <p:nvPr/>
        </p:nvSpPr>
        <p:spPr bwMode="auto">
          <a:xfrm>
            <a:off x="457200" y="11652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spcBef>
                <a:spcPct val="20000"/>
              </a:spcBef>
              <a:buSzPct val="75000"/>
              <a:buFontTx/>
              <a:buBlip>
                <a:blip r:embed="rId3"/>
              </a:buBlip>
            </a:pPr>
            <a:r>
              <a:rPr lang="en-GB" altLang="zh-CN">
                <a:solidFill>
                  <a:schemeClr val="bg2"/>
                </a:solidFill>
                <a:ea typeface="宋体" panose="02010600030101010101" pitchFamily="2" charset="-122"/>
                <a:cs typeface="Arial" panose="020B0604020202020204" pitchFamily="34" charset="0"/>
              </a:rPr>
              <a:t>Title:</a:t>
            </a:r>
            <a:r>
              <a:rPr lang="en-GB" altLang="zh-CN" sz="2400">
                <a:solidFill>
                  <a:schemeClr val="bg2"/>
                </a:solidFill>
                <a:ea typeface="宋体" panose="02010600030101010101" pitchFamily="2" charset="-122"/>
                <a:cs typeface="Arial" panose="020B0604020202020204" pitchFamily="34" charset="0"/>
              </a:rPr>
              <a:t>Guidelines for Cloud Service Customer Data Security</a:t>
            </a:r>
            <a:endParaRPr lang="zh-CN" altLang="en-US" sz="2400">
              <a:solidFill>
                <a:schemeClr val="bg2"/>
              </a:solidFill>
              <a:ea typeface="宋体" panose="02010600030101010101" pitchFamily="2" charset="-122"/>
              <a:cs typeface="Arial" panose="020B0604020202020204" pitchFamily="34" charset="0"/>
            </a:endParaRPr>
          </a:p>
          <a:p>
            <a:pPr>
              <a:spcBef>
                <a:spcPct val="20000"/>
              </a:spcBef>
              <a:buSzPct val="75000"/>
              <a:buFontTx/>
              <a:buBlip>
                <a:blip r:embed="rId3"/>
              </a:buBlip>
            </a:pPr>
            <a:r>
              <a:rPr lang="en-GB" altLang="zh-CN">
                <a:solidFill>
                  <a:schemeClr val="bg2"/>
                </a:solidFill>
                <a:ea typeface="宋体" panose="02010600030101010101" pitchFamily="2" charset="-122"/>
                <a:cs typeface="Arial" panose="020B0604020202020204" pitchFamily="34" charset="0"/>
              </a:rPr>
              <a:t>Scope</a:t>
            </a:r>
          </a:p>
          <a:p>
            <a:pPr lvl="1">
              <a:spcBef>
                <a:spcPct val="20000"/>
              </a:spcBef>
              <a:buSzPct val="70000"/>
              <a:buFont typeface="ZapfDingbats BT" pitchFamily="18" charset="2"/>
              <a:buBlip>
                <a:blip r:embed="rId4"/>
              </a:buBlip>
            </a:pPr>
            <a:r>
              <a:rPr lang="en-US" altLang="zh-CN" sz="1600">
                <a:solidFill>
                  <a:schemeClr val="bg2"/>
                </a:solidFill>
                <a:ea typeface="宋体" panose="02010600030101010101" pitchFamily="2" charset="-122"/>
                <a:cs typeface="Arial" panose="020B0604020202020204" pitchFamily="34" charset="0"/>
              </a:rPr>
              <a:t>This Recommendation will provide </a:t>
            </a:r>
            <a:r>
              <a:rPr lang="en-GB" altLang="zh-CN" sz="1600">
                <a:solidFill>
                  <a:schemeClr val="bg2"/>
                </a:solidFill>
                <a:ea typeface="宋体" panose="02010600030101010101" pitchFamily="2" charset="-122"/>
                <a:cs typeface="Arial" panose="020B0604020202020204" pitchFamily="34" charset="0"/>
              </a:rPr>
              <a:t>guidelines for cloud service customer data security in cloud computing, for those cases where the CSP is responsible for ensuring that the data is handled with proper security. This is not always the case, since for some cloud services the security of the data will be the responsibility of the cloud service customer themselves. In other cases, the responsibility may be mixed.</a:t>
            </a:r>
          </a:p>
          <a:p>
            <a:pPr lvl="1">
              <a:spcBef>
                <a:spcPct val="20000"/>
              </a:spcBef>
              <a:buSzPct val="70000"/>
              <a:buFont typeface="ZapfDingbats BT" pitchFamily="18" charset="2"/>
              <a:buBlip>
                <a:blip r:embed="rId4"/>
              </a:buBlip>
            </a:pPr>
            <a:r>
              <a:rPr lang="en-GB" altLang="zh-CN" sz="1600">
                <a:solidFill>
                  <a:schemeClr val="bg2"/>
                </a:solidFill>
                <a:ea typeface="宋体" panose="02010600030101010101" pitchFamily="2" charset="-122"/>
                <a:cs typeface="Arial" panose="020B0604020202020204" pitchFamily="34" charset="0"/>
              </a:rPr>
              <a:t>This Recommendation identifies security controls for cloud service customer data that can be used in different stages of the full data lifecycle. These security controls may differ when the security level of the cloud service customer data changes. Therefore, the Recommendation provides guidelines on when each control should be used for best security practice.</a:t>
            </a:r>
            <a:endParaRPr lang="zh-CN" altLang="zh-CN" sz="1600">
              <a:solidFill>
                <a:schemeClr val="bg2"/>
              </a:solidFill>
              <a:ea typeface="宋体" panose="02010600030101010101" pitchFamily="2" charset="-122"/>
              <a:cs typeface="Arial" panose="020B0604020202020204" pitchFamily="34" charset="0"/>
            </a:endParaRPr>
          </a:p>
          <a:p>
            <a:pPr>
              <a:spcBef>
                <a:spcPct val="20000"/>
              </a:spcBef>
              <a:buSzPct val="75000"/>
              <a:buFontTx/>
              <a:buBlip>
                <a:blip r:embed="rId3"/>
              </a:buBlip>
            </a:pPr>
            <a:r>
              <a:rPr lang="en-GB" altLang="zh-CN">
                <a:solidFill>
                  <a:schemeClr val="bg2"/>
                </a:solidFill>
                <a:ea typeface="宋体" panose="02010600030101010101" pitchFamily="2" charset="-122"/>
                <a:cs typeface="Arial" panose="020B0604020202020204" pitchFamily="34" charset="0"/>
              </a:rPr>
              <a:t>Determination: </a:t>
            </a:r>
            <a:r>
              <a:rPr lang="en-GB" altLang="zh-CN" sz="2400">
                <a:solidFill>
                  <a:schemeClr val="bg2"/>
                </a:solidFill>
                <a:ea typeface="宋体" panose="02010600030101010101" pitchFamily="2" charset="-122"/>
                <a:cs typeface="Arial" panose="020B0604020202020204" pitchFamily="34" charset="0"/>
              </a:rPr>
              <a:t>2016-04</a:t>
            </a:r>
          </a:p>
          <a:p>
            <a:pPr lvl="1">
              <a:spcBef>
                <a:spcPct val="20000"/>
              </a:spcBef>
              <a:buSzPct val="70000"/>
              <a:buFont typeface="ZapfDingbats BT" pitchFamily="18" charset="2"/>
              <a:buNone/>
            </a:pPr>
            <a:endParaRPr lang="en-GB" altLang="zh-CN" sz="2800">
              <a:solidFill>
                <a:schemeClr val="bg2"/>
              </a:solidFill>
              <a:ea typeface="宋体" panose="02010600030101010101" pitchFamily="2" charset="-122"/>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p:txBody>
          <a:bodyPr/>
          <a:lstStyle/>
          <a:p>
            <a:r>
              <a:rPr lang="en-US" altLang="zh-CN" smtClean="0">
                <a:ea typeface="宋体" panose="02010600030101010101" pitchFamily="2" charset="-122"/>
              </a:rPr>
              <a:t>X.CSCdataSec(X.1641): </a:t>
            </a:r>
            <a:r>
              <a:rPr lang="en-GB" altLang="zh-CN" smtClean="0">
                <a:ea typeface="宋体" panose="02010600030101010101" pitchFamily="2" charset="-122"/>
              </a:rPr>
              <a:t>Guidelines for Cloud Service Customer Data Security</a:t>
            </a:r>
            <a:endParaRPr lang="en-US" altLang="zh-CN" smtClean="0">
              <a:ea typeface="宋体" panose="02010600030101010101" pitchFamily="2" charset="-122"/>
            </a:endParaRPr>
          </a:p>
        </p:txBody>
      </p:sp>
      <p:sp>
        <p:nvSpPr>
          <p:cNvPr id="30723"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E2225AC0-A106-46AF-B4EA-4231500DA7ED}" type="slidenum">
              <a:rPr lang="en-US" altLang="zh-CN" sz="1200"/>
              <a:pPr/>
              <a:t>21</a:t>
            </a:fld>
            <a:endParaRPr lang="en-US" altLang="zh-CN" sz="1200"/>
          </a:p>
        </p:txBody>
      </p:sp>
      <p:graphicFrame>
        <p:nvGraphicFramePr>
          <p:cNvPr id="4" name="图示 3"/>
          <p:cNvGraphicFramePr/>
          <p:nvPr/>
        </p:nvGraphicFramePr>
        <p:xfrm>
          <a:off x="1259632" y="1484784"/>
          <a:ext cx="6840760" cy="4868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示 3"/>
          <p:cNvGraphicFramePr/>
          <p:nvPr/>
        </p:nvGraphicFramePr>
        <p:xfrm>
          <a:off x="1115616" y="1916832"/>
          <a:ext cx="7200800" cy="3889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47"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BCED5B6B-DD74-4488-B662-83A1C4F6434F}" type="slidenum">
              <a:rPr lang="en-US" altLang="zh-CN" sz="1200"/>
              <a:pPr/>
              <a:t>22</a:t>
            </a:fld>
            <a:endParaRPr lang="en-US" altLang="zh-CN" sz="1200"/>
          </a:p>
        </p:txBody>
      </p:sp>
      <p:sp>
        <p:nvSpPr>
          <p:cNvPr id="31748" name="标题 1"/>
          <p:cNvSpPr>
            <a:spLocks noGrp="1"/>
          </p:cNvSpPr>
          <p:nvPr>
            <p:ph type="title"/>
          </p:nvPr>
        </p:nvSpPr>
        <p:spPr/>
        <p:txBody>
          <a:bodyPr/>
          <a:lstStyle/>
          <a:p>
            <a:r>
              <a:rPr lang="en-US" altLang="zh-CN" smtClean="0">
                <a:ea typeface="宋体" panose="02010600030101010101" pitchFamily="2" charset="-122"/>
              </a:rPr>
              <a:t>X.CSCdataSec(X.1641): </a:t>
            </a:r>
            <a:r>
              <a:rPr lang="en-GB" altLang="zh-CN" smtClean="0">
                <a:ea typeface="宋体" panose="02010600030101010101" pitchFamily="2" charset="-122"/>
              </a:rPr>
              <a:t>Guidelines for Cloud Service Customer Data Security</a:t>
            </a:r>
            <a:endParaRPr lang="en-US" altLang="zh-CN"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a:xfrm>
            <a:off x="0" y="260350"/>
            <a:ext cx="9144000" cy="1143000"/>
          </a:xfrm>
        </p:spPr>
        <p:txBody>
          <a:bodyPr/>
          <a:lstStyle/>
          <a:p>
            <a:r>
              <a:rPr lang="en-US" altLang="zh-CN" sz="2800" smtClean="0">
                <a:ea typeface="宋体" panose="02010600030101010101" pitchFamily="2" charset="-122"/>
              </a:rPr>
              <a:t>X.dsms:Data security requirements for the monitoring service of cloud computing</a:t>
            </a:r>
          </a:p>
        </p:txBody>
      </p:sp>
      <p:sp>
        <p:nvSpPr>
          <p:cNvPr id="32771"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09D1227C-7807-4101-A9CD-6F91E77A6A18}" type="slidenum">
              <a:rPr lang="en-US" altLang="zh-CN" sz="1200"/>
              <a:pPr/>
              <a:t>23</a:t>
            </a:fld>
            <a:endParaRPr lang="en-US" altLang="zh-CN" sz="1200"/>
          </a:p>
        </p:txBody>
      </p:sp>
      <p:sp>
        <p:nvSpPr>
          <p:cNvPr id="32772" name="Rectangle 3"/>
          <p:cNvSpPr txBox="1">
            <a:spLocks noChangeArrowheads="1"/>
          </p:cNvSpPr>
          <p:nvPr/>
        </p:nvSpPr>
        <p:spPr bwMode="auto">
          <a:xfrm>
            <a:off x="468313" y="17732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spcBef>
                <a:spcPct val="20000"/>
              </a:spcBef>
              <a:buSzPct val="75000"/>
              <a:buFontTx/>
              <a:buBlip>
                <a:blip r:embed="rId3"/>
              </a:buBlip>
            </a:pPr>
            <a:r>
              <a:rPr lang="en-GB" altLang="zh-CN">
                <a:solidFill>
                  <a:schemeClr val="bg2"/>
                </a:solidFill>
                <a:ea typeface="宋体" panose="02010600030101010101" pitchFamily="2" charset="-122"/>
                <a:cs typeface="Arial" panose="020B0604020202020204" pitchFamily="34" charset="0"/>
              </a:rPr>
              <a:t>Title:</a:t>
            </a:r>
            <a:r>
              <a:rPr lang="en-GB" altLang="zh-CN" sz="2400">
                <a:solidFill>
                  <a:schemeClr val="bg2"/>
                </a:solidFill>
                <a:ea typeface="宋体" panose="02010600030101010101" pitchFamily="2" charset="-122"/>
                <a:cs typeface="Arial" panose="020B0604020202020204" pitchFamily="34" charset="0"/>
              </a:rPr>
              <a:t> </a:t>
            </a:r>
            <a:r>
              <a:rPr lang="en-US" altLang="zh-CN" sz="2400">
                <a:solidFill>
                  <a:schemeClr val="bg2"/>
                </a:solidFill>
                <a:ea typeface="宋体" panose="02010600030101010101" pitchFamily="2" charset="-122"/>
                <a:cs typeface="Arial" panose="020B0604020202020204" pitchFamily="34" charset="0"/>
              </a:rPr>
              <a:t>Data Security requirements for the monitoring service of cloud computing</a:t>
            </a:r>
            <a:endParaRPr lang="zh-CN" altLang="en-US" sz="2400">
              <a:solidFill>
                <a:schemeClr val="bg2"/>
              </a:solidFill>
              <a:ea typeface="宋体" panose="02010600030101010101" pitchFamily="2" charset="-122"/>
              <a:cs typeface="Arial" panose="020B0604020202020204" pitchFamily="34" charset="0"/>
            </a:endParaRPr>
          </a:p>
          <a:p>
            <a:pPr>
              <a:spcBef>
                <a:spcPct val="20000"/>
              </a:spcBef>
              <a:buSzPct val="75000"/>
              <a:buFontTx/>
              <a:buBlip>
                <a:blip r:embed="rId3"/>
              </a:buBlip>
            </a:pPr>
            <a:r>
              <a:rPr lang="en-GB" altLang="zh-CN">
                <a:solidFill>
                  <a:schemeClr val="bg2"/>
                </a:solidFill>
                <a:ea typeface="宋体" panose="02010600030101010101" pitchFamily="2" charset="-122"/>
                <a:cs typeface="Arial" panose="020B0604020202020204" pitchFamily="34" charset="0"/>
              </a:rPr>
              <a:t>Scope</a:t>
            </a:r>
          </a:p>
          <a:p>
            <a:pPr lvl="1">
              <a:spcBef>
                <a:spcPct val="20000"/>
              </a:spcBef>
              <a:buSzPct val="70000"/>
              <a:buFont typeface="ZapfDingbats BT" pitchFamily="18" charset="2"/>
              <a:buBlip>
                <a:blip r:embed="rId4"/>
              </a:buBlip>
            </a:pPr>
            <a:r>
              <a:rPr lang="en-US" altLang="zh-CN" sz="1800">
                <a:solidFill>
                  <a:schemeClr val="bg2"/>
                </a:solidFill>
                <a:ea typeface="宋体" panose="02010600030101010101" pitchFamily="2" charset="-122"/>
                <a:cs typeface="Arial" panose="020B0604020202020204" pitchFamily="34" charset="0"/>
              </a:rPr>
              <a:t>The Recommendation describes the data security requirements for the monitoring service of cloud computing. The Recommendation analyses data security threats and challenges of the monitoring service in the cloud computing environment, and describes data security requirements of  the monitoring service including the data scope, data lifecycle, data acquisition and data storage. This work item can be used by CSPs who provide monitoring services to CSCs. </a:t>
            </a:r>
          </a:p>
          <a:p>
            <a:pPr>
              <a:spcBef>
                <a:spcPct val="20000"/>
              </a:spcBef>
              <a:buSzPct val="75000"/>
              <a:buFontTx/>
              <a:buBlip>
                <a:blip r:embed="rId3"/>
              </a:buBlip>
            </a:pPr>
            <a:r>
              <a:rPr lang="en-GB" altLang="zh-CN">
                <a:solidFill>
                  <a:schemeClr val="bg2"/>
                </a:solidFill>
                <a:ea typeface="宋体" panose="02010600030101010101" pitchFamily="2" charset="-122"/>
                <a:cs typeface="Arial" panose="020B0604020202020204" pitchFamily="34" charset="0"/>
              </a:rPr>
              <a:t>Planned determine: 2017-Q4</a:t>
            </a:r>
          </a:p>
          <a:p>
            <a:pPr lvl="1">
              <a:spcBef>
                <a:spcPct val="20000"/>
              </a:spcBef>
              <a:buSzPct val="70000"/>
              <a:buFont typeface="ZapfDingbats BT" pitchFamily="18" charset="2"/>
              <a:buNone/>
            </a:pPr>
            <a:endParaRPr lang="en-GB" altLang="zh-CN" sz="2800">
              <a:solidFill>
                <a:schemeClr val="bg2"/>
              </a:solidFill>
              <a:ea typeface="宋体" panose="02010600030101010101" pitchFamily="2" charset="-122"/>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a:xfrm>
            <a:off x="0" y="476250"/>
            <a:ext cx="9144000" cy="1143000"/>
          </a:xfrm>
        </p:spPr>
        <p:txBody>
          <a:bodyPr/>
          <a:lstStyle/>
          <a:p>
            <a:r>
              <a:rPr lang="en-US" altLang="zh-CN" sz="2800" smtClean="0">
                <a:ea typeface="宋体" panose="02010600030101010101" pitchFamily="2" charset="-122"/>
              </a:rPr>
              <a:t>X.SRIaaS: </a:t>
            </a:r>
            <a:r>
              <a:rPr lang="en-US" altLang="zh-CN" sz="2800" b="0" smtClean="0">
                <a:ea typeface="宋体" panose="02010600030101010101" pitchFamily="2" charset="-122"/>
              </a:rPr>
              <a:t>Security Requirements of Public Infrastructure as a Service (IaaS) in Cloud Computing</a:t>
            </a:r>
            <a:r>
              <a:rPr lang="en-US" altLang="zh-CN" b="0" smtClean="0">
                <a:ea typeface="宋体" panose="02010600030101010101" pitchFamily="2" charset="-122"/>
              </a:rPr>
              <a:t/>
            </a:r>
            <a:br>
              <a:rPr lang="en-US" altLang="zh-CN" b="0" smtClean="0">
                <a:ea typeface="宋体" panose="02010600030101010101" pitchFamily="2" charset="-122"/>
              </a:rPr>
            </a:br>
            <a:endParaRPr lang="zh-CN" altLang="en-US" smtClean="0">
              <a:ea typeface="宋体" panose="02010600030101010101" pitchFamily="2" charset="-122"/>
            </a:endParaRPr>
          </a:p>
        </p:txBody>
      </p:sp>
      <p:sp>
        <p:nvSpPr>
          <p:cNvPr id="33795"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689C5911-6E99-4271-8260-479960A8F598}" type="slidenum">
              <a:rPr lang="en-US" altLang="zh-CN" sz="1200"/>
              <a:pPr/>
              <a:t>24</a:t>
            </a:fld>
            <a:endParaRPr lang="en-US" altLang="zh-CN" sz="1200"/>
          </a:p>
        </p:txBody>
      </p:sp>
      <p:sp>
        <p:nvSpPr>
          <p:cNvPr id="5" name="Rectangle 3"/>
          <p:cNvSpPr txBox="1">
            <a:spLocks noChangeArrowheads="1"/>
          </p:cNvSpPr>
          <p:nvPr/>
        </p:nvSpPr>
        <p:spPr bwMode="auto">
          <a:xfrm>
            <a:off x="250825" y="1773238"/>
            <a:ext cx="8677275" cy="4525962"/>
          </a:xfrm>
          <a:prstGeom prst="rect">
            <a:avLst/>
          </a:prstGeom>
          <a:noFill/>
          <a:ln w="9525">
            <a:noFill/>
            <a:miter lim="800000"/>
            <a:headEnd/>
            <a:tailEnd/>
          </a:ln>
        </p:spPr>
        <p:txBody>
          <a:bodyPr/>
          <a:lstStyle/>
          <a:p>
            <a:pPr marL="342900" indent="-342900">
              <a:spcBef>
                <a:spcPct val="20000"/>
              </a:spcBef>
              <a:buSzPct val="75000"/>
              <a:buFontTx/>
              <a:buBlip>
                <a:blip r:embed="rId3"/>
              </a:buBlip>
              <a:defRPr/>
            </a:pPr>
            <a:r>
              <a:rPr lang="en-GB" altLang="zh-CN" dirty="0">
                <a:solidFill>
                  <a:schemeClr val="bg2"/>
                </a:solidFill>
                <a:ea typeface="宋体" pitchFamily="2" charset="-122"/>
                <a:cs typeface="Arial" charset="0"/>
              </a:rPr>
              <a:t>Title:</a:t>
            </a:r>
            <a:r>
              <a:rPr lang="en-GB" altLang="zh-CN" sz="2400" dirty="0">
                <a:solidFill>
                  <a:schemeClr val="bg2"/>
                </a:solidFill>
                <a:ea typeface="宋体" pitchFamily="2" charset="-122"/>
                <a:cs typeface="Arial" charset="0"/>
              </a:rPr>
              <a:t> </a:t>
            </a:r>
            <a:r>
              <a:rPr lang="en-US" altLang="zh-CN" sz="2400" dirty="0">
                <a:solidFill>
                  <a:schemeClr val="bg2"/>
                </a:solidFill>
              </a:rPr>
              <a:t>Security Requirements of Public Infrastructure as a Service (</a:t>
            </a:r>
            <a:r>
              <a:rPr lang="en-US" altLang="zh-CN" sz="2400" dirty="0" err="1">
                <a:solidFill>
                  <a:schemeClr val="bg2"/>
                </a:solidFill>
              </a:rPr>
              <a:t>IaaS</a:t>
            </a:r>
            <a:r>
              <a:rPr lang="en-US" altLang="zh-CN" sz="2400" dirty="0">
                <a:solidFill>
                  <a:schemeClr val="bg2"/>
                </a:solidFill>
              </a:rPr>
              <a:t>) in Cloud Computing</a:t>
            </a:r>
            <a:endParaRPr lang="zh-CN" altLang="en-US" sz="2400" dirty="0">
              <a:solidFill>
                <a:schemeClr val="bg2"/>
              </a:solidFill>
              <a:ea typeface="宋体" pitchFamily="2" charset="-122"/>
              <a:cs typeface="Arial" charset="0"/>
            </a:endParaRPr>
          </a:p>
          <a:p>
            <a:pPr marL="342900" indent="-342900" algn="just">
              <a:spcBef>
                <a:spcPct val="20000"/>
              </a:spcBef>
              <a:buSzPct val="75000"/>
              <a:buFontTx/>
              <a:buBlip>
                <a:blip r:embed="rId3"/>
              </a:buBlip>
              <a:defRPr/>
            </a:pPr>
            <a:r>
              <a:rPr lang="en-GB" altLang="zh-CN" dirty="0">
                <a:solidFill>
                  <a:schemeClr val="bg2"/>
                </a:solidFill>
                <a:ea typeface="宋体" pitchFamily="2" charset="-122"/>
                <a:cs typeface="Arial" charset="0"/>
              </a:rPr>
              <a:t>Scope</a:t>
            </a:r>
          </a:p>
          <a:p>
            <a:pPr marL="800100" lvl="1" indent="-342900">
              <a:spcBef>
                <a:spcPct val="20000"/>
              </a:spcBef>
              <a:buSzPct val="75000"/>
              <a:buFontTx/>
              <a:buBlip>
                <a:blip r:embed="rId3"/>
              </a:buBlip>
              <a:defRPr/>
            </a:pPr>
            <a:r>
              <a:rPr lang="en-US" altLang="zh-CN" sz="2400" dirty="0">
                <a:solidFill>
                  <a:schemeClr val="bg2"/>
                </a:solidFill>
                <a:ea typeface="宋体" pitchFamily="2" charset="-122"/>
                <a:cs typeface="Arial" charset="0"/>
              </a:rPr>
              <a:t>This recommendation analyzes security challenges faced by infrastructure as a service (</a:t>
            </a:r>
            <a:r>
              <a:rPr lang="en-US" altLang="zh-CN" sz="2400" dirty="0" err="1">
                <a:solidFill>
                  <a:schemeClr val="bg2"/>
                </a:solidFill>
                <a:ea typeface="宋体" pitchFamily="2" charset="-122"/>
                <a:cs typeface="Arial" charset="0"/>
              </a:rPr>
              <a:t>IaaS</a:t>
            </a:r>
            <a:r>
              <a:rPr lang="en-US" altLang="zh-CN" sz="2400" dirty="0">
                <a:solidFill>
                  <a:schemeClr val="bg2"/>
                </a:solidFill>
                <a:ea typeface="宋体" pitchFamily="2" charset="-122"/>
                <a:cs typeface="Arial" charset="0"/>
              </a:rPr>
              <a:t>) environment, and provides security requirements of public </a:t>
            </a:r>
            <a:r>
              <a:rPr lang="en-US" altLang="zh-CN" sz="2400" dirty="0" err="1">
                <a:solidFill>
                  <a:schemeClr val="bg2"/>
                </a:solidFill>
                <a:ea typeface="宋体" pitchFamily="2" charset="-122"/>
                <a:cs typeface="Arial" charset="0"/>
              </a:rPr>
              <a:t>IaaS</a:t>
            </a:r>
            <a:r>
              <a:rPr lang="en-US" altLang="zh-CN" sz="2400" dirty="0">
                <a:solidFill>
                  <a:schemeClr val="bg2"/>
                </a:solidFill>
                <a:ea typeface="宋体" pitchFamily="2" charset="-122"/>
                <a:cs typeface="Arial" charset="0"/>
              </a:rPr>
              <a:t> in cloud computing. This Recommendation is applicable for public </a:t>
            </a:r>
            <a:r>
              <a:rPr lang="en-US" altLang="zh-CN" sz="2400" dirty="0" err="1">
                <a:solidFill>
                  <a:schemeClr val="bg2"/>
                </a:solidFill>
                <a:ea typeface="宋体" pitchFamily="2" charset="-122"/>
                <a:cs typeface="Arial" charset="0"/>
              </a:rPr>
              <a:t>IaaS</a:t>
            </a:r>
            <a:r>
              <a:rPr lang="en-US" altLang="zh-CN" sz="2400" dirty="0">
                <a:solidFill>
                  <a:schemeClr val="bg2"/>
                </a:solidFill>
                <a:ea typeface="宋体" pitchFamily="2" charset="-122"/>
                <a:cs typeface="Arial" charset="0"/>
              </a:rPr>
              <a:t> providers.</a:t>
            </a:r>
            <a:endParaRPr lang="en-GB" altLang="zh-CN" dirty="0">
              <a:solidFill>
                <a:schemeClr val="bg2"/>
              </a:solidFill>
              <a:ea typeface="宋体" pitchFamily="2" charset="-122"/>
              <a:cs typeface="Arial" charset="0"/>
            </a:endParaRPr>
          </a:p>
          <a:p>
            <a:pPr marL="342900" indent="-342900">
              <a:spcBef>
                <a:spcPct val="20000"/>
              </a:spcBef>
              <a:buSzPct val="75000"/>
              <a:buFontTx/>
              <a:buBlip>
                <a:blip r:embed="rId3"/>
              </a:buBlip>
              <a:defRPr/>
            </a:pPr>
            <a:r>
              <a:rPr lang="en-GB" altLang="zh-CN" dirty="0">
                <a:solidFill>
                  <a:schemeClr val="bg2"/>
                </a:solidFill>
                <a:ea typeface="宋体" pitchFamily="2" charset="-122"/>
                <a:cs typeface="Arial" charset="0"/>
              </a:rPr>
              <a:t>Planned determine: 2018-Q4</a:t>
            </a:r>
          </a:p>
          <a:p>
            <a:pPr marL="742950" lvl="1" indent="-285750">
              <a:spcBef>
                <a:spcPct val="20000"/>
              </a:spcBef>
              <a:buSzPct val="70000"/>
              <a:buFont typeface="ZapfDingbats BT" pitchFamily="18" charset="2"/>
              <a:buNone/>
              <a:defRPr/>
            </a:pPr>
            <a:endParaRPr lang="en-GB" altLang="zh-CN" sz="2800" dirty="0">
              <a:solidFill>
                <a:schemeClr val="bg2"/>
              </a:solidFill>
              <a:ea typeface="宋体" pitchFamily="2" charset="-122"/>
              <a:cs typeface="Arial"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p:txBody>
          <a:bodyPr/>
          <a:lstStyle/>
          <a:p>
            <a:r>
              <a:rPr lang="en-US" altLang="zh-CN" smtClean="0">
                <a:ea typeface="宋体" panose="02010600030101010101" pitchFamily="2" charset="-122"/>
              </a:rPr>
              <a:t>Consideration for next study period(2017-2020)</a:t>
            </a:r>
            <a:endParaRPr lang="zh-CN" altLang="en-US" smtClean="0">
              <a:ea typeface="宋体" panose="02010600030101010101" pitchFamily="2" charset="-122"/>
            </a:endParaRPr>
          </a:p>
        </p:txBody>
      </p:sp>
      <p:sp>
        <p:nvSpPr>
          <p:cNvPr id="34819"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583A0301-A56A-4B27-80FC-22BEE5C7C652}" type="slidenum">
              <a:rPr lang="en-US" altLang="zh-CN" sz="1200"/>
              <a:pPr/>
              <a:t>25</a:t>
            </a:fld>
            <a:endParaRPr lang="en-US" altLang="zh-CN" sz="1200"/>
          </a:p>
        </p:txBody>
      </p:sp>
      <p:sp>
        <p:nvSpPr>
          <p:cNvPr id="34820" name="Rectangle 1"/>
          <p:cNvSpPr>
            <a:spLocks noChangeArrowheads="1"/>
          </p:cNvSpPr>
          <p:nvPr/>
        </p:nvSpPr>
        <p:spPr bwMode="auto">
          <a:xfrm>
            <a:off x="144463" y="1052513"/>
            <a:ext cx="8748712"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 pos="504825" algn="l"/>
                <a:tab pos="755650" algn="l"/>
                <a:tab pos="1008063" algn="l"/>
                <a:tab pos="1260475" algn="l"/>
              </a:tabLst>
              <a:defRPr sz="3200">
                <a:solidFill>
                  <a:schemeClr val="tx1"/>
                </a:solidFill>
                <a:latin typeface="Verdana" panose="020B0604030504040204" pitchFamily="34" charset="0"/>
              </a:defRPr>
            </a:lvl1pPr>
            <a:lvl2pPr marL="742950" indent="-285750">
              <a:tabLst>
                <a:tab pos="457200" algn="l"/>
                <a:tab pos="504825" algn="l"/>
                <a:tab pos="755650" algn="l"/>
                <a:tab pos="1008063" algn="l"/>
                <a:tab pos="1260475" algn="l"/>
              </a:tabLst>
              <a:defRPr sz="3200">
                <a:solidFill>
                  <a:schemeClr val="tx1"/>
                </a:solidFill>
                <a:latin typeface="Verdana" panose="020B0604030504040204" pitchFamily="34" charset="0"/>
              </a:defRPr>
            </a:lvl2pPr>
            <a:lvl3pPr marL="1143000" indent="-228600">
              <a:tabLst>
                <a:tab pos="457200" algn="l"/>
                <a:tab pos="504825" algn="l"/>
                <a:tab pos="755650" algn="l"/>
                <a:tab pos="1008063" algn="l"/>
                <a:tab pos="1260475" algn="l"/>
              </a:tabLst>
              <a:defRPr sz="3200">
                <a:solidFill>
                  <a:schemeClr val="tx1"/>
                </a:solidFill>
                <a:latin typeface="Verdana" panose="020B0604030504040204" pitchFamily="34" charset="0"/>
              </a:defRPr>
            </a:lvl3pPr>
            <a:lvl4pPr marL="1600200" indent="-228600">
              <a:tabLst>
                <a:tab pos="457200" algn="l"/>
                <a:tab pos="504825" algn="l"/>
                <a:tab pos="755650" algn="l"/>
                <a:tab pos="1008063" algn="l"/>
                <a:tab pos="1260475" algn="l"/>
              </a:tabLst>
              <a:defRPr sz="3200">
                <a:solidFill>
                  <a:schemeClr val="tx1"/>
                </a:solidFill>
                <a:latin typeface="Verdana" panose="020B0604030504040204" pitchFamily="34" charset="0"/>
              </a:defRPr>
            </a:lvl4pPr>
            <a:lvl5pPr marL="2057400" indent="-228600">
              <a:tabLst>
                <a:tab pos="457200" algn="l"/>
                <a:tab pos="504825" algn="l"/>
                <a:tab pos="755650" algn="l"/>
                <a:tab pos="1008063" algn="l"/>
                <a:tab pos="1260475" algn="l"/>
              </a:tabLst>
              <a:defRPr sz="3200">
                <a:solidFill>
                  <a:schemeClr val="tx1"/>
                </a:solidFill>
                <a:latin typeface="Verdana" panose="020B0604030504040204" pitchFamily="34" charset="0"/>
              </a:defRPr>
            </a:lvl5pPr>
            <a:lvl6pPr marL="2514600" indent="-228600" eaLnBrk="0" fontAlgn="base" hangingPunct="0">
              <a:spcBef>
                <a:spcPct val="0"/>
              </a:spcBef>
              <a:spcAft>
                <a:spcPct val="0"/>
              </a:spcAft>
              <a:tabLst>
                <a:tab pos="457200" algn="l"/>
                <a:tab pos="504825" algn="l"/>
                <a:tab pos="755650" algn="l"/>
                <a:tab pos="1008063" algn="l"/>
                <a:tab pos="1260475" algn="l"/>
              </a:tabLst>
              <a:defRPr sz="3200">
                <a:solidFill>
                  <a:schemeClr val="tx1"/>
                </a:solidFill>
                <a:latin typeface="Verdana" panose="020B0604030504040204" pitchFamily="34" charset="0"/>
              </a:defRPr>
            </a:lvl6pPr>
            <a:lvl7pPr marL="2971800" indent="-228600" eaLnBrk="0" fontAlgn="base" hangingPunct="0">
              <a:spcBef>
                <a:spcPct val="0"/>
              </a:spcBef>
              <a:spcAft>
                <a:spcPct val="0"/>
              </a:spcAft>
              <a:tabLst>
                <a:tab pos="457200" algn="l"/>
                <a:tab pos="504825" algn="l"/>
                <a:tab pos="755650" algn="l"/>
                <a:tab pos="1008063" algn="l"/>
                <a:tab pos="1260475" algn="l"/>
              </a:tabLst>
              <a:defRPr sz="3200">
                <a:solidFill>
                  <a:schemeClr val="tx1"/>
                </a:solidFill>
                <a:latin typeface="Verdana" panose="020B0604030504040204" pitchFamily="34" charset="0"/>
              </a:defRPr>
            </a:lvl7pPr>
            <a:lvl8pPr marL="3429000" indent="-228600" eaLnBrk="0" fontAlgn="base" hangingPunct="0">
              <a:spcBef>
                <a:spcPct val="0"/>
              </a:spcBef>
              <a:spcAft>
                <a:spcPct val="0"/>
              </a:spcAft>
              <a:tabLst>
                <a:tab pos="457200" algn="l"/>
                <a:tab pos="504825" algn="l"/>
                <a:tab pos="755650" algn="l"/>
                <a:tab pos="1008063" algn="l"/>
                <a:tab pos="1260475" algn="l"/>
              </a:tabLst>
              <a:defRPr sz="3200">
                <a:solidFill>
                  <a:schemeClr val="tx1"/>
                </a:solidFill>
                <a:latin typeface="Verdana" panose="020B0604030504040204" pitchFamily="34" charset="0"/>
              </a:defRPr>
            </a:lvl8pPr>
            <a:lvl9pPr marL="3886200" indent="-228600" eaLnBrk="0" fontAlgn="base" hangingPunct="0">
              <a:spcBef>
                <a:spcPct val="0"/>
              </a:spcBef>
              <a:spcAft>
                <a:spcPct val="0"/>
              </a:spcAft>
              <a:tabLst>
                <a:tab pos="457200" algn="l"/>
                <a:tab pos="504825" algn="l"/>
                <a:tab pos="755650" algn="l"/>
                <a:tab pos="1008063" algn="l"/>
                <a:tab pos="1260475" algn="l"/>
              </a:tabLst>
              <a:defRPr sz="3200">
                <a:solidFill>
                  <a:schemeClr val="tx1"/>
                </a:solidFill>
                <a:latin typeface="Verdana" panose="020B0604030504040204" pitchFamily="34" charset="0"/>
              </a:defRPr>
            </a:lvl9pPr>
          </a:lstStyle>
          <a:p>
            <a:pPr>
              <a:buFontTx/>
              <a:buChar char="•"/>
            </a:pPr>
            <a:r>
              <a:rPr lang="en-GB" altLang="zh-CN" sz="2400">
                <a:solidFill>
                  <a:schemeClr val="bg2"/>
                </a:solidFill>
                <a:ea typeface="宋体" panose="02010600030101010101" pitchFamily="2" charset="-122"/>
                <a:cs typeface="Arial" panose="020B0604020202020204" pitchFamily="34" charset="0"/>
              </a:rPr>
              <a:t> Develop Recommendations for main actors like service providers, service users and services partners, and other key industry stakeholders to advance cloud computing security.</a:t>
            </a:r>
          </a:p>
          <a:p>
            <a:pPr>
              <a:buFontTx/>
              <a:buChar char="•"/>
            </a:pPr>
            <a:r>
              <a:rPr lang="en-GB" altLang="zh-CN" sz="2400">
                <a:solidFill>
                  <a:schemeClr val="bg2"/>
                </a:solidFill>
                <a:ea typeface="宋体" panose="02010600030101010101" pitchFamily="2" charset="-122"/>
                <a:cs typeface="Arial" panose="020B0604020202020204" pitchFamily="34" charset="0"/>
              </a:rPr>
              <a:t>Develop Recommendations for security architecture and security functionalities organization in line with the reference architecture</a:t>
            </a:r>
          </a:p>
          <a:p>
            <a:pPr>
              <a:buFontTx/>
              <a:buChar char="•"/>
            </a:pPr>
            <a:r>
              <a:rPr lang="en-GB" altLang="zh-CN" sz="2400">
                <a:solidFill>
                  <a:schemeClr val="bg2"/>
                </a:solidFill>
                <a:ea typeface="宋体" panose="02010600030101010101" pitchFamily="2" charset="-122"/>
                <a:cs typeface="Arial" panose="020B0604020202020204" pitchFamily="34" charset="0"/>
              </a:rPr>
              <a:t>Develop Recommendations for assurance mechanisms, audit technologies, and associated risks assessment to establish trust among different actors?</a:t>
            </a:r>
            <a:endParaRPr lang="zh-CN" altLang="zh-CN" sz="2400">
              <a:solidFill>
                <a:schemeClr val="bg2"/>
              </a:solidFill>
              <a:ea typeface="宋体" panose="02010600030101010101" pitchFamily="2" charset="-122"/>
              <a:cs typeface="Arial" panose="020B0604020202020204" pitchFamily="34" charset="0"/>
            </a:endParaRPr>
          </a:p>
          <a:p>
            <a:pPr>
              <a:buFontTx/>
              <a:buChar char="•"/>
            </a:pPr>
            <a:r>
              <a:rPr lang="en-GB" altLang="zh-CN" sz="2400">
                <a:solidFill>
                  <a:schemeClr val="bg2"/>
                </a:solidFill>
                <a:ea typeface="宋体" panose="02010600030101010101" pitchFamily="2" charset="-122"/>
                <a:cs typeface="Arial" panose="020B0604020202020204" pitchFamily="34" charset="0"/>
              </a:rPr>
              <a:t>How security as a service should be developed to protect telecommunication/ICT systems</a:t>
            </a:r>
          </a:p>
          <a:p>
            <a:pPr>
              <a:buFontTx/>
              <a:buChar char="•"/>
            </a:pPr>
            <a:r>
              <a:rPr lang="en-GB" altLang="zh-CN" sz="2400">
                <a:solidFill>
                  <a:schemeClr val="bg2"/>
                </a:solidFill>
                <a:ea typeface="宋体" panose="02010600030101010101" pitchFamily="2" charset="-122"/>
                <a:cs typeface="Arial" panose="020B0604020202020204" pitchFamily="34" charset="0"/>
              </a:rPr>
              <a:t>Also be considered: develop Recommendations for security solutions, best practices or guidelines to secure big data in cloud computing.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a:xfrm>
            <a:off x="3779838" y="1916113"/>
            <a:ext cx="5381625" cy="1360487"/>
          </a:xfrm>
        </p:spPr>
        <p:txBody>
          <a:bodyPr/>
          <a:lstStyle/>
          <a:p>
            <a:r>
              <a:rPr lang="en-US" altLang="zh-CN" sz="4400" smtClean="0">
                <a:ea typeface="宋体" panose="02010600030101010101" pitchFamily="2" charset="-122"/>
              </a:rPr>
              <a:t>Thanks</a:t>
            </a:r>
            <a:endParaRPr lang="zh-CN" altLang="en-US" sz="4400" smtClean="0">
              <a:ea typeface="宋体" panose="02010600030101010101" pitchFamily="2" charset="-122"/>
            </a:endParaRPr>
          </a:p>
        </p:txBody>
      </p:sp>
      <p:sp>
        <p:nvSpPr>
          <p:cNvPr id="35843" name="灯片编号占位符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6F66E165-DBC8-4B79-A402-FAD2865AFC42}" type="slidenum">
              <a:rPr lang="en-US" altLang="zh-CN" sz="1200"/>
              <a:pPr/>
              <a:t>26</a:t>
            </a:fld>
            <a:endParaRPr lang="en-US" altLang="zh-CN" sz="1200"/>
          </a:p>
        </p:txBody>
      </p:sp>
      <p:pic>
        <p:nvPicPr>
          <p:cNvPr id="35844" name="Picture 3" descr="BD06662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350" y="2997200"/>
            <a:ext cx="4267200" cy="307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42900" y="30163"/>
            <a:ext cx="9829800" cy="792162"/>
          </a:xfrm>
        </p:spPr>
        <p:txBody>
          <a:bodyPr/>
          <a:lstStyle/>
          <a:p>
            <a:pPr>
              <a:defRPr/>
            </a:pPr>
            <a:r>
              <a:rPr lang="en-US" altLang="en-US" sz="2600" dirty="0" smtClean="0">
                <a:latin typeface="+mn-ea"/>
                <a:ea typeface="+mn-ea"/>
              </a:rPr>
              <a:t>SG17 mandate established by World Telecommunication Standardization Assembly (WTSA-12)</a:t>
            </a:r>
          </a:p>
        </p:txBody>
      </p:sp>
      <p:sp>
        <p:nvSpPr>
          <p:cNvPr id="12291" name="Content Placeholder 2"/>
          <p:cNvSpPr>
            <a:spLocks noGrp="1"/>
          </p:cNvSpPr>
          <p:nvPr>
            <p:ph idx="1"/>
          </p:nvPr>
        </p:nvSpPr>
        <p:spPr>
          <a:xfrm>
            <a:off x="107950" y="947738"/>
            <a:ext cx="8578850" cy="5616575"/>
          </a:xfrm>
        </p:spPr>
        <p:txBody>
          <a:bodyPr/>
          <a:lstStyle/>
          <a:p>
            <a:pPr marL="0" indent="0">
              <a:lnSpc>
                <a:spcPct val="80000"/>
              </a:lnSpc>
              <a:buFontTx/>
              <a:buNone/>
            </a:pPr>
            <a:r>
              <a:rPr lang="en-US" altLang="en-US" sz="2000" smtClean="0"/>
              <a:t>WTSA-12 decided the following for Study Group 17:</a:t>
            </a:r>
          </a:p>
          <a:p>
            <a:pPr marL="0" indent="0">
              <a:lnSpc>
                <a:spcPct val="80000"/>
              </a:lnSpc>
              <a:spcBef>
                <a:spcPts val="500"/>
              </a:spcBef>
              <a:buClr>
                <a:srgbClr val="FF0000"/>
              </a:buClr>
              <a:buFont typeface="Wingdings" panose="05000000000000000000" pitchFamily="2" charset="2"/>
              <a:buChar char="§"/>
            </a:pPr>
            <a:r>
              <a:rPr lang="en-US" altLang="en-US" sz="2000" smtClean="0"/>
              <a:t> Title: Security</a:t>
            </a:r>
          </a:p>
          <a:p>
            <a:pPr marL="400050" lvl="1" indent="0">
              <a:lnSpc>
                <a:spcPct val="90000"/>
              </a:lnSpc>
              <a:spcBef>
                <a:spcPts val="500"/>
              </a:spcBef>
              <a:buClr>
                <a:srgbClr val="FF0000"/>
              </a:buClr>
              <a:buFont typeface="Arial" panose="020B0604020202020204" pitchFamily="34" charset="0"/>
              <a:buNone/>
            </a:pPr>
            <a:r>
              <a:rPr lang="en-US" altLang="en-US" sz="1700" smtClean="0"/>
              <a:t>Responsible for building confidence and security in the use of information and communication technologies (ICTs). This includes studies relating to cybersecurity, security management, countering spam and identity management. It also includes security architecture and framework, protection of personally identifiable information, and security of applications and services for the Internet of things, smart grid, smartphone, IPTV, web services, social network, cloud computing, mobile financial system and telebiometrics. Also responsible for the application of open system communications including directory and object identifiers, and for technical languages, the method for their usage and other issues related to the software aspects of telecommunication systems, and for conformance testing to improve quality of Recommendations.</a:t>
            </a:r>
          </a:p>
          <a:p>
            <a:pPr marL="0" indent="0">
              <a:lnSpc>
                <a:spcPct val="80000"/>
              </a:lnSpc>
              <a:spcBef>
                <a:spcPts val="500"/>
              </a:spcBef>
              <a:buClr>
                <a:srgbClr val="FF0000"/>
              </a:buClr>
              <a:buFont typeface="Wingdings" panose="05000000000000000000" pitchFamily="2" charset="2"/>
              <a:buChar char="§"/>
            </a:pPr>
            <a:endParaRPr lang="en-US" altLang="en-US" sz="600" smtClean="0"/>
          </a:p>
          <a:p>
            <a:pPr marL="0" indent="0">
              <a:lnSpc>
                <a:spcPct val="80000"/>
              </a:lnSpc>
              <a:spcBef>
                <a:spcPts val="500"/>
              </a:spcBef>
              <a:buClr>
                <a:srgbClr val="FF0000"/>
              </a:buClr>
              <a:buFont typeface="Wingdings" panose="05000000000000000000" pitchFamily="2" charset="2"/>
              <a:buChar char="§"/>
            </a:pPr>
            <a:r>
              <a:rPr lang="en-US" altLang="en-US" sz="2000" smtClean="0"/>
              <a:t> Lead Study Group for:</a:t>
            </a:r>
          </a:p>
          <a:p>
            <a:pPr marL="400050" lvl="1" indent="0">
              <a:lnSpc>
                <a:spcPct val="80000"/>
              </a:lnSpc>
            </a:pPr>
            <a:r>
              <a:rPr lang="en-US" altLang="en-US" sz="1700" smtClean="0"/>
              <a:t> Security</a:t>
            </a:r>
          </a:p>
          <a:p>
            <a:pPr marL="400050" lvl="1" indent="0">
              <a:lnSpc>
                <a:spcPct val="80000"/>
              </a:lnSpc>
            </a:pPr>
            <a:r>
              <a:rPr lang="en-US" altLang="en-US" sz="1700" smtClean="0"/>
              <a:t> Identity management</a:t>
            </a:r>
          </a:p>
          <a:p>
            <a:pPr marL="400050" lvl="1" indent="0">
              <a:lnSpc>
                <a:spcPct val="80000"/>
              </a:lnSpc>
            </a:pPr>
            <a:r>
              <a:rPr lang="en-US" altLang="en-US" sz="1700" smtClean="0"/>
              <a:t> Languages and description techniques</a:t>
            </a:r>
          </a:p>
          <a:p>
            <a:pPr marL="0" indent="0">
              <a:lnSpc>
                <a:spcPct val="80000"/>
              </a:lnSpc>
              <a:spcBef>
                <a:spcPts val="500"/>
              </a:spcBef>
              <a:buClr>
                <a:srgbClr val="FF0000"/>
              </a:buClr>
              <a:buFont typeface="Wingdings" panose="05000000000000000000" pitchFamily="2" charset="2"/>
              <a:buChar char="§"/>
            </a:pPr>
            <a:endParaRPr lang="en-US" altLang="en-US" sz="600" smtClean="0"/>
          </a:p>
          <a:p>
            <a:pPr marL="0" indent="0">
              <a:lnSpc>
                <a:spcPct val="80000"/>
              </a:lnSpc>
              <a:spcBef>
                <a:spcPts val="500"/>
              </a:spcBef>
              <a:buClr>
                <a:srgbClr val="FF0000"/>
              </a:buClr>
              <a:buFont typeface="Wingdings" panose="05000000000000000000" pitchFamily="2" charset="2"/>
              <a:buChar char="§"/>
            </a:pPr>
            <a:r>
              <a:rPr lang="en-US" altLang="en-US" sz="2000" smtClean="0"/>
              <a:t> Responsible for specific E, F, X and Z series Recommendations</a:t>
            </a:r>
          </a:p>
          <a:p>
            <a:pPr marL="0" indent="0">
              <a:lnSpc>
                <a:spcPct val="80000"/>
              </a:lnSpc>
              <a:spcBef>
                <a:spcPts val="500"/>
              </a:spcBef>
              <a:buClr>
                <a:srgbClr val="FF0000"/>
              </a:buClr>
              <a:buFont typeface="Wingdings" panose="05000000000000000000" pitchFamily="2" charset="2"/>
              <a:buChar char="§"/>
            </a:pPr>
            <a:r>
              <a:rPr lang="en-US" altLang="en-US" sz="2000" smtClean="0"/>
              <a:t> Responsible for 12 Questions</a:t>
            </a:r>
          </a:p>
        </p:txBody>
      </p:sp>
      <p:sp>
        <p:nvSpPr>
          <p:cNvPr id="12292" name="Slide Number Placeholder 1"/>
          <p:cNvSpPr>
            <a:spLocks noGrp="1"/>
          </p:cNvSpPr>
          <p:nvPr>
            <p:ph type="sldNum" sz="quarter" idx="10"/>
          </p:nvPr>
        </p:nvSpPr>
        <p:spPr>
          <a:xfrm>
            <a:off x="6875463" y="63817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E5BA18D6-12EA-40B5-987F-13BD4B8EE793}" type="slidenum">
              <a:rPr lang="en-US" altLang="en-US" sz="1200">
                <a:solidFill>
                  <a:srgbClr val="898989"/>
                </a:solidFill>
                <a:latin typeface="Calibri" panose="020F0502020204030204" pitchFamily="34" charset="0"/>
              </a:rPr>
              <a:pPr/>
              <a:t>3</a:t>
            </a:fld>
            <a:r>
              <a:rPr lang="en-US" altLang="en-US" sz="1200">
                <a:solidFill>
                  <a:srgbClr val="898989"/>
                </a:solidFill>
                <a:latin typeface="Calibri" panose="020F0502020204030204" pitchFamily="34" charset="0"/>
              </a:rPr>
              <a:t>/93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a:xfrm>
            <a:off x="0" y="0"/>
            <a:ext cx="9144000" cy="692150"/>
          </a:xfrm>
        </p:spPr>
        <p:txBody>
          <a:bodyPr/>
          <a:lstStyle/>
          <a:p>
            <a:r>
              <a:rPr lang="en-US" altLang="zh-CN" smtClean="0">
                <a:ea typeface="宋体" panose="02010600030101010101" pitchFamily="2" charset="-122"/>
              </a:rPr>
              <a:t>SG17 structure</a:t>
            </a:r>
            <a:endParaRPr lang="zh-CN" altLang="en-US" smtClean="0">
              <a:ea typeface="宋体" panose="02010600030101010101" pitchFamily="2" charset="-122"/>
            </a:endParaRPr>
          </a:p>
        </p:txBody>
      </p:sp>
      <p:sp>
        <p:nvSpPr>
          <p:cNvPr id="13315" name="灯片编号占位符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DBB7FA6F-01A8-4870-8304-E90CF37600C5}" type="slidenum">
              <a:rPr lang="en-US" altLang="zh-CN" sz="1200"/>
              <a:pPr/>
              <a:t>4</a:t>
            </a:fld>
            <a:endParaRPr lang="en-US" altLang="zh-CN" sz="1200"/>
          </a:p>
        </p:txBody>
      </p:sp>
      <p:graphicFrame>
        <p:nvGraphicFramePr>
          <p:cNvPr id="5" name="表格 4"/>
          <p:cNvGraphicFramePr>
            <a:graphicFrameLocks noGrp="1"/>
          </p:cNvGraphicFramePr>
          <p:nvPr/>
        </p:nvGraphicFramePr>
        <p:xfrm>
          <a:off x="323850" y="1490663"/>
          <a:ext cx="8459788" cy="5394325"/>
        </p:xfrm>
        <a:graphic>
          <a:graphicData uri="http://schemas.openxmlformats.org/drawingml/2006/table">
            <a:tbl>
              <a:tblPr/>
              <a:tblGrid>
                <a:gridCol w="2579557"/>
                <a:gridCol w="5880231"/>
              </a:tblGrid>
              <a:tr h="335242">
                <a:tc rowSpan="3">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WP1</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Fundamental security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en-US" sz="1600" b="0" i="0" u="none" strike="noStrike" cap="none" normalizeH="0" baseline="0" dirty="0" smtClean="0">
                        <a:ln>
                          <a:noFill/>
                        </a:ln>
                        <a:solidFill>
                          <a:srgbClr val="000000"/>
                        </a:solidFill>
                        <a:effectLst/>
                        <a:latin typeface="黑体" panose="02010609060101010101" pitchFamily="49" charset="-122"/>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c>
                  <a:txBody>
                    <a:bodyPr/>
                    <a:lstStyle>
                      <a:lvl1pPr defTabSz="457200">
                        <a:spcBef>
                          <a:spcPct val="20000"/>
                        </a:spcBef>
                        <a:buSzPct val="75000"/>
                        <a:defRPr sz="2800">
                          <a:solidFill>
                            <a:schemeClr val="bg2"/>
                          </a:solidFill>
                          <a:latin typeface="Verdana" panose="020B0604030504040204" pitchFamily="34" charset="0"/>
                        </a:defRPr>
                      </a:lvl1pPr>
                      <a:lvl2pPr marL="742950" indent="-285750" defTabSz="45720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defTabSz="457200">
                        <a:spcBef>
                          <a:spcPct val="20000"/>
                        </a:spcBef>
                        <a:buSzPct val="60000"/>
                        <a:defRPr sz="2000">
                          <a:solidFill>
                            <a:schemeClr val="bg2"/>
                          </a:solidFill>
                          <a:latin typeface="Verdana" panose="020B0604030504040204" pitchFamily="34" charset="0"/>
                        </a:defRPr>
                      </a:lvl3pPr>
                      <a:lvl4pPr marL="1600200" indent="-228600" defTabSz="4572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defTabSz="457200">
                        <a:spcBef>
                          <a:spcPct val="20000"/>
                        </a:spcBef>
                        <a:buSzPct val="60000"/>
                        <a:defRPr>
                          <a:solidFill>
                            <a:schemeClr val="bg2"/>
                          </a:solidFill>
                          <a:latin typeface="Verdana" panose="020B0604030504040204" pitchFamily="34" charset="0"/>
                        </a:defRPr>
                      </a:lvl5pPr>
                      <a:lvl6pPr marL="2514600" indent="-228600" defTabSz="4572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defTabSz="4572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defTabSz="4572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defTabSz="4572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Q1</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Telecommunication/ICT security coordination</a:t>
                      </a:r>
                      <a:endPar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r>
              <a:tr h="335242">
                <a:tc vMerge="1">
                  <a:txBody>
                    <a:bodyPr/>
                    <a:lstStyle/>
                    <a:p>
                      <a:endParaRPr lang="zh-CN" altLang="en-US"/>
                    </a:p>
                  </a:txBody>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Q2</a:t>
                      </a:r>
                      <a:r>
                        <a:rPr kumimoji="0" lang="zh-CN" altLang="en-US"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Security architecture and framework</a:t>
                      </a:r>
                      <a:endParaRPr kumimoji="0" lang="zh-CN" altLang="en-US" sz="1600" b="0" i="0" u="none" strike="noStrike" cap="none" normalizeH="0" baseline="0" smtClean="0">
                        <a:ln>
                          <a:noFill/>
                        </a:ln>
                        <a:solidFill>
                          <a:srgbClr val="00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r>
              <a:tr h="579051">
                <a:tc vMerge="1">
                  <a:txBody>
                    <a:bodyPr/>
                    <a:lstStyle/>
                    <a:p>
                      <a:endParaRPr lang="zh-CN" altLang="en-US"/>
                    </a:p>
                  </a:txBody>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Q3</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Telecommunication information security management</a:t>
                      </a:r>
                      <a:endParaRPr kumimoji="0" lang="zh-CN" altLang="en-US" sz="1600" b="0" i="0" u="none" strike="noStrike" cap="none" normalizeH="0" baseline="0" dirty="0" smtClean="0">
                        <a:ln>
                          <a:noFill/>
                        </a:ln>
                        <a:solidFill>
                          <a:srgbClr val="FF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r>
              <a:tr h="335242">
                <a:tc rowSpan="2">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WP2</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Network and information security</a:t>
                      </a:r>
                      <a:endParaRPr kumimoji="0" lang="zh-CN" altLang="en-US" sz="1600" b="0" i="0" u="none" strike="noStrike" cap="none" normalizeH="0" baseline="0" dirty="0" smtClean="0">
                        <a:ln>
                          <a:noFill/>
                        </a:ln>
                        <a:solidFill>
                          <a:srgbClr val="000000"/>
                        </a:solidFill>
                        <a:effectLst/>
                        <a:latin typeface="黑体" panose="02010609060101010101" pitchFamily="49" charset="-122"/>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Q4</a:t>
                      </a:r>
                      <a:r>
                        <a:rPr kumimoji="0" lang="zh-CN" altLang="en-US"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Cybersecurity</a:t>
                      </a:r>
                      <a:endParaRPr kumimoji="0" lang="zh-CN" altLang="en-US" sz="1600" b="0" i="0" u="none" strike="noStrike" cap="none" normalizeH="0" baseline="0" smtClean="0">
                        <a:ln>
                          <a:noFill/>
                        </a:ln>
                        <a:solidFill>
                          <a:srgbClr val="FF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r>
              <a:tr h="335242">
                <a:tc vMerge="1">
                  <a:txBody>
                    <a:bodyPr/>
                    <a:lstStyle/>
                    <a:p>
                      <a:endParaRPr lang="zh-CN" altLang="en-US"/>
                    </a:p>
                  </a:txBody>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Q5</a:t>
                      </a:r>
                      <a:r>
                        <a:rPr kumimoji="0" lang="zh-CN" altLang="en-US"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Countering spam by technical means</a:t>
                      </a:r>
                      <a:endParaRPr kumimoji="0" lang="zh-CN" altLang="en-US" sz="1600" b="0" i="0" u="none" strike="noStrike" cap="none" normalizeH="0" baseline="0" smtClean="0">
                        <a:ln>
                          <a:noFill/>
                        </a:ln>
                        <a:solidFill>
                          <a:srgbClr val="00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r>
              <a:tr h="335242">
                <a:tc rowSpan="2">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WP3</a:t>
                      </a:r>
                      <a:r>
                        <a:rPr kumimoji="0" lang="zh-CN" altLang="en-US" sz="1600" b="1"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1"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Identity management and cloud computing security</a:t>
                      </a:r>
                      <a:endParaRPr kumimoji="0" lang="zh-CN" altLang="en-US" sz="1600" b="1" i="0" u="none" strike="noStrike" cap="none" normalizeH="0" baseline="0" dirty="0" smtClean="0">
                        <a:ln>
                          <a:noFill/>
                        </a:ln>
                        <a:solidFill>
                          <a:srgbClr val="000000"/>
                        </a:solidFill>
                        <a:effectLst/>
                        <a:latin typeface="黑体" panose="02010609060101010101" pitchFamily="49" charset="-122"/>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Q8</a:t>
                      </a:r>
                      <a:r>
                        <a:rPr kumimoji="0" lang="zh-CN" altLang="en-US" sz="1600" b="1"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1"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Cloud computing security</a:t>
                      </a:r>
                      <a:endParaRPr kumimoji="0" lang="zh-CN" altLang="en-US" sz="1600" b="1" i="0" u="none" strike="noStrike" cap="none" normalizeH="0" baseline="0" dirty="0" smtClean="0">
                        <a:ln>
                          <a:noFill/>
                        </a:ln>
                        <a:solidFill>
                          <a:srgbClr val="FF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r>
              <a:tr h="731425">
                <a:tc vMerge="1">
                  <a:txBody>
                    <a:bodyPr/>
                    <a:lstStyle/>
                    <a:p>
                      <a:endParaRPr lang="zh-CN" altLang="en-US"/>
                    </a:p>
                  </a:txBody>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Q10</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Identity management architecture and mechanisms</a:t>
                      </a:r>
                      <a:endParaRPr kumimoji="0" lang="zh-CN" altLang="en-US" sz="1600" b="0" i="0" u="none" strike="noStrike" cap="none" normalizeH="0" baseline="0" dirty="0" smtClean="0">
                        <a:ln>
                          <a:noFill/>
                        </a:ln>
                        <a:solidFill>
                          <a:srgbClr val="FF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r>
              <a:tr h="579051">
                <a:tc rowSpan="3">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WP4</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Application security</a:t>
                      </a:r>
                      <a:endPar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Q6</a:t>
                      </a:r>
                      <a:r>
                        <a:rPr kumimoji="0" lang="zh-CN" altLang="en-US"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Security aspects of ubiquitous telecommunication services</a:t>
                      </a:r>
                      <a:endParaRPr kumimoji="0" lang="zh-CN" altLang="en-US" sz="1600" b="0" i="0" u="none" strike="noStrike" cap="none" normalizeH="0" baseline="0" smtClean="0">
                        <a:ln>
                          <a:noFill/>
                        </a:ln>
                        <a:solidFill>
                          <a:srgbClr val="00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r>
              <a:tr h="335242">
                <a:tc vMerge="1">
                  <a:txBody>
                    <a:bodyPr/>
                    <a:lstStyle/>
                    <a:p>
                      <a:endParaRPr lang="zh-CN" altLang="en-US"/>
                    </a:p>
                  </a:txBody>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Q7</a:t>
                      </a:r>
                      <a:r>
                        <a:rPr kumimoji="0" lang="zh-CN" altLang="en-US"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Secure application services</a:t>
                      </a:r>
                      <a:endParaRPr kumimoji="0" lang="zh-CN" altLang="en-US" sz="1600" b="0" i="0" u="none" strike="noStrike" cap="none" normalizeH="0" baseline="0" smtClean="0">
                        <a:ln>
                          <a:noFill/>
                        </a:ln>
                        <a:solidFill>
                          <a:srgbClr val="00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r>
              <a:tr h="335242">
                <a:tc vMerge="1">
                  <a:txBody>
                    <a:bodyPr/>
                    <a:lstStyle/>
                    <a:p>
                      <a:endParaRPr lang="zh-CN" altLang="en-US"/>
                    </a:p>
                  </a:txBody>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Q9</a:t>
                      </a:r>
                      <a:r>
                        <a:rPr kumimoji="0" lang="zh-CN" altLang="en-US"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Telebiometrics</a:t>
                      </a:r>
                      <a:endParaRPr kumimoji="0" lang="zh-CN" altLang="en-US" sz="1600" b="0" i="0" u="none" strike="noStrike" cap="none" normalizeH="0" baseline="0" smtClean="0">
                        <a:ln>
                          <a:noFill/>
                        </a:ln>
                        <a:solidFill>
                          <a:srgbClr val="00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r>
              <a:tr h="579051">
                <a:tc rowSpan="2">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WP5</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Formal languages</a:t>
                      </a:r>
                      <a:endParaRPr kumimoji="0" lang="zh-CN" altLang="en-US" sz="1600" b="0" i="0" u="none" strike="noStrike" cap="none" normalizeH="0" baseline="0" dirty="0" smtClean="0">
                        <a:ln>
                          <a:noFill/>
                        </a:ln>
                        <a:solidFill>
                          <a:srgbClr val="000000"/>
                        </a:solidFill>
                        <a:effectLst/>
                        <a:latin typeface="黑体" panose="02010609060101010101" pitchFamily="49" charset="-122"/>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Q11</a:t>
                      </a:r>
                      <a:r>
                        <a:rPr kumimoji="0" lang="zh-CN" altLang="en-US"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smtClean="0">
                          <a:ln>
                            <a:noFill/>
                          </a:ln>
                          <a:solidFill>
                            <a:srgbClr val="000000"/>
                          </a:solidFill>
                          <a:effectLst/>
                          <a:latin typeface="Verdana" panose="020B0604030504040204" pitchFamily="34" charset="0"/>
                          <a:ea typeface="宋体" panose="02010600030101010101" pitchFamily="2" charset="-122"/>
                        </a:rPr>
                        <a:t>Generic technologies to support secure applications</a:t>
                      </a:r>
                      <a:endParaRPr kumimoji="0" lang="zh-CN" altLang="en-US" sz="1600" b="0" i="0" u="none" strike="noStrike" cap="none" normalizeH="0" baseline="0" smtClean="0">
                        <a:ln>
                          <a:noFill/>
                        </a:ln>
                        <a:solidFill>
                          <a:srgbClr val="00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E8E8F3"/>
                    </a:solidFill>
                  </a:tcPr>
                </a:tc>
              </a:tr>
              <a:tr h="579051">
                <a:tc vMerge="1">
                  <a:txBody>
                    <a:bodyPr/>
                    <a:lstStyle/>
                    <a:p>
                      <a:endParaRPr lang="zh-CN" altLang="en-US"/>
                    </a:p>
                  </a:txBody>
                  <a:tcPr/>
                </a:tc>
                <a:tc>
                  <a:txBody>
                    <a:bodyPr/>
                    <a:lstStyle>
                      <a:lvl1pPr>
                        <a:spcBef>
                          <a:spcPct val="20000"/>
                        </a:spcBef>
                        <a:buSzPct val="75000"/>
                        <a:defRPr sz="2800">
                          <a:solidFill>
                            <a:schemeClr val="bg2"/>
                          </a:solidFill>
                          <a:latin typeface="Verdana" panose="020B0604030504040204" pitchFamily="34" charset="0"/>
                        </a:defRPr>
                      </a:lvl1pPr>
                      <a:lvl2pPr marL="742950" indent="-285750">
                        <a:spcBef>
                          <a:spcPct val="20000"/>
                        </a:spcBef>
                        <a:buSzPct val="70000"/>
                        <a:buFont typeface="ZapfDingbats BT" pitchFamily="18" charset="2"/>
                        <a:defRPr sz="2400">
                          <a:solidFill>
                            <a:schemeClr val="bg2"/>
                          </a:solidFill>
                          <a:latin typeface="Verdana" panose="020B0604030504040204" pitchFamily="34" charset="0"/>
                        </a:defRPr>
                      </a:lvl2pPr>
                      <a:lvl3pPr marL="1143000" indent="-228600">
                        <a:spcBef>
                          <a:spcPct val="20000"/>
                        </a:spcBef>
                        <a:buSzPct val="60000"/>
                        <a:defRPr sz="2000">
                          <a:solidFill>
                            <a:schemeClr val="bg2"/>
                          </a:solidFill>
                          <a:latin typeface="Verdana" panose="020B0604030504040204" pitchFamily="34" charset="0"/>
                        </a:defRPr>
                      </a:lvl3pPr>
                      <a:lvl4pPr marL="1600200" indent="-228600">
                        <a:spcBef>
                          <a:spcPct val="20000"/>
                        </a:spcBef>
                        <a:buSzPct val="70000"/>
                        <a:buFont typeface="ZapfDingbats BT" pitchFamily="18" charset="2"/>
                        <a:defRPr>
                          <a:solidFill>
                            <a:schemeClr val="bg2"/>
                          </a:solidFill>
                          <a:latin typeface="Verdana" panose="020B0604030504040204" pitchFamily="34" charset="0"/>
                        </a:defRPr>
                      </a:lvl4pPr>
                      <a:lvl5pPr marL="2057400" indent="-228600">
                        <a:spcBef>
                          <a:spcPct val="20000"/>
                        </a:spcBef>
                        <a:buSzPct val="60000"/>
                        <a:defRPr>
                          <a:solidFill>
                            <a:schemeClr val="bg2"/>
                          </a:solidFill>
                          <a:latin typeface="Verdana" panose="020B0604030504040204" pitchFamily="34" charset="0"/>
                        </a:defRPr>
                      </a:lvl5pPr>
                      <a:lvl6pPr marL="2514600" indent="-228600" eaLnBrk="0" fontAlgn="base" hangingPunct="0">
                        <a:spcBef>
                          <a:spcPct val="20000"/>
                        </a:spcBef>
                        <a:spcAft>
                          <a:spcPct val="0"/>
                        </a:spcAft>
                        <a:buSzPct val="60000"/>
                        <a:defRPr>
                          <a:solidFill>
                            <a:schemeClr val="bg2"/>
                          </a:solidFill>
                          <a:latin typeface="Verdana" panose="020B0604030504040204" pitchFamily="34" charset="0"/>
                        </a:defRPr>
                      </a:lvl6pPr>
                      <a:lvl7pPr marL="2971800" indent="-228600" eaLnBrk="0" fontAlgn="base" hangingPunct="0">
                        <a:spcBef>
                          <a:spcPct val="20000"/>
                        </a:spcBef>
                        <a:spcAft>
                          <a:spcPct val="0"/>
                        </a:spcAft>
                        <a:buSzPct val="60000"/>
                        <a:defRPr>
                          <a:solidFill>
                            <a:schemeClr val="bg2"/>
                          </a:solidFill>
                          <a:latin typeface="Verdana" panose="020B0604030504040204" pitchFamily="34" charset="0"/>
                        </a:defRPr>
                      </a:lvl7pPr>
                      <a:lvl8pPr marL="3429000" indent="-228600" eaLnBrk="0" fontAlgn="base" hangingPunct="0">
                        <a:spcBef>
                          <a:spcPct val="20000"/>
                        </a:spcBef>
                        <a:spcAft>
                          <a:spcPct val="0"/>
                        </a:spcAft>
                        <a:buSzPct val="60000"/>
                        <a:defRPr>
                          <a:solidFill>
                            <a:schemeClr val="bg2"/>
                          </a:solidFill>
                          <a:latin typeface="Verdana" panose="020B0604030504040204" pitchFamily="34" charset="0"/>
                        </a:defRPr>
                      </a:lvl8pPr>
                      <a:lvl9pPr marL="3886200" indent="-228600" eaLnBrk="0" fontAlgn="base" hangingPunct="0">
                        <a:spcBef>
                          <a:spcPct val="20000"/>
                        </a:spcBef>
                        <a:spcAft>
                          <a:spcPct val="0"/>
                        </a:spcAft>
                        <a:buSzPct val="60000"/>
                        <a:defRPr>
                          <a:solidFill>
                            <a:schemeClr val="bg2"/>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Q12</a:t>
                      </a:r>
                      <a:r>
                        <a:rPr kumimoji="0" lang="zh-CN" altLang="en-US"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a:t>
                      </a:r>
                      <a:r>
                        <a:rPr kumimoji="0" lang="en-US" altLang="zh-CN" sz="1600" b="0" i="0" u="none" strike="noStrike" cap="none" normalizeH="0" baseline="0" dirty="0" smtClean="0">
                          <a:ln>
                            <a:noFill/>
                          </a:ln>
                          <a:solidFill>
                            <a:srgbClr val="000000"/>
                          </a:solidFill>
                          <a:effectLst/>
                          <a:latin typeface="Verdana" panose="020B0604030504040204" pitchFamily="34" charset="0"/>
                          <a:ea typeface="宋体" panose="02010600030101010101" pitchFamily="2" charset="-122"/>
                        </a:rPr>
                        <a:t>Formal languages for telecommunication software and testing</a:t>
                      </a:r>
                      <a:endParaRPr kumimoji="0" lang="zh-CN" altLang="en-US" sz="1600" b="0" i="0" u="none" strike="noStrike" cap="none" normalizeH="0" baseline="0" dirty="0" smtClean="0">
                        <a:ln>
                          <a:noFill/>
                        </a:ln>
                        <a:solidFill>
                          <a:srgbClr val="000000"/>
                        </a:solidFill>
                        <a:effectLst/>
                        <a:latin typeface="Verdana" panose="020B0604030504040204" pitchFamily="34" charset="0"/>
                        <a:ea typeface="黑体" panose="02010609060101010101" pitchFamily="49" charset="-122"/>
                      </a:endParaRPr>
                    </a:p>
                  </a:txBody>
                  <a:tcPr marL="91433" marR="91433" marT="45717" marB="45717" horzOverflow="overflow">
                    <a:lnL w="12700" cap="flat" cmpd="sng" algn="ctr">
                      <a:solidFill>
                        <a:srgbClr val="2D2DB9"/>
                      </a:solidFill>
                      <a:prstDash val="solid"/>
                      <a:round/>
                      <a:headEnd type="none" w="med" len="med"/>
                      <a:tailEnd type="none" w="med" len="med"/>
                    </a:lnL>
                    <a:lnR w="12700" cap="flat" cmpd="sng" algn="ctr">
                      <a:solidFill>
                        <a:srgbClr val="2D2DB9"/>
                      </a:solidFill>
                      <a:prstDash val="solid"/>
                      <a:round/>
                      <a:headEnd type="none" w="med" len="med"/>
                      <a:tailEnd type="none" w="med" len="med"/>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solidFill>
                      <a:srgbClr val="CDCDE6"/>
                    </a:solidFill>
                  </a:tcPr>
                </a:tc>
              </a:tr>
            </a:tbl>
          </a:graphicData>
        </a:graphic>
      </p:graphicFrame>
      <p:sp>
        <p:nvSpPr>
          <p:cNvPr id="13350" name="TextBox 5"/>
          <p:cNvSpPr txBox="1">
            <a:spLocks noChangeArrowheads="1"/>
          </p:cNvSpPr>
          <p:nvPr/>
        </p:nvSpPr>
        <p:spPr bwMode="auto">
          <a:xfrm>
            <a:off x="250825" y="692150"/>
            <a:ext cx="85693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3200">
                <a:solidFill>
                  <a:schemeClr val="tx1"/>
                </a:solidFill>
                <a:latin typeface="Verdana" panose="020B0604030504040204" pitchFamily="34" charset="0"/>
              </a:defRPr>
            </a:lvl1pPr>
            <a:lvl2pPr>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marL="0" lvl="1"/>
            <a:r>
              <a:rPr lang="en-US" altLang="zh-CN" sz="2000">
                <a:ea typeface="宋体" panose="02010600030101010101" pitchFamily="2" charset="-122"/>
              </a:rPr>
              <a:t>Q8 is the main question responsible for interoperability security and service portability in cloud computing.</a:t>
            </a:r>
          </a:p>
          <a:p>
            <a:pPr marL="0" lvl="1"/>
            <a:endParaRPr lang="zh-CN" altLang="en-US" sz="2000">
              <a:ea typeface="宋体" panose="02010600030101010101"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a:xfrm>
            <a:off x="0" y="149225"/>
            <a:ext cx="9144000" cy="1143000"/>
          </a:xfrm>
        </p:spPr>
        <p:txBody>
          <a:bodyPr/>
          <a:lstStyle/>
          <a:p>
            <a:r>
              <a:rPr lang="en-US" altLang="zh-CN" sz="3000" smtClean="0">
                <a:ea typeface="宋体" panose="02010600030101010101" pitchFamily="2" charset="-122"/>
              </a:rPr>
              <a:t>SG17 cloud security Recommendation structure</a:t>
            </a:r>
            <a:endParaRPr lang="zh-CN" altLang="en-US" sz="3000" smtClean="0">
              <a:ea typeface="宋体" panose="02010600030101010101" pitchFamily="2" charset="-122"/>
            </a:endParaRPr>
          </a:p>
        </p:txBody>
      </p:sp>
      <p:sp>
        <p:nvSpPr>
          <p:cNvPr id="14339" name="Rectangle 17"/>
          <p:cNvSpPr>
            <a:spLocks noChangeArrowheads="1"/>
          </p:cNvSpPr>
          <p:nvPr/>
        </p:nvSpPr>
        <p:spPr bwMode="auto">
          <a:xfrm>
            <a:off x="152400" y="660400"/>
            <a:ext cx="184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endParaRPr lang="zh-CN" altLang="en-US">
              <a:ea typeface="宋体" panose="02010600030101010101" pitchFamily="2" charset="-122"/>
            </a:endParaRPr>
          </a:p>
        </p:txBody>
      </p:sp>
      <p:sp>
        <p:nvSpPr>
          <p:cNvPr id="14340" name="Rectangle 20"/>
          <p:cNvSpPr>
            <a:spLocks noChangeArrowheads="1"/>
          </p:cNvSpPr>
          <p:nvPr/>
        </p:nvSpPr>
        <p:spPr bwMode="auto">
          <a:xfrm>
            <a:off x="152400" y="965200"/>
            <a:ext cx="184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endParaRPr lang="zh-CN" altLang="en-US">
              <a:ea typeface="宋体" panose="02010600030101010101" pitchFamily="2" charset="-122"/>
            </a:endParaRPr>
          </a:p>
        </p:txBody>
      </p:sp>
      <p:sp>
        <p:nvSpPr>
          <p:cNvPr id="14341" name="Rectangle 29"/>
          <p:cNvSpPr>
            <a:spLocks noChangeArrowheads="1"/>
          </p:cNvSpPr>
          <p:nvPr/>
        </p:nvSpPr>
        <p:spPr bwMode="auto">
          <a:xfrm>
            <a:off x="152400" y="795338"/>
            <a:ext cx="1841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r>
              <a:rPr lang="zh-CN" altLang="zh-CN" sz="1800">
                <a:latin typeface="Arial" panose="020B0604020202020204" pitchFamily="34" charset="0"/>
                <a:ea typeface="宋体" panose="02010600030101010101" pitchFamily="2" charset="-122"/>
              </a:rPr>
              <a:t/>
            </a:r>
            <a:br>
              <a:rPr lang="zh-CN" altLang="zh-CN" sz="1800">
                <a:latin typeface="Arial" panose="020B0604020202020204" pitchFamily="34" charset="0"/>
                <a:ea typeface="宋体" panose="02010600030101010101" pitchFamily="2" charset="-122"/>
              </a:rPr>
            </a:br>
            <a:endParaRPr lang="zh-CN" altLang="zh-CN" sz="1800">
              <a:latin typeface="Arial" panose="020B0604020202020204" pitchFamily="34" charset="0"/>
              <a:ea typeface="宋体" panose="02010600030101010101" pitchFamily="2" charset="-122"/>
            </a:endParaRPr>
          </a:p>
          <a:p>
            <a:endParaRPr lang="zh-CN" altLang="zh-CN" sz="1800">
              <a:latin typeface="Arial" panose="020B0604020202020204" pitchFamily="34" charset="0"/>
              <a:ea typeface="宋体" panose="02010600030101010101" pitchFamily="2" charset="-122"/>
            </a:endParaRPr>
          </a:p>
        </p:txBody>
      </p:sp>
      <p:sp>
        <p:nvSpPr>
          <p:cNvPr id="14342" name="Rectangle 31"/>
          <p:cNvSpPr>
            <a:spLocks noChangeArrowheads="1"/>
          </p:cNvSpPr>
          <p:nvPr/>
        </p:nvSpPr>
        <p:spPr bwMode="auto">
          <a:xfrm>
            <a:off x="152400" y="1011238"/>
            <a:ext cx="1841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tabLst>
                <a:tab pos="504825" algn="l"/>
                <a:tab pos="755650" algn="l"/>
                <a:tab pos="1008063" algn="l"/>
                <a:tab pos="1260475" algn="l"/>
              </a:tabLst>
              <a:defRPr sz="3200">
                <a:solidFill>
                  <a:schemeClr val="tx1"/>
                </a:solidFill>
                <a:latin typeface="Verdana" panose="020B0604030504040204" pitchFamily="34" charset="0"/>
              </a:defRPr>
            </a:lvl1pPr>
            <a:lvl2pPr marL="742950" indent="-285750">
              <a:tabLst>
                <a:tab pos="504825" algn="l"/>
                <a:tab pos="755650" algn="l"/>
                <a:tab pos="1008063" algn="l"/>
                <a:tab pos="1260475" algn="l"/>
              </a:tabLst>
              <a:defRPr sz="3200">
                <a:solidFill>
                  <a:schemeClr val="tx1"/>
                </a:solidFill>
                <a:latin typeface="Verdana" panose="020B0604030504040204" pitchFamily="34" charset="0"/>
              </a:defRPr>
            </a:lvl2pPr>
            <a:lvl3pPr marL="1143000" indent="-228600">
              <a:tabLst>
                <a:tab pos="504825" algn="l"/>
                <a:tab pos="755650" algn="l"/>
                <a:tab pos="1008063" algn="l"/>
                <a:tab pos="1260475" algn="l"/>
              </a:tabLst>
              <a:defRPr sz="3200">
                <a:solidFill>
                  <a:schemeClr val="tx1"/>
                </a:solidFill>
                <a:latin typeface="Verdana" panose="020B0604030504040204" pitchFamily="34" charset="0"/>
              </a:defRPr>
            </a:lvl3pPr>
            <a:lvl4pPr marL="1600200" indent="-228600">
              <a:tabLst>
                <a:tab pos="504825" algn="l"/>
                <a:tab pos="755650" algn="l"/>
                <a:tab pos="1008063" algn="l"/>
                <a:tab pos="1260475" algn="l"/>
              </a:tabLst>
              <a:defRPr sz="3200">
                <a:solidFill>
                  <a:schemeClr val="tx1"/>
                </a:solidFill>
                <a:latin typeface="Verdana" panose="020B0604030504040204" pitchFamily="34" charset="0"/>
              </a:defRPr>
            </a:lvl4pPr>
            <a:lvl5pPr marL="2057400" indent="-228600">
              <a:tabLst>
                <a:tab pos="504825" algn="l"/>
                <a:tab pos="755650" algn="l"/>
                <a:tab pos="1008063" algn="l"/>
                <a:tab pos="1260475" algn="l"/>
              </a:tabLst>
              <a:defRPr sz="3200">
                <a:solidFill>
                  <a:schemeClr val="tx1"/>
                </a:solidFill>
                <a:latin typeface="Verdana" panose="020B0604030504040204" pitchFamily="34" charset="0"/>
              </a:defRPr>
            </a:lvl5pPr>
            <a:lvl6pPr marL="2514600" indent="-228600" eaLnBrk="0" fontAlgn="base" hangingPunct="0">
              <a:spcBef>
                <a:spcPct val="0"/>
              </a:spcBef>
              <a:spcAft>
                <a:spcPct val="0"/>
              </a:spcAft>
              <a:tabLst>
                <a:tab pos="504825" algn="l"/>
                <a:tab pos="755650" algn="l"/>
                <a:tab pos="1008063" algn="l"/>
                <a:tab pos="1260475" algn="l"/>
              </a:tabLst>
              <a:defRPr sz="3200">
                <a:solidFill>
                  <a:schemeClr val="tx1"/>
                </a:solidFill>
                <a:latin typeface="Verdana" panose="020B0604030504040204" pitchFamily="34" charset="0"/>
              </a:defRPr>
            </a:lvl6pPr>
            <a:lvl7pPr marL="2971800" indent="-228600" eaLnBrk="0" fontAlgn="base" hangingPunct="0">
              <a:spcBef>
                <a:spcPct val="0"/>
              </a:spcBef>
              <a:spcAft>
                <a:spcPct val="0"/>
              </a:spcAft>
              <a:tabLst>
                <a:tab pos="504825" algn="l"/>
                <a:tab pos="755650" algn="l"/>
                <a:tab pos="1008063" algn="l"/>
                <a:tab pos="1260475" algn="l"/>
              </a:tabLst>
              <a:defRPr sz="3200">
                <a:solidFill>
                  <a:schemeClr val="tx1"/>
                </a:solidFill>
                <a:latin typeface="Verdana" panose="020B0604030504040204" pitchFamily="34" charset="0"/>
              </a:defRPr>
            </a:lvl7pPr>
            <a:lvl8pPr marL="3429000" indent="-228600" eaLnBrk="0" fontAlgn="base" hangingPunct="0">
              <a:spcBef>
                <a:spcPct val="0"/>
              </a:spcBef>
              <a:spcAft>
                <a:spcPct val="0"/>
              </a:spcAft>
              <a:tabLst>
                <a:tab pos="504825" algn="l"/>
                <a:tab pos="755650" algn="l"/>
                <a:tab pos="1008063" algn="l"/>
                <a:tab pos="1260475" algn="l"/>
              </a:tabLst>
              <a:defRPr sz="3200">
                <a:solidFill>
                  <a:schemeClr val="tx1"/>
                </a:solidFill>
                <a:latin typeface="Verdana" panose="020B0604030504040204" pitchFamily="34" charset="0"/>
              </a:defRPr>
            </a:lvl8pPr>
            <a:lvl9pPr marL="3886200" indent="-228600" eaLnBrk="0" fontAlgn="base" hangingPunct="0">
              <a:spcBef>
                <a:spcPct val="0"/>
              </a:spcBef>
              <a:spcAft>
                <a:spcPct val="0"/>
              </a:spcAft>
              <a:tabLst>
                <a:tab pos="504825" algn="l"/>
                <a:tab pos="755650" algn="l"/>
                <a:tab pos="1008063" algn="l"/>
                <a:tab pos="1260475" algn="l"/>
              </a:tabLst>
              <a:defRPr sz="3200">
                <a:solidFill>
                  <a:schemeClr val="tx1"/>
                </a:solidFill>
                <a:latin typeface="Verdana" panose="020B0604030504040204" pitchFamily="34" charset="0"/>
              </a:defRPr>
            </a:lvl9pPr>
          </a:lstStyle>
          <a:p>
            <a:endParaRPr lang="zh-CN" altLang="zh-CN" sz="800">
              <a:latin typeface="Arial" panose="020B0604020202020204" pitchFamily="34" charset="0"/>
              <a:ea typeface="宋体" panose="02010600030101010101" pitchFamily="2" charset="-122"/>
            </a:endParaRPr>
          </a:p>
          <a:p>
            <a:endParaRPr lang="zh-CN" altLang="zh-CN" sz="1800">
              <a:latin typeface="Arial" panose="020B0604020202020204" pitchFamily="34" charset="0"/>
              <a:ea typeface="宋体" panose="02010600030101010101" pitchFamily="2" charset="-122"/>
            </a:endParaRPr>
          </a:p>
        </p:txBody>
      </p:sp>
      <p:pic>
        <p:nvPicPr>
          <p:cNvPr id="14343" name="图片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650" y="1719263"/>
            <a:ext cx="78708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4"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73DEC1E6-222F-4A1D-9FA1-790FC5338529}" type="slidenum">
              <a:rPr lang="en-US" altLang="zh-CN" sz="1200"/>
              <a:pPr/>
              <a:t>5</a:t>
            </a:fld>
            <a:endParaRPr lang="en-US" altLang="zh-CN" sz="12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lstStyle/>
          <a:p>
            <a:r>
              <a:rPr lang="en-US" altLang="zh-CN" smtClean="0">
                <a:ea typeface="宋体" panose="02010600030101010101" pitchFamily="2" charset="-122"/>
              </a:rPr>
              <a:t>SG17 cloud security work items</a:t>
            </a:r>
            <a:endParaRPr lang="zh-CN" altLang="en-US" smtClean="0">
              <a:ea typeface="宋体" panose="02010600030101010101" pitchFamily="2" charset="-122"/>
            </a:endParaRPr>
          </a:p>
        </p:txBody>
      </p:sp>
      <p:graphicFrame>
        <p:nvGraphicFramePr>
          <p:cNvPr id="3" name="图示 2"/>
          <p:cNvGraphicFramePr/>
          <p:nvPr/>
        </p:nvGraphicFramePr>
        <p:xfrm>
          <a:off x="0" y="1412776"/>
          <a:ext cx="7920000"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椭圆 5"/>
          <p:cNvSpPr/>
          <p:nvPr/>
        </p:nvSpPr>
        <p:spPr>
          <a:xfrm>
            <a:off x="6948488" y="1052513"/>
            <a:ext cx="2051050" cy="1081087"/>
          </a:xfrm>
          <a:prstGeom prst="ellipse">
            <a:avLst/>
          </a:prstGeom>
          <a:ln>
            <a:solidFill>
              <a:schemeClr val="accent5"/>
            </a:solidFill>
          </a:ln>
        </p:spPr>
        <p:style>
          <a:lnRef idx="1">
            <a:schemeClr val="accent1"/>
          </a:lnRef>
          <a:fillRef idx="3">
            <a:schemeClr val="accent1"/>
          </a:fillRef>
          <a:effectRef idx="2">
            <a:schemeClr val="accent1"/>
          </a:effectRef>
          <a:fontRef idx="minor">
            <a:schemeClr val="lt1"/>
          </a:fontRef>
        </p:style>
        <p:txBody>
          <a:bodyPr anchor="ct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ctr">
              <a:defRPr/>
            </a:pPr>
            <a:r>
              <a:rPr lang="en-US" altLang="zh-CN" sz="1600" dirty="0" smtClean="0">
                <a:ea typeface="宋体" panose="02010600030101010101" pitchFamily="2" charset="-122"/>
              </a:rPr>
              <a:t>Published in 2014.1, </a:t>
            </a:r>
            <a:r>
              <a:rPr lang="zh-CN" altLang="en-US" sz="1600" dirty="0" smtClean="0">
                <a:ea typeface="宋体" pitchFamily="2" charset="-122"/>
              </a:rPr>
              <a:t>revised in 2015.4</a:t>
            </a:r>
          </a:p>
        </p:txBody>
      </p:sp>
      <p:sp>
        <p:nvSpPr>
          <p:cNvPr id="5" name="椭圆 4"/>
          <p:cNvSpPr/>
          <p:nvPr/>
        </p:nvSpPr>
        <p:spPr>
          <a:xfrm>
            <a:off x="7021513" y="5084763"/>
            <a:ext cx="2051050" cy="647700"/>
          </a:xfrm>
          <a:prstGeom prst="ellipse">
            <a:avLst/>
          </a:prstGeom>
          <a:ln>
            <a:solidFill>
              <a:schemeClr val="accent5"/>
            </a:solidFill>
          </a:ln>
        </p:spPr>
        <p:style>
          <a:lnRef idx="1">
            <a:schemeClr val="accent1"/>
          </a:lnRef>
          <a:fillRef idx="3">
            <a:schemeClr val="accent1"/>
          </a:fillRef>
          <a:effectRef idx="2">
            <a:schemeClr val="accent1"/>
          </a:effectRef>
          <a:fontRef idx="minor">
            <a:schemeClr val="lt1"/>
          </a:fontRef>
        </p:style>
        <p:txBody>
          <a:bodyPr anchor="ct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ctr">
              <a:defRPr/>
            </a:pPr>
            <a:r>
              <a:rPr lang="en-US" altLang="zh-CN" sz="1600" dirty="0" smtClean="0">
                <a:ea typeface="宋体" panose="02010600030101010101" pitchFamily="2" charset="-122"/>
              </a:rPr>
              <a:t>Established in 2015.9</a:t>
            </a:r>
            <a:endParaRPr lang="zh-CN" altLang="en-US" sz="1600" dirty="0" smtClean="0">
              <a:ea typeface="宋体" panose="02010600030101010101" pitchFamily="2" charset="-122"/>
            </a:endParaRPr>
          </a:p>
        </p:txBody>
      </p:sp>
      <p:sp>
        <p:nvSpPr>
          <p:cNvPr id="9" name="椭圆 8"/>
          <p:cNvSpPr/>
          <p:nvPr/>
        </p:nvSpPr>
        <p:spPr>
          <a:xfrm>
            <a:off x="7019925" y="2133600"/>
            <a:ext cx="1979613" cy="790575"/>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ctr">
              <a:defRPr/>
            </a:pPr>
            <a:r>
              <a:rPr lang="en-US" altLang="zh-CN" sz="1600" smtClean="0">
                <a:ea typeface="宋体" panose="02010600030101010101" pitchFamily="2" charset="-122"/>
              </a:rPr>
              <a:t>Common text with ISO/IEC</a:t>
            </a:r>
            <a:endParaRPr lang="zh-CN" altLang="en-US" sz="1600" smtClean="0">
              <a:ea typeface="宋体" panose="02010600030101010101" pitchFamily="2" charset="-122"/>
            </a:endParaRPr>
          </a:p>
        </p:txBody>
      </p:sp>
      <p:sp>
        <p:nvSpPr>
          <p:cNvPr id="15367"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D7C1A387-5234-46E1-8E00-65DCC3A49B5B}" type="slidenum">
              <a:rPr lang="en-US" altLang="zh-CN" sz="1200"/>
              <a:pPr/>
              <a:t>6</a:t>
            </a:fld>
            <a:endParaRPr lang="en-US" altLang="zh-CN" sz="1200"/>
          </a:p>
        </p:txBody>
      </p:sp>
      <p:sp>
        <p:nvSpPr>
          <p:cNvPr id="8" name="椭圆 7"/>
          <p:cNvSpPr/>
          <p:nvPr/>
        </p:nvSpPr>
        <p:spPr>
          <a:xfrm>
            <a:off x="6985000" y="3068638"/>
            <a:ext cx="2051050" cy="720725"/>
          </a:xfrm>
          <a:prstGeom prst="ellipse">
            <a:avLst/>
          </a:prstGeom>
          <a:ln>
            <a:solidFill>
              <a:schemeClr val="accent5"/>
            </a:solidFill>
          </a:ln>
        </p:spPr>
        <p:style>
          <a:lnRef idx="1">
            <a:schemeClr val="accent1"/>
          </a:lnRef>
          <a:fillRef idx="3">
            <a:schemeClr val="accent1"/>
          </a:fillRef>
          <a:effectRef idx="2">
            <a:schemeClr val="accent1"/>
          </a:effectRef>
          <a:fontRef idx="minor">
            <a:schemeClr val="lt1"/>
          </a:fontRef>
        </p:style>
        <p:txBody>
          <a:bodyPr anchor="ct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ctr">
              <a:defRPr/>
            </a:pPr>
            <a:r>
              <a:rPr lang="en-US" altLang="zh-CN" sz="1600" dirty="0" smtClean="0">
                <a:ea typeface="宋体" panose="02010600030101010101" pitchFamily="2" charset="-122"/>
              </a:rPr>
              <a:t>Published in 2016.4</a:t>
            </a:r>
            <a:endParaRPr lang="zh-CN" altLang="en-US" sz="1600" dirty="0" smtClean="0">
              <a:ea typeface="宋体" pitchFamily="2" charset="-122"/>
            </a:endParaRPr>
          </a:p>
        </p:txBody>
      </p:sp>
      <p:sp>
        <p:nvSpPr>
          <p:cNvPr id="10" name="椭圆 9"/>
          <p:cNvSpPr/>
          <p:nvPr/>
        </p:nvSpPr>
        <p:spPr>
          <a:xfrm>
            <a:off x="7019925" y="4365625"/>
            <a:ext cx="2052638" cy="719138"/>
          </a:xfrm>
          <a:prstGeom prst="ellipse">
            <a:avLst/>
          </a:prstGeom>
          <a:ln>
            <a:solidFill>
              <a:schemeClr val="accent5"/>
            </a:solidFill>
          </a:ln>
        </p:spPr>
        <p:style>
          <a:lnRef idx="1">
            <a:schemeClr val="accent1"/>
          </a:lnRef>
          <a:fillRef idx="3">
            <a:schemeClr val="accent1"/>
          </a:fillRef>
          <a:effectRef idx="2">
            <a:schemeClr val="accent1"/>
          </a:effectRef>
          <a:fontRef idx="minor">
            <a:schemeClr val="lt1"/>
          </a:fontRef>
        </p:style>
        <p:txBody>
          <a:bodyPr anchor="ct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ctr">
              <a:defRPr/>
            </a:pPr>
            <a:r>
              <a:rPr lang="en-US" altLang="zh-CN" sz="1600" dirty="0" smtClean="0">
                <a:ea typeface="宋体" panose="02010600030101010101" pitchFamily="2" charset="-122"/>
              </a:rPr>
              <a:t>Determined in 2016.4</a:t>
            </a:r>
            <a:endParaRPr lang="zh-CN" altLang="en-US" sz="1600" dirty="0" smtClean="0">
              <a:ea typeface="宋体" pitchFamily="2" charset="-122"/>
            </a:endParaRPr>
          </a:p>
        </p:txBody>
      </p:sp>
      <p:sp>
        <p:nvSpPr>
          <p:cNvPr id="11" name="椭圆 10"/>
          <p:cNvSpPr/>
          <p:nvPr/>
        </p:nvSpPr>
        <p:spPr>
          <a:xfrm>
            <a:off x="7019925" y="3789363"/>
            <a:ext cx="2051050" cy="576262"/>
          </a:xfrm>
          <a:prstGeom prst="ellipse">
            <a:avLst/>
          </a:prstGeom>
          <a:ln>
            <a:solidFill>
              <a:schemeClr val="accent5"/>
            </a:solidFill>
          </a:ln>
        </p:spPr>
        <p:style>
          <a:lnRef idx="1">
            <a:schemeClr val="accent1"/>
          </a:lnRef>
          <a:fillRef idx="3">
            <a:schemeClr val="accent1"/>
          </a:fillRef>
          <a:effectRef idx="2">
            <a:schemeClr val="accent1"/>
          </a:effectRef>
          <a:fontRef idx="minor">
            <a:schemeClr val="lt1"/>
          </a:fontRef>
        </p:style>
        <p:txBody>
          <a:bodyPr anchor="ct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ctr">
              <a:defRPr/>
            </a:pPr>
            <a:r>
              <a:rPr lang="en-US" altLang="zh-CN" sz="1600" dirty="0" smtClean="0">
                <a:ea typeface="宋体" panose="02010600030101010101" pitchFamily="2" charset="-122"/>
              </a:rPr>
              <a:t>Published in 2016.4</a:t>
            </a:r>
            <a:endParaRPr lang="zh-CN" altLang="en-US" sz="1600" dirty="0" smtClean="0">
              <a:ea typeface="宋体" pitchFamily="2" charset="-122"/>
            </a:endParaRPr>
          </a:p>
        </p:txBody>
      </p:sp>
      <p:sp>
        <p:nvSpPr>
          <p:cNvPr id="12" name="椭圆 11"/>
          <p:cNvSpPr/>
          <p:nvPr/>
        </p:nvSpPr>
        <p:spPr>
          <a:xfrm>
            <a:off x="7021513" y="5732463"/>
            <a:ext cx="2051050" cy="649287"/>
          </a:xfrm>
          <a:prstGeom prst="ellipse">
            <a:avLst/>
          </a:prstGeom>
          <a:ln>
            <a:solidFill>
              <a:schemeClr val="accent5"/>
            </a:solidFill>
          </a:ln>
        </p:spPr>
        <p:style>
          <a:lnRef idx="1">
            <a:schemeClr val="accent1"/>
          </a:lnRef>
          <a:fillRef idx="3">
            <a:schemeClr val="accent1"/>
          </a:fillRef>
          <a:effectRef idx="2">
            <a:schemeClr val="accent1"/>
          </a:effectRef>
          <a:fontRef idx="minor">
            <a:schemeClr val="lt1"/>
          </a:fontRef>
        </p:style>
        <p:txBody>
          <a:bodyPr anchor="ct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gn="ctr">
              <a:defRPr/>
            </a:pPr>
            <a:r>
              <a:rPr lang="en-US" altLang="zh-CN" sz="1600" dirty="0" smtClean="0">
                <a:ea typeface="宋体" panose="02010600030101010101" pitchFamily="2" charset="-122"/>
              </a:rPr>
              <a:t>Established in 2016.4</a:t>
            </a:r>
            <a:endParaRPr lang="zh-CN" altLang="en-US" sz="1600" dirty="0" smtClean="0">
              <a:ea typeface="宋体" panose="02010600030101010101"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a:xfrm>
            <a:off x="-25400" y="115888"/>
            <a:ext cx="9144000" cy="1143000"/>
          </a:xfrm>
        </p:spPr>
        <p:txBody>
          <a:bodyPr/>
          <a:lstStyle/>
          <a:p>
            <a:r>
              <a:rPr lang="en-US" altLang="zh-CN" smtClean="0">
                <a:ea typeface="宋体" panose="02010600030101010101" pitchFamily="2" charset="-122"/>
              </a:rPr>
              <a:t>X.1601 Security framework for cloud computing</a:t>
            </a:r>
            <a:endParaRPr lang="zh-CN" altLang="en-US" smtClean="0">
              <a:ea typeface="宋体" panose="02010600030101010101" pitchFamily="2" charset="-122"/>
            </a:endParaRPr>
          </a:p>
        </p:txBody>
      </p:sp>
      <p:sp>
        <p:nvSpPr>
          <p:cNvPr id="16387" name="灯片编号占位符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668BD9B0-11A2-41B5-A980-261D38D0150D}" type="slidenum">
              <a:rPr lang="en-US" altLang="zh-CN" sz="1200"/>
              <a:pPr/>
              <a:t>7</a:t>
            </a:fld>
            <a:endParaRPr lang="en-US" altLang="zh-CN" sz="1200"/>
          </a:p>
        </p:txBody>
      </p:sp>
      <p:pic>
        <p:nvPicPr>
          <p:cNvPr id="16388" name="图片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2038" y="1243013"/>
            <a:ext cx="4219575" cy="547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图片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088" y="1241425"/>
            <a:ext cx="3846512" cy="543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en-US" altLang="zh-CN" smtClean="0">
                <a:ea typeface="宋体" panose="02010600030101010101" pitchFamily="2" charset="-122"/>
              </a:rPr>
              <a:t>X.1601 Security framework for cloud computing</a:t>
            </a:r>
            <a:endParaRPr lang="zh-CN" altLang="en-US" smtClean="0">
              <a:ea typeface="宋体" panose="02010600030101010101" pitchFamily="2" charset="-122"/>
            </a:endParaRPr>
          </a:p>
        </p:txBody>
      </p:sp>
      <p:graphicFrame>
        <p:nvGraphicFramePr>
          <p:cNvPr id="23" name="图示 22"/>
          <p:cNvGraphicFramePr/>
          <p:nvPr/>
        </p:nvGraphicFramePr>
        <p:xfrm>
          <a:off x="1710887" y="1630000"/>
          <a:ext cx="5165369" cy="43192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2"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3A7926B5-2C68-46DF-829D-390FD488DDA5}" type="slidenum">
              <a:rPr lang="en-US" altLang="zh-CN" sz="1200"/>
              <a:pPr/>
              <a:t>8</a:t>
            </a:fld>
            <a:endParaRPr lang="en-US" altLang="zh-CN" sz="12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p:cNvSpPr>
            <a:spLocks noGrp="1"/>
          </p:cNvSpPr>
          <p:nvPr>
            <p:ph type="title"/>
          </p:nvPr>
        </p:nvSpPr>
        <p:spPr>
          <a:xfrm>
            <a:off x="0" y="115888"/>
            <a:ext cx="9144000" cy="1143000"/>
          </a:xfrm>
        </p:spPr>
        <p:txBody>
          <a:bodyPr/>
          <a:lstStyle/>
          <a:p>
            <a:r>
              <a:rPr lang="en-US" altLang="zh-CN" smtClean="0">
                <a:ea typeface="宋体" panose="02010600030101010101" pitchFamily="2" charset="-122"/>
              </a:rPr>
              <a:t>X.1601——7. Security threats for cloud computing </a:t>
            </a:r>
            <a:endParaRPr lang="zh-CN" altLang="en-US" smtClean="0">
              <a:ea typeface="宋体" panose="02010600030101010101" pitchFamily="2" charset="-122"/>
            </a:endParaRPr>
          </a:p>
        </p:txBody>
      </p:sp>
      <p:graphicFrame>
        <p:nvGraphicFramePr>
          <p:cNvPr id="4" name="图示 3"/>
          <p:cNvGraphicFramePr/>
          <p:nvPr/>
        </p:nvGraphicFramePr>
        <p:xfrm>
          <a:off x="1115616" y="1916832"/>
          <a:ext cx="7200800" cy="3889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灯片编号占位符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fld id="{2F221886-5659-40BF-9768-4C657C778DBD}" type="slidenum">
              <a:rPr lang="en-US" altLang="zh-CN" sz="1200"/>
              <a:pPr/>
              <a:t>9</a:t>
            </a:fld>
            <a:endParaRPr lang="en-US" altLang="zh-CN" sz="12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F880C2705EEA489324CA77B38B90E5" ma:contentTypeVersion="3" ma:contentTypeDescription="Create a new document." ma:contentTypeScope="" ma:versionID="f68cb056260a401408c5659fa1f4d7b8">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F24736-B4F9-4F0C-8A39-AB8EACE8CAD7}"/>
</file>

<file path=customXml/itemProps2.xml><?xml version="1.0" encoding="utf-8"?>
<ds:datastoreItem xmlns:ds="http://schemas.openxmlformats.org/officeDocument/2006/customXml" ds:itemID="{654D6E4E-BA30-4DC0-B419-64454F4B7EE4}"/>
</file>

<file path=customXml/itemProps3.xml><?xml version="1.0" encoding="utf-8"?>
<ds:datastoreItem xmlns:ds="http://schemas.openxmlformats.org/officeDocument/2006/customXml" ds:itemID="{55502264-8261-4103-A195-D478A4386220}"/>
</file>

<file path=docProps/app.xml><?xml version="1.0" encoding="utf-8"?>
<Properties xmlns="http://schemas.openxmlformats.org/officeDocument/2006/extended-properties" xmlns:vt="http://schemas.openxmlformats.org/officeDocument/2006/docPropsVTypes">
  <Template>ITU-e</Template>
  <TotalTime>4038</TotalTime>
  <Words>2150</Words>
  <Application>Microsoft Office PowerPoint</Application>
  <PresentationFormat>On-screen Show (4:3)</PresentationFormat>
  <Paragraphs>308</Paragraphs>
  <Slides>26</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Verdana</vt:lpstr>
      <vt:lpstr>Arial</vt:lpstr>
      <vt:lpstr>ZapfDingbats BT</vt:lpstr>
      <vt:lpstr>宋体</vt:lpstr>
      <vt:lpstr>Univers</vt:lpstr>
      <vt:lpstr>Wingdings</vt:lpstr>
      <vt:lpstr>Calibri</vt:lpstr>
      <vt:lpstr>黑体</vt:lpstr>
      <vt:lpstr>ITU-e</vt:lpstr>
      <vt:lpstr>Tutorials of Q.8: cloud security related works in SG17</vt:lpstr>
      <vt:lpstr>Contents</vt:lpstr>
      <vt:lpstr>SG17 mandate established by World Telecommunication Standardization Assembly (WTSA-12)</vt:lpstr>
      <vt:lpstr>SG17 structure</vt:lpstr>
      <vt:lpstr>SG17 cloud security Recommendation structure</vt:lpstr>
      <vt:lpstr>SG17 cloud security work items</vt:lpstr>
      <vt:lpstr>X.1601 Security framework for cloud computing</vt:lpstr>
      <vt:lpstr>X.1601 Security framework for cloud computing</vt:lpstr>
      <vt:lpstr>X.1601——7. Security threats for cloud computing </vt:lpstr>
      <vt:lpstr>X.1601——8. Security challenges for cloud computing</vt:lpstr>
      <vt:lpstr>X.1601 ——9.Cloud computing security capabilities</vt:lpstr>
      <vt:lpstr>X.1601 ——10. Framework methodology</vt:lpstr>
      <vt:lpstr>X.1631</vt:lpstr>
      <vt:lpstr>X.1602: Security requirements for software as a service application environments </vt:lpstr>
      <vt:lpstr>X.1602: Security requirements for software as a service application environments </vt:lpstr>
      <vt:lpstr>X.1602: Security requirements for software as a service application environments </vt:lpstr>
      <vt:lpstr>X.1642: Guidelines for the operational security of cloud computing</vt:lpstr>
      <vt:lpstr>X.1642: Guidelines for the operational security of cloud computing</vt:lpstr>
      <vt:lpstr>X.1642: Guidelines for the operational security of cloud computing</vt:lpstr>
      <vt:lpstr>X.CSCdataSec(X.1641): Guidelines for Cloud Service Customer Data Security</vt:lpstr>
      <vt:lpstr>X.CSCdataSec(X.1641): Guidelines for Cloud Service Customer Data Security</vt:lpstr>
      <vt:lpstr>X.CSCdataSec(X.1641): Guidelines for Cloud Service Customer Data Security</vt:lpstr>
      <vt:lpstr>X.dsms:Data security requirements for the monitoring service of cloud computing</vt:lpstr>
      <vt:lpstr>X.SRIaaS: Security Requirements of Public Infrastructure as a Service (IaaS) in Cloud Computing </vt:lpstr>
      <vt:lpstr>Consideration for next study period(2017-2020)</vt:lpstr>
      <vt:lpstr>Thanks</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Scott, Sarah</cp:lastModifiedBy>
  <cp:revision>446</cp:revision>
  <cp:lastPrinted>2014-01-16T10:03:22Z</cp:lastPrinted>
  <dcterms:created xsi:type="dcterms:W3CDTF">2007-02-20T15:47:31Z</dcterms:created>
  <dcterms:modified xsi:type="dcterms:W3CDTF">2016-10-05T14:13:52Z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0x01010066F880C2705EEA489324CA77B38B90E5</vt:lpwstr>
  </property>
</Properties>
</file>