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diagrams/layout5.xml" ContentType="application/vnd.openxmlformats-officedocument.drawingml.diagramLayout+xml"/>
  <Override PartName="/ppt/diagrams/layout1.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6" r:id="rId3"/>
    <p:sldId id="271" r:id="rId4"/>
    <p:sldId id="264" r:id="rId5"/>
    <p:sldId id="257" r:id="rId6"/>
    <p:sldId id="263" r:id="rId7"/>
    <p:sldId id="259" r:id="rId8"/>
    <p:sldId id="260" r:id="rId9"/>
    <p:sldId id="261" r:id="rId10"/>
    <p:sldId id="265" r:id="rId11"/>
    <p:sldId id="272" r:id="rId12"/>
    <p:sldId id="266" r:id="rId13"/>
    <p:sldId id="267" r:id="rId14"/>
    <p:sldId id="268" r:id="rId15"/>
    <p:sldId id="273" r:id="rId16"/>
    <p:sldId id="269" r:id="rId17"/>
    <p:sldId id="279" r:id="rId18"/>
    <p:sldId id="280" r:id="rId19"/>
    <p:sldId id="274"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C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93" autoAdjust="0"/>
  </p:normalViewPr>
  <p:slideViewPr>
    <p:cSldViewPr snapToGrid="0">
      <p:cViewPr varScale="1">
        <p:scale>
          <a:sx n="70" d="100"/>
          <a:sy n="70" d="100"/>
        </p:scale>
        <p:origin x="10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73F36-D538-465C-B405-99CFBF7EB174}" type="doc">
      <dgm:prSet loTypeId="urn:microsoft.com/office/officeart/2005/8/layout/radial3" loCatId="relationship" qsTypeId="urn:microsoft.com/office/officeart/2005/8/quickstyle/simple1" qsCatId="simple" csTypeId="urn:microsoft.com/office/officeart/2005/8/colors/accent2_2" csCatId="accent2" phldr="1"/>
      <dgm:spPr/>
      <dgm:t>
        <a:bodyPr/>
        <a:lstStyle/>
        <a:p>
          <a:endParaRPr lang="zh-CN" altLang="en-US"/>
        </a:p>
      </dgm:t>
    </dgm:pt>
    <dgm:pt modelId="{54A24294-21E2-4FBA-BE3C-5222C1F4BEED}">
      <dgm:prSet phldrT="[文本]" custT="1"/>
      <dgm:spPr/>
      <dgm:t>
        <a:bodyPr/>
        <a:lstStyle/>
        <a:p>
          <a:r>
            <a:rPr lang="en-US" altLang="en-US" sz="1800" b="1" dirty="0">
              <a:solidFill>
                <a:schemeClr val="bg1"/>
              </a:solidFill>
            </a:rPr>
            <a:t>System evaluation</a:t>
          </a:r>
          <a:endParaRPr lang="zh-CN" altLang="en-US" sz="1800" b="1" dirty="0">
            <a:solidFill>
              <a:schemeClr val="bg1"/>
            </a:solidFill>
          </a:endParaRPr>
        </a:p>
      </dgm:t>
    </dgm:pt>
    <dgm:pt modelId="{C9472516-4E56-48E4-9568-AC044C042EAC}" type="parTrans" cxnId="{FF12A3E8-20B6-407A-A7DE-A6A4BD13A3A5}">
      <dgm:prSet/>
      <dgm:spPr/>
      <dgm:t>
        <a:bodyPr/>
        <a:lstStyle/>
        <a:p>
          <a:endParaRPr lang="zh-CN" altLang="en-US" sz="2400" b="1">
            <a:solidFill>
              <a:schemeClr val="bg1"/>
            </a:solidFill>
          </a:endParaRPr>
        </a:p>
      </dgm:t>
    </dgm:pt>
    <dgm:pt modelId="{A4998234-C0C7-4928-98CD-70209E632BFD}" type="sibTrans" cxnId="{FF12A3E8-20B6-407A-A7DE-A6A4BD13A3A5}">
      <dgm:prSet/>
      <dgm:spPr/>
      <dgm:t>
        <a:bodyPr/>
        <a:lstStyle/>
        <a:p>
          <a:endParaRPr lang="zh-CN" altLang="en-US" sz="2400" b="1">
            <a:solidFill>
              <a:schemeClr val="bg1"/>
            </a:solidFill>
          </a:endParaRPr>
        </a:p>
      </dgm:t>
    </dgm:pt>
    <dgm:pt modelId="{18F774DD-E193-42B8-9836-0C513ED6C9CE}">
      <dgm:prSet phldrT="[文本]" custT="1"/>
      <dgm:spPr/>
      <dgm:t>
        <a:bodyPr/>
        <a:lstStyle/>
        <a:p>
          <a:r>
            <a:rPr lang="en-US" altLang="en-US" sz="900" b="1" dirty="0">
              <a:solidFill>
                <a:schemeClr val="bg1"/>
              </a:solidFill>
            </a:rPr>
            <a:t>False positive</a:t>
          </a:r>
          <a:endParaRPr lang="zh-CN" altLang="en-US" sz="900" b="1" dirty="0">
            <a:solidFill>
              <a:schemeClr val="bg1"/>
            </a:solidFill>
          </a:endParaRPr>
        </a:p>
      </dgm:t>
    </dgm:pt>
    <dgm:pt modelId="{5425062B-4079-49D0-8F2B-FDB0AE468CA1}" type="parTrans" cxnId="{DABCFA9A-00A8-4AEE-81CC-EBC70E4C2FCE}">
      <dgm:prSet/>
      <dgm:spPr/>
      <dgm:t>
        <a:bodyPr/>
        <a:lstStyle/>
        <a:p>
          <a:endParaRPr lang="zh-CN" altLang="en-US" sz="2400" b="1">
            <a:solidFill>
              <a:schemeClr val="bg1"/>
            </a:solidFill>
          </a:endParaRPr>
        </a:p>
      </dgm:t>
    </dgm:pt>
    <dgm:pt modelId="{6E85BCD6-3CC1-4A05-B75A-8F8F2A68790A}" type="sibTrans" cxnId="{DABCFA9A-00A8-4AEE-81CC-EBC70E4C2FCE}">
      <dgm:prSet/>
      <dgm:spPr/>
      <dgm:t>
        <a:bodyPr/>
        <a:lstStyle/>
        <a:p>
          <a:endParaRPr lang="zh-CN" altLang="en-US" sz="2400" b="1">
            <a:solidFill>
              <a:schemeClr val="bg1"/>
            </a:solidFill>
          </a:endParaRPr>
        </a:p>
      </dgm:t>
    </dgm:pt>
    <dgm:pt modelId="{4AC2FF8C-4E1C-41AD-8C88-EC58D866D85B}">
      <dgm:prSet phldrT="[文本]" custT="1"/>
      <dgm:spPr/>
      <dgm:t>
        <a:bodyPr/>
        <a:lstStyle/>
        <a:p>
          <a:r>
            <a:rPr lang="en-US" altLang="en-US" sz="900" b="1" dirty="0">
              <a:solidFill>
                <a:schemeClr val="bg1"/>
              </a:solidFill>
            </a:rPr>
            <a:t>False negative</a:t>
          </a:r>
          <a:endParaRPr lang="zh-CN" altLang="en-US" sz="900" b="1" dirty="0">
            <a:solidFill>
              <a:schemeClr val="bg1"/>
            </a:solidFill>
          </a:endParaRPr>
        </a:p>
      </dgm:t>
    </dgm:pt>
    <dgm:pt modelId="{38E3E6BC-88A9-4773-BF8B-EE7909AF020C}" type="parTrans" cxnId="{3BC76941-5232-4C84-AFE1-BB619FCC4BBE}">
      <dgm:prSet/>
      <dgm:spPr/>
      <dgm:t>
        <a:bodyPr/>
        <a:lstStyle/>
        <a:p>
          <a:endParaRPr lang="zh-CN" altLang="en-US" sz="2400" b="1">
            <a:solidFill>
              <a:schemeClr val="bg1"/>
            </a:solidFill>
          </a:endParaRPr>
        </a:p>
      </dgm:t>
    </dgm:pt>
    <dgm:pt modelId="{4A503B41-11E2-4A6A-9F76-D2A6CA08927A}" type="sibTrans" cxnId="{3BC76941-5232-4C84-AFE1-BB619FCC4BBE}">
      <dgm:prSet/>
      <dgm:spPr/>
      <dgm:t>
        <a:bodyPr/>
        <a:lstStyle/>
        <a:p>
          <a:endParaRPr lang="zh-CN" altLang="en-US" sz="2400" b="1">
            <a:solidFill>
              <a:schemeClr val="bg1"/>
            </a:solidFill>
          </a:endParaRPr>
        </a:p>
      </dgm:t>
    </dgm:pt>
    <dgm:pt modelId="{93DEFBC5-C81B-4200-8916-02FA30B590E2}">
      <dgm:prSet phldrT="[文本]" custT="1"/>
      <dgm:spPr/>
      <dgm:t>
        <a:bodyPr/>
        <a:lstStyle/>
        <a:p>
          <a:r>
            <a:rPr lang="en-US" altLang="en-US" sz="900" b="1" dirty="0">
              <a:solidFill>
                <a:schemeClr val="bg1"/>
              </a:solidFill>
            </a:rPr>
            <a:t>Cost</a:t>
          </a:r>
          <a:endParaRPr lang="zh-CN" altLang="en-US" sz="900" b="1" dirty="0">
            <a:solidFill>
              <a:schemeClr val="bg1"/>
            </a:solidFill>
          </a:endParaRPr>
        </a:p>
      </dgm:t>
    </dgm:pt>
    <dgm:pt modelId="{EA94E735-121E-4CA0-9A44-4044691CB4D7}" type="parTrans" cxnId="{98E14913-7420-4C88-AA0A-B9325CE28E51}">
      <dgm:prSet/>
      <dgm:spPr/>
      <dgm:t>
        <a:bodyPr/>
        <a:lstStyle/>
        <a:p>
          <a:endParaRPr lang="zh-CN" altLang="en-US" sz="2400" b="1">
            <a:solidFill>
              <a:schemeClr val="bg1"/>
            </a:solidFill>
          </a:endParaRPr>
        </a:p>
      </dgm:t>
    </dgm:pt>
    <dgm:pt modelId="{DC31E2D4-8ED0-4828-8014-B9C83548629C}" type="sibTrans" cxnId="{98E14913-7420-4C88-AA0A-B9325CE28E51}">
      <dgm:prSet/>
      <dgm:spPr/>
      <dgm:t>
        <a:bodyPr/>
        <a:lstStyle/>
        <a:p>
          <a:endParaRPr lang="zh-CN" altLang="en-US" sz="2400" b="1">
            <a:solidFill>
              <a:schemeClr val="bg1"/>
            </a:solidFill>
          </a:endParaRPr>
        </a:p>
      </dgm:t>
    </dgm:pt>
    <dgm:pt modelId="{B1880CBA-D7F7-44AB-854D-2CC47DC5675B}">
      <dgm:prSet phldrT="[文本]" custT="1"/>
      <dgm:spPr/>
      <dgm:t>
        <a:bodyPr/>
        <a:lstStyle/>
        <a:p>
          <a:r>
            <a:rPr lang="en-US" altLang="en-US" sz="900" b="1" dirty="0">
              <a:solidFill>
                <a:schemeClr val="bg1"/>
              </a:solidFill>
            </a:rPr>
            <a:t>Conformance </a:t>
          </a:r>
          <a:endParaRPr lang="zh-CN" altLang="en-US" sz="900" b="1" dirty="0">
            <a:solidFill>
              <a:schemeClr val="bg1"/>
            </a:solidFill>
          </a:endParaRPr>
        </a:p>
      </dgm:t>
    </dgm:pt>
    <dgm:pt modelId="{B94FC6E7-70B6-4601-A87A-109FED6D8F9A}" type="parTrans" cxnId="{43527909-6E30-4877-91E2-7FE943BB2A13}">
      <dgm:prSet/>
      <dgm:spPr/>
      <dgm:t>
        <a:bodyPr/>
        <a:lstStyle/>
        <a:p>
          <a:endParaRPr lang="zh-CN" altLang="en-US" sz="2400" b="1">
            <a:solidFill>
              <a:schemeClr val="bg1"/>
            </a:solidFill>
          </a:endParaRPr>
        </a:p>
      </dgm:t>
    </dgm:pt>
    <dgm:pt modelId="{2E6C50C3-384C-4B5A-855D-BCEA645F512F}" type="sibTrans" cxnId="{43527909-6E30-4877-91E2-7FE943BB2A13}">
      <dgm:prSet/>
      <dgm:spPr/>
      <dgm:t>
        <a:bodyPr/>
        <a:lstStyle/>
        <a:p>
          <a:endParaRPr lang="zh-CN" altLang="en-US" sz="2400" b="1">
            <a:solidFill>
              <a:schemeClr val="bg1"/>
            </a:solidFill>
          </a:endParaRPr>
        </a:p>
      </dgm:t>
    </dgm:pt>
    <dgm:pt modelId="{8905298D-B9EB-454E-8A35-BB50BC7D9663}">
      <dgm:prSet phldrT="[文本]" custT="1"/>
      <dgm:spPr/>
      <dgm:t>
        <a:bodyPr/>
        <a:lstStyle/>
        <a:p>
          <a:r>
            <a:rPr lang="en-US" altLang="en-US" sz="900" b="1" dirty="0">
              <a:solidFill>
                <a:schemeClr val="bg1"/>
              </a:solidFill>
            </a:rPr>
            <a:t>Interoperability</a:t>
          </a:r>
          <a:endParaRPr lang="zh-CN" altLang="en-US" sz="900" b="1" dirty="0">
            <a:solidFill>
              <a:schemeClr val="bg1"/>
            </a:solidFill>
          </a:endParaRPr>
        </a:p>
      </dgm:t>
    </dgm:pt>
    <dgm:pt modelId="{0437ACDA-C598-43B9-BE44-F78F20E9BB48}" type="parTrans" cxnId="{1C2A1A64-3DA0-4468-A4B5-4B67AD5D640C}">
      <dgm:prSet/>
      <dgm:spPr/>
      <dgm:t>
        <a:bodyPr/>
        <a:lstStyle/>
        <a:p>
          <a:endParaRPr lang="zh-CN" altLang="en-US" sz="2400" b="1">
            <a:solidFill>
              <a:schemeClr val="bg1"/>
            </a:solidFill>
          </a:endParaRPr>
        </a:p>
      </dgm:t>
    </dgm:pt>
    <dgm:pt modelId="{6DDA5EDB-5E5F-4859-8DC7-8D75A85454EA}" type="sibTrans" cxnId="{1C2A1A64-3DA0-4468-A4B5-4B67AD5D640C}">
      <dgm:prSet/>
      <dgm:spPr/>
      <dgm:t>
        <a:bodyPr/>
        <a:lstStyle/>
        <a:p>
          <a:endParaRPr lang="zh-CN" altLang="en-US" sz="2400" b="1">
            <a:solidFill>
              <a:schemeClr val="bg1"/>
            </a:solidFill>
          </a:endParaRPr>
        </a:p>
      </dgm:t>
    </dgm:pt>
    <dgm:pt modelId="{DBABB7CC-0D85-4D90-9073-4F7A41C8AFFE}" type="pres">
      <dgm:prSet presAssocID="{AC773F36-D538-465C-B405-99CFBF7EB174}" presName="composite" presStyleCnt="0">
        <dgm:presLayoutVars>
          <dgm:chMax val="1"/>
          <dgm:dir/>
          <dgm:resizeHandles val="exact"/>
        </dgm:presLayoutVars>
      </dgm:prSet>
      <dgm:spPr/>
    </dgm:pt>
    <dgm:pt modelId="{4CAB5E85-AA3A-410B-B41C-839E327C6AE9}" type="pres">
      <dgm:prSet presAssocID="{AC773F36-D538-465C-B405-99CFBF7EB174}" presName="radial" presStyleCnt="0">
        <dgm:presLayoutVars>
          <dgm:animLvl val="ctr"/>
        </dgm:presLayoutVars>
      </dgm:prSet>
      <dgm:spPr/>
    </dgm:pt>
    <dgm:pt modelId="{A7BBDD81-95A0-4555-A527-8B3779BA0649}" type="pres">
      <dgm:prSet presAssocID="{54A24294-21E2-4FBA-BE3C-5222C1F4BEED}" presName="centerShape" presStyleLbl="vennNode1" presStyleIdx="0" presStyleCnt="6"/>
      <dgm:spPr/>
    </dgm:pt>
    <dgm:pt modelId="{AE9C0FB4-BC76-4FBA-AD92-E3E897E4D1A0}" type="pres">
      <dgm:prSet presAssocID="{18F774DD-E193-42B8-9836-0C513ED6C9CE}" presName="node" presStyleLbl="vennNode1" presStyleIdx="1" presStyleCnt="6">
        <dgm:presLayoutVars>
          <dgm:bulletEnabled val="1"/>
        </dgm:presLayoutVars>
      </dgm:prSet>
      <dgm:spPr/>
    </dgm:pt>
    <dgm:pt modelId="{2BAB3459-F173-4E2C-BB3A-9F240686A2BC}" type="pres">
      <dgm:prSet presAssocID="{4AC2FF8C-4E1C-41AD-8C88-EC58D866D85B}" presName="node" presStyleLbl="vennNode1" presStyleIdx="2" presStyleCnt="6">
        <dgm:presLayoutVars>
          <dgm:bulletEnabled val="1"/>
        </dgm:presLayoutVars>
      </dgm:prSet>
      <dgm:spPr/>
    </dgm:pt>
    <dgm:pt modelId="{C8866658-32E0-4ED1-83EA-895611ED030B}" type="pres">
      <dgm:prSet presAssocID="{93DEFBC5-C81B-4200-8916-02FA30B590E2}" presName="node" presStyleLbl="vennNode1" presStyleIdx="3" presStyleCnt="6">
        <dgm:presLayoutVars>
          <dgm:bulletEnabled val="1"/>
        </dgm:presLayoutVars>
      </dgm:prSet>
      <dgm:spPr/>
    </dgm:pt>
    <dgm:pt modelId="{79589446-12AE-45F7-B23C-B2D59D9924DD}" type="pres">
      <dgm:prSet presAssocID="{8905298D-B9EB-454E-8A35-BB50BC7D9663}" presName="node" presStyleLbl="vennNode1" presStyleIdx="4" presStyleCnt="6">
        <dgm:presLayoutVars>
          <dgm:bulletEnabled val="1"/>
        </dgm:presLayoutVars>
      </dgm:prSet>
      <dgm:spPr/>
    </dgm:pt>
    <dgm:pt modelId="{C7E3DB83-8B57-457D-ABCC-ECB1E30BF3A2}" type="pres">
      <dgm:prSet presAssocID="{B1880CBA-D7F7-44AB-854D-2CC47DC5675B}" presName="node" presStyleLbl="vennNode1" presStyleIdx="5" presStyleCnt="6">
        <dgm:presLayoutVars>
          <dgm:bulletEnabled val="1"/>
        </dgm:presLayoutVars>
      </dgm:prSet>
      <dgm:spPr/>
    </dgm:pt>
  </dgm:ptLst>
  <dgm:cxnLst>
    <dgm:cxn modelId="{DB2DBB0C-6730-455A-B3D5-F8D8F7F67D7C}" type="presOf" srcId="{18F774DD-E193-42B8-9836-0C513ED6C9CE}" destId="{AE9C0FB4-BC76-4FBA-AD92-E3E897E4D1A0}" srcOrd="0" destOrd="0" presId="urn:microsoft.com/office/officeart/2005/8/layout/radial3"/>
    <dgm:cxn modelId="{FF12A3E8-20B6-407A-A7DE-A6A4BD13A3A5}" srcId="{AC773F36-D538-465C-B405-99CFBF7EB174}" destId="{54A24294-21E2-4FBA-BE3C-5222C1F4BEED}" srcOrd="0" destOrd="0" parTransId="{C9472516-4E56-48E4-9568-AC044C042EAC}" sibTransId="{A4998234-C0C7-4928-98CD-70209E632BFD}"/>
    <dgm:cxn modelId="{26974A98-A229-4AC7-8F92-1BD9919A51B0}" type="presOf" srcId="{93DEFBC5-C81B-4200-8916-02FA30B590E2}" destId="{C8866658-32E0-4ED1-83EA-895611ED030B}" srcOrd="0" destOrd="0" presId="urn:microsoft.com/office/officeart/2005/8/layout/radial3"/>
    <dgm:cxn modelId="{3BC76941-5232-4C84-AFE1-BB619FCC4BBE}" srcId="{54A24294-21E2-4FBA-BE3C-5222C1F4BEED}" destId="{4AC2FF8C-4E1C-41AD-8C88-EC58D866D85B}" srcOrd="1" destOrd="0" parTransId="{38E3E6BC-88A9-4773-BF8B-EE7909AF020C}" sibTransId="{4A503B41-11E2-4A6A-9F76-D2A6CA08927A}"/>
    <dgm:cxn modelId="{EFEF07A9-1C58-4F98-ADBC-E30C9807CD87}" type="presOf" srcId="{8905298D-B9EB-454E-8A35-BB50BC7D9663}" destId="{79589446-12AE-45F7-B23C-B2D59D9924DD}" srcOrd="0" destOrd="0" presId="urn:microsoft.com/office/officeart/2005/8/layout/radial3"/>
    <dgm:cxn modelId="{4F3C3FC6-CE90-40D0-99F5-64B15B7B5AF9}" type="presOf" srcId="{4AC2FF8C-4E1C-41AD-8C88-EC58D866D85B}" destId="{2BAB3459-F173-4E2C-BB3A-9F240686A2BC}" srcOrd="0" destOrd="0" presId="urn:microsoft.com/office/officeart/2005/8/layout/radial3"/>
    <dgm:cxn modelId="{35D359FF-CC0D-47CB-844C-BADF3D3515E2}" type="presOf" srcId="{54A24294-21E2-4FBA-BE3C-5222C1F4BEED}" destId="{A7BBDD81-95A0-4555-A527-8B3779BA0649}" srcOrd="0" destOrd="0" presId="urn:microsoft.com/office/officeart/2005/8/layout/radial3"/>
    <dgm:cxn modelId="{98E14913-7420-4C88-AA0A-B9325CE28E51}" srcId="{54A24294-21E2-4FBA-BE3C-5222C1F4BEED}" destId="{93DEFBC5-C81B-4200-8916-02FA30B590E2}" srcOrd="2" destOrd="0" parTransId="{EA94E735-121E-4CA0-9A44-4044691CB4D7}" sibTransId="{DC31E2D4-8ED0-4828-8014-B9C83548629C}"/>
    <dgm:cxn modelId="{43527909-6E30-4877-91E2-7FE943BB2A13}" srcId="{54A24294-21E2-4FBA-BE3C-5222C1F4BEED}" destId="{B1880CBA-D7F7-44AB-854D-2CC47DC5675B}" srcOrd="4" destOrd="0" parTransId="{B94FC6E7-70B6-4601-A87A-109FED6D8F9A}" sibTransId="{2E6C50C3-384C-4B5A-855D-BCEA645F512F}"/>
    <dgm:cxn modelId="{1C2A1A64-3DA0-4468-A4B5-4B67AD5D640C}" srcId="{54A24294-21E2-4FBA-BE3C-5222C1F4BEED}" destId="{8905298D-B9EB-454E-8A35-BB50BC7D9663}" srcOrd="3" destOrd="0" parTransId="{0437ACDA-C598-43B9-BE44-F78F20E9BB48}" sibTransId="{6DDA5EDB-5E5F-4859-8DC7-8D75A85454EA}"/>
    <dgm:cxn modelId="{30A67928-3B4E-4898-9B86-5256C9A99FFE}" type="presOf" srcId="{AC773F36-D538-465C-B405-99CFBF7EB174}" destId="{DBABB7CC-0D85-4D90-9073-4F7A41C8AFFE}" srcOrd="0" destOrd="0" presId="urn:microsoft.com/office/officeart/2005/8/layout/radial3"/>
    <dgm:cxn modelId="{DABCFA9A-00A8-4AEE-81CC-EBC70E4C2FCE}" srcId="{54A24294-21E2-4FBA-BE3C-5222C1F4BEED}" destId="{18F774DD-E193-42B8-9836-0C513ED6C9CE}" srcOrd="0" destOrd="0" parTransId="{5425062B-4079-49D0-8F2B-FDB0AE468CA1}" sibTransId="{6E85BCD6-3CC1-4A05-B75A-8F8F2A68790A}"/>
    <dgm:cxn modelId="{7D83697E-A6DA-4183-9AEF-31DA86276BB3}" type="presOf" srcId="{B1880CBA-D7F7-44AB-854D-2CC47DC5675B}" destId="{C7E3DB83-8B57-457D-ABCC-ECB1E30BF3A2}" srcOrd="0" destOrd="0" presId="urn:microsoft.com/office/officeart/2005/8/layout/radial3"/>
    <dgm:cxn modelId="{3189B083-743D-4C69-98E2-4B5DBD3CC4C9}" type="presParOf" srcId="{DBABB7CC-0D85-4D90-9073-4F7A41C8AFFE}" destId="{4CAB5E85-AA3A-410B-B41C-839E327C6AE9}" srcOrd="0" destOrd="0" presId="urn:microsoft.com/office/officeart/2005/8/layout/radial3"/>
    <dgm:cxn modelId="{1E8150E6-745D-4939-A777-07B38D68F0E4}" type="presParOf" srcId="{4CAB5E85-AA3A-410B-B41C-839E327C6AE9}" destId="{A7BBDD81-95A0-4555-A527-8B3779BA0649}" srcOrd="0" destOrd="0" presId="urn:microsoft.com/office/officeart/2005/8/layout/radial3"/>
    <dgm:cxn modelId="{23309B8A-A568-428F-8F76-28DAAF7A039F}" type="presParOf" srcId="{4CAB5E85-AA3A-410B-B41C-839E327C6AE9}" destId="{AE9C0FB4-BC76-4FBA-AD92-E3E897E4D1A0}" srcOrd="1" destOrd="0" presId="urn:microsoft.com/office/officeart/2005/8/layout/radial3"/>
    <dgm:cxn modelId="{3501B709-DE02-4200-ACAB-9870DB21636D}" type="presParOf" srcId="{4CAB5E85-AA3A-410B-B41C-839E327C6AE9}" destId="{2BAB3459-F173-4E2C-BB3A-9F240686A2BC}" srcOrd="2" destOrd="0" presId="urn:microsoft.com/office/officeart/2005/8/layout/radial3"/>
    <dgm:cxn modelId="{0B54A79D-F77E-4542-A643-A84F6ECCA13C}" type="presParOf" srcId="{4CAB5E85-AA3A-410B-B41C-839E327C6AE9}" destId="{C8866658-32E0-4ED1-83EA-895611ED030B}" srcOrd="3" destOrd="0" presId="urn:microsoft.com/office/officeart/2005/8/layout/radial3"/>
    <dgm:cxn modelId="{75B50181-12C0-409F-9A97-C0C8D7BD51C5}" type="presParOf" srcId="{4CAB5E85-AA3A-410B-B41C-839E327C6AE9}" destId="{79589446-12AE-45F7-B23C-B2D59D9924DD}" srcOrd="4" destOrd="0" presId="urn:microsoft.com/office/officeart/2005/8/layout/radial3"/>
    <dgm:cxn modelId="{E7CA617E-B6DB-4208-932D-4B09F16C093C}" type="presParOf" srcId="{4CAB5E85-AA3A-410B-B41C-839E327C6AE9}" destId="{C7E3DB83-8B57-457D-ABCC-ECB1E30BF3A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A7065-D427-43C9-8E7A-5C426FA4E7B9}" type="doc">
      <dgm:prSet loTypeId="urn:microsoft.com/office/officeart/2011/layout/HexagonRadial#1" loCatId="cycle" qsTypeId="urn:microsoft.com/office/officeart/2005/8/quickstyle/simple1" qsCatId="simple" csTypeId="urn:microsoft.com/office/officeart/2005/8/colors/accent2_1" csCatId="accent2" phldr="1"/>
      <dgm:spPr/>
      <dgm:t>
        <a:bodyPr/>
        <a:lstStyle/>
        <a:p>
          <a:endParaRPr lang="zh-CN" altLang="en-US"/>
        </a:p>
      </dgm:t>
    </dgm:pt>
    <dgm:pt modelId="{31B2D98A-F224-4CC4-BD79-4ABC68013F78}">
      <dgm:prSet phldrT="[文本]"/>
      <dgm:spPr/>
      <dgm:t>
        <a:bodyPr/>
        <a:lstStyle/>
        <a:p>
          <a:r>
            <a:rPr lang="en-US" altLang="en-US" dirty="0"/>
            <a:t>typical types of IP multimedia spam</a:t>
          </a:r>
          <a:endParaRPr lang="zh-CN" altLang="en-US" dirty="0"/>
        </a:p>
      </dgm:t>
    </dgm:pt>
    <dgm:pt modelId="{D7673B40-A443-4817-9ABE-5982FDAA9B95}" type="parTrans" cxnId="{D7E184E3-1295-4441-8AFD-4094D7332E49}">
      <dgm:prSet/>
      <dgm:spPr/>
      <dgm:t>
        <a:bodyPr/>
        <a:lstStyle/>
        <a:p>
          <a:endParaRPr lang="zh-CN" altLang="en-US"/>
        </a:p>
      </dgm:t>
    </dgm:pt>
    <dgm:pt modelId="{3065AA24-D9E3-45B6-A05B-4D13D28C699A}" type="sibTrans" cxnId="{D7E184E3-1295-4441-8AFD-4094D7332E49}">
      <dgm:prSet/>
      <dgm:spPr/>
      <dgm:t>
        <a:bodyPr/>
        <a:lstStyle/>
        <a:p>
          <a:endParaRPr lang="zh-CN" altLang="en-US"/>
        </a:p>
      </dgm:t>
    </dgm:pt>
    <dgm:pt modelId="{61A87946-B564-471C-920E-0D3555E11D21}">
      <dgm:prSet phldrT="[文本]"/>
      <dgm:spPr/>
      <dgm:t>
        <a:bodyPr/>
        <a:lstStyle/>
        <a:p>
          <a:r>
            <a:rPr lang="en-US" altLang="en-US" dirty="0"/>
            <a:t>VoIP spam</a:t>
          </a:r>
          <a:endParaRPr lang="zh-CN" altLang="en-US" dirty="0"/>
        </a:p>
      </dgm:t>
    </dgm:pt>
    <dgm:pt modelId="{19D1C548-644C-49EC-8550-E85E03DB6089}" type="parTrans" cxnId="{06177C59-0C5D-415D-BD5F-7AFDA19173C3}">
      <dgm:prSet/>
      <dgm:spPr/>
      <dgm:t>
        <a:bodyPr/>
        <a:lstStyle/>
        <a:p>
          <a:endParaRPr lang="zh-CN" altLang="en-US"/>
        </a:p>
      </dgm:t>
    </dgm:pt>
    <dgm:pt modelId="{A8FD6F73-4AB2-444D-AA10-C4B650A51005}" type="sibTrans" cxnId="{06177C59-0C5D-415D-BD5F-7AFDA19173C3}">
      <dgm:prSet/>
      <dgm:spPr/>
      <dgm:t>
        <a:bodyPr/>
        <a:lstStyle/>
        <a:p>
          <a:endParaRPr lang="zh-CN" altLang="en-US"/>
        </a:p>
      </dgm:t>
    </dgm:pt>
    <dgm:pt modelId="{5B478208-A4C7-4417-A5E2-19BBCFDD03FB}">
      <dgm:prSet phldrT="[文本]"/>
      <dgm:spPr/>
      <dgm:t>
        <a:bodyPr/>
        <a:lstStyle/>
        <a:p>
          <a:r>
            <a:rPr lang="en-US" altLang="en-US" dirty="0"/>
            <a:t>IP multimedia message spam</a:t>
          </a:r>
          <a:endParaRPr lang="zh-CN" altLang="en-US" dirty="0"/>
        </a:p>
      </dgm:t>
    </dgm:pt>
    <dgm:pt modelId="{11102E3A-0225-4B9C-B1AE-DEE6B740BE10}" type="parTrans" cxnId="{9DDB5FE0-F01F-477B-A730-CD1C7EB773FA}">
      <dgm:prSet/>
      <dgm:spPr/>
      <dgm:t>
        <a:bodyPr/>
        <a:lstStyle/>
        <a:p>
          <a:endParaRPr lang="zh-CN" altLang="en-US"/>
        </a:p>
      </dgm:t>
    </dgm:pt>
    <dgm:pt modelId="{DA94FC1B-A935-4520-BE13-48FF55A5DC97}" type="sibTrans" cxnId="{9DDB5FE0-F01F-477B-A730-CD1C7EB773FA}">
      <dgm:prSet/>
      <dgm:spPr/>
      <dgm:t>
        <a:bodyPr/>
        <a:lstStyle/>
        <a:p>
          <a:endParaRPr lang="zh-CN" altLang="en-US"/>
        </a:p>
      </dgm:t>
    </dgm:pt>
    <dgm:pt modelId="{059B71DF-5A93-4E86-BB92-6D9B5D51B8CE}">
      <dgm:prSet phldrT="[文本]"/>
      <dgm:spPr/>
      <dgm:t>
        <a:bodyPr/>
        <a:lstStyle/>
        <a:p>
          <a:r>
            <a:rPr lang="en-US" altLang="en-US" dirty="0"/>
            <a:t>Instant messaging spam</a:t>
          </a:r>
          <a:endParaRPr lang="zh-CN" altLang="en-US" dirty="0"/>
        </a:p>
      </dgm:t>
    </dgm:pt>
    <dgm:pt modelId="{59FA0E58-021E-4FDF-B97A-70B52FFD10C7}" type="parTrans" cxnId="{DBF32E30-2A2E-44A2-9FA2-675ABD630ED2}">
      <dgm:prSet/>
      <dgm:spPr/>
      <dgm:t>
        <a:bodyPr/>
        <a:lstStyle/>
        <a:p>
          <a:endParaRPr lang="zh-CN" altLang="en-US"/>
        </a:p>
      </dgm:t>
    </dgm:pt>
    <dgm:pt modelId="{7851CC62-61C0-4CCF-B4A0-635F5D36B649}" type="sibTrans" cxnId="{DBF32E30-2A2E-44A2-9FA2-675ABD630ED2}">
      <dgm:prSet/>
      <dgm:spPr/>
      <dgm:t>
        <a:bodyPr/>
        <a:lstStyle/>
        <a:p>
          <a:endParaRPr lang="zh-CN" altLang="en-US"/>
        </a:p>
      </dgm:t>
    </dgm:pt>
    <dgm:pt modelId="{0A6577DE-E246-4A96-B24C-7BCFFC73F9EB}">
      <dgm:prSet phldrT="[文本]"/>
      <dgm:spPr/>
      <dgm:t>
        <a:bodyPr/>
        <a:lstStyle/>
        <a:p>
          <a:r>
            <a:rPr lang="en-US" altLang="en-US" dirty="0"/>
            <a:t>Chat spam</a:t>
          </a:r>
          <a:endParaRPr lang="zh-CN" altLang="en-US" dirty="0"/>
        </a:p>
      </dgm:t>
    </dgm:pt>
    <dgm:pt modelId="{D4CFB1F8-93A4-4416-A136-7495211576F2}" type="parTrans" cxnId="{163C2A3B-4ABC-4762-901A-BAAFED04F29D}">
      <dgm:prSet/>
      <dgm:spPr/>
      <dgm:t>
        <a:bodyPr/>
        <a:lstStyle/>
        <a:p>
          <a:endParaRPr lang="zh-CN" altLang="en-US"/>
        </a:p>
      </dgm:t>
    </dgm:pt>
    <dgm:pt modelId="{F66F5C62-5BDB-4441-A3B4-5A0D72B61F85}" type="sibTrans" cxnId="{163C2A3B-4ABC-4762-901A-BAAFED04F29D}">
      <dgm:prSet/>
      <dgm:spPr/>
      <dgm:t>
        <a:bodyPr/>
        <a:lstStyle/>
        <a:p>
          <a:endParaRPr lang="zh-CN" altLang="en-US"/>
        </a:p>
      </dgm:t>
    </dgm:pt>
    <dgm:pt modelId="{F7951425-EE87-4852-85C0-57B3BB2C47BA}">
      <dgm:prSet phldrT="[文本]"/>
      <dgm:spPr/>
      <dgm:t>
        <a:bodyPr/>
        <a:lstStyle/>
        <a:p>
          <a:r>
            <a:rPr lang="en-US" altLang="en-US" dirty="0"/>
            <a:t>Multimodal spam</a:t>
          </a:r>
          <a:endParaRPr lang="zh-CN" altLang="en-US" dirty="0"/>
        </a:p>
      </dgm:t>
    </dgm:pt>
    <dgm:pt modelId="{A8AAA9D5-2A99-4BBA-9807-8C494A2C18D1}" type="parTrans" cxnId="{12CE5770-D5AF-49BE-A23C-1D84763F5D07}">
      <dgm:prSet/>
      <dgm:spPr/>
      <dgm:t>
        <a:bodyPr/>
        <a:lstStyle/>
        <a:p>
          <a:endParaRPr lang="zh-CN" altLang="en-US"/>
        </a:p>
      </dgm:t>
    </dgm:pt>
    <dgm:pt modelId="{131C0E4E-A997-4848-9473-227C109F9D8F}" type="sibTrans" cxnId="{12CE5770-D5AF-49BE-A23C-1D84763F5D07}">
      <dgm:prSet/>
      <dgm:spPr/>
      <dgm:t>
        <a:bodyPr/>
        <a:lstStyle/>
        <a:p>
          <a:endParaRPr lang="zh-CN" altLang="en-US"/>
        </a:p>
      </dgm:t>
    </dgm:pt>
    <dgm:pt modelId="{547FA142-381D-403E-9E78-4255D7E24074}">
      <dgm:prSet phldrT="[文本]"/>
      <dgm:spPr/>
      <dgm:t>
        <a:bodyPr/>
        <a:lstStyle/>
        <a:p>
          <a:r>
            <a:rPr lang="en-US" altLang="en-US" dirty="0"/>
            <a:t>Website spam</a:t>
          </a:r>
          <a:endParaRPr lang="zh-CN" altLang="en-US" dirty="0"/>
        </a:p>
      </dgm:t>
    </dgm:pt>
    <dgm:pt modelId="{46B5D3D1-A729-4C8F-8CBA-338CE7D16602}" type="parTrans" cxnId="{BFD407FC-01DF-4442-83A7-C9C9B0682300}">
      <dgm:prSet/>
      <dgm:spPr/>
      <dgm:t>
        <a:bodyPr/>
        <a:lstStyle/>
        <a:p>
          <a:endParaRPr lang="zh-CN" altLang="en-US"/>
        </a:p>
      </dgm:t>
    </dgm:pt>
    <dgm:pt modelId="{685C1160-A84E-4406-9EA6-97AF55FBCAC9}" type="sibTrans" cxnId="{BFD407FC-01DF-4442-83A7-C9C9B0682300}">
      <dgm:prSet/>
      <dgm:spPr/>
      <dgm:t>
        <a:bodyPr/>
        <a:lstStyle/>
        <a:p>
          <a:endParaRPr lang="zh-CN" altLang="en-US"/>
        </a:p>
      </dgm:t>
    </dgm:pt>
    <dgm:pt modelId="{52C726E7-6642-48C8-9C3B-F1CFAEBEB4C5}" type="pres">
      <dgm:prSet presAssocID="{926A7065-D427-43C9-8E7A-5C426FA4E7B9}" presName="Name0" presStyleCnt="0">
        <dgm:presLayoutVars>
          <dgm:chMax val="1"/>
          <dgm:chPref val="1"/>
          <dgm:dir/>
          <dgm:animOne val="branch"/>
          <dgm:animLvl val="lvl"/>
        </dgm:presLayoutVars>
      </dgm:prSet>
      <dgm:spPr/>
    </dgm:pt>
    <dgm:pt modelId="{31147EE0-163C-4F81-AB50-FA5E51CD59EF}" type="pres">
      <dgm:prSet presAssocID="{31B2D98A-F224-4CC4-BD79-4ABC68013F78}" presName="Parent" presStyleLbl="node0" presStyleIdx="0" presStyleCnt="1">
        <dgm:presLayoutVars>
          <dgm:chMax val="6"/>
          <dgm:chPref val="6"/>
        </dgm:presLayoutVars>
      </dgm:prSet>
      <dgm:spPr/>
    </dgm:pt>
    <dgm:pt modelId="{F48E06FA-12AF-4A26-AE93-2123C5E0F2BA}" type="pres">
      <dgm:prSet presAssocID="{61A87946-B564-471C-920E-0D3555E11D21}" presName="Accent1" presStyleCnt="0"/>
      <dgm:spPr/>
    </dgm:pt>
    <dgm:pt modelId="{A3051B73-E518-40CB-8346-0750DFFADF1E}" type="pres">
      <dgm:prSet presAssocID="{61A87946-B564-471C-920E-0D3555E11D21}" presName="Accent" presStyleLbl="bgShp" presStyleIdx="0" presStyleCnt="6"/>
      <dgm:spPr/>
    </dgm:pt>
    <dgm:pt modelId="{4C6B2C7C-EA13-4D65-95BF-4E85515420CD}" type="pres">
      <dgm:prSet presAssocID="{61A87946-B564-471C-920E-0D3555E11D21}" presName="Child1" presStyleLbl="node1" presStyleIdx="0" presStyleCnt="6">
        <dgm:presLayoutVars>
          <dgm:chMax val="0"/>
          <dgm:chPref val="0"/>
          <dgm:bulletEnabled val="1"/>
        </dgm:presLayoutVars>
      </dgm:prSet>
      <dgm:spPr/>
    </dgm:pt>
    <dgm:pt modelId="{E4C393CA-CCD6-4504-B576-3E7ABA9996AA}" type="pres">
      <dgm:prSet presAssocID="{5B478208-A4C7-4417-A5E2-19BBCFDD03FB}" presName="Accent2" presStyleCnt="0"/>
      <dgm:spPr/>
    </dgm:pt>
    <dgm:pt modelId="{F831EB85-DBF3-41BA-9D08-02914F4A1966}" type="pres">
      <dgm:prSet presAssocID="{5B478208-A4C7-4417-A5E2-19BBCFDD03FB}" presName="Accent" presStyleLbl="bgShp" presStyleIdx="1" presStyleCnt="6"/>
      <dgm:spPr/>
    </dgm:pt>
    <dgm:pt modelId="{F812B66D-A73A-4903-9B2D-BB955E36657B}" type="pres">
      <dgm:prSet presAssocID="{5B478208-A4C7-4417-A5E2-19BBCFDD03FB}" presName="Child2" presStyleLbl="node1" presStyleIdx="1" presStyleCnt="6">
        <dgm:presLayoutVars>
          <dgm:chMax val="0"/>
          <dgm:chPref val="0"/>
          <dgm:bulletEnabled val="1"/>
        </dgm:presLayoutVars>
      </dgm:prSet>
      <dgm:spPr/>
    </dgm:pt>
    <dgm:pt modelId="{1AEEE126-83EE-4D98-BED3-B615A1985683}" type="pres">
      <dgm:prSet presAssocID="{059B71DF-5A93-4E86-BB92-6D9B5D51B8CE}" presName="Accent3" presStyleCnt="0"/>
      <dgm:spPr/>
    </dgm:pt>
    <dgm:pt modelId="{104E6978-7F3D-4702-BAA8-70EAAFD873E3}" type="pres">
      <dgm:prSet presAssocID="{059B71DF-5A93-4E86-BB92-6D9B5D51B8CE}" presName="Accent" presStyleLbl="bgShp" presStyleIdx="2" presStyleCnt="6"/>
      <dgm:spPr/>
    </dgm:pt>
    <dgm:pt modelId="{3351F5CE-8181-4FD6-B6A3-CA9E883A9071}" type="pres">
      <dgm:prSet presAssocID="{059B71DF-5A93-4E86-BB92-6D9B5D51B8CE}" presName="Child3" presStyleLbl="node1" presStyleIdx="2" presStyleCnt="6">
        <dgm:presLayoutVars>
          <dgm:chMax val="0"/>
          <dgm:chPref val="0"/>
          <dgm:bulletEnabled val="1"/>
        </dgm:presLayoutVars>
      </dgm:prSet>
      <dgm:spPr/>
    </dgm:pt>
    <dgm:pt modelId="{C2224B41-956E-442F-B8A7-924A9BADE100}" type="pres">
      <dgm:prSet presAssocID="{0A6577DE-E246-4A96-B24C-7BCFFC73F9EB}" presName="Accent4" presStyleCnt="0"/>
      <dgm:spPr/>
    </dgm:pt>
    <dgm:pt modelId="{61A6FF0F-F882-4292-A0EA-BF0700923F2A}" type="pres">
      <dgm:prSet presAssocID="{0A6577DE-E246-4A96-B24C-7BCFFC73F9EB}" presName="Accent" presStyleLbl="bgShp" presStyleIdx="3" presStyleCnt="6"/>
      <dgm:spPr/>
    </dgm:pt>
    <dgm:pt modelId="{5910F822-2739-4ACC-91B5-FBFE4A91077E}" type="pres">
      <dgm:prSet presAssocID="{0A6577DE-E246-4A96-B24C-7BCFFC73F9EB}" presName="Child4" presStyleLbl="node1" presStyleIdx="3" presStyleCnt="6">
        <dgm:presLayoutVars>
          <dgm:chMax val="0"/>
          <dgm:chPref val="0"/>
          <dgm:bulletEnabled val="1"/>
        </dgm:presLayoutVars>
      </dgm:prSet>
      <dgm:spPr/>
    </dgm:pt>
    <dgm:pt modelId="{F76ADCA8-1E42-47EE-961B-F13954637643}" type="pres">
      <dgm:prSet presAssocID="{F7951425-EE87-4852-85C0-57B3BB2C47BA}" presName="Accent5" presStyleCnt="0"/>
      <dgm:spPr/>
    </dgm:pt>
    <dgm:pt modelId="{0FF6A9A5-DC85-4029-879E-6A10426DFD94}" type="pres">
      <dgm:prSet presAssocID="{F7951425-EE87-4852-85C0-57B3BB2C47BA}" presName="Accent" presStyleLbl="bgShp" presStyleIdx="4" presStyleCnt="6"/>
      <dgm:spPr/>
    </dgm:pt>
    <dgm:pt modelId="{B5B26DDB-9395-4DA3-9164-ED804E671051}" type="pres">
      <dgm:prSet presAssocID="{F7951425-EE87-4852-85C0-57B3BB2C47BA}" presName="Child5" presStyleLbl="node1" presStyleIdx="4" presStyleCnt="6">
        <dgm:presLayoutVars>
          <dgm:chMax val="0"/>
          <dgm:chPref val="0"/>
          <dgm:bulletEnabled val="1"/>
        </dgm:presLayoutVars>
      </dgm:prSet>
      <dgm:spPr/>
    </dgm:pt>
    <dgm:pt modelId="{F0B26459-80C8-41B2-9CBB-DA481AE2EC05}" type="pres">
      <dgm:prSet presAssocID="{547FA142-381D-403E-9E78-4255D7E24074}" presName="Accent6" presStyleCnt="0"/>
      <dgm:spPr/>
    </dgm:pt>
    <dgm:pt modelId="{F0120534-4EB1-49B9-B9C6-8E122E91AAB6}" type="pres">
      <dgm:prSet presAssocID="{547FA142-381D-403E-9E78-4255D7E24074}" presName="Accent" presStyleLbl="bgShp" presStyleIdx="5" presStyleCnt="6"/>
      <dgm:spPr/>
    </dgm:pt>
    <dgm:pt modelId="{948C4438-CFDC-4073-9878-39293B857086}" type="pres">
      <dgm:prSet presAssocID="{547FA142-381D-403E-9E78-4255D7E24074}" presName="Child6" presStyleLbl="node1" presStyleIdx="5" presStyleCnt="6">
        <dgm:presLayoutVars>
          <dgm:chMax val="0"/>
          <dgm:chPref val="0"/>
          <dgm:bulletEnabled val="1"/>
        </dgm:presLayoutVars>
      </dgm:prSet>
      <dgm:spPr/>
    </dgm:pt>
  </dgm:ptLst>
  <dgm:cxnLst>
    <dgm:cxn modelId="{D7E184E3-1295-4441-8AFD-4094D7332E49}" srcId="{926A7065-D427-43C9-8E7A-5C426FA4E7B9}" destId="{31B2D98A-F224-4CC4-BD79-4ABC68013F78}" srcOrd="0" destOrd="0" parTransId="{D7673B40-A443-4817-9ABE-5982FDAA9B95}" sibTransId="{3065AA24-D9E3-45B6-A05B-4D13D28C699A}"/>
    <dgm:cxn modelId="{28F73401-E0C4-48D1-956C-33C31DA6F208}" type="presOf" srcId="{059B71DF-5A93-4E86-BB92-6D9B5D51B8CE}" destId="{3351F5CE-8181-4FD6-B6A3-CA9E883A9071}" srcOrd="0" destOrd="0" presId="urn:microsoft.com/office/officeart/2011/layout/HexagonRadial#1"/>
    <dgm:cxn modelId="{EB52EC0C-8572-4979-BE07-A5C3A958B8CD}" type="presOf" srcId="{547FA142-381D-403E-9E78-4255D7E24074}" destId="{948C4438-CFDC-4073-9878-39293B857086}" srcOrd="0" destOrd="0" presId="urn:microsoft.com/office/officeart/2011/layout/HexagonRadial#1"/>
    <dgm:cxn modelId="{06177C59-0C5D-415D-BD5F-7AFDA19173C3}" srcId="{31B2D98A-F224-4CC4-BD79-4ABC68013F78}" destId="{61A87946-B564-471C-920E-0D3555E11D21}" srcOrd="0" destOrd="0" parTransId="{19D1C548-644C-49EC-8550-E85E03DB6089}" sibTransId="{A8FD6F73-4AB2-444D-AA10-C4B650A51005}"/>
    <dgm:cxn modelId="{12CE5770-D5AF-49BE-A23C-1D84763F5D07}" srcId="{31B2D98A-F224-4CC4-BD79-4ABC68013F78}" destId="{F7951425-EE87-4852-85C0-57B3BB2C47BA}" srcOrd="4" destOrd="0" parTransId="{A8AAA9D5-2A99-4BBA-9807-8C494A2C18D1}" sibTransId="{131C0E4E-A997-4848-9473-227C109F9D8F}"/>
    <dgm:cxn modelId="{296655C1-A192-4D3C-A51A-E5C1759715A3}" type="presOf" srcId="{F7951425-EE87-4852-85C0-57B3BB2C47BA}" destId="{B5B26DDB-9395-4DA3-9164-ED804E671051}" srcOrd="0" destOrd="0" presId="urn:microsoft.com/office/officeart/2011/layout/HexagonRadial#1"/>
    <dgm:cxn modelId="{566FCA6B-408D-4FB4-89ED-3224513430B4}" type="presOf" srcId="{61A87946-B564-471C-920E-0D3555E11D21}" destId="{4C6B2C7C-EA13-4D65-95BF-4E85515420CD}" srcOrd="0" destOrd="0" presId="urn:microsoft.com/office/officeart/2011/layout/HexagonRadial#1"/>
    <dgm:cxn modelId="{866449EB-714E-4E99-AC4E-67C4A7EE6102}" type="presOf" srcId="{926A7065-D427-43C9-8E7A-5C426FA4E7B9}" destId="{52C726E7-6642-48C8-9C3B-F1CFAEBEB4C5}" srcOrd="0" destOrd="0" presId="urn:microsoft.com/office/officeart/2011/layout/HexagonRadial#1"/>
    <dgm:cxn modelId="{21344054-2571-4872-802B-66C56B5D8E77}" type="presOf" srcId="{31B2D98A-F224-4CC4-BD79-4ABC68013F78}" destId="{31147EE0-163C-4F81-AB50-FA5E51CD59EF}" srcOrd="0" destOrd="0" presId="urn:microsoft.com/office/officeart/2011/layout/HexagonRadial#1"/>
    <dgm:cxn modelId="{BFD407FC-01DF-4442-83A7-C9C9B0682300}" srcId="{31B2D98A-F224-4CC4-BD79-4ABC68013F78}" destId="{547FA142-381D-403E-9E78-4255D7E24074}" srcOrd="5" destOrd="0" parTransId="{46B5D3D1-A729-4C8F-8CBA-338CE7D16602}" sibTransId="{685C1160-A84E-4406-9EA6-97AF55FBCAC9}"/>
    <dgm:cxn modelId="{DBF32E30-2A2E-44A2-9FA2-675ABD630ED2}" srcId="{31B2D98A-F224-4CC4-BD79-4ABC68013F78}" destId="{059B71DF-5A93-4E86-BB92-6D9B5D51B8CE}" srcOrd="2" destOrd="0" parTransId="{59FA0E58-021E-4FDF-B97A-70B52FFD10C7}" sibTransId="{7851CC62-61C0-4CCF-B4A0-635F5D36B649}"/>
    <dgm:cxn modelId="{BB5AFBA9-FF90-46E2-BDBB-14C8DA28FE01}" type="presOf" srcId="{0A6577DE-E246-4A96-B24C-7BCFFC73F9EB}" destId="{5910F822-2739-4ACC-91B5-FBFE4A91077E}" srcOrd="0" destOrd="0" presId="urn:microsoft.com/office/officeart/2011/layout/HexagonRadial#1"/>
    <dgm:cxn modelId="{34CB615F-2E5A-452A-BC79-5479FDED63E0}" type="presOf" srcId="{5B478208-A4C7-4417-A5E2-19BBCFDD03FB}" destId="{F812B66D-A73A-4903-9B2D-BB955E36657B}" srcOrd="0" destOrd="0" presId="urn:microsoft.com/office/officeart/2011/layout/HexagonRadial#1"/>
    <dgm:cxn modelId="{163C2A3B-4ABC-4762-901A-BAAFED04F29D}" srcId="{31B2D98A-F224-4CC4-BD79-4ABC68013F78}" destId="{0A6577DE-E246-4A96-B24C-7BCFFC73F9EB}" srcOrd="3" destOrd="0" parTransId="{D4CFB1F8-93A4-4416-A136-7495211576F2}" sibTransId="{F66F5C62-5BDB-4441-A3B4-5A0D72B61F85}"/>
    <dgm:cxn modelId="{9DDB5FE0-F01F-477B-A730-CD1C7EB773FA}" srcId="{31B2D98A-F224-4CC4-BD79-4ABC68013F78}" destId="{5B478208-A4C7-4417-A5E2-19BBCFDD03FB}" srcOrd="1" destOrd="0" parTransId="{11102E3A-0225-4B9C-B1AE-DEE6B740BE10}" sibTransId="{DA94FC1B-A935-4520-BE13-48FF55A5DC97}"/>
    <dgm:cxn modelId="{FC89C28A-E05E-484E-A691-556A1FE735EF}" type="presParOf" srcId="{52C726E7-6642-48C8-9C3B-F1CFAEBEB4C5}" destId="{31147EE0-163C-4F81-AB50-FA5E51CD59EF}" srcOrd="0" destOrd="0" presId="urn:microsoft.com/office/officeart/2011/layout/HexagonRadial#1"/>
    <dgm:cxn modelId="{D3ECF51F-1E69-4AA6-82E1-CE1B8BEE58B8}" type="presParOf" srcId="{52C726E7-6642-48C8-9C3B-F1CFAEBEB4C5}" destId="{F48E06FA-12AF-4A26-AE93-2123C5E0F2BA}" srcOrd="1" destOrd="0" presId="urn:microsoft.com/office/officeart/2011/layout/HexagonRadial#1"/>
    <dgm:cxn modelId="{897FDCCC-1732-49FF-9818-EF3861D040CE}" type="presParOf" srcId="{F48E06FA-12AF-4A26-AE93-2123C5E0F2BA}" destId="{A3051B73-E518-40CB-8346-0750DFFADF1E}" srcOrd="0" destOrd="0" presId="urn:microsoft.com/office/officeart/2011/layout/HexagonRadial#1"/>
    <dgm:cxn modelId="{82A859E2-48D1-4C68-8684-035F6F44D6D7}" type="presParOf" srcId="{52C726E7-6642-48C8-9C3B-F1CFAEBEB4C5}" destId="{4C6B2C7C-EA13-4D65-95BF-4E85515420CD}" srcOrd="2" destOrd="0" presId="urn:microsoft.com/office/officeart/2011/layout/HexagonRadial#1"/>
    <dgm:cxn modelId="{3BD1484B-E2E2-4900-87E2-F4D6E3DBE239}" type="presParOf" srcId="{52C726E7-6642-48C8-9C3B-F1CFAEBEB4C5}" destId="{E4C393CA-CCD6-4504-B576-3E7ABA9996AA}" srcOrd="3" destOrd="0" presId="urn:microsoft.com/office/officeart/2011/layout/HexagonRadial#1"/>
    <dgm:cxn modelId="{354E9607-C6A4-4651-B6E5-E503309B5CF4}" type="presParOf" srcId="{E4C393CA-CCD6-4504-B576-3E7ABA9996AA}" destId="{F831EB85-DBF3-41BA-9D08-02914F4A1966}" srcOrd="0" destOrd="0" presId="urn:microsoft.com/office/officeart/2011/layout/HexagonRadial#1"/>
    <dgm:cxn modelId="{C838E26E-93F5-41CE-BA1E-04D6F25B4BD4}" type="presParOf" srcId="{52C726E7-6642-48C8-9C3B-F1CFAEBEB4C5}" destId="{F812B66D-A73A-4903-9B2D-BB955E36657B}" srcOrd="4" destOrd="0" presId="urn:microsoft.com/office/officeart/2011/layout/HexagonRadial#1"/>
    <dgm:cxn modelId="{9FEA466A-8B3C-41CD-B5FE-0C5FA2386FAE}" type="presParOf" srcId="{52C726E7-6642-48C8-9C3B-F1CFAEBEB4C5}" destId="{1AEEE126-83EE-4D98-BED3-B615A1985683}" srcOrd="5" destOrd="0" presId="urn:microsoft.com/office/officeart/2011/layout/HexagonRadial#1"/>
    <dgm:cxn modelId="{A3B196EE-5DDC-4515-985B-1EE7E2E47DAD}" type="presParOf" srcId="{1AEEE126-83EE-4D98-BED3-B615A1985683}" destId="{104E6978-7F3D-4702-BAA8-70EAAFD873E3}" srcOrd="0" destOrd="0" presId="urn:microsoft.com/office/officeart/2011/layout/HexagonRadial#1"/>
    <dgm:cxn modelId="{397551D1-EF8D-4C2F-9336-CFAB18563601}" type="presParOf" srcId="{52C726E7-6642-48C8-9C3B-F1CFAEBEB4C5}" destId="{3351F5CE-8181-4FD6-B6A3-CA9E883A9071}" srcOrd="6" destOrd="0" presId="urn:microsoft.com/office/officeart/2011/layout/HexagonRadial#1"/>
    <dgm:cxn modelId="{370FC42B-80ED-458F-B9A9-42F1AE8974D5}" type="presParOf" srcId="{52C726E7-6642-48C8-9C3B-F1CFAEBEB4C5}" destId="{C2224B41-956E-442F-B8A7-924A9BADE100}" srcOrd="7" destOrd="0" presId="urn:microsoft.com/office/officeart/2011/layout/HexagonRadial#1"/>
    <dgm:cxn modelId="{607DF40B-E63A-4D26-9082-F800A83343F6}" type="presParOf" srcId="{C2224B41-956E-442F-B8A7-924A9BADE100}" destId="{61A6FF0F-F882-4292-A0EA-BF0700923F2A}" srcOrd="0" destOrd="0" presId="urn:microsoft.com/office/officeart/2011/layout/HexagonRadial#1"/>
    <dgm:cxn modelId="{C765F0C3-4F06-4521-8DDF-F13B902EC2E7}" type="presParOf" srcId="{52C726E7-6642-48C8-9C3B-F1CFAEBEB4C5}" destId="{5910F822-2739-4ACC-91B5-FBFE4A91077E}" srcOrd="8" destOrd="0" presId="urn:microsoft.com/office/officeart/2011/layout/HexagonRadial#1"/>
    <dgm:cxn modelId="{BBD83039-D7D2-4173-B983-8B6F22BFDAF6}" type="presParOf" srcId="{52C726E7-6642-48C8-9C3B-F1CFAEBEB4C5}" destId="{F76ADCA8-1E42-47EE-961B-F13954637643}" srcOrd="9" destOrd="0" presId="urn:microsoft.com/office/officeart/2011/layout/HexagonRadial#1"/>
    <dgm:cxn modelId="{5C6A98D2-E025-4324-A047-8B21BEF4D8B1}" type="presParOf" srcId="{F76ADCA8-1E42-47EE-961B-F13954637643}" destId="{0FF6A9A5-DC85-4029-879E-6A10426DFD94}" srcOrd="0" destOrd="0" presId="urn:microsoft.com/office/officeart/2011/layout/HexagonRadial#1"/>
    <dgm:cxn modelId="{73CAEDE2-9A4E-448D-BF4E-81433704AB32}" type="presParOf" srcId="{52C726E7-6642-48C8-9C3B-F1CFAEBEB4C5}" destId="{B5B26DDB-9395-4DA3-9164-ED804E671051}" srcOrd="10" destOrd="0" presId="urn:microsoft.com/office/officeart/2011/layout/HexagonRadial#1"/>
    <dgm:cxn modelId="{E9E7666D-B186-44A1-9255-60FA8777D0E5}" type="presParOf" srcId="{52C726E7-6642-48C8-9C3B-F1CFAEBEB4C5}" destId="{F0B26459-80C8-41B2-9CBB-DA481AE2EC05}" srcOrd="11" destOrd="0" presId="urn:microsoft.com/office/officeart/2011/layout/HexagonRadial#1"/>
    <dgm:cxn modelId="{703B0A70-A2FB-4B6E-A1FF-2C6E0DC014A8}" type="presParOf" srcId="{F0B26459-80C8-41B2-9CBB-DA481AE2EC05}" destId="{F0120534-4EB1-49B9-B9C6-8E122E91AAB6}" srcOrd="0" destOrd="0" presId="urn:microsoft.com/office/officeart/2011/layout/HexagonRadial#1"/>
    <dgm:cxn modelId="{0C4EC0A4-EE26-4204-AA4F-61F66C44635B}" type="presParOf" srcId="{52C726E7-6642-48C8-9C3B-F1CFAEBEB4C5}" destId="{948C4438-CFDC-4073-9878-39293B857086}" srcOrd="12" destOrd="0" presId="urn:microsoft.com/office/officeart/2011/layout/Hexagon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63F98A-D2C8-4A16-82BD-BF98EBFD3B1C}"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zh-CN" altLang="en-US"/>
        </a:p>
      </dgm:t>
    </dgm:pt>
    <dgm:pt modelId="{7CFF2CE7-26AE-46E2-9630-1927DA7AB9CF}">
      <dgm:prSet phldrT="[文本]"/>
      <dgm:spPr/>
      <dgm:t>
        <a:bodyPr/>
        <a:lstStyle/>
        <a:p>
          <a:r>
            <a:rPr lang="en-US" altLang="en-US" dirty="0"/>
            <a:t>Creation and delivery of spam</a:t>
          </a:r>
          <a:endParaRPr lang="zh-CN" altLang="en-US" dirty="0"/>
        </a:p>
      </dgm:t>
    </dgm:pt>
    <dgm:pt modelId="{E9254F97-6712-45D0-A552-D6CB0E097EC3}" type="parTrans" cxnId="{7EFF3239-B906-4228-AFEE-D402EDF31B94}">
      <dgm:prSet/>
      <dgm:spPr/>
      <dgm:t>
        <a:bodyPr/>
        <a:lstStyle/>
        <a:p>
          <a:endParaRPr lang="zh-CN" altLang="en-US"/>
        </a:p>
      </dgm:t>
    </dgm:pt>
    <dgm:pt modelId="{3A4961DC-C09D-45F7-9E34-42FFF7FEFA87}" type="sibTrans" cxnId="{7EFF3239-B906-4228-AFEE-D402EDF31B94}">
      <dgm:prSet/>
      <dgm:spPr/>
      <dgm:t>
        <a:bodyPr/>
        <a:lstStyle/>
        <a:p>
          <a:endParaRPr lang="zh-CN" altLang="en-US"/>
        </a:p>
      </dgm:t>
    </dgm:pt>
    <dgm:pt modelId="{E615824A-1122-471D-95FE-9FE17EA09BF6}">
      <dgm:prSet phldrT="[文本]"/>
      <dgm:spPr/>
      <dgm:t>
        <a:bodyPr/>
        <a:lstStyle/>
        <a:p>
          <a:r>
            <a:rPr lang="en-US" altLang="en-US" dirty="0"/>
            <a:t>Collection of target list</a:t>
          </a:r>
          <a:endParaRPr lang="zh-CN" altLang="en-US" dirty="0"/>
        </a:p>
      </dgm:t>
    </dgm:pt>
    <dgm:pt modelId="{995E2976-5D8A-4F1D-8BC8-B1FBC0AA13A3}" type="parTrans" cxnId="{657B2A6F-C56A-48B5-BD4A-53CB98A865B6}">
      <dgm:prSet/>
      <dgm:spPr/>
      <dgm:t>
        <a:bodyPr/>
        <a:lstStyle/>
        <a:p>
          <a:endParaRPr lang="zh-CN" altLang="en-US"/>
        </a:p>
      </dgm:t>
    </dgm:pt>
    <dgm:pt modelId="{4743C37D-D457-4CF1-B8FB-6FFBFFF8A30E}" type="sibTrans" cxnId="{657B2A6F-C56A-48B5-BD4A-53CB98A865B6}">
      <dgm:prSet/>
      <dgm:spPr/>
      <dgm:t>
        <a:bodyPr/>
        <a:lstStyle/>
        <a:p>
          <a:endParaRPr lang="zh-CN" altLang="en-US"/>
        </a:p>
      </dgm:t>
    </dgm:pt>
    <dgm:pt modelId="{6592FB05-949A-48AB-A440-C1BDE04CABE5}">
      <dgm:prSet phldrT="[文本]"/>
      <dgm:spPr/>
      <dgm:t>
        <a:bodyPr/>
        <a:lstStyle/>
        <a:p>
          <a:r>
            <a:rPr lang="en-US" altLang="en-US" dirty="0"/>
            <a:t>Creation and delivery of spam</a:t>
          </a:r>
          <a:endParaRPr lang="zh-CN" altLang="en-US" dirty="0"/>
        </a:p>
      </dgm:t>
    </dgm:pt>
    <dgm:pt modelId="{CCBD298A-6121-438C-A980-D81F901E06AC}" type="parTrans" cxnId="{717B622A-6A6F-4695-9326-D94AB9BD5FFC}">
      <dgm:prSet/>
      <dgm:spPr/>
      <dgm:t>
        <a:bodyPr/>
        <a:lstStyle/>
        <a:p>
          <a:endParaRPr lang="zh-CN" altLang="en-US"/>
        </a:p>
      </dgm:t>
    </dgm:pt>
    <dgm:pt modelId="{24D154BC-DFEA-4997-95D0-88F6D4B1B30E}" type="sibTrans" cxnId="{717B622A-6A6F-4695-9326-D94AB9BD5FFC}">
      <dgm:prSet/>
      <dgm:spPr/>
      <dgm:t>
        <a:bodyPr/>
        <a:lstStyle/>
        <a:p>
          <a:endParaRPr lang="zh-CN" altLang="en-US"/>
        </a:p>
      </dgm:t>
    </dgm:pt>
    <dgm:pt modelId="{F0446E62-7F1E-48AE-B27A-CE456E763EE9}">
      <dgm:prSet phldrT="[文本]"/>
      <dgm:spPr/>
      <dgm:t>
        <a:bodyPr/>
        <a:lstStyle/>
        <a:p>
          <a:r>
            <a:rPr lang="en-US" altLang="en-US" dirty="0"/>
            <a:t>Detection and filtering of spam</a:t>
          </a:r>
          <a:endParaRPr lang="zh-CN" altLang="en-US" dirty="0"/>
        </a:p>
      </dgm:t>
    </dgm:pt>
    <dgm:pt modelId="{9D1D246C-EA6A-4A9A-B1C0-9CE3D30BAB99}" type="parTrans" cxnId="{D108448E-114B-494B-AF19-84A8C9DE52CC}">
      <dgm:prSet/>
      <dgm:spPr/>
      <dgm:t>
        <a:bodyPr/>
        <a:lstStyle/>
        <a:p>
          <a:endParaRPr lang="zh-CN" altLang="en-US"/>
        </a:p>
      </dgm:t>
    </dgm:pt>
    <dgm:pt modelId="{96537656-54BF-4681-A010-80F436FEE69E}" type="sibTrans" cxnId="{D108448E-114B-494B-AF19-84A8C9DE52CC}">
      <dgm:prSet/>
      <dgm:spPr/>
      <dgm:t>
        <a:bodyPr/>
        <a:lstStyle/>
        <a:p>
          <a:endParaRPr lang="zh-CN" altLang="en-US"/>
        </a:p>
      </dgm:t>
    </dgm:pt>
    <dgm:pt modelId="{70846C0E-D228-45BD-A0AE-223953F93B93}">
      <dgm:prSet phldrT="[文本]"/>
      <dgm:spPr/>
      <dgm:t>
        <a:bodyPr/>
        <a:lstStyle/>
        <a:p>
          <a:r>
            <a:rPr lang="en-US" altLang="en-US" dirty="0"/>
            <a:t>Real-time communications</a:t>
          </a:r>
          <a:endParaRPr lang="zh-CN" altLang="en-US" dirty="0"/>
        </a:p>
      </dgm:t>
    </dgm:pt>
    <dgm:pt modelId="{EB04BD40-D297-40FC-ABF0-378B447DE374}" type="parTrans" cxnId="{80F4C032-48DB-4247-B2E6-5AB1FF1F92DE}">
      <dgm:prSet/>
      <dgm:spPr/>
      <dgm:t>
        <a:bodyPr/>
        <a:lstStyle/>
        <a:p>
          <a:endParaRPr lang="zh-CN" altLang="en-US"/>
        </a:p>
      </dgm:t>
    </dgm:pt>
    <dgm:pt modelId="{B2342A2F-31E1-4620-B8AD-7E5287117B63}" type="sibTrans" cxnId="{80F4C032-48DB-4247-B2E6-5AB1FF1F92DE}">
      <dgm:prSet/>
      <dgm:spPr/>
      <dgm:t>
        <a:bodyPr/>
        <a:lstStyle/>
        <a:p>
          <a:endParaRPr lang="zh-CN" altLang="en-US"/>
        </a:p>
      </dgm:t>
    </dgm:pt>
    <dgm:pt modelId="{B810AA05-D979-4FE2-882B-F0751F2563B0}">
      <dgm:prSet phldrT="[文本]"/>
      <dgm:spPr/>
      <dgm:t>
        <a:bodyPr/>
        <a:lstStyle/>
        <a:p>
          <a:r>
            <a:rPr lang="en-US" altLang="en-US" dirty="0"/>
            <a:t>Difficulty of contents analysis of voice and video</a:t>
          </a:r>
          <a:endParaRPr lang="zh-CN" altLang="en-US" dirty="0"/>
        </a:p>
      </dgm:t>
    </dgm:pt>
    <dgm:pt modelId="{22465394-E050-4C2D-986F-98F0902A853E}" type="parTrans" cxnId="{3B1A0856-13D1-4417-95E7-6E411EB141E0}">
      <dgm:prSet/>
      <dgm:spPr/>
      <dgm:t>
        <a:bodyPr/>
        <a:lstStyle/>
        <a:p>
          <a:endParaRPr lang="zh-CN" altLang="en-US"/>
        </a:p>
      </dgm:t>
    </dgm:pt>
    <dgm:pt modelId="{D7FD87F5-4885-4379-ACD3-C66F9EBFAAAF}" type="sibTrans" cxnId="{3B1A0856-13D1-4417-95E7-6E411EB141E0}">
      <dgm:prSet/>
      <dgm:spPr/>
      <dgm:t>
        <a:bodyPr/>
        <a:lstStyle/>
        <a:p>
          <a:endParaRPr lang="zh-CN" altLang="en-US"/>
        </a:p>
      </dgm:t>
    </dgm:pt>
    <dgm:pt modelId="{74F455E6-DF53-48ED-AF0A-C491DF168BE7}">
      <dgm:prSet phldrT="[文本]"/>
      <dgm:spPr/>
      <dgm:t>
        <a:bodyPr/>
        <a:lstStyle/>
        <a:p>
          <a:r>
            <a:rPr lang="en-US" altLang="en-US" dirty="0"/>
            <a:t>Action for the received spam</a:t>
          </a:r>
          <a:endParaRPr lang="zh-CN" altLang="en-US" dirty="0"/>
        </a:p>
      </dgm:t>
    </dgm:pt>
    <dgm:pt modelId="{D1D80168-42ED-4E14-AA20-B528C0D153E0}" type="parTrans" cxnId="{9F116D39-A5B8-44D0-8A1F-3927A85EBE8C}">
      <dgm:prSet/>
      <dgm:spPr/>
      <dgm:t>
        <a:bodyPr/>
        <a:lstStyle/>
        <a:p>
          <a:endParaRPr lang="zh-CN" altLang="en-US"/>
        </a:p>
      </dgm:t>
    </dgm:pt>
    <dgm:pt modelId="{0177E99E-E3A9-4E05-9229-F5094D28DEFD}" type="sibTrans" cxnId="{9F116D39-A5B8-44D0-8A1F-3927A85EBE8C}">
      <dgm:prSet/>
      <dgm:spPr/>
      <dgm:t>
        <a:bodyPr/>
        <a:lstStyle/>
        <a:p>
          <a:endParaRPr lang="zh-CN" altLang="en-US"/>
        </a:p>
      </dgm:t>
    </dgm:pt>
    <dgm:pt modelId="{0192FA05-4D8C-488C-B126-5D7D50151190}">
      <dgm:prSet phldrT="[文本]"/>
      <dgm:spPr/>
      <dgm:t>
        <a:bodyPr/>
        <a:lstStyle/>
        <a:p>
          <a:r>
            <a:rPr lang="en-US" altLang="en-US" dirty="0"/>
            <a:t>add spammer's identifier to a blacklist</a:t>
          </a:r>
          <a:endParaRPr lang="zh-CN" altLang="en-US" dirty="0"/>
        </a:p>
      </dgm:t>
    </dgm:pt>
    <dgm:pt modelId="{0D4016C7-3BC4-4595-B045-1A1D86694AE8}" type="parTrans" cxnId="{73796145-8A11-431D-9C0E-2573F11A189C}">
      <dgm:prSet/>
      <dgm:spPr/>
      <dgm:t>
        <a:bodyPr/>
        <a:lstStyle/>
        <a:p>
          <a:endParaRPr lang="zh-CN" altLang="en-US"/>
        </a:p>
      </dgm:t>
    </dgm:pt>
    <dgm:pt modelId="{A16A8D23-B17F-44D5-B8EE-9DA9ACD18293}" type="sibTrans" cxnId="{73796145-8A11-431D-9C0E-2573F11A189C}">
      <dgm:prSet/>
      <dgm:spPr/>
      <dgm:t>
        <a:bodyPr/>
        <a:lstStyle/>
        <a:p>
          <a:endParaRPr lang="zh-CN" altLang="en-US"/>
        </a:p>
      </dgm:t>
    </dgm:pt>
    <dgm:pt modelId="{6B8E1808-3DF3-4EFB-A5D1-2085D24ED88D}">
      <dgm:prSet phldrT="[文本]"/>
      <dgm:spPr/>
      <dgm:t>
        <a:bodyPr/>
        <a:lstStyle/>
        <a:p>
          <a:r>
            <a:rPr lang="en-US" altLang="en-US" dirty="0"/>
            <a:t>give a bad score to the spammer</a:t>
          </a:r>
          <a:endParaRPr lang="zh-CN" altLang="en-US" dirty="0"/>
        </a:p>
      </dgm:t>
    </dgm:pt>
    <dgm:pt modelId="{7DB05840-F515-4E35-B9EF-F649FA1825BB}" type="parTrans" cxnId="{111E585B-5467-4780-9086-B0553531F423}">
      <dgm:prSet/>
      <dgm:spPr/>
      <dgm:t>
        <a:bodyPr/>
        <a:lstStyle/>
        <a:p>
          <a:endParaRPr lang="zh-CN" altLang="en-US"/>
        </a:p>
      </dgm:t>
    </dgm:pt>
    <dgm:pt modelId="{51F8DE56-9E07-4B3F-B056-2D8471FFDF62}" type="sibTrans" cxnId="{111E585B-5467-4780-9086-B0553531F423}">
      <dgm:prSet/>
      <dgm:spPr/>
      <dgm:t>
        <a:bodyPr/>
        <a:lstStyle/>
        <a:p>
          <a:endParaRPr lang="zh-CN" altLang="en-US"/>
        </a:p>
      </dgm:t>
    </dgm:pt>
    <dgm:pt modelId="{4C2DC7A0-EEB2-4B04-8B69-82DB132A0E09}">
      <dgm:prSet phldrT="[文本]"/>
      <dgm:spPr/>
      <dgm:t>
        <a:bodyPr/>
        <a:lstStyle/>
        <a:p>
          <a:r>
            <a:rPr lang="en-US" altLang="en-US" dirty="0"/>
            <a:t>Difficulty of spammer authentication</a:t>
          </a:r>
          <a:endParaRPr lang="zh-CN" altLang="en-US" dirty="0"/>
        </a:p>
      </dgm:t>
    </dgm:pt>
    <dgm:pt modelId="{AC979F15-1C4D-4368-8A11-3B75DFBB32D0}" type="parTrans" cxnId="{0E7AC5B0-B1B1-4A69-BB77-A0E341F674DC}">
      <dgm:prSet/>
      <dgm:spPr/>
      <dgm:t>
        <a:bodyPr/>
        <a:lstStyle/>
        <a:p>
          <a:endParaRPr lang="zh-CN" altLang="en-US"/>
        </a:p>
      </dgm:t>
    </dgm:pt>
    <dgm:pt modelId="{3E5C4F8D-83B7-4887-8A13-A4A6E81AFACF}" type="sibTrans" cxnId="{0E7AC5B0-B1B1-4A69-BB77-A0E341F674DC}">
      <dgm:prSet/>
      <dgm:spPr/>
      <dgm:t>
        <a:bodyPr/>
        <a:lstStyle/>
        <a:p>
          <a:endParaRPr lang="zh-CN" altLang="en-US"/>
        </a:p>
      </dgm:t>
    </dgm:pt>
    <dgm:pt modelId="{2037464A-EF24-4012-BF07-E2B398247EF6}">
      <dgm:prSet phldrT="[文本]"/>
      <dgm:spPr/>
      <dgm:t>
        <a:bodyPr/>
        <a:lstStyle/>
        <a:p>
          <a:r>
            <a:rPr lang="en-US" altLang="en-US" dirty="0"/>
            <a:t>report illegal spam to punish spammers</a:t>
          </a:r>
          <a:endParaRPr lang="zh-CN" altLang="en-US" dirty="0"/>
        </a:p>
      </dgm:t>
    </dgm:pt>
    <dgm:pt modelId="{1B086C69-B943-478C-BFDA-7DC21FBF0AB7}" type="parTrans" cxnId="{B59366DC-7719-483D-BC60-50C49876909C}">
      <dgm:prSet/>
      <dgm:spPr/>
      <dgm:t>
        <a:bodyPr/>
        <a:lstStyle/>
        <a:p>
          <a:endParaRPr lang="zh-CN" altLang="en-US"/>
        </a:p>
      </dgm:t>
    </dgm:pt>
    <dgm:pt modelId="{BE639449-EFB0-4378-9EA3-DF6213136488}" type="sibTrans" cxnId="{B59366DC-7719-483D-BC60-50C49876909C}">
      <dgm:prSet/>
      <dgm:spPr/>
      <dgm:t>
        <a:bodyPr/>
        <a:lstStyle/>
        <a:p>
          <a:endParaRPr lang="zh-CN" altLang="en-US"/>
        </a:p>
      </dgm:t>
    </dgm:pt>
    <dgm:pt modelId="{0AB795CF-ADC1-437C-9B9E-FF132194834F}" type="pres">
      <dgm:prSet presAssocID="{9263F98A-D2C8-4A16-82BD-BF98EBFD3B1C}" presName="Name0" presStyleCnt="0">
        <dgm:presLayoutVars>
          <dgm:dir/>
          <dgm:animLvl val="lvl"/>
          <dgm:resizeHandles val="exact"/>
        </dgm:presLayoutVars>
      </dgm:prSet>
      <dgm:spPr/>
    </dgm:pt>
    <dgm:pt modelId="{8C64E64A-1898-46EF-9C8F-09ACAF2D4B14}" type="pres">
      <dgm:prSet presAssocID="{9263F98A-D2C8-4A16-82BD-BF98EBFD3B1C}" presName="tSp" presStyleCnt="0"/>
      <dgm:spPr/>
    </dgm:pt>
    <dgm:pt modelId="{85B10413-ECCC-4015-8E71-CE47EE623E79}" type="pres">
      <dgm:prSet presAssocID="{9263F98A-D2C8-4A16-82BD-BF98EBFD3B1C}" presName="bSp" presStyleCnt="0"/>
      <dgm:spPr/>
    </dgm:pt>
    <dgm:pt modelId="{9E499F57-CF77-4656-AA3D-89963FD2BC99}" type="pres">
      <dgm:prSet presAssocID="{9263F98A-D2C8-4A16-82BD-BF98EBFD3B1C}" presName="process" presStyleCnt="0"/>
      <dgm:spPr/>
    </dgm:pt>
    <dgm:pt modelId="{3AB9FD36-2DD7-4A7C-A696-3BB42D01D960}" type="pres">
      <dgm:prSet presAssocID="{7CFF2CE7-26AE-46E2-9630-1927DA7AB9CF}" presName="composite1" presStyleCnt="0"/>
      <dgm:spPr/>
    </dgm:pt>
    <dgm:pt modelId="{3E10DE3F-5946-4671-A705-48E8C5A0C302}" type="pres">
      <dgm:prSet presAssocID="{7CFF2CE7-26AE-46E2-9630-1927DA7AB9CF}" presName="dummyNode1" presStyleLbl="node1" presStyleIdx="0" presStyleCnt="3"/>
      <dgm:spPr/>
    </dgm:pt>
    <dgm:pt modelId="{04589061-F6F5-4E9A-88A7-FD5DC6EDAFA6}" type="pres">
      <dgm:prSet presAssocID="{7CFF2CE7-26AE-46E2-9630-1927DA7AB9CF}" presName="childNode1" presStyleLbl="bgAcc1" presStyleIdx="0" presStyleCnt="3">
        <dgm:presLayoutVars>
          <dgm:bulletEnabled val="1"/>
        </dgm:presLayoutVars>
      </dgm:prSet>
      <dgm:spPr/>
    </dgm:pt>
    <dgm:pt modelId="{4651CCA9-9249-4C1C-BD04-AE3A3116CA3E}" type="pres">
      <dgm:prSet presAssocID="{7CFF2CE7-26AE-46E2-9630-1927DA7AB9CF}" presName="childNode1tx" presStyleLbl="bgAcc1" presStyleIdx="0" presStyleCnt="3">
        <dgm:presLayoutVars>
          <dgm:bulletEnabled val="1"/>
        </dgm:presLayoutVars>
      </dgm:prSet>
      <dgm:spPr/>
    </dgm:pt>
    <dgm:pt modelId="{A0184F01-0E78-401B-92B9-68864B5031BF}" type="pres">
      <dgm:prSet presAssocID="{7CFF2CE7-26AE-46E2-9630-1927DA7AB9CF}" presName="parentNode1" presStyleLbl="node1" presStyleIdx="0" presStyleCnt="3">
        <dgm:presLayoutVars>
          <dgm:chMax val="1"/>
          <dgm:bulletEnabled val="1"/>
        </dgm:presLayoutVars>
      </dgm:prSet>
      <dgm:spPr/>
    </dgm:pt>
    <dgm:pt modelId="{004F2B9F-05A8-4B65-90E9-A50F8E77BE12}" type="pres">
      <dgm:prSet presAssocID="{7CFF2CE7-26AE-46E2-9630-1927DA7AB9CF}" presName="connSite1" presStyleCnt="0"/>
      <dgm:spPr/>
    </dgm:pt>
    <dgm:pt modelId="{1E804809-4A73-49F8-AEF1-7F1FD7974AB0}" type="pres">
      <dgm:prSet presAssocID="{3A4961DC-C09D-45F7-9E34-42FFF7FEFA87}" presName="Name9" presStyleLbl="sibTrans2D1" presStyleIdx="0" presStyleCnt="2"/>
      <dgm:spPr/>
    </dgm:pt>
    <dgm:pt modelId="{FD1CE2B4-5B53-4A84-8945-5CF4E4BB47FF}" type="pres">
      <dgm:prSet presAssocID="{F0446E62-7F1E-48AE-B27A-CE456E763EE9}" presName="composite2" presStyleCnt="0"/>
      <dgm:spPr/>
    </dgm:pt>
    <dgm:pt modelId="{DCC729E7-7B07-49E2-AF38-0ABA62CAC67D}" type="pres">
      <dgm:prSet presAssocID="{F0446E62-7F1E-48AE-B27A-CE456E763EE9}" presName="dummyNode2" presStyleLbl="node1" presStyleIdx="0" presStyleCnt="3"/>
      <dgm:spPr/>
    </dgm:pt>
    <dgm:pt modelId="{D9908502-FB1D-45FB-B5CC-06CE05C04668}" type="pres">
      <dgm:prSet presAssocID="{F0446E62-7F1E-48AE-B27A-CE456E763EE9}" presName="childNode2" presStyleLbl="bgAcc1" presStyleIdx="1" presStyleCnt="3">
        <dgm:presLayoutVars>
          <dgm:bulletEnabled val="1"/>
        </dgm:presLayoutVars>
      </dgm:prSet>
      <dgm:spPr/>
    </dgm:pt>
    <dgm:pt modelId="{423D8ABB-8D18-4A7B-BB0E-6AF6912B6819}" type="pres">
      <dgm:prSet presAssocID="{F0446E62-7F1E-48AE-B27A-CE456E763EE9}" presName="childNode2tx" presStyleLbl="bgAcc1" presStyleIdx="1" presStyleCnt="3">
        <dgm:presLayoutVars>
          <dgm:bulletEnabled val="1"/>
        </dgm:presLayoutVars>
      </dgm:prSet>
      <dgm:spPr/>
    </dgm:pt>
    <dgm:pt modelId="{6AD83492-31BF-4CF7-94A1-4C9749ADDFAA}" type="pres">
      <dgm:prSet presAssocID="{F0446E62-7F1E-48AE-B27A-CE456E763EE9}" presName="parentNode2" presStyleLbl="node1" presStyleIdx="1" presStyleCnt="3">
        <dgm:presLayoutVars>
          <dgm:chMax val="0"/>
          <dgm:bulletEnabled val="1"/>
        </dgm:presLayoutVars>
      </dgm:prSet>
      <dgm:spPr/>
    </dgm:pt>
    <dgm:pt modelId="{1F190F3E-45C5-4B44-A6A1-39F9ACDCCCBF}" type="pres">
      <dgm:prSet presAssocID="{F0446E62-7F1E-48AE-B27A-CE456E763EE9}" presName="connSite2" presStyleCnt="0"/>
      <dgm:spPr/>
    </dgm:pt>
    <dgm:pt modelId="{2415A5FA-0348-4E25-A7AE-84141C5FCD41}" type="pres">
      <dgm:prSet presAssocID="{96537656-54BF-4681-A010-80F436FEE69E}" presName="Name18" presStyleLbl="sibTrans2D1" presStyleIdx="1" presStyleCnt="2"/>
      <dgm:spPr/>
    </dgm:pt>
    <dgm:pt modelId="{732D2EB1-3492-41B5-8EBA-F9EF2C8FA3F4}" type="pres">
      <dgm:prSet presAssocID="{74F455E6-DF53-48ED-AF0A-C491DF168BE7}" presName="composite1" presStyleCnt="0"/>
      <dgm:spPr/>
    </dgm:pt>
    <dgm:pt modelId="{5829CFA5-12F8-4D24-BB4C-54B8369EEA53}" type="pres">
      <dgm:prSet presAssocID="{74F455E6-DF53-48ED-AF0A-C491DF168BE7}" presName="dummyNode1" presStyleLbl="node1" presStyleIdx="1" presStyleCnt="3"/>
      <dgm:spPr/>
    </dgm:pt>
    <dgm:pt modelId="{B7D964B6-67CC-4BDA-8E16-8CD47ABB243E}" type="pres">
      <dgm:prSet presAssocID="{74F455E6-DF53-48ED-AF0A-C491DF168BE7}" presName="childNode1" presStyleLbl="bgAcc1" presStyleIdx="2" presStyleCnt="3">
        <dgm:presLayoutVars>
          <dgm:bulletEnabled val="1"/>
        </dgm:presLayoutVars>
      </dgm:prSet>
      <dgm:spPr/>
    </dgm:pt>
    <dgm:pt modelId="{84E400D4-5648-4900-B267-FD0B6644ECDF}" type="pres">
      <dgm:prSet presAssocID="{74F455E6-DF53-48ED-AF0A-C491DF168BE7}" presName="childNode1tx" presStyleLbl="bgAcc1" presStyleIdx="2" presStyleCnt="3">
        <dgm:presLayoutVars>
          <dgm:bulletEnabled val="1"/>
        </dgm:presLayoutVars>
      </dgm:prSet>
      <dgm:spPr/>
    </dgm:pt>
    <dgm:pt modelId="{2906DF67-6772-4F08-8AA0-835CE0515C9B}" type="pres">
      <dgm:prSet presAssocID="{74F455E6-DF53-48ED-AF0A-C491DF168BE7}" presName="parentNode1" presStyleLbl="node1" presStyleIdx="2" presStyleCnt="3">
        <dgm:presLayoutVars>
          <dgm:chMax val="1"/>
          <dgm:bulletEnabled val="1"/>
        </dgm:presLayoutVars>
      </dgm:prSet>
      <dgm:spPr/>
    </dgm:pt>
    <dgm:pt modelId="{320EAC24-F89B-47FF-9A35-3AE453E47846}" type="pres">
      <dgm:prSet presAssocID="{74F455E6-DF53-48ED-AF0A-C491DF168BE7}" presName="connSite1" presStyleCnt="0"/>
      <dgm:spPr/>
    </dgm:pt>
  </dgm:ptLst>
  <dgm:cxnLst>
    <dgm:cxn modelId="{605E2E7F-A139-49EE-AB24-5A7B9333C45E}" type="presOf" srcId="{96537656-54BF-4681-A010-80F436FEE69E}" destId="{2415A5FA-0348-4E25-A7AE-84141C5FCD41}" srcOrd="0" destOrd="0" presId="urn:microsoft.com/office/officeart/2005/8/layout/hProcess4"/>
    <dgm:cxn modelId="{B9B95E9B-B54A-4493-A5F3-87FEC70DF1B4}" type="presOf" srcId="{B810AA05-D979-4FE2-882B-F0751F2563B0}" destId="{D9908502-FB1D-45FB-B5CC-06CE05C04668}" srcOrd="0" destOrd="1" presId="urn:microsoft.com/office/officeart/2005/8/layout/hProcess4"/>
    <dgm:cxn modelId="{A361F4DA-A187-4F12-A276-12E0BCC7EC68}" type="presOf" srcId="{6B8E1808-3DF3-4EFB-A5D1-2085D24ED88D}" destId="{B7D964B6-67CC-4BDA-8E16-8CD47ABB243E}" srcOrd="0" destOrd="1" presId="urn:microsoft.com/office/officeart/2005/8/layout/hProcess4"/>
    <dgm:cxn modelId="{1758FAE7-1F94-4079-A22B-7FD5C59452DB}" type="presOf" srcId="{6592FB05-949A-48AB-A440-C1BDE04CABE5}" destId="{4651CCA9-9249-4C1C-BD04-AE3A3116CA3E}" srcOrd="1" destOrd="1" presId="urn:microsoft.com/office/officeart/2005/8/layout/hProcess4"/>
    <dgm:cxn modelId="{AC8B37B1-3739-42F3-A28A-A83083841BC5}" type="presOf" srcId="{E615824A-1122-471D-95FE-9FE17EA09BF6}" destId="{04589061-F6F5-4E9A-88A7-FD5DC6EDAFA6}" srcOrd="0" destOrd="0" presId="urn:microsoft.com/office/officeart/2005/8/layout/hProcess4"/>
    <dgm:cxn modelId="{7843001A-6E00-43BC-8FD2-3C84DD8AC211}" type="presOf" srcId="{7CFF2CE7-26AE-46E2-9630-1927DA7AB9CF}" destId="{A0184F01-0E78-401B-92B9-68864B5031BF}" srcOrd="0" destOrd="0" presId="urn:microsoft.com/office/officeart/2005/8/layout/hProcess4"/>
    <dgm:cxn modelId="{D108448E-114B-494B-AF19-84A8C9DE52CC}" srcId="{9263F98A-D2C8-4A16-82BD-BF98EBFD3B1C}" destId="{F0446E62-7F1E-48AE-B27A-CE456E763EE9}" srcOrd="1" destOrd="0" parTransId="{9D1D246C-EA6A-4A9A-B1C0-9CE3D30BAB99}" sibTransId="{96537656-54BF-4681-A010-80F436FEE69E}"/>
    <dgm:cxn modelId="{499696F5-EF70-4A5D-B844-6277C6E965B0}" type="presOf" srcId="{2037464A-EF24-4012-BF07-E2B398247EF6}" destId="{84E400D4-5648-4900-B267-FD0B6644ECDF}" srcOrd="1" destOrd="2" presId="urn:microsoft.com/office/officeart/2005/8/layout/hProcess4"/>
    <dgm:cxn modelId="{3B1A0856-13D1-4417-95E7-6E411EB141E0}" srcId="{F0446E62-7F1E-48AE-B27A-CE456E763EE9}" destId="{B810AA05-D979-4FE2-882B-F0751F2563B0}" srcOrd="1" destOrd="0" parTransId="{22465394-E050-4C2D-986F-98F0902A853E}" sibTransId="{D7FD87F5-4885-4379-ACD3-C66F9EBFAAAF}"/>
    <dgm:cxn modelId="{612730AA-441B-4B16-80C5-E4F076360B80}" type="presOf" srcId="{4C2DC7A0-EEB2-4B04-8B69-82DB132A0E09}" destId="{D9908502-FB1D-45FB-B5CC-06CE05C04668}" srcOrd="0" destOrd="2" presId="urn:microsoft.com/office/officeart/2005/8/layout/hProcess4"/>
    <dgm:cxn modelId="{0E7AC5B0-B1B1-4A69-BB77-A0E341F674DC}" srcId="{F0446E62-7F1E-48AE-B27A-CE456E763EE9}" destId="{4C2DC7A0-EEB2-4B04-8B69-82DB132A0E09}" srcOrd="2" destOrd="0" parTransId="{AC979F15-1C4D-4368-8A11-3B75DFBB32D0}" sibTransId="{3E5C4F8D-83B7-4887-8A13-A4A6E81AFACF}"/>
    <dgm:cxn modelId="{313B4507-69CE-4DF7-8428-5361380BB525}" type="presOf" srcId="{4C2DC7A0-EEB2-4B04-8B69-82DB132A0E09}" destId="{423D8ABB-8D18-4A7B-BB0E-6AF6912B6819}" srcOrd="1" destOrd="2" presId="urn:microsoft.com/office/officeart/2005/8/layout/hProcess4"/>
    <dgm:cxn modelId="{9F116D39-A5B8-44D0-8A1F-3927A85EBE8C}" srcId="{9263F98A-D2C8-4A16-82BD-BF98EBFD3B1C}" destId="{74F455E6-DF53-48ED-AF0A-C491DF168BE7}" srcOrd="2" destOrd="0" parTransId="{D1D80168-42ED-4E14-AA20-B528C0D153E0}" sibTransId="{0177E99E-E3A9-4E05-9229-F5094D28DEFD}"/>
    <dgm:cxn modelId="{2E569355-FEC8-451B-8241-9AB8FF472F15}" type="presOf" srcId="{0192FA05-4D8C-488C-B126-5D7D50151190}" destId="{84E400D4-5648-4900-B267-FD0B6644ECDF}" srcOrd="1" destOrd="0" presId="urn:microsoft.com/office/officeart/2005/8/layout/hProcess4"/>
    <dgm:cxn modelId="{717B622A-6A6F-4695-9326-D94AB9BD5FFC}" srcId="{7CFF2CE7-26AE-46E2-9630-1927DA7AB9CF}" destId="{6592FB05-949A-48AB-A440-C1BDE04CABE5}" srcOrd="1" destOrd="0" parTransId="{CCBD298A-6121-438C-A980-D81F901E06AC}" sibTransId="{24D154BC-DFEA-4997-95D0-88F6D4B1B30E}"/>
    <dgm:cxn modelId="{65E0EB0D-D7F3-4894-A412-6B6383CAFA4C}" type="presOf" srcId="{E615824A-1122-471D-95FE-9FE17EA09BF6}" destId="{4651CCA9-9249-4C1C-BD04-AE3A3116CA3E}" srcOrd="1" destOrd="0" presId="urn:microsoft.com/office/officeart/2005/8/layout/hProcess4"/>
    <dgm:cxn modelId="{6C4CC343-BC9C-4DB2-9EEE-A0BCF6F22A76}" type="presOf" srcId="{70846C0E-D228-45BD-A0AE-223953F93B93}" destId="{423D8ABB-8D18-4A7B-BB0E-6AF6912B6819}" srcOrd="1" destOrd="0" presId="urn:microsoft.com/office/officeart/2005/8/layout/hProcess4"/>
    <dgm:cxn modelId="{774C3E6C-E340-4A1B-86BA-90B762EDD41E}" type="presOf" srcId="{F0446E62-7F1E-48AE-B27A-CE456E763EE9}" destId="{6AD83492-31BF-4CF7-94A1-4C9749ADDFAA}" srcOrd="0" destOrd="0" presId="urn:microsoft.com/office/officeart/2005/8/layout/hProcess4"/>
    <dgm:cxn modelId="{657B2A6F-C56A-48B5-BD4A-53CB98A865B6}" srcId="{7CFF2CE7-26AE-46E2-9630-1927DA7AB9CF}" destId="{E615824A-1122-471D-95FE-9FE17EA09BF6}" srcOrd="0" destOrd="0" parTransId="{995E2976-5D8A-4F1D-8BC8-B1FBC0AA13A3}" sibTransId="{4743C37D-D457-4CF1-B8FB-6FFBFFF8A30E}"/>
    <dgm:cxn modelId="{62D7A077-4679-4873-96DF-FDA8F7838BF4}" type="presOf" srcId="{2037464A-EF24-4012-BF07-E2B398247EF6}" destId="{B7D964B6-67CC-4BDA-8E16-8CD47ABB243E}" srcOrd="0" destOrd="2" presId="urn:microsoft.com/office/officeart/2005/8/layout/hProcess4"/>
    <dgm:cxn modelId="{211469EC-2F80-4E5E-81B4-451F585D8706}" type="presOf" srcId="{70846C0E-D228-45BD-A0AE-223953F93B93}" destId="{D9908502-FB1D-45FB-B5CC-06CE05C04668}" srcOrd="0" destOrd="0" presId="urn:microsoft.com/office/officeart/2005/8/layout/hProcess4"/>
    <dgm:cxn modelId="{111E585B-5467-4780-9086-B0553531F423}" srcId="{74F455E6-DF53-48ED-AF0A-C491DF168BE7}" destId="{6B8E1808-3DF3-4EFB-A5D1-2085D24ED88D}" srcOrd="1" destOrd="0" parTransId="{7DB05840-F515-4E35-B9EF-F649FA1825BB}" sibTransId="{51F8DE56-9E07-4B3F-B056-2D8471FFDF62}"/>
    <dgm:cxn modelId="{822D81FA-EC49-4428-B045-72EE690C5B2B}" type="presOf" srcId="{6592FB05-949A-48AB-A440-C1BDE04CABE5}" destId="{04589061-F6F5-4E9A-88A7-FD5DC6EDAFA6}" srcOrd="0" destOrd="1" presId="urn:microsoft.com/office/officeart/2005/8/layout/hProcess4"/>
    <dgm:cxn modelId="{2C17A27B-C908-4F58-9903-92A2CAE93432}" type="presOf" srcId="{6B8E1808-3DF3-4EFB-A5D1-2085D24ED88D}" destId="{84E400D4-5648-4900-B267-FD0B6644ECDF}" srcOrd="1" destOrd="1" presId="urn:microsoft.com/office/officeart/2005/8/layout/hProcess4"/>
    <dgm:cxn modelId="{57B2B18D-1D70-43C0-A1A8-87703C8FB6DF}" type="presOf" srcId="{74F455E6-DF53-48ED-AF0A-C491DF168BE7}" destId="{2906DF67-6772-4F08-8AA0-835CE0515C9B}" srcOrd="0" destOrd="0" presId="urn:microsoft.com/office/officeart/2005/8/layout/hProcess4"/>
    <dgm:cxn modelId="{73796145-8A11-431D-9C0E-2573F11A189C}" srcId="{74F455E6-DF53-48ED-AF0A-C491DF168BE7}" destId="{0192FA05-4D8C-488C-B126-5D7D50151190}" srcOrd="0" destOrd="0" parTransId="{0D4016C7-3BC4-4595-B045-1A1D86694AE8}" sibTransId="{A16A8D23-B17F-44D5-B8EE-9DA9ACD18293}"/>
    <dgm:cxn modelId="{7EFF3239-B906-4228-AFEE-D402EDF31B94}" srcId="{9263F98A-D2C8-4A16-82BD-BF98EBFD3B1C}" destId="{7CFF2CE7-26AE-46E2-9630-1927DA7AB9CF}" srcOrd="0" destOrd="0" parTransId="{E9254F97-6712-45D0-A552-D6CB0E097EC3}" sibTransId="{3A4961DC-C09D-45F7-9E34-42FFF7FEFA87}"/>
    <dgm:cxn modelId="{0C6C0448-C8ED-423E-874E-E3FE5C78D05B}" type="presOf" srcId="{3A4961DC-C09D-45F7-9E34-42FFF7FEFA87}" destId="{1E804809-4A73-49F8-AEF1-7F1FD7974AB0}" srcOrd="0" destOrd="0" presId="urn:microsoft.com/office/officeart/2005/8/layout/hProcess4"/>
    <dgm:cxn modelId="{80F4C032-48DB-4247-B2E6-5AB1FF1F92DE}" srcId="{F0446E62-7F1E-48AE-B27A-CE456E763EE9}" destId="{70846C0E-D228-45BD-A0AE-223953F93B93}" srcOrd="0" destOrd="0" parTransId="{EB04BD40-D297-40FC-ABF0-378B447DE374}" sibTransId="{B2342A2F-31E1-4620-B8AD-7E5287117B63}"/>
    <dgm:cxn modelId="{C831CB24-D8F4-44C7-88A0-21634F82D794}" type="presOf" srcId="{0192FA05-4D8C-488C-B126-5D7D50151190}" destId="{B7D964B6-67CC-4BDA-8E16-8CD47ABB243E}" srcOrd="0" destOrd="0" presId="urn:microsoft.com/office/officeart/2005/8/layout/hProcess4"/>
    <dgm:cxn modelId="{13DFE17A-E42C-4227-A283-8D328C181995}" type="presOf" srcId="{B810AA05-D979-4FE2-882B-F0751F2563B0}" destId="{423D8ABB-8D18-4A7B-BB0E-6AF6912B6819}" srcOrd="1" destOrd="1" presId="urn:microsoft.com/office/officeart/2005/8/layout/hProcess4"/>
    <dgm:cxn modelId="{B59366DC-7719-483D-BC60-50C49876909C}" srcId="{74F455E6-DF53-48ED-AF0A-C491DF168BE7}" destId="{2037464A-EF24-4012-BF07-E2B398247EF6}" srcOrd="2" destOrd="0" parTransId="{1B086C69-B943-478C-BFDA-7DC21FBF0AB7}" sibTransId="{BE639449-EFB0-4378-9EA3-DF6213136488}"/>
    <dgm:cxn modelId="{04863C7A-94C8-4162-B8EB-0AD24C03D095}" type="presOf" srcId="{9263F98A-D2C8-4A16-82BD-BF98EBFD3B1C}" destId="{0AB795CF-ADC1-437C-9B9E-FF132194834F}" srcOrd="0" destOrd="0" presId="urn:microsoft.com/office/officeart/2005/8/layout/hProcess4"/>
    <dgm:cxn modelId="{9DDBEBEE-9958-4666-941A-CF6BB6F8EA89}" type="presParOf" srcId="{0AB795CF-ADC1-437C-9B9E-FF132194834F}" destId="{8C64E64A-1898-46EF-9C8F-09ACAF2D4B14}" srcOrd="0" destOrd="0" presId="urn:microsoft.com/office/officeart/2005/8/layout/hProcess4"/>
    <dgm:cxn modelId="{75B3BC49-BF3B-4987-A9E6-083361B819AD}" type="presParOf" srcId="{0AB795CF-ADC1-437C-9B9E-FF132194834F}" destId="{85B10413-ECCC-4015-8E71-CE47EE623E79}" srcOrd="1" destOrd="0" presId="urn:microsoft.com/office/officeart/2005/8/layout/hProcess4"/>
    <dgm:cxn modelId="{0638ECDE-4509-4069-BB06-FC0005DCB521}" type="presParOf" srcId="{0AB795CF-ADC1-437C-9B9E-FF132194834F}" destId="{9E499F57-CF77-4656-AA3D-89963FD2BC99}" srcOrd="2" destOrd="0" presId="urn:microsoft.com/office/officeart/2005/8/layout/hProcess4"/>
    <dgm:cxn modelId="{67362FFD-AA95-4638-82F9-E787B5A31A03}" type="presParOf" srcId="{9E499F57-CF77-4656-AA3D-89963FD2BC99}" destId="{3AB9FD36-2DD7-4A7C-A696-3BB42D01D960}" srcOrd="0" destOrd="0" presId="urn:microsoft.com/office/officeart/2005/8/layout/hProcess4"/>
    <dgm:cxn modelId="{0A9DC9F2-F3F0-4ECA-AE79-6D7295A1636F}" type="presParOf" srcId="{3AB9FD36-2DD7-4A7C-A696-3BB42D01D960}" destId="{3E10DE3F-5946-4671-A705-48E8C5A0C302}" srcOrd="0" destOrd="0" presId="urn:microsoft.com/office/officeart/2005/8/layout/hProcess4"/>
    <dgm:cxn modelId="{BCA929C8-0297-49C3-8F39-EEE21F4329B9}" type="presParOf" srcId="{3AB9FD36-2DD7-4A7C-A696-3BB42D01D960}" destId="{04589061-F6F5-4E9A-88A7-FD5DC6EDAFA6}" srcOrd="1" destOrd="0" presId="urn:microsoft.com/office/officeart/2005/8/layout/hProcess4"/>
    <dgm:cxn modelId="{0955C5E7-177C-4E73-A97F-43E5BD084A6B}" type="presParOf" srcId="{3AB9FD36-2DD7-4A7C-A696-3BB42D01D960}" destId="{4651CCA9-9249-4C1C-BD04-AE3A3116CA3E}" srcOrd="2" destOrd="0" presId="urn:microsoft.com/office/officeart/2005/8/layout/hProcess4"/>
    <dgm:cxn modelId="{92FAC595-AA04-497A-B16D-09C10A379459}" type="presParOf" srcId="{3AB9FD36-2DD7-4A7C-A696-3BB42D01D960}" destId="{A0184F01-0E78-401B-92B9-68864B5031BF}" srcOrd="3" destOrd="0" presId="urn:microsoft.com/office/officeart/2005/8/layout/hProcess4"/>
    <dgm:cxn modelId="{E0930615-633A-4672-8F4E-08BC97B3FAEE}" type="presParOf" srcId="{3AB9FD36-2DD7-4A7C-A696-3BB42D01D960}" destId="{004F2B9F-05A8-4B65-90E9-A50F8E77BE12}" srcOrd="4" destOrd="0" presId="urn:microsoft.com/office/officeart/2005/8/layout/hProcess4"/>
    <dgm:cxn modelId="{3D229250-F611-48B4-93F4-5B5423EB29B7}" type="presParOf" srcId="{9E499F57-CF77-4656-AA3D-89963FD2BC99}" destId="{1E804809-4A73-49F8-AEF1-7F1FD7974AB0}" srcOrd="1" destOrd="0" presId="urn:microsoft.com/office/officeart/2005/8/layout/hProcess4"/>
    <dgm:cxn modelId="{E554C1B1-D0F7-4461-9CF5-ABE4921A615B}" type="presParOf" srcId="{9E499F57-CF77-4656-AA3D-89963FD2BC99}" destId="{FD1CE2B4-5B53-4A84-8945-5CF4E4BB47FF}" srcOrd="2" destOrd="0" presId="urn:microsoft.com/office/officeart/2005/8/layout/hProcess4"/>
    <dgm:cxn modelId="{C561E128-BFBC-4256-896C-42A5DD1CABC5}" type="presParOf" srcId="{FD1CE2B4-5B53-4A84-8945-5CF4E4BB47FF}" destId="{DCC729E7-7B07-49E2-AF38-0ABA62CAC67D}" srcOrd="0" destOrd="0" presId="urn:microsoft.com/office/officeart/2005/8/layout/hProcess4"/>
    <dgm:cxn modelId="{0FFB61DE-BB2F-4455-BFD4-023CEA2EDDB3}" type="presParOf" srcId="{FD1CE2B4-5B53-4A84-8945-5CF4E4BB47FF}" destId="{D9908502-FB1D-45FB-B5CC-06CE05C04668}" srcOrd="1" destOrd="0" presId="urn:microsoft.com/office/officeart/2005/8/layout/hProcess4"/>
    <dgm:cxn modelId="{40B86BD6-2CF0-4846-8AE3-717C93795FF0}" type="presParOf" srcId="{FD1CE2B4-5B53-4A84-8945-5CF4E4BB47FF}" destId="{423D8ABB-8D18-4A7B-BB0E-6AF6912B6819}" srcOrd="2" destOrd="0" presId="urn:microsoft.com/office/officeart/2005/8/layout/hProcess4"/>
    <dgm:cxn modelId="{07CAB2B4-FD91-4853-99C0-BF2C1918770C}" type="presParOf" srcId="{FD1CE2B4-5B53-4A84-8945-5CF4E4BB47FF}" destId="{6AD83492-31BF-4CF7-94A1-4C9749ADDFAA}" srcOrd="3" destOrd="0" presId="urn:microsoft.com/office/officeart/2005/8/layout/hProcess4"/>
    <dgm:cxn modelId="{F6ACF0CC-6308-4CC0-9280-5E03971BF0BF}" type="presParOf" srcId="{FD1CE2B4-5B53-4A84-8945-5CF4E4BB47FF}" destId="{1F190F3E-45C5-4B44-A6A1-39F9ACDCCCBF}" srcOrd="4" destOrd="0" presId="urn:microsoft.com/office/officeart/2005/8/layout/hProcess4"/>
    <dgm:cxn modelId="{8E11FF95-03C9-4E68-9125-69E9324FBF87}" type="presParOf" srcId="{9E499F57-CF77-4656-AA3D-89963FD2BC99}" destId="{2415A5FA-0348-4E25-A7AE-84141C5FCD41}" srcOrd="3" destOrd="0" presId="urn:microsoft.com/office/officeart/2005/8/layout/hProcess4"/>
    <dgm:cxn modelId="{6850FDA6-547B-4CEB-868F-AEC6A2F975D8}" type="presParOf" srcId="{9E499F57-CF77-4656-AA3D-89963FD2BC99}" destId="{732D2EB1-3492-41B5-8EBA-F9EF2C8FA3F4}" srcOrd="4" destOrd="0" presId="urn:microsoft.com/office/officeart/2005/8/layout/hProcess4"/>
    <dgm:cxn modelId="{539733EF-766D-47BE-80C9-13A9F6AF181C}" type="presParOf" srcId="{732D2EB1-3492-41B5-8EBA-F9EF2C8FA3F4}" destId="{5829CFA5-12F8-4D24-BB4C-54B8369EEA53}" srcOrd="0" destOrd="0" presId="urn:microsoft.com/office/officeart/2005/8/layout/hProcess4"/>
    <dgm:cxn modelId="{88FED072-9235-4384-AEEB-38421768C2C0}" type="presParOf" srcId="{732D2EB1-3492-41B5-8EBA-F9EF2C8FA3F4}" destId="{B7D964B6-67CC-4BDA-8E16-8CD47ABB243E}" srcOrd="1" destOrd="0" presId="urn:microsoft.com/office/officeart/2005/8/layout/hProcess4"/>
    <dgm:cxn modelId="{1BF9ECC7-AD95-4D46-9370-3C0501C8BC40}" type="presParOf" srcId="{732D2EB1-3492-41B5-8EBA-F9EF2C8FA3F4}" destId="{84E400D4-5648-4900-B267-FD0B6644ECDF}" srcOrd="2" destOrd="0" presId="urn:microsoft.com/office/officeart/2005/8/layout/hProcess4"/>
    <dgm:cxn modelId="{BEAC489E-0264-4041-A6FD-AB8943A5AE55}" type="presParOf" srcId="{732D2EB1-3492-41B5-8EBA-F9EF2C8FA3F4}" destId="{2906DF67-6772-4F08-8AA0-835CE0515C9B}" srcOrd="3" destOrd="0" presId="urn:microsoft.com/office/officeart/2005/8/layout/hProcess4"/>
    <dgm:cxn modelId="{2C5911BC-5FEF-4056-B5C6-45B69D393B18}" type="presParOf" srcId="{732D2EB1-3492-41B5-8EBA-F9EF2C8FA3F4}" destId="{320EAC24-F89B-47FF-9A35-3AE453E4784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A83F1-246F-4DEB-AB45-51F3104AF17B}"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zh-CN" altLang="en-US"/>
        </a:p>
      </dgm:t>
    </dgm:pt>
    <dgm:pt modelId="{F7044E9B-3892-405E-95B7-34C9E42245DC}">
      <dgm:prSet phldrT="[文本]"/>
      <dgm:spPr/>
      <dgm:t>
        <a:bodyPr/>
        <a:lstStyle/>
        <a:p>
          <a:r>
            <a:rPr lang="en-US" altLang="zh-CN" dirty="0"/>
            <a:t>well-known mechanisms </a:t>
          </a:r>
          <a:endParaRPr lang="zh-CN" altLang="en-US" dirty="0"/>
        </a:p>
      </dgm:t>
    </dgm:pt>
    <dgm:pt modelId="{AB84A003-384A-429C-8750-C47CD00725DE}" type="parTrans" cxnId="{A754EFD0-FF0B-4CD1-9230-F5E49DC47048}">
      <dgm:prSet/>
      <dgm:spPr/>
      <dgm:t>
        <a:bodyPr/>
        <a:lstStyle/>
        <a:p>
          <a:endParaRPr lang="zh-CN" altLang="en-US"/>
        </a:p>
      </dgm:t>
    </dgm:pt>
    <dgm:pt modelId="{506DDB84-AFF4-47F7-966C-B39DFEF22354}" type="sibTrans" cxnId="{A754EFD0-FF0B-4CD1-9230-F5E49DC47048}">
      <dgm:prSet/>
      <dgm:spPr/>
      <dgm:t>
        <a:bodyPr/>
        <a:lstStyle/>
        <a:p>
          <a:endParaRPr lang="zh-CN" altLang="en-US"/>
        </a:p>
      </dgm:t>
    </dgm:pt>
    <dgm:pt modelId="{C5057672-B7E4-4314-AFB6-9A06C2FA9328}">
      <dgm:prSet phldrT="[文本]"/>
      <dgm:spPr/>
      <dgm:t>
        <a:bodyPr/>
        <a:lstStyle/>
        <a:p>
          <a:r>
            <a:rPr lang="en-US" altLang="en-US" dirty="0"/>
            <a:t>Identification filtering</a:t>
          </a:r>
          <a:endParaRPr lang="zh-CN" altLang="en-US" dirty="0"/>
        </a:p>
      </dgm:t>
    </dgm:pt>
    <dgm:pt modelId="{B9840D9D-C150-415B-A9FA-225F8ECCB8B6}" type="parTrans" cxnId="{FE48ADA9-1285-4FE1-A7E3-58EBCF04D35C}">
      <dgm:prSet/>
      <dgm:spPr/>
      <dgm:t>
        <a:bodyPr/>
        <a:lstStyle/>
        <a:p>
          <a:endParaRPr lang="zh-CN" altLang="en-US"/>
        </a:p>
      </dgm:t>
    </dgm:pt>
    <dgm:pt modelId="{1BAD9E21-4D3A-43D8-B0D6-E1F727E31EED}" type="sibTrans" cxnId="{FE48ADA9-1285-4FE1-A7E3-58EBCF04D35C}">
      <dgm:prSet/>
      <dgm:spPr/>
      <dgm:t>
        <a:bodyPr/>
        <a:lstStyle/>
        <a:p>
          <a:endParaRPr lang="zh-CN" altLang="en-US"/>
        </a:p>
      </dgm:t>
    </dgm:pt>
    <dgm:pt modelId="{EF7E5BF2-BA5A-4B9E-8F47-3F1CB57360A1}">
      <dgm:prSet phldrT="[文本]"/>
      <dgm:spPr/>
      <dgm:t>
        <a:bodyPr/>
        <a:lstStyle/>
        <a:p>
          <a:r>
            <a:rPr lang="en-US" altLang="en-US" dirty="0"/>
            <a:t>Address masking</a:t>
          </a:r>
          <a:endParaRPr lang="zh-CN" altLang="en-US" dirty="0"/>
        </a:p>
      </dgm:t>
    </dgm:pt>
    <dgm:pt modelId="{5FF07024-B72A-4270-B25F-ABA6C7AA3DF8}" type="parTrans" cxnId="{FD263FA2-C2A0-43D5-A8C7-291F5AC9116D}">
      <dgm:prSet/>
      <dgm:spPr/>
      <dgm:t>
        <a:bodyPr/>
        <a:lstStyle/>
        <a:p>
          <a:endParaRPr lang="zh-CN" altLang="en-US"/>
        </a:p>
      </dgm:t>
    </dgm:pt>
    <dgm:pt modelId="{99498CD3-AEA1-4AF8-8B29-05CFAAF953D1}" type="sibTrans" cxnId="{FD263FA2-C2A0-43D5-A8C7-291F5AC9116D}">
      <dgm:prSet/>
      <dgm:spPr/>
      <dgm:t>
        <a:bodyPr/>
        <a:lstStyle/>
        <a:p>
          <a:endParaRPr lang="zh-CN" altLang="en-US"/>
        </a:p>
      </dgm:t>
    </dgm:pt>
    <dgm:pt modelId="{0E6F2C85-3C85-4359-9652-B2C0CF67A62F}">
      <dgm:prSet phldrT="[文本]"/>
      <dgm:spPr/>
      <dgm:t>
        <a:bodyPr/>
        <a:lstStyle/>
        <a:p>
          <a:r>
            <a:rPr lang="en-US" altLang="en-US" dirty="0"/>
            <a:t>Human interactive proof</a:t>
          </a:r>
          <a:endParaRPr lang="zh-CN" altLang="en-US" dirty="0"/>
        </a:p>
      </dgm:t>
    </dgm:pt>
    <dgm:pt modelId="{38E5AA3D-A722-489B-9CE0-E79A7E7AA365}" type="parTrans" cxnId="{442B36D0-26D6-4735-A1B6-F857F9EF3578}">
      <dgm:prSet/>
      <dgm:spPr/>
      <dgm:t>
        <a:bodyPr/>
        <a:lstStyle/>
        <a:p>
          <a:endParaRPr lang="zh-CN" altLang="en-US"/>
        </a:p>
      </dgm:t>
    </dgm:pt>
    <dgm:pt modelId="{92B774FA-7FB0-4DA0-952D-547ED274BE10}" type="sibTrans" cxnId="{442B36D0-26D6-4735-A1B6-F857F9EF3578}">
      <dgm:prSet/>
      <dgm:spPr/>
      <dgm:t>
        <a:bodyPr/>
        <a:lstStyle/>
        <a:p>
          <a:endParaRPr lang="zh-CN" altLang="en-US"/>
        </a:p>
      </dgm:t>
    </dgm:pt>
    <dgm:pt modelId="{2F7B841C-428C-4334-8096-3BA15AF9F21E}">
      <dgm:prSet phldrT="[文本]"/>
      <dgm:spPr/>
      <dgm:t>
        <a:bodyPr/>
        <a:lstStyle/>
        <a:p>
          <a:r>
            <a:rPr lang="en-US" altLang="en-US"/>
            <a:t>Authentication by key exchange</a:t>
          </a:r>
          <a:endParaRPr lang="zh-CN" altLang="en-US" dirty="0"/>
        </a:p>
      </dgm:t>
    </dgm:pt>
    <dgm:pt modelId="{1D3A0F39-740D-44AA-873B-DFB1BEDA486C}" type="parTrans" cxnId="{6A64DB94-B91E-4A94-A50D-15E97BA597D0}">
      <dgm:prSet/>
      <dgm:spPr/>
      <dgm:t>
        <a:bodyPr/>
        <a:lstStyle/>
        <a:p>
          <a:endParaRPr lang="zh-CN" altLang="en-US"/>
        </a:p>
      </dgm:t>
    </dgm:pt>
    <dgm:pt modelId="{50695DDD-301D-4F0D-BD41-8129DA928FFA}" type="sibTrans" cxnId="{6A64DB94-B91E-4A94-A50D-15E97BA597D0}">
      <dgm:prSet/>
      <dgm:spPr/>
      <dgm:t>
        <a:bodyPr/>
        <a:lstStyle/>
        <a:p>
          <a:endParaRPr lang="zh-CN" altLang="en-US"/>
        </a:p>
      </dgm:t>
    </dgm:pt>
    <dgm:pt modelId="{EFF880BE-F102-4BC4-A04B-169687AD04F1}">
      <dgm:prSet phldrT="[文本]"/>
      <dgm:spPr/>
      <dgm:t>
        <a:bodyPr/>
        <a:lstStyle/>
        <a:p>
          <a:r>
            <a:rPr lang="en-US" altLang="en-US"/>
            <a:t>Network-based spam filtering</a:t>
          </a:r>
          <a:endParaRPr lang="zh-CN" altLang="en-US" dirty="0"/>
        </a:p>
      </dgm:t>
    </dgm:pt>
    <dgm:pt modelId="{80A7CDA7-5A81-4421-BB02-1056F32EC532}" type="parTrans" cxnId="{765A23A6-0D8C-46BA-ACFC-469C190CF509}">
      <dgm:prSet/>
      <dgm:spPr/>
      <dgm:t>
        <a:bodyPr/>
        <a:lstStyle/>
        <a:p>
          <a:endParaRPr lang="zh-CN" altLang="en-US"/>
        </a:p>
      </dgm:t>
    </dgm:pt>
    <dgm:pt modelId="{44774D6E-DF1D-4132-A58E-5550697782FA}" type="sibTrans" cxnId="{765A23A6-0D8C-46BA-ACFC-469C190CF509}">
      <dgm:prSet/>
      <dgm:spPr/>
      <dgm:t>
        <a:bodyPr/>
        <a:lstStyle/>
        <a:p>
          <a:endParaRPr lang="zh-CN" altLang="en-US"/>
        </a:p>
      </dgm:t>
    </dgm:pt>
    <dgm:pt modelId="{39855B85-3D0A-4D9B-BB9A-BB496AF7A281}">
      <dgm:prSet phldrT="[文本]"/>
      <dgm:spPr/>
      <dgm:t>
        <a:bodyPr/>
        <a:lstStyle/>
        <a:p>
          <a:r>
            <a:rPr lang="en-US" altLang="en-US"/>
            <a:t>Online stamp</a:t>
          </a:r>
          <a:endParaRPr lang="zh-CN" altLang="en-US" dirty="0"/>
        </a:p>
      </dgm:t>
    </dgm:pt>
    <dgm:pt modelId="{BEB27EB8-7BBC-4CC3-B89F-7C9BB50BAC53}" type="parTrans" cxnId="{111FABC1-6661-4E5D-AA9A-9C0EB3A0C6A7}">
      <dgm:prSet/>
      <dgm:spPr/>
      <dgm:t>
        <a:bodyPr/>
        <a:lstStyle/>
        <a:p>
          <a:endParaRPr lang="zh-CN" altLang="en-US"/>
        </a:p>
      </dgm:t>
    </dgm:pt>
    <dgm:pt modelId="{352FC5B7-2E9A-44E6-93B0-9DA90ACCBBCC}" type="sibTrans" cxnId="{111FABC1-6661-4E5D-AA9A-9C0EB3A0C6A7}">
      <dgm:prSet/>
      <dgm:spPr/>
      <dgm:t>
        <a:bodyPr/>
        <a:lstStyle/>
        <a:p>
          <a:endParaRPr lang="zh-CN" altLang="en-US"/>
        </a:p>
      </dgm:t>
    </dgm:pt>
    <dgm:pt modelId="{32BEF213-437A-483B-8CD7-37C0029D86BC}">
      <dgm:prSet phldrT="[文本]"/>
      <dgm:spPr/>
      <dgm:t>
        <a:bodyPr/>
        <a:lstStyle/>
        <a:p>
          <a:r>
            <a:rPr lang="en-US" altLang="en-US" dirty="0"/>
            <a:t>Authorization-based spam filtering</a:t>
          </a:r>
          <a:endParaRPr lang="zh-CN" altLang="en-US" dirty="0"/>
        </a:p>
      </dgm:t>
    </dgm:pt>
    <dgm:pt modelId="{4A5C382A-B0CD-40CB-B98A-5FA77475B3E0}" type="parTrans" cxnId="{BE6861B9-A1F7-4FEC-91FE-9BA49995FDBB}">
      <dgm:prSet/>
      <dgm:spPr/>
      <dgm:t>
        <a:bodyPr/>
        <a:lstStyle/>
        <a:p>
          <a:endParaRPr lang="zh-CN" altLang="en-US"/>
        </a:p>
      </dgm:t>
    </dgm:pt>
    <dgm:pt modelId="{7A2F58B9-E4C0-4BD0-BE53-63A4A2E03B11}" type="sibTrans" cxnId="{BE6861B9-A1F7-4FEC-91FE-9BA49995FDBB}">
      <dgm:prSet/>
      <dgm:spPr/>
      <dgm:t>
        <a:bodyPr/>
        <a:lstStyle/>
        <a:p>
          <a:endParaRPr lang="zh-CN" altLang="en-US"/>
        </a:p>
      </dgm:t>
    </dgm:pt>
    <dgm:pt modelId="{11803F36-1592-428E-886F-B363708F6AB8}">
      <dgm:prSet phldrT="[文本]"/>
      <dgm:spPr/>
      <dgm:t>
        <a:bodyPr/>
        <a:lstStyle/>
        <a:p>
          <a:r>
            <a:rPr lang="en-US" altLang="en-US"/>
            <a:t>Legal action and regulations</a:t>
          </a:r>
          <a:endParaRPr lang="zh-CN" altLang="en-US" dirty="0"/>
        </a:p>
      </dgm:t>
    </dgm:pt>
    <dgm:pt modelId="{26029F22-0203-485E-BED3-89055052B48B}" type="parTrans" cxnId="{6C851F49-3A41-4A16-95D7-B602279967A4}">
      <dgm:prSet/>
      <dgm:spPr/>
      <dgm:t>
        <a:bodyPr/>
        <a:lstStyle/>
        <a:p>
          <a:endParaRPr lang="zh-CN" altLang="en-US"/>
        </a:p>
      </dgm:t>
    </dgm:pt>
    <dgm:pt modelId="{17085C35-AC13-4CEA-8B03-147FA8703371}" type="sibTrans" cxnId="{6C851F49-3A41-4A16-95D7-B602279967A4}">
      <dgm:prSet/>
      <dgm:spPr/>
      <dgm:t>
        <a:bodyPr/>
        <a:lstStyle/>
        <a:p>
          <a:endParaRPr lang="zh-CN" altLang="en-US"/>
        </a:p>
      </dgm:t>
    </dgm:pt>
    <dgm:pt modelId="{C5560315-BFFF-4887-9282-0CCF0043CB27}" type="pres">
      <dgm:prSet presAssocID="{921A83F1-246F-4DEB-AB45-51F3104AF17B}" presName="cycle" presStyleCnt="0">
        <dgm:presLayoutVars>
          <dgm:chMax val="1"/>
          <dgm:dir/>
          <dgm:animLvl val="ctr"/>
          <dgm:resizeHandles val="exact"/>
        </dgm:presLayoutVars>
      </dgm:prSet>
      <dgm:spPr/>
    </dgm:pt>
    <dgm:pt modelId="{EB45546D-0009-4A03-96D7-1C1618B3A972}" type="pres">
      <dgm:prSet presAssocID="{F7044E9B-3892-405E-95B7-34C9E42245DC}" presName="centerShape" presStyleLbl="node0" presStyleIdx="0" presStyleCnt="1"/>
      <dgm:spPr/>
    </dgm:pt>
    <dgm:pt modelId="{6DA4944B-E630-443B-A2AD-E4EBB3090586}" type="pres">
      <dgm:prSet presAssocID="{B9840D9D-C150-415B-A9FA-225F8ECCB8B6}" presName="parTrans" presStyleLbl="bgSibTrans2D1" presStyleIdx="0" presStyleCnt="8"/>
      <dgm:spPr/>
    </dgm:pt>
    <dgm:pt modelId="{33499FA8-5306-48BD-9AC1-993A0C14D014}" type="pres">
      <dgm:prSet presAssocID="{C5057672-B7E4-4314-AFB6-9A06C2FA9328}" presName="node" presStyleLbl="node1" presStyleIdx="0" presStyleCnt="8">
        <dgm:presLayoutVars>
          <dgm:bulletEnabled val="1"/>
        </dgm:presLayoutVars>
      </dgm:prSet>
      <dgm:spPr/>
    </dgm:pt>
    <dgm:pt modelId="{0857A027-FAB4-45AE-8D88-C87B371A284C}" type="pres">
      <dgm:prSet presAssocID="{5FF07024-B72A-4270-B25F-ABA6C7AA3DF8}" presName="parTrans" presStyleLbl="bgSibTrans2D1" presStyleIdx="1" presStyleCnt="8"/>
      <dgm:spPr/>
    </dgm:pt>
    <dgm:pt modelId="{369E03ED-23D8-4C91-BDF3-19B432475BF4}" type="pres">
      <dgm:prSet presAssocID="{EF7E5BF2-BA5A-4B9E-8F47-3F1CB57360A1}" presName="node" presStyleLbl="node1" presStyleIdx="1" presStyleCnt="8">
        <dgm:presLayoutVars>
          <dgm:bulletEnabled val="1"/>
        </dgm:presLayoutVars>
      </dgm:prSet>
      <dgm:spPr/>
    </dgm:pt>
    <dgm:pt modelId="{63EF06E6-A065-4F53-A6FA-83FDC04045C0}" type="pres">
      <dgm:prSet presAssocID="{38E5AA3D-A722-489B-9CE0-E79A7E7AA365}" presName="parTrans" presStyleLbl="bgSibTrans2D1" presStyleIdx="2" presStyleCnt="8"/>
      <dgm:spPr/>
    </dgm:pt>
    <dgm:pt modelId="{55ECE56B-D112-4A99-835F-C57A9405AE6F}" type="pres">
      <dgm:prSet presAssocID="{0E6F2C85-3C85-4359-9652-B2C0CF67A62F}" presName="node" presStyleLbl="node1" presStyleIdx="2" presStyleCnt="8">
        <dgm:presLayoutVars>
          <dgm:bulletEnabled val="1"/>
        </dgm:presLayoutVars>
      </dgm:prSet>
      <dgm:spPr/>
    </dgm:pt>
    <dgm:pt modelId="{48063B67-E272-49BA-995C-29008D67D267}" type="pres">
      <dgm:prSet presAssocID="{1D3A0F39-740D-44AA-873B-DFB1BEDA486C}" presName="parTrans" presStyleLbl="bgSibTrans2D1" presStyleIdx="3" presStyleCnt="8"/>
      <dgm:spPr/>
    </dgm:pt>
    <dgm:pt modelId="{8E5D4A1D-E86A-4E21-854A-99F7BF39A259}" type="pres">
      <dgm:prSet presAssocID="{2F7B841C-428C-4334-8096-3BA15AF9F21E}" presName="node" presStyleLbl="node1" presStyleIdx="3" presStyleCnt="8">
        <dgm:presLayoutVars>
          <dgm:bulletEnabled val="1"/>
        </dgm:presLayoutVars>
      </dgm:prSet>
      <dgm:spPr/>
    </dgm:pt>
    <dgm:pt modelId="{BE9550BD-4B9A-4BB0-872F-C601EDFEFE4A}" type="pres">
      <dgm:prSet presAssocID="{80A7CDA7-5A81-4421-BB02-1056F32EC532}" presName="parTrans" presStyleLbl="bgSibTrans2D1" presStyleIdx="4" presStyleCnt="8"/>
      <dgm:spPr/>
    </dgm:pt>
    <dgm:pt modelId="{50CD3B76-160A-47AE-BA8F-6A9332B23091}" type="pres">
      <dgm:prSet presAssocID="{EFF880BE-F102-4BC4-A04B-169687AD04F1}" presName="node" presStyleLbl="node1" presStyleIdx="4" presStyleCnt="8">
        <dgm:presLayoutVars>
          <dgm:bulletEnabled val="1"/>
        </dgm:presLayoutVars>
      </dgm:prSet>
      <dgm:spPr/>
    </dgm:pt>
    <dgm:pt modelId="{D7A28E7E-4E80-4D20-8A31-A171E1B71A11}" type="pres">
      <dgm:prSet presAssocID="{BEB27EB8-7BBC-4CC3-B89F-7C9BB50BAC53}" presName="parTrans" presStyleLbl="bgSibTrans2D1" presStyleIdx="5" presStyleCnt="8"/>
      <dgm:spPr/>
    </dgm:pt>
    <dgm:pt modelId="{EC84C006-76EC-4636-BE0B-6371D7E535DE}" type="pres">
      <dgm:prSet presAssocID="{39855B85-3D0A-4D9B-BB9A-BB496AF7A281}" presName="node" presStyleLbl="node1" presStyleIdx="5" presStyleCnt="8">
        <dgm:presLayoutVars>
          <dgm:bulletEnabled val="1"/>
        </dgm:presLayoutVars>
      </dgm:prSet>
      <dgm:spPr/>
    </dgm:pt>
    <dgm:pt modelId="{8E5B47A9-D80A-4FAF-8A70-651610CF6B78}" type="pres">
      <dgm:prSet presAssocID="{4A5C382A-B0CD-40CB-B98A-5FA77475B3E0}" presName="parTrans" presStyleLbl="bgSibTrans2D1" presStyleIdx="6" presStyleCnt="8"/>
      <dgm:spPr/>
    </dgm:pt>
    <dgm:pt modelId="{5820143F-49E2-4CC6-9084-348FE8BC9A32}" type="pres">
      <dgm:prSet presAssocID="{32BEF213-437A-483B-8CD7-37C0029D86BC}" presName="node" presStyleLbl="node1" presStyleIdx="6" presStyleCnt="8">
        <dgm:presLayoutVars>
          <dgm:bulletEnabled val="1"/>
        </dgm:presLayoutVars>
      </dgm:prSet>
      <dgm:spPr/>
    </dgm:pt>
    <dgm:pt modelId="{A8214B9C-8EC1-4CDE-BC21-DACAFE669CFD}" type="pres">
      <dgm:prSet presAssocID="{26029F22-0203-485E-BED3-89055052B48B}" presName="parTrans" presStyleLbl="bgSibTrans2D1" presStyleIdx="7" presStyleCnt="8"/>
      <dgm:spPr/>
    </dgm:pt>
    <dgm:pt modelId="{91347AFE-58DB-41C5-A159-6AEFECBE6EF1}" type="pres">
      <dgm:prSet presAssocID="{11803F36-1592-428E-886F-B363708F6AB8}" presName="node" presStyleLbl="node1" presStyleIdx="7" presStyleCnt="8">
        <dgm:presLayoutVars>
          <dgm:bulletEnabled val="1"/>
        </dgm:presLayoutVars>
      </dgm:prSet>
      <dgm:spPr/>
    </dgm:pt>
  </dgm:ptLst>
  <dgm:cxnLst>
    <dgm:cxn modelId="{C6FA3DE9-A5BD-4479-8107-8519F467DDDD}" type="presOf" srcId="{EFF880BE-F102-4BC4-A04B-169687AD04F1}" destId="{50CD3B76-160A-47AE-BA8F-6A9332B23091}" srcOrd="0" destOrd="0" presId="urn:microsoft.com/office/officeart/2005/8/layout/radial4"/>
    <dgm:cxn modelId="{6CE44709-F8B9-4CE8-AB01-EC06045B5262}" type="presOf" srcId="{39855B85-3D0A-4D9B-BB9A-BB496AF7A281}" destId="{EC84C006-76EC-4636-BE0B-6371D7E535DE}" srcOrd="0" destOrd="0" presId="urn:microsoft.com/office/officeart/2005/8/layout/radial4"/>
    <dgm:cxn modelId="{38B23338-2739-4A4B-9C55-7D35FEA217DB}" type="presOf" srcId="{1D3A0F39-740D-44AA-873B-DFB1BEDA486C}" destId="{48063B67-E272-49BA-995C-29008D67D267}" srcOrd="0" destOrd="0" presId="urn:microsoft.com/office/officeart/2005/8/layout/radial4"/>
    <dgm:cxn modelId="{587145B3-310B-4F1B-ABCD-E48A1F965064}" type="presOf" srcId="{26029F22-0203-485E-BED3-89055052B48B}" destId="{A8214B9C-8EC1-4CDE-BC21-DACAFE669CFD}" srcOrd="0" destOrd="0" presId="urn:microsoft.com/office/officeart/2005/8/layout/radial4"/>
    <dgm:cxn modelId="{BE6861B9-A1F7-4FEC-91FE-9BA49995FDBB}" srcId="{F7044E9B-3892-405E-95B7-34C9E42245DC}" destId="{32BEF213-437A-483B-8CD7-37C0029D86BC}" srcOrd="6" destOrd="0" parTransId="{4A5C382A-B0CD-40CB-B98A-5FA77475B3E0}" sibTransId="{7A2F58B9-E4C0-4BD0-BE53-63A4A2E03B11}"/>
    <dgm:cxn modelId="{60EE30DB-67F9-480F-86B4-2C9AF7DD8D23}" type="presOf" srcId="{B9840D9D-C150-415B-A9FA-225F8ECCB8B6}" destId="{6DA4944B-E630-443B-A2AD-E4EBB3090586}" srcOrd="0" destOrd="0" presId="urn:microsoft.com/office/officeart/2005/8/layout/radial4"/>
    <dgm:cxn modelId="{111FABC1-6661-4E5D-AA9A-9C0EB3A0C6A7}" srcId="{F7044E9B-3892-405E-95B7-34C9E42245DC}" destId="{39855B85-3D0A-4D9B-BB9A-BB496AF7A281}" srcOrd="5" destOrd="0" parTransId="{BEB27EB8-7BBC-4CC3-B89F-7C9BB50BAC53}" sibTransId="{352FC5B7-2E9A-44E6-93B0-9DA90ACCBBCC}"/>
    <dgm:cxn modelId="{FD263FA2-C2A0-43D5-A8C7-291F5AC9116D}" srcId="{F7044E9B-3892-405E-95B7-34C9E42245DC}" destId="{EF7E5BF2-BA5A-4B9E-8F47-3F1CB57360A1}" srcOrd="1" destOrd="0" parTransId="{5FF07024-B72A-4270-B25F-ABA6C7AA3DF8}" sibTransId="{99498CD3-AEA1-4AF8-8B29-05CFAAF953D1}"/>
    <dgm:cxn modelId="{FE48ADA9-1285-4FE1-A7E3-58EBCF04D35C}" srcId="{F7044E9B-3892-405E-95B7-34C9E42245DC}" destId="{C5057672-B7E4-4314-AFB6-9A06C2FA9328}" srcOrd="0" destOrd="0" parTransId="{B9840D9D-C150-415B-A9FA-225F8ECCB8B6}" sibTransId="{1BAD9E21-4D3A-43D8-B0D6-E1F727E31EED}"/>
    <dgm:cxn modelId="{2329E040-8BEA-4218-AE79-B03F674E3DD4}" type="presOf" srcId="{2F7B841C-428C-4334-8096-3BA15AF9F21E}" destId="{8E5D4A1D-E86A-4E21-854A-99F7BF39A259}" srcOrd="0" destOrd="0" presId="urn:microsoft.com/office/officeart/2005/8/layout/radial4"/>
    <dgm:cxn modelId="{A754EFD0-FF0B-4CD1-9230-F5E49DC47048}" srcId="{921A83F1-246F-4DEB-AB45-51F3104AF17B}" destId="{F7044E9B-3892-405E-95B7-34C9E42245DC}" srcOrd="0" destOrd="0" parTransId="{AB84A003-384A-429C-8750-C47CD00725DE}" sibTransId="{506DDB84-AFF4-47F7-966C-B39DFEF22354}"/>
    <dgm:cxn modelId="{6C851F49-3A41-4A16-95D7-B602279967A4}" srcId="{F7044E9B-3892-405E-95B7-34C9E42245DC}" destId="{11803F36-1592-428E-886F-B363708F6AB8}" srcOrd="7" destOrd="0" parTransId="{26029F22-0203-485E-BED3-89055052B48B}" sibTransId="{17085C35-AC13-4CEA-8B03-147FA8703371}"/>
    <dgm:cxn modelId="{2CDC7C5A-62F5-4924-8218-C83FA4CDB234}" type="presOf" srcId="{11803F36-1592-428E-886F-B363708F6AB8}" destId="{91347AFE-58DB-41C5-A159-6AEFECBE6EF1}" srcOrd="0" destOrd="0" presId="urn:microsoft.com/office/officeart/2005/8/layout/radial4"/>
    <dgm:cxn modelId="{5F7056FC-0209-4882-81D0-FBB2AD4B5AE0}" type="presOf" srcId="{32BEF213-437A-483B-8CD7-37C0029D86BC}" destId="{5820143F-49E2-4CC6-9084-348FE8BC9A32}" srcOrd="0" destOrd="0" presId="urn:microsoft.com/office/officeart/2005/8/layout/radial4"/>
    <dgm:cxn modelId="{765A23A6-0D8C-46BA-ACFC-469C190CF509}" srcId="{F7044E9B-3892-405E-95B7-34C9E42245DC}" destId="{EFF880BE-F102-4BC4-A04B-169687AD04F1}" srcOrd="4" destOrd="0" parTransId="{80A7CDA7-5A81-4421-BB02-1056F32EC532}" sibTransId="{44774D6E-DF1D-4132-A58E-5550697782FA}"/>
    <dgm:cxn modelId="{A30EDCD3-A745-4BDA-AFC9-803FC6F603A1}" type="presOf" srcId="{4A5C382A-B0CD-40CB-B98A-5FA77475B3E0}" destId="{8E5B47A9-D80A-4FAF-8A70-651610CF6B78}" srcOrd="0" destOrd="0" presId="urn:microsoft.com/office/officeart/2005/8/layout/radial4"/>
    <dgm:cxn modelId="{3E8409BB-F612-4F1B-94EF-9AD52A5B45CA}" type="presOf" srcId="{BEB27EB8-7BBC-4CC3-B89F-7C9BB50BAC53}" destId="{D7A28E7E-4E80-4D20-8A31-A171E1B71A11}" srcOrd="0" destOrd="0" presId="urn:microsoft.com/office/officeart/2005/8/layout/radial4"/>
    <dgm:cxn modelId="{442B36D0-26D6-4735-A1B6-F857F9EF3578}" srcId="{F7044E9B-3892-405E-95B7-34C9E42245DC}" destId="{0E6F2C85-3C85-4359-9652-B2C0CF67A62F}" srcOrd="2" destOrd="0" parTransId="{38E5AA3D-A722-489B-9CE0-E79A7E7AA365}" sibTransId="{92B774FA-7FB0-4DA0-952D-547ED274BE10}"/>
    <dgm:cxn modelId="{55A9783A-2FF8-4256-8CBB-449B0385B7BD}" type="presOf" srcId="{0E6F2C85-3C85-4359-9652-B2C0CF67A62F}" destId="{55ECE56B-D112-4A99-835F-C57A9405AE6F}" srcOrd="0" destOrd="0" presId="urn:microsoft.com/office/officeart/2005/8/layout/radial4"/>
    <dgm:cxn modelId="{2319B02E-6D37-49D9-ADF5-D9169A7EFF4D}" type="presOf" srcId="{F7044E9B-3892-405E-95B7-34C9E42245DC}" destId="{EB45546D-0009-4A03-96D7-1C1618B3A972}" srcOrd="0" destOrd="0" presId="urn:microsoft.com/office/officeart/2005/8/layout/radial4"/>
    <dgm:cxn modelId="{90ACB324-A1E7-4B29-A228-40C179AE59A7}" type="presOf" srcId="{38E5AA3D-A722-489B-9CE0-E79A7E7AA365}" destId="{63EF06E6-A065-4F53-A6FA-83FDC04045C0}" srcOrd="0" destOrd="0" presId="urn:microsoft.com/office/officeart/2005/8/layout/radial4"/>
    <dgm:cxn modelId="{FC1DB107-E235-40BD-94A6-9AB24689FC95}" type="presOf" srcId="{80A7CDA7-5A81-4421-BB02-1056F32EC532}" destId="{BE9550BD-4B9A-4BB0-872F-C601EDFEFE4A}" srcOrd="0" destOrd="0" presId="urn:microsoft.com/office/officeart/2005/8/layout/radial4"/>
    <dgm:cxn modelId="{FAE69D32-E9C6-4F35-8651-3BE9A7F19D1B}" type="presOf" srcId="{C5057672-B7E4-4314-AFB6-9A06C2FA9328}" destId="{33499FA8-5306-48BD-9AC1-993A0C14D014}" srcOrd="0" destOrd="0" presId="urn:microsoft.com/office/officeart/2005/8/layout/radial4"/>
    <dgm:cxn modelId="{61E36B9E-AC19-4487-914F-B4F23B03B35E}" type="presOf" srcId="{EF7E5BF2-BA5A-4B9E-8F47-3F1CB57360A1}" destId="{369E03ED-23D8-4C91-BDF3-19B432475BF4}" srcOrd="0" destOrd="0" presId="urn:microsoft.com/office/officeart/2005/8/layout/radial4"/>
    <dgm:cxn modelId="{C06B6AEC-2BCA-4AD0-9B34-4C1A7F76A7E4}" type="presOf" srcId="{5FF07024-B72A-4270-B25F-ABA6C7AA3DF8}" destId="{0857A027-FAB4-45AE-8D88-C87B371A284C}" srcOrd="0" destOrd="0" presId="urn:microsoft.com/office/officeart/2005/8/layout/radial4"/>
    <dgm:cxn modelId="{B1184677-9CA5-48C9-93E3-35CA45683615}" type="presOf" srcId="{921A83F1-246F-4DEB-AB45-51F3104AF17B}" destId="{C5560315-BFFF-4887-9282-0CCF0043CB27}" srcOrd="0" destOrd="0" presId="urn:microsoft.com/office/officeart/2005/8/layout/radial4"/>
    <dgm:cxn modelId="{6A64DB94-B91E-4A94-A50D-15E97BA597D0}" srcId="{F7044E9B-3892-405E-95B7-34C9E42245DC}" destId="{2F7B841C-428C-4334-8096-3BA15AF9F21E}" srcOrd="3" destOrd="0" parTransId="{1D3A0F39-740D-44AA-873B-DFB1BEDA486C}" sibTransId="{50695DDD-301D-4F0D-BD41-8129DA928FFA}"/>
    <dgm:cxn modelId="{BD79A602-9AB9-4087-A8FA-C94D82EF4DB8}" type="presParOf" srcId="{C5560315-BFFF-4887-9282-0CCF0043CB27}" destId="{EB45546D-0009-4A03-96D7-1C1618B3A972}" srcOrd="0" destOrd="0" presId="urn:microsoft.com/office/officeart/2005/8/layout/radial4"/>
    <dgm:cxn modelId="{091364EB-4DE8-495F-887C-3E8A35751442}" type="presParOf" srcId="{C5560315-BFFF-4887-9282-0CCF0043CB27}" destId="{6DA4944B-E630-443B-A2AD-E4EBB3090586}" srcOrd="1" destOrd="0" presId="urn:microsoft.com/office/officeart/2005/8/layout/radial4"/>
    <dgm:cxn modelId="{A4E4060E-612B-4691-B4CD-5A2080CC2645}" type="presParOf" srcId="{C5560315-BFFF-4887-9282-0CCF0043CB27}" destId="{33499FA8-5306-48BD-9AC1-993A0C14D014}" srcOrd="2" destOrd="0" presId="urn:microsoft.com/office/officeart/2005/8/layout/radial4"/>
    <dgm:cxn modelId="{4CFA31CD-AEAF-4D2A-8DF0-D85D407FA8F9}" type="presParOf" srcId="{C5560315-BFFF-4887-9282-0CCF0043CB27}" destId="{0857A027-FAB4-45AE-8D88-C87B371A284C}" srcOrd="3" destOrd="0" presId="urn:microsoft.com/office/officeart/2005/8/layout/radial4"/>
    <dgm:cxn modelId="{7DA8F0C5-C0E5-4C0D-A01A-37C0099476C9}" type="presParOf" srcId="{C5560315-BFFF-4887-9282-0CCF0043CB27}" destId="{369E03ED-23D8-4C91-BDF3-19B432475BF4}" srcOrd="4" destOrd="0" presId="urn:microsoft.com/office/officeart/2005/8/layout/radial4"/>
    <dgm:cxn modelId="{A93ADB8D-6C2A-4C4B-9594-1BA8D942FF93}" type="presParOf" srcId="{C5560315-BFFF-4887-9282-0CCF0043CB27}" destId="{63EF06E6-A065-4F53-A6FA-83FDC04045C0}" srcOrd="5" destOrd="0" presId="urn:microsoft.com/office/officeart/2005/8/layout/radial4"/>
    <dgm:cxn modelId="{7ADCB1A2-78D0-4D15-9923-7334BBE7E4AB}" type="presParOf" srcId="{C5560315-BFFF-4887-9282-0CCF0043CB27}" destId="{55ECE56B-D112-4A99-835F-C57A9405AE6F}" srcOrd="6" destOrd="0" presId="urn:microsoft.com/office/officeart/2005/8/layout/radial4"/>
    <dgm:cxn modelId="{D3F2B056-60C8-4567-9B88-B0D384F93010}" type="presParOf" srcId="{C5560315-BFFF-4887-9282-0CCF0043CB27}" destId="{48063B67-E272-49BA-995C-29008D67D267}" srcOrd="7" destOrd="0" presId="urn:microsoft.com/office/officeart/2005/8/layout/radial4"/>
    <dgm:cxn modelId="{DCA1644C-96F0-44D9-A352-C92E859C6E74}" type="presParOf" srcId="{C5560315-BFFF-4887-9282-0CCF0043CB27}" destId="{8E5D4A1D-E86A-4E21-854A-99F7BF39A259}" srcOrd="8" destOrd="0" presId="urn:microsoft.com/office/officeart/2005/8/layout/radial4"/>
    <dgm:cxn modelId="{274FDC86-00A8-4D8E-A958-ABA7FF1DFF52}" type="presParOf" srcId="{C5560315-BFFF-4887-9282-0CCF0043CB27}" destId="{BE9550BD-4B9A-4BB0-872F-C601EDFEFE4A}" srcOrd="9" destOrd="0" presId="urn:microsoft.com/office/officeart/2005/8/layout/radial4"/>
    <dgm:cxn modelId="{42F9DA23-69BB-40FC-9815-09CCD3FC49F2}" type="presParOf" srcId="{C5560315-BFFF-4887-9282-0CCF0043CB27}" destId="{50CD3B76-160A-47AE-BA8F-6A9332B23091}" srcOrd="10" destOrd="0" presId="urn:microsoft.com/office/officeart/2005/8/layout/radial4"/>
    <dgm:cxn modelId="{16338850-3C27-4DB9-BA42-E1D60A2FF55A}" type="presParOf" srcId="{C5560315-BFFF-4887-9282-0CCF0043CB27}" destId="{D7A28E7E-4E80-4D20-8A31-A171E1B71A11}" srcOrd="11" destOrd="0" presId="urn:microsoft.com/office/officeart/2005/8/layout/radial4"/>
    <dgm:cxn modelId="{9FAF0CD5-00A6-4871-B14C-538D86FE228D}" type="presParOf" srcId="{C5560315-BFFF-4887-9282-0CCF0043CB27}" destId="{EC84C006-76EC-4636-BE0B-6371D7E535DE}" srcOrd="12" destOrd="0" presId="urn:microsoft.com/office/officeart/2005/8/layout/radial4"/>
    <dgm:cxn modelId="{CF213472-95DA-440E-B212-D6E6A7DF1DAB}" type="presParOf" srcId="{C5560315-BFFF-4887-9282-0CCF0043CB27}" destId="{8E5B47A9-D80A-4FAF-8A70-651610CF6B78}" srcOrd="13" destOrd="0" presId="urn:microsoft.com/office/officeart/2005/8/layout/radial4"/>
    <dgm:cxn modelId="{1314CDAF-1806-4FE4-A4DC-6FD24D6BBE41}" type="presParOf" srcId="{C5560315-BFFF-4887-9282-0CCF0043CB27}" destId="{5820143F-49E2-4CC6-9084-348FE8BC9A32}" srcOrd="14" destOrd="0" presId="urn:microsoft.com/office/officeart/2005/8/layout/radial4"/>
    <dgm:cxn modelId="{65DC8162-7066-454B-88C7-0E8C9A37BB42}" type="presParOf" srcId="{C5560315-BFFF-4887-9282-0CCF0043CB27}" destId="{A8214B9C-8EC1-4CDE-BC21-DACAFE669CFD}" srcOrd="15" destOrd="0" presId="urn:microsoft.com/office/officeart/2005/8/layout/radial4"/>
    <dgm:cxn modelId="{80455112-21E8-4C49-A688-C5231A17CA60}" type="presParOf" srcId="{C5560315-BFFF-4887-9282-0CCF0043CB27}" destId="{91347AFE-58DB-41C5-A159-6AEFECBE6EF1}"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35702-B88F-42AD-A99A-D1CD280C835E}" type="doc">
      <dgm:prSet loTypeId="urn:microsoft.com/office/officeart/2009/3/layout/CircleRelationship" loCatId="relationship" qsTypeId="urn:microsoft.com/office/officeart/2005/8/quickstyle/simple1" qsCatId="simple" csTypeId="urn:microsoft.com/office/officeart/2005/8/colors/accent2_1" csCatId="accent2" phldr="1"/>
      <dgm:spPr/>
      <dgm:t>
        <a:bodyPr/>
        <a:lstStyle/>
        <a:p>
          <a:endParaRPr lang="zh-CN" altLang="en-US"/>
        </a:p>
      </dgm:t>
    </dgm:pt>
    <dgm:pt modelId="{7D985981-FCA4-4492-96C6-18EE1E2127F7}">
      <dgm:prSet phldrT="[文本]" custT="1"/>
      <dgm:spPr/>
      <dgm:t>
        <a:bodyPr/>
        <a:lstStyle/>
        <a:p>
          <a:r>
            <a:rPr lang="en-US" altLang="en-US" sz="1050" dirty="0"/>
            <a:t>Considerations</a:t>
          </a:r>
          <a:endParaRPr lang="zh-CN" altLang="en-US" sz="1050" dirty="0"/>
        </a:p>
      </dgm:t>
    </dgm:pt>
    <dgm:pt modelId="{55F18D87-0096-458D-BBA6-E345F6EDF6FA}" type="parTrans" cxnId="{00560A85-06E1-41A4-93AC-FDA377986C2F}">
      <dgm:prSet/>
      <dgm:spPr/>
      <dgm:t>
        <a:bodyPr/>
        <a:lstStyle/>
        <a:p>
          <a:endParaRPr lang="zh-CN" altLang="en-US" sz="1050"/>
        </a:p>
      </dgm:t>
    </dgm:pt>
    <dgm:pt modelId="{9A48B0A4-9AA4-4A4D-A7A6-E149F4E254A5}" type="sibTrans" cxnId="{00560A85-06E1-41A4-93AC-FDA377986C2F}">
      <dgm:prSet/>
      <dgm:spPr/>
      <dgm:t>
        <a:bodyPr/>
        <a:lstStyle/>
        <a:p>
          <a:endParaRPr lang="zh-CN" altLang="en-US" sz="1050"/>
        </a:p>
      </dgm:t>
    </dgm:pt>
    <dgm:pt modelId="{009B27D9-976F-4C0E-AD8C-D4FA064E2E83}">
      <dgm:prSet phldrT="[文本]" custT="1"/>
      <dgm:spPr/>
      <dgm:t>
        <a:bodyPr/>
        <a:lstStyle/>
        <a:p>
          <a:r>
            <a:rPr lang="en-US" altLang="en-US" sz="1050" dirty="0"/>
            <a:t>service subscriber</a:t>
          </a:r>
          <a:endParaRPr lang="zh-CN" altLang="en-US" sz="1050" dirty="0"/>
        </a:p>
      </dgm:t>
    </dgm:pt>
    <dgm:pt modelId="{5EBBE2EC-DB88-4CCB-BF36-FD039C403A00}" type="parTrans" cxnId="{D2860B04-7A21-41F5-9D7A-3FB1EC2C9E8F}">
      <dgm:prSet/>
      <dgm:spPr/>
      <dgm:t>
        <a:bodyPr/>
        <a:lstStyle/>
        <a:p>
          <a:endParaRPr lang="zh-CN" altLang="en-US" sz="1050"/>
        </a:p>
      </dgm:t>
    </dgm:pt>
    <dgm:pt modelId="{358592AF-41B2-4D8D-8A37-76D763507CED}" type="sibTrans" cxnId="{D2860B04-7A21-41F5-9D7A-3FB1EC2C9E8F}">
      <dgm:prSet/>
      <dgm:spPr/>
      <dgm:t>
        <a:bodyPr/>
        <a:lstStyle/>
        <a:p>
          <a:endParaRPr lang="zh-CN" altLang="en-US" sz="1050"/>
        </a:p>
      </dgm:t>
    </dgm:pt>
    <dgm:pt modelId="{BA8B476D-5223-48A6-8007-299126FC3672}">
      <dgm:prSet phldrT="[文本]" custT="1"/>
      <dgm:spPr/>
      <dgm:t>
        <a:bodyPr/>
        <a:lstStyle/>
        <a:p>
          <a:r>
            <a:rPr lang="en-US" altLang="en-US" sz="1050" dirty="0"/>
            <a:t>Service provider</a:t>
          </a:r>
          <a:endParaRPr lang="zh-CN" altLang="en-US" sz="1050" dirty="0"/>
        </a:p>
      </dgm:t>
    </dgm:pt>
    <dgm:pt modelId="{530BE8CF-731C-4F07-9D3D-60C8DCCE62C8}" type="parTrans" cxnId="{C0FFABA2-8A22-4364-BF8F-D14324375C27}">
      <dgm:prSet/>
      <dgm:spPr/>
      <dgm:t>
        <a:bodyPr/>
        <a:lstStyle/>
        <a:p>
          <a:endParaRPr lang="zh-CN" altLang="en-US" sz="1050"/>
        </a:p>
      </dgm:t>
    </dgm:pt>
    <dgm:pt modelId="{8C6042B9-0A3F-419E-991C-FA5444349F02}" type="sibTrans" cxnId="{C0FFABA2-8A22-4364-BF8F-D14324375C27}">
      <dgm:prSet/>
      <dgm:spPr/>
      <dgm:t>
        <a:bodyPr/>
        <a:lstStyle/>
        <a:p>
          <a:endParaRPr lang="zh-CN" altLang="en-US" sz="1050"/>
        </a:p>
      </dgm:t>
    </dgm:pt>
    <dgm:pt modelId="{F54174E5-53C7-44D3-AB1F-B12D3D436FC9}">
      <dgm:prSet phldrT="[文本]" custT="1"/>
      <dgm:spPr/>
      <dgm:t>
        <a:bodyPr/>
        <a:lstStyle/>
        <a:p>
          <a:r>
            <a:rPr lang="en-US" altLang="en-US" sz="1050" dirty="0"/>
            <a:t>Network operator</a:t>
          </a:r>
          <a:endParaRPr lang="zh-CN" altLang="en-US" sz="1050" dirty="0"/>
        </a:p>
      </dgm:t>
    </dgm:pt>
    <dgm:pt modelId="{32A050AA-EB1A-4E74-9123-58C327909FF4}" type="parTrans" cxnId="{64647BE4-2E4D-4DF6-8E90-571405533B44}">
      <dgm:prSet/>
      <dgm:spPr/>
      <dgm:t>
        <a:bodyPr/>
        <a:lstStyle/>
        <a:p>
          <a:endParaRPr lang="zh-CN" altLang="en-US" sz="1050"/>
        </a:p>
      </dgm:t>
    </dgm:pt>
    <dgm:pt modelId="{4881DB59-3F4C-48AC-94DE-A991B8054957}" type="sibTrans" cxnId="{64647BE4-2E4D-4DF6-8E90-571405533B44}">
      <dgm:prSet/>
      <dgm:spPr/>
      <dgm:t>
        <a:bodyPr/>
        <a:lstStyle/>
        <a:p>
          <a:endParaRPr lang="zh-CN" altLang="en-US" sz="1050"/>
        </a:p>
      </dgm:t>
    </dgm:pt>
    <dgm:pt modelId="{1E8B9A80-CB3E-4EBD-A731-A17C0CFE334E}">
      <dgm:prSet phldrT="[文本]" custT="1"/>
      <dgm:spPr/>
      <dgm:t>
        <a:bodyPr/>
        <a:lstStyle/>
        <a:p>
          <a:r>
            <a:rPr lang="en-US" altLang="en-US" sz="1050" dirty="0"/>
            <a:t>Public organization</a:t>
          </a:r>
          <a:endParaRPr lang="zh-CN" altLang="en-US" sz="1050" dirty="0"/>
        </a:p>
      </dgm:t>
    </dgm:pt>
    <dgm:pt modelId="{D48813BA-89ED-4306-BDD3-E7474BA7E5B6}" type="parTrans" cxnId="{063241D6-69BB-46F5-B80C-3073FEF6A4BA}">
      <dgm:prSet/>
      <dgm:spPr/>
      <dgm:t>
        <a:bodyPr/>
        <a:lstStyle/>
        <a:p>
          <a:endParaRPr lang="zh-CN" altLang="en-US" sz="1050"/>
        </a:p>
      </dgm:t>
    </dgm:pt>
    <dgm:pt modelId="{F0FD9276-9D66-4B3B-B97A-9016ECFD8612}" type="sibTrans" cxnId="{063241D6-69BB-46F5-B80C-3073FEF6A4BA}">
      <dgm:prSet/>
      <dgm:spPr/>
      <dgm:t>
        <a:bodyPr/>
        <a:lstStyle/>
        <a:p>
          <a:endParaRPr lang="zh-CN" altLang="en-US" sz="1050"/>
        </a:p>
      </dgm:t>
    </dgm:pt>
    <dgm:pt modelId="{804114DC-195B-4C14-8482-A09785142EA8}">
      <dgm:prSet phldrT="[文本]" custT="1"/>
      <dgm:spPr/>
      <dgm:t>
        <a:bodyPr/>
        <a:lstStyle/>
        <a:p>
          <a:r>
            <a:rPr lang="en-US" altLang="en-US" sz="1050" dirty="0"/>
            <a:t>Other considerations</a:t>
          </a:r>
          <a:endParaRPr lang="zh-CN" altLang="en-US" sz="1050" dirty="0"/>
        </a:p>
      </dgm:t>
    </dgm:pt>
    <dgm:pt modelId="{0E90999C-5602-47F4-8433-C41447E3991F}" type="parTrans" cxnId="{35A55387-7402-4644-B64E-711CF7CBCAB4}">
      <dgm:prSet/>
      <dgm:spPr/>
      <dgm:t>
        <a:bodyPr/>
        <a:lstStyle/>
        <a:p>
          <a:endParaRPr lang="zh-CN" altLang="en-US" sz="1050"/>
        </a:p>
      </dgm:t>
    </dgm:pt>
    <dgm:pt modelId="{BFE58CD4-3F1D-44F9-ABCF-CFEA0FC8D5A4}" type="sibTrans" cxnId="{35A55387-7402-4644-B64E-711CF7CBCAB4}">
      <dgm:prSet/>
      <dgm:spPr/>
      <dgm:t>
        <a:bodyPr/>
        <a:lstStyle/>
        <a:p>
          <a:endParaRPr lang="zh-CN" altLang="en-US" sz="1050"/>
        </a:p>
      </dgm:t>
    </dgm:pt>
    <dgm:pt modelId="{2AAE614E-649C-4F98-A10C-9D8A61AFC7FE}" type="pres">
      <dgm:prSet presAssocID="{C2535702-B88F-42AD-A99A-D1CD280C835E}" presName="Name0" presStyleCnt="0">
        <dgm:presLayoutVars>
          <dgm:chMax val="1"/>
          <dgm:chPref val="1"/>
        </dgm:presLayoutVars>
      </dgm:prSet>
      <dgm:spPr/>
    </dgm:pt>
    <dgm:pt modelId="{CC75046E-57BD-40A1-8A3F-709F47D464B0}" type="pres">
      <dgm:prSet presAssocID="{7D985981-FCA4-4492-96C6-18EE1E2127F7}" presName="Parent" presStyleLbl="node0" presStyleIdx="0" presStyleCnt="1">
        <dgm:presLayoutVars>
          <dgm:chMax val="5"/>
          <dgm:chPref val="5"/>
        </dgm:presLayoutVars>
      </dgm:prSet>
      <dgm:spPr/>
    </dgm:pt>
    <dgm:pt modelId="{B7C631AE-815D-41C1-8B63-DEF96FBC6AAA}" type="pres">
      <dgm:prSet presAssocID="{7D985981-FCA4-4492-96C6-18EE1E2127F7}" presName="Accent2" presStyleLbl="node1" presStyleIdx="0" presStyleCnt="19"/>
      <dgm:spPr/>
    </dgm:pt>
    <dgm:pt modelId="{AE62A2F9-5378-4B4F-802F-F48A00CD15B2}" type="pres">
      <dgm:prSet presAssocID="{7D985981-FCA4-4492-96C6-18EE1E2127F7}" presName="Accent3" presStyleLbl="node1" presStyleIdx="1" presStyleCnt="19"/>
      <dgm:spPr/>
    </dgm:pt>
    <dgm:pt modelId="{89614F57-D82B-4F3C-AD1B-D3FD8C94AD19}" type="pres">
      <dgm:prSet presAssocID="{7D985981-FCA4-4492-96C6-18EE1E2127F7}" presName="Accent4" presStyleLbl="node1" presStyleIdx="2" presStyleCnt="19"/>
      <dgm:spPr/>
    </dgm:pt>
    <dgm:pt modelId="{C174C4C6-ACA8-4CBB-9F97-C30B58BFDFD8}" type="pres">
      <dgm:prSet presAssocID="{7D985981-FCA4-4492-96C6-18EE1E2127F7}" presName="Accent5" presStyleLbl="node1" presStyleIdx="3" presStyleCnt="19"/>
      <dgm:spPr/>
    </dgm:pt>
    <dgm:pt modelId="{BF89D0EB-7A04-49E7-A6C1-8D23019D1F36}" type="pres">
      <dgm:prSet presAssocID="{7D985981-FCA4-4492-96C6-18EE1E2127F7}" presName="Accent6" presStyleLbl="node1" presStyleIdx="4" presStyleCnt="19"/>
      <dgm:spPr/>
    </dgm:pt>
    <dgm:pt modelId="{7E3B3FBA-7B26-4C76-8DBD-989A496D7E1B}" type="pres">
      <dgm:prSet presAssocID="{009B27D9-976F-4C0E-AD8C-D4FA064E2E83}" presName="Child1" presStyleLbl="node1" presStyleIdx="5" presStyleCnt="19">
        <dgm:presLayoutVars>
          <dgm:chMax val="0"/>
          <dgm:chPref val="0"/>
        </dgm:presLayoutVars>
      </dgm:prSet>
      <dgm:spPr/>
    </dgm:pt>
    <dgm:pt modelId="{5B2305FD-0AD1-4385-A852-1CC9C9838886}" type="pres">
      <dgm:prSet presAssocID="{009B27D9-976F-4C0E-AD8C-D4FA064E2E83}" presName="Accent7" presStyleCnt="0"/>
      <dgm:spPr/>
    </dgm:pt>
    <dgm:pt modelId="{BA9171B6-17FE-4C30-B9ED-1F490C6D3EFD}" type="pres">
      <dgm:prSet presAssocID="{009B27D9-976F-4C0E-AD8C-D4FA064E2E83}" presName="AccentHold1" presStyleLbl="node1" presStyleIdx="6" presStyleCnt="19"/>
      <dgm:spPr/>
    </dgm:pt>
    <dgm:pt modelId="{AFF8C283-05E5-46A1-B0CF-0C718A4B1F4D}" type="pres">
      <dgm:prSet presAssocID="{009B27D9-976F-4C0E-AD8C-D4FA064E2E83}" presName="Accent8" presStyleCnt="0"/>
      <dgm:spPr/>
    </dgm:pt>
    <dgm:pt modelId="{C2A47ABC-824F-469D-A559-5B72D1117A7B}" type="pres">
      <dgm:prSet presAssocID="{009B27D9-976F-4C0E-AD8C-D4FA064E2E83}" presName="AccentHold2" presStyleLbl="node1" presStyleIdx="7" presStyleCnt="19"/>
      <dgm:spPr/>
    </dgm:pt>
    <dgm:pt modelId="{BD36C530-9CFA-4EE7-8567-624E2B4AFE5B}" type="pres">
      <dgm:prSet presAssocID="{BA8B476D-5223-48A6-8007-299126FC3672}" presName="Child2" presStyleLbl="node1" presStyleIdx="8" presStyleCnt="19">
        <dgm:presLayoutVars>
          <dgm:chMax val="0"/>
          <dgm:chPref val="0"/>
        </dgm:presLayoutVars>
      </dgm:prSet>
      <dgm:spPr/>
    </dgm:pt>
    <dgm:pt modelId="{49198607-160F-40BA-8B14-6CF7E7E512D1}" type="pres">
      <dgm:prSet presAssocID="{BA8B476D-5223-48A6-8007-299126FC3672}" presName="Accent9" presStyleCnt="0"/>
      <dgm:spPr/>
    </dgm:pt>
    <dgm:pt modelId="{F45FD3BA-3B9F-45F5-89FF-B0F0DFDE8569}" type="pres">
      <dgm:prSet presAssocID="{BA8B476D-5223-48A6-8007-299126FC3672}" presName="AccentHold1" presStyleLbl="node1" presStyleIdx="9" presStyleCnt="19"/>
      <dgm:spPr/>
    </dgm:pt>
    <dgm:pt modelId="{165B28B5-76A8-412F-8798-0681476040E2}" type="pres">
      <dgm:prSet presAssocID="{BA8B476D-5223-48A6-8007-299126FC3672}" presName="Accent10" presStyleCnt="0"/>
      <dgm:spPr/>
    </dgm:pt>
    <dgm:pt modelId="{D8E27892-CBF7-4589-AD4A-33ACCE1675B5}" type="pres">
      <dgm:prSet presAssocID="{BA8B476D-5223-48A6-8007-299126FC3672}" presName="AccentHold2" presStyleLbl="node1" presStyleIdx="10" presStyleCnt="19"/>
      <dgm:spPr/>
    </dgm:pt>
    <dgm:pt modelId="{694BD79F-72DB-4653-A408-9C0B4CCA504B}" type="pres">
      <dgm:prSet presAssocID="{BA8B476D-5223-48A6-8007-299126FC3672}" presName="Accent11" presStyleCnt="0"/>
      <dgm:spPr/>
    </dgm:pt>
    <dgm:pt modelId="{20A4D433-8E2B-4019-AF5A-7627DFDF3158}" type="pres">
      <dgm:prSet presAssocID="{BA8B476D-5223-48A6-8007-299126FC3672}" presName="AccentHold3" presStyleLbl="node1" presStyleIdx="11" presStyleCnt="19"/>
      <dgm:spPr/>
    </dgm:pt>
    <dgm:pt modelId="{216AF009-6988-40CB-8A7F-42422F75835A}" type="pres">
      <dgm:prSet presAssocID="{F54174E5-53C7-44D3-AB1F-B12D3D436FC9}" presName="Child3" presStyleLbl="node1" presStyleIdx="12" presStyleCnt="19">
        <dgm:presLayoutVars>
          <dgm:chMax val="0"/>
          <dgm:chPref val="0"/>
        </dgm:presLayoutVars>
      </dgm:prSet>
      <dgm:spPr/>
    </dgm:pt>
    <dgm:pt modelId="{B1E98DA6-EE9F-4D9B-80E2-371C4FEC2952}" type="pres">
      <dgm:prSet presAssocID="{F54174E5-53C7-44D3-AB1F-B12D3D436FC9}" presName="Accent12" presStyleCnt="0"/>
      <dgm:spPr/>
    </dgm:pt>
    <dgm:pt modelId="{DEF2A9F9-0022-46C5-8964-755065EC3962}" type="pres">
      <dgm:prSet presAssocID="{F54174E5-53C7-44D3-AB1F-B12D3D436FC9}" presName="AccentHold1" presStyleLbl="node1" presStyleIdx="13" presStyleCnt="19"/>
      <dgm:spPr/>
    </dgm:pt>
    <dgm:pt modelId="{2AC16AC7-1A12-4921-9DCD-0803CCDF2DAD}" type="pres">
      <dgm:prSet presAssocID="{1E8B9A80-CB3E-4EBD-A731-A17C0CFE334E}" presName="Child4" presStyleLbl="node1" presStyleIdx="14" presStyleCnt="19">
        <dgm:presLayoutVars>
          <dgm:chMax val="0"/>
          <dgm:chPref val="0"/>
        </dgm:presLayoutVars>
      </dgm:prSet>
      <dgm:spPr/>
    </dgm:pt>
    <dgm:pt modelId="{0929A787-7D6A-43FA-80ED-10D1C3618DC7}" type="pres">
      <dgm:prSet presAssocID="{1E8B9A80-CB3E-4EBD-A731-A17C0CFE334E}" presName="Accent13" presStyleCnt="0"/>
      <dgm:spPr/>
    </dgm:pt>
    <dgm:pt modelId="{1E1B9A03-2715-4811-A88F-1A0B9CAAE619}" type="pres">
      <dgm:prSet presAssocID="{1E8B9A80-CB3E-4EBD-A731-A17C0CFE334E}" presName="AccentHold1" presStyleLbl="node1" presStyleIdx="15" presStyleCnt="19"/>
      <dgm:spPr/>
    </dgm:pt>
    <dgm:pt modelId="{E60EFCE7-1F91-4309-ABE6-F1E1067B457A}" type="pres">
      <dgm:prSet presAssocID="{804114DC-195B-4C14-8482-A09785142EA8}" presName="Child5" presStyleLbl="node1" presStyleIdx="16" presStyleCnt="19">
        <dgm:presLayoutVars>
          <dgm:chMax val="0"/>
          <dgm:chPref val="0"/>
        </dgm:presLayoutVars>
      </dgm:prSet>
      <dgm:spPr/>
    </dgm:pt>
    <dgm:pt modelId="{9C42854E-4BEF-40FD-B365-CEB143D84339}" type="pres">
      <dgm:prSet presAssocID="{804114DC-195B-4C14-8482-A09785142EA8}" presName="Accent15" presStyleCnt="0"/>
      <dgm:spPr/>
    </dgm:pt>
    <dgm:pt modelId="{27164B7F-5234-4BCA-BF13-C9EBEDE27D7A}" type="pres">
      <dgm:prSet presAssocID="{804114DC-195B-4C14-8482-A09785142EA8}" presName="AccentHold2" presStyleLbl="node1" presStyleIdx="17" presStyleCnt="19"/>
      <dgm:spPr/>
    </dgm:pt>
    <dgm:pt modelId="{F917D6BE-DED4-4BA6-8775-AA9C7DD21D5D}" type="pres">
      <dgm:prSet presAssocID="{804114DC-195B-4C14-8482-A09785142EA8}" presName="Accent16" presStyleCnt="0"/>
      <dgm:spPr/>
    </dgm:pt>
    <dgm:pt modelId="{55EEE604-75B6-4C6B-A39C-3E01BF5B353F}" type="pres">
      <dgm:prSet presAssocID="{804114DC-195B-4C14-8482-A09785142EA8}" presName="AccentHold3" presStyleLbl="node1" presStyleIdx="18" presStyleCnt="19"/>
      <dgm:spPr/>
    </dgm:pt>
  </dgm:ptLst>
  <dgm:cxnLst>
    <dgm:cxn modelId="{7CE697FC-5AC8-4A9D-861B-31943C6A3E90}" type="presOf" srcId="{1E8B9A80-CB3E-4EBD-A731-A17C0CFE334E}" destId="{2AC16AC7-1A12-4921-9DCD-0803CCDF2DAD}" srcOrd="0" destOrd="0" presId="urn:microsoft.com/office/officeart/2009/3/layout/CircleRelationship"/>
    <dgm:cxn modelId="{DC6F4FEB-3BC8-46FE-BBF1-EA3C753FB480}" type="presOf" srcId="{BA8B476D-5223-48A6-8007-299126FC3672}" destId="{BD36C530-9CFA-4EE7-8567-624E2B4AFE5B}" srcOrd="0" destOrd="0" presId="urn:microsoft.com/office/officeart/2009/3/layout/CircleRelationship"/>
    <dgm:cxn modelId="{64647BE4-2E4D-4DF6-8E90-571405533B44}" srcId="{7D985981-FCA4-4492-96C6-18EE1E2127F7}" destId="{F54174E5-53C7-44D3-AB1F-B12D3D436FC9}" srcOrd="2" destOrd="0" parTransId="{32A050AA-EB1A-4E74-9123-58C327909FF4}" sibTransId="{4881DB59-3F4C-48AC-94DE-A991B8054957}"/>
    <dgm:cxn modelId="{A221B57F-5BBB-4E6D-88CC-C8A697E0A42C}" type="presOf" srcId="{C2535702-B88F-42AD-A99A-D1CD280C835E}" destId="{2AAE614E-649C-4F98-A10C-9D8A61AFC7FE}" srcOrd="0" destOrd="0" presId="urn:microsoft.com/office/officeart/2009/3/layout/CircleRelationship"/>
    <dgm:cxn modelId="{063241D6-69BB-46F5-B80C-3073FEF6A4BA}" srcId="{7D985981-FCA4-4492-96C6-18EE1E2127F7}" destId="{1E8B9A80-CB3E-4EBD-A731-A17C0CFE334E}" srcOrd="3" destOrd="0" parTransId="{D48813BA-89ED-4306-BDD3-E7474BA7E5B6}" sibTransId="{F0FD9276-9D66-4B3B-B97A-9016ECFD8612}"/>
    <dgm:cxn modelId="{FCA84A5F-2D62-4C38-8EA7-D6B5DD704240}" type="presOf" srcId="{804114DC-195B-4C14-8482-A09785142EA8}" destId="{E60EFCE7-1F91-4309-ABE6-F1E1067B457A}" srcOrd="0" destOrd="0" presId="urn:microsoft.com/office/officeart/2009/3/layout/CircleRelationship"/>
    <dgm:cxn modelId="{00560A85-06E1-41A4-93AC-FDA377986C2F}" srcId="{C2535702-B88F-42AD-A99A-D1CD280C835E}" destId="{7D985981-FCA4-4492-96C6-18EE1E2127F7}" srcOrd="0" destOrd="0" parTransId="{55F18D87-0096-458D-BBA6-E345F6EDF6FA}" sibTransId="{9A48B0A4-9AA4-4A4D-A7A6-E149F4E254A5}"/>
    <dgm:cxn modelId="{72BBA22F-544B-4E12-9DEF-C1D0A2D20022}" type="presOf" srcId="{7D985981-FCA4-4492-96C6-18EE1E2127F7}" destId="{CC75046E-57BD-40A1-8A3F-709F47D464B0}" srcOrd="0" destOrd="0" presId="urn:microsoft.com/office/officeart/2009/3/layout/CircleRelationship"/>
    <dgm:cxn modelId="{2001F123-842A-4E79-8938-CF630ADE238F}" type="presOf" srcId="{F54174E5-53C7-44D3-AB1F-B12D3D436FC9}" destId="{216AF009-6988-40CB-8A7F-42422F75835A}" srcOrd="0" destOrd="0" presId="urn:microsoft.com/office/officeart/2009/3/layout/CircleRelationship"/>
    <dgm:cxn modelId="{35A55387-7402-4644-B64E-711CF7CBCAB4}" srcId="{7D985981-FCA4-4492-96C6-18EE1E2127F7}" destId="{804114DC-195B-4C14-8482-A09785142EA8}" srcOrd="4" destOrd="0" parTransId="{0E90999C-5602-47F4-8433-C41447E3991F}" sibTransId="{BFE58CD4-3F1D-44F9-ABCF-CFEA0FC8D5A4}"/>
    <dgm:cxn modelId="{C0FFABA2-8A22-4364-BF8F-D14324375C27}" srcId="{7D985981-FCA4-4492-96C6-18EE1E2127F7}" destId="{BA8B476D-5223-48A6-8007-299126FC3672}" srcOrd="1" destOrd="0" parTransId="{530BE8CF-731C-4F07-9D3D-60C8DCCE62C8}" sibTransId="{8C6042B9-0A3F-419E-991C-FA5444349F02}"/>
    <dgm:cxn modelId="{19558CE0-E49E-4A33-8709-58F1FF8246A9}" type="presOf" srcId="{009B27D9-976F-4C0E-AD8C-D4FA064E2E83}" destId="{7E3B3FBA-7B26-4C76-8DBD-989A496D7E1B}" srcOrd="0" destOrd="0" presId="urn:microsoft.com/office/officeart/2009/3/layout/CircleRelationship"/>
    <dgm:cxn modelId="{D2860B04-7A21-41F5-9D7A-3FB1EC2C9E8F}" srcId="{7D985981-FCA4-4492-96C6-18EE1E2127F7}" destId="{009B27D9-976F-4C0E-AD8C-D4FA064E2E83}" srcOrd="0" destOrd="0" parTransId="{5EBBE2EC-DB88-4CCB-BF36-FD039C403A00}" sibTransId="{358592AF-41B2-4D8D-8A37-76D763507CED}"/>
    <dgm:cxn modelId="{D8BD2325-4680-4827-ABE2-0BF4ADE10204}" type="presParOf" srcId="{2AAE614E-649C-4F98-A10C-9D8A61AFC7FE}" destId="{CC75046E-57BD-40A1-8A3F-709F47D464B0}" srcOrd="0" destOrd="0" presId="urn:microsoft.com/office/officeart/2009/3/layout/CircleRelationship"/>
    <dgm:cxn modelId="{F1DBACC6-7B91-4CF2-AE7A-9E0FEEFEBA96}" type="presParOf" srcId="{2AAE614E-649C-4F98-A10C-9D8A61AFC7FE}" destId="{B7C631AE-815D-41C1-8B63-DEF96FBC6AAA}" srcOrd="1" destOrd="0" presId="urn:microsoft.com/office/officeart/2009/3/layout/CircleRelationship"/>
    <dgm:cxn modelId="{5FAF29CE-92AA-4C7C-BBBE-57CC0B216A9D}" type="presParOf" srcId="{2AAE614E-649C-4F98-A10C-9D8A61AFC7FE}" destId="{AE62A2F9-5378-4B4F-802F-F48A00CD15B2}" srcOrd="2" destOrd="0" presId="urn:microsoft.com/office/officeart/2009/3/layout/CircleRelationship"/>
    <dgm:cxn modelId="{9A816872-586D-4D6A-AFB2-6096D205A994}" type="presParOf" srcId="{2AAE614E-649C-4F98-A10C-9D8A61AFC7FE}" destId="{89614F57-D82B-4F3C-AD1B-D3FD8C94AD19}" srcOrd="3" destOrd="0" presId="urn:microsoft.com/office/officeart/2009/3/layout/CircleRelationship"/>
    <dgm:cxn modelId="{84971392-4B52-469D-A8EE-5DE8B04747D9}" type="presParOf" srcId="{2AAE614E-649C-4F98-A10C-9D8A61AFC7FE}" destId="{C174C4C6-ACA8-4CBB-9F97-C30B58BFDFD8}" srcOrd="4" destOrd="0" presId="urn:microsoft.com/office/officeart/2009/3/layout/CircleRelationship"/>
    <dgm:cxn modelId="{81C4D5C7-14C5-4C70-9B88-700218C7E423}" type="presParOf" srcId="{2AAE614E-649C-4F98-A10C-9D8A61AFC7FE}" destId="{BF89D0EB-7A04-49E7-A6C1-8D23019D1F36}" srcOrd="5" destOrd="0" presId="urn:microsoft.com/office/officeart/2009/3/layout/CircleRelationship"/>
    <dgm:cxn modelId="{5CE03E3A-EFCB-4483-B3B0-1EEC0D4BEBE4}" type="presParOf" srcId="{2AAE614E-649C-4F98-A10C-9D8A61AFC7FE}" destId="{7E3B3FBA-7B26-4C76-8DBD-989A496D7E1B}" srcOrd="6" destOrd="0" presId="urn:microsoft.com/office/officeart/2009/3/layout/CircleRelationship"/>
    <dgm:cxn modelId="{F9F18CE2-4D7E-4435-AB74-15EC90398172}" type="presParOf" srcId="{2AAE614E-649C-4F98-A10C-9D8A61AFC7FE}" destId="{5B2305FD-0AD1-4385-A852-1CC9C9838886}" srcOrd="7" destOrd="0" presId="urn:microsoft.com/office/officeart/2009/3/layout/CircleRelationship"/>
    <dgm:cxn modelId="{C0DADE71-A4AC-4D25-8BDD-4C4A78AAD6E5}" type="presParOf" srcId="{5B2305FD-0AD1-4385-A852-1CC9C9838886}" destId="{BA9171B6-17FE-4C30-B9ED-1F490C6D3EFD}" srcOrd="0" destOrd="0" presId="urn:microsoft.com/office/officeart/2009/3/layout/CircleRelationship"/>
    <dgm:cxn modelId="{AE0C5111-0199-44E8-937C-9855795B5397}" type="presParOf" srcId="{2AAE614E-649C-4F98-A10C-9D8A61AFC7FE}" destId="{AFF8C283-05E5-46A1-B0CF-0C718A4B1F4D}" srcOrd="8" destOrd="0" presId="urn:microsoft.com/office/officeart/2009/3/layout/CircleRelationship"/>
    <dgm:cxn modelId="{6CBC262D-1BD2-4BA2-9D8F-0D5B5EF6E123}" type="presParOf" srcId="{AFF8C283-05E5-46A1-B0CF-0C718A4B1F4D}" destId="{C2A47ABC-824F-469D-A559-5B72D1117A7B}" srcOrd="0" destOrd="0" presId="urn:microsoft.com/office/officeart/2009/3/layout/CircleRelationship"/>
    <dgm:cxn modelId="{09D01D6D-F891-4CDC-85F2-95EEE6842199}" type="presParOf" srcId="{2AAE614E-649C-4F98-A10C-9D8A61AFC7FE}" destId="{BD36C530-9CFA-4EE7-8567-624E2B4AFE5B}" srcOrd="9" destOrd="0" presId="urn:microsoft.com/office/officeart/2009/3/layout/CircleRelationship"/>
    <dgm:cxn modelId="{326E7F86-6E6F-4F1D-B298-2F2678420D66}" type="presParOf" srcId="{2AAE614E-649C-4F98-A10C-9D8A61AFC7FE}" destId="{49198607-160F-40BA-8B14-6CF7E7E512D1}" srcOrd="10" destOrd="0" presId="urn:microsoft.com/office/officeart/2009/3/layout/CircleRelationship"/>
    <dgm:cxn modelId="{2B3D3B62-125B-4A1F-A266-E4021774A566}" type="presParOf" srcId="{49198607-160F-40BA-8B14-6CF7E7E512D1}" destId="{F45FD3BA-3B9F-45F5-89FF-B0F0DFDE8569}" srcOrd="0" destOrd="0" presId="urn:microsoft.com/office/officeart/2009/3/layout/CircleRelationship"/>
    <dgm:cxn modelId="{769DCE5F-5786-4930-8740-152C3F922FE5}" type="presParOf" srcId="{2AAE614E-649C-4F98-A10C-9D8A61AFC7FE}" destId="{165B28B5-76A8-412F-8798-0681476040E2}" srcOrd="11" destOrd="0" presId="urn:microsoft.com/office/officeart/2009/3/layout/CircleRelationship"/>
    <dgm:cxn modelId="{B58F9431-DF25-4187-9B88-BD356338EEEB}" type="presParOf" srcId="{165B28B5-76A8-412F-8798-0681476040E2}" destId="{D8E27892-CBF7-4589-AD4A-33ACCE1675B5}" srcOrd="0" destOrd="0" presId="urn:microsoft.com/office/officeart/2009/3/layout/CircleRelationship"/>
    <dgm:cxn modelId="{4EB68FAC-EF98-4F42-86CA-99E2BF175A42}" type="presParOf" srcId="{2AAE614E-649C-4F98-A10C-9D8A61AFC7FE}" destId="{694BD79F-72DB-4653-A408-9C0B4CCA504B}" srcOrd="12" destOrd="0" presId="urn:microsoft.com/office/officeart/2009/3/layout/CircleRelationship"/>
    <dgm:cxn modelId="{32380AFB-6250-4FE3-84B1-BF74F1AECC10}" type="presParOf" srcId="{694BD79F-72DB-4653-A408-9C0B4CCA504B}" destId="{20A4D433-8E2B-4019-AF5A-7627DFDF3158}" srcOrd="0" destOrd="0" presId="urn:microsoft.com/office/officeart/2009/3/layout/CircleRelationship"/>
    <dgm:cxn modelId="{85644041-8BD5-45F7-9E7D-36F536940526}" type="presParOf" srcId="{2AAE614E-649C-4F98-A10C-9D8A61AFC7FE}" destId="{216AF009-6988-40CB-8A7F-42422F75835A}" srcOrd="13" destOrd="0" presId="urn:microsoft.com/office/officeart/2009/3/layout/CircleRelationship"/>
    <dgm:cxn modelId="{EFF0B9C0-4126-401D-91B3-41099703F934}" type="presParOf" srcId="{2AAE614E-649C-4F98-A10C-9D8A61AFC7FE}" destId="{B1E98DA6-EE9F-4D9B-80E2-371C4FEC2952}" srcOrd="14" destOrd="0" presId="urn:microsoft.com/office/officeart/2009/3/layout/CircleRelationship"/>
    <dgm:cxn modelId="{5E9CDDB7-76B5-42BB-9247-46BC24893CCA}" type="presParOf" srcId="{B1E98DA6-EE9F-4D9B-80E2-371C4FEC2952}" destId="{DEF2A9F9-0022-46C5-8964-755065EC3962}" srcOrd="0" destOrd="0" presId="urn:microsoft.com/office/officeart/2009/3/layout/CircleRelationship"/>
    <dgm:cxn modelId="{4D419D81-9789-4C46-BA61-4B3F67AB2EEA}" type="presParOf" srcId="{2AAE614E-649C-4F98-A10C-9D8A61AFC7FE}" destId="{2AC16AC7-1A12-4921-9DCD-0803CCDF2DAD}" srcOrd="15" destOrd="0" presId="urn:microsoft.com/office/officeart/2009/3/layout/CircleRelationship"/>
    <dgm:cxn modelId="{8A6B7CB0-5E49-4F70-B729-9456A7676AE7}" type="presParOf" srcId="{2AAE614E-649C-4F98-A10C-9D8A61AFC7FE}" destId="{0929A787-7D6A-43FA-80ED-10D1C3618DC7}" srcOrd="16" destOrd="0" presId="urn:microsoft.com/office/officeart/2009/3/layout/CircleRelationship"/>
    <dgm:cxn modelId="{4F520E80-56AD-480B-BCCD-0CDD37A3738F}" type="presParOf" srcId="{0929A787-7D6A-43FA-80ED-10D1C3618DC7}" destId="{1E1B9A03-2715-4811-A88F-1A0B9CAAE619}" srcOrd="0" destOrd="0" presId="urn:microsoft.com/office/officeart/2009/3/layout/CircleRelationship"/>
    <dgm:cxn modelId="{E60CE44F-8702-4642-82D2-1952A2E9DBC3}" type="presParOf" srcId="{2AAE614E-649C-4F98-A10C-9D8A61AFC7FE}" destId="{E60EFCE7-1F91-4309-ABE6-F1E1067B457A}" srcOrd="17" destOrd="0" presId="urn:microsoft.com/office/officeart/2009/3/layout/CircleRelationship"/>
    <dgm:cxn modelId="{D80E9AAF-E185-409D-B63A-C6305CB089FD}" type="presParOf" srcId="{2AAE614E-649C-4F98-A10C-9D8A61AFC7FE}" destId="{9C42854E-4BEF-40FD-B365-CEB143D84339}" srcOrd="18" destOrd="0" presId="urn:microsoft.com/office/officeart/2009/3/layout/CircleRelationship"/>
    <dgm:cxn modelId="{286F4AD9-99E1-4B55-BDB6-53E7B39E936E}" type="presParOf" srcId="{9C42854E-4BEF-40FD-B365-CEB143D84339}" destId="{27164B7F-5234-4BCA-BF13-C9EBEDE27D7A}" srcOrd="0" destOrd="0" presId="urn:microsoft.com/office/officeart/2009/3/layout/CircleRelationship"/>
    <dgm:cxn modelId="{7DF94265-2D00-42E7-8F95-EAA2904E0073}" type="presParOf" srcId="{2AAE614E-649C-4F98-A10C-9D8A61AFC7FE}" destId="{F917D6BE-DED4-4BA6-8775-AA9C7DD21D5D}" srcOrd="19" destOrd="0" presId="urn:microsoft.com/office/officeart/2009/3/layout/CircleRelationship"/>
    <dgm:cxn modelId="{10502E0E-09F3-4989-A7EB-4E88B9FF04E2}" type="presParOf" srcId="{F917D6BE-DED4-4BA6-8775-AA9C7DD21D5D}" destId="{55EEE604-75B6-4C6B-A39C-3E01BF5B353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A47CF2-846F-4FEF-BD7F-9B61CF21459D}"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zh-CN" altLang="en-US"/>
        </a:p>
      </dgm:t>
    </dgm:pt>
    <dgm:pt modelId="{BFC59FA2-2231-43B5-AEB1-FDBDBF36733C}">
      <dgm:prSet phldrT="[文本]" custT="1"/>
      <dgm:spPr>
        <a:solidFill>
          <a:schemeClr val="bg2">
            <a:lumMod val="75000"/>
          </a:schemeClr>
        </a:solidFill>
      </dgm:spPr>
      <dgm:t>
        <a:bodyPr/>
        <a:lstStyle/>
        <a:p>
          <a:r>
            <a:rPr lang="en-US" altLang="en-US" sz="1400" dirty="0"/>
            <a:t>Technical methods</a:t>
          </a:r>
          <a:endParaRPr lang="zh-CN" altLang="en-US" sz="1400" dirty="0"/>
        </a:p>
      </dgm:t>
    </dgm:pt>
    <dgm:pt modelId="{BB948B5D-E0FE-4452-B538-5B380D0758A8}" type="parTrans" cxnId="{EA03C5FD-7B45-44D6-9BF5-8E73701F9CBE}">
      <dgm:prSet/>
      <dgm:spPr/>
      <dgm:t>
        <a:bodyPr/>
        <a:lstStyle/>
        <a:p>
          <a:endParaRPr lang="zh-CN" altLang="en-US" sz="1400"/>
        </a:p>
      </dgm:t>
    </dgm:pt>
    <dgm:pt modelId="{EE019609-6352-4BA6-B3E4-8B90C4788527}" type="sibTrans" cxnId="{EA03C5FD-7B45-44D6-9BF5-8E73701F9CBE}">
      <dgm:prSet/>
      <dgm:spPr/>
      <dgm:t>
        <a:bodyPr/>
        <a:lstStyle/>
        <a:p>
          <a:endParaRPr lang="zh-CN" altLang="en-US" sz="1400"/>
        </a:p>
      </dgm:t>
    </dgm:pt>
    <dgm:pt modelId="{989D5BC2-6B0F-457A-AC5A-FF8B8563FA2B}">
      <dgm:prSet phldrT="[文本]" custT="1"/>
      <dgm:spPr>
        <a:solidFill>
          <a:schemeClr val="bg2">
            <a:lumMod val="75000"/>
          </a:schemeClr>
        </a:solidFill>
      </dgm:spPr>
      <dgm:t>
        <a:bodyPr/>
        <a:lstStyle/>
        <a:p>
          <a:r>
            <a:rPr lang="en-US" altLang="en-US" sz="1400" dirty="0"/>
            <a:t>Source analysis method</a:t>
          </a:r>
          <a:endParaRPr lang="zh-CN" altLang="en-US" sz="1400" dirty="0"/>
        </a:p>
      </dgm:t>
    </dgm:pt>
    <dgm:pt modelId="{28CE5883-651E-49BC-86C2-50E4B0BB5FAD}" type="parTrans" cxnId="{CCF4A2FB-7A83-4C88-83C1-DF8F9905698C}">
      <dgm:prSet/>
      <dgm:spPr/>
      <dgm:t>
        <a:bodyPr/>
        <a:lstStyle/>
        <a:p>
          <a:endParaRPr lang="zh-CN" altLang="en-US" sz="1400"/>
        </a:p>
      </dgm:t>
    </dgm:pt>
    <dgm:pt modelId="{0CE564DC-FC3F-4C6F-B801-85F8C2CFCA97}" type="sibTrans" cxnId="{CCF4A2FB-7A83-4C88-83C1-DF8F9905698C}">
      <dgm:prSet/>
      <dgm:spPr/>
      <dgm:t>
        <a:bodyPr/>
        <a:lstStyle/>
        <a:p>
          <a:endParaRPr lang="zh-CN" altLang="en-US" sz="1400"/>
        </a:p>
      </dgm:t>
    </dgm:pt>
    <dgm:pt modelId="{7DDEB0F4-08CC-4717-A613-F04776BB01D4}">
      <dgm:prSet phldrT="[文本]" custT="1"/>
      <dgm:spPr>
        <a:solidFill>
          <a:schemeClr val="bg2">
            <a:lumMod val="75000"/>
          </a:schemeClr>
        </a:solidFill>
      </dgm:spPr>
      <dgm:t>
        <a:bodyPr/>
        <a:lstStyle/>
        <a:p>
          <a:r>
            <a:rPr lang="en-US" altLang="en-US" sz="1400" dirty="0"/>
            <a:t>Blacklist</a:t>
          </a:r>
          <a:endParaRPr lang="zh-CN" altLang="en-US" sz="1400" dirty="0"/>
        </a:p>
      </dgm:t>
    </dgm:pt>
    <dgm:pt modelId="{024BC9F6-08DF-4D85-91B8-19A718C801F5}" type="parTrans" cxnId="{EDA790D0-7C9E-4C13-A5F4-CF75F9547A61}">
      <dgm:prSet/>
      <dgm:spPr/>
      <dgm:t>
        <a:bodyPr/>
        <a:lstStyle/>
        <a:p>
          <a:endParaRPr lang="zh-CN" altLang="en-US" sz="1400"/>
        </a:p>
      </dgm:t>
    </dgm:pt>
    <dgm:pt modelId="{6B3C47C8-AC8B-4306-8134-461C67F51295}" type="sibTrans" cxnId="{EDA790D0-7C9E-4C13-A5F4-CF75F9547A61}">
      <dgm:prSet/>
      <dgm:spPr/>
      <dgm:t>
        <a:bodyPr/>
        <a:lstStyle/>
        <a:p>
          <a:endParaRPr lang="zh-CN" altLang="en-US" sz="1400"/>
        </a:p>
      </dgm:t>
    </dgm:pt>
    <dgm:pt modelId="{933D0051-641D-4455-995B-A8FC2B57E915}">
      <dgm:prSet phldrT="[文本]" custT="1"/>
      <dgm:spPr>
        <a:solidFill>
          <a:schemeClr val="bg2">
            <a:lumMod val="75000"/>
          </a:schemeClr>
        </a:solidFill>
      </dgm:spPr>
      <dgm:t>
        <a:bodyPr/>
        <a:lstStyle/>
        <a:p>
          <a:r>
            <a:rPr lang="en-US" altLang="en-US" sz="1400" dirty="0"/>
            <a:t>Whitelist</a:t>
          </a:r>
          <a:endParaRPr lang="zh-CN" altLang="en-US" sz="1400" dirty="0"/>
        </a:p>
      </dgm:t>
    </dgm:pt>
    <dgm:pt modelId="{B9FFAF70-2045-42E0-931B-3F2778BDA2BC}" type="parTrans" cxnId="{F6F49C1E-80C2-4BE9-8ECA-8D553366D666}">
      <dgm:prSet/>
      <dgm:spPr/>
      <dgm:t>
        <a:bodyPr/>
        <a:lstStyle/>
        <a:p>
          <a:endParaRPr lang="zh-CN" altLang="en-US" sz="1400"/>
        </a:p>
      </dgm:t>
    </dgm:pt>
    <dgm:pt modelId="{4CB9239E-2973-44F3-98A5-1C346D56172F}" type="sibTrans" cxnId="{F6F49C1E-80C2-4BE9-8ECA-8D553366D666}">
      <dgm:prSet/>
      <dgm:spPr/>
      <dgm:t>
        <a:bodyPr/>
        <a:lstStyle/>
        <a:p>
          <a:endParaRPr lang="zh-CN" altLang="en-US" sz="1400"/>
        </a:p>
      </dgm:t>
    </dgm:pt>
    <dgm:pt modelId="{22E3E198-C711-491A-829A-35276CAEC08B}">
      <dgm:prSet phldrT="[文本]" custT="1"/>
      <dgm:spPr>
        <a:solidFill>
          <a:schemeClr val="bg2">
            <a:lumMod val="75000"/>
          </a:schemeClr>
        </a:solidFill>
      </dgm:spPr>
      <dgm:t>
        <a:bodyPr/>
        <a:lstStyle/>
        <a:p>
          <a:r>
            <a:rPr lang="en-US" altLang="en-US" sz="1400" dirty="0"/>
            <a:t>Characteristics analysis method</a:t>
          </a:r>
          <a:endParaRPr lang="zh-CN" altLang="en-US" sz="1400" dirty="0"/>
        </a:p>
      </dgm:t>
    </dgm:pt>
    <dgm:pt modelId="{4026C774-37C5-43C5-8481-9A2C12EB6E36}" type="parTrans" cxnId="{429A29EA-1306-4234-8553-C28FFAA1CE0A}">
      <dgm:prSet/>
      <dgm:spPr/>
      <dgm:t>
        <a:bodyPr/>
        <a:lstStyle/>
        <a:p>
          <a:endParaRPr lang="zh-CN" altLang="en-US" sz="1400"/>
        </a:p>
      </dgm:t>
    </dgm:pt>
    <dgm:pt modelId="{8788E8DA-2065-4394-BB50-B465DFE51A4B}" type="sibTrans" cxnId="{429A29EA-1306-4234-8553-C28FFAA1CE0A}">
      <dgm:prSet/>
      <dgm:spPr/>
      <dgm:t>
        <a:bodyPr/>
        <a:lstStyle/>
        <a:p>
          <a:endParaRPr lang="zh-CN" altLang="en-US" sz="1400"/>
        </a:p>
      </dgm:t>
    </dgm:pt>
    <dgm:pt modelId="{830CE454-9794-41E7-9767-FC1F917EA389}">
      <dgm:prSet phldrT="[文本]" custT="1"/>
      <dgm:spPr>
        <a:solidFill>
          <a:schemeClr val="bg2">
            <a:lumMod val="75000"/>
          </a:schemeClr>
        </a:solidFill>
      </dgm:spPr>
      <dgm:t>
        <a:bodyPr/>
        <a:lstStyle/>
        <a:p>
          <a:r>
            <a:rPr lang="en-US" altLang="en-US" sz="1400" dirty="0"/>
            <a:t>Reputation system</a:t>
          </a:r>
          <a:endParaRPr lang="zh-CN" altLang="en-US" sz="1400" dirty="0"/>
        </a:p>
      </dgm:t>
    </dgm:pt>
    <dgm:pt modelId="{EB41C64E-9AED-4C16-B37C-2BE974D1FFFE}" type="parTrans" cxnId="{78F46EB9-03F0-4FC9-82C7-142AAB5D254C}">
      <dgm:prSet/>
      <dgm:spPr/>
      <dgm:t>
        <a:bodyPr/>
        <a:lstStyle/>
        <a:p>
          <a:endParaRPr lang="zh-CN" altLang="en-US" sz="1400"/>
        </a:p>
      </dgm:t>
    </dgm:pt>
    <dgm:pt modelId="{DFBBA72E-0458-4E79-9E43-298238770ED2}" type="sibTrans" cxnId="{78F46EB9-03F0-4FC9-82C7-142AAB5D254C}">
      <dgm:prSet/>
      <dgm:spPr/>
      <dgm:t>
        <a:bodyPr/>
        <a:lstStyle/>
        <a:p>
          <a:endParaRPr lang="zh-CN" altLang="en-US" sz="1400"/>
        </a:p>
      </dgm:t>
    </dgm:pt>
    <dgm:pt modelId="{A792BC70-B664-4B09-8D64-17786A66389A}">
      <dgm:prSet phldrT="[文本]" custT="1"/>
      <dgm:spPr>
        <a:solidFill>
          <a:schemeClr val="bg2">
            <a:lumMod val="75000"/>
          </a:schemeClr>
        </a:solidFill>
      </dgm:spPr>
      <dgm:t>
        <a:bodyPr/>
        <a:lstStyle/>
        <a:p>
          <a:r>
            <a:rPr lang="en-US" altLang="en-US" sz="1400" dirty="0"/>
            <a:t>Bulk analysis</a:t>
          </a:r>
          <a:endParaRPr lang="zh-CN" altLang="en-US" sz="1400" dirty="0"/>
        </a:p>
      </dgm:t>
    </dgm:pt>
    <dgm:pt modelId="{24B1B4EF-64F2-4137-8831-7CECB68702CA}" type="parTrans" cxnId="{41B931B8-9512-4D51-8429-4C26D3699F38}">
      <dgm:prSet/>
      <dgm:spPr/>
      <dgm:t>
        <a:bodyPr/>
        <a:lstStyle/>
        <a:p>
          <a:endParaRPr lang="zh-CN" altLang="en-US" sz="1400"/>
        </a:p>
      </dgm:t>
    </dgm:pt>
    <dgm:pt modelId="{F4AEED3C-3DF4-4A6C-857D-9F60966DCE76}" type="sibTrans" cxnId="{41B931B8-9512-4D51-8429-4C26D3699F38}">
      <dgm:prSet/>
      <dgm:spPr/>
      <dgm:t>
        <a:bodyPr/>
        <a:lstStyle/>
        <a:p>
          <a:endParaRPr lang="zh-CN" altLang="en-US" sz="1400"/>
        </a:p>
      </dgm:t>
    </dgm:pt>
    <dgm:pt modelId="{9B321C7A-FACC-4524-9019-F2DFFB186237}">
      <dgm:prSet phldrT="[文本]" custT="1"/>
      <dgm:spPr>
        <a:solidFill>
          <a:schemeClr val="bg2">
            <a:lumMod val="75000"/>
          </a:schemeClr>
        </a:solidFill>
      </dgm:spPr>
      <dgm:t>
        <a:bodyPr/>
        <a:lstStyle/>
        <a:p>
          <a:r>
            <a:rPr lang="en-US" altLang="en-US" sz="1400" dirty="0"/>
            <a:t>Interactivity test</a:t>
          </a:r>
          <a:endParaRPr lang="zh-CN" altLang="en-US" sz="1400" dirty="0"/>
        </a:p>
      </dgm:t>
    </dgm:pt>
    <dgm:pt modelId="{B0572233-3B56-45EC-B924-62605CB4E10D}" type="parTrans" cxnId="{6DD3EAA3-A766-4A77-AC94-09A08D80373E}">
      <dgm:prSet/>
      <dgm:spPr/>
      <dgm:t>
        <a:bodyPr/>
        <a:lstStyle/>
        <a:p>
          <a:endParaRPr lang="zh-CN" altLang="en-US" sz="1400"/>
        </a:p>
      </dgm:t>
    </dgm:pt>
    <dgm:pt modelId="{D1BBD049-4FA8-4E82-AAC3-DA627053D63F}" type="sibTrans" cxnId="{6DD3EAA3-A766-4A77-AC94-09A08D80373E}">
      <dgm:prSet/>
      <dgm:spPr/>
      <dgm:t>
        <a:bodyPr/>
        <a:lstStyle/>
        <a:p>
          <a:endParaRPr lang="zh-CN" altLang="en-US" sz="1400"/>
        </a:p>
      </dgm:t>
    </dgm:pt>
    <dgm:pt modelId="{23607AF8-1C4A-48B7-8441-04FAB94B8A40}">
      <dgm:prSet phldrT="[文本]" custT="1"/>
      <dgm:spPr>
        <a:solidFill>
          <a:schemeClr val="bg2">
            <a:lumMod val="75000"/>
          </a:schemeClr>
        </a:solidFill>
      </dgm:spPr>
      <dgm:t>
        <a:bodyPr/>
        <a:lstStyle/>
        <a:p>
          <a:r>
            <a:rPr lang="en-US" altLang="en-US" sz="1400" dirty="0"/>
            <a:t>Spam </a:t>
          </a:r>
          <a:r>
            <a:rPr lang="en-US" altLang="en-US" sz="1400" dirty="0" err="1"/>
            <a:t>labelling</a:t>
          </a:r>
          <a:endParaRPr lang="zh-CN" altLang="en-US" sz="1400" dirty="0"/>
        </a:p>
      </dgm:t>
    </dgm:pt>
    <dgm:pt modelId="{D90A15EB-077E-4779-A89C-6B3EC9007555}" type="parTrans" cxnId="{1BE36DA8-F0EB-4157-B5E3-306EED15DEC6}">
      <dgm:prSet/>
      <dgm:spPr/>
      <dgm:t>
        <a:bodyPr/>
        <a:lstStyle/>
        <a:p>
          <a:endParaRPr lang="zh-CN" altLang="en-US" sz="1400"/>
        </a:p>
      </dgm:t>
    </dgm:pt>
    <dgm:pt modelId="{3F4EBF6E-D4A6-422F-B3E8-C09475D68B45}" type="sibTrans" cxnId="{1BE36DA8-F0EB-4157-B5E3-306EED15DEC6}">
      <dgm:prSet/>
      <dgm:spPr/>
      <dgm:t>
        <a:bodyPr/>
        <a:lstStyle/>
        <a:p>
          <a:endParaRPr lang="zh-CN" altLang="en-US" sz="1400"/>
        </a:p>
      </dgm:t>
    </dgm:pt>
    <dgm:pt modelId="{C8E0C32A-A4A8-4D44-A3A4-F70F3D701393}" type="pres">
      <dgm:prSet presAssocID="{80A47CF2-846F-4FEF-BD7F-9B61CF21459D}" presName="hierChild1" presStyleCnt="0">
        <dgm:presLayoutVars>
          <dgm:orgChart val="1"/>
          <dgm:chPref val="1"/>
          <dgm:dir/>
          <dgm:animOne val="branch"/>
          <dgm:animLvl val="lvl"/>
          <dgm:resizeHandles/>
        </dgm:presLayoutVars>
      </dgm:prSet>
      <dgm:spPr/>
    </dgm:pt>
    <dgm:pt modelId="{29741E40-9F7D-41AE-8FF6-36003593D57F}" type="pres">
      <dgm:prSet presAssocID="{BFC59FA2-2231-43B5-AEB1-FDBDBF36733C}" presName="hierRoot1" presStyleCnt="0">
        <dgm:presLayoutVars>
          <dgm:hierBranch val="init"/>
        </dgm:presLayoutVars>
      </dgm:prSet>
      <dgm:spPr/>
    </dgm:pt>
    <dgm:pt modelId="{D846D3D8-14CD-4D4F-9162-F52B08A2E9EE}" type="pres">
      <dgm:prSet presAssocID="{BFC59FA2-2231-43B5-AEB1-FDBDBF36733C}" presName="rootComposite1" presStyleCnt="0"/>
      <dgm:spPr/>
    </dgm:pt>
    <dgm:pt modelId="{8841ECEB-67F2-4EF4-A8E2-26228DAEBE36}" type="pres">
      <dgm:prSet presAssocID="{BFC59FA2-2231-43B5-AEB1-FDBDBF36733C}" presName="rootText1" presStyleLbl="node0" presStyleIdx="0" presStyleCnt="1" custScaleX="112157" custLinFactNeighborX="-8765">
        <dgm:presLayoutVars>
          <dgm:chPref val="3"/>
        </dgm:presLayoutVars>
      </dgm:prSet>
      <dgm:spPr/>
    </dgm:pt>
    <dgm:pt modelId="{FBAAC540-6E0E-47B4-BBCE-8B071493C0ED}" type="pres">
      <dgm:prSet presAssocID="{BFC59FA2-2231-43B5-AEB1-FDBDBF36733C}" presName="rootConnector1" presStyleLbl="node1" presStyleIdx="0" presStyleCnt="0"/>
      <dgm:spPr/>
    </dgm:pt>
    <dgm:pt modelId="{8E38826C-45E4-43A6-93ED-3827BC09EAB1}" type="pres">
      <dgm:prSet presAssocID="{BFC59FA2-2231-43B5-AEB1-FDBDBF36733C}" presName="hierChild2" presStyleCnt="0"/>
      <dgm:spPr/>
    </dgm:pt>
    <dgm:pt modelId="{02E138BB-904F-4747-B944-EF034F4E154F}" type="pres">
      <dgm:prSet presAssocID="{28CE5883-651E-49BC-86C2-50E4B0BB5FAD}" presName="Name37" presStyleLbl="parChTrans1D2" presStyleIdx="0" presStyleCnt="2"/>
      <dgm:spPr/>
    </dgm:pt>
    <dgm:pt modelId="{B4C1CC5B-CEB8-4CBE-A6EC-51855B3D0BC9}" type="pres">
      <dgm:prSet presAssocID="{989D5BC2-6B0F-457A-AC5A-FF8B8563FA2B}" presName="hierRoot2" presStyleCnt="0">
        <dgm:presLayoutVars>
          <dgm:hierBranch val="init"/>
        </dgm:presLayoutVars>
      </dgm:prSet>
      <dgm:spPr/>
    </dgm:pt>
    <dgm:pt modelId="{46784CB3-BC12-43FE-9C3F-740FFFD44C46}" type="pres">
      <dgm:prSet presAssocID="{989D5BC2-6B0F-457A-AC5A-FF8B8563FA2B}" presName="rootComposite" presStyleCnt="0"/>
      <dgm:spPr/>
    </dgm:pt>
    <dgm:pt modelId="{4C59C9D8-E8AD-4430-AAD2-07C8CAA48FA2}" type="pres">
      <dgm:prSet presAssocID="{989D5BC2-6B0F-457A-AC5A-FF8B8563FA2B}" presName="rootText" presStyleLbl="node2" presStyleIdx="0" presStyleCnt="2" custScaleX="156845" custLinFactNeighborX="-2083">
        <dgm:presLayoutVars>
          <dgm:chPref val="3"/>
        </dgm:presLayoutVars>
      </dgm:prSet>
      <dgm:spPr/>
    </dgm:pt>
    <dgm:pt modelId="{D91BCCA3-49CF-432E-B993-D96E3EB36E0C}" type="pres">
      <dgm:prSet presAssocID="{989D5BC2-6B0F-457A-AC5A-FF8B8563FA2B}" presName="rootConnector" presStyleLbl="node2" presStyleIdx="0" presStyleCnt="2"/>
      <dgm:spPr/>
    </dgm:pt>
    <dgm:pt modelId="{97EA06DE-E1E8-4465-8DA5-C9DB8B46972B}" type="pres">
      <dgm:prSet presAssocID="{989D5BC2-6B0F-457A-AC5A-FF8B8563FA2B}" presName="hierChild4" presStyleCnt="0"/>
      <dgm:spPr/>
    </dgm:pt>
    <dgm:pt modelId="{CE0F3395-9A32-40CE-8DF0-CAC295444F5B}" type="pres">
      <dgm:prSet presAssocID="{024BC9F6-08DF-4D85-91B8-19A718C801F5}" presName="Name37" presStyleLbl="parChTrans1D3" presStyleIdx="0" presStyleCnt="6"/>
      <dgm:spPr/>
    </dgm:pt>
    <dgm:pt modelId="{4C5CCC60-68B8-4227-932C-B43327C021D4}" type="pres">
      <dgm:prSet presAssocID="{7DDEB0F4-08CC-4717-A613-F04776BB01D4}" presName="hierRoot2" presStyleCnt="0">
        <dgm:presLayoutVars>
          <dgm:hierBranch val="init"/>
        </dgm:presLayoutVars>
      </dgm:prSet>
      <dgm:spPr/>
    </dgm:pt>
    <dgm:pt modelId="{31D147A4-D954-436D-A867-EA951E78F962}" type="pres">
      <dgm:prSet presAssocID="{7DDEB0F4-08CC-4717-A613-F04776BB01D4}" presName="rootComposite" presStyleCnt="0"/>
      <dgm:spPr/>
    </dgm:pt>
    <dgm:pt modelId="{6DF2FDFA-13BC-46D8-925A-C782DB744B36}" type="pres">
      <dgm:prSet presAssocID="{7DDEB0F4-08CC-4717-A613-F04776BB01D4}" presName="rootText" presStyleLbl="node3" presStyleIdx="0" presStyleCnt="6" custScaleX="150831" custLinFactNeighborX="-8657">
        <dgm:presLayoutVars>
          <dgm:chPref val="3"/>
        </dgm:presLayoutVars>
      </dgm:prSet>
      <dgm:spPr/>
    </dgm:pt>
    <dgm:pt modelId="{172E9606-B0D6-4E65-9759-7F35FC36241B}" type="pres">
      <dgm:prSet presAssocID="{7DDEB0F4-08CC-4717-A613-F04776BB01D4}" presName="rootConnector" presStyleLbl="node3" presStyleIdx="0" presStyleCnt="6"/>
      <dgm:spPr/>
    </dgm:pt>
    <dgm:pt modelId="{A67BDDA4-F215-411B-BBAD-F57928E60102}" type="pres">
      <dgm:prSet presAssocID="{7DDEB0F4-08CC-4717-A613-F04776BB01D4}" presName="hierChild4" presStyleCnt="0"/>
      <dgm:spPr/>
    </dgm:pt>
    <dgm:pt modelId="{20694682-B9B2-4331-B16D-9BF15F40486C}" type="pres">
      <dgm:prSet presAssocID="{7DDEB0F4-08CC-4717-A613-F04776BB01D4}" presName="hierChild5" presStyleCnt="0"/>
      <dgm:spPr/>
    </dgm:pt>
    <dgm:pt modelId="{E50C2EE5-DA18-4056-8CE2-3E0A4B00274B}" type="pres">
      <dgm:prSet presAssocID="{B9FFAF70-2045-42E0-931B-3F2778BDA2BC}" presName="Name37" presStyleLbl="parChTrans1D3" presStyleIdx="1" presStyleCnt="6"/>
      <dgm:spPr/>
    </dgm:pt>
    <dgm:pt modelId="{0B165D99-6780-48D9-9F03-CD0958B1E9CD}" type="pres">
      <dgm:prSet presAssocID="{933D0051-641D-4455-995B-A8FC2B57E915}" presName="hierRoot2" presStyleCnt="0">
        <dgm:presLayoutVars>
          <dgm:hierBranch val="init"/>
        </dgm:presLayoutVars>
      </dgm:prSet>
      <dgm:spPr/>
    </dgm:pt>
    <dgm:pt modelId="{CFE433BB-7101-49B6-AAA4-4926355D5C73}" type="pres">
      <dgm:prSet presAssocID="{933D0051-641D-4455-995B-A8FC2B57E915}" presName="rootComposite" presStyleCnt="0"/>
      <dgm:spPr/>
    </dgm:pt>
    <dgm:pt modelId="{AC8A49C9-4E9E-4061-9624-707AFF73E14E}" type="pres">
      <dgm:prSet presAssocID="{933D0051-641D-4455-995B-A8FC2B57E915}" presName="rootText" presStyleLbl="node3" presStyleIdx="1" presStyleCnt="6" custScaleX="154073" custLinFactNeighborX="-8657">
        <dgm:presLayoutVars>
          <dgm:chPref val="3"/>
        </dgm:presLayoutVars>
      </dgm:prSet>
      <dgm:spPr/>
    </dgm:pt>
    <dgm:pt modelId="{A2650020-4371-42FE-8F2E-73E88B551003}" type="pres">
      <dgm:prSet presAssocID="{933D0051-641D-4455-995B-A8FC2B57E915}" presName="rootConnector" presStyleLbl="node3" presStyleIdx="1" presStyleCnt="6"/>
      <dgm:spPr/>
    </dgm:pt>
    <dgm:pt modelId="{11895507-7767-4B27-A0B1-A35D396EDAF7}" type="pres">
      <dgm:prSet presAssocID="{933D0051-641D-4455-995B-A8FC2B57E915}" presName="hierChild4" presStyleCnt="0"/>
      <dgm:spPr/>
    </dgm:pt>
    <dgm:pt modelId="{C3A62E9E-BFEA-44D4-9F81-9C5F7C8539DB}" type="pres">
      <dgm:prSet presAssocID="{933D0051-641D-4455-995B-A8FC2B57E915}" presName="hierChild5" presStyleCnt="0"/>
      <dgm:spPr/>
    </dgm:pt>
    <dgm:pt modelId="{EFDF2F06-2886-442C-A261-4C84D8EC9176}" type="pres">
      <dgm:prSet presAssocID="{EB41C64E-9AED-4C16-B37C-2BE974D1FFFE}" presName="Name37" presStyleLbl="parChTrans1D3" presStyleIdx="2" presStyleCnt="6"/>
      <dgm:spPr/>
    </dgm:pt>
    <dgm:pt modelId="{6BA0694F-A0C9-4619-9054-E48469CA0CFC}" type="pres">
      <dgm:prSet presAssocID="{830CE454-9794-41E7-9767-FC1F917EA389}" presName="hierRoot2" presStyleCnt="0">
        <dgm:presLayoutVars>
          <dgm:hierBranch val="init"/>
        </dgm:presLayoutVars>
      </dgm:prSet>
      <dgm:spPr/>
    </dgm:pt>
    <dgm:pt modelId="{6D1C9898-217B-4C63-BC82-B7F193B9E54C}" type="pres">
      <dgm:prSet presAssocID="{830CE454-9794-41E7-9767-FC1F917EA389}" presName="rootComposite" presStyleCnt="0"/>
      <dgm:spPr/>
    </dgm:pt>
    <dgm:pt modelId="{22A341DE-F169-44A4-B224-A90144D2950C}" type="pres">
      <dgm:prSet presAssocID="{830CE454-9794-41E7-9767-FC1F917EA389}" presName="rootText" presStyleLbl="node3" presStyleIdx="2" presStyleCnt="6" custScaleX="154073" custLinFactNeighborX="-8657">
        <dgm:presLayoutVars>
          <dgm:chPref val="3"/>
        </dgm:presLayoutVars>
      </dgm:prSet>
      <dgm:spPr/>
    </dgm:pt>
    <dgm:pt modelId="{0F34F38A-55B4-4023-80A0-19DECE2C3E07}" type="pres">
      <dgm:prSet presAssocID="{830CE454-9794-41E7-9767-FC1F917EA389}" presName="rootConnector" presStyleLbl="node3" presStyleIdx="2" presStyleCnt="6"/>
      <dgm:spPr/>
    </dgm:pt>
    <dgm:pt modelId="{5A368C3A-7742-4C7D-B807-D670677EBA76}" type="pres">
      <dgm:prSet presAssocID="{830CE454-9794-41E7-9767-FC1F917EA389}" presName="hierChild4" presStyleCnt="0"/>
      <dgm:spPr/>
    </dgm:pt>
    <dgm:pt modelId="{284FA71C-98F2-4C51-8AF1-9C7A404C0BB7}" type="pres">
      <dgm:prSet presAssocID="{830CE454-9794-41E7-9767-FC1F917EA389}" presName="hierChild5" presStyleCnt="0"/>
      <dgm:spPr/>
    </dgm:pt>
    <dgm:pt modelId="{07965E3C-B435-4F08-A995-5F203095FCE6}" type="pres">
      <dgm:prSet presAssocID="{989D5BC2-6B0F-457A-AC5A-FF8B8563FA2B}" presName="hierChild5" presStyleCnt="0"/>
      <dgm:spPr/>
    </dgm:pt>
    <dgm:pt modelId="{D2960E2F-7EEC-406D-A37E-A9669312AF26}" type="pres">
      <dgm:prSet presAssocID="{4026C774-37C5-43C5-8481-9A2C12EB6E36}" presName="Name37" presStyleLbl="parChTrans1D2" presStyleIdx="1" presStyleCnt="2"/>
      <dgm:spPr/>
    </dgm:pt>
    <dgm:pt modelId="{4D65D214-7B3C-4435-8CD0-1CB93E2B80EA}" type="pres">
      <dgm:prSet presAssocID="{22E3E198-C711-491A-829A-35276CAEC08B}" presName="hierRoot2" presStyleCnt="0">
        <dgm:presLayoutVars>
          <dgm:hierBranch val="init"/>
        </dgm:presLayoutVars>
      </dgm:prSet>
      <dgm:spPr/>
    </dgm:pt>
    <dgm:pt modelId="{102BF1AD-B309-4CFF-8EC6-DF8891F711BA}" type="pres">
      <dgm:prSet presAssocID="{22E3E198-C711-491A-829A-35276CAEC08B}" presName="rootComposite" presStyleCnt="0"/>
      <dgm:spPr/>
    </dgm:pt>
    <dgm:pt modelId="{270E23BC-2587-4DE7-9663-DD6635D6F62D}" type="pres">
      <dgm:prSet presAssocID="{22E3E198-C711-491A-829A-35276CAEC08B}" presName="rootText" presStyleLbl="node2" presStyleIdx="1" presStyleCnt="2" custScaleX="164713" custLinFactNeighborX="1106">
        <dgm:presLayoutVars>
          <dgm:chPref val="3"/>
        </dgm:presLayoutVars>
      </dgm:prSet>
      <dgm:spPr/>
    </dgm:pt>
    <dgm:pt modelId="{B393EE8A-F322-4565-A0E0-FF28B2D3DEC1}" type="pres">
      <dgm:prSet presAssocID="{22E3E198-C711-491A-829A-35276CAEC08B}" presName="rootConnector" presStyleLbl="node2" presStyleIdx="1" presStyleCnt="2"/>
      <dgm:spPr/>
    </dgm:pt>
    <dgm:pt modelId="{F44DDC91-187C-4D73-BA26-D4D0F1828B69}" type="pres">
      <dgm:prSet presAssocID="{22E3E198-C711-491A-829A-35276CAEC08B}" presName="hierChild4" presStyleCnt="0"/>
      <dgm:spPr/>
    </dgm:pt>
    <dgm:pt modelId="{CD7BC26E-F415-4603-B50E-F88B416B5278}" type="pres">
      <dgm:prSet presAssocID="{24B1B4EF-64F2-4137-8831-7CECB68702CA}" presName="Name37" presStyleLbl="parChTrans1D3" presStyleIdx="3" presStyleCnt="6"/>
      <dgm:spPr/>
    </dgm:pt>
    <dgm:pt modelId="{47528B35-F704-46A9-8E77-5C171C776F15}" type="pres">
      <dgm:prSet presAssocID="{A792BC70-B664-4B09-8D64-17786A66389A}" presName="hierRoot2" presStyleCnt="0">
        <dgm:presLayoutVars>
          <dgm:hierBranch val="init"/>
        </dgm:presLayoutVars>
      </dgm:prSet>
      <dgm:spPr/>
    </dgm:pt>
    <dgm:pt modelId="{DFF3E7BB-44C5-4044-AC68-79FE2FFD288D}" type="pres">
      <dgm:prSet presAssocID="{A792BC70-B664-4B09-8D64-17786A66389A}" presName="rootComposite" presStyleCnt="0"/>
      <dgm:spPr/>
    </dgm:pt>
    <dgm:pt modelId="{9532F673-0262-47BF-AC4F-B647634CF5BF}" type="pres">
      <dgm:prSet presAssocID="{A792BC70-B664-4B09-8D64-17786A66389A}" presName="rootText" presStyleLbl="node3" presStyleIdx="3" presStyleCnt="6" custScaleX="131056" custLinFactNeighborX="-8187">
        <dgm:presLayoutVars>
          <dgm:chPref val="3"/>
        </dgm:presLayoutVars>
      </dgm:prSet>
      <dgm:spPr/>
    </dgm:pt>
    <dgm:pt modelId="{A3D4A999-3CA6-4D14-928E-2FA77F8DBF81}" type="pres">
      <dgm:prSet presAssocID="{A792BC70-B664-4B09-8D64-17786A66389A}" presName="rootConnector" presStyleLbl="node3" presStyleIdx="3" presStyleCnt="6"/>
      <dgm:spPr/>
    </dgm:pt>
    <dgm:pt modelId="{318FAF23-1D01-4B1D-8468-7119C3004433}" type="pres">
      <dgm:prSet presAssocID="{A792BC70-B664-4B09-8D64-17786A66389A}" presName="hierChild4" presStyleCnt="0"/>
      <dgm:spPr/>
    </dgm:pt>
    <dgm:pt modelId="{3AF3B534-2B7A-4534-B62E-3944B19A0CDB}" type="pres">
      <dgm:prSet presAssocID="{A792BC70-B664-4B09-8D64-17786A66389A}" presName="hierChild5" presStyleCnt="0"/>
      <dgm:spPr/>
    </dgm:pt>
    <dgm:pt modelId="{49C089A9-B2A2-478E-AED1-396AB2F99EDC}" type="pres">
      <dgm:prSet presAssocID="{B0572233-3B56-45EC-B924-62605CB4E10D}" presName="Name37" presStyleLbl="parChTrans1D3" presStyleIdx="4" presStyleCnt="6"/>
      <dgm:spPr/>
    </dgm:pt>
    <dgm:pt modelId="{66445F20-B01E-454C-9000-8FA19506B4B8}" type="pres">
      <dgm:prSet presAssocID="{9B321C7A-FACC-4524-9019-F2DFFB186237}" presName="hierRoot2" presStyleCnt="0">
        <dgm:presLayoutVars>
          <dgm:hierBranch val="init"/>
        </dgm:presLayoutVars>
      </dgm:prSet>
      <dgm:spPr/>
    </dgm:pt>
    <dgm:pt modelId="{6B45113C-9528-48E7-B959-F1B20DF9F48E}" type="pres">
      <dgm:prSet presAssocID="{9B321C7A-FACC-4524-9019-F2DFFB186237}" presName="rootComposite" presStyleCnt="0"/>
      <dgm:spPr/>
    </dgm:pt>
    <dgm:pt modelId="{0AE2205E-E79F-469C-ACD4-613DD819BA0C}" type="pres">
      <dgm:prSet presAssocID="{9B321C7A-FACC-4524-9019-F2DFFB186237}" presName="rootText" presStyleLbl="node3" presStyleIdx="4" presStyleCnt="6" custScaleX="131056" custLinFactNeighborX="-8187">
        <dgm:presLayoutVars>
          <dgm:chPref val="3"/>
        </dgm:presLayoutVars>
      </dgm:prSet>
      <dgm:spPr/>
    </dgm:pt>
    <dgm:pt modelId="{ABB2BB32-7CB3-4682-B16B-A4880FBB5AD7}" type="pres">
      <dgm:prSet presAssocID="{9B321C7A-FACC-4524-9019-F2DFFB186237}" presName="rootConnector" presStyleLbl="node3" presStyleIdx="4" presStyleCnt="6"/>
      <dgm:spPr/>
    </dgm:pt>
    <dgm:pt modelId="{73D0E10A-952F-4C9D-B91C-46FEA7A2FA6E}" type="pres">
      <dgm:prSet presAssocID="{9B321C7A-FACC-4524-9019-F2DFFB186237}" presName="hierChild4" presStyleCnt="0"/>
      <dgm:spPr/>
    </dgm:pt>
    <dgm:pt modelId="{F1060838-7466-4DFA-BE71-56D044FF7F20}" type="pres">
      <dgm:prSet presAssocID="{9B321C7A-FACC-4524-9019-F2DFFB186237}" presName="hierChild5" presStyleCnt="0"/>
      <dgm:spPr/>
    </dgm:pt>
    <dgm:pt modelId="{D8BFA421-4185-4B78-B216-6F81EA7D4BA1}" type="pres">
      <dgm:prSet presAssocID="{D90A15EB-077E-4779-A89C-6B3EC9007555}" presName="Name37" presStyleLbl="parChTrans1D3" presStyleIdx="5" presStyleCnt="6"/>
      <dgm:spPr/>
    </dgm:pt>
    <dgm:pt modelId="{C0220814-FEC0-4458-BC0B-D1784851CBE8}" type="pres">
      <dgm:prSet presAssocID="{23607AF8-1C4A-48B7-8441-04FAB94B8A40}" presName="hierRoot2" presStyleCnt="0">
        <dgm:presLayoutVars>
          <dgm:hierBranch val="init"/>
        </dgm:presLayoutVars>
      </dgm:prSet>
      <dgm:spPr/>
    </dgm:pt>
    <dgm:pt modelId="{BA82B14D-A5C1-4A2E-9722-410207EF83F3}" type="pres">
      <dgm:prSet presAssocID="{23607AF8-1C4A-48B7-8441-04FAB94B8A40}" presName="rootComposite" presStyleCnt="0"/>
      <dgm:spPr/>
    </dgm:pt>
    <dgm:pt modelId="{CC3759C4-8931-4C55-A47F-ED6619FE5EC9}" type="pres">
      <dgm:prSet presAssocID="{23607AF8-1C4A-48B7-8441-04FAB94B8A40}" presName="rootText" presStyleLbl="node3" presStyleIdx="5" presStyleCnt="6" custScaleX="131056" custLinFactNeighborX="-8187">
        <dgm:presLayoutVars>
          <dgm:chPref val="3"/>
        </dgm:presLayoutVars>
      </dgm:prSet>
      <dgm:spPr/>
    </dgm:pt>
    <dgm:pt modelId="{A463082F-43DB-4D0E-BD52-A48357E08AE0}" type="pres">
      <dgm:prSet presAssocID="{23607AF8-1C4A-48B7-8441-04FAB94B8A40}" presName="rootConnector" presStyleLbl="node3" presStyleIdx="5" presStyleCnt="6"/>
      <dgm:spPr/>
    </dgm:pt>
    <dgm:pt modelId="{91FEC4C8-9356-4A17-B33E-CE8043FE3557}" type="pres">
      <dgm:prSet presAssocID="{23607AF8-1C4A-48B7-8441-04FAB94B8A40}" presName="hierChild4" presStyleCnt="0"/>
      <dgm:spPr/>
    </dgm:pt>
    <dgm:pt modelId="{5B969926-3596-45CE-8FA8-67AB52091500}" type="pres">
      <dgm:prSet presAssocID="{23607AF8-1C4A-48B7-8441-04FAB94B8A40}" presName="hierChild5" presStyleCnt="0"/>
      <dgm:spPr/>
    </dgm:pt>
    <dgm:pt modelId="{A1284AA2-DC65-4325-A336-1CF88A43C551}" type="pres">
      <dgm:prSet presAssocID="{22E3E198-C711-491A-829A-35276CAEC08B}" presName="hierChild5" presStyleCnt="0"/>
      <dgm:spPr/>
    </dgm:pt>
    <dgm:pt modelId="{896BF383-7EF0-4C0F-957C-EB6A9E7128A7}" type="pres">
      <dgm:prSet presAssocID="{BFC59FA2-2231-43B5-AEB1-FDBDBF36733C}" presName="hierChild3" presStyleCnt="0"/>
      <dgm:spPr/>
    </dgm:pt>
  </dgm:ptLst>
  <dgm:cxnLst>
    <dgm:cxn modelId="{B72C3905-8B41-4F4F-8997-979516EFCD6A}" type="presOf" srcId="{22E3E198-C711-491A-829A-35276CAEC08B}" destId="{270E23BC-2587-4DE7-9663-DD6635D6F62D}" srcOrd="0" destOrd="0" presId="urn:microsoft.com/office/officeart/2005/8/layout/orgChart1"/>
    <dgm:cxn modelId="{EDA790D0-7C9E-4C13-A5F4-CF75F9547A61}" srcId="{989D5BC2-6B0F-457A-AC5A-FF8B8563FA2B}" destId="{7DDEB0F4-08CC-4717-A613-F04776BB01D4}" srcOrd="0" destOrd="0" parTransId="{024BC9F6-08DF-4D85-91B8-19A718C801F5}" sibTransId="{6B3C47C8-AC8B-4306-8134-461C67F51295}"/>
    <dgm:cxn modelId="{F935F554-0F5E-4041-B35E-E6F436D76C76}" type="presOf" srcId="{024BC9F6-08DF-4D85-91B8-19A718C801F5}" destId="{CE0F3395-9A32-40CE-8DF0-CAC295444F5B}" srcOrd="0" destOrd="0" presId="urn:microsoft.com/office/officeart/2005/8/layout/orgChart1"/>
    <dgm:cxn modelId="{F3E0EB77-8910-4C6D-8E7B-D335790D7E3D}" type="presOf" srcId="{A792BC70-B664-4B09-8D64-17786A66389A}" destId="{A3D4A999-3CA6-4D14-928E-2FA77F8DBF81}" srcOrd="1" destOrd="0" presId="urn:microsoft.com/office/officeart/2005/8/layout/orgChart1"/>
    <dgm:cxn modelId="{1D12D77A-56BE-49F1-A395-3AB50B1B1C95}" type="presOf" srcId="{7DDEB0F4-08CC-4717-A613-F04776BB01D4}" destId="{6DF2FDFA-13BC-46D8-925A-C782DB744B36}" srcOrd="0" destOrd="0" presId="urn:microsoft.com/office/officeart/2005/8/layout/orgChart1"/>
    <dgm:cxn modelId="{F6F49C1E-80C2-4BE9-8ECA-8D553366D666}" srcId="{989D5BC2-6B0F-457A-AC5A-FF8B8563FA2B}" destId="{933D0051-641D-4455-995B-A8FC2B57E915}" srcOrd="1" destOrd="0" parTransId="{B9FFAF70-2045-42E0-931B-3F2778BDA2BC}" sibTransId="{4CB9239E-2973-44F3-98A5-1C346D56172F}"/>
    <dgm:cxn modelId="{4B78A9BD-9367-401D-88EC-1A5552FE75EB}" type="presOf" srcId="{9B321C7A-FACC-4524-9019-F2DFFB186237}" destId="{0AE2205E-E79F-469C-ACD4-613DD819BA0C}" srcOrd="0" destOrd="0" presId="urn:microsoft.com/office/officeart/2005/8/layout/orgChart1"/>
    <dgm:cxn modelId="{429A29EA-1306-4234-8553-C28FFAA1CE0A}" srcId="{BFC59FA2-2231-43B5-AEB1-FDBDBF36733C}" destId="{22E3E198-C711-491A-829A-35276CAEC08B}" srcOrd="1" destOrd="0" parTransId="{4026C774-37C5-43C5-8481-9A2C12EB6E36}" sibTransId="{8788E8DA-2065-4394-BB50-B465DFE51A4B}"/>
    <dgm:cxn modelId="{776FA405-42E7-430B-830B-97221F48E0D0}" type="presOf" srcId="{22E3E198-C711-491A-829A-35276CAEC08B}" destId="{B393EE8A-F322-4565-A0E0-FF28B2D3DEC1}" srcOrd="1" destOrd="0" presId="urn:microsoft.com/office/officeart/2005/8/layout/orgChart1"/>
    <dgm:cxn modelId="{50D7BC0E-3E29-4731-8679-2E999A8667D5}" type="presOf" srcId="{28CE5883-651E-49BC-86C2-50E4B0BB5FAD}" destId="{02E138BB-904F-4747-B944-EF034F4E154F}" srcOrd="0" destOrd="0" presId="urn:microsoft.com/office/officeart/2005/8/layout/orgChart1"/>
    <dgm:cxn modelId="{E977B184-AD0F-4915-A83F-7B8E093C385B}" type="presOf" srcId="{23607AF8-1C4A-48B7-8441-04FAB94B8A40}" destId="{CC3759C4-8931-4C55-A47F-ED6619FE5EC9}" srcOrd="0" destOrd="0" presId="urn:microsoft.com/office/officeart/2005/8/layout/orgChart1"/>
    <dgm:cxn modelId="{EA03C5FD-7B45-44D6-9BF5-8E73701F9CBE}" srcId="{80A47CF2-846F-4FEF-BD7F-9B61CF21459D}" destId="{BFC59FA2-2231-43B5-AEB1-FDBDBF36733C}" srcOrd="0" destOrd="0" parTransId="{BB948B5D-E0FE-4452-B538-5B380D0758A8}" sibTransId="{EE019609-6352-4BA6-B3E4-8B90C4788527}"/>
    <dgm:cxn modelId="{CCF4A2FB-7A83-4C88-83C1-DF8F9905698C}" srcId="{BFC59FA2-2231-43B5-AEB1-FDBDBF36733C}" destId="{989D5BC2-6B0F-457A-AC5A-FF8B8563FA2B}" srcOrd="0" destOrd="0" parTransId="{28CE5883-651E-49BC-86C2-50E4B0BB5FAD}" sibTransId="{0CE564DC-FC3F-4C6F-B801-85F8C2CFCA97}"/>
    <dgm:cxn modelId="{C2D45DE0-81D0-4864-840F-C4959DFF8347}" type="presOf" srcId="{BFC59FA2-2231-43B5-AEB1-FDBDBF36733C}" destId="{8841ECEB-67F2-4EF4-A8E2-26228DAEBE36}" srcOrd="0" destOrd="0" presId="urn:microsoft.com/office/officeart/2005/8/layout/orgChart1"/>
    <dgm:cxn modelId="{153B4359-A2CF-44D7-AEA8-3FF45C5AC0BB}" type="presOf" srcId="{830CE454-9794-41E7-9767-FC1F917EA389}" destId="{22A341DE-F169-44A4-B224-A90144D2950C}" srcOrd="0" destOrd="0" presId="urn:microsoft.com/office/officeart/2005/8/layout/orgChart1"/>
    <dgm:cxn modelId="{14ED2B15-564B-4F58-BB66-598468F86A63}" type="presOf" srcId="{D90A15EB-077E-4779-A89C-6B3EC9007555}" destId="{D8BFA421-4185-4B78-B216-6F81EA7D4BA1}" srcOrd="0" destOrd="0" presId="urn:microsoft.com/office/officeart/2005/8/layout/orgChart1"/>
    <dgm:cxn modelId="{FE27F8BE-2804-4780-8F75-E76B8EC5183C}" type="presOf" srcId="{B9FFAF70-2045-42E0-931B-3F2778BDA2BC}" destId="{E50C2EE5-DA18-4056-8CE2-3E0A4B00274B}" srcOrd="0" destOrd="0" presId="urn:microsoft.com/office/officeart/2005/8/layout/orgChart1"/>
    <dgm:cxn modelId="{CBA2C85C-C341-43E4-8153-2B1160023A32}" type="presOf" srcId="{830CE454-9794-41E7-9767-FC1F917EA389}" destId="{0F34F38A-55B4-4023-80A0-19DECE2C3E07}" srcOrd="1" destOrd="0" presId="urn:microsoft.com/office/officeart/2005/8/layout/orgChart1"/>
    <dgm:cxn modelId="{41B931B8-9512-4D51-8429-4C26D3699F38}" srcId="{22E3E198-C711-491A-829A-35276CAEC08B}" destId="{A792BC70-B664-4B09-8D64-17786A66389A}" srcOrd="0" destOrd="0" parTransId="{24B1B4EF-64F2-4137-8831-7CECB68702CA}" sibTransId="{F4AEED3C-3DF4-4A6C-857D-9F60966DCE76}"/>
    <dgm:cxn modelId="{12A74424-103A-4A62-9355-D4964956B6E4}" type="presOf" srcId="{9B321C7A-FACC-4524-9019-F2DFFB186237}" destId="{ABB2BB32-7CB3-4682-B16B-A4880FBB5AD7}" srcOrd="1" destOrd="0" presId="urn:microsoft.com/office/officeart/2005/8/layout/orgChart1"/>
    <dgm:cxn modelId="{57D27773-E8A2-40BC-9AFB-508700FA500C}" type="presOf" srcId="{80A47CF2-846F-4FEF-BD7F-9B61CF21459D}" destId="{C8E0C32A-A4A8-4D44-A3A4-F70F3D701393}" srcOrd="0" destOrd="0" presId="urn:microsoft.com/office/officeart/2005/8/layout/orgChart1"/>
    <dgm:cxn modelId="{DDD95850-AAB6-4AFA-80CC-76B142486C41}" type="presOf" srcId="{933D0051-641D-4455-995B-A8FC2B57E915}" destId="{AC8A49C9-4E9E-4061-9624-707AFF73E14E}" srcOrd="0" destOrd="0" presId="urn:microsoft.com/office/officeart/2005/8/layout/orgChart1"/>
    <dgm:cxn modelId="{E6DBB2C4-3EFE-4A14-89EC-F329D5315DE2}" type="presOf" srcId="{EB41C64E-9AED-4C16-B37C-2BE974D1FFFE}" destId="{EFDF2F06-2886-442C-A261-4C84D8EC9176}" srcOrd="0" destOrd="0" presId="urn:microsoft.com/office/officeart/2005/8/layout/orgChart1"/>
    <dgm:cxn modelId="{6DD3EAA3-A766-4A77-AC94-09A08D80373E}" srcId="{22E3E198-C711-491A-829A-35276CAEC08B}" destId="{9B321C7A-FACC-4524-9019-F2DFFB186237}" srcOrd="1" destOrd="0" parTransId="{B0572233-3B56-45EC-B924-62605CB4E10D}" sibTransId="{D1BBD049-4FA8-4E82-AAC3-DA627053D63F}"/>
    <dgm:cxn modelId="{9630E7DD-3971-4C7E-9304-01A57C349D6B}" type="presOf" srcId="{24B1B4EF-64F2-4137-8831-7CECB68702CA}" destId="{CD7BC26E-F415-4603-B50E-F88B416B5278}" srcOrd="0" destOrd="0" presId="urn:microsoft.com/office/officeart/2005/8/layout/orgChart1"/>
    <dgm:cxn modelId="{1BE36DA8-F0EB-4157-B5E3-306EED15DEC6}" srcId="{22E3E198-C711-491A-829A-35276CAEC08B}" destId="{23607AF8-1C4A-48B7-8441-04FAB94B8A40}" srcOrd="2" destOrd="0" parTransId="{D90A15EB-077E-4779-A89C-6B3EC9007555}" sibTransId="{3F4EBF6E-D4A6-422F-B3E8-C09475D68B45}"/>
    <dgm:cxn modelId="{90709AB9-85D3-44C6-B8F8-E42DBBE482F1}" type="presOf" srcId="{BFC59FA2-2231-43B5-AEB1-FDBDBF36733C}" destId="{FBAAC540-6E0E-47B4-BBCE-8B071493C0ED}" srcOrd="1" destOrd="0" presId="urn:microsoft.com/office/officeart/2005/8/layout/orgChart1"/>
    <dgm:cxn modelId="{78F46EB9-03F0-4FC9-82C7-142AAB5D254C}" srcId="{989D5BC2-6B0F-457A-AC5A-FF8B8563FA2B}" destId="{830CE454-9794-41E7-9767-FC1F917EA389}" srcOrd="2" destOrd="0" parTransId="{EB41C64E-9AED-4C16-B37C-2BE974D1FFFE}" sibTransId="{DFBBA72E-0458-4E79-9E43-298238770ED2}"/>
    <dgm:cxn modelId="{9B4DE192-FD79-47F3-96ED-9C33BCB90ABF}" type="presOf" srcId="{A792BC70-B664-4B09-8D64-17786A66389A}" destId="{9532F673-0262-47BF-AC4F-B647634CF5BF}" srcOrd="0" destOrd="0" presId="urn:microsoft.com/office/officeart/2005/8/layout/orgChart1"/>
    <dgm:cxn modelId="{95F960CA-6934-489D-A0AE-3DEA60510E10}" type="presOf" srcId="{989D5BC2-6B0F-457A-AC5A-FF8B8563FA2B}" destId="{4C59C9D8-E8AD-4430-AAD2-07C8CAA48FA2}" srcOrd="0" destOrd="0" presId="urn:microsoft.com/office/officeart/2005/8/layout/orgChart1"/>
    <dgm:cxn modelId="{54AE7989-0D38-4260-AD31-127A51FBDA25}" type="presOf" srcId="{7DDEB0F4-08CC-4717-A613-F04776BB01D4}" destId="{172E9606-B0D6-4E65-9759-7F35FC36241B}" srcOrd="1" destOrd="0" presId="urn:microsoft.com/office/officeart/2005/8/layout/orgChart1"/>
    <dgm:cxn modelId="{9404AEBF-55BD-46DF-AC34-7D04FABB2401}" type="presOf" srcId="{23607AF8-1C4A-48B7-8441-04FAB94B8A40}" destId="{A463082F-43DB-4D0E-BD52-A48357E08AE0}" srcOrd="1" destOrd="0" presId="urn:microsoft.com/office/officeart/2005/8/layout/orgChart1"/>
    <dgm:cxn modelId="{D8F9B7F3-3BFC-42FE-85B4-120DB4FFF7D0}" type="presOf" srcId="{B0572233-3B56-45EC-B924-62605CB4E10D}" destId="{49C089A9-B2A2-478E-AED1-396AB2F99EDC}" srcOrd="0" destOrd="0" presId="urn:microsoft.com/office/officeart/2005/8/layout/orgChart1"/>
    <dgm:cxn modelId="{9A153E08-56C9-4F28-9F63-915AD5D797C3}" type="presOf" srcId="{4026C774-37C5-43C5-8481-9A2C12EB6E36}" destId="{D2960E2F-7EEC-406D-A37E-A9669312AF26}" srcOrd="0" destOrd="0" presId="urn:microsoft.com/office/officeart/2005/8/layout/orgChart1"/>
    <dgm:cxn modelId="{13D94E72-5EEF-411F-BB74-13FE89AFD164}" type="presOf" srcId="{933D0051-641D-4455-995B-A8FC2B57E915}" destId="{A2650020-4371-42FE-8F2E-73E88B551003}" srcOrd="1" destOrd="0" presId="urn:microsoft.com/office/officeart/2005/8/layout/orgChart1"/>
    <dgm:cxn modelId="{DE465F28-86A1-413E-A259-C9AAA006999A}" type="presOf" srcId="{989D5BC2-6B0F-457A-AC5A-FF8B8563FA2B}" destId="{D91BCCA3-49CF-432E-B993-D96E3EB36E0C}" srcOrd="1" destOrd="0" presId="urn:microsoft.com/office/officeart/2005/8/layout/orgChart1"/>
    <dgm:cxn modelId="{6D614951-6AC8-42CA-A3C2-B9ABBA009954}" type="presParOf" srcId="{C8E0C32A-A4A8-4D44-A3A4-F70F3D701393}" destId="{29741E40-9F7D-41AE-8FF6-36003593D57F}" srcOrd="0" destOrd="0" presId="urn:microsoft.com/office/officeart/2005/8/layout/orgChart1"/>
    <dgm:cxn modelId="{F170F3B6-3B32-4C60-8B11-3B982894F2A8}" type="presParOf" srcId="{29741E40-9F7D-41AE-8FF6-36003593D57F}" destId="{D846D3D8-14CD-4D4F-9162-F52B08A2E9EE}" srcOrd="0" destOrd="0" presId="urn:microsoft.com/office/officeart/2005/8/layout/orgChart1"/>
    <dgm:cxn modelId="{1CE77126-9ACB-4A89-A6B6-4BD6AAB41747}" type="presParOf" srcId="{D846D3D8-14CD-4D4F-9162-F52B08A2E9EE}" destId="{8841ECEB-67F2-4EF4-A8E2-26228DAEBE36}" srcOrd="0" destOrd="0" presId="urn:microsoft.com/office/officeart/2005/8/layout/orgChart1"/>
    <dgm:cxn modelId="{DC7482F9-2B3F-49B6-B40E-3615E59D5557}" type="presParOf" srcId="{D846D3D8-14CD-4D4F-9162-F52B08A2E9EE}" destId="{FBAAC540-6E0E-47B4-BBCE-8B071493C0ED}" srcOrd="1" destOrd="0" presId="urn:microsoft.com/office/officeart/2005/8/layout/orgChart1"/>
    <dgm:cxn modelId="{7DDA78D2-D5A9-4C21-8DF2-F961AD46BAC4}" type="presParOf" srcId="{29741E40-9F7D-41AE-8FF6-36003593D57F}" destId="{8E38826C-45E4-43A6-93ED-3827BC09EAB1}" srcOrd="1" destOrd="0" presId="urn:microsoft.com/office/officeart/2005/8/layout/orgChart1"/>
    <dgm:cxn modelId="{27E67786-CE0D-47D1-BFC1-96BA5AF6AA09}" type="presParOf" srcId="{8E38826C-45E4-43A6-93ED-3827BC09EAB1}" destId="{02E138BB-904F-4747-B944-EF034F4E154F}" srcOrd="0" destOrd="0" presId="urn:microsoft.com/office/officeart/2005/8/layout/orgChart1"/>
    <dgm:cxn modelId="{871023FB-4434-4C3C-ABFF-D807075F3391}" type="presParOf" srcId="{8E38826C-45E4-43A6-93ED-3827BC09EAB1}" destId="{B4C1CC5B-CEB8-4CBE-A6EC-51855B3D0BC9}" srcOrd="1" destOrd="0" presId="urn:microsoft.com/office/officeart/2005/8/layout/orgChart1"/>
    <dgm:cxn modelId="{EA9A88AE-E19F-4519-8103-DC042B5CCBD9}" type="presParOf" srcId="{B4C1CC5B-CEB8-4CBE-A6EC-51855B3D0BC9}" destId="{46784CB3-BC12-43FE-9C3F-740FFFD44C46}" srcOrd="0" destOrd="0" presId="urn:microsoft.com/office/officeart/2005/8/layout/orgChart1"/>
    <dgm:cxn modelId="{3FD125C7-77C9-47A8-9B61-AF8D3A79F824}" type="presParOf" srcId="{46784CB3-BC12-43FE-9C3F-740FFFD44C46}" destId="{4C59C9D8-E8AD-4430-AAD2-07C8CAA48FA2}" srcOrd="0" destOrd="0" presId="urn:microsoft.com/office/officeart/2005/8/layout/orgChart1"/>
    <dgm:cxn modelId="{589DCC04-5A06-4AC1-820A-1A26B285EC06}" type="presParOf" srcId="{46784CB3-BC12-43FE-9C3F-740FFFD44C46}" destId="{D91BCCA3-49CF-432E-B993-D96E3EB36E0C}" srcOrd="1" destOrd="0" presId="urn:microsoft.com/office/officeart/2005/8/layout/orgChart1"/>
    <dgm:cxn modelId="{C7515FA4-1B93-47A1-ADF9-977E81835781}" type="presParOf" srcId="{B4C1CC5B-CEB8-4CBE-A6EC-51855B3D0BC9}" destId="{97EA06DE-E1E8-4465-8DA5-C9DB8B46972B}" srcOrd="1" destOrd="0" presId="urn:microsoft.com/office/officeart/2005/8/layout/orgChart1"/>
    <dgm:cxn modelId="{5870FC07-8349-4308-A137-D754B9538ABA}" type="presParOf" srcId="{97EA06DE-E1E8-4465-8DA5-C9DB8B46972B}" destId="{CE0F3395-9A32-40CE-8DF0-CAC295444F5B}" srcOrd="0" destOrd="0" presId="urn:microsoft.com/office/officeart/2005/8/layout/orgChart1"/>
    <dgm:cxn modelId="{8BD5EDF0-49D1-4BFF-A5E7-6AC13C2ECE2C}" type="presParOf" srcId="{97EA06DE-E1E8-4465-8DA5-C9DB8B46972B}" destId="{4C5CCC60-68B8-4227-932C-B43327C021D4}" srcOrd="1" destOrd="0" presId="urn:microsoft.com/office/officeart/2005/8/layout/orgChart1"/>
    <dgm:cxn modelId="{31B773E7-22F2-4935-BFE3-904651646584}" type="presParOf" srcId="{4C5CCC60-68B8-4227-932C-B43327C021D4}" destId="{31D147A4-D954-436D-A867-EA951E78F962}" srcOrd="0" destOrd="0" presId="urn:microsoft.com/office/officeart/2005/8/layout/orgChart1"/>
    <dgm:cxn modelId="{2F8BDA97-50DF-4931-AFA6-FBBC6FAD1122}" type="presParOf" srcId="{31D147A4-D954-436D-A867-EA951E78F962}" destId="{6DF2FDFA-13BC-46D8-925A-C782DB744B36}" srcOrd="0" destOrd="0" presId="urn:microsoft.com/office/officeart/2005/8/layout/orgChart1"/>
    <dgm:cxn modelId="{10CC86BA-76D1-49B8-9380-F21D90B3816E}" type="presParOf" srcId="{31D147A4-D954-436D-A867-EA951E78F962}" destId="{172E9606-B0D6-4E65-9759-7F35FC36241B}" srcOrd="1" destOrd="0" presId="urn:microsoft.com/office/officeart/2005/8/layout/orgChart1"/>
    <dgm:cxn modelId="{5F94C3CB-8D3C-4DA0-8D25-22E8DC5EC636}" type="presParOf" srcId="{4C5CCC60-68B8-4227-932C-B43327C021D4}" destId="{A67BDDA4-F215-411B-BBAD-F57928E60102}" srcOrd="1" destOrd="0" presId="urn:microsoft.com/office/officeart/2005/8/layout/orgChart1"/>
    <dgm:cxn modelId="{942B29F3-5EE2-4D03-AE0A-0433C0DB5D4F}" type="presParOf" srcId="{4C5CCC60-68B8-4227-932C-B43327C021D4}" destId="{20694682-B9B2-4331-B16D-9BF15F40486C}" srcOrd="2" destOrd="0" presId="urn:microsoft.com/office/officeart/2005/8/layout/orgChart1"/>
    <dgm:cxn modelId="{04D749EC-7F48-487F-813F-A8BC0257F13D}" type="presParOf" srcId="{97EA06DE-E1E8-4465-8DA5-C9DB8B46972B}" destId="{E50C2EE5-DA18-4056-8CE2-3E0A4B00274B}" srcOrd="2" destOrd="0" presId="urn:microsoft.com/office/officeart/2005/8/layout/orgChart1"/>
    <dgm:cxn modelId="{824C5E44-1FDB-4E71-B368-CB98E118BCEC}" type="presParOf" srcId="{97EA06DE-E1E8-4465-8DA5-C9DB8B46972B}" destId="{0B165D99-6780-48D9-9F03-CD0958B1E9CD}" srcOrd="3" destOrd="0" presId="urn:microsoft.com/office/officeart/2005/8/layout/orgChart1"/>
    <dgm:cxn modelId="{3C0D3BC4-A0E3-4062-8B40-62B65488A6C0}" type="presParOf" srcId="{0B165D99-6780-48D9-9F03-CD0958B1E9CD}" destId="{CFE433BB-7101-49B6-AAA4-4926355D5C73}" srcOrd="0" destOrd="0" presId="urn:microsoft.com/office/officeart/2005/8/layout/orgChart1"/>
    <dgm:cxn modelId="{689162B7-64BF-497A-AD5F-F39022208778}" type="presParOf" srcId="{CFE433BB-7101-49B6-AAA4-4926355D5C73}" destId="{AC8A49C9-4E9E-4061-9624-707AFF73E14E}" srcOrd="0" destOrd="0" presId="urn:microsoft.com/office/officeart/2005/8/layout/orgChart1"/>
    <dgm:cxn modelId="{EEAF0EF2-78D3-4C25-B1A1-7DE87FA1BD54}" type="presParOf" srcId="{CFE433BB-7101-49B6-AAA4-4926355D5C73}" destId="{A2650020-4371-42FE-8F2E-73E88B551003}" srcOrd="1" destOrd="0" presId="urn:microsoft.com/office/officeart/2005/8/layout/orgChart1"/>
    <dgm:cxn modelId="{3D82804C-1BB8-43C9-883D-9FB775D8C883}" type="presParOf" srcId="{0B165D99-6780-48D9-9F03-CD0958B1E9CD}" destId="{11895507-7767-4B27-A0B1-A35D396EDAF7}" srcOrd="1" destOrd="0" presId="urn:microsoft.com/office/officeart/2005/8/layout/orgChart1"/>
    <dgm:cxn modelId="{7F87B2E2-97BA-4CAD-AFF3-6482127B3FE3}" type="presParOf" srcId="{0B165D99-6780-48D9-9F03-CD0958B1E9CD}" destId="{C3A62E9E-BFEA-44D4-9F81-9C5F7C8539DB}" srcOrd="2" destOrd="0" presId="urn:microsoft.com/office/officeart/2005/8/layout/orgChart1"/>
    <dgm:cxn modelId="{3EDD828F-8162-4AEF-8E92-A06DE8AFBFB6}" type="presParOf" srcId="{97EA06DE-E1E8-4465-8DA5-C9DB8B46972B}" destId="{EFDF2F06-2886-442C-A261-4C84D8EC9176}" srcOrd="4" destOrd="0" presId="urn:microsoft.com/office/officeart/2005/8/layout/orgChart1"/>
    <dgm:cxn modelId="{627D724B-1914-4FBF-A16A-5D756B2A94BA}" type="presParOf" srcId="{97EA06DE-E1E8-4465-8DA5-C9DB8B46972B}" destId="{6BA0694F-A0C9-4619-9054-E48469CA0CFC}" srcOrd="5" destOrd="0" presId="urn:microsoft.com/office/officeart/2005/8/layout/orgChart1"/>
    <dgm:cxn modelId="{962308DC-95AD-4C51-9E68-AD47FC99D246}" type="presParOf" srcId="{6BA0694F-A0C9-4619-9054-E48469CA0CFC}" destId="{6D1C9898-217B-4C63-BC82-B7F193B9E54C}" srcOrd="0" destOrd="0" presId="urn:microsoft.com/office/officeart/2005/8/layout/orgChart1"/>
    <dgm:cxn modelId="{DBE1C66E-F564-4144-BDFD-B6A8246056D0}" type="presParOf" srcId="{6D1C9898-217B-4C63-BC82-B7F193B9E54C}" destId="{22A341DE-F169-44A4-B224-A90144D2950C}" srcOrd="0" destOrd="0" presId="urn:microsoft.com/office/officeart/2005/8/layout/orgChart1"/>
    <dgm:cxn modelId="{B0A9C85E-CC64-4121-A3A9-AB03F1368B04}" type="presParOf" srcId="{6D1C9898-217B-4C63-BC82-B7F193B9E54C}" destId="{0F34F38A-55B4-4023-80A0-19DECE2C3E07}" srcOrd="1" destOrd="0" presId="urn:microsoft.com/office/officeart/2005/8/layout/orgChart1"/>
    <dgm:cxn modelId="{E6041065-B301-402E-8ADE-0788AFC18F63}" type="presParOf" srcId="{6BA0694F-A0C9-4619-9054-E48469CA0CFC}" destId="{5A368C3A-7742-4C7D-B807-D670677EBA76}" srcOrd="1" destOrd="0" presId="urn:microsoft.com/office/officeart/2005/8/layout/orgChart1"/>
    <dgm:cxn modelId="{3BC89E35-788D-4A5E-A1AE-A6F274C4C9A6}" type="presParOf" srcId="{6BA0694F-A0C9-4619-9054-E48469CA0CFC}" destId="{284FA71C-98F2-4C51-8AF1-9C7A404C0BB7}" srcOrd="2" destOrd="0" presId="urn:microsoft.com/office/officeart/2005/8/layout/orgChart1"/>
    <dgm:cxn modelId="{AD19521E-2B33-4971-A82F-3CBDFE6EEDD3}" type="presParOf" srcId="{B4C1CC5B-CEB8-4CBE-A6EC-51855B3D0BC9}" destId="{07965E3C-B435-4F08-A995-5F203095FCE6}" srcOrd="2" destOrd="0" presId="urn:microsoft.com/office/officeart/2005/8/layout/orgChart1"/>
    <dgm:cxn modelId="{9CB8DEB6-7598-48E1-AA60-07E004B42658}" type="presParOf" srcId="{8E38826C-45E4-43A6-93ED-3827BC09EAB1}" destId="{D2960E2F-7EEC-406D-A37E-A9669312AF26}" srcOrd="2" destOrd="0" presId="urn:microsoft.com/office/officeart/2005/8/layout/orgChart1"/>
    <dgm:cxn modelId="{118A17BB-5ED1-43CB-9A0C-1B5DC9CCAC36}" type="presParOf" srcId="{8E38826C-45E4-43A6-93ED-3827BC09EAB1}" destId="{4D65D214-7B3C-4435-8CD0-1CB93E2B80EA}" srcOrd="3" destOrd="0" presId="urn:microsoft.com/office/officeart/2005/8/layout/orgChart1"/>
    <dgm:cxn modelId="{79B02A1C-AEBF-4019-8CC7-C5633D451902}" type="presParOf" srcId="{4D65D214-7B3C-4435-8CD0-1CB93E2B80EA}" destId="{102BF1AD-B309-4CFF-8EC6-DF8891F711BA}" srcOrd="0" destOrd="0" presId="urn:microsoft.com/office/officeart/2005/8/layout/orgChart1"/>
    <dgm:cxn modelId="{60AD0ADF-74C7-457B-87CE-B41136A71F2B}" type="presParOf" srcId="{102BF1AD-B309-4CFF-8EC6-DF8891F711BA}" destId="{270E23BC-2587-4DE7-9663-DD6635D6F62D}" srcOrd="0" destOrd="0" presId="urn:microsoft.com/office/officeart/2005/8/layout/orgChart1"/>
    <dgm:cxn modelId="{4B331652-8152-4E13-B196-E005B10E5761}" type="presParOf" srcId="{102BF1AD-B309-4CFF-8EC6-DF8891F711BA}" destId="{B393EE8A-F322-4565-A0E0-FF28B2D3DEC1}" srcOrd="1" destOrd="0" presId="urn:microsoft.com/office/officeart/2005/8/layout/orgChart1"/>
    <dgm:cxn modelId="{17B60075-8DD0-495E-8FC2-76EB07F36D83}" type="presParOf" srcId="{4D65D214-7B3C-4435-8CD0-1CB93E2B80EA}" destId="{F44DDC91-187C-4D73-BA26-D4D0F1828B69}" srcOrd="1" destOrd="0" presId="urn:microsoft.com/office/officeart/2005/8/layout/orgChart1"/>
    <dgm:cxn modelId="{FC4004EC-2597-42D6-9B33-C81813E35EF1}" type="presParOf" srcId="{F44DDC91-187C-4D73-BA26-D4D0F1828B69}" destId="{CD7BC26E-F415-4603-B50E-F88B416B5278}" srcOrd="0" destOrd="0" presId="urn:microsoft.com/office/officeart/2005/8/layout/orgChart1"/>
    <dgm:cxn modelId="{BF3F9FCB-6BB8-40BB-B73D-FCFABBD8791C}" type="presParOf" srcId="{F44DDC91-187C-4D73-BA26-D4D0F1828B69}" destId="{47528B35-F704-46A9-8E77-5C171C776F15}" srcOrd="1" destOrd="0" presId="urn:microsoft.com/office/officeart/2005/8/layout/orgChart1"/>
    <dgm:cxn modelId="{2642DD7B-E647-4760-84F2-E66CF502D6A4}" type="presParOf" srcId="{47528B35-F704-46A9-8E77-5C171C776F15}" destId="{DFF3E7BB-44C5-4044-AC68-79FE2FFD288D}" srcOrd="0" destOrd="0" presId="urn:microsoft.com/office/officeart/2005/8/layout/orgChart1"/>
    <dgm:cxn modelId="{CCDE22AB-EC33-4711-8EB9-35F5FD65AB0A}" type="presParOf" srcId="{DFF3E7BB-44C5-4044-AC68-79FE2FFD288D}" destId="{9532F673-0262-47BF-AC4F-B647634CF5BF}" srcOrd="0" destOrd="0" presId="urn:microsoft.com/office/officeart/2005/8/layout/orgChart1"/>
    <dgm:cxn modelId="{67F13B25-3AAD-4EBA-958D-920D2490655A}" type="presParOf" srcId="{DFF3E7BB-44C5-4044-AC68-79FE2FFD288D}" destId="{A3D4A999-3CA6-4D14-928E-2FA77F8DBF81}" srcOrd="1" destOrd="0" presId="urn:microsoft.com/office/officeart/2005/8/layout/orgChart1"/>
    <dgm:cxn modelId="{C8379F0D-5C4C-4FB4-9F8A-54785E162EEC}" type="presParOf" srcId="{47528B35-F704-46A9-8E77-5C171C776F15}" destId="{318FAF23-1D01-4B1D-8468-7119C3004433}" srcOrd="1" destOrd="0" presId="urn:microsoft.com/office/officeart/2005/8/layout/orgChart1"/>
    <dgm:cxn modelId="{2DE71509-6F37-46DE-B8FE-AC1A5076C3BC}" type="presParOf" srcId="{47528B35-F704-46A9-8E77-5C171C776F15}" destId="{3AF3B534-2B7A-4534-B62E-3944B19A0CDB}" srcOrd="2" destOrd="0" presId="urn:microsoft.com/office/officeart/2005/8/layout/orgChart1"/>
    <dgm:cxn modelId="{AD91E3DE-90F9-4211-81BA-5FDA9C378140}" type="presParOf" srcId="{F44DDC91-187C-4D73-BA26-D4D0F1828B69}" destId="{49C089A9-B2A2-478E-AED1-396AB2F99EDC}" srcOrd="2" destOrd="0" presId="urn:microsoft.com/office/officeart/2005/8/layout/orgChart1"/>
    <dgm:cxn modelId="{8A3F2CB4-64C6-484D-BF5F-EB2CDC457B57}" type="presParOf" srcId="{F44DDC91-187C-4D73-BA26-D4D0F1828B69}" destId="{66445F20-B01E-454C-9000-8FA19506B4B8}" srcOrd="3" destOrd="0" presId="urn:microsoft.com/office/officeart/2005/8/layout/orgChart1"/>
    <dgm:cxn modelId="{0E0F2D3A-FCFB-465F-81CF-5B4C1A7DF805}" type="presParOf" srcId="{66445F20-B01E-454C-9000-8FA19506B4B8}" destId="{6B45113C-9528-48E7-B959-F1B20DF9F48E}" srcOrd="0" destOrd="0" presId="urn:microsoft.com/office/officeart/2005/8/layout/orgChart1"/>
    <dgm:cxn modelId="{2C5CB28F-242D-4D31-B7C2-37434C08A659}" type="presParOf" srcId="{6B45113C-9528-48E7-B959-F1B20DF9F48E}" destId="{0AE2205E-E79F-469C-ACD4-613DD819BA0C}" srcOrd="0" destOrd="0" presId="urn:microsoft.com/office/officeart/2005/8/layout/orgChart1"/>
    <dgm:cxn modelId="{FC7193B0-F4E9-4C6F-8DE1-F34D9316B0B0}" type="presParOf" srcId="{6B45113C-9528-48E7-B959-F1B20DF9F48E}" destId="{ABB2BB32-7CB3-4682-B16B-A4880FBB5AD7}" srcOrd="1" destOrd="0" presId="urn:microsoft.com/office/officeart/2005/8/layout/orgChart1"/>
    <dgm:cxn modelId="{EF147680-7322-4D87-A038-7D1D88C5C0AC}" type="presParOf" srcId="{66445F20-B01E-454C-9000-8FA19506B4B8}" destId="{73D0E10A-952F-4C9D-B91C-46FEA7A2FA6E}" srcOrd="1" destOrd="0" presId="urn:microsoft.com/office/officeart/2005/8/layout/orgChart1"/>
    <dgm:cxn modelId="{2294DDA7-15EE-4179-B65D-4B23D2A0A454}" type="presParOf" srcId="{66445F20-B01E-454C-9000-8FA19506B4B8}" destId="{F1060838-7466-4DFA-BE71-56D044FF7F20}" srcOrd="2" destOrd="0" presId="urn:microsoft.com/office/officeart/2005/8/layout/orgChart1"/>
    <dgm:cxn modelId="{F5314792-9CCC-4E05-8A65-1AE3433C872E}" type="presParOf" srcId="{F44DDC91-187C-4D73-BA26-D4D0F1828B69}" destId="{D8BFA421-4185-4B78-B216-6F81EA7D4BA1}" srcOrd="4" destOrd="0" presId="urn:microsoft.com/office/officeart/2005/8/layout/orgChart1"/>
    <dgm:cxn modelId="{645F59ED-0D09-4BA8-8AEA-759E80CB6FE8}" type="presParOf" srcId="{F44DDC91-187C-4D73-BA26-D4D0F1828B69}" destId="{C0220814-FEC0-4458-BC0B-D1784851CBE8}" srcOrd="5" destOrd="0" presId="urn:microsoft.com/office/officeart/2005/8/layout/orgChart1"/>
    <dgm:cxn modelId="{ADBCD5AE-30A4-49A9-B68C-93EDEFAA5FC0}" type="presParOf" srcId="{C0220814-FEC0-4458-BC0B-D1784851CBE8}" destId="{BA82B14D-A5C1-4A2E-9722-410207EF83F3}" srcOrd="0" destOrd="0" presId="urn:microsoft.com/office/officeart/2005/8/layout/orgChart1"/>
    <dgm:cxn modelId="{292520E3-EE47-4500-8D35-DF0F56FBE6BD}" type="presParOf" srcId="{BA82B14D-A5C1-4A2E-9722-410207EF83F3}" destId="{CC3759C4-8931-4C55-A47F-ED6619FE5EC9}" srcOrd="0" destOrd="0" presId="urn:microsoft.com/office/officeart/2005/8/layout/orgChart1"/>
    <dgm:cxn modelId="{2813645F-F6B8-40B6-ACDF-B555BE29ECCB}" type="presParOf" srcId="{BA82B14D-A5C1-4A2E-9722-410207EF83F3}" destId="{A463082F-43DB-4D0E-BD52-A48357E08AE0}" srcOrd="1" destOrd="0" presId="urn:microsoft.com/office/officeart/2005/8/layout/orgChart1"/>
    <dgm:cxn modelId="{B24E522C-4856-4E91-A940-524B583E22BF}" type="presParOf" srcId="{C0220814-FEC0-4458-BC0B-D1784851CBE8}" destId="{91FEC4C8-9356-4A17-B33E-CE8043FE3557}" srcOrd="1" destOrd="0" presId="urn:microsoft.com/office/officeart/2005/8/layout/orgChart1"/>
    <dgm:cxn modelId="{F64D5F70-C2C7-448B-9001-5DAE7A4D25CA}" type="presParOf" srcId="{C0220814-FEC0-4458-BC0B-D1784851CBE8}" destId="{5B969926-3596-45CE-8FA8-67AB52091500}" srcOrd="2" destOrd="0" presId="urn:microsoft.com/office/officeart/2005/8/layout/orgChart1"/>
    <dgm:cxn modelId="{1ED1CB7A-3BED-4B01-A25E-5CE399ECF51E}" type="presParOf" srcId="{4D65D214-7B3C-4435-8CD0-1CB93E2B80EA}" destId="{A1284AA2-DC65-4325-A336-1CF88A43C551}" srcOrd="2" destOrd="0" presId="urn:microsoft.com/office/officeart/2005/8/layout/orgChart1"/>
    <dgm:cxn modelId="{F2FE5C3C-7962-4FF7-96A2-8E572BFFA7E4}" type="presParOf" srcId="{29741E40-9F7D-41AE-8FF6-36003593D57F}" destId="{896BF383-7EF0-4C0F-957C-EB6A9E7128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DD81-95A0-4555-A527-8B3779BA0649}">
      <dsp:nvSpPr>
        <dsp:cNvPr id="0" name=""/>
        <dsp:cNvSpPr/>
      </dsp:nvSpPr>
      <dsp:spPr>
        <a:xfrm>
          <a:off x="1709768" y="1072057"/>
          <a:ext cx="2485119" cy="248511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en-US" sz="1800" b="1" kern="1200" dirty="0">
              <a:solidFill>
                <a:schemeClr val="bg1"/>
              </a:solidFill>
            </a:rPr>
            <a:t>System evaluation</a:t>
          </a:r>
          <a:endParaRPr lang="zh-CN" altLang="en-US" sz="1800" b="1" kern="1200" dirty="0">
            <a:solidFill>
              <a:schemeClr val="bg1"/>
            </a:solidFill>
          </a:endParaRPr>
        </a:p>
      </dsp:txBody>
      <dsp:txXfrm>
        <a:off x="2073705" y="1435994"/>
        <a:ext cx="1757245" cy="1757245"/>
      </dsp:txXfrm>
    </dsp:sp>
    <dsp:sp modelId="{AE9C0FB4-BC76-4FBA-AD92-E3E897E4D1A0}">
      <dsp:nvSpPr>
        <dsp:cNvPr id="0" name=""/>
        <dsp:cNvSpPr/>
      </dsp:nvSpPr>
      <dsp:spPr>
        <a:xfrm>
          <a:off x="2331048" y="76671"/>
          <a:ext cx="1242559" cy="12425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a:solidFill>
                <a:schemeClr val="bg1"/>
              </a:solidFill>
            </a:rPr>
            <a:t>False positive</a:t>
          </a:r>
          <a:endParaRPr lang="zh-CN" altLang="en-US" sz="900" b="1" kern="1200" dirty="0">
            <a:solidFill>
              <a:schemeClr val="bg1"/>
            </a:solidFill>
          </a:endParaRPr>
        </a:p>
      </dsp:txBody>
      <dsp:txXfrm>
        <a:off x="2513017" y="258640"/>
        <a:ext cx="878621" cy="878621"/>
      </dsp:txXfrm>
    </dsp:sp>
    <dsp:sp modelId="{2BAB3459-F173-4E2C-BB3A-9F240686A2BC}">
      <dsp:nvSpPr>
        <dsp:cNvPr id="0" name=""/>
        <dsp:cNvSpPr/>
      </dsp:nvSpPr>
      <dsp:spPr>
        <a:xfrm>
          <a:off x="3868588" y="1193760"/>
          <a:ext cx="1242559" cy="12425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a:solidFill>
                <a:schemeClr val="bg1"/>
              </a:solidFill>
            </a:rPr>
            <a:t>False negative</a:t>
          </a:r>
          <a:endParaRPr lang="zh-CN" altLang="en-US" sz="900" b="1" kern="1200" dirty="0">
            <a:solidFill>
              <a:schemeClr val="bg1"/>
            </a:solidFill>
          </a:endParaRPr>
        </a:p>
      </dsp:txBody>
      <dsp:txXfrm>
        <a:off x="4050557" y="1375729"/>
        <a:ext cx="878621" cy="878621"/>
      </dsp:txXfrm>
    </dsp:sp>
    <dsp:sp modelId="{C8866658-32E0-4ED1-83EA-895611ED030B}">
      <dsp:nvSpPr>
        <dsp:cNvPr id="0" name=""/>
        <dsp:cNvSpPr/>
      </dsp:nvSpPr>
      <dsp:spPr>
        <a:xfrm>
          <a:off x="3281300" y="3001248"/>
          <a:ext cx="1242559" cy="12425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a:solidFill>
                <a:schemeClr val="bg1"/>
              </a:solidFill>
            </a:rPr>
            <a:t>Cost</a:t>
          </a:r>
          <a:endParaRPr lang="zh-CN" altLang="en-US" sz="900" b="1" kern="1200" dirty="0">
            <a:solidFill>
              <a:schemeClr val="bg1"/>
            </a:solidFill>
          </a:endParaRPr>
        </a:p>
      </dsp:txBody>
      <dsp:txXfrm>
        <a:off x="3463269" y="3183217"/>
        <a:ext cx="878621" cy="878621"/>
      </dsp:txXfrm>
    </dsp:sp>
    <dsp:sp modelId="{79589446-12AE-45F7-B23C-B2D59D9924DD}">
      <dsp:nvSpPr>
        <dsp:cNvPr id="0" name=""/>
        <dsp:cNvSpPr/>
      </dsp:nvSpPr>
      <dsp:spPr>
        <a:xfrm>
          <a:off x="1380795" y="3001248"/>
          <a:ext cx="1242559" cy="12425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a:solidFill>
                <a:schemeClr val="bg1"/>
              </a:solidFill>
            </a:rPr>
            <a:t>Interoperability</a:t>
          </a:r>
          <a:endParaRPr lang="zh-CN" altLang="en-US" sz="900" b="1" kern="1200" dirty="0">
            <a:solidFill>
              <a:schemeClr val="bg1"/>
            </a:solidFill>
          </a:endParaRPr>
        </a:p>
      </dsp:txBody>
      <dsp:txXfrm>
        <a:off x="1562764" y="3183217"/>
        <a:ext cx="878621" cy="878621"/>
      </dsp:txXfrm>
    </dsp:sp>
    <dsp:sp modelId="{C7E3DB83-8B57-457D-ABCC-ECB1E30BF3A2}">
      <dsp:nvSpPr>
        <dsp:cNvPr id="0" name=""/>
        <dsp:cNvSpPr/>
      </dsp:nvSpPr>
      <dsp:spPr>
        <a:xfrm>
          <a:off x="793507" y="1193760"/>
          <a:ext cx="1242559" cy="12425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altLang="en-US" sz="900" b="1" kern="1200" dirty="0">
              <a:solidFill>
                <a:schemeClr val="bg1"/>
              </a:solidFill>
            </a:rPr>
            <a:t>Conformance </a:t>
          </a:r>
          <a:endParaRPr lang="zh-CN" altLang="en-US" sz="900" b="1" kern="1200" dirty="0">
            <a:solidFill>
              <a:schemeClr val="bg1"/>
            </a:solidFill>
          </a:endParaRPr>
        </a:p>
      </dsp:txBody>
      <dsp:txXfrm>
        <a:off x="975476" y="1375729"/>
        <a:ext cx="878621" cy="878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47EE0-163C-4F81-AB50-FA5E51CD59EF}">
      <dsp:nvSpPr>
        <dsp:cNvPr id="0" name=""/>
        <dsp:cNvSpPr/>
      </dsp:nvSpPr>
      <dsp:spPr>
        <a:xfrm>
          <a:off x="1796724" y="1194897"/>
          <a:ext cx="1518766" cy="1313794"/>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typical types of IP multimedia spam</a:t>
          </a:r>
          <a:endParaRPr lang="zh-CN" altLang="en-US" sz="1200" kern="1200" dirty="0"/>
        </a:p>
      </dsp:txBody>
      <dsp:txXfrm>
        <a:off x="2048405" y="1412611"/>
        <a:ext cx="1015404" cy="878366"/>
      </dsp:txXfrm>
    </dsp:sp>
    <dsp:sp modelId="{F831EB85-DBF3-41BA-9D08-02914F4A1966}">
      <dsp:nvSpPr>
        <dsp:cNvPr id="0" name=""/>
        <dsp:cNvSpPr/>
      </dsp:nvSpPr>
      <dsp:spPr>
        <a:xfrm>
          <a:off x="2747763" y="566335"/>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B2C7C-EA13-4D65-95BF-4E85515420CD}">
      <dsp:nvSpPr>
        <dsp:cNvPr id="0" name=""/>
        <dsp:cNvSpPr/>
      </dsp:nvSpPr>
      <dsp:spPr>
        <a:xfrm>
          <a:off x="1936624" y="0"/>
          <a:ext cx="1244618" cy="1076741"/>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VoIP spam</a:t>
          </a:r>
          <a:endParaRPr lang="zh-CN" altLang="en-US" sz="1200" kern="1200" dirty="0"/>
        </a:p>
      </dsp:txBody>
      <dsp:txXfrm>
        <a:off x="2142884" y="178439"/>
        <a:ext cx="832098" cy="719863"/>
      </dsp:txXfrm>
    </dsp:sp>
    <dsp:sp modelId="{104E6978-7F3D-4702-BAA8-70EAAFD873E3}">
      <dsp:nvSpPr>
        <dsp:cNvPr id="0" name=""/>
        <dsp:cNvSpPr/>
      </dsp:nvSpPr>
      <dsp:spPr>
        <a:xfrm>
          <a:off x="3416529" y="1489362"/>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2B66D-A73A-4903-9B2D-BB955E36657B}">
      <dsp:nvSpPr>
        <dsp:cNvPr id="0" name=""/>
        <dsp:cNvSpPr/>
      </dsp:nvSpPr>
      <dsp:spPr>
        <a:xfrm>
          <a:off x="3078084" y="662268"/>
          <a:ext cx="1244618" cy="1076741"/>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IP multimedia message spam</a:t>
          </a:r>
          <a:endParaRPr lang="zh-CN" altLang="en-US" sz="1200" kern="1200" dirty="0"/>
        </a:p>
      </dsp:txBody>
      <dsp:txXfrm>
        <a:off x="3284344" y="840707"/>
        <a:ext cx="832098" cy="719863"/>
      </dsp:txXfrm>
    </dsp:sp>
    <dsp:sp modelId="{61A6FF0F-F882-4292-A0EA-BF0700923F2A}">
      <dsp:nvSpPr>
        <dsp:cNvPr id="0" name=""/>
        <dsp:cNvSpPr/>
      </dsp:nvSpPr>
      <dsp:spPr>
        <a:xfrm>
          <a:off x="2951961" y="2531286"/>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1F5CE-8181-4FD6-B6A3-CA9E883A9071}">
      <dsp:nvSpPr>
        <dsp:cNvPr id="0" name=""/>
        <dsp:cNvSpPr/>
      </dsp:nvSpPr>
      <dsp:spPr>
        <a:xfrm>
          <a:off x="3078084" y="1964209"/>
          <a:ext cx="1244618" cy="1076741"/>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Instant messaging spam</a:t>
          </a:r>
          <a:endParaRPr lang="zh-CN" altLang="en-US" sz="1200" kern="1200" dirty="0"/>
        </a:p>
      </dsp:txBody>
      <dsp:txXfrm>
        <a:off x="3284344" y="2142648"/>
        <a:ext cx="832098" cy="719863"/>
      </dsp:txXfrm>
    </dsp:sp>
    <dsp:sp modelId="{0FF6A9A5-DC85-4029-879E-6A10426DFD94}">
      <dsp:nvSpPr>
        <dsp:cNvPr id="0" name=""/>
        <dsp:cNvSpPr/>
      </dsp:nvSpPr>
      <dsp:spPr>
        <a:xfrm>
          <a:off x="1799550" y="2639441"/>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0F822-2739-4ACC-91B5-FBFE4A91077E}">
      <dsp:nvSpPr>
        <dsp:cNvPr id="0" name=""/>
        <dsp:cNvSpPr/>
      </dsp:nvSpPr>
      <dsp:spPr>
        <a:xfrm>
          <a:off x="1936624" y="2627218"/>
          <a:ext cx="1244618" cy="1076741"/>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Chat spam</a:t>
          </a:r>
          <a:endParaRPr lang="zh-CN" altLang="en-US" sz="1200" kern="1200" dirty="0"/>
        </a:p>
      </dsp:txBody>
      <dsp:txXfrm>
        <a:off x="2142884" y="2805657"/>
        <a:ext cx="832098" cy="719863"/>
      </dsp:txXfrm>
    </dsp:sp>
    <dsp:sp modelId="{F0120534-4EB1-49B9-B9C6-8E122E91AAB6}">
      <dsp:nvSpPr>
        <dsp:cNvPr id="0" name=""/>
        <dsp:cNvSpPr/>
      </dsp:nvSpPr>
      <dsp:spPr>
        <a:xfrm>
          <a:off x="1119832" y="1716785"/>
          <a:ext cx="573026" cy="49373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26DDB-9395-4DA3-9164-ED804E671051}">
      <dsp:nvSpPr>
        <dsp:cNvPr id="0" name=""/>
        <dsp:cNvSpPr/>
      </dsp:nvSpPr>
      <dsp:spPr>
        <a:xfrm>
          <a:off x="789865" y="1964950"/>
          <a:ext cx="1244618" cy="1076741"/>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Multimodal spam</a:t>
          </a:r>
          <a:endParaRPr lang="zh-CN" altLang="en-US" sz="1200" kern="1200" dirty="0"/>
        </a:p>
      </dsp:txBody>
      <dsp:txXfrm>
        <a:off x="996125" y="2143389"/>
        <a:ext cx="832098" cy="719863"/>
      </dsp:txXfrm>
    </dsp:sp>
    <dsp:sp modelId="{948C4438-CFDC-4073-9878-39293B857086}">
      <dsp:nvSpPr>
        <dsp:cNvPr id="0" name=""/>
        <dsp:cNvSpPr/>
      </dsp:nvSpPr>
      <dsp:spPr>
        <a:xfrm>
          <a:off x="789865" y="660786"/>
          <a:ext cx="1244618" cy="1076741"/>
        </a:xfrm>
        <a:prstGeom prst="hexagon">
          <a:avLst>
            <a:gd name="adj" fmla="val 28570"/>
            <a:gd name="vf" fmla="val 1154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en-US" sz="1200" kern="1200" dirty="0"/>
            <a:t>Website spam</a:t>
          </a:r>
          <a:endParaRPr lang="zh-CN" altLang="en-US" sz="1200" kern="1200" dirty="0"/>
        </a:p>
      </dsp:txBody>
      <dsp:txXfrm>
        <a:off x="996125" y="839225"/>
        <a:ext cx="832098" cy="719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89061-F6F5-4E9A-88A7-FD5DC6EDAFA6}">
      <dsp:nvSpPr>
        <dsp:cNvPr id="0" name=""/>
        <dsp:cNvSpPr/>
      </dsp:nvSpPr>
      <dsp:spPr>
        <a:xfrm>
          <a:off x="4006" y="1148139"/>
          <a:ext cx="2143235" cy="17677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altLang="en-US" sz="1300" kern="1200" dirty="0"/>
            <a:t>Collection of target list</a:t>
          </a:r>
          <a:endParaRPr lang="zh-CN" altLang="en-US" sz="1300" kern="1200" dirty="0"/>
        </a:p>
        <a:p>
          <a:pPr marL="114300" lvl="1" indent="-114300" algn="l" defTabSz="577850">
            <a:lnSpc>
              <a:spcPct val="90000"/>
            </a:lnSpc>
            <a:spcBef>
              <a:spcPct val="0"/>
            </a:spcBef>
            <a:spcAft>
              <a:spcPct val="15000"/>
            </a:spcAft>
            <a:buChar char="••"/>
          </a:pPr>
          <a:r>
            <a:rPr lang="en-US" altLang="en-US" sz="1300" kern="1200" dirty="0"/>
            <a:t>Creation and delivery of spam</a:t>
          </a:r>
          <a:endParaRPr lang="zh-CN" altLang="en-US" sz="1300" kern="1200" dirty="0"/>
        </a:p>
      </dsp:txBody>
      <dsp:txXfrm>
        <a:off x="44686" y="1188819"/>
        <a:ext cx="2061875" cy="1307563"/>
      </dsp:txXfrm>
    </dsp:sp>
    <dsp:sp modelId="{1E804809-4A73-49F8-AEF1-7F1FD7974AB0}">
      <dsp:nvSpPr>
        <dsp:cNvPr id="0" name=""/>
        <dsp:cNvSpPr/>
      </dsp:nvSpPr>
      <dsp:spPr>
        <a:xfrm>
          <a:off x="1210463" y="1576390"/>
          <a:ext cx="2352903" cy="2352903"/>
        </a:xfrm>
        <a:prstGeom prst="leftCircularArrow">
          <a:avLst>
            <a:gd name="adj1" fmla="val 3109"/>
            <a:gd name="adj2" fmla="val 382228"/>
            <a:gd name="adj3" fmla="val 2157738"/>
            <a:gd name="adj4" fmla="val 9024489"/>
            <a:gd name="adj5" fmla="val 36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84F01-0E78-401B-92B9-68864B5031BF}">
      <dsp:nvSpPr>
        <dsp:cNvPr id="0" name=""/>
        <dsp:cNvSpPr/>
      </dsp:nvSpPr>
      <dsp:spPr>
        <a:xfrm>
          <a:off x="480281" y="2537063"/>
          <a:ext cx="1905098" cy="757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en-US" sz="2000" kern="1200" dirty="0"/>
            <a:t>Creation and delivery of spam</a:t>
          </a:r>
          <a:endParaRPr lang="zh-CN" altLang="en-US" sz="2000" kern="1200" dirty="0"/>
        </a:p>
      </dsp:txBody>
      <dsp:txXfrm>
        <a:off x="502470" y="2559252"/>
        <a:ext cx="1860720" cy="713216"/>
      </dsp:txXfrm>
    </dsp:sp>
    <dsp:sp modelId="{D9908502-FB1D-45FB-B5CC-06CE05C04668}">
      <dsp:nvSpPr>
        <dsp:cNvPr id="0" name=""/>
        <dsp:cNvSpPr/>
      </dsp:nvSpPr>
      <dsp:spPr>
        <a:xfrm>
          <a:off x="2733749" y="1148139"/>
          <a:ext cx="2143235" cy="17677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altLang="en-US" sz="1300" kern="1200" dirty="0"/>
            <a:t>Real-time communications</a:t>
          </a:r>
          <a:endParaRPr lang="zh-CN" altLang="en-US" sz="1300" kern="1200" dirty="0"/>
        </a:p>
        <a:p>
          <a:pPr marL="114300" lvl="1" indent="-114300" algn="l" defTabSz="577850">
            <a:lnSpc>
              <a:spcPct val="90000"/>
            </a:lnSpc>
            <a:spcBef>
              <a:spcPct val="0"/>
            </a:spcBef>
            <a:spcAft>
              <a:spcPct val="15000"/>
            </a:spcAft>
            <a:buChar char="••"/>
          </a:pPr>
          <a:r>
            <a:rPr lang="en-US" altLang="en-US" sz="1300" kern="1200" dirty="0"/>
            <a:t>Difficulty of contents analysis of voice and video</a:t>
          </a:r>
          <a:endParaRPr lang="zh-CN" altLang="en-US" sz="1300" kern="1200" dirty="0"/>
        </a:p>
        <a:p>
          <a:pPr marL="114300" lvl="1" indent="-114300" algn="l" defTabSz="577850">
            <a:lnSpc>
              <a:spcPct val="90000"/>
            </a:lnSpc>
            <a:spcBef>
              <a:spcPct val="0"/>
            </a:spcBef>
            <a:spcAft>
              <a:spcPct val="15000"/>
            </a:spcAft>
            <a:buChar char="••"/>
          </a:pPr>
          <a:r>
            <a:rPr lang="en-US" altLang="en-US" sz="1300" kern="1200" dirty="0"/>
            <a:t>Difficulty of spammer authentication</a:t>
          </a:r>
          <a:endParaRPr lang="zh-CN" altLang="en-US" sz="1300" kern="1200" dirty="0"/>
        </a:p>
      </dsp:txBody>
      <dsp:txXfrm>
        <a:off x="2774429" y="1567616"/>
        <a:ext cx="2061875" cy="1307563"/>
      </dsp:txXfrm>
    </dsp:sp>
    <dsp:sp modelId="{2415A5FA-0348-4E25-A7AE-84141C5FCD41}">
      <dsp:nvSpPr>
        <dsp:cNvPr id="0" name=""/>
        <dsp:cNvSpPr/>
      </dsp:nvSpPr>
      <dsp:spPr>
        <a:xfrm>
          <a:off x="3922346" y="65395"/>
          <a:ext cx="2626761" cy="2626761"/>
        </a:xfrm>
        <a:prstGeom prst="circularArrow">
          <a:avLst>
            <a:gd name="adj1" fmla="val 2785"/>
            <a:gd name="adj2" fmla="val 339782"/>
            <a:gd name="adj3" fmla="val 19484707"/>
            <a:gd name="adj4" fmla="val 12575511"/>
            <a:gd name="adj5" fmla="val 324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D83492-31BF-4CF7-94A1-4C9749ADDFAA}">
      <dsp:nvSpPr>
        <dsp:cNvPr id="0" name=""/>
        <dsp:cNvSpPr/>
      </dsp:nvSpPr>
      <dsp:spPr>
        <a:xfrm>
          <a:off x="3210024" y="769342"/>
          <a:ext cx="1905098" cy="757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en-US" sz="2000" kern="1200" dirty="0"/>
            <a:t>Detection and filtering of spam</a:t>
          </a:r>
          <a:endParaRPr lang="zh-CN" altLang="en-US" sz="2000" kern="1200" dirty="0"/>
        </a:p>
      </dsp:txBody>
      <dsp:txXfrm>
        <a:off x="3232213" y="791531"/>
        <a:ext cx="1860720" cy="713216"/>
      </dsp:txXfrm>
    </dsp:sp>
    <dsp:sp modelId="{B7D964B6-67CC-4BDA-8E16-8CD47ABB243E}">
      <dsp:nvSpPr>
        <dsp:cNvPr id="0" name=""/>
        <dsp:cNvSpPr/>
      </dsp:nvSpPr>
      <dsp:spPr>
        <a:xfrm>
          <a:off x="5463492" y="1148139"/>
          <a:ext cx="2143235" cy="17677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altLang="en-US" sz="1300" kern="1200" dirty="0"/>
            <a:t>add spammer's identifier to a blacklist</a:t>
          </a:r>
          <a:endParaRPr lang="zh-CN" altLang="en-US" sz="1300" kern="1200" dirty="0"/>
        </a:p>
        <a:p>
          <a:pPr marL="114300" lvl="1" indent="-114300" algn="l" defTabSz="577850">
            <a:lnSpc>
              <a:spcPct val="90000"/>
            </a:lnSpc>
            <a:spcBef>
              <a:spcPct val="0"/>
            </a:spcBef>
            <a:spcAft>
              <a:spcPct val="15000"/>
            </a:spcAft>
            <a:buChar char="••"/>
          </a:pPr>
          <a:r>
            <a:rPr lang="en-US" altLang="en-US" sz="1300" kern="1200" dirty="0"/>
            <a:t>give a bad score to the spammer</a:t>
          </a:r>
          <a:endParaRPr lang="zh-CN" altLang="en-US" sz="1300" kern="1200" dirty="0"/>
        </a:p>
        <a:p>
          <a:pPr marL="114300" lvl="1" indent="-114300" algn="l" defTabSz="577850">
            <a:lnSpc>
              <a:spcPct val="90000"/>
            </a:lnSpc>
            <a:spcBef>
              <a:spcPct val="0"/>
            </a:spcBef>
            <a:spcAft>
              <a:spcPct val="15000"/>
            </a:spcAft>
            <a:buChar char="••"/>
          </a:pPr>
          <a:r>
            <a:rPr lang="en-US" altLang="en-US" sz="1300" kern="1200" dirty="0"/>
            <a:t>report illegal spam to punish spammers</a:t>
          </a:r>
          <a:endParaRPr lang="zh-CN" altLang="en-US" sz="1300" kern="1200" dirty="0"/>
        </a:p>
      </dsp:txBody>
      <dsp:txXfrm>
        <a:off x="5504172" y="1188819"/>
        <a:ext cx="2061875" cy="1307563"/>
      </dsp:txXfrm>
    </dsp:sp>
    <dsp:sp modelId="{2906DF67-6772-4F08-8AA0-835CE0515C9B}">
      <dsp:nvSpPr>
        <dsp:cNvPr id="0" name=""/>
        <dsp:cNvSpPr/>
      </dsp:nvSpPr>
      <dsp:spPr>
        <a:xfrm>
          <a:off x="5939767" y="2537063"/>
          <a:ext cx="1905098" cy="757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en-US" sz="2000" kern="1200" dirty="0"/>
            <a:t>Action for the received spam</a:t>
          </a:r>
          <a:endParaRPr lang="zh-CN" altLang="en-US" sz="2000" kern="1200" dirty="0"/>
        </a:p>
      </dsp:txBody>
      <dsp:txXfrm>
        <a:off x="5961956" y="2559252"/>
        <a:ext cx="1860720" cy="713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5546D-0009-4A03-96D7-1C1618B3A972}">
      <dsp:nvSpPr>
        <dsp:cNvPr id="0" name=""/>
        <dsp:cNvSpPr/>
      </dsp:nvSpPr>
      <dsp:spPr>
        <a:xfrm>
          <a:off x="2550700" y="2494903"/>
          <a:ext cx="1451326" cy="145132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a:t>well-known mechanisms </a:t>
          </a:r>
          <a:endParaRPr lang="zh-CN" altLang="en-US" sz="1500" kern="1200" dirty="0"/>
        </a:p>
      </dsp:txBody>
      <dsp:txXfrm>
        <a:off x="2763242" y="2707445"/>
        <a:ext cx="1026242" cy="1026242"/>
      </dsp:txXfrm>
    </dsp:sp>
    <dsp:sp modelId="{6DA4944B-E630-443B-A2AD-E4EBB3090586}">
      <dsp:nvSpPr>
        <dsp:cNvPr id="0" name=""/>
        <dsp:cNvSpPr/>
      </dsp:nvSpPr>
      <dsp:spPr>
        <a:xfrm rot="10800000">
          <a:off x="510594" y="301375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99FA8-5306-48BD-9AC1-993A0C14D014}">
      <dsp:nvSpPr>
        <dsp:cNvPr id="0" name=""/>
        <dsp:cNvSpPr/>
      </dsp:nvSpPr>
      <dsp:spPr>
        <a:xfrm>
          <a:off x="2629" y="2814195"/>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dirty="0"/>
            <a:t>Identification filtering</a:t>
          </a:r>
          <a:endParaRPr lang="zh-CN" altLang="en-US" sz="1200" kern="1200" dirty="0"/>
        </a:p>
      </dsp:txBody>
      <dsp:txXfrm>
        <a:off x="26433" y="2837999"/>
        <a:ext cx="968320" cy="765135"/>
      </dsp:txXfrm>
    </dsp:sp>
    <dsp:sp modelId="{0857A027-FAB4-45AE-8D88-C87B371A284C}">
      <dsp:nvSpPr>
        <dsp:cNvPr id="0" name=""/>
        <dsp:cNvSpPr/>
      </dsp:nvSpPr>
      <dsp:spPr>
        <a:xfrm rot="12342857">
          <a:off x="689030" y="2231972"/>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9E03ED-23D8-4C91-BDF3-19B432475BF4}">
      <dsp:nvSpPr>
        <dsp:cNvPr id="0" name=""/>
        <dsp:cNvSpPr/>
      </dsp:nvSpPr>
      <dsp:spPr>
        <a:xfrm>
          <a:off x="276526" y="1614173"/>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dirty="0"/>
            <a:t>Address masking</a:t>
          </a:r>
          <a:endParaRPr lang="zh-CN" altLang="en-US" sz="1200" kern="1200" dirty="0"/>
        </a:p>
      </dsp:txBody>
      <dsp:txXfrm>
        <a:off x="300330" y="1637977"/>
        <a:ext cx="968320" cy="765135"/>
      </dsp:txXfrm>
    </dsp:sp>
    <dsp:sp modelId="{63EF06E6-A065-4F53-A6FA-83FDC04045C0}">
      <dsp:nvSpPr>
        <dsp:cNvPr id="0" name=""/>
        <dsp:cNvSpPr/>
      </dsp:nvSpPr>
      <dsp:spPr>
        <a:xfrm rot="13885714">
          <a:off x="1188997" y="160503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ECE56B-D112-4A99-835F-C57A9405AE6F}">
      <dsp:nvSpPr>
        <dsp:cNvPr id="0" name=""/>
        <dsp:cNvSpPr/>
      </dsp:nvSpPr>
      <dsp:spPr>
        <a:xfrm>
          <a:off x="1043970" y="651829"/>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dirty="0"/>
            <a:t>Human interactive proof</a:t>
          </a:r>
          <a:endParaRPr lang="zh-CN" altLang="en-US" sz="1200" kern="1200" dirty="0"/>
        </a:p>
      </dsp:txBody>
      <dsp:txXfrm>
        <a:off x="1067774" y="675633"/>
        <a:ext cx="968320" cy="765135"/>
      </dsp:txXfrm>
    </dsp:sp>
    <dsp:sp modelId="{48063B67-E272-49BA-995C-29008D67D267}">
      <dsp:nvSpPr>
        <dsp:cNvPr id="0" name=""/>
        <dsp:cNvSpPr/>
      </dsp:nvSpPr>
      <dsp:spPr>
        <a:xfrm rot="15428571">
          <a:off x="1911471" y="1257108"/>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D4A1D-E86A-4E21-854A-99F7BF39A259}">
      <dsp:nvSpPr>
        <dsp:cNvPr id="0" name=""/>
        <dsp:cNvSpPr/>
      </dsp:nvSpPr>
      <dsp:spPr>
        <a:xfrm>
          <a:off x="2152957" y="117769"/>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a:t>Authentication by key exchange</a:t>
          </a:r>
          <a:endParaRPr lang="zh-CN" altLang="en-US" sz="1200" kern="1200" dirty="0"/>
        </a:p>
      </dsp:txBody>
      <dsp:txXfrm>
        <a:off x="2176761" y="141573"/>
        <a:ext cx="968320" cy="765135"/>
      </dsp:txXfrm>
    </dsp:sp>
    <dsp:sp modelId="{BE9550BD-4B9A-4BB0-872F-C601EDFEFE4A}">
      <dsp:nvSpPr>
        <dsp:cNvPr id="0" name=""/>
        <dsp:cNvSpPr/>
      </dsp:nvSpPr>
      <dsp:spPr>
        <a:xfrm rot="16971429">
          <a:off x="2713356" y="1257108"/>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CD3B76-160A-47AE-BA8F-6A9332B23091}">
      <dsp:nvSpPr>
        <dsp:cNvPr id="0" name=""/>
        <dsp:cNvSpPr/>
      </dsp:nvSpPr>
      <dsp:spPr>
        <a:xfrm>
          <a:off x="3383841" y="117769"/>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a:t>Network-based spam filtering</a:t>
          </a:r>
          <a:endParaRPr lang="zh-CN" altLang="en-US" sz="1200" kern="1200" dirty="0"/>
        </a:p>
      </dsp:txBody>
      <dsp:txXfrm>
        <a:off x="3407645" y="141573"/>
        <a:ext cx="968320" cy="765135"/>
      </dsp:txXfrm>
    </dsp:sp>
    <dsp:sp modelId="{D7A28E7E-4E80-4D20-8A31-A171E1B71A11}">
      <dsp:nvSpPr>
        <dsp:cNvPr id="0" name=""/>
        <dsp:cNvSpPr/>
      </dsp:nvSpPr>
      <dsp:spPr>
        <a:xfrm rot="18514286">
          <a:off x="3435829" y="160503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4C006-76EC-4636-BE0B-6371D7E535DE}">
      <dsp:nvSpPr>
        <dsp:cNvPr id="0" name=""/>
        <dsp:cNvSpPr/>
      </dsp:nvSpPr>
      <dsp:spPr>
        <a:xfrm>
          <a:off x="4492828" y="651829"/>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a:t>Online stamp</a:t>
          </a:r>
          <a:endParaRPr lang="zh-CN" altLang="en-US" sz="1200" kern="1200" dirty="0"/>
        </a:p>
      </dsp:txBody>
      <dsp:txXfrm>
        <a:off x="4516632" y="675633"/>
        <a:ext cx="968320" cy="765135"/>
      </dsp:txXfrm>
    </dsp:sp>
    <dsp:sp modelId="{8E5B47A9-D80A-4FAF-8A70-651610CF6B78}">
      <dsp:nvSpPr>
        <dsp:cNvPr id="0" name=""/>
        <dsp:cNvSpPr/>
      </dsp:nvSpPr>
      <dsp:spPr>
        <a:xfrm rot="20057143">
          <a:off x="3935797" y="2231972"/>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0143F-49E2-4CC6-9084-348FE8BC9A32}">
      <dsp:nvSpPr>
        <dsp:cNvPr id="0" name=""/>
        <dsp:cNvSpPr/>
      </dsp:nvSpPr>
      <dsp:spPr>
        <a:xfrm>
          <a:off x="5260272" y="1614173"/>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dirty="0"/>
            <a:t>Authorization-based spam filtering</a:t>
          </a:r>
          <a:endParaRPr lang="zh-CN" altLang="en-US" sz="1200" kern="1200" dirty="0"/>
        </a:p>
      </dsp:txBody>
      <dsp:txXfrm>
        <a:off x="5284076" y="1637977"/>
        <a:ext cx="968320" cy="765135"/>
      </dsp:txXfrm>
    </dsp:sp>
    <dsp:sp modelId="{A8214B9C-8EC1-4CDE-BC21-DACAFE669CFD}">
      <dsp:nvSpPr>
        <dsp:cNvPr id="0" name=""/>
        <dsp:cNvSpPr/>
      </dsp:nvSpPr>
      <dsp:spPr>
        <a:xfrm>
          <a:off x="4114233" y="3013753"/>
          <a:ext cx="1927900" cy="413628"/>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347AFE-58DB-41C5-A159-6AEFECBE6EF1}">
      <dsp:nvSpPr>
        <dsp:cNvPr id="0" name=""/>
        <dsp:cNvSpPr/>
      </dsp:nvSpPr>
      <dsp:spPr>
        <a:xfrm>
          <a:off x="5534169" y="2814195"/>
          <a:ext cx="1015928" cy="81274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kern="1200"/>
            <a:t>Legal action and regulations</a:t>
          </a:r>
          <a:endParaRPr lang="zh-CN" altLang="en-US" sz="1200" kern="1200" dirty="0"/>
        </a:p>
      </dsp:txBody>
      <dsp:txXfrm>
        <a:off x="5557973" y="2837999"/>
        <a:ext cx="968320" cy="765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5046E-57BD-40A1-8A3F-709F47D464B0}">
      <dsp:nvSpPr>
        <dsp:cNvPr id="0" name=""/>
        <dsp:cNvSpPr/>
      </dsp:nvSpPr>
      <dsp:spPr>
        <a:xfrm>
          <a:off x="1513460" y="775004"/>
          <a:ext cx="2273823" cy="227421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a:t>Considerations</a:t>
          </a:r>
          <a:endParaRPr lang="zh-CN" altLang="en-US" sz="1050" kern="1200" dirty="0"/>
        </a:p>
      </dsp:txBody>
      <dsp:txXfrm>
        <a:off x="1846454" y="1108055"/>
        <a:ext cx="1607835" cy="1608112"/>
      </dsp:txXfrm>
    </dsp:sp>
    <dsp:sp modelId="{B7C631AE-815D-41C1-8B63-DEF96FBC6AAA}">
      <dsp:nvSpPr>
        <dsp:cNvPr id="0" name=""/>
        <dsp:cNvSpPr/>
      </dsp:nvSpPr>
      <dsp:spPr>
        <a:xfrm>
          <a:off x="2212632" y="2880156"/>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A2F9-5378-4B4F-802F-F48A00CD15B2}">
      <dsp:nvSpPr>
        <dsp:cNvPr id="0" name=""/>
        <dsp:cNvSpPr/>
      </dsp:nvSpPr>
      <dsp:spPr>
        <a:xfrm>
          <a:off x="3933741" y="1697939"/>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14F57-D82B-4F3C-AD1B-D3FD8C94AD19}">
      <dsp:nvSpPr>
        <dsp:cNvPr id="0" name=""/>
        <dsp:cNvSpPr/>
      </dsp:nvSpPr>
      <dsp:spPr>
        <a:xfrm>
          <a:off x="3057794" y="3075228"/>
          <a:ext cx="252802" cy="253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4C4C6-ACA8-4CBB-9F97-C30B58BFDFD8}">
      <dsp:nvSpPr>
        <dsp:cNvPr id="0" name=""/>
        <dsp:cNvSpPr/>
      </dsp:nvSpPr>
      <dsp:spPr>
        <a:xfrm>
          <a:off x="2263939" y="1030630"/>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9D0EB-7A04-49E7-A6C1-8D23019D1F36}">
      <dsp:nvSpPr>
        <dsp:cNvPr id="0" name=""/>
        <dsp:cNvSpPr/>
      </dsp:nvSpPr>
      <dsp:spPr>
        <a:xfrm>
          <a:off x="1686971" y="2079548"/>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B3FBA-7B26-4C76-8DBD-989A496D7E1B}">
      <dsp:nvSpPr>
        <dsp:cNvPr id="0" name=""/>
        <dsp:cNvSpPr/>
      </dsp:nvSpPr>
      <dsp:spPr>
        <a:xfrm>
          <a:off x="802628" y="1185468"/>
          <a:ext cx="924454" cy="92455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a:t>service subscriber</a:t>
          </a:r>
          <a:endParaRPr lang="zh-CN" altLang="en-US" sz="1050" kern="1200" dirty="0"/>
        </a:p>
      </dsp:txBody>
      <dsp:txXfrm>
        <a:off x="938011" y="1320867"/>
        <a:ext cx="653688" cy="653761"/>
      </dsp:txXfrm>
    </dsp:sp>
    <dsp:sp modelId="{BA9171B6-17FE-4C30-B9ED-1F490C6D3EFD}">
      <dsp:nvSpPr>
        <dsp:cNvPr id="0" name=""/>
        <dsp:cNvSpPr/>
      </dsp:nvSpPr>
      <dsp:spPr>
        <a:xfrm>
          <a:off x="2555454" y="1038758"/>
          <a:ext cx="252802" cy="253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47ABC-824F-469D-A559-5B72D1117A7B}">
      <dsp:nvSpPr>
        <dsp:cNvPr id="0" name=""/>
        <dsp:cNvSpPr/>
      </dsp:nvSpPr>
      <dsp:spPr>
        <a:xfrm>
          <a:off x="889850" y="2380691"/>
          <a:ext cx="457096" cy="45720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6C530-9CFA-4EE7-8567-624E2B4AFE5B}">
      <dsp:nvSpPr>
        <dsp:cNvPr id="0" name=""/>
        <dsp:cNvSpPr/>
      </dsp:nvSpPr>
      <dsp:spPr>
        <a:xfrm>
          <a:off x="4020963" y="750620"/>
          <a:ext cx="924454" cy="92455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a:t>Service provider</a:t>
          </a:r>
          <a:endParaRPr lang="zh-CN" altLang="en-US" sz="1050" kern="1200" dirty="0"/>
        </a:p>
      </dsp:txBody>
      <dsp:txXfrm>
        <a:off x="4156346" y="886019"/>
        <a:ext cx="653688" cy="653761"/>
      </dsp:txXfrm>
    </dsp:sp>
    <dsp:sp modelId="{F45FD3BA-3B9F-45F5-89FF-B0F0DFDE8569}">
      <dsp:nvSpPr>
        <dsp:cNvPr id="0" name=""/>
        <dsp:cNvSpPr/>
      </dsp:nvSpPr>
      <dsp:spPr>
        <a:xfrm>
          <a:off x="3608176" y="1388668"/>
          <a:ext cx="252802" cy="253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7892-CBF7-4589-AD4A-33ACCE1675B5}">
      <dsp:nvSpPr>
        <dsp:cNvPr id="0" name=""/>
        <dsp:cNvSpPr/>
      </dsp:nvSpPr>
      <dsp:spPr>
        <a:xfrm>
          <a:off x="715873" y="2924860"/>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4D433-8E2B-4019-AF5A-7627DFDF3158}">
      <dsp:nvSpPr>
        <dsp:cNvPr id="0" name=""/>
        <dsp:cNvSpPr/>
      </dsp:nvSpPr>
      <dsp:spPr>
        <a:xfrm>
          <a:off x="2542394" y="2663952"/>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AF009-6988-40CB-8A7F-42422F75835A}">
      <dsp:nvSpPr>
        <dsp:cNvPr id="0" name=""/>
        <dsp:cNvSpPr/>
      </dsp:nvSpPr>
      <dsp:spPr>
        <a:xfrm>
          <a:off x="4455671" y="2348179"/>
          <a:ext cx="924454" cy="92455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a:t>Network operator</a:t>
          </a:r>
          <a:endParaRPr lang="zh-CN" altLang="en-US" sz="1050" kern="1200" dirty="0"/>
        </a:p>
      </dsp:txBody>
      <dsp:txXfrm>
        <a:off x="4591054" y="2483578"/>
        <a:ext cx="653688" cy="653761"/>
      </dsp:txXfrm>
    </dsp:sp>
    <dsp:sp modelId="{DEF2A9F9-0022-46C5-8964-755065EC3962}">
      <dsp:nvSpPr>
        <dsp:cNvPr id="0" name=""/>
        <dsp:cNvSpPr/>
      </dsp:nvSpPr>
      <dsp:spPr>
        <a:xfrm>
          <a:off x="4194939" y="2316073"/>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16AC7-1A12-4921-9DCD-0803CCDF2DAD}">
      <dsp:nvSpPr>
        <dsp:cNvPr id="0" name=""/>
        <dsp:cNvSpPr/>
      </dsp:nvSpPr>
      <dsp:spPr>
        <a:xfrm>
          <a:off x="1802178" y="3139439"/>
          <a:ext cx="924454" cy="92455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a:t>Public organization</a:t>
          </a:r>
          <a:endParaRPr lang="zh-CN" altLang="en-US" sz="1050" kern="1200" dirty="0"/>
        </a:p>
      </dsp:txBody>
      <dsp:txXfrm>
        <a:off x="1937561" y="3274838"/>
        <a:ext cx="653688" cy="653761"/>
      </dsp:txXfrm>
    </dsp:sp>
    <dsp:sp modelId="{1E1B9A03-2715-4811-A88F-1A0B9CAAE619}">
      <dsp:nvSpPr>
        <dsp:cNvPr id="0" name=""/>
        <dsp:cNvSpPr/>
      </dsp:nvSpPr>
      <dsp:spPr>
        <a:xfrm>
          <a:off x="2627750" y="3108147"/>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EFCE7-1F91-4309-ABE6-F1E1067B457A}">
      <dsp:nvSpPr>
        <dsp:cNvPr id="0" name=""/>
        <dsp:cNvSpPr/>
      </dsp:nvSpPr>
      <dsp:spPr>
        <a:xfrm>
          <a:off x="2683721" y="0"/>
          <a:ext cx="924454" cy="92455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altLang="en-US" sz="1050" kern="1200" dirty="0"/>
            <a:t>Other considerations</a:t>
          </a:r>
          <a:endParaRPr lang="zh-CN" altLang="en-US" sz="1050" kern="1200" dirty="0"/>
        </a:p>
      </dsp:txBody>
      <dsp:txXfrm>
        <a:off x="2819104" y="135399"/>
        <a:ext cx="653688" cy="653761"/>
      </dsp:txXfrm>
    </dsp:sp>
    <dsp:sp modelId="{27164B7F-5234-4BCA-BF13-C9EBEDE27D7A}">
      <dsp:nvSpPr>
        <dsp:cNvPr id="0" name=""/>
        <dsp:cNvSpPr/>
      </dsp:nvSpPr>
      <dsp:spPr>
        <a:xfrm>
          <a:off x="1543778" y="1002182"/>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E604-75B6-4C6B-A39C-3E01BF5B353F}">
      <dsp:nvSpPr>
        <dsp:cNvPr id="0" name=""/>
        <dsp:cNvSpPr/>
      </dsp:nvSpPr>
      <dsp:spPr>
        <a:xfrm>
          <a:off x="3678140" y="227584"/>
          <a:ext cx="183305" cy="183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FA421-4185-4B78-B216-6F81EA7D4BA1}">
      <dsp:nvSpPr>
        <dsp:cNvPr id="0" name=""/>
        <dsp:cNvSpPr/>
      </dsp:nvSpPr>
      <dsp:spPr>
        <a:xfrm>
          <a:off x="3097467" y="1289909"/>
          <a:ext cx="164212" cy="2002863"/>
        </a:xfrm>
        <a:custGeom>
          <a:avLst/>
          <a:gdLst/>
          <a:ahLst/>
          <a:cxnLst/>
          <a:rect l="0" t="0" r="0" b="0"/>
          <a:pathLst>
            <a:path>
              <a:moveTo>
                <a:pt x="0" y="0"/>
              </a:moveTo>
              <a:lnTo>
                <a:pt x="0" y="2002863"/>
              </a:lnTo>
              <a:lnTo>
                <a:pt x="164212" y="2002863"/>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C089A9-B2A2-478E-AED1-396AB2F99EDC}">
      <dsp:nvSpPr>
        <dsp:cNvPr id="0" name=""/>
        <dsp:cNvSpPr/>
      </dsp:nvSpPr>
      <dsp:spPr>
        <a:xfrm>
          <a:off x="3097467" y="1289909"/>
          <a:ext cx="164212" cy="1246462"/>
        </a:xfrm>
        <a:custGeom>
          <a:avLst/>
          <a:gdLst/>
          <a:ahLst/>
          <a:cxnLst/>
          <a:rect l="0" t="0" r="0" b="0"/>
          <a:pathLst>
            <a:path>
              <a:moveTo>
                <a:pt x="0" y="0"/>
              </a:moveTo>
              <a:lnTo>
                <a:pt x="0" y="1246462"/>
              </a:lnTo>
              <a:lnTo>
                <a:pt x="164212" y="12464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7BC26E-F415-4603-B50E-F88B416B5278}">
      <dsp:nvSpPr>
        <dsp:cNvPr id="0" name=""/>
        <dsp:cNvSpPr/>
      </dsp:nvSpPr>
      <dsp:spPr>
        <a:xfrm>
          <a:off x="3097467" y="1289909"/>
          <a:ext cx="164212" cy="490062"/>
        </a:xfrm>
        <a:custGeom>
          <a:avLst/>
          <a:gdLst/>
          <a:ahLst/>
          <a:cxnLst/>
          <a:rect l="0" t="0" r="0" b="0"/>
          <a:pathLst>
            <a:path>
              <a:moveTo>
                <a:pt x="0" y="0"/>
              </a:moveTo>
              <a:lnTo>
                <a:pt x="0" y="490062"/>
              </a:lnTo>
              <a:lnTo>
                <a:pt x="164212" y="4900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960E2F-7EEC-406D-A37E-A9669312AF26}">
      <dsp:nvSpPr>
        <dsp:cNvPr id="0" name=""/>
        <dsp:cNvSpPr/>
      </dsp:nvSpPr>
      <dsp:spPr>
        <a:xfrm>
          <a:off x="2746877" y="533509"/>
          <a:ext cx="1052499" cy="223724"/>
        </a:xfrm>
        <a:custGeom>
          <a:avLst/>
          <a:gdLst/>
          <a:ahLst/>
          <a:cxnLst/>
          <a:rect l="0" t="0" r="0" b="0"/>
          <a:pathLst>
            <a:path>
              <a:moveTo>
                <a:pt x="0" y="0"/>
              </a:moveTo>
              <a:lnTo>
                <a:pt x="0" y="111862"/>
              </a:lnTo>
              <a:lnTo>
                <a:pt x="1052499" y="111862"/>
              </a:lnTo>
              <a:lnTo>
                <a:pt x="1052499" y="22372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DF2F06-2886-442C-A261-4C84D8EC9176}">
      <dsp:nvSpPr>
        <dsp:cNvPr id="0" name=""/>
        <dsp:cNvSpPr/>
      </dsp:nvSpPr>
      <dsp:spPr>
        <a:xfrm>
          <a:off x="1160434" y="1289909"/>
          <a:ext cx="180606" cy="2002863"/>
        </a:xfrm>
        <a:custGeom>
          <a:avLst/>
          <a:gdLst/>
          <a:ahLst/>
          <a:cxnLst/>
          <a:rect l="0" t="0" r="0" b="0"/>
          <a:pathLst>
            <a:path>
              <a:moveTo>
                <a:pt x="0" y="0"/>
              </a:moveTo>
              <a:lnTo>
                <a:pt x="0" y="2002863"/>
              </a:lnTo>
              <a:lnTo>
                <a:pt x="180606" y="2002863"/>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0C2EE5-DA18-4056-8CE2-3E0A4B00274B}">
      <dsp:nvSpPr>
        <dsp:cNvPr id="0" name=""/>
        <dsp:cNvSpPr/>
      </dsp:nvSpPr>
      <dsp:spPr>
        <a:xfrm>
          <a:off x="1160434" y="1289909"/>
          <a:ext cx="180606" cy="1246462"/>
        </a:xfrm>
        <a:custGeom>
          <a:avLst/>
          <a:gdLst/>
          <a:ahLst/>
          <a:cxnLst/>
          <a:rect l="0" t="0" r="0" b="0"/>
          <a:pathLst>
            <a:path>
              <a:moveTo>
                <a:pt x="0" y="0"/>
              </a:moveTo>
              <a:lnTo>
                <a:pt x="0" y="1246462"/>
              </a:lnTo>
              <a:lnTo>
                <a:pt x="180606" y="12464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F3395-9A32-40CE-8DF0-CAC295444F5B}">
      <dsp:nvSpPr>
        <dsp:cNvPr id="0" name=""/>
        <dsp:cNvSpPr/>
      </dsp:nvSpPr>
      <dsp:spPr>
        <a:xfrm>
          <a:off x="1160434" y="1289909"/>
          <a:ext cx="180606" cy="490062"/>
        </a:xfrm>
        <a:custGeom>
          <a:avLst/>
          <a:gdLst/>
          <a:ahLst/>
          <a:cxnLst/>
          <a:rect l="0" t="0" r="0" b="0"/>
          <a:pathLst>
            <a:path>
              <a:moveTo>
                <a:pt x="0" y="0"/>
              </a:moveTo>
              <a:lnTo>
                <a:pt x="0" y="490062"/>
              </a:lnTo>
              <a:lnTo>
                <a:pt x="180606" y="49006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E138BB-904F-4747-B944-EF034F4E154F}">
      <dsp:nvSpPr>
        <dsp:cNvPr id="0" name=""/>
        <dsp:cNvSpPr/>
      </dsp:nvSpPr>
      <dsp:spPr>
        <a:xfrm>
          <a:off x="1828815" y="533509"/>
          <a:ext cx="918062" cy="223724"/>
        </a:xfrm>
        <a:custGeom>
          <a:avLst/>
          <a:gdLst/>
          <a:ahLst/>
          <a:cxnLst/>
          <a:rect l="0" t="0" r="0" b="0"/>
          <a:pathLst>
            <a:path>
              <a:moveTo>
                <a:pt x="918062" y="0"/>
              </a:moveTo>
              <a:lnTo>
                <a:pt x="918062" y="111862"/>
              </a:lnTo>
              <a:lnTo>
                <a:pt x="0" y="111862"/>
              </a:lnTo>
              <a:lnTo>
                <a:pt x="0" y="22372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41ECEB-67F2-4EF4-A8E2-26228DAEBE36}">
      <dsp:nvSpPr>
        <dsp:cNvPr id="0" name=""/>
        <dsp:cNvSpPr/>
      </dsp:nvSpPr>
      <dsp:spPr>
        <a:xfrm>
          <a:off x="2149444" y="832"/>
          <a:ext cx="1194867"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Technical methods</a:t>
          </a:r>
          <a:endParaRPr lang="zh-CN" altLang="en-US" sz="1400" kern="1200" dirty="0"/>
        </a:p>
      </dsp:txBody>
      <dsp:txXfrm>
        <a:off x="2149444" y="832"/>
        <a:ext cx="1194867" cy="532676"/>
      </dsp:txXfrm>
    </dsp:sp>
    <dsp:sp modelId="{4C59C9D8-E8AD-4430-AAD2-07C8CAA48FA2}">
      <dsp:nvSpPr>
        <dsp:cNvPr id="0" name=""/>
        <dsp:cNvSpPr/>
      </dsp:nvSpPr>
      <dsp:spPr>
        <a:xfrm>
          <a:off x="993339" y="757233"/>
          <a:ext cx="1670952"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Source analysis method</a:t>
          </a:r>
          <a:endParaRPr lang="zh-CN" altLang="en-US" sz="1400" kern="1200" dirty="0"/>
        </a:p>
      </dsp:txBody>
      <dsp:txXfrm>
        <a:off x="993339" y="757233"/>
        <a:ext cx="1670952" cy="532676"/>
      </dsp:txXfrm>
    </dsp:sp>
    <dsp:sp modelId="{6DF2FDFA-13BC-46D8-925A-C782DB744B36}">
      <dsp:nvSpPr>
        <dsp:cNvPr id="0" name=""/>
        <dsp:cNvSpPr/>
      </dsp:nvSpPr>
      <dsp:spPr>
        <a:xfrm>
          <a:off x="1341041" y="1513633"/>
          <a:ext cx="1606882"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Blacklist</a:t>
          </a:r>
          <a:endParaRPr lang="zh-CN" altLang="en-US" sz="1400" kern="1200" dirty="0"/>
        </a:p>
      </dsp:txBody>
      <dsp:txXfrm>
        <a:off x="1341041" y="1513633"/>
        <a:ext cx="1606882" cy="532676"/>
      </dsp:txXfrm>
    </dsp:sp>
    <dsp:sp modelId="{AC8A49C9-4E9E-4061-9624-707AFF73E14E}">
      <dsp:nvSpPr>
        <dsp:cNvPr id="0" name=""/>
        <dsp:cNvSpPr/>
      </dsp:nvSpPr>
      <dsp:spPr>
        <a:xfrm>
          <a:off x="1341041" y="2270034"/>
          <a:ext cx="1641420"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Whitelist</a:t>
          </a:r>
          <a:endParaRPr lang="zh-CN" altLang="en-US" sz="1400" kern="1200" dirty="0"/>
        </a:p>
      </dsp:txBody>
      <dsp:txXfrm>
        <a:off x="1341041" y="2270034"/>
        <a:ext cx="1641420" cy="532676"/>
      </dsp:txXfrm>
    </dsp:sp>
    <dsp:sp modelId="{22A341DE-F169-44A4-B224-A90144D2950C}">
      <dsp:nvSpPr>
        <dsp:cNvPr id="0" name=""/>
        <dsp:cNvSpPr/>
      </dsp:nvSpPr>
      <dsp:spPr>
        <a:xfrm>
          <a:off x="1341041" y="3026434"/>
          <a:ext cx="1641420"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Reputation system</a:t>
          </a:r>
          <a:endParaRPr lang="zh-CN" altLang="en-US" sz="1400" kern="1200" dirty="0"/>
        </a:p>
      </dsp:txBody>
      <dsp:txXfrm>
        <a:off x="1341041" y="3026434"/>
        <a:ext cx="1641420" cy="532676"/>
      </dsp:txXfrm>
    </dsp:sp>
    <dsp:sp modelId="{270E23BC-2587-4DE7-9663-DD6635D6F62D}">
      <dsp:nvSpPr>
        <dsp:cNvPr id="0" name=""/>
        <dsp:cNvSpPr/>
      </dsp:nvSpPr>
      <dsp:spPr>
        <a:xfrm>
          <a:off x="2921989" y="757233"/>
          <a:ext cx="1754774"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Characteristics analysis method</a:t>
          </a:r>
          <a:endParaRPr lang="zh-CN" altLang="en-US" sz="1400" kern="1200" dirty="0"/>
        </a:p>
      </dsp:txBody>
      <dsp:txXfrm>
        <a:off x="2921989" y="757233"/>
        <a:ext cx="1754774" cy="532676"/>
      </dsp:txXfrm>
    </dsp:sp>
    <dsp:sp modelId="{9532F673-0262-47BF-AC4F-B647634CF5BF}">
      <dsp:nvSpPr>
        <dsp:cNvPr id="0" name=""/>
        <dsp:cNvSpPr/>
      </dsp:nvSpPr>
      <dsp:spPr>
        <a:xfrm>
          <a:off x="3261680" y="1513633"/>
          <a:ext cx="1396208"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Bulk analysis</a:t>
          </a:r>
          <a:endParaRPr lang="zh-CN" altLang="en-US" sz="1400" kern="1200" dirty="0"/>
        </a:p>
      </dsp:txBody>
      <dsp:txXfrm>
        <a:off x="3261680" y="1513633"/>
        <a:ext cx="1396208" cy="532676"/>
      </dsp:txXfrm>
    </dsp:sp>
    <dsp:sp modelId="{0AE2205E-E79F-469C-ACD4-613DD819BA0C}">
      <dsp:nvSpPr>
        <dsp:cNvPr id="0" name=""/>
        <dsp:cNvSpPr/>
      </dsp:nvSpPr>
      <dsp:spPr>
        <a:xfrm>
          <a:off x="3261680" y="2270034"/>
          <a:ext cx="1396208"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Interactivity test</a:t>
          </a:r>
          <a:endParaRPr lang="zh-CN" altLang="en-US" sz="1400" kern="1200" dirty="0"/>
        </a:p>
      </dsp:txBody>
      <dsp:txXfrm>
        <a:off x="3261680" y="2270034"/>
        <a:ext cx="1396208" cy="532676"/>
      </dsp:txXfrm>
    </dsp:sp>
    <dsp:sp modelId="{CC3759C4-8931-4C55-A47F-ED6619FE5EC9}">
      <dsp:nvSpPr>
        <dsp:cNvPr id="0" name=""/>
        <dsp:cNvSpPr/>
      </dsp:nvSpPr>
      <dsp:spPr>
        <a:xfrm>
          <a:off x="3261680" y="3026434"/>
          <a:ext cx="1396208" cy="532676"/>
        </a:xfrm>
        <a:prstGeom prst="rect">
          <a:avLst/>
        </a:prstGeom>
        <a:solidFill>
          <a:schemeClr val="bg2">
            <a:lumMod val="75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kern="1200" dirty="0"/>
            <a:t>Spam </a:t>
          </a:r>
          <a:r>
            <a:rPr lang="en-US" altLang="en-US" sz="1400" kern="1200" dirty="0" err="1"/>
            <a:t>labelling</a:t>
          </a:r>
          <a:endParaRPr lang="zh-CN" altLang="en-US" sz="1400" kern="1200" dirty="0"/>
        </a:p>
      </dsp:txBody>
      <dsp:txXfrm>
        <a:off x="3261680" y="3026434"/>
        <a:ext cx="1396208" cy="53267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1">
  <dgm:title val="六边形射线"/>
  <dgm:desc val="用于显示与中心观点或主题相关的顺序流程。限制为六个级别 2 形状。非常适合于少量文本。不使用的文本不出现，但是在切换版式后仍然可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D1B45-7BA9-49F0-9BF5-64B62FF92FA7}" type="datetimeFigureOut">
              <a:rPr lang="zh-CN" altLang="en-US" smtClean="0"/>
              <a:t>2016-3-11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EF69D-5639-4265-ABBE-D39128F926E0}" type="slidenum">
              <a:rPr lang="zh-CN" altLang="en-US" smtClean="0"/>
              <a:t>‹#›</a:t>
            </a:fld>
            <a:endParaRPr lang="zh-CN" altLang="en-US"/>
          </a:p>
        </p:txBody>
      </p:sp>
    </p:spTree>
    <p:extLst>
      <p:ext uri="{BB962C8B-B14F-4D97-AF65-F5344CB8AC3E}">
        <p14:creationId xmlns:p14="http://schemas.microsoft.com/office/powerpoint/2010/main" val="15229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Resources:</a:t>
            </a:r>
            <a:r>
              <a:rPr lang="en-US" altLang="zh-CN" baseline="0" dirty="0"/>
              <a:t> </a:t>
            </a:r>
            <a:r>
              <a:rPr lang="en-US" altLang="zh-CN" sz="1200" b="1" i="0" u="none" strike="noStrike" kern="1200" baseline="0" dirty="0">
                <a:solidFill>
                  <a:schemeClr val="tx1"/>
                </a:solidFill>
                <a:latin typeface="+mn-lt"/>
                <a:ea typeface="+mn-ea"/>
                <a:cs typeface="+mn-cs"/>
              </a:rPr>
              <a:t>WWW.INTERNETSOCIETY.ORG  </a:t>
            </a:r>
            <a:endParaRPr lang="zh-CN" altLang="en-US" dirty="0"/>
          </a:p>
        </p:txBody>
      </p:sp>
      <p:sp>
        <p:nvSpPr>
          <p:cNvPr id="4" name="灯片编号占位符 3"/>
          <p:cNvSpPr>
            <a:spLocks noGrp="1"/>
          </p:cNvSpPr>
          <p:nvPr>
            <p:ph type="sldNum" sz="quarter" idx="10"/>
          </p:nvPr>
        </p:nvSpPr>
        <p:spPr/>
        <p:txBody>
          <a:bodyPr/>
          <a:lstStyle/>
          <a:p>
            <a:fld id="{62AEF69D-5639-4265-ABBE-D39128F926E0}" type="slidenum">
              <a:rPr lang="zh-CN" altLang="en-US" smtClean="0"/>
              <a:t>4</a:t>
            </a:fld>
            <a:endParaRPr lang="zh-CN" altLang="en-US"/>
          </a:p>
        </p:txBody>
      </p:sp>
    </p:spTree>
    <p:extLst>
      <p:ext uri="{BB962C8B-B14F-4D97-AF65-F5344CB8AC3E}">
        <p14:creationId xmlns:p14="http://schemas.microsoft.com/office/powerpoint/2010/main" val="62006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Email: Cisco Mobile Message:</a:t>
            </a:r>
            <a:r>
              <a:rPr lang="en-US" altLang="zh-CN" baseline="0" dirty="0"/>
              <a:t> 12321 </a:t>
            </a:r>
            <a:r>
              <a:rPr lang="en-US" altLang="zh-CN" baseline="0" dirty="0" err="1"/>
              <a:t>iMessage</a:t>
            </a:r>
            <a:r>
              <a:rPr lang="en-US" altLang="zh-CN" baseline="0" dirty="0"/>
              <a:t>: CAICT </a:t>
            </a:r>
            <a:endParaRPr lang="zh-CN" altLang="en-US" dirty="0"/>
          </a:p>
        </p:txBody>
      </p:sp>
      <p:sp>
        <p:nvSpPr>
          <p:cNvPr id="4" name="灯片编号占位符 3"/>
          <p:cNvSpPr>
            <a:spLocks noGrp="1"/>
          </p:cNvSpPr>
          <p:nvPr>
            <p:ph type="sldNum" sz="quarter" idx="10"/>
          </p:nvPr>
        </p:nvSpPr>
        <p:spPr/>
        <p:txBody>
          <a:bodyPr/>
          <a:lstStyle/>
          <a:p>
            <a:fld id="{62AEF69D-5639-4265-ABBE-D39128F926E0}" type="slidenum">
              <a:rPr lang="zh-CN" altLang="en-US" smtClean="0"/>
              <a:t>6</a:t>
            </a:fld>
            <a:endParaRPr lang="zh-CN" altLang="en-US"/>
          </a:p>
        </p:txBody>
      </p:sp>
    </p:spTree>
    <p:extLst>
      <p:ext uri="{BB962C8B-B14F-4D97-AF65-F5344CB8AC3E}">
        <p14:creationId xmlns:p14="http://schemas.microsoft.com/office/powerpoint/2010/main" val="340398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AEF69D-5639-4265-ABBE-D39128F926E0}" type="slidenum">
              <a:rPr lang="zh-CN" altLang="en-US" smtClean="0"/>
              <a:t>7</a:t>
            </a:fld>
            <a:endParaRPr lang="zh-CN" altLang="en-US"/>
          </a:p>
        </p:txBody>
      </p:sp>
    </p:spTree>
    <p:extLst>
      <p:ext uri="{BB962C8B-B14F-4D97-AF65-F5344CB8AC3E}">
        <p14:creationId xmlns:p14="http://schemas.microsoft.com/office/powerpoint/2010/main" val="377595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Resource:</a:t>
            </a:r>
            <a:r>
              <a:rPr lang="en-US" altLang="zh-CN" baseline="0" dirty="0"/>
              <a:t> </a:t>
            </a:r>
            <a:r>
              <a:rPr lang="en-US" altLang="zh-CN" dirty="0"/>
              <a:t>A comparative policy study of practices</a:t>
            </a:r>
            <a:r>
              <a:rPr lang="en-US" altLang="zh-CN" baseline="0" dirty="0"/>
              <a:t> </a:t>
            </a:r>
            <a:r>
              <a:rPr lang="en-US" altLang="zh-CN" dirty="0"/>
              <a:t>in multiple countries</a:t>
            </a:r>
          </a:p>
          <a:p>
            <a:r>
              <a:rPr lang="en-US" altLang="zh-CN" dirty="0"/>
              <a:t>Claire Milne</a:t>
            </a:r>
            <a:endParaRPr lang="zh-CN" altLang="en-US" dirty="0"/>
          </a:p>
        </p:txBody>
      </p:sp>
      <p:sp>
        <p:nvSpPr>
          <p:cNvPr id="4" name="灯片编号占位符 3"/>
          <p:cNvSpPr>
            <a:spLocks noGrp="1"/>
          </p:cNvSpPr>
          <p:nvPr>
            <p:ph type="sldNum" sz="quarter" idx="10"/>
          </p:nvPr>
        </p:nvSpPr>
        <p:spPr/>
        <p:txBody>
          <a:bodyPr/>
          <a:lstStyle/>
          <a:p>
            <a:fld id="{62AEF69D-5639-4265-ABBE-D39128F926E0}" type="slidenum">
              <a:rPr lang="zh-CN" altLang="en-US" smtClean="0"/>
              <a:t>8</a:t>
            </a:fld>
            <a:endParaRPr lang="zh-CN" altLang="en-US"/>
          </a:p>
        </p:txBody>
      </p:sp>
    </p:spTree>
    <p:extLst>
      <p:ext uri="{BB962C8B-B14F-4D97-AF65-F5344CB8AC3E}">
        <p14:creationId xmlns:p14="http://schemas.microsoft.com/office/powerpoint/2010/main" val="183751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a:t>
            </a:r>
            <a:r>
              <a:rPr lang="en-US" altLang="zh-CN" dirty="0"/>
              <a:t>16</a:t>
            </a:r>
            <a:r>
              <a:rPr lang="zh-CN" altLang="en-US" dirty="0"/>
              <a:t>至</a:t>
            </a:r>
            <a:r>
              <a:rPr lang="en-US" altLang="zh-CN" dirty="0"/>
              <a:t>41</a:t>
            </a:r>
            <a:r>
              <a:rPr lang="zh-CN" altLang="en-US" dirty="0"/>
              <a:t>页是各框架部分的相应文稿介绍、具体内容和技术框架</a:t>
            </a:r>
          </a:p>
        </p:txBody>
      </p:sp>
      <p:sp>
        <p:nvSpPr>
          <p:cNvPr id="4" name="灯片编号占位符 3"/>
          <p:cNvSpPr>
            <a:spLocks noGrp="1"/>
          </p:cNvSpPr>
          <p:nvPr>
            <p:ph type="sldNum" sz="quarter" idx="10"/>
          </p:nvPr>
        </p:nvSpPr>
        <p:spPr/>
        <p:txBody>
          <a:bodyPr/>
          <a:lstStyle/>
          <a:p>
            <a:fld id="{D00B005E-992D-42A2-9D30-ACFD4F5982F1}" type="slidenum">
              <a:rPr lang="zh-CN" altLang="en-US" smtClean="0"/>
              <a:t>20</a:t>
            </a:fld>
            <a:endParaRPr lang="zh-CN" altLang="en-US"/>
          </a:p>
        </p:txBody>
      </p:sp>
    </p:spTree>
    <p:extLst>
      <p:ext uri="{BB962C8B-B14F-4D97-AF65-F5344CB8AC3E}">
        <p14:creationId xmlns:p14="http://schemas.microsoft.com/office/powerpoint/2010/main" val="353546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334091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278239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45263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9545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1990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4493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019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8554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85733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9348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1674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139641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21475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5691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9820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4200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23042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116246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182284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274052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306387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D386850-75C0-4DE1-B924-02A78A926782}" type="datetimeFigureOut">
              <a:rPr lang="zh-CN" altLang="en-US" smtClean="0"/>
              <a:t>2016-3-11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299216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86850-75C0-4DE1-B924-02A78A926782}" type="datetimeFigureOut">
              <a:rPr lang="zh-CN" altLang="en-US" smtClean="0"/>
              <a:t>2016-3-11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419CA-9309-4A64-AE46-A8F631F48200}" type="slidenum">
              <a:rPr lang="zh-CN" altLang="en-US" smtClean="0"/>
              <a:t>‹#›</a:t>
            </a:fld>
            <a:endParaRPr lang="zh-CN" altLang="en-US"/>
          </a:p>
        </p:txBody>
      </p:sp>
    </p:spTree>
    <p:extLst>
      <p:ext uri="{BB962C8B-B14F-4D97-AF65-F5344CB8AC3E}">
        <p14:creationId xmlns:p14="http://schemas.microsoft.com/office/powerpoint/2010/main" val="2400356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1F0722-4F9D-4AA3-8275-31F964441507}" type="datetimeFigureOut">
              <a:rPr lang="zh-CN" altLang="en-US" smtClean="0">
                <a:solidFill>
                  <a:prstClr val="black">
                    <a:tint val="75000"/>
                  </a:prstClr>
                </a:solidFill>
              </a:rPr>
              <a:pPr>
                <a:defRPr/>
              </a:pPr>
              <a:t>2016-3-11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E048EB8-6BC8-4EEC-B3E7-5243A5125C3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14736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218281" y="148408"/>
            <a:ext cx="5108891" cy="4627265"/>
          </a:xfrm>
          <a:prstGeom prst="rect">
            <a:avLst/>
          </a:prstGeom>
        </p:spPr>
      </p:pic>
      <p:sp>
        <p:nvSpPr>
          <p:cNvPr id="5" name="文本框 4"/>
          <p:cNvSpPr txBox="1"/>
          <p:nvPr/>
        </p:nvSpPr>
        <p:spPr>
          <a:xfrm>
            <a:off x="1730671" y="4969638"/>
            <a:ext cx="8346837" cy="501676"/>
          </a:xfrm>
          <a:prstGeom prst="rect">
            <a:avLst/>
          </a:prstGeom>
          <a:noFill/>
        </p:spPr>
        <p:txBody>
          <a:bodyPr wrap="none" rtlCol="0">
            <a:spAutoFit/>
          </a:bodyPr>
          <a:lstStyle/>
          <a:p>
            <a:pPr>
              <a:lnSpc>
                <a:spcPct val="95000"/>
              </a:lnSpc>
            </a:pPr>
            <a:r>
              <a:rPr lang="en-US" altLang="zh-CN" sz="2800" b="1" dirty="0">
                <a:solidFill>
                  <a:prstClr val="black">
                    <a:lumMod val="75000"/>
                    <a:lumOff val="25000"/>
                  </a:prstClr>
                </a:solidFill>
                <a:latin typeface="Rockwell Extra Bold" panose="02060903040505020403" pitchFamily="18" charset="0"/>
                <a:ea typeface="MS PGothic" panose="020B0600070205080204" pitchFamily="34" charset="-128"/>
                <a:cs typeface="Arial" panose="020B0604020202020204" pitchFamily="34" charset="0"/>
              </a:rPr>
              <a:t>Countering Spam by Technical Means </a:t>
            </a:r>
            <a:endParaRPr lang="zh-CN" altLang="en-US" sz="2800" b="1" dirty="0">
              <a:solidFill>
                <a:prstClr val="black">
                  <a:lumMod val="75000"/>
                  <a:lumOff val="25000"/>
                </a:prstClr>
              </a:solidFill>
              <a:latin typeface="Rockwell Extra Bold" panose="02060903040505020403" pitchFamily="18" charset="0"/>
              <a:ea typeface="MS PGothic" panose="020B0600070205080204" pitchFamily="34" charset="-128"/>
              <a:cs typeface="Arial" panose="020B0604020202020204" pitchFamily="34" charset="0"/>
            </a:endParaRPr>
          </a:p>
        </p:txBody>
      </p:sp>
      <p:sp>
        <p:nvSpPr>
          <p:cNvPr id="6" name="矩形 5"/>
          <p:cNvSpPr/>
          <p:nvPr/>
        </p:nvSpPr>
        <p:spPr>
          <a:xfrm>
            <a:off x="3956899" y="5535970"/>
            <a:ext cx="3422732" cy="923330"/>
          </a:xfrm>
          <a:prstGeom prst="rect">
            <a:avLst/>
          </a:prstGeom>
        </p:spPr>
        <p:txBody>
          <a:bodyPr wrap="none">
            <a:spAutoFit/>
          </a:bodyPr>
          <a:lstStyle/>
          <a:p>
            <a:pPr algn="ctr"/>
            <a:r>
              <a:rPr lang="en-US" altLang="zh-CN" dirty="0">
                <a:latin typeface="Narkisim" panose="020E0502050101010101" pitchFamily="34" charset="-79"/>
                <a:cs typeface="Narkisim" panose="020E0502050101010101" pitchFamily="34" charset="-79"/>
              </a:rPr>
              <a:t>Zhang </a:t>
            </a:r>
            <a:r>
              <a:rPr lang="en-US" altLang="zh-CN" dirty="0" err="1">
                <a:latin typeface="Narkisim" panose="020E0502050101010101" pitchFamily="34" charset="-79"/>
                <a:cs typeface="Narkisim" panose="020E0502050101010101" pitchFamily="34" charset="-79"/>
              </a:rPr>
              <a:t>Yanbin</a:t>
            </a:r>
            <a:r>
              <a:rPr lang="en-US" altLang="zh-CN" dirty="0">
                <a:latin typeface="Narkisim" panose="020E0502050101010101" pitchFamily="34" charset="-79"/>
                <a:cs typeface="Narkisim" panose="020E0502050101010101" pitchFamily="34" charset="-79"/>
              </a:rPr>
              <a:t>, SG17/Q5 Rapporteur</a:t>
            </a:r>
          </a:p>
          <a:p>
            <a:pPr algn="ctr"/>
            <a:r>
              <a:rPr lang="en-US" altLang="zh-CN" dirty="0">
                <a:latin typeface="Narkisim" panose="020E0502050101010101" pitchFamily="34" charset="-79"/>
                <a:cs typeface="Narkisim" panose="020E0502050101010101" pitchFamily="34" charset="-79"/>
              </a:rPr>
              <a:t>Geneva, Switzerland    </a:t>
            </a:r>
          </a:p>
          <a:p>
            <a:pPr algn="ctr"/>
            <a:r>
              <a:rPr lang="en-US" altLang="zh-CN" dirty="0">
                <a:latin typeface="Narkisim" panose="020E0502050101010101" pitchFamily="34" charset="-79"/>
                <a:cs typeface="Narkisim" panose="020E0502050101010101" pitchFamily="34" charset="-79"/>
              </a:rPr>
              <a:t>March, 2016</a:t>
            </a:r>
          </a:p>
        </p:txBody>
      </p:sp>
    </p:spTree>
    <p:extLst>
      <p:ext uri="{BB962C8B-B14F-4D97-AF65-F5344CB8AC3E}">
        <p14:creationId xmlns:p14="http://schemas.microsoft.com/office/powerpoint/2010/main" val="192091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494709" y="220151"/>
            <a:ext cx="9452855" cy="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M</a:t>
            </a:r>
            <a:r>
              <a:rPr kumimoji="0" lang="en-US" altLang="zh-CN"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ain Content</a:t>
            </a:r>
            <a:endParaRPr kumimoji="0" 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5" name="Rectangle 5"/>
          <p:cNvSpPr txBox="1">
            <a:spLocks noChangeArrowheads="1"/>
          </p:cNvSpPr>
          <p:nvPr/>
        </p:nvSpPr>
        <p:spPr bwMode="gray">
          <a:xfrm>
            <a:off x="744091" y="1896272"/>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rPr>
              <a:t>C</a:t>
            </a:r>
            <a:r>
              <a:rPr kumimoji="0" lang="en-US" altLang="zh-CN"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rPr>
              <a:t>hapter 1. Introduction of Spam </a:t>
            </a:r>
            <a:endParaRPr kumimoji="0" lang="en-US"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6" name="Rectangle 5"/>
          <p:cNvSpPr txBox="1">
            <a:spLocks noChangeArrowheads="1"/>
          </p:cNvSpPr>
          <p:nvPr/>
        </p:nvSpPr>
        <p:spPr bwMode="gray">
          <a:xfrm>
            <a:off x="1482999" y="3191533"/>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rPr>
              <a:t>C</a:t>
            </a:r>
            <a:r>
              <a:rPr kumimoji="0" lang="en-US" altLang="zh-CN"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rPr>
              <a:t>hapter 2. The </a:t>
            </a:r>
            <a:r>
              <a:rPr lang="en-US" altLang="zh-CN" sz="3600" i="0" kern="0" noProof="0" dirty="0">
                <a:solidFill>
                  <a:srgbClr val="FF0000"/>
                </a:solidFill>
                <a:latin typeface="Narkisim" panose="020E0502050101010101" pitchFamily="34" charset="-79"/>
                <a:ea typeface="微软雅黑" panose="020B0503020204020204" pitchFamily="34" charset="-122"/>
                <a:cs typeface="Narkisim" panose="020E0502050101010101" pitchFamily="34" charset="-79"/>
              </a:rPr>
              <a:t>Objective</a:t>
            </a:r>
            <a:r>
              <a:rPr kumimoji="0" lang="en-US" altLang="zh-CN"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rPr>
              <a:t> and Mission for Q5</a:t>
            </a:r>
            <a:endParaRPr kumimoji="0" lang="en-US"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7" name="Rectangle 5"/>
          <p:cNvSpPr txBox="1">
            <a:spLocks noChangeArrowheads="1"/>
          </p:cNvSpPr>
          <p:nvPr/>
        </p:nvSpPr>
        <p:spPr bwMode="gray">
          <a:xfrm>
            <a:off x="2083363" y="4486795"/>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C</a:t>
            </a:r>
            <a:r>
              <a:rPr kumimoji="0" lang="en-US" altLang="zh-CN"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hapter 3. The Position of Specific Projects in Q5</a:t>
            </a:r>
            <a:endParaRPr kumimoji="0" 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400306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4857236" y="1280626"/>
            <a:ext cx="6688217" cy="4439606"/>
            <a:chOff x="4700219" y="1299097"/>
            <a:chExt cx="7362329" cy="5093432"/>
          </a:xfrm>
        </p:grpSpPr>
        <p:sp>
          <p:nvSpPr>
            <p:cNvPr id="4" name="TextBox 5"/>
            <p:cNvSpPr txBox="1"/>
            <p:nvPr/>
          </p:nvSpPr>
          <p:spPr>
            <a:xfrm>
              <a:off x="7381011" y="1299097"/>
              <a:ext cx="2159620" cy="353104"/>
            </a:xfrm>
            <a:prstGeom prst="rect">
              <a:avLst/>
            </a:prstGeom>
            <a:solidFill>
              <a:srgbClr val="44546A"/>
            </a:solidFill>
            <a:ln>
              <a:solidFill>
                <a:sysClr val="window" lastClr="FFFFFF"/>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Study Group 17</a:t>
              </a:r>
            </a:p>
          </p:txBody>
        </p:sp>
        <p:cxnSp>
          <p:nvCxnSpPr>
            <p:cNvPr id="5" name="Straight Connector 6"/>
            <p:cNvCxnSpPr>
              <a:endCxn id="26" idx="0"/>
            </p:cNvCxnSpPr>
            <p:nvPr/>
          </p:nvCxnSpPr>
          <p:spPr>
            <a:xfrm>
              <a:off x="8331923" y="1637651"/>
              <a:ext cx="64194" cy="2812633"/>
            </a:xfrm>
            <a:prstGeom prst="line">
              <a:avLst/>
            </a:prstGeom>
            <a:noFill/>
            <a:ln w="6350" cap="flat" cmpd="sng" algn="ctr">
              <a:solidFill>
                <a:sysClr val="windowText" lastClr="000000"/>
              </a:solidFill>
              <a:prstDash val="dash"/>
              <a:miter lim="800000"/>
            </a:ln>
            <a:effectLst/>
          </p:spPr>
        </p:cxnSp>
        <p:cxnSp>
          <p:nvCxnSpPr>
            <p:cNvPr id="6" name="Straight Connector 7"/>
            <p:cNvCxnSpPr>
              <a:endCxn id="24" idx="0"/>
            </p:cNvCxnSpPr>
            <p:nvPr/>
          </p:nvCxnSpPr>
          <p:spPr>
            <a:xfrm flipH="1">
              <a:off x="6790065" y="1936850"/>
              <a:ext cx="68660" cy="2513434"/>
            </a:xfrm>
            <a:prstGeom prst="line">
              <a:avLst/>
            </a:prstGeom>
            <a:noFill/>
            <a:ln w="6350" cap="flat" cmpd="sng" algn="ctr">
              <a:solidFill>
                <a:sysClr val="windowText" lastClr="000000"/>
              </a:solidFill>
              <a:prstDash val="dash"/>
              <a:miter lim="800000"/>
            </a:ln>
            <a:effectLst/>
          </p:spPr>
        </p:cxnSp>
        <p:cxnSp>
          <p:nvCxnSpPr>
            <p:cNvPr id="7" name="Straight Connector 8"/>
            <p:cNvCxnSpPr>
              <a:endCxn id="15" idx="0"/>
            </p:cNvCxnSpPr>
            <p:nvPr/>
          </p:nvCxnSpPr>
          <p:spPr>
            <a:xfrm>
              <a:off x="9874972" y="1936850"/>
              <a:ext cx="0" cy="3661197"/>
            </a:xfrm>
            <a:prstGeom prst="line">
              <a:avLst/>
            </a:prstGeom>
            <a:noFill/>
            <a:ln w="6350" cap="flat" cmpd="sng" algn="ctr">
              <a:solidFill>
                <a:sysClr val="windowText" lastClr="000000"/>
              </a:solidFill>
              <a:prstDash val="dash"/>
              <a:miter lim="800000"/>
            </a:ln>
            <a:effectLst/>
          </p:spPr>
        </p:cxnSp>
        <p:sp>
          <p:nvSpPr>
            <p:cNvPr id="8" name="TextBox 9"/>
            <p:cNvSpPr txBox="1"/>
            <p:nvPr/>
          </p:nvSpPr>
          <p:spPr>
            <a:xfrm>
              <a:off x="4716094" y="2127772"/>
              <a:ext cx="1150937" cy="893762"/>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WP 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Fundamental security</a:t>
              </a:r>
              <a:endPar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TextBox 10"/>
            <p:cNvSpPr txBox="1"/>
            <p:nvPr/>
          </p:nvSpPr>
          <p:spPr>
            <a:xfrm>
              <a:off x="6156255" y="2127772"/>
              <a:ext cx="1294606" cy="893762"/>
            </a:xfrm>
            <a:prstGeom prst="rect">
              <a:avLst/>
            </a:prstGeom>
            <a:solidFill>
              <a:srgbClr val="44546A"/>
            </a:solidFill>
            <a:ln>
              <a:solidFill>
                <a:sysClr val="window" lastClr="FFFFFF"/>
              </a:solidFill>
              <a:prstDash val="soli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WP 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Network and information security</a:t>
              </a:r>
            </a:p>
          </p:txBody>
        </p:sp>
        <p:sp>
          <p:nvSpPr>
            <p:cNvPr id="10" name="TextBox 11"/>
            <p:cNvSpPr txBox="1"/>
            <p:nvPr/>
          </p:nvSpPr>
          <p:spPr>
            <a:xfrm>
              <a:off x="7755660" y="2127772"/>
              <a:ext cx="1280914" cy="893762"/>
            </a:xfrm>
            <a:prstGeom prst="rect">
              <a:avLst/>
            </a:prstGeom>
            <a:solidFill>
              <a:srgbClr val="44546A"/>
            </a:solidFill>
            <a:ln>
              <a:solidFill>
                <a:sysClr val="window" lastClr="FFFFFF"/>
              </a:solidFill>
              <a:prstDash val="soli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WP 3/17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IdM</a:t>
              </a: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Cloud Computing Security</a:t>
              </a:r>
            </a:p>
          </p:txBody>
        </p:sp>
        <p:sp>
          <p:nvSpPr>
            <p:cNvPr id="11" name="TextBox 12"/>
            <p:cNvSpPr txBox="1"/>
            <p:nvPr/>
          </p:nvSpPr>
          <p:spPr>
            <a:xfrm>
              <a:off x="9270135" y="2130947"/>
              <a:ext cx="1152525" cy="890587"/>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WP 4/17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Application security</a:t>
              </a:r>
              <a:endPar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3"/>
            <p:cNvSpPr txBox="1">
              <a:spLocks noChangeArrowheads="1"/>
            </p:cNvSpPr>
            <p:nvPr/>
          </p:nvSpPr>
          <p:spPr bwMode="auto">
            <a:xfrm>
              <a:off x="10854460" y="2130947"/>
              <a:ext cx="1152525" cy="890587"/>
            </a:xfrm>
            <a:prstGeom prst="rect">
              <a:avLst/>
            </a:prstGeom>
            <a:solidFill>
              <a:srgbClr val="44546A"/>
            </a:solidFill>
            <a:ln w="9525">
              <a:solidFill>
                <a:sysClr val="window" lastClr="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WP 5/17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Formal languages</a:t>
              </a:r>
              <a:endPar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4"/>
            <p:cNvSpPr txBox="1"/>
            <p:nvPr/>
          </p:nvSpPr>
          <p:spPr>
            <a:xfrm>
              <a:off x="9282835" y="3251722"/>
              <a:ext cx="1152525" cy="923925"/>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Q.6/17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Ubiquitous</a:t>
              </a:r>
              <a:b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b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services</a:t>
              </a:r>
              <a:b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b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TextBox 15"/>
            <p:cNvSpPr txBox="1"/>
            <p:nvPr/>
          </p:nvSpPr>
          <p:spPr>
            <a:xfrm>
              <a:off x="9282835" y="4450284"/>
              <a:ext cx="1152525" cy="768350"/>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Q.7/17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Applications</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TextBox 16"/>
            <p:cNvSpPr txBox="1"/>
            <p:nvPr/>
          </p:nvSpPr>
          <p:spPr>
            <a:xfrm>
              <a:off x="9298710" y="5598047"/>
              <a:ext cx="1152525" cy="794482"/>
            </a:xfrm>
            <a:prstGeom prst="rect">
              <a:avLst/>
            </a:prstGeom>
            <a:solidFill>
              <a:srgbClr val="44546A"/>
            </a:solidFill>
            <a:ln>
              <a:solidFill>
                <a:sysClr val="window" lastClr="FFFFFF"/>
              </a:solidFill>
              <a:prstDash val="soli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Q.9/17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Telebiometrics</a:t>
              </a: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7"/>
            <p:cNvSpPr txBox="1">
              <a:spLocks noChangeArrowheads="1"/>
            </p:cNvSpPr>
            <p:nvPr/>
          </p:nvSpPr>
          <p:spPr bwMode="auto">
            <a:xfrm>
              <a:off x="10910023" y="4450284"/>
              <a:ext cx="1152525" cy="768350"/>
            </a:xfrm>
            <a:prstGeom prst="rect">
              <a:avLst/>
            </a:prstGeom>
            <a:solidFill>
              <a:srgbClr val="44546A"/>
            </a:solidFill>
            <a:ln w="9525">
              <a:solidFill>
                <a:sysClr val="window" lastClr="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Q.12/17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Languages and Testing</a:t>
              </a:r>
            </a:p>
          </p:txBody>
        </p:sp>
        <p:cxnSp>
          <p:nvCxnSpPr>
            <p:cNvPr id="17" name="Elbow Connector 18"/>
            <p:cNvCxnSpPr>
              <a:stCxn id="8" idx="0"/>
              <a:endCxn id="12" idx="0"/>
            </p:cNvCxnSpPr>
            <p:nvPr/>
          </p:nvCxnSpPr>
          <p:spPr>
            <a:xfrm rot="16200000" flipH="1">
              <a:off x="8359555" y="-940221"/>
              <a:ext cx="3175" cy="6139160"/>
            </a:xfrm>
            <a:prstGeom prst="bentConnector3">
              <a:avLst>
                <a:gd name="adj1" fmla="val -7200000"/>
              </a:avLst>
            </a:prstGeom>
            <a:noFill/>
            <a:ln w="6350" cap="flat" cmpd="sng" algn="ctr">
              <a:solidFill>
                <a:sysClr val="windowText" lastClr="000000"/>
              </a:solidFill>
              <a:prstDash val="dash"/>
              <a:miter lim="800000"/>
            </a:ln>
            <a:effectLst/>
          </p:spPr>
        </p:cxnSp>
        <p:cxnSp>
          <p:nvCxnSpPr>
            <p:cNvPr id="18" name="Straight Connector 19"/>
            <p:cNvCxnSpPr>
              <a:stCxn id="8" idx="2"/>
              <a:endCxn id="22" idx="0"/>
            </p:cNvCxnSpPr>
            <p:nvPr/>
          </p:nvCxnSpPr>
          <p:spPr>
            <a:xfrm>
              <a:off x="5292356" y="3021534"/>
              <a:ext cx="0" cy="2595563"/>
            </a:xfrm>
            <a:prstGeom prst="line">
              <a:avLst/>
            </a:prstGeom>
            <a:noFill/>
            <a:ln w="6350" cap="flat" cmpd="sng" algn="ctr">
              <a:solidFill>
                <a:sysClr val="windowText" lastClr="000000"/>
              </a:solidFill>
              <a:prstDash val="dash"/>
              <a:miter lim="800000"/>
            </a:ln>
            <a:effectLst/>
          </p:spPr>
        </p:cxnSp>
        <p:cxnSp>
          <p:nvCxnSpPr>
            <p:cNvPr id="19" name="Straight Connector 20"/>
            <p:cNvCxnSpPr>
              <a:stCxn id="12" idx="2"/>
              <a:endCxn id="16" idx="0"/>
            </p:cNvCxnSpPr>
            <p:nvPr/>
          </p:nvCxnSpPr>
          <p:spPr>
            <a:xfrm>
              <a:off x="11430723" y="3021534"/>
              <a:ext cx="55562" cy="1428750"/>
            </a:xfrm>
            <a:prstGeom prst="line">
              <a:avLst/>
            </a:prstGeom>
            <a:noFill/>
            <a:ln w="6350" cap="flat" cmpd="sng" algn="ctr">
              <a:solidFill>
                <a:sysClr val="windowText" lastClr="000000"/>
              </a:solidFill>
              <a:prstDash val="dash"/>
              <a:miter lim="800000"/>
            </a:ln>
            <a:effectLst/>
          </p:spPr>
        </p:cxnSp>
        <p:sp>
          <p:nvSpPr>
            <p:cNvPr id="20" name="TextBox 21"/>
            <p:cNvSpPr txBox="1"/>
            <p:nvPr/>
          </p:nvSpPr>
          <p:spPr>
            <a:xfrm>
              <a:off x="4700219" y="3253309"/>
              <a:ext cx="1150937" cy="922338"/>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Q.1/17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Telecom./ICT security coordination</a:t>
              </a:r>
            </a:p>
          </p:txBody>
        </p:sp>
        <p:sp>
          <p:nvSpPr>
            <p:cNvPr id="21" name="TextBox 22"/>
            <p:cNvSpPr txBox="1"/>
            <p:nvPr/>
          </p:nvSpPr>
          <p:spPr>
            <a:xfrm>
              <a:off x="4716094" y="4450284"/>
              <a:ext cx="1150937" cy="768350"/>
            </a:xfrm>
            <a:prstGeom prst="rect">
              <a:avLst/>
            </a:prstGeom>
            <a:solidFill>
              <a:srgbClr val="44546A"/>
            </a:solidFill>
            <a:ln>
              <a:solidFill>
                <a:sysClr val="window" lastClr="FFFFFF"/>
              </a:solidFill>
              <a:prstDash val="soli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Q.2/17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Security architecture and framework</a:t>
              </a:r>
            </a:p>
          </p:txBody>
        </p:sp>
        <p:sp>
          <p:nvSpPr>
            <p:cNvPr id="22" name="TextBox 23"/>
            <p:cNvSpPr txBox="1"/>
            <p:nvPr/>
          </p:nvSpPr>
          <p:spPr>
            <a:xfrm>
              <a:off x="4716094" y="5617097"/>
              <a:ext cx="1150937" cy="750887"/>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Q.3/17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TextBox 24"/>
            <p:cNvSpPr txBox="1"/>
            <p:nvPr/>
          </p:nvSpPr>
          <p:spPr>
            <a:xfrm>
              <a:off x="6156256" y="3259659"/>
              <a:ext cx="1278730" cy="915988"/>
            </a:xfrm>
            <a:prstGeom prst="rect">
              <a:avLst/>
            </a:prstGeom>
            <a:solidFill>
              <a:srgbClr val="44546A"/>
            </a:solidFill>
            <a:ln>
              <a:solidFill>
                <a:sysClr val="window" lastClr="FFFFFF"/>
              </a:solidFill>
              <a:prstDash val="solid"/>
            </a:ln>
          </p:spPr>
          <p:txBody>
            <a:bodyPr/>
            <a:lstStyle>
              <a:defPPr>
                <a:defRPr lang="zh-CN"/>
              </a:defPPr>
              <a:lvl1pPr algn="ctr">
                <a:defRPr sz="1400">
                  <a:latin typeface="Times New Roman" panose="02020603050405020304" pitchFamily="18" charset="0"/>
                  <a:cs typeface="Times New Roman" panose="02020603050405020304" pitchFamily="18"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Q.4/17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Cybersecurity</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4" name="TextBox 25"/>
            <p:cNvSpPr txBox="1"/>
            <p:nvPr/>
          </p:nvSpPr>
          <p:spPr>
            <a:xfrm>
              <a:off x="6156256" y="4450284"/>
              <a:ext cx="1267617" cy="768350"/>
            </a:xfrm>
            <a:prstGeom prst="rect">
              <a:avLst/>
            </a:prstGeom>
            <a:solidFill>
              <a:srgbClr val="FFC000"/>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Q.5/17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Countering 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5" name="TextBox 26"/>
            <p:cNvSpPr txBox="1"/>
            <p:nvPr/>
          </p:nvSpPr>
          <p:spPr>
            <a:xfrm>
              <a:off x="7739785" y="3253309"/>
              <a:ext cx="1296789" cy="922338"/>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Q.8/17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Cloud Computing Security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6" name="TextBox 27"/>
            <p:cNvSpPr txBox="1"/>
            <p:nvPr/>
          </p:nvSpPr>
          <p:spPr>
            <a:xfrm>
              <a:off x="7755660" y="4450284"/>
              <a:ext cx="1280914" cy="768350"/>
            </a:xfrm>
            <a:prstGeom prst="rect">
              <a:avLst/>
            </a:prstGeom>
            <a:solidFill>
              <a:srgbClr val="44546A"/>
            </a:solidFill>
            <a:ln>
              <a:solidFill>
                <a:sysClr val="window" lastClr="FFFFFF"/>
              </a:solidFill>
              <a:prstDash val="soli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Q.10/17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IdM</a:t>
              </a: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TextBox 28"/>
            <p:cNvSpPr txBox="1">
              <a:spLocks noChangeArrowheads="1"/>
            </p:cNvSpPr>
            <p:nvPr/>
          </p:nvSpPr>
          <p:spPr bwMode="auto">
            <a:xfrm>
              <a:off x="10875098" y="3253309"/>
              <a:ext cx="1152525" cy="953379"/>
            </a:xfrm>
            <a:prstGeom prst="rect">
              <a:avLst/>
            </a:prstGeom>
            <a:solidFill>
              <a:srgbClr val="44546A"/>
            </a:solidFill>
            <a:ln w="9525">
              <a:solidFill>
                <a:sysClr val="window" lastClr="FFFFFF"/>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Q.11/17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Directory,</a:t>
              </a:r>
              <a:b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br>
              <a:r>
                <a:rPr kumimoji="0" lang="en-US" sz="9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PKI, PMI, ODP, ASN.1, OID, OSI</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8" name="标题 1"/>
          <p:cNvSpPr txBox="1">
            <a:spLocks/>
          </p:cNvSpPr>
          <p:nvPr/>
        </p:nvSpPr>
        <p:spPr>
          <a:xfrm>
            <a:off x="60758" y="-3599"/>
            <a:ext cx="10963564" cy="946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95000"/>
              </a:lnSpc>
            </a:pPr>
            <a:r>
              <a:rPr lang="en-US" altLang="zh-CN"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Brief Introduction to Q5 </a:t>
            </a:r>
          </a:p>
        </p:txBody>
      </p:sp>
      <p:sp>
        <p:nvSpPr>
          <p:cNvPr id="29" name="矩形 28"/>
          <p:cNvSpPr/>
          <p:nvPr/>
        </p:nvSpPr>
        <p:spPr>
          <a:xfrm>
            <a:off x="134987" y="1174527"/>
            <a:ext cx="4204189" cy="5078313"/>
          </a:xfrm>
          <a:prstGeom prst="rect">
            <a:avLst/>
          </a:prstGeom>
          <a:solidFill>
            <a:schemeClr val="bg2"/>
          </a:solidFill>
        </p:spPr>
        <p:txBody>
          <a:bodyPr wrap="square">
            <a:spAutoFit/>
          </a:bodyPr>
          <a:lstStyle/>
          <a:p>
            <a:pPr marL="285750" indent="-285750">
              <a:buFont typeface="Arial" panose="020B0604020202020204" pitchFamily="34" charset="0"/>
              <a:buChar char="•"/>
            </a:pPr>
            <a:r>
              <a:rPr lang="en-US" altLang="zh-CN" dirty="0"/>
              <a:t>SG 17’s mandate is “Security”</a:t>
            </a:r>
          </a:p>
          <a:p>
            <a:pPr marL="285750" indent="-285750">
              <a:buFont typeface="Arial" panose="020B0604020202020204" pitchFamily="34" charset="0"/>
              <a:buChar char="•"/>
            </a:pPr>
            <a:r>
              <a:rPr lang="en-US" altLang="zh-CN" dirty="0"/>
              <a:t>Q5 is the lead group in ITU-T on countering spam by technical means in support of WTSA-08 Resolution 52 (Countering and combating spam)</a:t>
            </a:r>
          </a:p>
          <a:p>
            <a:pPr marL="442913" indent="-174625">
              <a:buFont typeface="华文楷体" panose="02010600040101010101" pitchFamily="2" charset="-122"/>
              <a:buChar char="−"/>
            </a:pPr>
            <a:r>
              <a:rPr lang="en-US" altLang="zh-CN" dirty="0"/>
              <a:t>X.tcs-2, Real-time blocking list based framework for countering VoIP spam</a:t>
            </a:r>
          </a:p>
          <a:p>
            <a:pPr marL="442913" indent="-174625">
              <a:buFont typeface="华文楷体" panose="02010600040101010101" pitchFamily="2" charset="-122"/>
              <a:buChar char="−"/>
            </a:pPr>
            <a:r>
              <a:rPr lang="en-US" altLang="zh-CN" dirty="0"/>
              <a:t>X.ics, Functions and interfaces for countering e-mail spam using botnet information</a:t>
            </a:r>
          </a:p>
          <a:p>
            <a:pPr marL="442913" indent="-174625">
              <a:buFont typeface="华文楷体" panose="02010600040101010101" pitchFamily="2" charset="-122"/>
              <a:buChar char="−"/>
            </a:pPr>
            <a:r>
              <a:rPr lang="en-US" altLang="zh-CN" dirty="0" err="1"/>
              <a:t>X.oacms</a:t>
            </a:r>
            <a:r>
              <a:rPr lang="en-US" altLang="zh-CN" dirty="0"/>
              <a:t>, Overall aspects of countering messaging spam in mobile networks</a:t>
            </a:r>
          </a:p>
          <a:p>
            <a:pPr marL="285750" indent="-285750">
              <a:buFont typeface="Arial" panose="020B0604020202020204" pitchFamily="34" charset="0"/>
              <a:buChar char="•"/>
            </a:pPr>
            <a:r>
              <a:rPr lang="en-US" altLang="zh-CN" dirty="0"/>
              <a:t>Effective cooperation with ITU-D, IETF, ISO/IEC JTC 1, 3GPP, OECD, MAAWG , ENISA</a:t>
            </a:r>
            <a:r>
              <a:rPr lang="zh-CN" altLang="en-US" dirty="0"/>
              <a:t>，</a:t>
            </a:r>
            <a:r>
              <a:rPr lang="en-US" altLang="zh-CN" dirty="0"/>
              <a:t>GSMA and other organizations </a:t>
            </a:r>
          </a:p>
        </p:txBody>
      </p:sp>
    </p:spTree>
    <p:extLst>
      <p:ext uri="{BB962C8B-B14F-4D97-AF65-F5344CB8AC3E}">
        <p14:creationId xmlns:p14="http://schemas.microsoft.com/office/powerpoint/2010/main" val="184796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矩形 177"/>
          <p:cNvSpPr/>
          <p:nvPr/>
        </p:nvSpPr>
        <p:spPr>
          <a:xfrm>
            <a:off x="1178604" y="1182255"/>
            <a:ext cx="9433977" cy="53109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val 4"/>
          <p:cNvSpPr>
            <a:spLocks noChangeArrowheads="1"/>
          </p:cNvSpPr>
          <p:nvPr/>
        </p:nvSpPr>
        <p:spPr bwMode="gray">
          <a:xfrm>
            <a:off x="4103034" y="2253689"/>
            <a:ext cx="2743200" cy="2743200"/>
          </a:xfrm>
          <a:prstGeom prst="ellipse">
            <a:avLst/>
          </a:prstGeom>
          <a:solidFill>
            <a:schemeClr val="accent1">
              <a:lumMod val="75000"/>
              <a:alpha val="80000"/>
            </a:schemeClr>
          </a:solidFill>
          <a:ln>
            <a:noFill/>
          </a:ln>
          <a:effectLs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 name="Oval 5"/>
          <p:cNvSpPr>
            <a:spLocks noChangeArrowheads="1"/>
          </p:cNvSpPr>
          <p:nvPr/>
        </p:nvSpPr>
        <p:spPr bwMode="gray">
          <a:xfrm>
            <a:off x="5246034" y="2768039"/>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 name="Line 6"/>
          <p:cNvSpPr>
            <a:spLocks noChangeShapeType="1"/>
          </p:cNvSpPr>
          <p:nvPr/>
        </p:nvSpPr>
        <p:spPr bwMode="gray">
          <a:xfrm>
            <a:off x="4484034" y="3549089"/>
            <a:ext cx="1524000" cy="76200"/>
          </a:xfrm>
          <a:prstGeom prst="line">
            <a:avLst/>
          </a:prstGeom>
          <a:noFill/>
          <a:ln w="12700">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 name="Line 7"/>
          <p:cNvSpPr>
            <a:spLocks noChangeShapeType="1"/>
          </p:cNvSpPr>
          <p:nvPr/>
        </p:nvSpPr>
        <p:spPr bwMode="gray">
          <a:xfrm>
            <a:off x="5322234" y="2406089"/>
            <a:ext cx="914400" cy="914400"/>
          </a:xfrm>
          <a:prstGeom prst="line">
            <a:avLst/>
          </a:prstGeom>
          <a:noFill/>
          <a:ln w="12700">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8" name="Line 8"/>
          <p:cNvSpPr>
            <a:spLocks noChangeShapeType="1"/>
          </p:cNvSpPr>
          <p:nvPr/>
        </p:nvSpPr>
        <p:spPr bwMode="gray">
          <a:xfrm flipH="1">
            <a:off x="5417484" y="3930089"/>
            <a:ext cx="819150" cy="1409700"/>
          </a:xfrm>
          <a:prstGeom prst="line">
            <a:avLst/>
          </a:prstGeom>
          <a:noFill/>
          <a:ln w="12700">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 name="Line 9"/>
          <p:cNvSpPr>
            <a:spLocks noChangeShapeType="1"/>
          </p:cNvSpPr>
          <p:nvPr/>
        </p:nvSpPr>
        <p:spPr bwMode="gray">
          <a:xfrm>
            <a:off x="6617634" y="3853889"/>
            <a:ext cx="228600" cy="152400"/>
          </a:xfrm>
          <a:prstGeom prst="line">
            <a:avLst/>
          </a:prstGeom>
          <a:noFill/>
          <a:ln w="12700">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 name="Line 10"/>
          <p:cNvSpPr>
            <a:spLocks noChangeShapeType="1"/>
          </p:cNvSpPr>
          <p:nvPr/>
        </p:nvSpPr>
        <p:spPr bwMode="gray">
          <a:xfrm flipV="1">
            <a:off x="6617634" y="2558489"/>
            <a:ext cx="533400" cy="838200"/>
          </a:xfrm>
          <a:prstGeom prst="line">
            <a:avLst/>
          </a:prstGeom>
          <a:noFill/>
          <a:ln w="12700">
            <a:solidFill>
              <a:srgbClr val="0808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 name="Oval 11"/>
          <p:cNvSpPr>
            <a:spLocks noChangeArrowheads="1"/>
          </p:cNvSpPr>
          <p:nvPr/>
        </p:nvSpPr>
        <p:spPr bwMode="gray">
          <a:xfrm>
            <a:off x="5884209" y="3158564"/>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nvGrpSpPr>
          <p:cNvPr id="12" name="Group 12"/>
          <p:cNvGrpSpPr>
            <a:grpSpLocks/>
          </p:cNvGrpSpPr>
          <p:nvPr/>
        </p:nvGrpSpPr>
        <p:grpSpPr bwMode="auto">
          <a:xfrm>
            <a:off x="4407834" y="1415489"/>
            <a:ext cx="1146175" cy="1384300"/>
            <a:chOff x="2064" y="1008"/>
            <a:chExt cx="722" cy="872"/>
          </a:xfrm>
        </p:grpSpPr>
        <p:sp>
          <p:nvSpPr>
            <p:cNvPr id="13" name="Oval 13"/>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nvGrpSpPr>
            <p:cNvPr id="14" name="Group 14"/>
            <p:cNvGrpSpPr>
              <a:grpSpLocks/>
            </p:cNvGrpSpPr>
            <p:nvPr/>
          </p:nvGrpSpPr>
          <p:grpSpPr bwMode="auto">
            <a:xfrm>
              <a:off x="2086" y="1031"/>
              <a:ext cx="680" cy="849"/>
              <a:chOff x="3975" y="1593"/>
              <a:chExt cx="931" cy="1163"/>
            </a:xfrm>
          </p:grpSpPr>
          <p:pic>
            <p:nvPicPr>
              <p:cNvPr id="27" name="Picture 15"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8" name="Oval 16"/>
              <p:cNvSpPr>
                <a:spLocks noChangeArrowheads="1"/>
              </p:cNvSpPr>
              <p:nvPr/>
            </p:nvSpPr>
            <p:spPr bwMode="gray">
              <a:xfrm>
                <a:off x="3975" y="1593"/>
                <a:ext cx="931" cy="937"/>
              </a:xfrm>
              <a:prstGeom prst="ellipse">
                <a:avLst/>
              </a:prstGeom>
              <a:solidFill>
                <a:srgbClr val="A59A55">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pic>
            <p:nvPicPr>
              <p:cNvPr id="29" name="Picture 17"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18"/>
              <p:cNvGrpSpPr>
                <a:grpSpLocks/>
              </p:cNvGrpSpPr>
              <p:nvPr/>
            </p:nvGrpSpPr>
            <p:grpSpPr bwMode="auto">
              <a:xfrm rot="-3733502" flipH="1" flipV="1">
                <a:off x="4256" y="2247"/>
                <a:ext cx="820" cy="198"/>
                <a:chOff x="2532" y="1051"/>
                <a:chExt cx="893" cy="246"/>
              </a:xfrm>
            </p:grpSpPr>
            <p:grpSp>
              <p:nvGrpSpPr>
                <p:cNvPr id="31" name="Group 19"/>
                <p:cNvGrpSpPr>
                  <a:grpSpLocks/>
                </p:cNvGrpSpPr>
                <p:nvPr/>
              </p:nvGrpSpPr>
              <p:grpSpPr bwMode="auto">
                <a:xfrm>
                  <a:off x="2532" y="1051"/>
                  <a:ext cx="743" cy="185"/>
                  <a:chOff x="1565" y="2568"/>
                  <a:chExt cx="1118" cy="279"/>
                </a:xfrm>
              </p:grpSpPr>
              <p:sp>
                <p:nvSpPr>
                  <p:cNvPr id="37" name="AutoShape 2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8" name="AutoShape 2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9" name="AutoShape 2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0" name="AutoShape 2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32" name="Group 24"/>
                <p:cNvGrpSpPr>
                  <a:grpSpLocks/>
                </p:cNvGrpSpPr>
                <p:nvPr/>
              </p:nvGrpSpPr>
              <p:grpSpPr bwMode="auto">
                <a:xfrm rot="1353540">
                  <a:off x="2682" y="1111"/>
                  <a:ext cx="743" cy="186"/>
                  <a:chOff x="1565" y="2568"/>
                  <a:chExt cx="1118" cy="279"/>
                </a:xfrm>
              </p:grpSpPr>
              <p:sp>
                <p:nvSpPr>
                  <p:cNvPr id="33" name="AutoShape 2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4" name="AutoShape 2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5" name="AutoShape 2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6" name="AutoShape 2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grpSp>
        <p:grpSp>
          <p:nvGrpSpPr>
            <p:cNvPr id="15" name="Group 29"/>
            <p:cNvGrpSpPr>
              <a:grpSpLocks/>
            </p:cNvGrpSpPr>
            <p:nvPr/>
          </p:nvGrpSpPr>
          <p:grpSpPr bwMode="auto">
            <a:xfrm rot="-3733502" flipH="1" flipV="1">
              <a:off x="2362" y="1505"/>
              <a:ext cx="527" cy="128"/>
              <a:chOff x="2532" y="1051"/>
              <a:chExt cx="893" cy="246"/>
            </a:xfrm>
          </p:grpSpPr>
          <p:grpSp>
            <p:nvGrpSpPr>
              <p:cNvPr id="17" name="Group 30"/>
              <p:cNvGrpSpPr>
                <a:grpSpLocks/>
              </p:cNvGrpSpPr>
              <p:nvPr/>
            </p:nvGrpSpPr>
            <p:grpSpPr bwMode="auto">
              <a:xfrm>
                <a:off x="2532" y="1051"/>
                <a:ext cx="743" cy="185"/>
                <a:chOff x="1565" y="2568"/>
                <a:chExt cx="1118" cy="279"/>
              </a:xfrm>
            </p:grpSpPr>
            <p:sp>
              <p:nvSpPr>
                <p:cNvPr id="23" name="AutoShape 3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 name="AutoShape 3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 name="AutoShape 3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6" name="AutoShape 3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8" name="Group 35"/>
              <p:cNvGrpSpPr>
                <a:grpSpLocks/>
              </p:cNvGrpSpPr>
              <p:nvPr/>
            </p:nvGrpSpPr>
            <p:grpSpPr bwMode="auto">
              <a:xfrm rot="1353540">
                <a:off x="2682" y="1111"/>
                <a:ext cx="743" cy="186"/>
                <a:chOff x="1565" y="2568"/>
                <a:chExt cx="1118" cy="279"/>
              </a:xfrm>
            </p:grpSpPr>
            <p:sp>
              <p:nvSpPr>
                <p:cNvPr id="19" name="AutoShape 3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0" name="AutoShape 3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1" name="AutoShape 3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2" name="AutoShape 3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sp>
          <p:nvSpPr>
            <p:cNvPr id="16" name="Rectangle 40"/>
            <p:cNvSpPr>
              <a:spLocks noChangeArrowheads="1"/>
            </p:cNvSpPr>
            <p:nvPr/>
          </p:nvSpPr>
          <p:spPr bwMode="gray">
            <a:xfrm>
              <a:off x="2126" y="1272"/>
              <a:ext cx="611" cy="194"/>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defRPr/>
              </a:pPr>
              <a:r>
                <a:rPr lang="en-US" altLang="zh-CN" sz="1400" b="1" kern="0" dirty="0">
                  <a:solidFill>
                    <a:srgbClr val="000000"/>
                  </a:solidFill>
                  <a:latin typeface="Calibri" panose="020F0502020204030204"/>
                  <a:ea typeface="宋体" pitchFamily="2" charset="-122"/>
                </a:rPr>
                <a:t>Q.4/17 </a:t>
              </a:r>
            </a:p>
          </p:txBody>
        </p:sp>
      </p:grpSp>
      <p:grpSp>
        <p:nvGrpSpPr>
          <p:cNvPr id="41" name="Group 41"/>
          <p:cNvGrpSpPr>
            <a:grpSpLocks/>
          </p:cNvGrpSpPr>
          <p:nvPr/>
        </p:nvGrpSpPr>
        <p:grpSpPr bwMode="auto">
          <a:xfrm>
            <a:off x="3418822" y="2812489"/>
            <a:ext cx="1146175" cy="1384300"/>
            <a:chOff x="2064" y="1008"/>
            <a:chExt cx="722" cy="872"/>
          </a:xfrm>
        </p:grpSpPr>
        <p:sp>
          <p:nvSpPr>
            <p:cNvPr id="42" name="Oval 4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nvGrpSpPr>
            <p:cNvPr id="43" name="Group 43"/>
            <p:cNvGrpSpPr>
              <a:grpSpLocks/>
            </p:cNvGrpSpPr>
            <p:nvPr/>
          </p:nvGrpSpPr>
          <p:grpSpPr bwMode="auto">
            <a:xfrm>
              <a:off x="2086" y="1031"/>
              <a:ext cx="680" cy="849"/>
              <a:chOff x="3975" y="1593"/>
              <a:chExt cx="931" cy="1163"/>
            </a:xfrm>
          </p:grpSpPr>
          <p:pic>
            <p:nvPicPr>
              <p:cNvPr id="56" name="Picture 4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57" name="Oval 45"/>
              <p:cNvSpPr>
                <a:spLocks noChangeArrowheads="1"/>
              </p:cNvSpPr>
              <p:nvPr/>
            </p:nvSpPr>
            <p:spPr bwMode="gray">
              <a:xfrm>
                <a:off x="3975" y="1593"/>
                <a:ext cx="931" cy="937"/>
              </a:xfrm>
              <a:prstGeom prst="ellipse">
                <a:avLst/>
              </a:prstGeom>
              <a:solidFill>
                <a:srgbClr val="8F038F">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pic>
            <p:nvPicPr>
              <p:cNvPr id="58" name="Picture 46"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47"/>
              <p:cNvGrpSpPr>
                <a:grpSpLocks/>
              </p:cNvGrpSpPr>
              <p:nvPr/>
            </p:nvGrpSpPr>
            <p:grpSpPr bwMode="auto">
              <a:xfrm rot="-3733502" flipH="1" flipV="1">
                <a:off x="4256" y="2247"/>
                <a:ext cx="820" cy="198"/>
                <a:chOff x="2532" y="1051"/>
                <a:chExt cx="893" cy="246"/>
              </a:xfrm>
            </p:grpSpPr>
            <p:grpSp>
              <p:nvGrpSpPr>
                <p:cNvPr id="60" name="Group 48"/>
                <p:cNvGrpSpPr>
                  <a:grpSpLocks/>
                </p:cNvGrpSpPr>
                <p:nvPr/>
              </p:nvGrpSpPr>
              <p:grpSpPr bwMode="auto">
                <a:xfrm>
                  <a:off x="2532" y="1051"/>
                  <a:ext cx="743" cy="185"/>
                  <a:chOff x="1565" y="2568"/>
                  <a:chExt cx="1118" cy="279"/>
                </a:xfrm>
              </p:grpSpPr>
              <p:sp>
                <p:nvSpPr>
                  <p:cNvPr id="66" name="AutoShape 4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7" name="AutoShape 5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8" name="AutoShape 5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AutoShape 5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1" name="Group 53"/>
                <p:cNvGrpSpPr>
                  <a:grpSpLocks/>
                </p:cNvGrpSpPr>
                <p:nvPr/>
              </p:nvGrpSpPr>
              <p:grpSpPr bwMode="auto">
                <a:xfrm rot="1353540">
                  <a:off x="2682" y="1111"/>
                  <a:ext cx="743" cy="186"/>
                  <a:chOff x="1565" y="2568"/>
                  <a:chExt cx="1118" cy="279"/>
                </a:xfrm>
              </p:grpSpPr>
              <p:sp>
                <p:nvSpPr>
                  <p:cNvPr id="62" name="AutoShape 5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3" name="AutoShape 5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4" name="AutoShape 5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5" name="AutoShape 5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grpSp>
        <p:grpSp>
          <p:nvGrpSpPr>
            <p:cNvPr id="44" name="Group 58"/>
            <p:cNvGrpSpPr>
              <a:grpSpLocks/>
            </p:cNvGrpSpPr>
            <p:nvPr/>
          </p:nvGrpSpPr>
          <p:grpSpPr bwMode="auto">
            <a:xfrm rot="-3733502" flipH="1" flipV="1">
              <a:off x="2362" y="1505"/>
              <a:ext cx="527" cy="128"/>
              <a:chOff x="2532" y="1051"/>
              <a:chExt cx="893" cy="246"/>
            </a:xfrm>
          </p:grpSpPr>
          <p:grpSp>
            <p:nvGrpSpPr>
              <p:cNvPr id="46" name="Group 59"/>
              <p:cNvGrpSpPr>
                <a:grpSpLocks/>
              </p:cNvGrpSpPr>
              <p:nvPr/>
            </p:nvGrpSpPr>
            <p:grpSpPr bwMode="auto">
              <a:xfrm>
                <a:off x="2532" y="1051"/>
                <a:ext cx="743" cy="185"/>
                <a:chOff x="1565" y="2568"/>
                <a:chExt cx="1118" cy="279"/>
              </a:xfrm>
            </p:grpSpPr>
            <p:sp>
              <p:nvSpPr>
                <p:cNvPr id="52"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3"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4"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5"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7" name="Group 64"/>
              <p:cNvGrpSpPr>
                <a:grpSpLocks/>
              </p:cNvGrpSpPr>
              <p:nvPr/>
            </p:nvGrpSpPr>
            <p:grpSpPr bwMode="auto">
              <a:xfrm rot="1353540">
                <a:off x="2682" y="1111"/>
                <a:ext cx="743" cy="186"/>
                <a:chOff x="1565" y="2568"/>
                <a:chExt cx="1118" cy="279"/>
              </a:xfrm>
            </p:grpSpPr>
            <p:sp>
              <p:nvSpPr>
                <p:cNvPr id="48" name="AutoShape 6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9" name="AutoShape 6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0" name="AutoShape 6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1" name="AutoShape 6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sp>
          <p:nvSpPr>
            <p:cNvPr id="45" name="Rectangle 69"/>
            <p:cNvSpPr>
              <a:spLocks noChangeArrowheads="1"/>
            </p:cNvSpPr>
            <p:nvPr/>
          </p:nvSpPr>
          <p:spPr bwMode="gray">
            <a:xfrm>
              <a:off x="2085" y="1272"/>
              <a:ext cx="692" cy="194"/>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defRPr/>
              </a:pPr>
              <a:r>
                <a:rPr lang="en-US" altLang="zh-CN" sz="1400" b="1" kern="0" dirty="0">
                  <a:solidFill>
                    <a:srgbClr val="000000"/>
                  </a:solidFill>
                  <a:latin typeface="Calibri" panose="020F0502020204030204"/>
                  <a:ea typeface="宋体" pitchFamily="2" charset="-122"/>
                </a:rPr>
                <a:t>Q.10/17 </a:t>
              </a:r>
            </a:p>
          </p:txBody>
        </p:sp>
      </p:grpSp>
      <p:grpSp>
        <p:nvGrpSpPr>
          <p:cNvPr id="70" name="Group 70"/>
          <p:cNvGrpSpPr>
            <a:grpSpLocks/>
          </p:cNvGrpSpPr>
          <p:nvPr/>
        </p:nvGrpSpPr>
        <p:grpSpPr bwMode="auto">
          <a:xfrm>
            <a:off x="4586602" y="5228738"/>
            <a:ext cx="1146175" cy="1384300"/>
            <a:chOff x="2064" y="1008"/>
            <a:chExt cx="722" cy="872"/>
          </a:xfrm>
        </p:grpSpPr>
        <p:sp>
          <p:nvSpPr>
            <p:cNvPr id="71" name="Oval 7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72" name="Group 72"/>
            <p:cNvGrpSpPr>
              <a:grpSpLocks/>
            </p:cNvGrpSpPr>
            <p:nvPr/>
          </p:nvGrpSpPr>
          <p:grpSpPr bwMode="auto">
            <a:xfrm>
              <a:off x="2086" y="1031"/>
              <a:ext cx="680" cy="849"/>
              <a:chOff x="3975" y="1593"/>
              <a:chExt cx="931" cy="1163"/>
            </a:xfrm>
          </p:grpSpPr>
          <p:pic>
            <p:nvPicPr>
              <p:cNvPr id="85" name="Picture 7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86" name="Oval 74"/>
              <p:cNvSpPr>
                <a:spLocks noChangeArrowheads="1"/>
              </p:cNvSpPr>
              <p:nvPr/>
            </p:nvSpPr>
            <p:spPr bwMode="gray">
              <a:xfrm>
                <a:off x="3975" y="1593"/>
                <a:ext cx="931" cy="937"/>
              </a:xfrm>
              <a:prstGeom prst="ellipse">
                <a:avLst/>
              </a:prstGeom>
              <a:solidFill>
                <a:srgbClr val="4AB1E4">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pic>
            <p:nvPicPr>
              <p:cNvPr id="87" name="Picture 75"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76"/>
              <p:cNvGrpSpPr>
                <a:grpSpLocks/>
              </p:cNvGrpSpPr>
              <p:nvPr/>
            </p:nvGrpSpPr>
            <p:grpSpPr bwMode="auto">
              <a:xfrm rot="-3733502" flipH="1" flipV="1">
                <a:off x="4256" y="2247"/>
                <a:ext cx="820" cy="198"/>
                <a:chOff x="2532" y="1051"/>
                <a:chExt cx="893" cy="246"/>
              </a:xfrm>
            </p:grpSpPr>
            <p:grpSp>
              <p:nvGrpSpPr>
                <p:cNvPr id="89" name="Group 77"/>
                <p:cNvGrpSpPr>
                  <a:grpSpLocks/>
                </p:cNvGrpSpPr>
                <p:nvPr/>
              </p:nvGrpSpPr>
              <p:grpSpPr bwMode="auto">
                <a:xfrm>
                  <a:off x="2532" y="1051"/>
                  <a:ext cx="743" cy="185"/>
                  <a:chOff x="1565" y="2568"/>
                  <a:chExt cx="1118" cy="279"/>
                </a:xfrm>
              </p:grpSpPr>
              <p:sp>
                <p:nvSpPr>
                  <p:cNvPr id="95" name="AutoShape 7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6" name="AutoShape 7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7" name="AutoShape 8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AutoShape 8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90" name="Group 82"/>
                <p:cNvGrpSpPr>
                  <a:grpSpLocks/>
                </p:cNvGrpSpPr>
                <p:nvPr/>
              </p:nvGrpSpPr>
              <p:grpSpPr bwMode="auto">
                <a:xfrm rot="1353540">
                  <a:off x="2682" y="1111"/>
                  <a:ext cx="743" cy="186"/>
                  <a:chOff x="1565" y="2568"/>
                  <a:chExt cx="1118" cy="279"/>
                </a:xfrm>
              </p:grpSpPr>
              <p:sp>
                <p:nvSpPr>
                  <p:cNvPr id="91" name="AutoShape 8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2" name="AutoShape 8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3" name="AutoShape 8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4" name="AutoShape 8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grpSp>
          </p:grpSp>
        </p:grpSp>
        <p:grpSp>
          <p:nvGrpSpPr>
            <p:cNvPr id="73" name="Group 87"/>
            <p:cNvGrpSpPr>
              <a:grpSpLocks/>
            </p:cNvGrpSpPr>
            <p:nvPr/>
          </p:nvGrpSpPr>
          <p:grpSpPr bwMode="auto">
            <a:xfrm rot="-3733502" flipH="1" flipV="1">
              <a:off x="2362" y="1505"/>
              <a:ext cx="527" cy="128"/>
              <a:chOff x="2532" y="1051"/>
              <a:chExt cx="893" cy="246"/>
            </a:xfrm>
          </p:grpSpPr>
          <p:grpSp>
            <p:nvGrpSpPr>
              <p:cNvPr id="75" name="Group 88"/>
              <p:cNvGrpSpPr>
                <a:grpSpLocks/>
              </p:cNvGrpSpPr>
              <p:nvPr/>
            </p:nvGrpSpPr>
            <p:grpSpPr bwMode="auto">
              <a:xfrm>
                <a:off x="2532" y="1051"/>
                <a:ext cx="743" cy="185"/>
                <a:chOff x="1565" y="2568"/>
                <a:chExt cx="1118" cy="279"/>
              </a:xfrm>
            </p:grpSpPr>
            <p:sp>
              <p:nvSpPr>
                <p:cNvPr id="81" name="AutoShape 8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2" name="AutoShape 9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3" name="AutoShape 9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4" name="AutoShape 9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76" name="Group 93"/>
              <p:cNvGrpSpPr>
                <a:grpSpLocks/>
              </p:cNvGrpSpPr>
              <p:nvPr/>
            </p:nvGrpSpPr>
            <p:grpSpPr bwMode="auto">
              <a:xfrm rot="1353540">
                <a:off x="2682" y="1111"/>
                <a:ext cx="743" cy="186"/>
                <a:chOff x="1565" y="2568"/>
                <a:chExt cx="1118" cy="279"/>
              </a:xfrm>
            </p:grpSpPr>
            <p:sp>
              <p:nvSpPr>
                <p:cNvPr id="77" name="AutoShape 9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8" name="AutoShape 9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9" name="AutoShape 9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0" name="AutoShape 9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latin typeface="Calibri" panose="020F0502020204030204"/>
                    <a:ea typeface="宋体" panose="02010600030101010101" pitchFamily="2" charset="-122"/>
                  </a:endParaRPr>
                </a:p>
              </p:txBody>
            </p:sp>
          </p:grpSp>
        </p:grpSp>
        <p:sp>
          <p:nvSpPr>
            <p:cNvPr id="74" name="Rectangle 98"/>
            <p:cNvSpPr>
              <a:spLocks noChangeArrowheads="1"/>
            </p:cNvSpPr>
            <p:nvPr/>
          </p:nvSpPr>
          <p:spPr bwMode="gray">
            <a:xfrm>
              <a:off x="2090" y="1272"/>
              <a:ext cx="682"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defRPr/>
              </a:pPr>
              <a:r>
                <a:rPr lang="en-US" altLang="zh-CN" sz="1600" b="1" kern="0" dirty="0">
                  <a:solidFill>
                    <a:srgbClr val="000000"/>
                  </a:solidFill>
                  <a:latin typeface="Calibri" panose="020F0502020204030204"/>
                  <a:ea typeface="宋体" pitchFamily="2" charset="-122"/>
                </a:rPr>
                <a:t>Q.6/17 </a:t>
              </a:r>
            </a:p>
          </p:txBody>
        </p:sp>
      </p:grpSp>
      <p:grpSp>
        <p:nvGrpSpPr>
          <p:cNvPr id="99" name="Group 99"/>
          <p:cNvGrpSpPr>
            <a:grpSpLocks/>
          </p:cNvGrpSpPr>
          <p:nvPr/>
        </p:nvGrpSpPr>
        <p:grpSpPr bwMode="auto">
          <a:xfrm>
            <a:off x="6776384" y="3701489"/>
            <a:ext cx="1146175" cy="1384300"/>
            <a:chOff x="2064" y="1008"/>
            <a:chExt cx="722" cy="872"/>
          </a:xfrm>
        </p:grpSpPr>
        <p:sp>
          <p:nvSpPr>
            <p:cNvPr id="100" name="Oval 10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nvGrpSpPr>
            <p:cNvPr id="101" name="Group 101"/>
            <p:cNvGrpSpPr>
              <a:grpSpLocks/>
            </p:cNvGrpSpPr>
            <p:nvPr/>
          </p:nvGrpSpPr>
          <p:grpSpPr bwMode="auto">
            <a:xfrm>
              <a:off x="2086" y="1031"/>
              <a:ext cx="680" cy="849"/>
              <a:chOff x="3975" y="1593"/>
              <a:chExt cx="931" cy="1163"/>
            </a:xfrm>
          </p:grpSpPr>
          <p:pic>
            <p:nvPicPr>
              <p:cNvPr id="114" name="Picture 102"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15" name="Oval 103"/>
              <p:cNvSpPr>
                <a:spLocks noChangeArrowheads="1"/>
              </p:cNvSpPr>
              <p:nvPr/>
            </p:nvSpPr>
            <p:spPr bwMode="gray">
              <a:xfrm>
                <a:off x="3975" y="1593"/>
                <a:ext cx="931" cy="937"/>
              </a:xfrm>
              <a:prstGeom prst="ellipse">
                <a:avLst/>
              </a:prstGeom>
              <a:solidFill>
                <a:srgbClr val="DDDDDD">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pic>
            <p:nvPicPr>
              <p:cNvPr id="116" name="Picture 104"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Group 105"/>
              <p:cNvGrpSpPr>
                <a:grpSpLocks/>
              </p:cNvGrpSpPr>
              <p:nvPr/>
            </p:nvGrpSpPr>
            <p:grpSpPr bwMode="auto">
              <a:xfrm rot="-3733502" flipH="1" flipV="1">
                <a:off x="4256" y="2247"/>
                <a:ext cx="820" cy="198"/>
                <a:chOff x="2532" y="1051"/>
                <a:chExt cx="893" cy="246"/>
              </a:xfrm>
            </p:grpSpPr>
            <p:grpSp>
              <p:nvGrpSpPr>
                <p:cNvPr id="118" name="Group 106"/>
                <p:cNvGrpSpPr>
                  <a:grpSpLocks/>
                </p:cNvGrpSpPr>
                <p:nvPr/>
              </p:nvGrpSpPr>
              <p:grpSpPr bwMode="auto">
                <a:xfrm>
                  <a:off x="2532" y="1051"/>
                  <a:ext cx="743" cy="185"/>
                  <a:chOff x="1565" y="2568"/>
                  <a:chExt cx="1118" cy="279"/>
                </a:xfrm>
              </p:grpSpPr>
              <p:sp>
                <p:nvSpPr>
                  <p:cNvPr id="124" name="AutoShape 10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5" name="AutoShape 10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AutoShape 10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7" name="AutoShape 11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9" name="Group 111"/>
                <p:cNvGrpSpPr>
                  <a:grpSpLocks/>
                </p:cNvGrpSpPr>
                <p:nvPr/>
              </p:nvGrpSpPr>
              <p:grpSpPr bwMode="auto">
                <a:xfrm rot="1353540">
                  <a:off x="2682" y="1111"/>
                  <a:ext cx="743" cy="186"/>
                  <a:chOff x="1565" y="2568"/>
                  <a:chExt cx="1118" cy="279"/>
                </a:xfrm>
              </p:grpSpPr>
              <p:sp>
                <p:nvSpPr>
                  <p:cNvPr id="120" name="AutoShape 11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1" name="AutoShape 11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2" name="AutoShape 11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AutoShape 11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grpSp>
        <p:grpSp>
          <p:nvGrpSpPr>
            <p:cNvPr id="102" name="Group 116"/>
            <p:cNvGrpSpPr>
              <a:grpSpLocks/>
            </p:cNvGrpSpPr>
            <p:nvPr/>
          </p:nvGrpSpPr>
          <p:grpSpPr bwMode="auto">
            <a:xfrm rot="-3733502" flipH="1" flipV="1">
              <a:off x="2362" y="1505"/>
              <a:ext cx="527" cy="128"/>
              <a:chOff x="2532" y="1051"/>
              <a:chExt cx="893" cy="246"/>
            </a:xfrm>
          </p:grpSpPr>
          <p:grpSp>
            <p:nvGrpSpPr>
              <p:cNvPr id="104" name="Group 117"/>
              <p:cNvGrpSpPr>
                <a:grpSpLocks/>
              </p:cNvGrpSpPr>
              <p:nvPr/>
            </p:nvGrpSpPr>
            <p:grpSpPr bwMode="auto">
              <a:xfrm>
                <a:off x="2532" y="1051"/>
                <a:ext cx="743" cy="185"/>
                <a:chOff x="1565" y="2568"/>
                <a:chExt cx="1118" cy="279"/>
              </a:xfrm>
            </p:grpSpPr>
            <p:sp>
              <p:nvSpPr>
                <p:cNvPr id="110" name="AutoShape 11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AutoShape 11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2" name="AutoShape 12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3" name="AutoShape 12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5" name="Group 122"/>
              <p:cNvGrpSpPr>
                <a:grpSpLocks/>
              </p:cNvGrpSpPr>
              <p:nvPr/>
            </p:nvGrpSpPr>
            <p:grpSpPr bwMode="auto">
              <a:xfrm rot="1353540">
                <a:off x="2682" y="1111"/>
                <a:ext cx="743" cy="186"/>
                <a:chOff x="1565" y="2568"/>
                <a:chExt cx="1118" cy="279"/>
              </a:xfrm>
            </p:grpSpPr>
            <p:sp>
              <p:nvSpPr>
                <p:cNvPr id="106" name="AutoShape 12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7" name="AutoShape 12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8" name="AutoShape 12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9" name="AutoShape 12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sp>
          <p:nvSpPr>
            <p:cNvPr id="103" name="Rectangle 127"/>
            <p:cNvSpPr>
              <a:spLocks noChangeArrowheads="1"/>
            </p:cNvSpPr>
            <p:nvPr/>
          </p:nvSpPr>
          <p:spPr bwMode="gray">
            <a:xfrm>
              <a:off x="2237" y="1272"/>
              <a:ext cx="391" cy="194"/>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defRPr/>
              </a:pPr>
              <a:r>
                <a:rPr lang="en-US" altLang="zh-CN" sz="1400" b="1" kern="0">
                  <a:solidFill>
                    <a:srgbClr val="000000"/>
                  </a:solidFill>
                  <a:latin typeface="Calibri" panose="020F0502020204030204"/>
                  <a:ea typeface="宋体" pitchFamily="2" charset="-122"/>
                </a:rPr>
                <a:t>Etc. </a:t>
              </a:r>
            </a:p>
          </p:txBody>
        </p:sp>
      </p:grpSp>
      <p:grpSp>
        <p:nvGrpSpPr>
          <p:cNvPr id="128" name="Group 128"/>
          <p:cNvGrpSpPr>
            <a:grpSpLocks/>
          </p:cNvGrpSpPr>
          <p:nvPr/>
        </p:nvGrpSpPr>
        <p:grpSpPr bwMode="auto">
          <a:xfrm>
            <a:off x="6770034" y="1539314"/>
            <a:ext cx="1146175" cy="1384300"/>
            <a:chOff x="2064" y="1008"/>
            <a:chExt cx="722" cy="872"/>
          </a:xfrm>
        </p:grpSpPr>
        <p:sp>
          <p:nvSpPr>
            <p:cNvPr id="129" name="Oval 12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nvGrpSpPr>
            <p:cNvPr id="130" name="Group 130"/>
            <p:cNvGrpSpPr>
              <a:grpSpLocks/>
            </p:cNvGrpSpPr>
            <p:nvPr/>
          </p:nvGrpSpPr>
          <p:grpSpPr bwMode="auto">
            <a:xfrm>
              <a:off x="2086" y="1031"/>
              <a:ext cx="680" cy="849"/>
              <a:chOff x="3975" y="1593"/>
              <a:chExt cx="931" cy="1163"/>
            </a:xfrm>
          </p:grpSpPr>
          <p:pic>
            <p:nvPicPr>
              <p:cNvPr id="143" name="Picture 13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44" name="Oval 132"/>
              <p:cNvSpPr>
                <a:spLocks noChangeArrowheads="1"/>
              </p:cNvSpPr>
              <p:nvPr/>
            </p:nvSpPr>
            <p:spPr bwMode="gray">
              <a:xfrm>
                <a:off x="3975" y="1593"/>
                <a:ext cx="931" cy="937"/>
              </a:xfrm>
              <a:prstGeom prst="ellipse">
                <a:avLst/>
              </a:prstGeom>
              <a:solidFill>
                <a:srgbClr val="5BBE4E">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pic>
            <p:nvPicPr>
              <p:cNvPr id="145" name="Picture 133"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46" name="Group 134"/>
              <p:cNvGrpSpPr>
                <a:grpSpLocks/>
              </p:cNvGrpSpPr>
              <p:nvPr/>
            </p:nvGrpSpPr>
            <p:grpSpPr bwMode="auto">
              <a:xfrm rot="-3733502" flipH="1" flipV="1">
                <a:off x="4256" y="2247"/>
                <a:ext cx="820" cy="198"/>
                <a:chOff x="2532" y="1051"/>
                <a:chExt cx="893" cy="246"/>
              </a:xfrm>
            </p:grpSpPr>
            <p:grpSp>
              <p:nvGrpSpPr>
                <p:cNvPr id="147" name="Group 135"/>
                <p:cNvGrpSpPr>
                  <a:grpSpLocks/>
                </p:cNvGrpSpPr>
                <p:nvPr/>
              </p:nvGrpSpPr>
              <p:grpSpPr bwMode="auto">
                <a:xfrm>
                  <a:off x="2532" y="1051"/>
                  <a:ext cx="743" cy="185"/>
                  <a:chOff x="1565" y="2568"/>
                  <a:chExt cx="1118" cy="279"/>
                </a:xfrm>
              </p:grpSpPr>
              <p:sp>
                <p:nvSpPr>
                  <p:cNvPr id="153" name="AutoShape 13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4" name="AutoShape 13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5" name="AutoShape 13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6" name="AutoShape 13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8" name="Group 140"/>
                <p:cNvGrpSpPr>
                  <a:grpSpLocks/>
                </p:cNvGrpSpPr>
                <p:nvPr/>
              </p:nvGrpSpPr>
              <p:grpSpPr bwMode="auto">
                <a:xfrm rot="1353540">
                  <a:off x="2682" y="1111"/>
                  <a:ext cx="743" cy="186"/>
                  <a:chOff x="1565" y="2568"/>
                  <a:chExt cx="1118" cy="279"/>
                </a:xfrm>
              </p:grpSpPr>
              <p:sp>
                <p:nvSpPr>
                  <p:cNvPr id="149" name="AutoShape 14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0" name="AutoShape 14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1" name="AutoShape 14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2" name="AutoShape 14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grpSp>
        <p:grpSp>
          <p:nvGrpSpPr>
            <p:cNvPr id="131" name="Group 145"/>
            <p:cNvGrpSpPr>
              <a:grpSpLocks/>
            </p:cNvGrpSpPr>
            <p:nvPr/>
          </p:nvGrpSpPr>
          <p:grpSpPr bwMode="auto">
            <a:xfrm rot="-3733502" flipH="1" flipV="1">
              <a:off x="2362" y="1505"/>
              <a:ext cx="527" cy="128"/>
              <a:chOff x="2532" y="1051"/>
              <a:chExt cx="893" cy="246"/>
            </a:xfrm>
          </p:grpSpPr>
          <p:grpSp>
            <p:nvGrpSpPr>
              <p:cNvPr id="133" name="Group 146"/>
              <p:cNvGrpSpPr>
                <a:grpSpLocks/>
              </p:cNvGrpSpPr>
              <p:nvPr/>
            </p:nvGrpSpPr>
            <p:grpSpPr bwMode="auto">
              <a:xfrm>
                <a:off x="2532" y="1051"/>
                <a:ext cx="743" cy="185"/>
                <a:chOff x="1565" y="2568"/>
                <a:chExt cx="1118" cy="279"/>
              </a:xfrm>
            </p:grpSpPr>
            <p:sp>
              <p:nvSpPr>
                <p:cNvPr id="139" name="AutoShape 14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0" name="AutoShape 14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AutoShape 14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2" name="AutoShape 15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4" name="Group 151"/>
              <p:cNvGrpSpPr>
                <a:grpSpLocks/>
              </p:cNvGrpSpPr>
              <p:nvPr/>
            </p:nvGrpSpPr>
            <p:grpSpPr bwMode="auto">
              <a:xfrm rot="1353540">
                <a:off x="2682" y="1111"/>
                <a:ext cx="743" cy="186"/>
                <a:chOff x="1565" y="2568"/>
                <a:chExt cx="1118" cy="279"/>
              </a:xfrm>
            </p:grpSpPr>
            <p:sp>
              <p:nvSpPr>
                <p:cNvPr id="135" name="AutoShape 15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6" name="AutoShape 15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7" name="AutoShape 15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8" name="AutoShape 15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sp>
          <p:nvSpPr>
            <p:cNvPr id="132" name="Rectangle 156"/>
            <p:cNvSpPr>
              <a:spLocks noChangeArrowheads="1"/>
            </p:cNvSpPr>
            <p:nvPr/>
          </p:nvSpPr>
          <p:spPr bwMode="gray">
            <a:xfrm>
              <a:off x="2126" y="1272"/>
              <a:ext cx="611" cy="194"/>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defRPr/>
              </a:pPr>
              <a:r>
                <a:rPr lang="en-US" altLang="zh-CN" sz="1400" b="1" kern="0" dirty="0">
                  <a:solidFill>
                    <a:srgbClr val="000000"/>
                  </a:solidFill>
                  <a:latin typeface="Calibri" panose="020F0502020204030204"/>
                  <a:ea typeface="宋体" pitchFamily="2" charset="-122"/>
                </a:rPr>
                <a:t>Q.7/17 </a:t>
              </a:r>
            </a:p>
          </p:txBody>
        </p:sp>
      </p:grpSp>
      <p:grpSp>
        <p:nvGrpSpPr>
          <p:cNvPr id="157" name="Group 157"/>
          <p:cNvGrpSpPr>
            <a:grpSpLocks/>
          </p:cNvGrpSpPr>
          <p:nvPr/>
        </p:nvGrpSpPr>
        <p:grpSpPr bwMode="auto">
          <a:xfrm rot="4976862" flipH="1">
            <a:off x="6071534" y="3333189"/>
            <a:ext cx="673100" cy="647700"/>
            <a:chOff x="1944" y="1111"/>
            <a:chExt cx="204" cy="196"/>
          </a:xfrm>
        </p:grpSpPr>
        <p:pic>
          <p:nvPicPr>
            <p:cNvPr id="158" name="Picture 158"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159" name="Oval 159"/>
            <p:cNvSpPr>
              <a:spLocks noChangeArrowheads="1"/>
            </p:cNvSpPr>
            <p:nvPr/>
          </p:nvSpPr>
          <p:spPr bwMode="gray">
            <a:xfrm flipH="1">
              <a:off x="1962" y="1124"/>
              <a:ext cx="173" cy="172"/>
            </a:xfrm>
            <a:prstGeom prst="ellipse">
              <a:avLst/>
            </a:prstGeom>
            <a:gradFill rotWithShape="1">
              <a:gsLst>
                <a:gs pos="0">
                  <a:srgbClr val="DDDDDD">
                    <a:gamma/>
                    <a:shade val="46275"/>
                    <a:invGamma/>
                  </a:srgbClr>
                </a:gs>
                <a:gs pos="50000">
                  <a:srgbClr val="DDDDDD">
                    <a:alpha val="50000"/>
                  </a:srgbClr>
                </a:gs>
                <a:gs pos="100000">
                  <a:srgbClr val="DDDDDD">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r>
                <a:rPr lang="en-US" altLang="zh-CN" sz="1600" kern="0">
                  <a:solidFill>
                    <a:sysClr val="windowText" lastClr="000000"/>
                  </a:solidFill>
                  <a:latin typeface="Calibri" panose="020F0502020204030204"/>
                  <a:ea typeface="宋体" pitchFamily="2" charset="-122"/>
                </a:rPr>
                <a:t>Q.5 </a:t>
              </a:r>
            </a:p>
          </p:txBody>
        </p:sp>
        <p:grpSp>
          <p:nvGrpSpPr>
            <p:cNvPr id="160" name="Group 160"/>
            <p:cNvGrpSpPr>
              <a:grpSpLocks/>
            </p:cNvGrpSpPr>
            <p:nvPr/>
          </p:nvGrpSpPr>
          <p:grpSpPr bwMode="auto">
            <a:xfrm rot="1297425" flipV="1">
              <a:off x="1971" y="1258"/>
              <a:ext cx="151" cy="37"/>
              <a:chOff x="2532" y="1051"/>
              <a:chExt cx="893" cy="246"/>
            </a:xfrm>
          </p:grpSpPr>
          <p:grpSp>
            <p:nvGrpSpPr>
              <p:cNvPr id="163" name="Group 161"/>
              <p:cNvGrpSpPr>
                <a:grpSpLocks/>
              </p:cNvGrpSpPr>
              <p:nvPr/>
            </p:nvGrpSpPr>
            <p:grpSpPr bwMode="auto">
              <a:xfrm>
                <a:off x="2532" y="1051"/>
                <a:ext cx="743" cy="185"/>
                <a:chOff x="1565" y="2568"/>
                <a:chExt cx="1118" cy="279"/>
              </a:xfrm>
            </p:grpSpPr>
            <p:sp>
              <p:nvSpPr>
                <p:cNvPr id="169" name="AutoShape 16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70" name="AutoShape 16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71" name="AutoShape 16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72" name="AutoShape 16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64" name="Group 166"/>
              <p:cNvGrpSpPr>
                <a:grpSpLocks/>
              </p:cNvGrpSpPr>
              <p:nvPr/>
            </p:nvGrpSpPr>
            <p:grpSpPr bwMode="auto">
              <a:xfrm rot="1353540">
                <a:off x="2682" y="1111"/>
                <a:ext cx="743" cy="186"/>
                <a:chOff x="1565" y="2568"/>
                <a:chExt cx="1118" cy="279"/>
              </a:xfrm>
            </p:grpSpPr>
            <p:sp>
              <p:nvSpPr>
                <p:cNvPr id="165" name="AutoShape 16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66" name="AutoShape 16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67" name="AutoShape 16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68" name="AutoShape 17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sp>
          <p:nvSpPr>
            <p:cNvPr id="161" name="Arc 171"/>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kern="0">
                <a:solidFill>
                  <a:sysClr val="windowText" lastClr="000000"/>
                </a:solidFill>
                <a:latin typeface="Calibri" panose="020F0502020204030204"/>
                <a:ea typeface="宋体" panose="02010600030101010101" pitchFamily="2" charset="-122"/>
              </a:endParaRPr>
            </a:p>
          </p:txBody>
        </p:sp>
        <p:pic>
          <p:nvPicPr>
            <p:cNvPr id="162" name="Picture 172"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173" name="AutoShape 173"/>
          <p:cNvSpPr>
            <a:spLocks/>
          </p:cNvSpPr>
          <p:nvPr/>
        </p:nvSpPr>
        <p:spPr bwMode="auto">
          <a:xfrm>
            <a:off x="8765522" y="1810777"/>
            <a:ext cx="1509712" cy="366712"/>
          </a:xfrm>
          <a:prstGeom prst="accentCallout2">
            <a:avLst>
              <a:gd name="adj1" fmla="val 31167"/>
              <a:gd name="adj2" fmla="val -5046"/>
              <a:gd name="adj3" fmla="val 31167"/>
              <a:gd name="adj4" fmla="val -38907"/>
              <a:gd name="adj5" fmla="val 99565"/>
              <a:gd name="adj6" fmla="val -73185"/>
            </a:avLst>
          </a:prstGeom>
          <a:noFill/>
          <a:ln w="9525">
            <a:solidFill>
              <a:srgbClr val="5BBE4E"/>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altLang="zh-CN" sz="1600" kern="0" dirty="0">
                <a:solidFill>
                  <a:srgbClr val="000000"/>
                </a:solidFill>
                <a:latin typeface="Calibri" panose="020F0502020204030204"/>
                <a:ea typeface="宋体" pitchFamily="2" charset="-122"/>
              </a:rPr>
              <a:t>4. Information protection</a:t>
            </a:r>
          </a:p>
        </p:txBody>
      </p:sp>
      <p:sp>
        <p:nvSpPr>
          <p:cNvPr id="174" name="AutoShape 174"/>
          <p:cNvSpPr>
            <a:spLocks/>
          </p:cNvSpPr>
          <p:nvPr/>
        </p:nvSpPr>
        <p:spPr bwMode="auto">
          <a:xfrm>
            <a:off x="8460722" y="3766577"/>
            <a:ext cx="1509712" cy="392112"/>
          </a:xfrm>
          <a:prstGeom prst="accentCallout2">
            <a:avLst>
              <a:gd name="adj1" fmla="val 29148"/>
              <a:gd name="adj2" fmla="val -5046"/>
              <a:gd name="adj3" fmla="val 29148"/>
              <a:gd name="adj4" fmla="val -5046"/>
              <a:gd name="adj5" fmla="val 112551"/>
              <a:gd name="adj6" fmla="val -59833"/>
            </a:avLst>
          </a:prstGeom>
          <a:noFill/>
          <a:ln w="9525">
            <a:solidFill>
              <a:srgbClr val="DDDDDD"/>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altLang="zh-CN" sz="1600" kern="0">
                <a:solidFill>
                  <a:srgbClr val="000000"/>
                </a:solidFill>
                <a:latin typeface="Calibri" panose="020F0502020204030204"/>
                <a:ea typeface="宋体" pitchFamily="2" charset="-122"/>
              </a:rPr>
              <a:t>5. Other relationships</a:t>
            </a:r>
          </a:p>
        </p:txBody>
      </p:sp>
      <p:sp>
        <p:nvSpPr>
          <p:cNvPr id="175" name="AutoShape 175"/>
          <p:cNvSpPr>
            <a:spLocks/>
          </p:cNvSpPr>
          <p:nvPr/>
        </p:nvSpPr>
        <p:spPr bwMode="auto">
          <a:xfrm>
            <a:off x="2502834" y="1412314"/>
            <a:ext cx="1593850" cy="434975"/>
          </a:xfrm>
          <a:prstGeom prst="accentCallout2">
            <a:avLst>
              <a:gd name="adj1" fmla="val 43796"/>
              <a:gd name="adj2" fmla="val 104782"/>
              <a:gd name="adj3" fmla="val 43796"/>
              <a:gd name="adj4" fmla="val 114843"/>
              <a:gd name="adj5" fmla="val 118250"/>
              <a:gd name="adj6" fmla="val 125000"/>
            </a:avLst>
          </a:prstGeom>
          <a:noFill/>
          <a:ln w="9525">
            <a:solidFill>
              <a:srgbClr val="A59A55"/>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defRPr/>
            </a:pPr>
            <a:r>
              <a:rPr lang="en-US" altLang="zh-CN" sz="1600" kern="0">
                <a:solidFill>
                  <a:srgbClr val="000000"/>
                </a:solidFill>
                <a:latin typeface="Calibri" panose="020F0502020204030204"/>
                <a:ea typeface="宋体" pitchFamily="2" charset="-122"/>
              </a:rPr>
              <a:t>1. Viruses for spam spreading </a:t>
            </a:r>
          </a:p>
        </p:txBody>
      </p:sp>
      <p:sp>
        <p:nvSpPr>
          <p:cNvPr id="176" name="AutoShape 176"/>
          <p:cNvSpPr>
            <a:spLocks/>
          </p:cNvSpPr>
          <p:nvPr/>
        </p:nvSpPr>
        <p:spPr bwMode="auto">
          <a:xfrm>
            <a:off x="1178604" y="3918977"/>
            <a:ext cx="2238630" cy="434975"/>
          </a:xfrm>
          <a:prstGeom prst="accentCallout2">
            <a:avLst>
              <a:gd name="adj1" fmla="val 26278"/>
              <a:gd name="adj2" fmla="val 104782"/>
              <a:gd name="adj3" fmla="val 26278"/>
              <a:gd name="adj4" fmla="val 118926"/>
              <a:gd name="adj5" fmla="val -35769"/>
              <a:gd name="adj6" fmla="val 134463"/>
            </a:avLst>
          </a:prstGeom>
          <a:noFill/>
          <a:ln w="9525">
            <a:solidFill>
              <a:srgbClr val="8F038F"/>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defRPr/>
            </a:pPr>
            <a:r>
              <a:rPr lang="en-US" altLang="zh-CN" sz="1600" kern="0" dirty="0">
                <a:solidFill>
                  <a:srgbClr val="000000"/>
                </a:solidFill>
                <a:latin typeface="Calibri" panose="020F0502020204030204"/>
                <a:ea typeface="宋体" pitchFamily="2" charset="-122"/>
              </a:rPr>
              <a:t>2. Personally identifiable information (PII) protection </a:t>
            </a:r>
          </a:p>
        </p:txBody>
      </p:sp>
      <p:sp>
        <p:nvSpPr>
          <p:cNvPr id="177" name="AutoShape 177"/>
          <p:cNvSpPr>
            <a:spLocks/>
          </p:cNvSpPr>
          <p:nvPr/>
        </p:nvSpPr>
        <p:spPr bwMode="auto">
          <a:xfrm>
            <a:off x="1747184" y="5225489"/>
            <a:ext cx="1814513" cy="392113"/>
          </a:xfrm>
          <a:prstGeom prst="accentCallout2">
            <a:avLst>
              <a:gd name="adj1" fmla="val 29148"/>
              <a:gd name="adj2" fmla="val 104199"/>
              <a:gd name="adj3" fmla="val 29148"/>
              <a:gd name="adj4" fmla="val 104199"/>
              <a:gd name="adj5" fmla="val 153440"/>
              <a:gd name="adj6" fmla="val 162819"/>
            </a:avLst>
          </a:prstGeom>
          <a:noFill/>
          <a:ln w="9525">
            <a:solidFill>
              <a:srgbClr val="4AB1E4"/>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altLang="zh-CN" sz="1600" kern="0">
                <a:solidFill>
                  <a:srgbClr val="000000"/>
                </a:solidFill>
                <a:latin typeface="Calibri" panose="020F0502020204030204"/>
                <a:ea typeface="宋体" pitchFamily="2" charset="-122"/>
              </a:rPr>
              <a:t>3. Terminal security against spam</a:t>
            </a:r>
          </a:p>
        </p:txBody>
      </p:sp>
      <p:sp>
        <p:nvSpPr>
          <p:cNvPr id="179" name="标题 1"/>
          <p:cNvSpPr txBox="1">
            <a:spLocks/>
          </p:cNvSpPr>
          <p:nvPr/>
        </p:nvSpPr>
        <p:spPr>
          <a:xfrm>
            <a:off x="60758" y="-3599"/>
            <a:ext cx="10963564" cy="946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95000"/>
              </a:lnSpc>
            </a:pPr>
            <a:r>
              <a:rPr lang="en-US" altLang="zh-CN"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Brief Introduction to Q5 </a:t>
            </a:r>
          </a:p>
        </p:txBody>
      </p:sp>
    </p:spTree>
    <p:extLst>
      <p:ext uri="{BB962C8B-B14F-4D97-AF65-F5344CB8AC3E}">
        <p14:creationId xmlns:p14="http://schemas.microsoft.com/office/powerpoint/2010/main" val="12538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85168" y="755513"/>
            <a:ext cx="10655487" cy="5824300"/>
            <a:chOff x="289604" y="1133244"/>
            <a:chExt cx="8478837" cy="5492750"/>
          </a:xfrm>
        </p:grpSpPr>
        <p:sp>
          <p:nvSpPr>
            <p:cNvPr id="4" name="Text Box 58"/>
            <p:cNvSpPr txBox="1">
              <a:spLocks noChangeArrowheads="1"/>
            </p:cNvSpPr>
            <p:nvPr/>
          </p:nvSpPr>
          <p:spPr bwMode="auto">
            <a:xfrm>
              <a:off x="289604" y="1692044"/>
              <a:ext cx="13081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Technologies involved in countering e-mail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(X.1240)</a:t>
              </a:r>
              <a:endParaRPr lang="en-GB" altLang="zh-CN" sz="2800" dirty="0">
                <a:solidFill>
                  <a:prstClr val="white"/>
                </a:solidFill>
                <a:latin typeface="Arial" panose="020B0604020202020204" pitchFamily="34" charset="0"/>
                <a:ea typeface="宋体" panose="02010600030101010101" pitchFamily="2" charset="-122"/>
              </a:endParaRPr>
            </a:p>
          </p:txBody>
        </p:sp>
        <p:sp>
          <p:nvSpPr>
            <p:cNvPr id="5" name="Text Box 59"/>
            <p:cNvSpPr txBox="1">
              <a:spLocks noChangeArrowheads="1"/>
            </p:cNvSpPr>
            <p:nvPr/>
          </p:nvSpPr>
          <p:spPr bwMode="auto">
            <a:xfrm>
              <a:off x="297541" y="2674706"/>
              <a:ext cx="1330325"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Technical framework for countering e-mail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(X.1241)</a:t>
              </a:r>
              <a:endParaRPr lang="en-GB" altLang="zh-CN" sz="2800" dirty="0">
                <a:solidFill>
                  <a:prstClr val="white"/>
                </a:solidFill>
                <a:latin typeface="Arial" panose="020B0604020202020204" pitchFamily="34" charset="0"/>
                <a:ea typeface="宋体" panose="02010600030101010101" pitchFamily="2" charset="-122"/>
              </a:endParaRPr>
            </a:p>
          </p:txBody>
        </p:sp>
        <p:sp>
          <p:nvSpPr>
            <p:cNvPr id="6" name="Text Box 62"/>
            <p:cNvSpPr txBox="1">
              <a:spLocks noChangeArrowheads="1"/>
            </p:cNvSpPr>
            <p:nvPr/>
          </p:nvSpPr>
          <p:spPr bwMode="auto">
            <a:xfrm>
              <a:off x="1781854" y="2682644"/>
              <a:ext cx="3122612" cy="896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Framework for countering IP multimedia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(X.1245)</a:t>
              </a:r>
              <a:endParaRPr lang="en-US" altLang="zh-CN" sz="1050" dirty="0">
                <a:solidFill>
                  <a:prstClr val="white"/>
                </a:solidFill>
                <a:latin typeface="Arial" panose="020B0604020202020204" pitchFamily="34" charset="0"/>
                <a:ea typeface="宋体" panose="02010600030101010101" pitchFamily="2" charset="-122"/>
              </a:endParaRPr>
            </a:p>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Framework based on real-time blocking list (RBL) for countering VoIP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(X-series Supplement 11 to ITU-T X.1245)</a:t>
              </a:r>
              <a:endParaRPr lang="en-GB" altLang="zh-CN" sz="2800" dirty="0">
                <a:solidFill>
                  <a:prstClr val="white"/>
                </a:solidFill>
                <a:latin typeface="Arial" panose="020B0604020202020204" pitchFamily="34" charset="0"/>
                <a:ea typeface="宋体" panose="02010600030101010101" pitchFamily="2" charset="-122"/>
              </a:endParaRPr>
            </a:p>
          </p:txBody>
        </p:sp>
        <p:sp>
          <p:nvSpPr>
            <p:cNvPr id="7" name="Text Box 63"/>
            <p:cNvSpPr txBox="1">
              <a:spLocks noChangeArrowheads="1"/>
            </p:cNvSpPr>
            <p:nvPr/>
          </p:nvSpPr>
          <p:spPr bwMode="auto">
            <a:xfrm>
              <a:off x="1759629" y="1692044"/>
              <a:ext cx="3144837"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Overall aspects of countering spam in IP-based multimedia applications</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(X.1244)</a:t>
              </a:r>
              <a:endParaRPr lang="en-GB" altLang="zh-CN" sz="2800" dirty="0">
                <a:solidFill>
                  <a:prstClr val="white"/>
                </a:solidFill>
                <a:latin typeface="Arial" panose="020B0604020202020204" pitchFamily="34" charset="0"/>
                <a:ea typeface="宋体" panose="02010600030101010101" pitchFamily="2" charset="-122"/>
              </a:endParaRPr>
            </a:p>
          </p:txBody>
        </p:sp>
        <p:sp>
          <p:nvSpPr>
            <p:cNvPr id="8" name="Text Box 69"/>
            <p:cNvSpPr txBox="1">
              <a:spLocks noChangeArrowheads="1"/>
            </p:cNvSpPr>
            <p:nvPr/>
          </p:nvSpPr>
          <p:spPr bwMode="auto">
            <a:xfrm>
              <a:off x="5148941" y="2674706"/>
              <a:ext cx="2160588"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Technical framework for countering mobile messaging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a:t>
              </a:r>
              <a:r>
                <a:rPr lang="en-GB" altLang="zh-CN" sz="1200" dirty="0" err="1">
                  <a:solidFill>
                    <a:srgbClr val="000000"/>
                  </a:solidFill>
                  <a:latin typeface="Times New Roman" panose="02020603050405020304" pitchFamily="18" charset="0"/>
                  <a:ea typeface="MS Mincho" panose="02020609040205080304" pitchFamily="49" charset="-128"/>
                </a:rPr>
                <a:t>X.tfcmm</a:t>
              </a:r>
              <a:r>
                <a:rPr lang="en-GB" altLang="zh-CN" sz="1200" dirty="0">
                  <a:solidFill>
                    <a:srgbClr val="000000"/>
                  </a:solidFill>
                  <a:latin typeface="Times New Roman" panose="02020603050405020304" pitchFamily="18" charset="0"/>
                  <a:ea typeface="MS Mincho" panose="02020609040205080304" pitchFamily="49" charset="-128"/>
                </a:rPr>
                <a:t>)</a:t>
              </a:r>
              <a:endParaRPr lang="en-GB" altLang="zh-CN" sz="2800" dirty="0">
                <a:solidFill>
                  <a:prstClr val="white"/>
                </a:solidFill>
                <a:latin typeface="Arial" panose="020B0604020202020204" pitchFamily="34" charset="0"/>
                <a:ea typeface="宋体" panose="02010600030101010101" pitchFamily="2" charset="-122"/>
              </a:endParaRPr>
            </a:p>
          </p:txBody>
        </p:sp>
        <p:sp>
          <p:nvSpPr>
            <p:cNvPr id="9" name="Text Box 70"/>
            <p:cNvSpPr txBox="1">
              <a:spLocks noChangeArrowheads="1"/>
            </p:cNvSpPr>
            <p:nvPr/>
          </p:nvSpPr>
          <p:spPr bwMode="auto">
            <a:xfrm>
              <a:off x="5161641" y="1692044"/>
              <a:ext cx="2147888"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dirty="0">
                  <a:solidFill>
                    <a:srgbClr val="000000"/>
                  </a:solidFill>
                  <a:latin typeface="Times New Roman" panose="02020603050405020304" pitchFamily="18" charset="0"/>
                  <a:ea typeface="MS Mincho" panose="02020609040205080304" pitchFamily="49" charset="-128"/>
                </a:rPr>
                <a:t>Overall aspects of countering mobile messaging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(X-series Supplement 12 to ITU-T X.1240)</a:t>
              </a:r>
              <a:endParaRPr lang="en-GB" altLang="zh-CN" sz="2800" dirty="0">
                <a:solidFill>
                  <a:prstClr val="white"/>
                </a:solidFill>
                <a:latin typeface="Arial" panose="020B0604020202020204" pitchFamily="34" charset="0"/>
                <a:ea typeface="宋体" panose="02010600030101010101" pitchFamily="2" charset="-122"/>
              </a:endParaRPr>
            </a:p>
          </p:txBody>
        </p:sp>
        <p:sp>
          <p:nvSpPr>
            <p:cNvPr id="10" name="Text Box 100"/>
            <p:cNvSpPr txBox="1">
              <a:spLocks noChangeArrowheads="1"/>
            </p:cNvSpPr>
            <p:nvPr/>
          </p:nvSpPr>
          <p:spPr bwMode="auto">
            <a:xfrm>
              <a:off x="7453991" y="2674706"/>
              <a:ext cx="1295400"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Technical requirements for countering instant messaging spam (SPIM)</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a:t>
              </a:r>
              <a:r>
                <a:rPr lang="en-GB" altLang="en-US" sz="1200" dirty="0" err="1">
                  <a:solidFill>
                    <a:srgbClr val="000000"/>
                  </a:solidFill>
                  <a:latin typeface="Times New Roman" panose="02020603050405020304" pitchFamily="18" charset="0"/>
                  <a:ea typeface="MS Mincho" panose="02020609040205080304" pitchFamily="49" charset="-128"/>
                </a:rPr>
                <a:t>X.cspim</a:t>
              </a:r>
              <a:r>
                <a:rPr lang="en-GB" altLang="en-US" sz="1200" dirty="0">
                  <a:solidFill>
                    <a:srgbClr val="000000"/>
                  </a:solidFill>
                  <a:latin typeface="Times New Roman" panose="02020603050405020304" pitchFamily="18" charset="0"/>
                  <a:ea typeface="MS Mincho" panose="02020609040205080304" pitchFamily="49" charset="-128"/>
                </a:rPr>
                <a:t>)</a:t>
              </a:r>
              <a:endParaRPr lang="en-GB" altLang="en-US" sz="2800" dirty="0">
                <a:solidFill>
                  <a:prstClr val="white"/>
                </a:solidFill>
                <a:latin typeface="Arial" panose="020B0604020202020204" pitchFamily="34" charset="0"/>
                <a:ea typeface="MS Mincho" panose="02020609040205080304" pitchFamily="49" charset="-128"/>
              </a:endParaRPr>
            </a:p>
          </p:txBody>
        </p:sp>
        <p:sp>
          <p:nvSpPr>
            <p:cNvPr id="11" name="Text Box 98"/>
            <p:cNvSpPr txBox="1">
              <a:spLocks noChangeArrowheads="1"/>
            </p:cNvSpPr>
            <p:nvPr/>
          </p:nvSpPr>
          <p:spPr bwMode="auto">
            <a:xfrm>
              <a:off x="297541" y="3820881"/>
              <a:ext cx="1338263"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A practical reference model for countering e-mail spam using botnet information</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(X-series Supplement 14 to ITU-T X.1243)</a:t>
              </a:r>
              <a:endParaRPr lang="en-GB" altLang="en-US" sz="2800" dirty="0">
                <a:solidFill>
                  <a:prstClr val="white"/>
                </a:solidFill>
                <a:latin typeface="Arial" panose="020B0604020202020204" pitchFamily="34" charset="0"/>
                <a:ea typeface="MS Mincho" panose="02020609040205080304" pitchFamily="49" charset="-128"/>
              </a:endParaRPr>
            </a:p>
          </p:txBody>
        </p:sp>
        <p:sp>
          <p:nvSpPr>
            <p:cNvPr id="12" name="Text Box 94"/>
            <p:cNvSpPr txBox="1">
              <a:spLocks noChangeArrowheads="1"/>
            </p:cNvSpPr>
            <p:nvPr/>
          </p:nvSpPr>
          <p:spPr bwMode="auto">
            <a:xfrm>
              <a:off x="1781854" y="3814531"/>
              <a:ext cx="3122612"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Technologies involved in countering voice spam in telecommunication organizations</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a:t>
              </a:r>
              <a:r>
                <a:rPr lang="en-GB" altLang="en-US" sz="1200" dirty="0" err="1">
                  <a:solidFill>
                    <a:srgbClr val="000000"/>
                  </a:solidFill>
                  <a:latin typeface="Times New Roman" panose="02020603050405020304" pitchFamily="18" charset="0"/>
                  <a:ea typeface="MS Mincho" panose="02020609040205080304" pitchFamily="49" charset="-128"/>
                </a:rPr>
                <a:t>X.ticvs</a:t>
              </a:r>
              <a:r>
                <a:rPr lang="en-GB" altLang="en-US" sz="1200" dirty="0">
                  <a:solidFill>
                    <a:srgbClr val="000000"/>
                  </a:solidFill>
                  <a:latin typeface="Times New Roman" panose="02020603050405020304" pitchFamily="18" charset="0"/>
                  <a:ea typeface="MS Mincho" panose="02020609040205080304" pitchFamily="49" charset="-128"/>
                </a:rPr>
                <a:t>)</a:t>
              </a:r>
              <a:endParaRPr lang="en-US" altLang="en-US" sz="1050" dirty="0">
                <a:solidFill>
                  <a:prstClr val="white"/>
                </a:solidFill>
                <a:latin typeface="Arial" panose="020B0604020202020204" pitchFamily="34" charset="0"/>
                <a:ea typeface="MS Mincho" panose="02020609040205080304" pitchFamily="49" charset="-128"/>
              </a:endParaRPr>
            </a:p>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Supplement to ITU-T X.1245, Technical measures and mechanism on countering the spoofed call in the visited network of </a:t>
              </a:r>
              <a:r>
                <a:rPr lang="en-GB" altLang="en-US" sz="1200" dirty="0" err="1">
                  <a:solidFill>
                    <a:srgbClr val="000000"/>
                  </a:solidFill>
                  <a:latin typeface="Times New Roman" panose="02020603050405020304" pitchFamily="18" charset="0"/>
                  <a:ea typeface="MS Mincho" panose="02020609040205080304" pitchFamily="49" charset="-128"/>
                </a:rPr>
                <a:t>VoLTE</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a:t>
              </a:r>
              <a:r>
                <a:rPr lang="en-GB" altLang="en-US" sz="1200" dirty="0" err="1">
                  <a:solidFill>
                    <a:srgbClr val="000000"/>
                  </a:solidFill>
                  <a:latin typeface="Times New Roman" panose="02020603050405020304" pitchFamily="18" charset="0"/>
                  <a:ea typeface="MS Mincho" panose="02020609040205080304" pitchFamily="49" charset="-128"/>
                </a:rPr>
                <a:t>X.ticsc</a:t>
              </a:r>
              <a:r>
                <a:rPr lang="en-GB" altLang="en-US" sz="1200" dirty="0">
                  <a:solidFill>
                    <a:srgbClr val="000000"/>
                  </a:solidFill>
                  <a:latin typeface="Times New Roman" panose="02020603050405020304" pitchFamily="18" charset="0"/>
                  <a:ea typeface="MS Mincho" panose="02020609040205080304" pitchFamily="49" charset="-128"/>
                </a:rPr>
                <a:t>)</a:t>
              </a:r>
              <a:endParaRPr lang="en-GB" altLang="en-US" sz="2800" dirty="0">
                <a:solidFill>
                  <a:prstClr val="white"/>
                </a:solidFill>
                <a:latin typeface="Arial" panose="020B0604020202020204" pitchFamily="34" charset="0"/>
                <a:ea typeface="MS Mincho" panose="02020609040205080304" pitchFamily="49" charset="-128"/>
              </a:endParaRPr>
            </a:p>
          </p:txBody>
        </p:sp>
        <p:sp>
          <p:nvSpPr>
            <p:cNvPr id="13" name="Text Box 92"/>
            <p:cNvSpPr txBox="1">
              <a:spLocks noChangeArrowheads="1"/>
            </p:cNvSpPr>
            <p:nvPr/>
          </p:nvSpPr>
          <p:spPr bwMode="auto">
            <a:xfrm>
              <a:off x="5148941" y="3828819"/>
              <a:ext cx="2160588" cy="1485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Short message service (SMS) spam filtering system based on user-specified rules</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(X.1242)</a:t>
              </a:r>
              <a:endParaRPr lang="en-US" altLang="en-US" sz="1050" dirty="0">
                <a:solidFill>
                  <a:prstClr val="white"/>
                </a:solidFill>
                <a:latin typeface="Arial" panose="020B0604020202020204" pitchFamily="34" charset="0"/>
                <a:ea typeface="MS Mincho" panose="02020609040205080304" pitchFamily="49" charset="-128"/>
              </a:endParaRPr>
            </a:p>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Supplement to ITU-T X.1242, Guideline for countermeasures against short message service (SMS) phishing incidents</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a:t>
              </a:r>
              <a:r>
                <a:rPr lang="en-GB" altLang="en-US" sz="1200" dirty="0" err="1">
                  <a:solidFill>
                    <a:srgbClr val="000000"/>
                  </a:solidFill>
                  <a:latin typeface="Times New Roman" panose="02020603050405020304" pitchFamily="18" charset="0"/>
                  <a:ea typeface="MS Mincho" panose="02020609040205080304" pitchFamily="49" charset="-128"/>
                </a:rPr>
                <a:t>X.gcspi</a:t>
              </a:r>
              <a:r>
                <a:rPr lang="en-GB" altLang="en-US" sz="1200" dirty="0">
                  <a:solidFill>
                    <a:srgbClr val="000000"/>
                  </a:solidFill>
                  <a:latin typeface="Times New Roman" panose="02020603050405020304" pitchFamily="18" charset="0"/>
                  <a:ea typeface="MS Mincho" panose="02020609040205080304" pitchFamily="49" charset="-128"/>
                </a:rPr>
                <a:t>)</a:t>
              </a:r>
              <a:endParaRPr lang="en-GB" altLang="en-US" sz="2800" dirty="0">
                <a:solidFill>
                  <a:prstClr val="white"/>
                </a:solidFill>
                <a:latin typeface="Arial" panose="020B0604020202020204" pitchFamily="34" charset="0"/>
                <a:ea typeface="MS Mincho" panose="02020609040205080304" pitchFamily="49" charset="-128"/>
              </a:endParaRPr>
            </a:p>
          </p:txBody>
        </p:sp>
        <p:sp>
          <p:nvSpPr>
            <p:cNvPr id="14" name="Text Box 84"/>
            <p:cNvSpPr txBox="1">
              <a:spLocks noChangeArrowheads="1"/>
            </p:cNvSpPr>
            <p:nvPr/>
          </p:nvSpPr>
          <p:spPr bwMode="auto">
            <a:xfrm>
              <a:off x="297541" y="1133244"/>
              <a:ext cx="8451850"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200">
                  <a:solidFill>
                    <a:srgbClr val="000000"/>
                  </a:solidFill>
                  <a:latin typeface="Times New Roman" panose="02020603050405020304" pitchFamily="18" charset="0"/>
                  <a:ea typeface="MS Mincho" panose="02020609040205080304" pitchFamily="49" charset="-128"/>
                </a:rPr>
                <a:t>Technical strategies on countering spam</a:t>
              </a:r>
              <a:br>
                <a:rPr lang="en-GB" altLang="zh-CN" sz="1200">
                  <a:solidFill>
                    <a:srgbClr val="000000"/>
                  </a:solidFill>
                  <a:latin typeface="Times New Roman" panose="02020603050405020304" pitchFamily="18" charset="0"/>
                  <a:ea typeface="MS Mincho" panose="02020609040205080304" pitchFamily="49" charset="-128"/>
                </a:rPr>
              </a:br>
              <a:r>
                <a:rPr lang="en-GB" altLang="zh-CN" sz="1200">
                  <a:solidFill>
                    <a:srgbClr val="000000"/>
                  </a:solidFill>
                  <a:latin typeface="Times New Roman" panose="02020603050405020304" pitchFamily="18" charset="0"/>
                  <a:ea typeface="MS Mincho" panose="02020609040205080304" pitchFamily="49" charset="-128"/>
                </a:rPr>
                <a:t>(X.1231)</a:t>
              </a:r>
              <a:endParaRPr lang="en-GB" altLang="zh-CN" sz="2800">
                <a:solidFill>
                  <a:prstClr val="white"/>
                </a:solidFill>
                <a:latin typeface="Arial" panose="020B0604020202020204" pitchFamily="34" charset="0"/>
                <a:ea typeface="宋体" panose="02010600030101010101" pitchFamily="2" charset="-122"/>
              </a:endParaRPr>
            </a:p>
          </p:txBody>
        </p:sp>
        <p:sp>
          <p:nvSpPr>
            <p:cNvPr id="15" name="Text Box 83"/>
            <p:cNvSpPr txBox="1">
              <a:spLocks noChangeArrowheads="1"/>
            </p:cNvSpPr>
            <p:nvPr/>
          </p:nvSpPr>
          <p:spPr bwMode="auto">
            <a:xfrm>
              <a:off x="307066" y="5522681"/>
              <a:ext cx="8461375"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Interactive gateway system</a:t>
              </a:r>
              <a:r>
                <a:rPr lang="en-GB" altLang="zh-CN" sz="1200" dirty="0">
                  <a:solidFill>
                    <a:srgbClr val="000000"/>
                  </a:solidFill>
                  <a:latin typeface="Times New Roman" panose="02020603050405020304" pitchFamily="18" charset="0"/>
                  <a:ea typeface="MS Mincho" panose="02020609040205080304" pitchFamily="49" charset="-128"/>
                </a:rPr>
                <a:t> for countering spam</a:t>
              </a:r>
              <a:br>
                <a:rPr lang="en-GB" altLang="zh-CN" sz="1200" dirty="0">
                  <a:solidFill>
                    <a:srgbClr val="000000"/>
                  </a:solidFill>
                  <a:latin typeface="Times New Roman" panose="02020603050405020304" pitchFamily="18" charset="0"/>
                  <a:ea typeface="MS Mincho" panose="02020609040205080304" pitchFamily="49" charset="-128"/>
                </a:rPr>
              </a:br>
              <a:r>
                <a:rPr lang="en-GB" altLang="zh-CN" sz="1200" dirty="0">
                  <a:solidFill>
                    <a:srgbClr val="000000"/>
                  </a:solidFill>
                  <a:latin typeface="Times New Roman" panose="02020603050405020304" pitchFamily="18" charset="0"/>
                  <a:ea typeface="MS Mincho" panose="02020609040205080304" pitchFamily="49" charset="-128"/>
                </a:rPr>
                <a:t>(X.1243)</a:t>
              </a:r>
              <a:endParaRPr lang="en-US" altLang="zh-CN" sz="1050" dirty="0">
                <a:solidFill>
                  <a:prstClr val="white"/>
                </a:solidFill>
                <a:latin typeface="Arial" panose="020B0604020202020204" pitchFamily="34" charset="0"/>
                <a:ea typeface="宋体" panose="02010600030101010101" pitchFamily="2" charset="-122"/>
              </a:endParaRPr>
            </a:p>
            <a:p>
              <a:pPr>
                <a:spcBef>
                  <a:spcPct val="0"/>
                </a:spcBef>
                <a:buFontTx/>
                <a:buNone/>
              </a:pPr>
              <a:endParaRPr lang="en-US" altLang="zh-CN" sz="2800" dirty="0">
                <a:solidFill>
                  <a:prstClr val="white"/>
                </a:solidFill>
                <a:latin typeface="Arial" panose="020B0604020202020204" pitchFamily="34" charset="0"/>
                <a:ea typeface="宋体" panose="02010600030101010101" pitchFamily="2" charset="-122"/>
              </a:endParaRPr>
            </a:p>
          </p:txBody>
        </p:sp>
        <p:sp>
          <p:nvSpPr>
            <p:cNvPr id="16" name="Text Box 82"/>
            <p:cNvSpPr txBox="1">
              <a:spLocks noChangeArrowheads="1"/>
            </p:cNvSpPr>
            <p:nvPr/>
          </p:nvSpPr>
          <p:spPr bwMode="auto">
            <a:xfrm>
              <a:off x="307066" y="6156094"/>
              <a:ext cx="8453438"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200" dirty="0">
                  <a:solidFill>
                    <a:srgbClr val="000000"/>
                  </a:solidFill>
                  <a:latin typeface="Times New Roman" panose="02020603050405020304" pitchFamily="18" charset="0"/>
                  <a:ea typeface="MS Mincho" panose="02020609040205080304" pitchFamily="49" charset="-128"/>
                </a:rPr>
                <a:t>Supplement on countering spam and associated threats</a:t>
              </a:r>
              <a:br>
                <a:rPr lang="en-GB" altLang="en-US" sz="1200" dirty="0">
                  <a:solidFill>
                    <a:srgbClr val="000000"/>
                  </a:solidFill>
                  <a:latin typeface="Times New Roman" panose="02020603050405020304" pitchFamily="18" charset="0"/>
                  <a:ea typeface="MS Mincho" panose="02020609040205080304" pitchFamily="49" charset="-128"/>
                </a:rPr>
              </a:br>
              <a:r>
                <a:rPr lang="en-GB" altLang="en-US" sz="1200" dirty="0">
                  <a:solidFill>
                    <a:srgbClr val="000000"/>
                  </a:solidFill>
                  <a:latin typeface="Times New Roman" panose="02020603050405020304" pitchFamily="18" charset="0"/>
                  <a:ea typeface="MS Mincho" panose="02020609040205080304" pitchFamily="49" charset="-128"/>
                </a:rPr>
                <a:t>(X-series Supplement 6 to ITU-T X.1240 series)</a:t>
              </a:r>
              <a:endParaRPr lang="en-US" altLang="en-US" sz="1050" dirty="0">
                <a:solidFill>
                  <a:prstClr val="white"/>
                </a:solidFill>
                <a:latin typeface="Arial" panose="020B0604020202020204" pitchFamily="34" charset="0"/>
                <a:ea typeface="MS Mincho" panose="02020609040205080304" pitchFamily="49" charset="-128"/>
              </a:endParaRPr>
            </a:p>
            <a:p>
              <a:pPr>
                <a:spcBef>
                  <a:spcPct val="0"/>
                </a:spcBef>
                <a:buFontTx/>
                <a:buNone/>
              </a:pPr>
              <a:endParaRPr lang="en-US" altLang="en-US" sz="2800" dirty="0">
                <a:solidFill>
                  <a:prstClr val="white"/>
                </a:solidFill>
                <a:latin typeface="Arial" panose="020B0604020202020204" pitchFamily="34" charset="0"/>
                <a:ea typeface="MS Mincho" panose="02020609040205080304" pitchFamily="49" charset="-128"/>
              </a:endParaRPr>
            </a:p>
          </p:txBody>
        </p:sp>
        <p:sp>
          <p:nvSpPr>
            <p:cNvPr id="17" name="Text Box 70"/>
            <p:cNvSpPr txBox="1">
              <a:spLocks noChangeArrowheads="1"/>
            </p:cNvSpPr>
            <p:nvPr/>
          </p:nvSpPr>
          <p:spPr bwMode="auto">
            <a:xfrm>
              <a:off x="7453991" y="1698394"/>
              <a:ext cx="12954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100"/>
                </a:spcBef>
                <a:buFontTx/>
                <a:buNone/>
              </a:pPr>
              <a:r>
                <a:rPr lang="en-GB" altLang="en-US" sz="1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800">
                <a:solidFill>
                  <a:prstClr val="white"/>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8" name="Text Box 69"/>
            <p:cNvSpPr txBox="1">
              <a:spLocks noChangeArrowheads="1"/>
            </p:cNvSpPr>
            <p:nvPr/>
          </p:nvSpPr>
          <p:spPr bwMode="auto">
            <a:xfrm>
              <a:off x="7453991" y="3820881"/>
              <a:ext cx="1295400"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600"/>
                </a:spcBef>
                <a:buFontTx/>
                <a:buNone/>
              </a:pPr>
              <a:r>
                <a:rPr lang="en-GB" altLang="en-US" sz="1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800">
                <a:solidFill>
                  <a:prstClr val="white"/>
                </a:solidFill>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19" name="Line 74"/>
            <p:cNvCxnSpPr>
              <a:cxnSpLocks noChangeShapeType="1"/>
            </p:cNvCxnSpPr>
            <p:nvPr/>
          </p:nvCxnSpPr>
          <p:spPr bwMode="auto">
            <a:xfrm>
              <a:off x="964291" y="1533294"/>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74"/>
            <p:cNvCxnSpPr>
              <a:cxnSpLocks noChangeShapeType="1"/>
            </p:cNvCxnSpPr>
            <p:nvPr/>
          </p:nvCxnSpPr>
          <p:spPr bwMode="auto">
            <a:xfrm>
              <a:off x="3337604" y="1549169"/>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74"/>
            <p:cNvCxnSpPr>
              <a:cxnSpLocks noChangeShapeType="1"/>
            </p:cNvCxnSpPr>
            <p:nvPr/>
          </p:nvCxnSpPr>
          <p:spPr bwMode="auto">
            <a:xfrm>
              <a:off x="6244316" y="1525356"/>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74"/>
            <p:cNvCxnSpPr>
              <a:cxnSpLocks noChangeShapeType="1"/>
            </p:cNvCxnSpPr>
            <p:nvPr/>
          </p:nvCxnSpPr>
          <p:spPr bwMode="auto">
            <a:xfrm>
              <a:off x="8103279" y="1539644"/>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74"/>
            <p:cNvCxnSpPr>
              <a:cxnSpLocks noChangeShapeType="1"/>
            </p:cNvCxnSpPr>
            <p:nvPr/>
          </p:nvCxnSpPr>
          <p:spPr bwMode="auto">
            <a:xfrm>
              <a:off x="945241" y="2457219"/>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74"/>
            <p:cNvCxnSpPr>
              <a:cxnSpLocks noChangeShapeType="1"/>
            </p:cNvCxnSpPr>
            <p:nvPr/>
          </p:nvCxnSpPr>
          <p:spPr bwMode="auto">
            <a:xfrm>
              <a:off x="3340779" y="2469919"/>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Line 74"/>
            <p:cNvCxnSpPr>
              <a:cxnSpLocks noChangeShapeType="1"/>
            </p:cNvCxnSpPr>
            <p:nvPr/>
          </p:nvCxnSpPr>
          <p:spPr bwMode="auto">
            <a:xfrm>
              <a:off x="6242729" y="2457219"/>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74"/>
            <p:cNvCxnSpPr>
              <a:cxnSpLocks noChangeShapeType="1"/>
            </p:cNvCxnSpPr>
            <p:nvPr/>
          </p:nvCxnSpPr>
          <p:spPr bwMode="auto">
            <a:xfrm>
              <a:off x="8101691" y="2461981"/>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74"/>
            <p:cNvCxnSpPr>
              <a:cxnSpLocks noChangeShapeType="1"/>
            </p:cNvCxnSpPr>
            <p:nvPr/>
          </p:nvCxnSpPr>
          <p:spPr bwMode="auto">
            <a:xfrm>
              <a:off x="943654" y="3589106"/>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74"/>
            <p:cNvCxnSpPr>
              <a:cxnSpLocks noChangeShapeType="1"/>
            </p:cNvCxnSpPr>
            <p:nvPr/>
          </p:nvCxnSpPr>
          <p:spPr bwMode="auto">
            <a:xfrm>
              <a:off x="3331254" y="3577994"/>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74"/>
            <p:cNvCxnSpPr>
              <a:cxnSpLocks noChangeShapeType="1"/>
            </p:cNvCxnSpPr>
            <p:nvPr/>
          </p:nvCxnSpPr>
          <p:spPr bwMode="auto">
            <a:xfrm>
              <a:off x="6201454" y="3606569"/>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74"/>
            <p:cNvCxnSpPr>
              <a:cxnSpLocks noChangeShapeType="1"/>
            </p:cNvCxnSpPr>
            <p:nvPr/>
          </p:nvCxnSpPr>
          <p:spPr bwMode="auto">
            <a:xfrm>
              <a:off x="8079466" y="3622444"/>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74"/>
            <p:cNvCxnSpPr>
              <a:cxnSpLocks noChangeShapeType="1"/>
            </p:cNvCxnSpPr>
            <p:nvPr/>
          </p:nvCxnSpPr>
          <p:spPr bwMode="auto">
            <a:xfrm>
              <a:off x="945241" y="5313131"/>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74"/>
            <p:cNvCxnSpPr>
              <a:cxnSpLocks noChangeShapeType="1"/>
            </p:cNvCxnSpPr>
            <p:nvPr/>
          </p:nvCxnSpPr>
          <p:spPr bwMode="auto">
            <a:xfrm>
              <a:off x="3337604" y="5308369"/>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Line 74"/>
            <p:cNvCxnSpPr>
              <a:cxnSpLocks noChangeShapeType="1"/>
            </p:cNvCxnSpPr>
            <p:nvPr/>
          </p:nvCxnSpPr>
          <p:spPr bwMode="auto">
            <a:xfrm>
              <a:off x="6241141" y="5322656"/>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Line 74"/>
            <p:cNvCxnSpPr>
              <a:cxnSpLocks noChangeShapeType="1"/>
            </p:cNvCxnSpPr>
            <p:nvPr/>
          </p:nvCxnSpPr>
          <p:spPr bwMode="auto">
            <a:xfrm>
              <a:off x="8069941" y="5333769"/>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Line 74"/>
            <p:cNvCxnSpPr>
              <a:cxnSpLocks noChangeShapeType="1"/>
            </p:cNvCxnSpPr>
            <p:nvPr/>
          </p:nvCxnSpPr>
          <p:spPr bwMode="auto">
            <a:xfrm>
              <a:off x="937304" y="6005281"/>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Line 74"/>
            <p:cNvCxnSpPr>
              <a:cxnSpLocks noChangeShapeType="1"/>
            </p:cNvCxnSpPr>
            <p:nvPr/>
          </p:nvCxnSpPr>
          <p:spPr bwMode="auto">
            <a:xfrm>
              <a:off x="3331254" y="6000519"/>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74"/>
            <p:cNvCxnSpPr>
              <a:cxnSpLocks noChangeShapeType="1"/>
            </p:cNvCxnSpPr>
            <p:nvPr/>
          </p:nvCxnSpPr>
          <p:spPr bwMode="auto">
            <a:xfrm>
              <a:off x="6234791" y="6000519"/>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74"/>
            <p:cNvCxnSpPr>
              <a:cxnSpLocks noChangeShapeType="1"/>
            </p:cNvCxnSpPr>
            <p:nvPr/>
          </p:nvCxnSpPr>
          <p:spPr bwMode="auto">
            <a:xfrm>
              <a:off x="8062004" y="6003694"/>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39" name="标题 1"/>
          <p:cNvSpPr txBox="1">
            <a:spLocks/>
          </p:cNvSpPr>
          <p:nvPr/>
        </p:nvSpPr>
        <p:spPr>
          <a:xfrm>
            <a:off x="585168" y="2723"/>
            <a:ext cx="9144000" cy="789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95000"/>
              </a:lnSpc>
              <a:spcBef>
                <a:spcPts val="0"/>
              </a:spcBef>
            </a:pPr>
            <a:r>
              <a:rPr lang="en-US" altLang="zh-CN"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Standardization Roadmap to Q5: </a:t>
            </a:r>
          </a:p>
        </p:txBody>
      </p:sp>
    </p:spTree>
    <p:extLst>
      <p:ext uri="{BB962C8B-B14F-4D97-AF65-F5344CB8AC3E}">
        <p14:creationId xmlns:p14="http://schemas.microsoft.com/office/powerpoint/2010/main" val="189005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494709" y="220151"/>
            <a:ext cx="9452855" cy="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M</a:t>
            </a:r>
            <a:r>
              <a:rPr kumimoji="0" lang="en-US" altLang="zh-CN"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ain Content</a:t>
            </a:r>
            <a:endParaRPr kumimoji="0" 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5" name="Rectangle 5"/>
          <p:cNvSpPr txBox="1">
            <a:spLocks noChangeArrowheads="1"/>
          </p:cNvSpPr>
          <p:nvPr/>
        </p:nvSpPr>
        <p:spPr bwMode="gray">
          <a:xfrm>
            <a:off x="744091" y="1896272"/>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Narkisim" panose="020E0502050101010101" pitchFamily="34" charset="-79"/>
                <a:ea typeface="微软雅黑" panose="020B0503020204020204" pitchFamily="34" charset="-122"/>
                <a:cs typeface="Narkisim" panose="020E0502050101010101" pitchFamily="34" charset="-79"/>
              </a:rPr>
              <a:t>C</a:t>
            </a:r>
            <a:r>
              <a:rPr kumimoji="0" lang="en-US" altLang="zh-CN" sz="3600" b="0" i="0" u="none" strike="noStrike" kern="0" cap="none" spc="0" normalizeH="0" baseline="0" noProof="0" dirty="0">
                <a:ln>
                  <a:noFill/>
                </a:ln>
                <a:solidFill>
                  <a:schemeClr val="tx1"/>
                </a:solidFill>
                <a:effectLst/>
                <a:uLnTx/>
                <a:uFillTx/>
                <a:latin typeface="Narkisim" panose="020E0502050101010101" pitchFamily="34" charset="-79"/>
                <a:ea typeface="微软雅黑" panose="020B0503020204020204" pitchFamily="34" charset="-122"/>
                <a:cs typeface="Narkisim" panose="020E0502050101010101" pitchFamily="34" charset="-79"/>
              </a:rPr>
              <a:t>hapter 1. Introduction of Spam </a:t>
            </a:r>
            <a:endParaRPr kumimoji="0" lang="en-US" sz="3600" b="0" i="0" u="none" strike="noStrike" kern="0" cap="none" spc="0" normalizeH="0" baseline="0" noProof="0" dirty="0">
              <a:ln>
                <a:noFill/>
              </a:ln>
              <a:solidFill>
                <a:schemeClr val="tx1"/>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6" name="Rectangle 5"/>
          <p:cNvSpPr txBox="1">
            <a:spLocks noChangeArrowheads="1"/>
          </p:cNvSpPr>
          <p:nvPr/>
        </p:nvSpPr>
        <p:spPr bwMode="gray">
          <a:xfrm>
            <a:off x="1482999" y="3191533"/>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rPr>
              <a:t>C</a:t>
            </a:r>
            <a:r>
              <a:rPr kumimoji="0" lang="en-US" altLang="zh-CN"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rPr>
              <a:t>hapter 2. The </a:t>
            </a:r>
            <a:r>
              <a:rPr lang="en-US" altLang="zh-CN" sz="3600" i="0" kern="0" dirty="0">
                <a:latin typeface="Narkisim" panose="020E0502050101010101" pitchFamily="34" charset="-79"/>
                <a:ea typeface="微软雅黑" panose="020B0503020204020204" pitchFamily="34" charset="-122"/>
                <a:cs typeface="Narkisim" panose="020E0502050101010101" pitchFamily="34" charset="-79"/>
              </a:rPr>
              <a:t>Objective</a:t>
            </a:r>
            <a:r>
              <a:rPr kumimoji="0" lang="en-US" altLang="zh-CN"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rPr>
              <a:t> and Mission for Q5</a:t>
            </a:r>
            <a:endParaRPr kumimoji="0" lang="en-US" sz="3600" b="0" i="0" u="none" strike="noStrike" kern="0" cap="none" spc="0" normalizeH="0" baseline="0" noProof="0" dirty="0">
              <a:ln>
                <a:noFill/>
              </a:ln>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7" name="Rectangle 5"/>
          <p:cNvSpPr txBox="1">
            <a:spLocks noChangeArrowheads="1"/>
          </p:cNvSpPr>
          <p:nvPr/>
        </p:nvSpPr>
        <p:spPr bwMode="gray">
          <a:xfrm>
            <a:off x="2083363" y="4486795"/>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rPr>
              <a:t>C</a:t>
            </a:r>
            <a:r>
              <a:rPr kumimoji="0" lang="en-US" altLang="zh-CN"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rPr>
              <a:t>hapter 3. The Position of Specific Projects in Q5</a:t>
            </a:r>
            <a:endParaRPr kumimoji="0" lang="en-US" sz="3600" b="0" i="0" u="none" strike="noStrike" kern="0" cap="none" spc="0" normalizeH="0" baseline="0" noProof="0" dirty="0">
              <a:ln>
                <a:noFill/>
              </a:ln>
              <a:solidFill>
                <a:srgbClr val="FF0000"/>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291298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842119" y="1138534"/>
            <a:ext cx="10034209" cy="3194787"/>
          </a:xfrm>
          <a:prstGeom prst="roundRect">
            <a:avLst>
              <a:gd name="adj" fmla="val 11921"/>
            </a:avLst>
          </a:prstGeom>
          <a:gradFill rotWithShape="1">
            <a:gsLst>
              <a:gs pos="0">
                <a:srgbClr val="4AB1E4"/>
              </a:gs>
              <a:gs pos="100000">
                <a:srgbClr val="4AB1E4">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5" name="Text Box 5"/>
          <p:cNvSpPr txBox="1">
            <a:spLocks noChangeArrowheads="1"/>
          </p:cNvSpPr>
          <p:nvPr/>
        </p:nvSpPr>
        <p:spPr bwMode="gray">
          <a:xfrm>
            <a:off x="1158989" y="1362602"/>
            <a:ext cx="9294846" cy="369332"/>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zh-CN" b="1" kern="0">
                <a:solidFill>
                  <a:srgbClr val="4AB1E4"/>
                </a:solidFill>
                <a:latin typeface="Traditional Arabic" panose="02020603050405020304" pitchFamily="18" charset="-78"/>
                <a:ea typeface="宋体" pitchFamily="2" charset="-122"/>
                <a:cs typeface="Traditional Arabic" panose="02020603050405020304" pitchFamily="18" charset="-78"/>
              </a:rPr>
              <a:t>Technical strategies</a:t>
            </a:r>
          </a:p>
        </p:txBody>
      </p:sp>
      <p:sp>
        <p:nvSpPr>
          <p:cNvPr id="6" name="Text Box 6"/>
          <p:cNvSpPr txBox="1">
            <a:spLocks noChangeArrowheads="1"/>
          </p:cNvSpPr>
          <p:nvPr/>
        </p:nvSpPr>
        <p:spPr bwMode="gray">
          <a:xfrm>
            <a:off x="1158989" y="1957710"/>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E-mail </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Spam</a:t>
            </a:r>
          </a:p>
          <a:p>
            <a:pPr algn="ctr">
              <a:defRPr/>
            </a:pPr>
            <a:endPar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endParaRP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Guideline</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Framework</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7" name="Line 8"/>
          <p:cNvSpPr>
            <a:spLocks noChangeShapeType="1"/>
          </p:cNvSpPr>
          <p:nvPr/>
        </p:nvSpPr>
        <p:spPr bwMode="gray">
          <a:xfrm>
            <a:off x="2003975" y="171195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8" name="Line 13"/>
          <p:cNvSpPr>
            <a:spLocks noChangeShapeType="1"/>
          </p:cNvSpPr>
          <p:nvPr/>
        </p:nvSpPr>
        <p:spPr bwMode="gray">
          <a:xfrm>
            <a:off x="4486120" y="2536074"/>
            <a:ext cx="0" cy="163835"/>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9" name="Text Box 22"/>
          <p:cNvSpPr txBox="1">
            <a:spLocks noChangeArrowheads="1"/>
          </p:cNvSpPr>
          <p:nvPr/>
        </p:nvSpPr>
        <p:spPr bwMode="gray">
          <a:xfrm>
            <a:off x="6915455" y="1956002"/>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Instant Message</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Spam</a:t>
            </a:r>
          </a:p>
          <a:p>
            <a:pPr algn="ctr">
              <a:defRPr/>
            </a:pPr>
            <a:endPar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endParaRP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Guideline</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Framework</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10" name="Text Box 23"/>
          <p:cNvSpPr txBox="1">
            <a:spLocks noChangeArrowheads="1"/>
          </p:cNvSpPr>
          <p:nvPr/>
        </p:nvSpPr>
        <p:spPr bwMode="gray">
          <a:xfrm>
            <a:off x="4961422" y="1962677"/>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IP-Based Multimedia</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spam</a:t>
            </a:r>
          </a:p>
          <a:p>
            <a:pPr algn="ctr">
              <a:defRPr/>
            </a:pPr>
            <a:endPar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endParaRP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Guideline</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Framework</a:t>
            </a:r>
          </a:p>
          <a:p>
            <a:pPr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11" name="Text Box 24"/>
          <p:cNvSpPr txBox="1">
            <a:spLocks noChangeArrowheads="1"/>
          </p:cNvSpPr>
          <p:nvPr/>
        </p:nvSpPr>
        <p:spPr bwMode="gray">
          <a:xfrm>
            <a:off x="3060206" y="1956002"/>
            <a:ext cx="1689972" cy="2047940"/>
          </a:xfrm>
          <a:prstGeom prst="rect">
            <a:avLst/>
          </a:prstGeom>
          <a:solidFill>
            <a:srgbClr val="FEFFFF"/>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algn="ctr"/>
            <a:r>
              <a:rPr lang="en-US" altLang="zh-CN" b="1" dirty="0">
                <a:solidFill>
                  <a:srgbClr val="72C2EA"/>
                </a:solidFill>
                <a:latin typeface="Traditional Arabic" panose="02020603050405020304" pitchFamily="18" charset="-78"/>
                <a:ea typeface="宋体" pitchFamily="2" charset="-122"/>
                <a:cs typeface="Traditional Arabic" panose="02020603050405020304" pitchFamily="18" charset="-78"/>
              </a:rPr>
              <a:t>SMS </a:t>
            </a:r>
          </a:p>
          <a:p>
            <a:pPr algn="ctr"/>
            <a:r>
              <a:rPr lang="en-US" altLang="zh-CN" b="1" dirty="0">
                <a:solidFill>
                  <a:srgbClr val="72C2EA"/>
                </a:solidFill>
                <a:latin typeface="Traditional Arabic" panose="02020603050405020304" pitchFamily="18" charset="-78"/>
                <a:ea typeface="宋体" pitchFamily="2" charset="-122"/>
                <a:cs typeface="Traditional Arabic" panose="02020603050405020304" pitchFamily="18" charset="-78"/>
              </a:rPr>
              <a:t>Spam</a:t>
            </a:r>
          </a:p>
          <a:p>
            <a:pPr algn="ctr"/>
            <a:endParaRPr lang="en-US" altLang="zh-CN" b="1" dirty="0">
              <a:solidFill>
                <a:srgbClr val="72C2EA"/>
              </a:solidFill>
              <a:latin typeface="Traditional Arabic" panose="02020603050405020304" pitchFamily="18" charset="-78"/>
              <a:ea typeface="宋体" pitchFamily="2" charset="-122"/>
              <a:cs typeface="Traditional Arabic" panose="02020603050405020304" pitchFamily="18" charset="-78"/>
            </a:endParaRPr>
          </a:p>
          <a:p>
            <a:pPr algn="ctr"/>
            <a:r>
              <a:rPr lang="en-US" altLang="zh-CN" b="1" dirty="0">
                <a:solidFill>
                  <a:srgbClr val="72C2EA"/>
                </a:solidFill>
                <a:latin typeface="Traditional Arabic" panose="02020603050405020304" pitchFamily="18" charset="-78"/>
                <a:ea typeface="宋体" pitchFamily="2" charset="-122"/>
                <a:cs typeface="Traditional Arabic" panose="02020603050405020304" pitchFamily="18" charset="-78"/>
              </a:rPr>
              <a:t>Guideline</a:t>
            </a:r>
          </a:p>
          <a:p>
            <a:pPr algn="ctr"/>
            <a:r>
              <a:rPr lang="en-US" altLang="zh-CN" b="1" dirty="0">
                <a:solidFill>
                  <a:srgbClr val="72C2EA"/>
                </a:solidFill>
                <a:latin typeface="Traditional Arabic" panose="02020603050405020304" pitchFamily="18" charset="-78"/>
                <a:ea typeface="宋体" pitchFamily="2" charset="-122"/>
                <a:cs typeface="Traditional Arabic" panose="02020603050405020304" pitchFamily="18" charset="-78"/>
              </a:rPr>
              <a:t>Framework</a:t>
            </a:r>
          </a:p>
          <a:p>
            <a:pPr algn="ctr"/>
            <a:r>
              <a:rPr lang="en-US" altLang="zh-CN" b="1" dirty="0">
                <a:solidFill>
                  <a:srgbClr val="72C2EA"/>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12" name="Text Box 25"/>
          <p:cNvSpPr txBox="1">
            <a:spLocks noChangeArrowheads="1"/>
          </p:cNvSpPr>
          <p:nvPr/>
        </p:nvSpPr>
        <p:spPr bwMode="gray">
          <a:xfrm>
            <a:off x="8763863" y="1957710"/>
            <a:ext cx="1689972" cy="2047940"/>
          </a:xfrm>
          <a:prstGeom prst="rect">
            <a:avLst/>
          </a:prstGeom>
          <a:solidFill>
            <a:srgbClr val="FEFF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algn="ctr"/>
            <a:r>
              <a:rPr lang="en-US" altLang="zh-CN" b="1" dirty="0">
                <a:solidFill>
                  <a:srgbClr val="FF0000"/>
                </a:solidFill>
                <a:latin typeface="Traditional Arabic" panose="02020603050405020304" pitchFamily="18" charset="-78"/>
                <a:ea typeface="宋体" pitchFamily="2" charset="-122"/>
                <a:cs typeface="Traditional Arabic" panose="02020603050405020304" pitchFamily="18" charset="-78"/>
              </a:rPr>
              <a:t>Supplement</a:t>
            </a:r>
          </a:p>
          <a:p>
            <a:pPr algn="ctr"/>
            <a:r>
              <a:rPr lang="en-US" altLang="zh-CN" b="1" dirty="0">
                <a:solidFill>
                  <a:srgbClr val="FF0000"/>
                </a:solidFill>
                <a:latin typeface="Traditional Arabic" panose="02020603050405020304" pitchFamily="18" charset="-78"/>
                <a:ea typeface="宋体" pitchFamily="2" charset="-122"/>
                <a:cs typeface="Traditional Arabic" panose="02020603050405020304" pitchFamily="18" charset="-78"/>
              </a:rPr>
              <a:t>Technologies</a:t>
            </a:r>
          </a:p>
          <a:p>
            <a:pPr algn="ctr"/>
            <a:endParaRPr lang="en-US" altLang="zh-CN" b="1" dirty="0">
              <a:solidFill>
                <a:srgbClr val="FF0000"/>
              </a:solidFill>
              <a:latin typeface="Traditional Arabic" panose="02020603050405020304" pitchFamily="18" charset="-78"/>
              <a:ea typeface="宋体" pitchFamily="2" charset="-122"/>
              <a:cs typeface="Traditional Arabic" panose="02020603050405020304" pitchFamily="18" charset="-78"/>
            </a:endParaRPr>
          </a:p>
        </p:txBody>
      </p:sp>
      <p:sp>
        <p:nvSpPr>
          <p:cNvPr id="13" name="Line 27"/>
          <p:cNvSpPr>
            <a:spLocks noChangeShapeType="1"/>
          </p:cNvSpPr>
          <p:nvPr/>
        </p:nvSpPr>
        <p:spPr bwMode="gray">
          <a:xfrm>
            <a:off x="3905193" y="171195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4" name="Line 28"/>
          <p:cNvSpPr>
            <a:spLocks noChangeShapeType="1"/>
          </p:cNvSpPr>
          <p:nvPr/>
        </p:nvSpPr>
        <p:spPr bwMode="gray">
          <a:xfrm>
            <a:off x="5806412" y="171195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5" name="Line 29"/>
          <p:cNvSpPr>
            <a:spLocks noChangeShapeType="1"/>
          </p:cNvSpPr>
          <p:nvPr/>
        </p:nvSpPr>
        <p:spPr bwMode="gray">
          <a:xfrm>
            <a:off x="7707630" y="171195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6" name="Line 30"/>
          <p:cNvSpPr>
            <a:spLocks noChangeShapeType="1"/>
          </p:cNvSpPr>
          <p:nvPr/>
        </p:nvSpPr>
        <p:spPr bwMode="gray">
          <a:xfrm>
            <a:off x="9608849" y="171195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7" name="AutoShape 20"/>
          <p:cNvSpPr>
            <a:spLocks noChangeArrowheads="1"/>
          </p:cNvSpPr>
          <p:nvPr/>
        </p:nvSpPr>
        <p:spPr bwMode="gray">
          <a:xfrm>
            <a:off x="1792728" y="4025130"/>
            <a:ext cx="422493" cy="870142"/>
          </a:xfrm>
          <a:prstGeom prst="upDownArrow">
            <a:avLst>
              <a:gd name="adj1" fmla="val 50000"/>
              <a:gd name="adj2" fmla="val 25000"/>
            </a:avLst>
          </a:prstGeom>
          <a:gradFill rotWithShape="1">
            <a:gsLst>
              <a:gs pos="0">
                <a:srgbClr val="4AB1E4"/>
              </a:gs>
              <a:gs pos="100000">
                <a:srgbClr val="4AB1E4">
                  <a:gamma/>
                  <a:shade val="69804"/>
                  <a:invGamma/>
                </a:srgbClr>
              </a:gs>
            </a:gsLst>
            <a:lin ang="5400000" scaled="1"/>
          </a:gradFill>
          <a:ln w="25400" algn="ctr">
            <a:solidFill>
              <a:srgbClr val="FEFFFF"/>
            </a:solidFill>
            <a:miter lim="800000"/>
            <a:headEnd/>
            <a:tailEnd/>
          </a:ln>
          <a:effectLst>
            <a:outerShdw dist="53882" dir="2700000" algn="ctr" rotWithShape="0">
              <a:srgbClr val="000000">
                <a:alpha val="50000"/>
              </a:srgbClr>
            </a:outerShdw>
          </a:effectLst>
        </p:spPr>
        <p:txBody>
          <a:bodyPr wrap="none" anchor="ctr"/>
          <a:lstStyle/>
          <a:p>
            <a:pPr>
              <a:defRPr/>
            </a:pPr>
            <a:endParaRPr lang="zh-CN" altLang="en-US" sz="2800" kern="0">
              <a:solidFill>
                <a:sysClr val="windowText" lastClr="000000"/>
              </a:solidFill>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8" name="矩形 17"/>
          <p:cNvSpPr/>
          <p:nvPr/>
        </p:nvSpPr>
        <p:spPr>
          <a:xfrm>
            <a:off x="1158989" y="4987683"/>
            <a:ext cx="9294846" cy="1200329"/>
          </a:xfrm>
          <a:prstGeom prst="rect">
            <a:avLst/>
          </a:prstGeom>
          <a:ln w="19050">
            <a:solidFill>
              <a:schemeClr val="accent1"/>
            </a:solidFill>
          </a:ln>
        </p:spPr>
        <p:txBody>
          <a:bodyPr wrap="square">
            <a:spAutoFit/>
          </a:bodyPr>
          <a:lstStyle/>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Technologies involved in countering e-mail spam (X.1240)</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Technical framework for countering e-mail spam (X.1241)</a:t>
            </a:r>
          </a:p>
          <a:p>
            <a:pPr marL="268288" lvl="1" indent="-268288">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 practical reference model for countering e-mail spam using botnet information</a:t>
            </a:r>
            <a:b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b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(X-series Supplement 14 to ITU-T X.1243)</a:t>
            </a:r>
          </a:p>
        </p:txBody>
      </p:sp>
      <p:sp>
        <p:nvSpPr>
          <p:cNvPr id="19" name="矩形 18"/>
          <p:cNvSpPr/>
          <p:nvPr/>
        </p:nvSpPr>
        <p:spPr>
          <a:xfrm>
            <a:off x="777049" y="287202"/>
            <a:ext cx="6995826" cy="625556"/>
          </a:xfrm>
          <a:prstGeom prst="rect">
            <a:avLst/>
          </a:prstGeom>
        </p:spPr>
        <p:txBody>
          <a:bodyPr wrap="none">
            <a:spAutoFit/>
          </a:bodyPr>
          <a:lstStyle/>
          <a:p>
            <a:pPr>
              <a:lnSpc>
                <a:spcPct val="95000"/>
              </a:lnSpc>
            </a:pPr>
            <a:r>
              <a:rPr lang="en-US" altLang="zh-CN"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The Position of Specific Projects in Q5</a:t>
            </a:r>
            <a:endParaRPr lang="zh-CN" altLang="en-US"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359592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842119" y="1009230"/>
            <a:ext cx="10034209" cy="3194787"/>
          </a:xfrm>
          <a:prstGeom prst="roundRect">
            <a:avLst>
              <a:gd name="adj" fmla="val 11921"/>
            </a:avLst>
          </a:prstGeom>
          <a:gradFill rotWithShape="1">
            <a:gsLst>
              <a:gs pos="0">
                <a:srgbClr val="4AB1E4"/>
              </a:gs>
              <a:gs pos="100000">
                <a:srgbClr val="4AB1E4">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5" name="Text Box 5"/>
          <p:cNvSpPr txBox="1">
            <a:spLocks noChangeArrowheads="1"/>
          </p:cNvSpPr>
          <p:nvPr/>
        </p:nvSpPr>
        <p:spPr bwMode="gray">
          <a:xfrm>
            <a:off x="1158989" y="1233298"/>
            <a:ext cx="9294846" cy="369332"/>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Technical strategies</a:t>
            </a:r>
          </a:p>
        </p:txBody>
      </p:sp>
      <p:sp>
        <p:nvSpPr>
          <p:cNvPr id="6" name="Text Box 6"/>
          <p:cNvSpPr txBox="1">
            <a:spLocks noChangeArrowheads="1"/>
          </p:cNvSpPr>
          <p:nvPr/>
        </p:nvSpPr>
        <p:spPr bwMode="gray">
          <a:xfrm>
            <a:off x="1158989" y="1828406"/>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E-mail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7" name="Line 8"/>
          <p:cNvSpPr>
            <a:spLocks noChangeShapeType="1"/>
          </p:cNvSpPr>
          <p:nvPr/>
        </p:nvSpPr>
        <p:spPr bwMode="gray">
          <a:xfrm>
            <a:off x="2003975" y="158265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8" name="Line 13"/>
          <p:cNvSpPr>
            <a:spLocks noChangeShapeType="1"/>
          </p:cNvSpPr>
          <p:nvPr/>
        </p:nvSpPr>
        <p:spPr bwMode="gray">
          <a:xfrm>
            <a:off x="6440151" y="2420603"/>
            <a:ext cx="0" cy="163835"/>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9" name="Text Box 22"/>
          <p:cNvSpPr txBox="1">
            <a:spLocks noChangeArrowheads="1"/>
          </p:cNvSpPr>
          <p:nvPr/>
        </p:nvSpPr>
        <p:spPr bwMode="gray">
          <a:xfrm>
            <a:off x="6862643" y="1842239"/>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Instant Message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0" name="Text Box 23"/>
          <p:cNvSpPr txBox="1">
            <a:spLocks noChangeArrowheads="1"/>
          </p:cNvSpPr>
          <p:nvPr/>
        </p:nvSpPr>
        <p:spPr bwMode="gray">
          <a:xfrm>
            <a:off x="4961426" y="1828406"/>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lvl="0"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IP-Based Multimedia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1" name="Text Box 24"/>
          <p:cNvSpPr txBox="1">
            <a:spLocks noChangeArrowheads="1"/>
          </p:cNvSpPr>
          <p:nvPr/>
        </p:nvSpPr>
        <p:spPr bwMode="gray">
          <a:xfrm>
            <a:off x="3060206" y="1842239"/>
            <a:ext cx="1689972" cy="2047940"/>
          </a:xfrm>
          <a:prstGeom prst="rect">
            <a:avLst/>
          </a:prstGeom>
          <a:solidFill>
            <a:srgbClr val="FEFFFF"/>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SMS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2" name="Text Box 25"/>
          <p:cNvSpPr txBox="1">
            <a:spLocks noChangeArrowheads="1"/>
          </p:cNvSpPr>
          <p:nvPr/>
        </p:nvSpPr>
        <p:spPr bwMode="gray">
          <a:xfrm>
            <a:off x="8763863" y="1828406"/>
            <a:ext cx="1689972" cy="2047940"/>
          </a:xfrm>
          <a:prstGeom prst="rect">
            <a:avLst/>
          </a:prstGeom>
          <a:solidFill>
            <a:srgbClr val="FEFF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lvl="0" algn="ctr"/>
            <a:r>
              <a:rPr lang="en-US" altLang="zh-CN" b="1" kern="0" dirty="0">
                <a:solidFill>
                  <a:srgbClr val="FF0000"/>
                </a:solidFill>
                <a:latin typeface="Traditional Arabic" panose="02020603050405020304" pitchFamily="18" charset="-78"/>
                <a:ea typeface="宋体" pitchFamily="2" charset="-122"/>
                <a:cs typeface="Traditional Arabic" panose="02020603050405020304" pitchFamily="18" charset="-78"/>
              </a:rPr>
              <a:t>Supplement</a:t>
            </a:r>
          </a:p>
          <a:p>
            <a:pPr lvl="0" algn="ctr"/>
            <a:r>
              <a:rPr lang="en-US" altLang="zh-CN" b="1" kern="0" dirty="0">
                <a:solidFill>
                  <a:srgbClr val="FF0000"/>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13" name="Line 27"/>
          <p:cNvSpPr>
            <a:spLocks noChangeShapeType="1"/>
          </p:cNvSpPr>
          <p:nvPr/>
        </p:nvSpPr>
        <p:spPr bwMode="gray">
          <a:xfrm>
            <a:off x="3905193" y="158265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4" name="Line 28"/>
          <p:cNvSpPr>
            <a:spLocks noChangeShapeType="1"/>
          </p:cNvSpPr>
          <p:nvPr/>
        </p:nvSpPr>
        <p:spPr bwMode="gray">
          <a:xfrm>
            <a:off x="5806412" y="158265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5" name="Line 29"/>
          <p:cNvSpPr>
            <a:spLocks noChangeShapeType="1"/>
          </p:cNvSpPr>
          <p:nvPr/>
        </p:nvSpPr>
        <p:spPr bwMode="gray">
          <a:xfrm>
            <a:off x="7707630" y="158265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6" name="Line 30"/>
          <p:cNvSpPr>
            <a:spLocks noChangeShapeType="1"/>
          </p:cNvSpPr>
          <p:nvPr/>
        </p:nvSpPr>
        <p:spPr bwMode="gray">
          <a:xfrm>
            <a:off x="9608849" y="158265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7" name="AutoShape 20"/>
          <p:cNvSpPr>
            <a:spLocks noChangeArrowheads="1"/>
          </p:cNvSpPr>
          <p:nvPr/>
        </p:nvSpPr>
        <p:spPr bwMode="gray">
          <a:xfrm>
            <a:off x="3693945" y="3898686"/>
            <a:ext cx="422493" cy="728008"/>
          </a:xfrm>
          <a:prstGeom prst="upDownArrow">
            <a:avLst>
              <a:gd name="adj1" fmla="val 50000"/>
              <a:gd name="adj2" fmla="val 25000"/>
            </a:avLst>
          </a:prstGeom>
          <a:gradFill rotWithShape="1">
            <a:gsLst>
              <a:gs pos="0">
                <a:srgbClr val="4AB1E4"/>
              </a:gs>
              <a:gs pos="100000">
                <a:srgbClr val="4AB1E4">
                  <a:gamma/>
                  <a:shade val="69804"/>
                  <a:invGamma/>
                </a:srgbClr>
              </a:gs>
            </a:gsLst>
            <a:lin ang="5400000" scaled="1"/>
          </a:gradFill>
          <a:ln w="25400" algn="ctr">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9" name="矩形 18"/>
          <p:cNvSpPr/>
          <p:nvPr/>
        </p:nvSpPr>
        <p:spPr>
          <a:xfrm>
            <a:off x="777049" y="287202"/>
            <a:ext cx="6995826" cy="625556"/>
          </a:xfrm>
          <a:prstGeom prst="rect">
            <a:avLst/>
          </a:prstGeom>
        </p:spPr>
        <p:txBody>
          <a:bodyPr wrap="non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The Position of Specific Projects in Q5</a:t>
            </a:r>
            <a:endParaRPr kumimoji="0" lang="zh-CN" alt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
        <p:nvSpPr>
          <p:cNvPr id="20" name="矩形 19"/>
          <p:cNvSpPr/>
          <p:nvPr/>
        </p:nvSpPr>
        <p:spPr>
          <a:xfrm>
            <a:off x="1158989" y="4650782"/>
            <a:ext cx="9294846" cy="2031325"/>
          </a:xfrm>
          <a:prstGeom prst="rect">
            <a:avLst/>
          </a:prstGeom>
          <a:ln w="19050">
            <a:solidFill>
              <a:schemeClr val="accent1"/>
            </a:solidFill>
          </a:ln>
        </p:spPr>
        <p:txBody>
          <a:bodyPr wrap="square">
            <a:spAutoFit/>
          </a:bodyPr>
          <a:lstStyle/>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Overall aspects of countering mobile messaging spam (X-series Supplement 12 to ITU-T X.1240)</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Technical framework for countering mobile messaging spam (</a:t>
            </a:r>
            <a:r>
              <a:rPr lang="en-US" altLang="zh-CN" b="1" kern="0" dirty="0" err="1">
                <a:solidFill>
                  <a:srgbClr val="4AB1E4"/>
                </a:solidFill>
                <a:latin typeface="Traditional Arabic" panose="02020603050405020304" pitchFamily="18" charset="-78"/>
                <a:ea typeface="宋体" pitchFamily="2" charset="-122"/>
                <a:cs typeface="Traditional Arabic" panose="02020603050405020304" pitchFamily="18" charset="-78"/>
              </a:rPr>
              <a:t>X.tfcmm</a:t>
            </a: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Short message service (SMS) spam filtering system based on user-specified rules (X.1242)</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Supplement to ITU-T X.1242, Guideline for countermeasures against short message service (SMS) phishing incidents (</a:t>
            </a:r>
            <a:r>
              <a:rPr lang="en-US" altLang="zh-CN" b="1" kern="0" dirty="0" err="1">
                <a:solidFill>
                  <a:srgbClr val="4AB1E4"/>
                </a:solidFill>
                <a:latin typeface="Traditional Arabic" panose="02020603050405020304" pitchFamily="18" charset="-78"/>
                <a:ea typeface="宋体" pitchFamily="2" charset="-122"/>
                <a:cs typeface="Traditional Arabic" panose="02020603050405020304" pitchFamily="18" charset="-78"/>
              </a:rPr>
              <a:t>X.gcspi</a:t>
            </a: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p>
        </p:txBody>
      </p:sp>
    </p:spTree>
    <p:extLst>
      <p:ext uri="{BB962C8B-B14F-4D97-AF65-F5344CB8AC3E}">
        <p14:creationId xmlns:p14="http://schemas.microsoft.com/office/powerpoint/2010/main" val="172190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gray">
          <a:xfrm>
            <a:off x="869828" y="755740"/>
            <a:ext cx="10034209" cy="3194787"/>
          </a:xfrm>
          <a:prstGeom prst="roundRect">
            <a:avLst>
              <a:gd name="adj" fmla="val 11921"/>
            </a:avLst>
          </a:prstGeom>
          <a:gradFill rotWithShape="1">
            <a:gsLst>
              <a:gs pos="0">
                <a:srgbClr val="4AB1E4"/>
              </a:gs>
              <a:gs pos="100000">
                <a:srgbClr val="4AB1E4">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5" name="Text Box 5"/>
          <p:cNvSpPr txBox="1">
            <a:spLocks noChangeArrowheads="1"/>
          </p:cNvSpPr>
          <p:nvPr/>
        </p:nvSpPr>
        <p:spPr bwMode="gray">
          <a:xfrm>
            <a:off x="1186698" y="979808"/>
            <a:ext cx="9294846" cy="369332"/>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Technical strategies</a:t>
            </a:r>
          </a:p>
        </p:txBody>
      </p:sp>
      <p:sp>
        <p:nvSpPr>
          <p:cNvPr id="6" name="Text Box 6"/>
          <p:cNvSpPr txBox="1">
            <a:spLocks noChangeArrowheads="1"/>
          </p:cNvSpPr>
          <p:nvPr/>
        </p:nvSpPr>
        <p:spPr bwMode="gray">
          <a:xfrm>
            <a:off x="1186698" y="1574916"/>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E-mail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7" name="Line 8"/>
          <p:cNvSpPr>
            <a:spLocks noChangeShapeType="1"/>
          </p:cNvSpPr>
          <p:nvPr/>
        </p:nvSpPr>
        <p:spPr bwMode="gray">
          <a:xfrm>
            <a:off x="2031684" y="132916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8" name="Line 13"/>
          <p:cNvSpPr>
            <a:spLocks noChangeShapeType="1"/>
          </p:cNvSpPr>
          <p:nvPr/>
        </p:nvSpPr>
        <p:spPr bwMode="gray">
          <a:xfrm>
            <a:off x="6467860" y="2167113"/>
            <a:ext cx="0" cy="163835"/>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9" name="Text Box 22"/>
          <p:cNvSpPr txBox="1">
            <a:spLocks noChangeArrowheads="1"/>
          </p:cNvSpPr>
          <p:nvPr/>
        </p:nvSpPr>
        <p:spPr bwMode="gray">
          <a:xfrm>
            <a:off x="6905282" y="1573208"/>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Instant Message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0" name="Text Box 23"/>
          <p:cNvSpPr txBox="1">
            <a:spLocks noChangeArrowheads="1"/>
          </p:cNvSpPr>
          <p:nvPr/>
        </p:nvSpPr>
        <p:spPr bwMode="gray">
          <a:xfrm>
            <a:off x="4989135" y="1574916"/>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IP-Based Multimedia</a:t>
            </a: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1" name="Text Box 24"/>
          <p:cNvSpPr txBox="1">
            <a:spLocks noChangeArrowheads="1"/>
          </p:cNvSpPr>
          <p:nvPr/>
        </p:nvSpPr>
        <p:spPr bwMode="gray">
          <a:xfrm>
            <a:off x="3102845" y="1584646"/>
            <a:ext cx="1689972" cy="2047940"/>
          </a:xfrm>
          <a:prstGeom prst="rect">
            <a:avLst/>
          </a:prstGeom>
          <a:solidFill>
            <a:srgbClr val="FEFFFF"/>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SMS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2" name="Text Box 25"/>
          <p:cNvSpPr txBox="1">
            <a:spLocks noChangeArrowheads="1"/>
          </p:cNvSpPr>
          <p:nvPr/>
        </p:nvSpPr>
        <p:spPr bwMode="gray">
          <a:xfrm>
            <a:off x="8791572" y="1574916"/>
            <a:ext cx="1689972" cy="2047940"/>
          </a:xfrm>
          <a:prstGeom prst="rect">
            <a:avLst/>
          </a:prstGeom>
          <a:solidFill>
            <a:srgbClr val="FEFF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lvl="0" algn="ctr"/>
            <a:r>
              <a:rPr lang="en-US" altLang="zh-CN" b="1" kern="0" dirty="0">
                <a:solidFill>
                  <a:srgbClr val="FF0000"/>
                </a:solidFill>
                <a:latin typeface="Traditional Arabic" panose="02020603050405020304" pitchFamily="18" charset="-78"/>
                <a:ea typeface="宋体" pitchFamily="2" charset="-122"/>
                <a:cs typeface="Traditional Arabic" panose="02020603050405020304" pitchFamily="18" charset="-78"/>
              </a:rPr>
              <a:t>Supplement</a:t>
            </a:r>
          </a:p>
          <a:p>
            <a:pPr lvl="0" algn="ctr"/>
            <a:r>
              <a:rPr lang="en-US" altLang="zh-CN" b="1" kern="0" dirty="0">
                <a:solidFill>
                  <a:srgbClr val="FF0000"/>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13" name="Line 27"/>
          <p:cNvSpPr>
            <a:spLocks noChangeShapeType="1"/>
          </p:cNvSpPr>
          <p:nvPr/>
        </p:nvSpPr>
        <p:spPr bwMode="gray">
          <a:xfrm>
            <a:off x="3932902" y="132916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4" name="Line 28"/>
          <p:cNvSpPr>
            <a:spLocks noChangeShapeType="1"/>
          </p:cNvSpPr>
          <p:nvPr/>
        </p:nvSpPr>
        <p:spPr bwMode="gray">
          <a:xfrm>
            <a:off x="5834121" y="132916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5" name="Line 29"/>
          <p:cNvSpPr>
            <a:spLocks noChangeShapeType="1"/>
          </p:cNvSpPr>
          <p:nvPr/>
        </p:nvSpPr>
        <p:spPr bwMode="gray">
          <a:xfrm>
            <a:off x="7735339" y="132916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6" name="Line 30"/>
          <p:cNvSpPr>
            <a:spLocks noChangeShapeType="1"/>
          </p:cNvSpPr>
          <p:nvPr/>
        </p:nvSpPr>
        <p:spPr bwMode="gray">
          <a:xfrm>
            <a:off x="9636558" y="1329163"/>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7" name="AutoShape 20"/>
          <p:cNvSpPr>
            <a:spLocks noChangeArrowheads="1"/>
          </p:cNvSpPr>
          <p:nvPr/>
        </p:nvSpPr>
        <p:spPr bwMode="gray">
          <a:xfrm>
            <a:off x="5622874" y="3622856"/>
            <a:ext cx="422493" cy="677026"/>
          </a:xfrm>
          <a:prstGeom prst="upDownArrow">
            <a:avLst>
              <a:gd name="adj1" fmla="val 50000"/>
              <a:gd name="adj2" fmla="val 25000"/>
            </a:avLst>
          </a:prstGeom>
          <a:gradFill rotWithShape="1">
            <a:gsLst>
              <a:gs pos="0">
                <a:srgbClr val="4AB1E4"/>
              </a:gs>
              <a:gs pos="100000">
                <a:srgbClr val="4AB1E4">
                  <a:gamma/>
                  <a:shade val="69804"/>
                  <a:invGamma/>
                </a:srgbClr>
              </a:gs>
            </a:gsLst>
            <a:lin ang="5400000" scaled="1"/>
          </a:gradFill>
          <a:ln w="25400" algn="ctr">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8" name="矩形 17"/>
          <p:cNvSpPr/>
          <p:nvPr/>
        </p:nvSpPr>
        <p:spPr>
          <a:xfrm>
            <a:off x="1306771" y="4386557"/>
            <a:ext cx="9294846" cy="2308324"/>
          </a:xfrm>
          <a:prstGeom prst="rect">
            <a:avLst/>
          </a:prstGeom>
          <a:ln w="19050">
            <a:solidFill>
              <a:schemeClr val="accent1"/>
            </a:solidFill>
          </a:ln>
        </p:spPr>
        <p:txBody>
          <a:bodyPr wrap="square">
            <a:spAutoFit/>
          </a:bodyPr>
          <a:lstStyle/>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Overall aspects of countering spam in IP-based multimedia applications (X.1244)</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Framework for countering IP multimedia spam (X.1245)</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Framework based on real-time blocking list (RBL) for countering VoIP spam (X-series Supplement 11 to ITU-T X.1245)</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Technologies involved in countering voice spam in telecommunication organizations</a:t>
            </a:r>
            <a:b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b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r>
              <a:rPr lang="en-US" altLang="zh-CN" b="1" kern="0" dirty="0" err="1">
                <a:solidFill>
                  <a:srgbClr val="4AB1E4"/>
                </a:solidFill>
                <a:latin typeface="Traditional Arabic" panose="02020603050405020304" pitchFamily="18" charset="-78"/>
                <a:ea typeface="宋体" pitchFamily="2" charset="-122"/>
                <a:cs typeface="Traditional Arabic" panose="02020603050405020304" pitchFamily="18" charset="-78"/>
              </a:rPr>
              <a:t>X.ticvs</a:t>
            </a: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p>
          <a:p>
            <a:pPr marL="0" lvl="1" indent="-285750">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Supplement to ITU-T X.1245, Technical measures and mechanism on countering the spoofed call in the visited network of </a:t>
            </a:r>
            <a:r>
              <a:rPr lang="en-US" altLang="zh-CN" b="1" kern="0" dirty="0" err="1">
                <a:solidFill>
                  <a:srgbClr val="4AB1E4"/>
                </a:solidFill>
                <a:latin typeface="Traditional Arabic" panose="02020603050405020304" pitchFamily="18" charset="-78"/>
                <a:ea typeface="宋体" pitchFamily="2" charset="-122"/>
                <a:cs typeface="Traditional Arabic" panose="02020603050405020304" pitchFamily="18" charset="-78"/>
              </a:rPr>
              <a:t>VoLTE</a:t>
            </a: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 (</a:t>
            </a:r>
            <a:r>
              <a:rPr lang="en-US" altLang="zh-CN" b="1" kern="0" dirty="0" err="1">
                <a:solidFill>
                  <a:srgbClr val="4AB1E4"/>
                </a:solidFill>
                <a:latin typeface="Traditional Arabic" panose="02020603050405020304" pitchFamily="18" charset="-78"/>
                <a:ea typeface="宋体" pitchFamily="2" charset="-122"/>
                <a:cs typeface="Traditional Arabic" panose="02020603050405020304" pitchFamily="18" charset="-78"/>
              </a:rPr>
              <a:t>X.ticsc</a:t>
            </a: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p>
        </p:txBody>
      </p:sp>
      <p:sp>
        <p:nvSpPr>
          <p:cNvPr id="19" name="矩形 18"/>
          <p:cNvSpPr/>
          <p:nvPr/>
        </p:nvSpPr>
        <p:spPr>
          <a:xfrm>
            <a:off x="407280" y="61426"/>
            <a:ext cx="6995826" cy="625556"/>
          </a:xfrm>
          <a:prstGeom prst="rect">
            <a:avLst/>
          </a:prstGeom>
        </p:spPr>
        <p:txBody>
          <a:bodyPr wrap="non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The Position of Specific Projects in Q5</a:t>
            </a:r>
            <a:endParaRPr kumimoji="0" lang="zh-CN" alt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387074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52173" y="4901138"/>
            <a:ext cx="9294846" cy="646331"/>
          </a:xfrm>
          <a:prstGeom prst="rect">
            <a:avLst/>
          </a:prstGeom>
          <a:ln w="19050">
            <a:solidFill>
              <a:schemeClr val="accent1"/>
            </a:solidFill>
          </a:ln>
        </p:spPr>
        <p:txBody>
          <a:bodyPr wrap="square">
            <a:spAutoFit/>
          </a:bodyPr>
          <a:lstStyle/>
          <a:p>
            <a:pPr marL="0" lvl="1" indent="-285750" algn="ctr">
              <a:buFont typeface="Arial" panose="020B0604020202020204" pitchFamily="34" charset="0"/>
              <a:buChar cha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Technical requirements for countering instant messaging spam (SPIM)</a:t>
            </a:r>
            <a:b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b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r>
              <a:rPr lang="en-US" altLang="zh-CN" b="1" kern="0" dirty="0" err="1">
                <a:solidFill>
                  <a:srgbClr val="4AB1E4"/>
                </a:solidFill>
                <a:latin typeface="Traditional Arabic" panose="02020603050405020304" pitchFamily="18" charset="-78"/>
                <a:ea typeface="宋体" pitchFamily="2" charset="-122"/>
                <a:cs typeface="Traditional Arabic" panose="02020603050405020304" pitchFamily="18" charset="-78"/>
              </a:rPr>
              <a:t>X.cspim</a:t>
            </a: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a:t>
            </a:r>
          </a:p>
        </p:txBody>
      </p:sp>
      <p:sp>
        <p:nvSpPr>
          <p:cNvPr id="5" name="AutoShape 2"/>
          <p:cNvSpPr>
            <a:spLocks noChangeArrowheads="1"/>
          </p:cNvSpPr>
          <p:nvPr/>
        </p:nvSpPr>
        <p:spPr bwMode="gray">
          <a:xfrm>
            <a:off x="712810" y="1152904"/>
            <a:ext cx="10034209" cy="3194787"/>
          </a:xfrm>
          <a:prstGeom prst="roundRect">
            <a:avLst>
              <a:gd name="adj" fmla="val 11921"/>
            </a:avLst>
          </a:prstGeom>
          <a:gradFill rotWithShape="1">
            <a:gsLst>
              <a:gs pos="0">
                <a:srgbClr val="4AB1E4"/>
              </a:gs>
              <a:gs pos="100000">
                <a:srgbClr val="4AB1E4">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6" name="Text Box 5"/>
          <p:cNvSpPr txBox="1">
            <a:spLocks noChangeArrowheads="1"/>
          </p:cNvSpPr>
          <p:nvPr/>
        </p:nvSpPr>
        <p:spPr bwMode="gray">
          <a:xfrm>
            <a:off x="1029680" y="1376972"/>
            <a:ext cx="9294846" cy="369332"/>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Technical strategies</a:t>
            </a:r>
          </a:p>
        </p:txBody>
      </p:sp>
      <p:sp>
        <p:nvSpPr>
          <p:cNvPr id="7" name="Text Box 6"/>
          <p:cNvSpPr txBox="1">
            <a:spLocks noChangeArrowheads="1"/>
          </p:cNvSpPr>
          <p:nvPr/>
        </p:nvSpPr>
        <p:spPr bwMode="gray">
          <a:xfrm>
            <a:off x="1029680" y="1972080"/>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E-mail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8" name="Line 8"/>
          <p:cNvSpPr>
            <a:spLocks noChangeShapeType="1"/>
          </p:cNvSpPr>
          <p:nvPr/>
        </p:nvSpPr>
        <p:spPr bwMode="gray">
          <a:xfrm>
            <a:off x="1874666" y="172632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9" name="Line 13"/>
          <p:cNvSpPr>
            <a:spLocks noChangeShapeType="1"/>
          </p:cNvSpPr>
          <p:nvPr/>
        </p:nvSpPr>
        <p:spPr bwMode="gray">
          <a:xfrm>
            <a:off x="6310842" y="2564277"/>
            <a:ext cx="0" cy="163835"/>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0" name="Text Box 22"/>
          <p:cNvSpPr txBox="1">
            <a:spLocks noChangeArrowheads="1"/>
          </p:cNvSpPr>
          <p:nvPr/>
        </p:nvSpPr>
        <p:spPr bwMode="gray">
          <a:xfrm>
            <a:off x="6748264" y="1970372"/>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Instant Message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1" name="Text Box 23"/>
          <p:cNvSpPr txBox="1">
            <a:spLocks noChangeArrowheads="1"/>
          </p:cNvSpPr>
          <p:nvPr/>
        </p:nvSpPr>
        <p:spPr bwMode="gray">
          <a:xfrm>
            <a:off x="4832117" y="1972080"/>
            <a:ext cx="1689972" cy="2047940"/>
          </a:xfrm>
          <a:prstGeom prst="rect">
            <a:avLst/>
          </a:prstGeom>
          <a:solidFill>
            <a:srgbClr val="FEFFFF"/>
          </a:solidFill>
          <a:ln w="28575" algn="ctr">
            <a:solidFill>
              <a:srgbClr val="4AB1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lvl="0" algn="ctr">
              <a:defRPr/>
            </a:pPr>
            <a:r>
              <a:rPr lang="en-US" altLang="zh-CN" b="1" kern="0" dirty="0">
                <a:solidFill>
                  <a:srgbClr val="4AB1E4"/>
                </a:solidFill>
                <a:latin typeface="Traditional Arabic" panose="02020603050405020304" pitchFamily="18" charset="-78"/>
                <a:ea typeface="宋体" pitchFamily="2" charset="-122"/>
                <a:cs typeface="Traditional Arabic" panose="02020603050405020304" pitchFamily="18" charset="-78"/>
              </a:rPr>
              <a:t>IP-Based Multimedia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4AB1E4"/>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2" name="Text Box 24"/>
          <p:cNvSpPr txBox="1">
            <a:spLocks noChangeArrowheads="1"/>
          </p:cNvSpPr>
          <p:nvPr/>
        </p:nvSpPr>
        <p:spPr bwMode="gray">
          <a:xfrm>
            <a:off x="2945827" y="1981810"/>
            <a:ext cx="1689972" cy="2047940"/>
          </a:xfrm>
          <a:prstGeom prst="rect">
            <a:avLst/>
          </a:prstGeom>
          <a:solidFill>
            <a:srgbClr val="FEFFFF"/>
          </a:solidFill>
          <a:ln w="2857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SMS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Spam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Guideline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72C2EA"/>
                </a:solidFill>
                <a:effectLst/>
                <a:uLnTx/>
                <a:uFillTx/>
                <a:latin typeface="Traditional Arabic" panose="02020603050405020304" pitchFamily="18" charset="-78"/>
                <a:ea typeface="宋体" pitchFamily="2" charset="-122"/>
                <a:cs typeface="Traditional Arabic" panose="02020603050405020304" pitchFamily="18" charset="-78"/>
              </a:rPr>
              <a:t>technologies</a:t>
            </a:r>
          </a:p>
        </p:txBody>
      </p:sp>
      <p:sp>
        <p:nvSpPr>
          <p:cNvPr id="13" name="Text Box 25"/>
          <p:cNvSpPr txBox="1">
            <a:spLocks noChangeArrowheads="1"/>
          </p:cNvSpPr>
          <p:nvPr/>
        </p:nvSpPr>
        <p:spPr bwMode="gray">
          <a:xfrm>
            <a:off x="8634554" y="1972080"/>
            <a:ext cx="1689972" cy="2047940"/>
          </a:xfrm>
          <a:prstGeom prst="rect">
            <a:avLst/>
          </a:prstGeom>
          <a:solidFill>
            <a:srgbClr val="FEFFFF"/>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nchor="ctr"/>
          <a:lstStyle/>
          <a:p>
            <a:pPr lvl="0" algn="ctr"/>
            <a:r>
              <a:rPr lang="en-US" altLang="zh-CN" b="1" kern="0" dirty="0">
                <a:solidFill>
                  <a:srgbClr val="FF0000"/>
                </a:solidFill>
                <a:latin typeface="Traditional Arabic" panose="02020603050405020304" pitchFamily="18" charset="-78"/>
                <a:ea typeface="宋体" pitchFamily="2" charset="-122"/>
                <a:cs typeface="Traditional Arabic" panose="02020603050405020304" pitchFamily="18" charset="-78"/>
              </a:rPr>
              <a:t>Supplement</a:t>
            </a:r>
          </a:p>
          <a:p>
            <a:pPr lvl="0" algn="ctr"/>
            <a:r>
              <a:rPr lang="en-US" altLang="zh-CN" b="1" kern="0" dirty="0">
                <a:solidFill>
                  <a:srgbClr val="FF0000"/>
                </a:solidFill>
                <a:latin typeface="Traditional Arabic" panose="02020603050405020304" pitchFamily="18" charset="-78"/>
                <a:ea typeface="宋体" pitchFamily="2" charset="-122"/>
                <a:cs typeface="Traditional Arabic" panose="02020603050405020304" pitchFamily="18" charset="-78"/>
              </a:rPr>
              <a:t>Technologies</a:t>
            </a:r>
          </a:p>
        </p:txBody>
      </p:sp>
      <p:sp>
        <p:nvSpPr>
          <p:cNvPr id="14" name="Line 27"/>
          <p:cNvSpPr>
            <a:spLocks noChangeShapeType="1"/>
          </p:cNvSpPr>
          <p:nvPr/>
        </p:nvSpPr>
        <p:spPr bwMode="gray">
          <a:xfrm>
            <a:off x="3775884" y="172632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5" name="Line 28"/>
          <p:cNvSpPr>
            <a:spLocks noChangeShapeType="1"/>
          </p:cNvSpPr>
          <p:nvPr/>
        </p:nvSpPr>
        <p:spPr bwMode="gray">
          <a:xfrm>
            <a:off x="5677103" y="172632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6" name="Line 29"/>
          <p:cNvSpPr>
            <a:spLocks noChangeShapeType="1"/>
          </p:cNvSpPr>
          <p:nvPr/>
        </p:nvSpPr>
        <p:spPr bwMode="gray">
          <a:xfrm>
            <a:off x="7578321" y="172632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7" name="Line 30"/>
          <p:cNvSpPr>
            <a:spLocks noChangeShapeType="1"/>
          </p:cNvSpPr>
          <p:nvPr/>
        </p:nvSpPr>
        <p:spPr bwMode="gray">
          <a:xfrm>
            <a:off x="9479540" y="1726327"/>
            <a:ext cx="0" cy="245753"/>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8" name="AutoShape 20"/>
          <p:cNvSpPr>
            <a:spLocks noChangeArrowheads="1"/>
          </p:cNvSpPr>
          <p:nvPr/>
        </p:nvSpPr>
        <p:spPr bwMode="gray">
          <a:xfrm>
            <a:off x="7424947" y="4121212"/>
            <a:ext cx="422493" cy="677026"/>
          </a:xfrm>
          <a:prstGeom prst="upDownArrow">
            <a:avLst>
              <a:gd name="adj1" fmla="val 50000"/>
              <a:gd name="adj2" fmla="val 25000"/>
            </a:avLst>
          </a:prstGeom>
          <a:gradFill rotWithShape="1">
            <a:gsLst>
              <a:gs pos="0">
                <a:srgbClr val="4AB1E4"/>
              </a:gs>
              <a:gs pos="100000">
                <a:srgbClr val="4AB1E4">
                  <a:gamma/>
                  <a:shade val="69804"/>
                  <a:invGamma/>
                </a:srgbClr>
              </a:gs>
            </a:gsLst>
            <a:lin ang="5400000" scaled="1"/>
          </a:gradFill>
          <a:ln w="25400" algn="ctr">
            <a:solidFill>
              <a:srgbClr val="FEFFFF"/>
            </a:solidFill>
            <a:miter lim="800000"/>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ysClr val="windowText" lastClr="000000"/>
              </a:solidFill>
              <a:effectLst/>
              <a:uLnTx/>
              <a:uFillTx/>
              <a:latin typeface="Traditional Arabic" panose="02020603050405020304" pitchFamily="18" charset="-78"/>
              <a:ea typeface="宋体" panose="02010600030101010101" pitchFamily="2" charset="-122"/>
              <a:cs typeface="Traditional Arabic" panose="02020603050405020304" pitchFamily="18" charset="-78"/>
            </a:endParaRPr>
          </a:p>
        </p:txBody>
      </p:sp>
      <p:sp>
        <p:nvSpPr>
          <p:cNvPr id="19" name="矩形 18"/>
          <p:cNvSpPr/>
          <p:nvPr/>
        </p:nvSpPr>
        <p:spPr>
          <a:xfrm>
            <a:off x="407280" y="61426"/>
            <a:ext cx="6995826" cy="625556"/>
          </a:xfrm>
          <a:prstGeom prst="rect">
            <a:avLst/>
          </a:prstGeom>
        </p:spPr>
        <p:txBody>
          <a:bodyPr wrap="non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rPr>
              <a:t>The Position of Specific Projects in Q5</a:t>
            </a:r>
            <a:endParaRPr kumimoji="0" lang="zh-CN" altLang="en-US" sz="3600" b="0" i="0" u="none" strike="noStrike" kern="0" cap="none" spc="0" normalizeH="0" baseline="0" noProof="0" dirty="0">
              <a:ln>
                <a:noFill/>
              </a:ln>
              <a:solidFill>
                <a:prstClr val="black"/>
              </a:solidFill>
              <a:effectLst/>
              <a:uLnTx/>
              <a:uFillTx/>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193855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932382" y="2152938"/>
            <a:ext cx="3810000" cy="3752850"/>
          </a:xfrm>
          <a:prstGeom prst="rect">
            <a:avLst/>
          </a:prstGeom>
        </p:spPr>
      </p:pic>
      <p:sp>
        <p:nvSpPr>
          <p:cNvPr id="3" name="矩形 2"/>
          <p:cNvSpPr/>
          <p:nvPr/>
        </p:nvSpPr>
        <p:spPr>
          <a:xfrm>
            <a:off x="2161309" y="1298675"/>
            <a:ext cx="7352145" cy="634020"/>
          </a:xfrm>
          <a:prstGeom prst="rect">
            <a:avLst/>
          </a:prstGeom>
        </p:spPr>
        <p:txBody>
          <a:bodyPr wrap="square">
            <a:spAutoFit/>
          </a:bodyPr>
          <a:lstStyle/>
          <a:p>
            <a:pPr lvl="0" algn="ctr">
              <a:lnSpc>
                <a:spcPct val="110000"/>
              </a:lnSpc>
              <a:spcAft>
                <a:spcPts val="600"/>
              </a:spcAft>
            </a:pPr>
            <a:r>
              <a:rPr lang="en-US" altLang="zh-CN" sz="3200" dirty="0">
                <a:solidFill>
                  <a:srgbClr val="255F93"/>
                </a:solidFill>
                <a:latin typeface="Candara" panose="020E0502030303020204" pitchFamily="34" charset="0"/>
                <a:ea typeface="STXinwei"/>
                <a:cs typeface="Tahoma"/>
              </a:rPr>
              <a:t>Thank you and Enjoy the Meeting</a:t>
            </a:r>
          </a:p>
        </p:txBody>
      </p:sp>
    </p:spTree>
    <p:extLst>
      <p:ext uri="{BB962C8B-B14F-4D97-AF65-F5344CB8AC3E}">
        <p14:creationId xmlns:p14="http://schemas.microsoft.com/office/powerpoint/2010/main" val="388869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494709" y="220151"/>
            <a:ext cx="9452855" cy="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nSpc>
                <a:spcPct val="95000"/>
              </a:lnSpc>
            </a:pP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M</a:t>
            </a:r>
            <a:r>
              <a:rPr lang="en-US" altLang="zh-CN"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ain Content</a:t>
            </a:r>
            <a:endPar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sp>
        <p:nvSpPr>
          <p:cNvPr id="5" name="Rectangle 5"/>
          <p:cNvSpPr txBox="1">
            <a:spLocks noChangeArrowheads="1"/>
          </p:cNvSpPr>
          <p:nvPr/>
        </p:nvSpPr>
        <p:spPr bwMode="gray">
          <a:xfrm>
            <a:off x="744091" y="1896272"/>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nSpc>
                <a:spcPct val="95000"/>
              </a:lnSpc>
            </a:pPr>
            <a:r>
              <a:rPr lang="en-US" sz="3600" i="0" dirty="0">
                <a:solidFill>
                  <a:srgbClr val="FF0000"/>
                </a:solidFill>
                <a:latin typeface="Narkisim" panose="020E0502050101010101" pitchFamily="34" charset="-79"/>
                <a:ea typeface="微软雅黑" panose="020B0503020204020204" pitchFamily="34" charset="-122"/>
                <a:cs typeface="Narkisim" panose="020E0502050101010101" pitchFamily="34" charset="-79"/>
              </a:rPr>
              <a:t>C</a:t>
            </a:r>
            <a:r>
              <a:rPr lang="en-US" altLang="zh-CN" sz="3600" i="0" dirty="0">
                <a:solidFill>
                  <a:srgbClr val="FF0000"/>
                </a:solidFill>
                <a:latin typeface="Narkisim" panose="020E0502050101010101" pitchFamily="34" charset="-79"/>
                <a:ea typeface="微软雅黑" panose="020B0503020204020204" pitchFamily="34" charset="-122"/>
                <a:cs typeface="Narkisim" panose="020E0502050101010101" pitchFamily="34" charset="-79"/>
              </a:rPr>
              <a:t>hapter 1. Introduction of Spam </a:t>
            </a:r>
            <a:endParaRPr lang="en-US" sz="3600" i="0" dirty="0">
              <a:solidFill>
                <a:srgbClr val="FF0000"/>
              </a:solidFill>
              <a:latin typeface="Narkisim" panose="020E0502050101010101" pitchFamily="34" charset="-79"/>
              <a:ea typeface="微软雅黑" panose="020B0503020204020204" pitchFamily="34" charset="-122"/>
              <a:cs typeface="Narkisim" panose="020E0502050101010101" pitchFamily="34" charset="-79"/>
            </a:endParaRPr>
          </a:p>
        </p:txBody>
      </p:sp>
      <p:sp>
        <p:nvSpPr>
          <p:cNvPr id="6" name="Rectangle 5"/>
          <p:cNvSpPr txBox="1">
            <a:spLocks noChangeArrowheads="1"/>
          </p:cNvSpPr>
          <p:nvPr/>
        </p:nvSpPr>
        <p:spPr bwMode="gray">
          <a:xfrm>
            <a:off x="1482999" y="3191533"/>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nSpc>
                <a:spcPct val="95000"/>
              </a:lnSpc>
            </a:pP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C</a:t>
            </a:r>
            <a:r>
              <a:rPr lang="en-US" altLang="zh-CN"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hapter 2. The Objective and Mission for Q5</a:t>
            </a:r>
            <a:endPar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sp>
        <p:nvSpPr>
          <p:cNvPr id="7" name="Rectangle 5"/>
          <p:cNvSpPr txBox="1">
            <a:spLocks noChangeArrowheads="1"/>
          </p:cNvSpPr>
          <p:nvPr/>
        </p:nvSpPr>
        <p:spPr bwMode="gray">
          <a:xfrm>
            <a:off x="2083363" y="4486795"/>
            <a:ext cx="9452855" cy="605535"/>
          </a:xfrm>
          <a:prstGeom prst="rect">
            <a:avLst/>
          </a:prstGeom>
          <a:solidFill>
            <a:schemeClr val="bg2">
              <a:lumMod val="90000"/>
            </a:schemeClr>
          </a:solidFill>
          <a:ln>
            <a:noFill/>
          </a:ln>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nSpc>
                <a:spcPct val="95000"/>
              </a:lnSpc>
            </a:pP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C</a:t>
            </a:r>
            <a:r>
              <a:rPr lang="en-US" altLang="zh-CN"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hapter 3. The Position of Specific Projects in Q5</a:t>
            </a:r>
            <a:endPar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412308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a:ea typeface="宋体" charset="-122"/>
              </a:rPr>
              <a:t> Standards on countering spam </a:t>
            </a:r>
            <a:endParaRPr lang="zh-CN" altLang="en-US" dirty="0">
              <a:ea typeface="宋体" charset="-122"/>
            </a:endParaRPr>
          </a:p>
        </p:txBody>
      </p:sp>
      <p:sp>
        <p:nvSpPr>
          <p:cNvPr id="3" name="内容占位符 2"/>
          <p:cNvSpPr>
            <a:spLocks noGrp="1"/>
          </p:cNvSpPr>
          <p:nvPr>
            <p:ph idx="1"/>
          </p:nvPr>
        </p:nvSpPr>
        <p:spPr/>
        <p:txBody>
          <a:bodyPr/>
          <a:lstStyle/>
          <a:p>
            <a:r>
              <a:rPr lang="en-US" altLang="zh-CN" sz="2000" dirty="0"/>
              <a:t>ITU-T X.1231 (2008) :Technical strategies for countering spam</a:t>
            </a:r>
          </a:p>
          <a:p>
            <a:endParaRPr lang="en-US" altLang="zh-CN" sz="2000" dirty="0"/>
          </a:p>
          <a:p>
            <a:r>
              <a:rPr lang="en-US" altLang="zh-CN" sz="2000" dirty="0"/>
              <a:t>Summary:</a:t>
            </a:r>
          </a:p>
          <a:p>
            <a:pPr marL="457200" lvl="1" indent="0">
              <a:buNone/>
            </a:pPr>
            <a:r>
              <a:rPr lang="en-US" altLang="zh-CN" sz="2000" dirty="0"/>
              <a:t>This Recommendation</a:t>
            </a:r>
          </a:p>
          <a:p>
            <a:pPr lvl="1"/>
            <a:r>
              <a:rPr lang="en-US" altLang="zh-CN" sz="2000" dirty="0"/>
              <a:t>emphasizes technical strategies for countering spam </a:t>
            </a:r>
          </a:p>
          <a:p>
            <a:pPr lvl="1"/>
            <a:r>
              <a:rPr lang="en-US" altLang="zh-CN" sz="2000" dirty="0"/>
              <a:t>includes general characteristics of spam and main objectives for countering spam.</a:t>
            </a:r>
          </a:p>
          <a:p>
            <a:pPr lvl="1"/>
            <a:r>
              <a:rPr lang="en-US" altLang="zh-CN" sz="2000" dirty="0"/>
              <a:t>provides a checklist to evaluate promising tools for countering spam.</a:t>
            </a:r>
            <a:endParaRPr lang="zh-CN" altLang="en-US" sz="2000"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20</a:t>
            </a:fld>
            <a:endParaRPr lang="en-US" altLang="zh-CN"/>
          </a:p>
        </p:txBody>
      </p:sp>
    </p:spTree>
    <p:extLst>
      <p:ext uri="{BB962C8B-B14F-4D97-AF65-F5344CB8AC3E}">
        <p14:creationId xmlns:p14="http://schemas.microsoft.com/office/powerpoint/2010/main" val="394563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66120" y="152401"/>
            <a:ext cx="7447808" cy="618631"/>
          </a:xfrm>
          <a:prstGeom prst="rect">
            <a:avLst/>
          </a:prstGeom>
        </p:spPr>
        <p:txBody>
          <a:bodyPr vert="horz" lIns="91440" tIns="45720" rIns="91440" bIns="45720" rtlCol="0" anchor="ctr">
            <a:normAutofit/>
          </a:bodyPr>
          <a:lstStyle/>
          <a:p>
            <a:pPr>
              <a:lnSpc>
                <a:spcPct val="95000"/>
              </a:lnSpc>
              <a:spcBef>
                <a:spcPct val="0"/>
              </a:spcBef>
            </a:pPr>
            <a:r>
              <a:rPr lang="en-US" altLang="zh-CN" sz="3600" b="1" dirty="0">
                <a:latin typeface="微软雅黑" panose="020B0503020204020204" pitchFamily="34" charset="-122"/>
                <a:ea typeface="微软雅黑" panose="020B0503020204020204" pitchFamily="34" charset="-122"/>
                <a:cs typeface="Arial" panose="020B0604020202020204" pitchFamily="34" charset="0"/>
              </a:rPr>
              <a:t>Standards on countering spam </a:t>
            </a:r>
            <a:endParaRPr lang="zh-CN" altLang="en-US" sz="3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内容占位符 6"/>
          <p:cNvSpPr>
            <a:spLocks noGrp="1"/>
          </p:cNvSpPr>
          <p:nvPr>
            <p:ph idx="1"/>
          </p:nvPr>
        </p:nvSpPr>
        <p:spPr>
          <a:xfrm>
            <a:off x="1874520" y="1236762"/>
            <a:ext cx="8229600" cy="4525963"/>
          </a:xfrm>
        </p:spPr>
        <p:txBody>
          <a:bodyPr/>
          <a:lstStyle/>
          <a:p>
            <a:r>
              <a:rPr lang="en-US" altLang="zh-CN" sz="3200" dirty="0"/>
              <a:t>ITU-T X.1231 (2008) :Technical strategies for countering spam</a:t>
            </a:r>
          </a:p>
          <a:p>
            <a:endParaRPr lang="zh-CN" altLang="en-US" sz="2000" dirty="0"/>
          </a:p>
        </p:txBody>
      </p:sp>
      <p:sp>
        <p:nvSpPr>
          <p:cNvPr id="6" name="Rectangle 52"/>
          <p:cNvSpPr>
            <a:spLocks noChangeArrowheads="1"/>
          </p:cNvSpPr>
          <p:nvPr/>
        </p:nvSpPr>
        <p:spPr bwMode="auto">
          <a:xfrm>
            <a:off x="3483611" y="4904204"/>
            <a:ext cx="1941513" cy="647700"/>
          </a:xfrm>
          <a:prstGeom prst="rect">
            <a:avLst/>
          </a:prstGeom>
          <a:solidFill>
            <a:schemeClr val="accent1"/>
          </a:solidFill>
          <a:ln w="12700">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dirty="0">
                <a:solidFill>
                  <a:srgbClr val="000000"/>
                </a:solidFill>
                <a:latin typeface="黑体" pitchFamily="49" charset="-122"/>
                <a:ea typeface="黑体" pitchFamily="49" charset="-122"/>
              </a:rPr>
              <a:t>Equipment</a:t>
            </a:r>
          </a:p>
          <a:p>
            <a:pPr algn="ctr"/>
            <a:r>
              <a:rPr lang="en-US" altLang="zh-CN" b="1" dirty="0">
                <a:solidFill>
                  <a:srgbClr val="000000"/>
                </a:solidFill>
                <a:latin typeface="黑体" pitchFamily="49" charset="-122"/>
                <a:ea typeface="黑体" pitchFamily="49" charset="-122"/>
              </a:rPr>
              <a:t>Strategies</a:t>
            </a:r>
            <a:endParaRPr lang="zh-CN" altLang="en-US" b="1" dirty="0">
              <a:solidFill>
                <a:srgbClr val="000000"/>
              </a:solidFill>
              <a:latin typeface="黑体" pitchFamily="49" charset="-122"/>
              <a:ea typeface="黑体" pitchFamily="49" charset="-122"/>
            </a:endParaRPr>
          </a:p>
        </p:txBody>
      </p:sp>
      <p:sp>
        <p:nvSpPr>
          <p:cNvPr id="7" name="Rectangle 57"/>
          <p:cNvSpPr>
            <a:spLocks noChangeArrowheads="1"/>
          </p:cNvSpPr>
          <p:nvPr/>
        </p:nvSpPr>
        <p:spPr bwMode="auto">
          <a:xfrm>
            <a:off x="6583998" y="4904204"/>
            <a:ext cx="1941512" cy="647700"/>
          </a:xfrm>
          <a:prstGeom prst="rect">
            <a:avLst/>
          </a:prstGeom>
          <a:solidFill>
            <a:schemeClr val="accent1"/>
          </a:solidFill>
          <a:ln w="12700">
            <a:solidFill>
              <a:srgbClr val="000000"/>
            </a:solidFill>
            <a:miter lim="800000"/>
            <a:headEnd/>
            <a:tailEnd/>
          </a:ln>
          <a:effectLst>
            <a:outerShdw dist="107763" dir="2700000" algn="ctr" rotWithShape="0">
              <a:schemeClr val="bg2">
                <a:alpha val="50000"/>
              </a:schemeClr>
            </a:outerShdw>
          </a:effectLst>
        </p:spPr>
        <p:txBody>
          <a:bodyPr wrap="square" anchor="ctr"/>
          <a:lstStyle/>
          <a:p>
            <a:pPr algn="ctr"/>
            <a:r>
              <a:rPr lang="en-US" altLang="zh-CN" b="1" dirty="0">
                <a:solidFill>
                  <a:srgbClr val="000000"/>
                </a:solidFill>
                <a:latin typeface="黑体" pitchFamily="49" charset="-122"/>
                <a:ea typeface="黑体" pitchFamily="49" charset="-122"/>
              </a:rPr>
              <a:t>Network Strategies</a:t>
            </a:r>
            <a:endParaRPr lang="zh-CN" altLang="en-US" b="1" dirty="0">
              <a:solidFill>
                <a:srgbClr val="000000"/>
              </a:solidFill>
              <a:latin typeface="黑体" pitchFamily="49" charset="-122"/>
              <a:ea typeface="黑体" pitchFamily="49" charset="-122"/>
            </a:endParaRPr>
          </a:p>
        </p:txBody>
      </p:sp>
      <p:sp>
        <p:nvSpPr>
          <p:cNvPr id="8" name="Rectangle 58"/>
          <p:cNvSpPr>
            <a:spLocks noChangeArrowheads="1"/>
          </p:cNvSpPr>
          <p:nvPr/>
        </p:nvSpPr>
        <p:spPr bwMode="auto">
          <a:xfrm>
            <a:off x="3483610" y="3823117"/>
            <a:ext cx="5041900" cy="647700"/>
          </a:xfrm>
          <a:prstGeom prst="rect">
            <a:avLst/>
          </a:prstGeom>
          <a:solidFill>
            <a:schemeClr val="accent1">
              <a:lumMod val="40000"/>
              <a:lumOff val="60000"/>
            </a:schemeClr>
          </a:solidFill>
          <a:ln w="12700"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gn="ctr"/>
            <a:r>
              <a:rPr lang="en-US" altLang="zh-CN" b="1" dirty="0">
                <a:solidFill>
                  <a:srgbClr val="000000"/>
                </a:solidFill>
                <a:latin typeface="黑体" pitchFamily="49" charset="-122"/>
                <a:ea typeface="黑体" pitchFamily="49" charset="-122"/>
              </a:rPr>
              <a:t>Service Strategies </a:t>
            </a:r>
            <a:endParaRPr lang="zh-CN" altLang="en-US" b="1" dirty="0">
              <a:solidFill>
                <a:srgbClr val="000000"/>
              </a:solidFill>
              <a:latin typeface="黑体" pitchFamily="49" charset="-122"/>
              <a:ea typeface="黑体" pitchFamily="49" charset="-122"/>
            </a:endParaRPr>
          </a:p>
        </p:txBody>
      </p:sp>
      <p:sp>
        <p:nvSpPr>
          <p:cNvPr id="9" name="Rectangle 59"/>
          <p:cNvSpPr>
            <a:spLocks noChangeArrowheads="1"/>
          </p:cNvSpPr>
          <p:nvPr/>
        </p:nvSpPr>
        <p:spPr bwMode="auto">
          <a:xfrm>
            <a:off x="3483611" y="2743617"/>
            <a:ext cx="1941513" cy="647700"/>
          </a:xfrm>
          <a:prstGeom prst="rect">
            <a:avLst/>
          </a:prstGeom>
          <a:solidFill>
            <a:schemeClr val="accent1">
              <a:lumMod val="20000"/>
              <a:lumOff val="80000"/>
            </a:schemeClr>
          </a:solidFill>
          <a:ln w="12700" algn="ctr">
            <a:solidFill>
              <a:srgbClr val="000000"/>
            </a:solidFill>
            <a:miter lim="800000"/>
            <a:headEnd/>
            <a:tailEnd/>
          </a:ln>
          <a:effectLst>
            <a:outerShdw dist="107763" dir="2700000" algn="ctr" rotWithShape="0">
              <a:schemeClr val="bg2">
                <a:alpha val="50000"/>
              </a:schemeClr>
            </a:outerShdw>
          </a:effectLst>
        </p:spPr>
        <p:txBody>
          <a:bodyPr wrap="square" anchor="ctr"/>
          <a:lstStyle/>
          <a:p>
            <a:pPr algn="ctr"/>
            <a:r>
              <a:rPr lang="en-US" altLang="zh-CN" b="1" dirty="0">
                <a:solidFill>
                  <a:srgbClr val="000000"/>
                </a:solidFill>
                <a:latin typeface="黑体" pitchFamily="49" charset="-122"/>
                <a:ea typeface="黑体" pitchFamily="49" charset="-122"/>
              </a:rPr>
              <a:t>Filtering Strategies</a:t>
            </a:r>
            <a:endParaRPr lang="zh-CN" altLang="en-US" b="1" dirty="0">
              <a:solidFill>
                <a:srgbClr val="000000"/>
              </a:solidFill>
              <a:latin typeface="黑体" pitchFamily="49" charset="-122"/>
              <a:ea typeface="黑体" pitchFamily="49" charset="-122"/>
            </a:endParaRPr>
          </a:p>
        </p:txBody>
      </p:sp>
      <p:sp>
        <p:nvSpPr>
          <p:cNvPr id="10" name="Rectangle 60"/>
          <p:cNvSpPr>
            <a:spLocks noChangeArrowheads="1"/>
          </p:cNvSpPr>
          <p:nvPr/>
        </p:nvSpPr>
        <p:spPr bwMode="auto">
          <a:xfrm>
            <a:off x="6580823" y="2743617"/>
            <a:ext cx="1941512" cy="647700"/>
          </a:xfrm>
          <a:prstGeom prst="rect">
            <a:avLst/>
          </a:prstGeom>
          <a:solidFill>
            <a:schemeClr val="accent1">
              <a:lumMod val="20000"/>
              <a:lumOff val="80000"/>
            </a:schemeClr>
          </a:solidFill>
          <a:ln w="12700" algn="ctr">
            <a:solidFill>
              <a:srgbClr val="000000"/>
            </a:solidFill>
            <a:miter lim="800000"/>
            <a:headEnd/>
            <a:tailEnd/>
          </a:ln>
          <a:effectLst>
            <a:outerShdw dist="107763" dir="2700000" algn="ctr" rotWithShape="0">
              <a:schemeClr val="bg2">
                <a:alpha val="50000"/>
              </a:schemeClr>
            </a:outerShdw>
          </a:effectLst>
        </p:spPr>
        <p:txBody>
          <a:bodyPr wrap="square" anchor="ctr"/>
          <a:lstStyle/>
          <a:p>
            <a:pPr algn="ctr"/>
            <a:r>
              <a:rPr lang="en-US" altLang="zh-CN" b="1" dirty="0">
                <a:solidFill>
                  <a:srgbClr val="000000"/>
                </a:solidFill>
                <a:latin typeface="黑体" pitchFamily="49" charset="-122"/>
                <a:ea typeface="黑体" pitchFamily="49" charset="-122"/>
              </a:rPr>
              <a:t>Feedback Strategies</a:t>
            </a:r>
            <a:endParaRPr lang="zh-CN" altLang="en-US" b="1" dirty="0">
              <a:solidFill>
                <a:srgbClr val="000000"/>
              </a:solidFill>
              <a:latin typeface="黑体" pitchFamily="49" charset="-122"/>
              <a:ea typeface="黑体" pitchFamily="49" charset="-122"/>
            </a:endParaRPr>
          </a:p>
        </p:txBody>
      </p:sp>
      <p:sp>
        <p:nvSpPr>
          <p:cNvPr id="11" name="Line 61"/>
          <p:cNvSpPr>
            <a:spLocks noChangeShapeType="1"/>
          </p:cNvSpPr>
          <p:nvPr/>
        </p:nvSpPr>
        <p:spPr bwMode="auto">
          <a:xfrm flipV="1">
            <a:off x="4420235" y="4470818"/>
            <a:ext cx="0" cy="433387"/>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62"/>
          <p:cNvSpPr>
            <a:spLocks noChangeShapeType="1"/>
          </p:cNvSpPr>
          <p:nvPr/>
        </p:nvSpPr>
        <p:spPr bwMode="auto">
          <a:xfrm flipV="1">
            <a:off x="7444423" y="4470818"/>
            <a:ext cx="0" cy="433387"/>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Line 63"/>
          <p:cNvSpPr>
            <a:spLocks noChangeShapeType="1"/>
          </p:cNvSpPr>
          <p:nvPr/>
        </p:nvSpPr>
        <p:spPr bwMode="auto">
          <a:xfrm>
            <a:off x="5428299" y="5191542"/>
            <a:ext cx="1152525" cy="0"/>
          </a:xfrm>
          <a:prstGeom prst="line">
            <a:avLst/>
          </a:prstGeom>
          <a:noFill/>
          <a:ln w="25400" cap="sq">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4" name="Line 64"/>
          <p:cNvSpPr>
            <a:spLocks noChangeShapeType="1"/>
          </p:cNvSpPr>
          <p:nvPr/>
        </p:nvSpPr>
        <p:spPr bwMode="auto">
          <a:xfrm flipV="1">
            <a:off x="4420235" y="3389729"/>
            <a:ext cx="0" cy="433388"/>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5" name="Line 65"/>
          <p:cNvSpPr>
            <a:spLocks noChangeShapeType="1"/>
          </p:cNvSpPr>
          <p:nvPr/>
        </p:nvSpPr>
        <p:spPr bwMode="auto">
          <a:xfrm flipV="1">
            <a:off x="7444423" y="3389729"/>
            <a:ext cx="0" cy="433388"/>
          </a:xfrm>
          <a:prstGeom prst="line">
            <a:avLst/>
          </a:prstGeom>
          <a:noFill/>
          <a:ln w="25400" cap="sq">
            <a:solidFill>
              <a:schemeClr val="tx1"/>
            </a:solidFill>
            <a:miter lim="800000"/>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6" name="Line 66"/>
          <p:cNvSpPr>
            <a:spLocks noChangeShapeType="1"/>
          </p:cNvSpPr>
          <p:nvPr/>
        </p:nvSpPr>
        <p:spPr bwMode="auto">
          <a:xfrm>
            <a:off x="5428299" y="3030954"/>
            <a:ext cx="1152525" cy="0"/>
          </a:xfrm>
          <a:prstGeom prst="line">
            <a:avLst/>
          </a:prstGeom>
          <a:noFill/>
          <a:ln w="25400" cap="sq">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806177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22</a:t>
            </a:fld>
            <a:endParaRPr lang="en-US" altLang="zh-CN" dirty="0"/>
          </a:p>
        </p:txBody>
      </p:sp>
      <p:sp>
        <p:nvSpPr>
          <p:cNvPr id="7" name="内容占位符 6"/>
          <p:cNvSpPr>
            <a:spLocks noGrp="1"/>
          </p:cNvSpPr>
          <p:nvPr>
            <p:ph idx="1"/>
          </p:nvPr>
        </p:nvSpPr>
        <p:spPr/>
        <p:txBody>
          <a:bodyPr/>
          <a:lstStyle/>
          <a:p>
            <a:r>
              <a:rPr lang="en-US" altLang="zh-CN" sz="2000" dirty="0"/>
              <a:t>ITU-T X.1231 (2008) :Technical strategies for countering spam</a:t>
            </a:r>
          </a:p>
          <a:p>
            <a:endParaRPr lang="zh-CN" altLang="en-US" sz="2000" dirty="0"/>
          </a:p>
        </p:txBody>
      </p:sp>
      <p:graphicFrame>
        <p:nvGraphicFramePr>
          <p:cNvPr id="3" name="图示 2"/>
          <p:cNvGraphicFramePr/>
          <p:nvPr>
            <p:extLst/>
          </p:nvPr>
        </p:nvGraphicFramePr>
        <p:xfrm>
          <a:off x="2855640" y="2060848"/>
          <a:ext cx="590465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66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23</a:t>
            </a:fld>
            <a:endParaRPr lang="en-US" altLang="zh-CN" dirty="0"/>
          </a:p>
        </p:txBody>
      </p:sp>
      <p:sp>
        <p:nvSpPr>
          <p:cNvPr id="7" name="内容占位符 6"/>
          <p:cNvSpPr>
            <a:spLocks noGrp="1"/>
          </p:cNvSpPr>
          <p:nvPr>
            <p:ph idx="1"/>
          </p:nvPr>
        </p:nvSpPr>
        <p:spPr/>
        <p:txBody>
          <a:bodyPr/>
          <a:lstStyle/>
          <a:p>
            <a:r>
              <a:rPr lang="en-US" altLang="zh-CN" sz="2000" dirty="0"/>
              <a:t>ITU-T X.1240 (2008): Technologies involved in countering e-mail spam</a:t>
            </a:r>
          </a:p>
          <a:p>
            <a:endParaRPr lang="en-US" altLang="zh-CN" sz="2000" dirty="0"/>
          </a:p>
          <a:p>
            <a:r>
              <a:rPr lang="en-US" altLang="zh-CN" sz="2000" dirty="0"/>
              <a:t>Summary</a:t>
            </a:r>
          </a:p>
          <a:p>
            <a:pPr marL="457200" lvl="1" indent="0">
              <a:buNone/>
            </a:pPr>
            <a:r>
              <a:rPr lang="en-US" altLang="zh-CN" sz="2000" dirty="0"/>
              <a:t>This Recommendation</a:t>
            </a:r>
          </a:p>
          <a:p>
            <a:pPr lvl="1"/>
            <a:r>
              <a:rPr lang="en-US" altLang="zh-CN" sz="2000" dirty="0"/>
              <a:t>specifies basic concepts, characteristics and effects of e-mail spam, and technologies involved in countering e-mail spam. </a:t>
            </a:r>
          </a:p>
          <a:p>
            <a:pPr lvl="1"/>
            <a:r>
              <a:rPr lang="en-US" altLang="zh-CN" sz="2000" dirty="0"/>
              <a:t>introduces the current technical solutions and related activities from various standards development organizations and relevant organizations on countering e-mail spam</a:t>
            </a:r>
          </a:p>
          <a:p>
            <a:pPr lvl="1"/>
            <a:r>
              <a:rPr lang="en-US" altLang="zh-CN" sz="2000" dirty="0"/>
              <a:t>provides guidelines and information to users who want to develop technical solutions on countering e-mail spam. </a:t>
            </a:r>
            <a:endParaRPr lang="zh-CN" altLang="en-US" sz="2000" dirty="0"/>
          </a:p>
        </p:txBody>
      </p:sp>
    </p:spTree>
    <p:extLst>
      <p:ext uri="{BB962C8B-B14F-4D97-AF65-F5344CB8AC3E}">
        <p14:creationId xmlns:p14="http://schemas.microsoft.com/office/powerpoint/2010/main" val="1678181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24</a:t>
            </a:fld>
            <a:endParaRPr lang="en-US" altLang="zh-CN" dirty="0"/>
          </a:p>
        </p:txBody>
      </p:sp>
      <p:sp>
        <p:nvSpPr>
          <p:cNvPr id="7" name="内容占位符 6"/>
          <p:cNvSpPr>
            <a:spLocks noGrp="1"/>
          </p:cNvSpPr>
          <p:nvPr>
            <p:ph idx="1"/>
          </p:nvPr>
        </p:nvSpPr>
        <p:spPr/>
        <p:txBody>
          <a:bodyPr/>
          <a:lstStyle/>
          <a:p>
            <a:r>
              <a:rPr lang="en-US" altLang="zh-CN" sz="2000" dirty="0"/>
              <a:t>ITU-T X.1241 (2008): Technical framework for countering email spam</a:t>
            </a:r>
          </a:p>
          <a:p>
            <a:r>
              <a:rPr lang="en-US" altLang="zh-CN" sz="2000" dirty="0"/>
              <a:t>Summary</a:t>
            </a:r>
          </a:p>
          <a:p>
            <a:pPr marL="457200" lvl="1" indent="0">
              <a:buNone/>
            </a:pPr>
            <a:r>
              <a:rPr lang="en-US" altLang="zh-CN" sz="2000" dirty="0"/>
              <a:t>This Recommendation</a:t>
            </a:r>
          </a:p>
          <a:p>
            <a:pPr lvl="1"/>
            <a:r>
              <a:rPr lang="en-US" altLang="zh-CN" sz="2000" dirty="0"/>
              <a:t>provides a technical framework for countering email spam, which describes one recommended structure of an anti-spam processing domain and defined function of major modules in it.</a:t>
            </a:r>
          </a:p>
          <a:p>
            <a:pPr lvl="1"/>
            <a:endParaRPr lang="en-US" altLang="zh-CN" sz="2000" dirty="0"/>
          </a:p>
        </p:txBody>
      </p:sp>
    </p:spTree>
    <p:extLst>
      <p:ext uri="{BB962C8B-B14F-4D97-AF65-F5344CB8AC3E}">
        <p14:creationId xmlns:p14="http://schemas.microsoft.com/office/powerpoint/2010/main" val="342658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 Standards on countering spam </a:t>
            </a:r>
            <a:endParaRPr lang="zh-CN" altLang="en-US" dirty="0"/>
          </a:p>
        </p:txBody>
      </p:sp>
      <p:sp>
        <p:nvSpPr>
          <p:cNvPr id="5" name="灯片编号占位符 4"/>
          <p:cNvSpPr>
            <a:spLocks noGrp="1"/>
          </p:cNvSpPr>
          <p:nvPr>
            <p:ph type="sldNum" sz="quarter" idx="11"/>
          </p:nvPr>
        </p:nvSpPr>
        <p:spPr>
          <a:xfrm>
            <a:off x="4814209" y="6559548"/>
            <a:ext cx="3086100" cy="365125"/>
          </a:xfrm>
        </p:spPr>
        <p:txBody>
          <a:bodyPr/>
          <a:lstStyle/>
          <a:p>
            <a:fld id="{C4581326-4229-471E-87E5-E4CEC0FE22D3}" type="slidenum">
              <a:rPr lang="en-US" altLang="zh-CN" smtClean="0"/>
              <a:pPr/>
              <a:t>25</a:t>
            </a:fld>
            <a:endParaRPr lang="en-US" altLang="zh-CN" dirty="0"/>
          </a:p>
        </p:txBody>
      </p:sp>
      <p:sp>
        <p:nvSpPr>
          <p:cNvPr id="7" name="内容占位符 6"/>
          <p:cNvSpPr>
            <a:spLocks noGrp="1"/>
          </p:cNvSpPr>
          <p:nvPr>
            <p:ph idx="1"/>
          </p:nvPr>
        </p:nvSpPr>
        <p:spPr>
          <a:xfrm>
            <a:off x="2025965" y="1419743"/>
            <a:ext cx="7886700" cy="4972273"/>
          </a:xfrm>
        </p:spPr>
        <p:txBody>
          <a:bodyPr/>
          <a:lstStyle/>
          <a:p>
            <a:r>
              <a:rPr lang="en-US" altLang="zh-CN" sz="2000" dirty="0"/>
              <a:t>ITU-T X.1241 (2008): Technical framework for countering email spam</a:t>
            </a:r>
          </a:p>
          <a:p>
            <a:endParaRPr lang="en-US" altLang="zh-CN" sz="2000" dirty="0"/>
          </a:p>
          <a:p>
            <a:endParaRPr lang="en-US" altLang="zh-CN" sz="2000" dirty="0"/>
          </a:p>
          <a:p>
            <a:pPr marL="0" indent="0">
              <a:buNone/>
            </a:pPr>
            <a:endParaRPr lang="en-US" altLang="zh-CN" sz="2000" dirty="0"/>
          </a:p>
        </p:txBody>
      </p:sp>
      <p:sp>
        <p:nvSpPr>
          <p:cNvPr id="3" name="圆角矩形 2"/>
          <p:cNvSpPr/>
          <p:nvPr/>
        </p:nvSpPr>
        <p:spPr bwMode="auto">
          <a:xfrm>
            <a:off x="5061115" y="2192036"/>
            <a:ext cx="1944216"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Anti-spam processing entity</a:t>
            </a:r>
            <a:endParaRPr lang="zh-CN" altLang="en-US" sz="1200" b="1" dirty="0">
              <a:solidFill>
                <a:schemeClr val="bg1"/>
              </a:solidFill>
            </a:endParaRPr>
          </a:p>
        </p:txBody>
      </p:sp>
      <p:sp>
        <p:nvSpPr>
          <p:cNvPr id="9" name="圆角矩形 8"/>
          <p:cNvSpPr/>
          <p:nvPr/>
        </p:nvSpPr>
        <p:spPr bwMode="auto">
          <a:xfrm>
            <a:off x="3692963" y="3344164"/>
            <a:ext cx="2160240"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Anti-spam processing sub-entity</a:t>
            </a:r>
            <a:endParaRPr lang="zh-CN" altLang="en-US" sz="1200" b="1" dirty="0">
              <a:solidFill>
                <a:schemeClr val="bg1"/>
              </a:solidFill>
            </a:endParaRPr>
          </a:p>
        </p:txBody>
      </p:sp>
      <p:sp>
        <p:nvSpPr>
          <p:cNvPr id="10" name="圆角矩形 9"/>
          <p:cNvSpPr/>
          <p:nvPr/>
        </p:nvSpPr>
        <p:spPr bwMode="auto">
          <a:xfrm>
            <a:off x="6285251" y="3344164"/>
            <a:ext cx="2160240"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Anti-spam processing sub-entity</a:t>
            </a:r>
            <a:endParaRPr lang="zh-CN" altLang="en-US" sz="1200" b="1" dirty="0">
              <a:solidFill>
                <a:schemeClr val="bg1"/>
              </a:solidFill>
            </a:endParaRPr>
          </a:p>
        </p:txBody>
      </p:sp>
      <p:sp>
        <p:nvSpPr>
          <p:cNvPr id="11" name="圆角矩形 10"/>
          <p:cNvSpPr/>
          <p:nvPr/>
        </p:nvSpPr>
        <p:spPr bwMode="auto">
          <a:xfrm>
            <a:off x="3692963" y="4568300"/>
            <a:ext cx="2160240"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Server</a:t>
            </a:r>
            <a:endParaRPr lang="zh-CN" altLang="en-US" sz="1200" b="1" dirty="0">
              <a:solidFill>
                <a:schemeClr val="bg1"/>
              </a:solidFill>
            </a:endParaRPr>
          </a:p>
        </p:txBody>
      </p:sp>
      <p:sp>
        <p:nvSpPr>
          <p:cNvPr id="12" name="圆角矩形 11"/>
          <p:cNvSpPr/>
          <p:nvPr/>
        </p:nvSpPr>
        <p:spPr bwMode="auto">
          <a:xfrm>
            <a:off x="6285251" y="4568300"/>
            <a:ext cx="2160240"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Server</a:t>
            </a:r>
            <a:endParaRPr lang="zh-CN" altLang="en-US" sz="1200" b="1" dirty="0">
              <a:solidFill>
                <a:schemeClr val="bg1"/>
              </a:solidFill>
            </a:endParaRPr>
          </a:p>
        </p:txBody>
      </p:sp>
      <p:sp>
        <p:nvSpPr>
          <p:cNvPr id="13" name="圆角矩形 12"/>
          <p:cNvSpPr/>
          <p:nvPr/>
        </p:nvSpPr>
        <p:spPr bwMode="auto">
          <a:xfrm>
            <a:off x="3692963" y="5792436"/>
            <a:ext cx="2160240"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Client</a:t>
            </a:r>
            <a:endParaRPr lang="zh-CN" altLang="en-US" sz="1200" b="1" dirty="0">
              <a:solidFill>
                <a:schemeClr val="bg1"/>
              </a:solidFill>
            </a:endParaRPr>
          </a:p>
        </p:txBody>
      </p:sp>
      <p:sp>
        <p:nvSpPr>
          <p:cNvPr id="14" name="圆角矩形 13"/>
          <p:cNvSpPr/>
          <p:nvPr/>
        </p:nvSpPr>
        <p:spPr bwMode="auto">
          <a:xfrm>
            <a:off x="6285251" y="5792436"/>
            <a:ext cx="2160240" cy="432048"/>
          </a:xfrm>
          <a:prstGeom prst="roundRect">
            <a:avLst/>
          </a:prstGeom>
          <a:solidFill>
            <a:schemeClr val="tx1">
              <a:lumMod val="50000"/>
              <a:lumOff val="50000"/>
            </a:schemeClr>
          </a:solidFill>
          <a:ln w="25400">
            <a:solidFill>
              <a:srgbClr val="FEFFFF"/>
            </a:solidFill>
            <a:round/>
            <a:headEnd/>
            <a:tailEnd/>
          </a:ln>
          <a:effectLst>
            <a:outerShdw dist="53882" dir="2700000" algn="ctr" rotWithShape="0">
              <a:srgbClr val="000000">
                <a:alpha val="50000"/>
              </a:srgbClr>
            </a:outerShdw>
          </a:effectLst>
        </p:spPr>
        <p:txBody>
          <a:bodyPr wrap="square" anchor="ctr"/>
          <a:lstStyle/>
          <a:p>
            <a:pPr algn="ctr"/>
            <a:r>
              <a:rPr lang="en-US" altLang="zh-CN" sz="1200" b="1" dirty="0">
                <a:solidFill>
                  <a:schemeClr val="bg1"/>
                </a:solidFill>
              </a:rPr>
              <a:t>Email Client</a:t>
            </a:r>
            <a:endParaRPr lang="zh-CN" altLang="en-US" sz="1200" b="1" dirty="0">
              <a:solidFill>
                <a:schemeClr val="bg1"/>
              </a:solidFill>
            </a:endParaRPr>
          </a:p>
        </p:txBody>
      </p:sp>
      <p:cxnSp>
        <p:nvCxnSpPr>
          <p:cNvPr id="15" name="直接箭头连接符 14"/>
          <p:cNvCxnSpPr>
            <a:stCxn id="9" idx="0"/>
            <a:endCxn id="3" idx="2"/>
          </p:cNvCxnSpPr>
          <p:nvPr/>
        </p:nvCxnSpPr>
        <p:spPr bwMode="auto">
          <a:xfrm flipV="1">
            <a:off x="4773083" y="2624084"/>
            <a:ext cx="1260140" cy="72008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7" name="直接箭头连接符 16"/>
          <p:cNvCxnSpPr>
            <a:stCxn id="10" idx="0"/>
            <a:endCxn id="3" idx="2"/>
          </p:cNvCxnSpPr>
          <p:nvPr/>
        </p:nvCxnSpPr>
        <p:spPr bwMode="auto">
          <a:xfrm flipH="1" flipV="1">
            <a:off x="6033223" y="2624084"/>
            <a:ext cx="1332148" cy="72008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8" name="直接箭头连接符 17"/>
          <p:cNvCxnSpPr>
            <a:stCxn id="11" idx="0"/>
            <a:endCxn id="9" idx="2"/>
          </p:cNvCxnSpPr>
          <p:nvPr/>
        </p:nvCxnSpPr>
        <p:spPr bwMode="auto">
          <a:xfrm flipV="1">
            <a:off x="4773083" y="3776212"/>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1" name="直接箭头连接符 20"/>
          <p:cNvCxnSpPr>
            <a:stCxn id="12" idx="0"/>
            <a:endCxn id="10" idx="2"/>
          </p:cNvCxnSpPr>
          <p:nvPr/>
        </p:nvCxnSpPr>
        <p:spPr bwMode="auto">
          <a:xfrm flipV="1">
            <a:off x="7365371" y="3776212"/>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4" name="直接箭头连接符 23"/>
          <p:cNvCxnSpPr>
            <a:stCxn id="13" idx="0"/>
            <a:endCxn id="11" idx="2"/>
          </p:cNvCxnSpPr>
          <p:nvPr/>
        </p:nvCxnSpPr>
        <p:spPr bwMode="auto">
          <a:xfrm flipV="1">
            <a:off x="4773083" y="5000348"/>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7" name="直接箭头连接符 26"/>
          <p:cNvCxnSpPr>
            <a:stCxn id="14" idx="0"/>
            <a:endCxn id="12" idx="2"/>
          </p:cNvCxnSpPr>
          <p:nvPr/>
        </p:nvCxnSpPr>
        <p:spPr bwMode="auto">
          <a:xfrm flipV="1">
            <a:off x="7365371" y="5000348"/>
            <a:ext cx="0" cy="7920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0" name="直接箭头连接符 29"/>
          <p:cNvCxnSpPr>
            <a:stCxn id="10" idx="1"/>
            <a:endCxn id="9" idx="3"/>
          </p:cNvCxnSpPr>
          <p:nvPr/>
        </p:nvCxnSpPr>
        <p:spPr bwMode="auto">
          <a:xfrm flipH="1">
            <a:off x="5853203" y="3560188"/>
            <a:ext cx="432048"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3" name="直接箭头连接符 32"/>
          <p:cNvCxnSpPr>
            <a:stCxn id="12" idx="1"/>
            <a:endCxn id="11" idx="3"/>
          </p:cNvCxnSpPr>
          <p:nvPr/>
        </p:nvCxnSpPr>
        <p:spPr bwMode="auto">
          <a:xfrm flipH="1">
            <a:off x="5853203" y="4784324"/>
            <a:ext cx="432048"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7" name="肘形连接符 36"/>
          <p:cNvCxnSpPr>
            <a:stCxn id="9" idx="1"/>
            <a:endCxn id="13" idx="1"/>
          </p:cNvCxnSpPr>
          <p:nvPr/>
        </p:nvCxnSpPr>
        <p:spPr bwMode="auto">
          <a:xfrm rot="10800000" flipV="1">
            <a:off x="3692963" y="3560188"/>
            <a:ext cx="12700" cy="2448272"/>
          </a:xfrm>
          <a:prstGeom prst="bentConnector3">
            <a:avLst>
              <a:gd name="adj1" fmla="val 1800000"/>
            </a:avLst>
          </a:prstGeom>
          <a:solidFill>
            <a:schemeClr val="accent1"/>
          </a:solidFill>
          <a:ln w="9525" cap="flat" cmpd="sng" algn="ctr">
            <a:solidFill>
              <a:schemeClr val="tx1"/>
            </a:solidFill>
            <a:prstDash val="solid"/>
            <a:round/>
            <a:headEnd type="arrow"/>
            <a:tailEnd type="arrow"/>
          </a:ln>
          <a:effectLst/>
        </p:spPr>
      </p:cxnSp>
      <p:cxnSp>
        <p:nvCxnSpPr>
          <p:cNvPr id="39" name="肘形连接符 38"/>
          <p:cNvCxnSpPr>
            <a:stCxn id="10" idx="3"/>
            <a:endCxn id="14" idx="3"/>
          </p:cNvCxnSpPr>
          <p:nvPr/>
        </p:nvCxnSpPr>
        <p:spPr bwMode="auto">
          <a:xfrm>
            <a:off x="8445491" y="3560188"/>
            <a:ext cx="12700" cy="2448272"/>
          </a:xfrm>
          <a:prstGeom prst="bentConnector3">
            <a:avLst>
              <a:gd name="adj1" fmla="val 1800000"/>
            </a:avLst>
          </a:prstGeom>
          <a:solidFill>
            <a:schemeClr val="accent1"/>
          </a:solidFill>
          <a:ln w="9525" cap="flat" cmpd="sng" algn="ctr">
            <a:solidFill>
              <a:schemeClr val="tx1"/>
            </a:solidFill>
            <a:prstDash val="solid"/>
            <a:round/>
            <a:headEnd type="arrow"/>
            <a:tailEnd type="arrow"/>
          </a:ln>
          <a:effectLst/>
        </p:spPr>
      </p:cxnSp>
      <p:grpSp>
        <p:nvGrpSpPr>
          <p:cNvPr id="98" name="组合 97"/>
          <p:cNvGrpSpPr/>
          <p:nvPr/>
        </p:nvGrpSpPr>
        <p:grpSpPr>
          <a:xfrm>
            <a:off x="1532723" y="2408060"/>
            <a:ext cx="9484974" cy="3168352"/>
            <a:chOff x="-252536" y="2204864"/>
            <a:chExt cx="9484974" cy="3168352"/>
          </a:xfrm>
        </p:grpSpPr>
        <p:sp>
          <p:nvSpPr>
            <p:cNvPr id="91" name="线形标注 1(带强调线) 90"/>
            <p:cNvSpPr/>
            <p:nvPr/>
          </p:nvSpPr>
          <p:spPr bwMode="auto">
            <a:xfrm>
              <a:off x="6424126" y="2204864"/>
              <a:ext cx="2808312" cy="648072"/>
            </a:xfrm>
            <a:prstGeom prst="accentCallout1">
              <a:avLst>
                <a:gd name="adj1" fmla="val 86231"/>
                <a:gd name="adj2" fmla="val -4558"/>
                <a:gd name="adj3" fmla="val 87962"/>
                <a:gd name="adj4" fmla="val -52019"/>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altLang="zh-CN" sz="1200" dirty="0">
                  <a:solidFill>
                    <a:srgbClr val="FF0000"/>
                  </a:solidFill>
                </a:rPr>
                <a:t>IA: FTP and HTTP</a:t>
              </a:r>
            </a:p>
            <a:p>
              <a:r>
                <a:rPr lang="en-US" altLang="zh-CN" sz="1200" dirty="0">
                  <a:solidFill>
                    <a:srgbClr val="FF0000"/>
                  </a:solidFill>
                </a:rPr>
                <a:t>Complaint reports and rules</a:t>
              </a:r>
              <a:endParaRPr lang="zh-CN" altLang="en-US" sz="1200" dirty="0">
                <a:solidFill>
                  <a:srgbClr val="FF0000"/>
                </a:solidFill>
              </a:endParaRPr>
            </a:p>
          </p:txBody>
        </p:sp>
        <p:sp>
          <p:nvSpPr>
            <p:cNvPr id="92" name="线形标注 1(带强调线) 91"/>
            <p:cNvSpPr/>
            <p:nvPr/>
          </p:nvSpPr>
          <p:spPr bwMode="auto">
            <a:xfrm>
              <a:off x="7308304" y="3349114"/>
              <a:ext cx="1728193" cy="648072"/>
            </a:xfrm>
            <a:prstGeom prst="accentCallout1">
              <a:avLst>
                <a:gd name="adj1" fmla="val 76007"/>
                <a:gd name="adj2" fmla="val -2965"/>
                <a:gd name="adj3" fmla="val 75693"/>
                <a:gd name="adj4" fmla="val -87479"/>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altLang="zh-CN" sz="1200" dirty="0">
                  <a:solidFill>
                    <a:srgbClr val="FF0000"/>
                  </a:solidFill>
                </a:rPr>
                <a:t>IB: FTP and HTTP</a:t>
              </a:r>
            </a:p>
            <a:p>
              <a:r>
                <a:rPr lang="en-US" altLang="zh-CN" sz="1200" dirty="0">
                  <a:solidFill>
                    <a:srgbClr val="FF0000"/>
                  </a:solidFill>
                </a:rPr>
                <a:t>Complaint reports and rules</a:t>
              </a:r>
              <a:endParaRPr lang="zh-CN" altLang="en-US" sz="1200" dirty="0">
                <a:solidFill>
                  <a:srgbClr val="FF0000"/>
                </a:solidFill>
              </a:endParaRPr>
            </a:p>
          </p:txBody>
        </p:sp>
        <p:sp>
          <p:nvSpPr>
            <p:cNvPr id="93" name="线形标注 1(带强调线) 92"/>
            <p:cNvSpPr/>
            <p:nvPr/>
          </p:nvSpPr>
          <p:spPr bwMode="auto">
            <a:xfrm>
              <a:off x="1704381" y="2204864"/>
              <a:ext cx="1211435" cy="648072"/>
            </a:xfrm>
            <a:prstGeom prst="accentCallout1">
              <a:avLst>
                <a:gd name="adj1" fmla="val 61693"/>
                <a:gd name="adj2" fmla="val 108358"/>
                <a:gd name="adj3" fmla="val 92052"/>
                <a:gd name="adj4" fmla="val 153774"/>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algn="r"/>
              <a:r>
                <a:rPr lang="en-US" altLang="zh-CN" sz="1200" dirty="0">
                  <a:solidFill>
                    <a:srgbClr val="FF0000"/>
                  </a:solidFill>
                </a:rPr>
                <a:t>IC: SMTP</a:t>
              </a:r>
            </a:p>
            <a:p>
              <a:pPr algn="r"/>
              <a:r>
                <a:rPr lang="en-US" altLang="zh-CN" sz="1200" dirty="0">
                  <a:solidFill>
                    <a:srgbClr val="FF0000"/>
                  </a:solidFill>
                </a:rPr>
                <a:t>messages</a:t>
              </a:r>
              <a:endParaRPr lang="zh-CN" altLang="en-US" sz="1200" dirty="0">
                <a:solidFill>
                  <a:srgbClr val="FF0000"/>
                </a:solidFill>
              </a:endParaRPr>
            </a:p>
          </p:txBody>
        </p:sp>
        <p:sp>
          <p:nvSpPr>
            <p:cNvPr id="95" name="线形标注 1(带强调线) 94"/>
            <p:cNvSpPr/>
            <p:nvPr/>
          </p:nvSpPr>
          <p:spPr bwMode="auto">
            <a:xfrm>
              <a:off x="7308304" y="4725144"/>
              <a:ext cx="1728193" cy="648072"/>
            </a:xfrm>
            <a:prstGeom prst="accentCallout1">
              <a:avLst>
                <a:gd name="adj1" fmla="val 76007"/>
                <a:gd name="adj2" fmla="val -2965"/>
                <a:gd name="adj3" fmla="val 75693"/>
                <a:gd name="adj4" fmla="val -87479"/>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r>
                <a:rPr lang="en-US" altLang="zh-CN" sz="1200" dirty="0">
                  <a:solidFill>
                    <a:srgbClr val="FF0000"/>
                  </a:solidFill>
                </a:rPr>
                <a:t>ID: POP3, IMAP4</a:t>
              </a:r>
            </a:p>
            <a:p>
              <a:r>
                <a:rPr lang="en-US" altLang="zh-CN" sz="1200" dirty="0">
                  <a:solidFill>
                    <a:srgbClr val="FF0000"/>
                  </a:solidFill>
                </a:rPr>
                <a:t>Emails</a:t>
              </a:r>
              <a:endParaRPr lang="zh-CN" altLang="en-US" sz="1200" dirty="0">
                <a:solidFill>
                  <a:srgbClr val="FF0000"/>
                </a:solidFill>
              </a:endParaRPr>
            </a:p>
          </p:txBody>
        </p:sp>
        <p:sp>
          <p:nvSpPr>
            <p:cNvPr id="97" name="线形标注 1(带强调线) 96"/>
            <p:cNvSpPr/>
            <p:nvPr/>
          </p:nvSpPr>
          <p:spPr bwMode="auto">
            <a:xfrm>
              <a:off x="-252536" y="4149080"/>
              <a:ext cx="1805501" cy="648072"/>
            </a:xfrm>
            <a:prstGeom prst="accentCallout1">
              <a:avLst>
                <a:gd name="adj1" fmla="val 51469"/>
                <a:gd name="adj2" fmla="val 99734"/>
                <a:gd name="adj3" fmla="val 53200"/>
                <a:gd name="adj4" fmla="val 109058"/>
              </a:avLst>
            </a:prstGeom>
            <a:noFill/>
            <a:ln w="9525"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algn="r"/>
              <a:r>
                <a:rPr lang="en-US" altLang="zh-CN" sz="1200" dirty="0">
                  <a:solidFill>
                    <a:srgbClr val="FF0000"/>
                  </a:solidFill>
                </a:rPr>
                <a:t>IE: Web online, phone, email and client Software</a:t>
              </a:r>
            </a:p>
            <a:p>
              <a:pPr algn="r"/>
              <a:r>
                <a:rPr lang="en-US" altLang="zh-CN" sz="1200" dirty="0">
                  <a:solidFill>
                    <a:srgbClr val="FF0000"/>
                  </a:solidFill>
                </a:rPr>
                <a:t>Complaints</a:t>
              </a:r>
              <a:endParaRPr lang="zh-CN" altLang="en-US" sz="1200" dirty="0">
                <a:solidFill>
                  <a:srgbClr val="FF0000"/>
                </a:solidFill>
              </a:endParaRPr>
            </a:p>
          </p:txBody>
        </p:sp>
      </p:grpSp>
    </p:spTree>
    <p:extLst>
      <p:ext uri="{BB962C8B-B14F-4D97-AF65-F5344CB8AC3E}">
        <p14:creationId xmlns:p14="http://schemas.microsoft.com/office/powerpoint/2010/main" val="19119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26</a:t>
            </a:fld>
            <a:endParaRPr lang="en-US" altLang="zh-CN" dirty="0"/>
          </a:p>
        </p:txBody>
      </p:sp>
      <p:sp>
        <p:nvSpPr>
          <p:cNvPr id="7" name="内容占位符 6"/>
          <p:cNvSpPr>
            <a:spLocks noGrp="1"/>
          </p:cNvSpPr>
          <p:nvPr>
            <p:ph idx="1"/>
          </p:nvPr>
        </p:nvSpPr>
        <p:spPr/>
        <p:txBody>
          <a:bodyPr/>
          <a:lstStyle/>
          <a:p>
            <a:r>
              <a:rPr lang="en-US" altLang="zh-CN" sz="2000" dirty="0"/>
              <a:t>ITU-T X.1242 (2009): Short message service (SMS) spam filtering system based on user-specified rules</a:t>
            </a:r>
          </a:p>
          <a:p>
            <a:endParaRPr lang="en-US" altLang="zh-CN" sz="2000" dirty="0"/>
          </a:p>
          <a:p>
            <a:r>
              <a:rPr lang="en-US" altLang="zh-CN" sz="2000" dirty="0"/>
              <a:t>Summary</a:t>
            </a:r>
          </a:p>
          <a:p>
            <a:pPr marL="457200" lvl="1" indent="0">
              <a:buNone/>
            </a:pPr>
            <a:r>
              <a:rPr lang="en-US" altLang="zh-CN" sz="2000" dirty="0"/>
              <a:t>This Recommendation</a:t>
            </a:r>
          </a:p>
          <a:p>
            <a:pPr lvl="1"/>
            <a:r>
              <a:rPr lang="en-US" altLang="zh-CN" sz="2000" dirty="0"/>
              <a:t>describes the realization of the SMS spam filtering system based on user-specified rules. </a:t>
            </a:r>
          </a:p>
          <a:p>
            <a:pPr lvl="1"/>
            <a:r>
              <a:rPr lang="en-US" altLang="zh-CN" sz="2000" dirty="0"/>
              <a:t>defines the structure of SMS spam filtering system, SMS spam filtering functions, users' service management, communication protocols and basic functional requirements of terminals with SMS functions.</a:t>
            </a:r>
            <a:endParaRPr lang="zh-CN" altLang="en-US" sz="2000" dirty="0"/>
          </a:p>
        </p:txBody>
      </p:sp>
    </p:spTree>
    <p:extLst>
      <p:ext uri="{BB962C8B-B14F-4D97-AF65-F5344CB8AC3E}">
        <p14:creationId xmlns:p14="http://schemas.microsoft.com/office/powerpoint/2010/main" val="11250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a:xfrm>
            <a:off x="2515500" y="6356352"/>
            <a:ext cx="2057400" cy="365125"/>
          </a:xfrm>
        </p:spPr>
        <p:txBody>
          <a:bodyPr/>
          <a:lstStyle/>
          <a:p>
            <a:pPr>
              <a:defRPr/>
            </a:pPr>
            <a:r>
              <a:rPr lang="en-US"/>
              <a:t>Durban, South Africa, 8 July 2013</a:t>
            </a:r>
          </a:p>
        </p:txBody>
      </p:sp>
      <p:sp>
        <p:nvSpPr>
          <p:cNvPr id="5" name="灯片编号占位符 4"/>
          <p:cNvSpPr>
            <a:spLocks noGrp="1"/>
          </p:cNvSpPr>
          <p:nvPr>
            <p:ph type="sldNum" sz="quarter" idx="11"/>
          </p:nvPr>
        </p:nvSpPr>
        <p:spPr>
          <a:xfrm>
            <a:off x="4915800" y="6356352"/>
            <a:ext cx="3086100" cy="365125"/>
          </a:xfrm>
        </p:spPr>
        <p:txBody>
          <a:bodyPr/>
          <a:lstStyle/>
          <a:p>
            <a:fld id="{C4581326-4229-471E-87E5-E4CEC0FE22D3}" type="slidenum">
              <a:rPr lang="en-US" altLang="zh-CN" smtClean="0"/>
              <a:pPr/>
              <a:t>27</a:t>
            </a:fld>
            <a:endParaRPr lang="en-US" altLang="zh-CN" dirty="0"/>
          </a:p>
        </p:txBody>
      </p:sp>
      <p:sp>
        <p:nvSpPr>
          <p:cNvPr id="7" name="内容占位符 6"/>
          <p:cNvSpPr>
            <a:spLocks noGrp="1"/>
          </p:cNvSpPr>
          <p:nvPr>
            <p:ph idx="1"/>
          </p:nvPr>
        </p:nvSpPr>
        <p:spPr/>
        <p:txBody>
          <a:bodyPr/>
          <a:lstStyle/>
          <a:p>
            <a:r>
              <a:rPr lang="en-US" altLang="zh-CN" sz="2000" dirty="0"/>
              <a:t>ITU-T X.1242 (2009): Short message service (SMS) spam filtering system based on user-specified rules</a:t>
            </a:r>
          </a:p>
        </p:txBody>
      </p:sp>
      <p:grpSp>
        <p:nvGrpSpPr>
          <p:cNvPr id="109" name="组合 108"/>
          <p:cNvGrpSpPr/>
          <p:nvPr/>
        </p:nvGrpSpPr>
        <p:grpSpPr>
          <a:xfrm>
            <a:off x="3002864" y="2492897"/>
            <a:ext cx="6192291" cy="3845421"/>
            <a:chOff x="1116013" y="1203325"/>
            <a:chExt cx="7045325" cy="5207000"/>
          </a:xfrm>
        </p:grpSpPr>
        <p:sp>
          <p:nvSpPr>
            <p:cNvPr id="110" name="AutoShape 21"/>
            <p:cNvSpPr>
              <a:spLocks noChangeArrowheads="1"/>
            </p:cNvSpPr>
            <p:nvPr/>
          </p:nvSpPr>
          <p:spPr bwMode="blackWhite">
            <a:xfrm>
              <a:off x="1547813" y="5949950"/>
              <a:ext cx="6048375" cy="460375"/>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38100">
              <a:solidFill>
                <a:schemeClr val="tx1"/>
              </a:solidFill>
              <a:round/>
              <a:headEnd/>
              <a:tailEnd/>
            </a:ln>
            <a:effectLst/>
          </p:spPr>
          <p:txBody>
            <a:bodyPr wrap="none" anchor="ctr"/>
            <a:lstStyle/>
            <a:p>
              <a:pPr algn="ctr" eaLnBrk="0" hangingPunct="0"/>
              <a:r>
                <a:rPr lang="en-US" altLang="zh-CN" sz="1600" b="1">
                  <a:solidFill>
                    <a:schemeClr val="bg1"/>
                  </a:solidFill>
                </a:rPr>
                <a:t>Web/MS/SS Management Platform</a:t>
              </a:r>
            </a:p>
          </p:txBody>
        </p:sp>
        <p:sp>
          <p:nvSpPr>
            <p:cNvPr id="111" name="AutoShape 15"/>
            <p:cNvSpPr>
              <a:spLocks noChangeArrowheads="1"/>
            </p:cNvSpPr>
            <p:nvPr/>
          </p:nvSpPr>
          <p:spPr bwMode="gray">
            <a:xfrm>
              <a:off x="2900363" y="5027613"/>
              <a:ext cx="3327400" cy="633412"/>
            </a:xfrm>
            <a:prstGeom prst="can">
              <a:avLst>
                <a:gd name="adj" fmla="val 25000"/>
              </a:avLst>
            </a:prstGeom>
            <a:gradFill rotWithShape="1">
              <a:gsLst>
                <a:gs pos="0">
                  <a:srgbClr val="CC6600"/>
                </a:gs>
                <a:gs pos="50000">
                  <a:srgbClr val="FF0000"/>
                </a:gs>
                <a:gs pos="100000">
                  <a:srgbClr val="CC6600"/>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1400">
                <a:latin typeface="Arial" charset="0"/>
                <a:ea typeface="DotumChe" pitchFamily="49" charset="-127"/>
              </a:endParaRPr>
            </a:p>
          </p:txBody>
        </p:sp>
        <p:sp>
          <p:nvSpPr>
            <p:cNvPr id="112" name="AutoShape 16"/>
            <p:cNvSpPr>
              <a:spLocks noChangeArrowheads="1"/>
            </p:cNvSpPr>
            <p:nvPr/>
          </p:nvSpPr>
          <p:spPr bwMode="gray">
            <a:xfrm>
              <a:off x="2900363" y="4449763"/>
              <a:ext cx="3327400" cy="649287"/>
            </a:xfrm>
            <a:prstGeom prst="can">
              <a:avLst>
                <a:gd name="adj" fmla="val 25000"/>
              </a:avLst>
            </a:prstGeom>
            <a:gradFill rotWithShape="1">
              <a:gsLst>
                <a:gs pos="0">
                  <a:srgbClr val="CC6600"/>
                </a:gs>
                <a:gs pos="50000">
                  <a:srgbClr val="FF0000"/>
                </a:gs>
                <a:gs pos="100000">
                  <a:srgbClr val="CC6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zh-CN" altLang="en-US" sz="1400">
                <a:latin typeface="Arial" charset="0"/>
                <a:ea typeface="DotumChe" pitchFamily="49" charset="-127"/>
              </a:endParaRPr>
            </a:p>
          </p:txBody>
        </p:sp>
        <p:sp>
          <p:nvSpPr>
            <p:cNvPr id="113" name="Text Box 22"/>
            <p:cNvSpPr txBox="1">
              <a:spLocks noChangeArrowheads="1"/>
            </p:cNvSpPr>
            <p:nvPr/>
          </p:nvSpPr>
          <p:spPr bwMode="gray">
            <a:xfrm>
              <a:off x="3414025" y="4659313"/>
              <a:ext cx="2274679" cy="41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r>
                <a:rPr kumimoji="0" lang="en-US" altLang="zh-CN" sz="1400" b="1">
                  <a:solidFill>
                    <a:schemeClr val="bg1"/>
                  </a:solidFill>
                  <a:latin typeface="Times" pitchFamily="18" charset="0"/>
                </a:rPr>
                <a:t>Filtering</a:t>
              </a:r>
              <a:r>
                <a:rPr kumimoji="0" lang="en-US" altLang="zh-CN" sz="1400" b="1">
                  <a:latin typeface="Times" pitchFamily="18" charset="0"/>
                </a:rPr>
                <a:t> </a:t>
              </a:r>
              <a:r>
                <a:rPr kumimoji="0" lang="en-US" altLang="zh-CN" sz="1400" b="1">
                  <a:solidFill>
                    <a:schemeClr val="bg1"/>
                  </a:solidFill>
                  <a:latin typeface="Times" pitchFamily="18" charset="0"/>
                </a:rPr>
                <a:t>rules database</a:t>
              </a:r>
            </a:p>
          </p:txBody>
        </p:sp>
        <p:sp>
          <p:nvSpPr>
            <p:cNvPr id="114" name="Text Box 23"/>
            <p:cNvSpPr txBox="1">
              <a:spLocks noChangeArrowheads="1"/>
            </p:cNvSpPr>
            <p:nvPr/>
          </p:nvSpPr>
          <p:spPr bwMode="gray">
            <a:xfrm>
              <a:off x="3248985" y="5221287"/>
              <a:ext cx="2568243" cy="41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r>
                <a:rPr kumimoji="0" lang="en-US" altLang="zh-CN" sz="1400" b="1">
                  <a:solidFill>
                    <a:schemeClr val="bg1"/>
                  </a:solidFill>
                  <a:latin typeface="Times" pitchFamily="18" charset="0"/>
                </a:rPr>
                <a:t>Filtered messages database</a:t>
              </a:r>
            </a:p>
          </p:txBody>
        </p:sp>
        <p:grpSp>
          <p:nvGrpSpPr>
            <p:cNvPr id="115" name="Group 46"/>
            <p:cNvGrpSpPr>
              <a:grpSpLocks/>
            </p:cNvGrpSpPr>
            <p:nvPr/>
          </p:nvGrpSpPr>
          <p:grpSpPr bwMode="auto">
            <a:xfrm>
              <a:off x="3613150" y="2997200"/>
              <a:ext cx="1822450" cy="1512888"/>
              <a:chOff x="2276" y="1888"/>
              <a:chExt cx="1148" cy="953"/>
            </a:xfrm>
          </p:grpSpPr>
          <p:sp>
            <p:nvSpPr>
              <p:cNvPr id="122" name="AutoShape 5"/>
              <p:cNvSpPr>
                <a:spLocks noChangeArrowheads="1"/>
              </p:cNvSpPr>
              <p:nvPr/>
            </p:nvSpPr>
            <p:spPr bwMode="gray">
              <a:xfrm rot="16200000" flipH="1">
                <a:off x="2254" y="2251"/>
                <a:ext cx="161" cy="117"/>
              </a:xfrm>
              <a:prstGeom prst="upArrow">
                <a:avLst>
                  <a:gd name="adj1" fmla="val 51676"/>
                  <a:gd name="adj2" fmla="val 100000"/>
                </a:avLst>
              </a:prstGeom>
              <a:gradFill rotWithShape="1">
                <a:gsLst>
                  <a:gs pos="0">
                    <a:schemeClr val="tx2"/>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a:defRPr/>
                </a:pPr>
                <a:endParaRPr lang="zh-CN" altLang="en-US" sz="1400">
                  <a:latin typeface="Arial" charset="0"/>
                  <a:ea typeface="DotumChe" pitchFamily="49" charset="-127"/>
                </a:endParaRPr>
              </a:p>
            </p:txBody>
          </p:sp>
          <p:sp>
            <p:nvSpPr>
              <p:cNvPr id="123" name="AutoShape 6"/>
              <p:cNvSpPr>
                <a:spLocks noChangeArrowheads="1"/>
              </p:cNvSpPr>
              <p:nvPr/>
            </p:nvSpPr>
            <p:spPr bwMode="gray">
              <a:xfrm rot="5400000" flipH="1">
                <a:off x="3285" y="2233"/>
                <a:ext cx="162" cy="117"/>
              </a:xfrm>
              <a:prstGeom prst="upArrow">
                <a:avLst>
                  <a:gd name="adj1" fmla="val 51676"/>
                  <a:gd name="adj2" fmla="val 100000"/>
                </a:avLst>
              </a:prstGeom>
              <a:gradFill rotWithShape="1">
                <a:gsLst>
                  <a:gs pos="0">
                    <a:schemeClr val="tx2"/>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defRPr/>
                </a:pPr>
                <a:endParaRPr lang="zh-CN" altLang="en-US" sz="1400">
                  <a:latin typeface="Arial" charset="0"/>
                  <a:ea typeface="DotumChe" pitchFamily="49" charset="-127"/>
                </a:endParaRPr>
              </a:p>
            </p:txBody>
          </p:sp>
          <p:sp>
            <p:nvSpPr>
              <p:cNvPr id="124" name="AutoShape 7"/>
              <p:cNvSpPr>
                <a:spLocks noChangeArrowheads="1"/>
              </p:cNvSpPr>
              <p:nvPr/>
            </p:nvSpPr>
            <p:spPr bwMode="gray">
              <a:xfrm rot="10800000" flipH="1">
                <a:off x="2762" y="2733"/>
                <a:ext cx="175" cy="108"/>
              </a:xfrm>
              <a:prstGeom prst="upArrow">
                <a:avLst>
                  <a:gd name="adj1" fmla="val 51676"/>
                  <a:gd name="adj2" fmla="val 100000"/>
                </a:avLst>
              </a:prstGeom>
              <a:gradFill rotWithShape="1">
                <a:gsLst>
                  <a:gs pos="0">
                    <a:schemeClr val="tx2"/>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defRPr/>
                </a:pPr>
                <a:endParaRPr lang="zh-CN" altLang="en-US" sz="1400">
                  <a:latin typeface="Arial" charset="0"/>
                  <a:ea typeface="DotumChe" pitchFamily="49" charset="-127"/>
                </a:endParaRPr>
              </a:p>
            </p:txBody>
          </p:sp>
          <p:grpSp>
            <p:nvGrpSpPr>
              <p:cNvPr id="125" name="Group 31"/>
              <p:cNvGrpSpPr>
                <a:grpSpLocks/>
              </p:cNvGrpSpPr>
              <p:nvPr/>
            </p:nvGrpSpPr>
            <p:grpSpPr bwMode="auto">
              <a:xfrm>
                <a:off x="2393" y="1888"/>
                <a:ext cx="920" cy="845"/>
                <a:chOff x="2030" y="1344"/>
                <a:chExt cx="1615" cy="1615"/>
              </a:xfrm>
            </p:grpSpPr>
            <p:sp>
              <p:nvSpPr>
                <p:cNvPr id="127" name="Oval 8"/>
                <p:cNvSpPr>
                  <a:spLocks noChangeArrowheads="1"/>
                </p:cNvSpPr>
                <p:nvPr/>
              </p:nvSpPr>
              <p:spPr bwMode="gray">
                <a:xfrm>
                  <a:off x="2030" y="134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tx1"/>
                  </a:solidFill>
                  <a:round/>
                  <a:headEnd/>
                  <a:tailEnd/>
                </a:ln>
              </p:spPr>
              <p:txBody>
                <a:bodyPr wrap="none" anchor="ctr"/>
                <a:lstStyle/>
                <a:p>
                  <a:endParaRPr lang="zh-CN" altLang="zh-CN" sz="1400">
                    <a:latin typeface="Arial" pitchFamily="34" charset="0"/>
                    <a:ea typeface="DotumChe" pitchFamily="49" charset="-127"/>
                  </a:endParaRPr>
                </a:p>
              </p:txBody>
            </p:sp>
            <p:sp>
              <p:nvSpPr>
                <p:cNvPr id="128" name="Oval 29"/>
                <p:cNvSpPr>
                  <a:spLocks noChangeArrowheads="1"/>
                </p:cNvSpPr>
                <p:nvPr/>
              </p:nvSpPr>
              <p:spPr bwMode="auto">
                <a:xfrm>
                  <a:off x="2200" y="1525"/>
                  <a:ext cx="1270" cy="1270"/>
                </a:xfrm>
                <a:prstGeom prst="ellipse">
                  <a:avLst/>
                </a:prstGeom>
                <a:solidFill>
                  <a:srgbClr val="CC66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grpSp>
          <p:sp>
            <p:nvSpPr>
              <p:cNvPr id="126" name="Text Box 33"/>
              <p:cNvSpPr txBox="1">
                <a:spLocks noChangeArrowheads="1"/>
              </p:cNvSpPr>
              <p:nvPr/>
            </p:nvSpPr>
            <p:spPr bwMode="auto">
              <a:xfrm>
                <a:off x="2544" y="2180"/>
                <a:ext cx="57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b="1" dirty="0">
                    <a:solidFill>
                      <a:schemeClr val="bg1"/>
                    </a:solidFill>
                  </a:rPr>
                  <a:t>Filtering</a:t>
                </a:r>
              </a:p>
              <a:p>
                <a:pPr algn="ctr"/>
                <a:r>
                  <a:rPr lang="en-US" altLang="zh-CN" sz="1400" b="1" dirty="0">
                    <a:solidFill>
                      <a:schemeClr val="bg1"/>
                    </a:solidFill>
                  </a:rPr>
                  <a:t>module</a:t>
                </a:r>
              </a:p>
            </p:txBody>
          </p:sp>
        </p:grpSp>
        <p:sp>
          <p:nvSpPr>
            <p:cNvPr id="116" name="AutoShape 39"/>
            <p:cNvSpPr>
              <a:spLocks noChangeArrowheads="1"/>
            </p:cNvSpPr>
            <p:nvPr/>
          </p:nvSpPr>
          <p:spPr bwMode="auto">
            <a:xfrm rot="5400000">
              <a:off x="4391026" y="5697537"/>
              <a:ext cx="360362" cy="144463"/>
            </a:xfrm>
            <a:prstGeom prst="leftRightArrow">
              <a:avLst>
                <a:gd name="adj1" fmla="val 50000"/>
                <a:gd name="adj2" fmla="val 49890"/>
              </a:avLst>
            </a:pr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pic>
          <p:nvPicPr>
            <p:cNvPr id="117" name="Picture 40" descr="图片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03325"/>
              <a:ext cx="1414462"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1"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385888"/>
              <a:ext cx="14287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412875"/>
              <a:ext cx="3600450" cy="12954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 name="Text Box 44"/>
            <p:cNvSpPr txBox="1">
              <a:spLocks noChangeArrowheads="1"/>
            </p:cNvSpPr>
            <p:nvPr/>
          </p:nvSpPr>
          <p:spPr bwMode="auto">
            <a:xfrm>
              <a:off x="3059113" y="1914525"/>
              <a:ext cx="2682049" cy="45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solidFill>
                    <a:schemeClr val="bg1"/>
                  </a:solidFill>
                </a:rPr>
                <a:t>Messaging Service Center</a:t>
              </a:r>
            </a:p>
          </p:txBody>
        </p:sp>
        <p:sp>
          <p:nvSpPr>
            <p:cNvPr id="121" name="AutoShape 47"/>
            <p:cNvSpPr>
              <a:spLocks noChangeArrowheads="1"/>
            </p:cNvSpPr>
            <p:nvPr/>
          </p:nvSpPr>
          <p:spPr bwMode="auto">
            <a:xfrm>
              <a:off x="4356100" y="2708275"/>
              <a:ext cx="287338" cy="215900"/>
            </a:xfrm>
            <a:prstGeom prst="downArrow">
              <a:avLst>
                <a:gd name="adj1" fmla="val 50000"/>
                <a:gd name="adj2" fmla="val 25000"/>
              </a:avLst>
            </a:prstGeom>
            <a:solidFill>
              <a:srgbClr val="0000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spTree>
    <p:extLst>
      <p:ext uri="{BB962C8B-B14F-4D97-AF65-F5344CB8AC3E}">
        <p14:creationId xmlns:p14="http://schemas.microsoft.com/office/powerpoint/2010/main" val="315496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28</a:t>
            </a:fld>
            <a:endParaRPr lang="en-US" altLang="zh-CN" dirty="0"/>
          </a:p>
        </p:txBody>
      </p:sp>
      <p:sp>
        <p:nvSpPr>
          <p:cNvPr id="7" name="内容占位符 6"/>
          <p:cNvSpPr>
            <a:spLocks noGrp="1"/>
          </p:cNvSpPr>
          <p:nvPr>
            <p:ph idx="1"/>
          </p:nvPr>
        </p:nvSpPr>
        <p:spPr/>
        <p:txBody>
          <a:bodyPr/>
          <a:lstStyle/>
          <a:p>
            <a:r>
              <a:rPr lang="en-US" altLang="zh-CN" sz="2000" dirty="0"/>
              <a:t>ITU-T X.1242 (2009): Short message service (SMS) spam filtering system based on user-specified rules</a:t>
            </a:r>
          </a:p>
        </p:txBody>
      </p:sp>
      <p:sp>
        <p:nvSpPr>
          <p:cNvPr id="101" name="Oval 2"/>
          <p:cNvSpPr>
            <a:spLocks noChangeArrowheads="1"/>
          </p:cNvSpPr>
          <p:nvPr/>
        </p:nvSpPr>
        <p:spPr bwMode="auto">
          <a:xfrm>
            <a:off x="8256589" y="3644851"/>
            <a:ext cx="2339975" cy="2160587"/>
          </a:xfrm>
          <a:prstGeom prst="ellipse">
            <a:avLst/>
          </a:prstGeom>
          <a:solidFill>
            <a:srgbClr val="FFFF99"/>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400" kern="0">
              <a:solidFill>
                <a:sysClr val="windowText" lastClr="000000"/>
              </a:solidFill>
            </a:endParaRPr>
          </a:p>
        </p:txBody>
      </p:sp>
      <p:sp>
        <p:nvSpPr>
          <p:cNvPr id="102" name="Oval 3"/>
          <p:cNvSpPr>
            <a:spLocks noChangeArrowheads="1"/>
          </p:cNvSpPr>
          <p:nvPr/>
        </p:nvSpPr>
        <p:spPr bwMode="auto">
          <a:xfrm>
            <a:off x="4511676" y="3860751"/>
            <a:ext cx="1800225" cy="1366837"/>
          </a:xfrm>
          <a:prstGeom prst="ellipse">
            <a:avLst/>
          </a:prstGeom>
          <a:solidFill>
            <a:srgbClr val="FFFF99"/>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400" kern="0">
              <a:solidFill>
                <a:sysClr val="windowText" lastClr="000000"/>
              </a:solidFill>
            </a:endParaRPr>
          </a:p>
        </p:txBody>
      </p:sp>
      <p:sp>
        <p:nvSpPr>
          <p:cNvPr id="103" name="Text Box 5"/>
          <p:cNvSpPr txBox="1">
            <a:spLocks noChangeArrowheads="1"/>
          </p:cNvSpPr>
          <p:nvPr/>
        </p:nvSpPr>
        <p:spPr bwMode="auto">
          <a:xfrm>
            <a:off x="1703388" y="4329062"/>
            <a:ext cx="1223962" cy="338554"/>
          </a:xfrm>
          <a:prstGeom prst="rect">
            <a:avLst/>
          </a:prstGeom>
          <a:solidFill>
            <a:srgbClr val="B2B2B2"/>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1600" b="1" kern="0">
                <a:solidFill>
                  <a:sysClr val="windowText" lastClr="000000"/>
                </a:solidFill>
              </a:rPr>
              <a:t>Sender A</a:t>
            </a:r>
          </a:p>
        </p:txBody>
      </p:sp>
      <p:sp>
        <p:nvSpPr>
          <p:cNvPr id="104" name="Text Box 6"/>
          <p:cNvSpPr txBox="1">
            <a:spLocks noChangeArrowheads="1"/>
          </p:cNvSpPr>
          <p:nvPr/>
        </p:nvSpPr>
        <p:spPr bwMode="auto">
          <a:xfrm>
            <a:off x="1703388" y="5972125"/>
            <a:ext cx="1223962" cy="338554"/>
          </a:xfrm>
          <a:prstGeom prst="rect">
            <a:avLst/>
          </a:prstGeom>
          <a:solidFill>
            <a:srgbClr val="B2B2B2"/>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1600" b="1" kern="0">
                <a:solidFill>
                  <a:sysClr val="windowText" lastClr="000000"/>
                </a:solidFill>
              </a:rPr>
              <a:t>User B</a:t>
            </a:r>
          </a:p>
        </p:txBody>
      </p:sp>
      <p:sp>
        <p:nvSpPr>
          <p:cNvPr id="105" name="Text Box 7"/>
          <p:cNvSpPr txBox="1">
            <a:spLocks noChangeArrowheads="1"/>
          </p:cNvSpPr>
          <p:nvPr/>
        </p:nvSpPr>
        <p:spPr bwMode="auto">
          <a:xfrm>
            <a:off x="4799013" y="4113162"/>
            <a:ext cx="1223962" cy="707886"/>
          </a:xfrm>
          <a:prstGeom prst="rect">
            <a:avLst/>
          </a:prstGeom>
          <a:noFill/>
          <a:ln w="12700" cap="sq">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1600" b="1" kern="0">
                <a:solidFill>
                  <a:sysClr val="windowText" lastClr="000000"/>
                </a:solidFill>
              </a:rPr>
              <a:t>SMSC</a:t>
            </a:r>
          </a:p>
          <a:p>
            <a:pPr>
              <a:spcBef>
                <a:spcPct val="50000"/>
              </a:spcBef>
              <a:defRPr/>
            </a:pPr>
            <a:endParaRPr lang="en-US" altLang="zh-CN" sz="1600" b="1" kern="0">
              <a:solidFill>
                <a:sysClr val="windowText" lastClr="000000"/>
              </a:solidFill>
            </a:endParaRPr>
          </a:p>
        </p:txBody>
      </p:sp>
      <p:grpSp>
        <p:nvGrpSpPr>
          <p:cNvPr id="106" name="Group 8"/>
          <p:cNvGrpSpPr>
            <a:grpSpLocks/>
          </p:cNvGrpSpPr>
          <p:nvPr/>
        </p:nvGrpSpPr>
        <p:grpSpPr bwMode="auto">
          <a:xfrm>
            <a:off x="8543926" y="4005213"/>
            <a:ext cx="1800225" cy="1298575"/>
            <a:chOff x="4468" y="2575"/>
            <a:chExt cx="1088" cy="818"/>
          </a:xfrm>
        </p:grpSpPr>
        <p:sp>
          <p:nvSpPr>
            <p:cNvPr id="107" name="Text Box 9"/>
            <p:cNvSpPr txBox="1">
              <a:spLocks noChangeArrowheads="1"/>
            </p:cNvSpPr>
            <p:nvPr/>
          </p:nvSpPr>
          <p:spPr bwMode="auto">
            <a:xfrm>
              <a:off x="4468" y="2575"/>
              <a:ext cx="1088" cy="213"/>
            </a:xfrm>
            <a:prstGeom prst="rect">
              <a:avLst/>
            </a:prstGeom>
            <a:noFill/>
            <a:ln w="12700" cap="sq">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1600" b="1" kern="0">
                  <a:solidFill>
                    <a:sysClr val="windowText" lastClr="000000"/>
                  </a:solidFill>
                </a:rPr>
                <a:t>Filtering Module</a:t>
              </a:r>
            </a:p>
          </p:txBody>
        </p:sp>
        <p:sp>
          <p:nvSpPr>
            <p:cNvPr id="108" name="Text Box 10"/>
            <p:cNvSpPr txBox="1">
              <a:spLocks noChangeArrowheads="1"/>
            </p:cNvSpPr>
            <p:nvPr/>
          </p:nvSpPr>
          <p:spPr bwMode="auto">
            <a:xfrm>
              <a:off x="4468" y="3025"/>
              <a:ext cx="1088" cy="368"/>
            </a:xfrm>
            <a:prstGeom prst="rect">
              <a:avLst/>
            </a:prstGeom>
            <a:noFill/>
            <a:ln w="12700" cap="sq">
              <a:solidFill>
                <a:srgbClr val="000066"/>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1600" b="1" kern="0">
                  <a:solidFill>
                    <a:sysClr val="windowText" lastClr="000000"/>
                  </a:solidFill>
                </a:rPr>
                <a:t>Configuration Module</a:t>
              </a:r>
            </a:p>
          </p:txBody>
        </p:sp>
      </p:grpSp>
      <p:grpSp>
        <p:nvGrpSpPr>
          <p:cNvPr id="109" name="Group 11"/>
          <p:cNvGrpSpPr>
            <a:grpSpLocks/>
          </p:cNvGrpSpPr>
          <p:nvPr/>
        </p:nvGrpSpPr>
        <p:grpSpPr bwMode="auto">
          <a:xfrm>
            <a:off x="5988051" y="3860751"/>
            <a:ext cx="3636963" cy="466725"/>
            <a:chOff x="2812" y="2364"/>
            <a:chExt cx="2291" cy="294"/>
          </a:xfrm>
        </p:grpSpPr>
        <p:sp>
          <p:nvSpPr>
            <p:cNvPr id="110" name="Text Box 12"/>
            <p:cNvSpPr txBox="1">
              <a:spLocks noChangeArrowheads="1"/>
            </p:cNvSpPr>
            <p:nvPr/>
          </p:nvSpPr>
          <p:spPr bwMode="auto">
            <a:xfrm>
              <a:off x="2812" y="2364"/>
              <a:ext cx="229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CN" sz="1600" b="1" kern="0">
                  <a:solidFill>
                    <a:sysClr val="windowText" lastClr="000000"/>
                  </a:solidFill>
                </a:rPr>
                <a:t>Filtering request</a:t>
              </a:r>
            </a:p>
          </p:txBody>
        </p:sp>
        <p:sp>
          <p:nvSpPr>
            <p:cNvPr id="111" name="AutoShape 13"/>
            <p:cNvSpPr>
              <a:spLocks noChangeArrowheads="1"/>
            </p:cNvSpPr>
            <p:nvPr/>
          </p:nvSpPr>
          <p:spPr bwMode="auto">
            <a:xfrm>
              <a:off x="2842" y="2568"/>
              <a:ext cx="1633" cy="90"/>
            </a:xfrm>
            <a:prstGeom prst="rightArrow">
              <a:avLst>
                <a:gd name="adj1" fmla="val 50000"/>
                <a:gd name="adj2" fmla="val 453611"/>
              </a:avLst>
            </a:prstGeom>
            <a:solidFill>
              <a:srgbClr val="FF0000"/>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400" kern="0">
                <a:solidFill>
                  <a:sysClr val="windowText" lastClr="000000"/>
                </a:solidFill>
              </a:endParaRPr>
            </a:p>
          </p:txBody>
        </p:sp>
      </p:grpSp>
      <p:grpSp>
        <p:nvGrpSpPr>
          <p:cNvPr id="112" name="Group 14"/>
          <p:cNvGrpSpPr>
            <a:grpSpLocks/>
          </p:cNvGrpSpPr>
          <p:nvPr/>
        </p:nvGrpSpPr>
        <p:grpSpPr bwMode="auto">
          <a:xfrm>
            <a:off x="6096000" y="4725934"/>
            <a:ext cx="2628900" cy="409575"/>
            <a:chOff x="2766" y="2455"/>
            <a:chExt cx="1792" cy="258"/>
          </a:xfrm>
        </p:grpSpPr>
        <p:sp>
          <p:nvSpPr>
            <p:cNvPr id="113" name="Text Box 15"/>
            <p:cNvSpPr txBox="1">
              <a:spLocks noChangeArrowheads="1"/>
            </p:cNvSpPr>
            <p:nvPr/>
          </p:nvSpPr>
          <p:spPr bwMode="auto">
            <a:xfrm>
              <a:off x="2766" y="2500"/>
              <a:ext cx="179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CN" sz="1600" b="1" kern="0">
                  <a:solidFill>
                    <a:sysClr val="windowText" lastClr="000000"/>
                  </a:solidFill>
                </a:rPr>
                <a:t>Yes/No  response</a:t>
              </a:r>
            </a:p>
          </p:txBody>
        </p:sp>
        <p:sp>
          <p:nvSpPr>
            <p:cNvPr id="114" name="AutoShape 16"/>
            <p:cNvSpPr>
              <a:spLocks noChangeArrowheads="1"/>
            </p:cNvSpPr>
            <p:nvPr/>
          </p:nvSpPr>
          <p:spPr bwMode="auto">
            <a:xfrm>
              <a:off x="2834" y="2455"/>
              <a:ext cx="1588" cy="90"/>
            </a:xfrm>
            <a:prstGeom prst="leftArrow">
              <a:avLst>
                <a:gd name="adj1" fmla="val 50000"/>
                <a:gd name="adj2" fmla="val 441111"/>
              </a:avLst>
            </a:prstGeom>
            <a:solidFill>
              <a:srgbClr val="FF0000"/>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400" kern="0">
                <a:solidFill>
                  <a:sysClr val="windowText" lastClr="000000"/>
                </a:solidFill>
              </a:endParaRPr>
            </a:p>
          </p:txBody>
        </p:sp>
      </p:grpSp>
      <p:grpSp>
        <p:nvGrpSpPr>
          <p:cNvPr id="115" name="Group 17"/>
          <p:cNvGrpSpPr>
            <a:grpSpLocks/>
          </p:cNvGrpSpPr>
          <p:nvPr/>
        </p:nvGrpSpPr>
        <p:grpSpPr bwMode="auto">
          <a:xfrm>
            <a:off x="2711451" y="5300619"/>
            <a:ext cx="2233613" cy="338138"/>
            <a:chOff x="748" y="2840"/>
            <a:chExt cx="1407" cy="213"/>
          </a:xfrm>
        </p:grpSpPr>
        <p:sp>
          <p:nvSpPr>
            <p:cNvPr id="116" name="AutoShape 18"/>
            <p:cNvSpPr>
              <a:spLocks noChangeArrowheads="1"/>
            </p:cNvSpPr>
            <p:nvPr/>
          </p:nvSpPr>
          <p:spPr bwMode="auto">
            <a:xfrm rot="8759810">
              <a:off x="748" y="2954"/>
              <a:ext cx="1407" cy="90"/>
            </a:xfrm>
            <a:prstGeom prst="rightArrow">
              <a:avLst>
                <a:gd name="adj1" fmla="val 50000"/>
                <a:gd name="adj2" fmla="val 390833"/>
              </a:avLst>
            </a:prstGeom>
            <a:solidFill>
              <a:srgbClr val="00CC99"/>
            </a:solidFill>
            <a:ln w="12700" cap="sq">
              <a:solidFill>
                <a:srgbClr val="0000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400" kern="0">
                <a:solidFill>
                  <a:sysClr val="windowText" lastClr="000000"/>
                </a:solidFill>
              </a:endParaRPr>
            </a:p>
          </p:txBody>
        </p:sp>
        <p:sp>
          <p:nvSpPr>
            <p:cNvPr id="117" name="Text Box 19"/>
            <p:cNvSpPr txBox="1">
              <a:spLocks noChangeArrowheads="1"/>
            </p:cNvSpPr>
            <p:nvPr/>
          </p:nvSpPr>
          <p:spPr bwMode="auto">
            <a:xfrm>
              <a:off x="975" y="2840"/>
              <a:ext cx="11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600" b="1" kern="0">
                  <a:solidFill>
                    <a:sysClr val="windowText" lastClr="000000"/>
                  </a:solidFill>
                </a:rPr>
                <a:t>Passed: Deliver SM</a:t>
              </a:r>
            </a:p>
          </p:txBody>
        </p:sp>
      </p:grpSp>
      <p:grpSp>
        <p:nvGrpSpPr>
          <p:cNvPr id="118" name="Group 35"/>
          <p:cNvGrpSpPr>
            <a:grpSpLocks/>
          </p:cNvGrpSpPr>
          <p:nvPr/>
        </p:nvGrpSpPr>
        <p:grpSpPr bwMode="auto">
          <a:xfrm>
            <a:off x="4367214" y="2420887"/>
            <a:ext cx="1944687" cy="711200"/>
            <a:chOff x="1791" y="1026"/>
            <a:chExt cx="1225" cy="448"/>
          </a:xfrm>
        </p:grpSpPr>
        <p:sp>
          <p:nvSpPr>
            <p:cNvPr id="119" name="Letter"/>
            <p:cNvSpPr>
              <a:spLocks noEditPoints="1" noChangeArrowheads="1"/>
            </p:cNvSpPr>
            <p:nvPr/>
          </p:nvSpPr>
          <p:spPr bwMode="auto">
            <a:xfrm>
              <a:off x="1791" y="1026"/>
              <a:ext cx="1225" cy="44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99"/>
            </a:solidFill>
            <a:ln w="9525">
              <a:solidFill>
                <a:srgbClr val="000000"/>
              </a:solidFill>
              <a:miter lim="800000"/>
              <a:headEnd/>
              <a:tailEnd/>
            </a:ln>
            <a:effectLst>
              <a:outerShdw dist="35921" dir="2700000" algn="ctr" rotWithShape="0">
                <a:srgbClr val="808080"/>
              </a:outerShdw>
            </a:effectLst>
          </p:spPr>
          <p:txBody>
            <a:bodyPr/>
            <a:lstStyle/>
            <a:p>
              <a:pPr>
                <a:defRPr/>
              </a:pPr>
              <a:endParaRPr lang="zh-CN" altLang="en-US" sz="1400" kern="0">
                <a:solidFill>
                  <a:sysClr val="windowText" lastClr="000000"/>
                </a:solidFill>
              </a:endParaRPr>
            </a:p>
          </p:txBody>
        </p:sp>
        <p:sp>
          <p:nvSpPr>
            <p:cNvPr id="120" name="Text Box 22"/>
            <p:cNvSpPr txBox="1">
              <a:spLocks noChangeArrowheads="1"/>
            </p:cNvSpPr>
            <p:nvPr/>
          </p:nvSpPr>
          <p:spPr bwMode="auto">
            <a:xfrm>
              <a:off x="1839" y="1071"/>
              <a:ext cx="950" cy="291"/>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spAutoFit/>
            </a:bodyPr>
            <a:lstStyle/>
            <a:p>
              <a:pPr eaLnBrk="0" hangingPunct="0">
                <a:spcBef>
                  <a:spcPct val="50000"/>
                </a:spcBef>
                <a:defRPr/>
              </a:pPr>
              <a:r>
                <a:rPr lang="en-US" altLang="zh-CN" sz="1200" b="1" kern="0">
                  <a:solidFill>
                    <a:srgbClr val="000066"/>
                  </a:solidFill>
                  <a:latin typeface="Arial" pitchFamily="34" charset="0"/>
                </a:rPr>
                <a:t>Database for blocked SM</a:t>
              </a:r>
            </a:p>
          </p:txBody>
        </p:sp>
      </p:grpSp>
      <p:grpSp>
        <p:nvGrpSpPr>
          <p:cNvPr id="121" name="Group 23"/>
          <p:cNvGrpSpPr>
            <a:grpSpLocks/>
          </p:cNvGrpSpPr>
          <p:nvPr/>
        </p:nvGrpSpPr>
        <p:grpSpPr bwMode="auto">
          <a:xfrm>
            <a:off x="4440239" y="3141613"/>
            <a:ext cx="2668587" cy="936625"/>
            <a:chOff x="1837" y="1480"/>
            <a:chExt cx="1681" cy="590"/>
          </a:xfrm>
        </p:grpSpPr>
        <p:sp>
          <p:nvSpPr>
            <p:cNvPr id="122" name="AutoShape 24"/>
            <p:cNvSpPr>
              <a:spLocks noChangeArrowheads="1"/>
            </p:cNvSpPr>
            <p:nvPr/>
          </p:nvSpPr>
          <p:spPr bwMode="auto">
            <a:xfrm>
              <a:off x="2381" y="1480"/>
              <a:ext cx="91" cy="590"/>
            </a:xfrm>
            <a:prstGeom prst="upArrow">
              <a:avLst>
                <a:gd name="adj1" fmla="val 50000"/>
                <a:gd name="adj2" fmla="val 162088"/>
              </a:avLst>
            </a:prstGeom>
            <a:solidFill>
              <a:srgbClr val="FF0000"/>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400" kern="0">
                <a:solidFill>
                  <a:sysClr val="windowText" lastClr="000000"/>
                </a:solidFill>
              </a:endParaRPr>
            </a:p>
          </p:txBody>
        </p:sp>
        <p:sp>
          <p:nvSpPr>
            <p:cNvPr id="123" name="Text Box 25"/>
            <p:cNvSpPr txBox="1">
              <a:spLocks noChangeArrowheads="1"/>
            </p:cNvSpPr>
            <p:nvPr/>
          </p:nvSpPr>
          <p:spPr bwMode="auto">
            <a:xfrm>
              <a:off x="1837" y="1706"/>
              <a:ext cx="168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600" b="1" kern="0">
                  <a:solidFill>
                    <a:sysClr val="windowText" lastClr="000000"/>
                  </a:solidFill>
                </a:rPr>
                <a:t>Failed:     Blocking and Saving</a:t>
              </a:r>
            </a:p>
          </p:txBody>
        </p:sp>
      </p:grpSp>
      <p:pic>
        <p:nvPicPr>
          <p:cNvPr id="124" name="Picture 26" descr="A1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9" y="3428950"/>
            <a:ext cx="5810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5013276"/>
            <a:ext cx="423862" cy="917575"/>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4762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Line 28"/>
          <p:cNvSpPr>
            <a:spLocks noChangeShapeType="1"/>
          </p:cNvSpPr>
          <p:nvPr/>
        </p:nvSpPr>
        <p:spPr bwMode="auto">
          <a:xfrm flipH="1" flipV="1">
            <a:off x="5375276" y="4221113"/>
            <a:ext cx="576263" cy="504825"/>
          </a:xfrm>
          <a:prstGeom prst="line">
            <a:avLst/>
          </a:prstGeom>
          <a:noFill/>
          <a:ln w="38100" cap="sq">
            <a:solidFill>
              <a:srgbClr val="FF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sz="1400" kern="0">
              <a:solidFill>
                <a:sysClr val="windowText" lastClr="000000"/>
              </a:solidFill>
            </a:endParaRPr>
          </a:p>
        </p:txBody>
      </p:sp>
      <p:sp>
        <p:nvSpPr>
          <p:cNvPr id="127" name="Line 29"/>
          <p:cNvSpPr>
            <a:spLocks noChangeShapeType="1"/>
          </p:cNvSpPr>
          <p:nvPr/>
        </p:nvSpPr>
        <p:spPr bwMode="auto">
          <a:xfrm flipH="1">
            <a:off x="4872038" y="4725938"/>
            <a:ext cx="1008062" cy="142875"/>
          </a:xfrm>
          <a:prstGeom prst="line">
            <a:avLst/>
          </a:prstGeom>
          <a:noFill/>
          <a:ln w="38100" cap="sq">
            <a:solidFill>
              <a:srgbClr val="0099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sz="1400" kern="0">
              <a:solidFill>
                <a:sysClr val="windowText" lastClr="000000"/>
              </a:solidFill>
            </a:endParaRPr>
          </a:p>
        </p:txBody>
      </p:sp>
      <p:sp>
        <p:nvSpPr>
          <p:cNvPr id="128" name="Line 30"/>
          <p:cNvSpPr>
            <a:spLocks noChangeShapeType="1"/>
          </p:cNvSpPr>
          <p:nvPr/>
        </p:nvSpPr>
        <p:spPr bwMode="auto">
          <a:xfrm>
            <a:off x="3000376" y="4508450"/>
            <a:ext cx="1800225" cy="0"/>
          </a:xfrm>
          <a:prstGeom prst="line">
            <a:avLst/>
          </a:prstGeom>
          <a:noFill/>
          <a:ln w="76200" cap="sq">
            <a:solidFill>
              <a:srgbClr val="80808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sz="1400" kern="0">
              <a:solidFill>
                <a:sysClr val="windowText" lastClr="000000"/>
              </a:solidFill>
            </a:endParaRPr>
          </a:p>
        </p:txBody>
      </p:sp>
      <p:sp>
        <p:nvSpPr>
          <p:cNvPr id="129" name="Text Box 31"/>
          <p:cNvSpPr txBox="1">
            <a:spLocks noChangeArrowheads="1"/>
          </p:cNvSpPr>
          <p:nvPr/>
        </p:nvSpPr>
        <p:spPr bwMode="auto">
          <a:xfrm>
            <a:off x="5448301" y="4725937"/>
            <a:ext cx="5048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800" kern="0">
                <a:solidFill>
                  <a:srgbClr val="009900"/>
                </a:solidFill>
              </a:rPr>
              <a:t>Yes</a:t>
            </a:r>
          </a:p>
        </p:txBody>
      </p:sp>
      <p:sp>
        <p:nvSpPr>
          <p:cNvPr id="130" name="Text Box 32"/>
          <p:cNvSpPr txBox="1">
            <a:spLocks noChangeArrowheads="1"/>
          </p:cNvSpPr>
          <p:nvPr/>
        </p:nvSpPr>
        <p:spPr bwMode="auto">
          <a:xfrm>
            <a:off x="5664200" y="4292550"/>
            <a:ext cx="431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800" kern="0">
                <a:solidFill>
                  <a:srgbClr val="FF0000"/>
                </a:solidFill>
              </a:rPr>
              <a:t>No</a:t>
            </a:r>
          </a:p>
        </p:txBody>
      </p:sp>
      <p:sp>
        <p:nvSpPr>
          <p:cNvPr id="131" name="Text Box 33"/>
          <p:cNvSpPr txBox="1">
            <a:spLocks noChangeArrowheads="1"/>
          </p:cNvSpPr>
          <p:nvPr/>
        </p:nvSpPr>
        <p:spPr bwMode="auto">
          <a:xfrm>
            <a:off x="3000376" y="4005212"/>
            <a:ext cx="1439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1600" kern="0">
                <a:solidFill>
                  <a:sysClr val="windowText" lastClr="000000"/>
                </a:solidFill>
              </a:rPr>
              <a:t>SM to B</a:t>
            </a:r>
          </a:p>
        </p:txBody>
      </p:sp>
      <p:sp>
        <p:nvSpPr>
          <p:cNvPr id="132" name="Text Box 34"/>
          <p:cNvSpPr txBox="1">
            <a:spLocks noChangeArrowheads="1"/>
          </p:cNvSpPr>
          <p:nvPr/>
        </p:nvSpPr>
        <p:spPr bwMode="auto">
          <a:xfrm>
            <a:off x="8543925" y="3141612"/>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zh-CN" sz="1600" kern="0" dirty="0">
                <a:solidFill>
                  <a:sysClr val="windowText" lastClr="000000"/>
                </a:solidFill>
              </a:rPr>
              <a:t>Filtering Center</a:t>
            </a:r>
            <a:r>
              <a:rPr lang="en-US" altLang="zh-CN" sz="1400" kern="0" dirty="0">
                <a:solidFill>
                  <a:sysClr val="windowText" lastClr="000000"/>
                </a:solidFill>
              </a:rPr>
              <a:t>  </a:t>
            </a:r>
          </a:p>
        </p:txBody>
      </p:sp>
      <p:sp>
        <p:nvSpPr>
          <p:cNvPr id="133" name="Rectangle 36"/>
          <p:cNvSpPr>
            <a:spLocks noChangeArrowheads="1"/>
          </p:cNvSpPr>
          <p:nvPr/>
        </p:nvSpPr>
        <p:spPr bwMode="auto">
          <a:xfrm>
            <a:off x="4194176" y="6021289"/>
            <a:ext cx="21868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1400" b="1" kern="0">
                <a:solidFill>
                  <a:sysClr val="windowText" lastClr="000000"/>
                </a:solidFill>
                <a:effectLst>
                  <a:outerShdw blurRad="38100" dist="38100" dir="2700000" algn="tl">
                    <a:srgbClr val="C0C0C0"/>
                  </a:outerShdw>
                </a:effectLst>
              </a:rPr>
              <a:t>Filtering (Blocking) Process</a:t>
            </a:r>
          </a:p>
        </p:txBody>
      </p:sp>
    </p:spTree>
    <p:extLst>
      <p:ext uri="{BB962C8B-B14F-4D97-AF65-F5344CB8AC3E}">
        <p14:creationId xmlns:p14="http://schemas.microsoft.com/office/powerpoint/2010/main" val="37321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1000" fill="hold"/>
                                        <p:tgtEl>
                                          <p:spTgt spid="128"/>
                                        </p:tgtEl>
                                        <p:attrNameLst>
                                          <p:attrName>ppt_w</p:attrName>
                                        </p:attrNameLst>
                                      </p:cBhvr>
                                      <p:tavLst>
                                        <p:tav tm="0">
                                          <p:val>
                                            <p:strVal val="#ppt_w*0.70"/>
                                          </p:val>
                                        </p:tav>
                                        <p:tav tm="100000">
                                          <p:val>
                                            <p:strVal val="#ppt_w"/>
                                          </p:val>
                                        </p:tav>
                                      </p:tavLst>
                                    </p:anim>
                                    <p:anim calcmode="lin" valueType="num">
                                      <p:cBhvr>
                                        <p:cTn id="8" dur="1000" fill="hold"/>
                                        <p:tgtEl>
                                          <p:spTgt spid="128"/>
                                        </p:tgtEl>
                                        <p:attrNameLst>
                                          <p:attrName>ppt_h</p:attrName>
                                        </p:attrNameLst>
                                      </p:cBhvr>
                                      <p:tavLst>
                                        <p:tav tm="0">
                                          <p:val>
                                            <p:strVal val="#ppt_h"/>
                                          </p:val>
                                        </p:tav>
                                        <p:tav tm="100000">
                                          <p:val>
                                            <p:strVal val="#ppt_h"/>
                                          </p:val>
                                        </p:tav>
                                      </p:tavLst>
                                    </p:anim>
                                    <p:animEffect transition="in" filter="fade">
                                      <p:cBhvr>
                                        <p:cTn id="9" dur="1000"/>
                                        <p:tgtEl>
                                          <p:spTgt spid="1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p:cTn id="12" dur="1000" fill="hold"/>
                                        <p:tgtEl>
                                          <p:spTgt spid="131"/>
                                        </p:tgtEl>
                                        <p:attrNameLst>
                                          <p:attrName>ppt_w</p:attrName>
                                        </p:attrNameLst>
                                      </p:cBhvr>
                                      <p:tavLst>
                                        <p:tav tm="0">
                                          <p:val>
                                            <p:strVal val="#ppt_w*0.70"/>
                                          </p:val>
                                        </p:tav>
                                        <p:tav tm="100000">
                                          <p:val>
                                            <p:strVal val="#ppt_w"/>
                                          </p:val>
                                        </p:tav>
                                      </p:tavLst>
                                    </p:anim>
                                    <p:anim calcmode="lin" valueType="num">
                                      <p:cBhvr>
                                        <p:cTn id="13" dur="1000" fill="hold"/>
                                        <p:tgtEl>
                                          <p:spTgt spid="131"/>
                                        </p:tgtEl>
                                        <p:attrNameLst>
                                          <p:attrName>ppt_h</p:attrName>
                                        </p:attrNameLst>
                                      </p:cBhvr>
                                      <p:tavLst>
                                        <p:tav tm="0">
                                          <p:val>
                                            <p:strVal val="#ppt_h"/>
                                          </p:val>
                                        </p:tav>
                                        <p:tav tm="100000">
                                          <p:val>
                                            <p:strVal val="#ppt_h"/>
                                          </p:val>
                                        </p:tav>
                                      </p:tavLst>
                                    </p:anim>
                                    <p:animEffect transition="in" filter="fade">
                                      <p:cBhvr>
                                        <p:cTn id="14" dur="1000"/>
                                        <p:tgtEl>
                                          <p:spTgt spid="13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1000" fill="hold"/>
                                        <p:tgtEl>
                                          <p:spTgt spid="109"/>
                                        </p:tgtEl>
                                        <p:attrNameLst>
                                          <p:attrName>ppt_w</p:attrName>
                                        </p:attrNameLst>
                                      </p:cBhvr>
                                      <p:tavLst>
                                        <p:tav tm="0">
                                          <p:val>
                                            <p:strVal val="#ppt_w*0.70"/>
                                          </p:val>
                                        </p:tav>
                                        <p:tav tm="100000">
                                          <p:val>
                                            <p:strVal val="#ppt_w"/>
                                          </p:val>
                                        </p:tav>
                                      </p:tavLst>
                                    </p:anim>
                                    <p:anim calcmode="lin" valueType="num">
                                      <p:cBhvr>
                                        <p:cTn id="20" dur="1000" fill="hold"/>
                                        <p:tgtEl>
                                          <p:spTgt spid="109"/>
                                        </p:tgtEl>
                                        <p:attrNameLst>
                                          <p:attrName>ppt_h</p:attrName>
                                        </p:attrNameLst>
                                      </p:cBhvr>
                                      <p:tavLst>
                                        <p:tav tm="0">
                                          <p:val>
                                            <p:strVal val="#ppt_h"/>
                                          </p:val>
                                        </p:tav>
                                        <p:tav tm="100000">
                                          <p:val>
                                            <p:strVal val="#ppt_h"/>
                                          </p:val>
                                        </p:tav>
                                      </p:tavLst>
                                    </p:anim>
                                    <p:animEffect transition="in" filter="fade">
                                      <p:cBhvr>
                                        <p:cTn id="21" dur="10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1000" fill="hold"/>
                                        <p:tgtEl>
                                          <p:spTgt spid="112"/>
                                        </p:tgtEl>
                                        <p:attrNameLst>
                                          <p:attrName>ppt_w</p:attrName>
                                        </p:attrNameLst>
                                      </p:cBhvr>
                                      <p:tavLst>
                                        <p:tav tm="0">
                                          <p:val>
                                            <p:strVal val="#ppt_w*0.70"/>
                                          </p:val>
                                        </p:tav>
                                        <p:tav tm="100000">
                                          <p:val>
                                            <p:strVal val="#ppt_w"/>
                                          </p:val>
                                        </p:tav>
                                      </p:tavLst>
                                    </p:anim>
                                    <p:anim calcmode="lin" valueType="num">
                                      <p:cBhvr>
                                        <p:cTn id="27" dur="1000" fill="hold"/>
                                        <p:tgtEl>
                                          <p:spTgt spid="112"/>
                                        </p:tgtEl>
                                        <p:attrNameLst>
                                          <p:attrName>ppt_h</p:attrName>
                                        </p:attrNameLst>
                                      </p:cBhvr>
                                      <p:tavLst>
                                        <p:tav tm="0">
                                          <p:val>
                                            <p:strVal val="#ppt_h"/>
                                          </p:val>
                                        </p:tav>
                                        <p:tav tm="100000">
                                          <p:val>
                                            <p:strVal val="#ppt_h"/>
                                          </p:val>
                                        </p:tav>
                                      </p:tavLst>
                                    </p:anim>
                                    <p:animEffect transition="in" filter="fade">
                                      <p:cBhvr>
                                        <p:cTn id="28" dur="10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p:cTn id="33" dur="1000" fill="hold"/>
                                        <p:tgtEl>
                                          <p:spTgt spid="126"/>
                                        </p:tgtEl>
                                        <p:attrNameLst>
                                          <p:attrName>ppt_w</p:attrName>
                                        </p:attrNameLst>
                                      </p:cBhvr>
                                      <p:tavLst>
                                        <p:tav tm="0">
                                          <p:val>
                                            <p:strVal val="#ppt_w*0.70"/>
                                          </p:val>
                                        </p:tav>
                                        <p:tav tm="100000">
                                          <p:val>
                                            <p:strVal val="#ppt_w"/>
                                          </p:val>
                                        </p:tav>
                                      </p:tavLst>
                                    </p:anim>
                                    <p:anim calcmode="lin" valueType="num">
                                      <p:cBhvr>
                                        <p:cTn id="34" dur="1000" fill="hold"/>
                                        <p:tgtEl>
                                          <p:spTgt spid="126"/>
                                        </p:tgtEl>
                                        <p:attrNameLst>
                                          <p:attrName>ppt_h</p:attrName>
                                        </p:attrNameLst>
                                      </p:cBhvr>
                                      <p:tavLst>
                                        <p:tav tm="0">
                                          <p:val>
                                            <p:strVal val="#ppt_h"/>
                                          </p:val>
                                        </p:tav>
                                        <p:tav tm="100000">
                                          <p:val>
                                            <p:strVal val="#ppt_h"/>
                                          </p:val>
                                        </p:tav>
                                      </p:tavLst>
                                    </p:anim>
                                    <p:animEffect transition="in" filter="fade">
                                      <p:cBhvr>
                                        <p:cTn id="35" dur="1000"/>
                                        <p:tgtEl>
                                          <p:spTgt spid="12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 calcmode="lin" valueType="num">
                                      <p:cBhvr>
                                        <p:cTn id="38" dur="1000" fill="hold"/>
                                        <p:tgtEl>
                                          <p:spTgt spid="130"/>
                                        </p:tgtEl>
                                        <p:attrNameLst>
                                          <p:attrName>ppt_w</p:attrName>
                                        </p:attrNameLst>
                                      </p:cBhvr>
                                      <p:tavLst>
                                        <p:tav tm="0">
                                          <p:val>
                                            <p:strVal val="#ppt_w*0.70"/>
                                          </p:val>
                                        </p:tav>
                                        <p:tav tm="100000">
                                          <p:val>
                                            <p:strVal val="#ppt_w"/>
                                          </p:val>
                                        </p:tav>
                                      </p:tavLst>
                                    </p:anim>
                                    <p:anim calcmode="lin" valueType="num">
                                      <p:cBhvr>
                                        <p:cTn id="39" dur="1000" fill="hold"/>
                                        <p:tgtEl>
                                          <p:spTgt spid="130"/>
                                        </p:tgtEl>
                                        <p:attrNameLst>
                                          <p:attrName>ppt_h</p:attrName>
                                        </p:attrNameLst>
                                      </p:cBhvr>
                                      <p:tavLst>
                                        <p:tav tm="0">
                                          <p:val>
                                            <p:strVal val="#ppt_h"/>
                                          </p:val>
                                        </p:tav>
                                        <p:tav tm="100000">
                                          <p:val>
                                            <p:strVal val="#ppt_h"/>
                                          </p:val>
                                        </p:tav>
                                      </p:tavLst>
                                    </p:anim>
                                    <p:animEffect transition="in" filter="fade">
                                      <p:cBhvr>
                                        <p:cTn id="40" dur="1000"/>
                                        <p:tgtEl>
                                          <p:spTgt spid="130"/>
                                        </p:tgtEl>
                                      </p:cBhvr>
                                    </p:animEffect>
                                  </p:childTnLst>
                                </p:cTn>
                              </p:par>
                              <p:par>
                                <p:cTn id="41" presetID="55" presetClass="entr" presetSubtype="0"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1000" fill="hold"/>
                                        <p:tgtEl>
                                          <p:spTgt spid="121"/>
                                        </p:tgtEl>
                                        <p:attrNameLst>
                                          <p:attrName>ppt_w</p:attrName>
                                        </p:attrNameLst>
                                      </p:cBhvr>
                                      <p:tavLst>
                                        <p:tav tm="0">
                                          <p:val>
                                            <p:strVal val="#ppt_w*0.70"/>
                                          </p:val>
                                        </p:tav>
                                        <p:tav tm="100000">
                                          <p:val>
                                            <p:strVal val="#ppt_w"/>
                                          </p:val>
                                        </p:tav>
                                      </p:tavLst>
                                    </p:anim>
                                    <p:anim calcmode="lin" valueType="num">
                                      <p:cBhvr>
                                        <p:cTn id="44" dur="1000" fill="hold"/>
                                        <p:tgtEl>
                                          <p:spTgt spid="121"/>
                                        </p:tgtEl>
                                        <p:attrNameLst>
                                          <p:attrName>ppt_h</p:attrName>
                                        </p:attrNameLst>
                                      </p:cBhvr>
                                      <p:tavLst>
                                        <p:tav tm="0">
                                          <p:val>
                                            <p:strVal val="#ppt_h"/>
                                          </p:val>
                                        </p:tav>
                                        <p:tav tm="100000">
                                          <p:val>
                                            <p:strVal val="#ppt_h"/>
                                          </p:val>
                                        </p:tav>
                                      </p:tavLst>
                                    </p:anim>
                                    <p:animEffect transition="in" filter="fade">
                                      <p:cBhvr>
                                        <p:cTn id="45" dur="1000"/>
                                        <p:tgtEl>
                                          <p:spTgt spid="12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9"/>
                                        </p:tgtEl>
                                        <p:attrNameLst>
                                          <p:attrName>style.visibility</p:attrName>
                                        </p:attrNameLst>
                                      </p:cBhvr>
                                      <p:to>
                                        <p:strVal val="visible"/>
                                      </p:to>
                                    </p:set>
                                    <p:anim calcmode="lin" valueType="num">
                                      <p:cBhvr>
                                        <p:cTn id="50" dur="1000" fill="hold"/>
                                        <p:tgtEl>
                                          <p:spTgt spid="129"/>
                                        </p:tgtEl>
                                        <p:attrNameLst>
                                          <p:attrName>ppt_w</p:attrName>
                                        </p:attrNameLst>
                                      </p:cBhvr>
                                      <p:tavLst>
                                        <p:tav tm="0">
                                          <p:val>
                                            <p:strVal val="#ppt_w*0.70"/>
                                          </p:val>
                                        </p:tav>
                                        <p:tav tm="100000">
                                          <p:val>
                                            <p:strVal val="#ppt_w"/>
                                          </p:val>
                                        </p:tav>
                                      </p:tavLst>
                                    </p:anim>
                                    <p:anim calcmode="lin" valueType="num">
                                      <p:cBhvr>
                                        <p:cTn id="51" dur="1000" fill="hold"/>
                                        <p:tgtEl>
                                          <p:spTgt spid="129"/>
                                        </p:tgtEl>
                                        <p:attrNameLst>
                                          <p:attrName>ppt_h</p:attrName>
                                        </p:attrNameLst>
                                      </p:cBhvr>
                                      <p:tavLst>
                                        <p:tav tm="0">
                                          <p:val>
                                            <p:strVal val="#ppt_h"/>
                                          </p:val>
                                        </p:tav>
                                        <p:tav tm="100000">
                                          <p:val>
                                            <p:strVal val="#ppt_h"/>
                                          </p:val>
                                        </p:tav>
                                      </p:tavLst>
                                    </p:anim>
                                    <p:animEffect transition="in" filter="fade">
                                      <p:cBhvr>
                                        <p:cTn id="52" dur="1000"/>
                                        <p:tgtEl>
                                          <p:spTgt spid="129"/>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 calcmode="lin" valueType="num">
                                      <p:cBhvr>
                                        <p:cTn id="55" dur="1000" fill="hold"/>
                                        <p:tgtEl>
                                          <p:spTgt spid="127"/>
                                        </p:tgtEl>
                                        <p:attrNameLst>
                                          <p:attrName>ppt_w</p:attrName>
                                        </p:attrNameLst>
                                      </p:cBhvr>
                                      <p:tavLst>
                                        <p:tav tm="0">
                                          <p:val>
                                            <p:strVal val="#ppt_w*0.70"/>
                                          </p:val>
                                        </p:tav>
                                        <p:tav tm="100000">
                                          <p:val>
                                            <p:strVal val="#ppt_w"/>
                                          </p:val>
                                        </p:tav>
                                      </p:tavLst>
                                    </p:anim>
                                    <p:anim calcmode="lin" valueType="num">
                                      <p:cBhvr>
                                        <p:cTn id="56" dur="1000" fill="hold"/>
                                        <p:tgtEl>
                                          <p:spTgt spid="127"/>
                                        </p:tgtEl>
                                        <p:attrNameLst>
                                          <p:attrName>ppt_h</p:attrName>
                                        </p:attrNameLst>
                                      </p:cBhvr>
                                      <p:tavLst>
                                        <p:tav tm="0">
                                          <p:val>
                                            <p:strVal val="#ppt_h"/>
                                          </p:val>
                                        </p:tav>
                                        <p:tav tm="100000">
                                          <p:val>
                                            <p:strVal val="#ppt_h"/>
                                          </p:val>
                                        </p:tav>
                                      </p:tavLst>
                                    </p:anim>
                                    <p:animEffect transition="in" filter="fade">
                                      <p:cBhvr>
                                        <p:cTn id="57" dur="1000"/>
                                        <p:tgtEl>
                                          <p:spTgt spid="127"/>
                                        </p:tgtEl>
                                      </p:cBhvr>
                                    </p:animEffect>
                                  </p:childTnLst>
                                </p:cTn>
                              </p:par>
                              <p:par>
                                <p:cTn id="58" presetID="1" presetClass="entr" presetSubtype="0" fill="hold" nodeType="withEffect">
                                  <p:stCondLst>
                                    <p:cond delay="0"/>
                                  </p:stCondLst>
                                  <p:childTnLst>
                                    <p:set>
                                      <p:cBhvr>
                                        <p:cTn id="59" dur="1" fill="hold">
                                          <p:stCondLst>
                                            <p:cond delay="0"/>
                                          </p:stCondLst>
                                        </p:cTn>
                                        <p:tgtEl>
                                          <p:spTgt spid="112"/>
                                        </p:tgtEl>
                                        <p:attrNameLst>
                                          <p:attrName>style.visibility</p:attrName>
                                        </p:attrNameLst>
                                      </p:cBhvr>
                                      <p:to>
                                        <p:strVal val="visible"/>
                                      </p:to>
                                    </p:set>
                                  </p:childTnLst>
                                </p:cTn>
                              </p:par>
                              <p:par>
                                <p:cTn id="60" presetID="55" presetClass="entr" presetSubtype="0" fill="hold" nodeType="withEffect">
                                  <p:stCondLst>
                                    <p:cond delay="0"/>
                                  </p:stCondLst>
                                  <p:childTnLst>
                                    <p:set>
                                      <p:cBhvr>
                                        <p:cTn id="61" dur="1" fill="hold">
                                          <p:stCondLst>
                                            <p:cond delay="0"/>
                                          </p:stCondLst>
                                        </p:cTn>
                                        <p:tgtEl>
                                          <p:spTgt spid="115"/>
                                        </p:tgtEl>
                                        <p:attrNameLst>
                                          <p:attrName>style.visibility</p:attrName>
                                        </p:attrNameLst>
                                      </p:cBhvr>
                                      <p:to>
                                        <p:strVal val="visible"/>
                                      </p:to>
                                    </p:set>
                                    <p:anim calcmode="lin" valueType="num">
                                      <p:cBhvr>
                                        <p:cTn id="62" dur="1000" fill="hold"/>
                                        <p:tgtEl>
                                          <p:spTgt spid="115"/>
                                        </p:tgtEl>
                                        <p:attrNameLst>
                                          <p:attrName>ppt_w</p:attrName>
                                        </p:attrNameLst>
                                      </p:cBhvr>
                                      <p:tavLst>
                                        <p:tav tm="0">
                                          <p:val>
                                            <p:strVal val="#ppt_w*0.70"/>
                                          </p:val>
                                        </p:tav>
                                        <p:tav tm="100000">
                                          <p:val>
                                            <p:strVal val="#ppt_w"/>
                                          </p:val>
                                        </p:tav>
                                      </p:tavLst>
                                    </p:anim>
                                    <p:anim calcmode="lin" valueType="num">
                                      <p:cBhvr>
                                        <p:cTn id="63" dur="1000" fill="hold"/>
                                        <p:tgtEl>
                                          <p:spTgt spid="115"/>
                                        </p:tgtEl>
                                        <p:attrNameLst>
                                          <p:attrName>ppt_h</p:attrName>
                                        </p:attrNameLst>
                                      </p:cBhvr>
                                      <p:tavLst>
                                        <p:tav tm="0">
                                          <p:val>
                                            <p:strVal val="#ppt_h"/>
                                          </p:val>
                                        </p:tav>
                                        <p:tav tm="100000">
                                          <p:val>
                                            <p:strVal val="#ppt_h"/>
                                          </p:val>
                                        </p:tav>
                                      </p:tavLst>
                                    </p:anim>
                                    <p:animEffect transition="in" filter="fade">
                                      <p:cBhvr>
                                        <p:cTn id="64" dur="10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p:bldP spid="130" grpId="0"/>
      <p:bldP spid="1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29</a:t>
            </a:fld>
            <a:endParaRPr lang="en-US" altLang="zh-CN" dirty="0"/>
          </a:p>
        </p:txBody>
      </p:sp>
      <p:sp>
        <p:nvSpPr>
          <p:cNvPr id="7" name="内容占位符 6"/>
          <p:cNvSpPr>
            <a:spLocks noGrp="1"/>
          </p:cNvSpPr>
          <p:nvPr>
            <p:ph idx="1"/>
          </p:nvPr>
        </p:nvSpPr>
        <p:spPr/>
        <p:txBody>
          <a:bodyPr/>
          <a:lstStyle/>
          <a:p>
            <a:r>
              <a:rPr lang="en-US" altLang="zh-CN" sz="2000" dirty="0"/>
              <a:t>ITU-T X.1242 (2009): Short message service (SMS) spam filtering system based on user-specified rules</a:t>
            </a:r>
          </a:p>
        </p:txBody>
      </p:sp>
      <p:sp>
        <p:nvSpPr>
          <p:cNvPr id="22" name="AutoShape 4"/>
          <p:cNvSpPr>
            <a:spLocks noChangeArrowheads="1"/>
          </p:cNvSpPr>
          <p:nvPr/>
        </p:nvSpPr>
        <p:spPr bwMode="gray">
          <a:xfrm>
            <a:off x="3216276" y="2420888"/>
            <a:ext cx="5832475" cy="3097212"/>
          </a:xfrm>
          <a:prstGeom prst="roundRect">
            <a:avLst>
              <a:gd name="adj" fmla="val 10889"/>
            </a:avLst>
          </a:prstGeom>
          <a:solidFill>
            <a:srgbClr val="0066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latin typeface="Arial" charset="0"/>
              <a:ea typeface="DotumChe" pitchFamily="49" charset="-127"/>
            </a:endParaRPr>
          </a:p>
        </p:txBody>
      </p:sp>
      <p:sp>
        <p:nvSpPr>
          <p:cNvPr id="23" name="AutoShape 7"/>
          <p:cNvSpPr>
            <a:spLocks noChangeArrowheads="1"/>
          </p:cNvSpPr>
          <p:nvPr/>
        </p:nvSpPr>
        <p:spPr bwMode="gray">
          <a:xfrm>
            <a:off x="3935413" y="2708226"/>
            <a:ext cx="2017712" cy="574675"/>
          </a:xfrm>
          <a:prstGeom prst="roundRect">
            <a:avLst>
              <a:gd name="adj" fmla="val 50000"/>
            </a:avLst>
          </a:prstGeom>
          <a:gradFill rotWithShape="1">
            <a:gsLst>
              <a:gs pos="0">
                <a:srgbClr val="000099"/>
              </a:gs>
              <a:gs pos="100000">
                <a:srgbClr val="767647"/>
              </a:gs>
            </a:gsLst>
            <a:lin ang="0" scaled="1"/>
          </a:gradFill>
          <a:ln w="38100" algn="ctr">
            <a:solidFill>
              <a:srgbClr val="FFFFFF"/>
            </a:solidFill>
            <a:round/>
            <a:headEnd/>
            <a:tailEnd/>
          </a:ln>
          <a:effectLst>
            <a:outerShdw dist="63500" dir="3187806" algn="ctr" rotWithShape="0">
              <a:srgbClr val="808080"/>
            </a:outerShdw>
          </a:effectLst>
        </p:spPr>
        <p:txBody>
          <a:bodyPr wrap="square" anchor="ctr"/>
          <a:lstStyle/>
          <a:p>
            <a:pPr algn="ctr">
              <a:defRPr/>
            </a:pPr>
            <a:r>
              <a:rPr lang="en-US" altLang="zh-CN" sz="1200" b="1" kern="0" dirty="0">
                <a:solidFill>
                  <a:srgbClr val="FFFFFF"/>
                </a:solidFill>
                <a:latin typeface="Arial" pitchFamily="34" charset="0"/>
              </a:rPr>
              <a:t>User-specified rules database (URD)</a:t>
            </a:r>
            <a:endParaRPr lang="zh-CN" altLang="en-US" sz="1200" b="1" kern="0" dirty="0">
              <a:solidFill>
                <a:srgbClr val="FFFFFF"/>
              </a:solidFill>
              <a:latin typeface="Arial" pitchFamily="34" charset="0"/>
            </a:endParaRPr>
          </a:p>
        </p:txBody>
      </p:sp>
      <p:sp>
        <p:nvSpPr>
          <p:cNvPr id="24" name="AutoShape 7"/>
          <p:cNvSpPr>
            <a:spLocks noChangeArrowheads="1"/>
          </p:cNvSpPr>
          <p:nvPr/>
        </p:nvSpPr>
        <p:spPr bwMode="gray">
          <a:xfrm>
            <a:off x="6240464" y="2708226"/>
            <a:ext cx="2016125" cy="574675"/>
          </a:xfrm>
          <a:prstGeom prst="roundRect">
            <a:avLst>
              <a:gd name="adj" fmla="val 50000"/>
            </a:avLst>
          </a:prstGeom>
          <a:gradFill rotWithShape="1">
            <a:gsLst>
              <a:gs pos="0">
                <a:srgbClr val="000099"/>
              </a:gs>
              <a:gs pos="100000">
                <a:srgbClr val="767647"/>
              </a:gs>
            </a:gsLst>
            <a:lin ang="0" scaled="1"/>
          </a:gradFill>
          <a:ln w="38100" algn="ctr">
            <a:solidFill>
              <a:srgbClr val="FFFFFF"/>
            </a:solidFill>
            <a:round/>
            <a:headEnd/>
            <a:tailEnd/>
          </a:ln>
          <a:effectLst>
            <a:outerShdw dist="63500" dir="3187806" algn="ctr" rotWithShape="0">
              <a:srgbClr val="808080"/>
            </a:outerShdw>
          </a:effectLst>
        </p:spPr>
        <p:txBody>
          <a:bodyPr wrap="square" anchor="ctr"/>
          <a:lstStyle/>
          <a:p>
            <a:pPr algn="ctr"/>
            <a:r>
              <a:rPr lang="en-US" altLang="zh-CN" sz="1200" b="1" kern="0" dirty="0">
                <a:solidFill>
                  <a:srgbClr val="FFFFFF"/>
                </a:solidFill>
                <a:latin typeface="Arial" pitchFamily="34" charset="0"/>
              </a:rPr>
              <a:t>Filtered messages database (FMD)</a:t>
            </a:r>
            <a:endParaRPr lang="zh-CN" altLang="en-US" sz="1200" b="1" kern="0" dirty="0">
              <a:solidFill>
                <a:srgbClr val="FFFFFF"/>
              </a:solidFill>
              <a:latin typeface="Arial" pitchFamily="34" charset="0"/>
            </a:endParaRPr>
          </a:p>
        </p:txBody>
      </p:sp>
      <p:sp>
        <p:nvSpPr>
          <p:cNvPr id="25" name="AutoShape 4"/>
          <p:cNvSpPr>
            <a:spLocks noChangeArrowheads="1"/>
          </p:cNvSpPr>
          <p:nvPr/>
        </p:nvSpPr>
        <p:spPr bwMode="blackWhite">
          <a:xfrm>
            <a:off x="3935414" y="3717875"/>
            <a:ext cx="2016125" cy="647700"/>
          </a:xfrm>
          <a:prstGeom prst="roundRect">
            <a:avLst>
              <a:gd name="adj" fmla="val 9106"/>
            </a:avLst>
          </a:prstGeom>
          <a:gradFill rotWithShape="1">
            <a:gsLst>
              <a:gs pos="0">
                <a:srgbClr val="FF0000"/>
              </a:gs>
              <a:gs pos="100000">
                <a:srgbClr val="761800"/>
              </a:gs>
            </a:gsLst>
            <a:lin ang="5400000" scaled="1"/>
          </a:gradFill>
          <a:ln w="25400">
            <a:solidFill>
              <a:srgbClr val="FFFFFF"/>
            </a:solidFill>
            <a:round/>
            <a:headEnd/>
            <a:tailEnd/>
          </a:ln>
          <a:effectLst>
            <a:outerShdw dist="107763" dir="2700000" algn="ctr" rotWithShape="0">
              <a:srgbClr val="808080">
                <a:alpha val="50000"/>
              </a:srgbClr>
            </a:outerShdw>
          </a:effectLst>
        </p:spPr>
        <p:txBody>
          <a:bodyPr wrap="square" anchor="ctr"/>
          <a:lstStyle/>
          <a:p>
            <a:pPr algn="ctr"/>
            <a:r>
              <a:rPr lang="fr-FR" altLang="zh-CN" sz="1200" b="1" dirty="0">
                <a:solidFill>
                  <a:schemeClr val="bg1"/>
                </a:solidFill>
              </a:rPr>
              <a:t>User service management module (USMM)</a:t>
            </a:r>
            <a:endParaRPr lang="zh-CN" altLang="en-US" sz="1200" b="1" dirty="0">
              <a:solidFill>
                <a:schemeClr val="bg1"/>
              </a:solidFill>
            </a:endParaRPr>
          </a:p>
        </p:txBody>
      </p:sp>
      <p:sp>
        <p:nvSpPr>
          <p:cNvPr id="26" name="AutoShape 4"/>
          <p:cNvSpPr>
            <a:spLocks noChangeArrowheads="1"/>
          </p:cNvSpPr>
          <p:nvPr/>
        </p:nvSpPr>
        <p:spPr bwMode="blackWhite">
          <a:xfrm>
            <a:off x="6242051" y="3716288"/>
            <a:ext cx="2016125" cy="647700"/>
          </a:xfrm>
          <a:prstGeom prst="roundRect">
            <a:avLst>
              <a:gd name="adj" fmla="val 9106"/>
            </a:avLst>
          </a:prstGeom>
          <a:gradFill rotWithShape="1">
            <a:gsLst>
              <a:gs pos="0">
                <a:srgbClr val="FF0000"/>
              </a:gs>
              <a:gs pos="100000">
                <a:srgbClr val="761800"/>
              </a:gs>
            </a:gsLst>
            <a:lin ang="5400000" scaled="1"/>
          </a:gradFill>
          <a:ln w="25400">
            <a:solidFill>
              <a:srgbClr val="FFFFFF"/>
            </a:solidFill>
            <a:round/>
            <a:headEnd/>
            <a:tailEnd/>
          </a:ln>
          <a:effectLst>
            <a:outerShdw dist="107763" dir="2700000" algn="ctr" rotWithShape="0">
              <a:srgbClr val="808080">
                <a:alpha val="50000"/>
              </a:srgbClr>
            </a:outerShdw>
          </a:effectLst>
        </p:spPr>
        <p:txBody>
          <a:bodyPr wrap="square" anchor="ctr"/>
          <a:lstStyle/>
          <a:p>
            <a:pPr algn="ctr"/>
            <a:r>
              <a:rPr lang="en-US" altLang="zh-CN" sz="1200" b="1" dirty="0">
                <a:solidFill>
                  <a:schemeClr val="bg1"/>
                </a:solidFill>
              </a:rPr>
              <a:t>SMS spam filtering module (SSFM)</a:t>
            </a:r>
            <a:endParaRPr lang="zh-CN" altLang="en-US" sz="1200" b="1" kern="0" dirty="0">
              <a:solidFill>
                <a:schemeClr val="bg1"/>
              </a:solidFill>
              <a:latin typeface="Arial" pitchFamily="34" charset="0"/>
            </a:endParaRPr>
          </a:p>
        </p:txBody>
      </p:sp>
      <p:sp>
        <p:nvSpPr>
          <p:cNvPr id="27" name="AutoShape 7"/>
          <p:cNvSpPr>
            <a:spLocks noChangeArrowheads="1"/>
          </p:cNvSpPr>
          <p:nvPr/>
        </p:nvSpPr>
        <p:spPr bwMode="gray">
          <a:xfrm>
            <a:off x="5089525" y="4727526"/>
            <a:ext cx="2057400" cy="574675"/>
          </a:xfrm>
          <a:prstGeom prst="roundRect">
            <a:avLst>
              <a:gd name="adj" fmla="val 50000"/>
            </a:avLst>
          </a:prstGeom>
          <a:gradFill rotWithShape="1">
            <a:gsLst>
              <a:gs pos="0">
                <a:srgbClr val="000099"/>
              </a:gs>
              <a:gs pos="100000">
                <a:srgbClr val="767647"/>
              </a:gs>
            </a:gsLst>
            <a:lin ang="0" scaled="1"/>
          </a:gradFill>
          <a:ln w="38100" algn="ctr">
            <a:solidFill>
              <a:srgbClr val="FFFFFF"/>
            </a:solidFill>
            <a:round/>
            <a:headEnd/>
            <a:tailEnd/>
          </a:ln>
          <a:effectLst>
            <a:outerShdw dist="63500" dir="3187806" algn="ctr" rotWithShape="0">
              <a:srgbClr val="808080"/>
            </a:outerShdw>
          </a:effectLst>
        </p:spPr>
        <p:txBody>
          <a:bodyPr wrap="square" anchor="ctr"/>
          <a:lstStyle/>
          <a:p>
            <a:pPr algn="ctr">
              <a:defRPr/>
            </a:pPr>
            <a:r>
              <a:rPr lang="en-US" altLang="zh-CN" sz="1200" b="1" dirty="0">
                <a:solidFill>
                  <a:schemeClr val="bg1"/>
                </a:solidFill>
              </a:rPr>
              <a:t>Service control module (SCM)</a:t>
            </a:r>
            <a:endParaRPr lang="zh-CN" altLang="en-US" sz="1200" b="1" kern="0" dirty="0">
              <a:solidFill>
                <a:schemeClr val="bg1"/>
              </a:solidFill>
              <a:latin typeface="Arial" pitchFamily="34" charset="0"/>
            </a:endParaRPr>
          </a:p>
        </p:txBody>
      </p:sp>
      <p:sp>
        <p:nvSpPr>
          <p:cNvPr id="28" name="Oval 9"/>
          <p:cNvSpPr>
            <a:spLocks noChangeArrowheads="1"/>
          </p:cNvSpPr>
          <p:nvPr/>
        </p:nvSpPr>
        <p:spPr bwMode="gray">
          <a:xfrm>
            <a:off x="4943475" y="5805439"/>
            <a:ext cx="2376488" cy="720725"/>
          </a:xfrm>
          <a:prstGeom prst="ellipse">
            <a:avLst/>
          </a:prstGeom>
          <a:solidFill>
            <a:srgbClr val="0066CC"/>
          </a:solidFill>
          <a:ln w="38100" algn="ctr">
            <a:solidFill>
              <a:srgbClr val="FFFFFF"/>
            </a:solidFill>
            <a:miter lim="800000"/>
            <a:headEnd type="none" w="sm" len="sm"/>
            <a:tailEnd type="none" w="sm" len="sm"/>
          </a:ln>
          <a:effectLst>
            <a:outerShdw dist="135003" dir="2928844" algn="ctr" rotWithShape="0">
              <a:srgbClr val="000000">
                <a:alpha val="50000"/>
              </a:srgbClr>
            </a:outerShdw>
          </a:effectLst>
        </p:spPr>
        <p:txBody>
          <a:bodyPr wrap="square" anchor="ctr"/>
          <a:lstStyle/>
          <a:p>
            <a:pPr algn="ctr">
              <a:defRPr/>
            </a:pPr>
            <a:r>
              <a:rPr lang="en-US" altLang="zh-CN" sz="1200" b="1" dirty="0">
                <a:solidFill>
                  <a:schemeClr val="bg1"/>
                </a:solidFill>
              </a:rPr>
              <a:t>Short Message Service Centre (SMSC)</a:t>
            </a:r>
            <a:endParaRPr lang="zh-CN" altLang="en-US" sz="1200" b="1" dirty="0">
              <a:solidFill>
                <a:schemeClr val="bg1"/>
              </a:solidFill>
            </a:endParaRPr>
          </a:p>
        </p:txBody>
      </p:sp>
      <p:cxnSp>
        <p:nvCxnSpPr>
          <p:cNvPr id="29" name="AutoShape 10"/>
          <p:cNvCxnSpPr>
            <a:cxnSpLocks noChangeShapeType="1"/>
            <a:stCxn id="23" idx="2"/>
          </p:cNvCxnSpPr>
          <p:nvPr/>
        </p:nvCxnSpPr>
        <p:spPr bwMode="auto">
          <a:xfrm>
            <a:off x="4945063" y="3301950"/>
            <a:ext cx="2305050" cy="401638"/>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1"/>
          <p:cNvCxnSpPr>
            <a:cxnSpLocks noChangeShapeType="1"/>
            <a:stCxn id="23" idx="2"/>
            <a:endCxn id="25" idx="0"/>
          </p:cNvCxnSpPr>
          <p:nvPr/>
        </p:nvCxnSpPr>
        <p:spPr bwMode="auto">
          <a:xfrm flipH="1">
            <a:off x="4943475" y="3301951"/>
            <a:ext cx="1588" cy="403225"/>
          </a:xfrm>
          <a:prstGeom prst="straightConnector1">
            <a:avLst/>
          </a:prstGeom>
          <a:noFill/>
          <a:ln w="31750" cap="sq">
            <a:solidFill>
              <a:srgbClr val="FFFFFF"/>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2"/>
          <p:cNvCxnSpPr>
            <a:cxnSpLocks noChangeShapeType="1"/>
            <a:stCxn id="25" idx="0"/>
          </p:cNvCxnSpPr>
          <p:nvPr/>
        </p:nvCxnSpPr>
        <p:spPr bwMode="auto">
          <a:xfrm flipV="1">
            <a:off x="4943475" y="3301951"/>
            <a:ext cx="2305050" cy="403225"/>
          </a:xfrm>
          <a:prstGeom prst="straightConnector1">
            <a:avLst/>
          </a:prstGeom>
          <a:noFill/>
          <a:ln w="31750" cap="sq">
            <a:solidFill>
              <a:srgbClr val="FFFFFF"/>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3"/>
          <p:cNvCxnSpPr>
            <a:cxnSpLocks noChangeShapeType="1"/>
          </p:cNvCxnSpPr>
          <p:nvPr/>
        </p:nvCxnSpPr>
        <p:spPr bwMode="auto">
          <a:xfrm>
            <a:off x="7248525" y="3301950"/>
            <a:ext cx="1588" cy="401638"/>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4"/>
          <p:cNvCxnSpPr>
            <a:cxnSpLocks noChangeShapeType="1"/>
            <a:stCxn id="25" idx="2"/>
          </p:cNvCxnSpPr>
          <p:nvPr/>
        </p:nvCxnSpPr>
        <p:spPr bwMode="auto">
          <a:xfrm>
            <a:off x="4943475" y="4378275"/>
            <a:ext cx="1174750" cy="330200"/>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15"/>
          <p:cNvCxnSpPr>
            <a:cxnSpLocks noChangeShapeType="1"/>
          </p:cNvCxnSpPr>
          <p:nvPr/>
        </p:nvCxnSpPr>
        <p:spPr bwMode="auto">
          <a:xfrm flipH="1">
            <a:off x="6118225" y="4376689"/>
            <a:ext cx="1131888" cy="331787"/>
          </a:xfrm>
          <a:prstGeom prst="straightConnector1">
            <a:avLst/>
          </a:prstGeom>
          <a:noFill/>
          <a:ln w="31750" cap="sq">
            <a:solidFill>
              <a:srgbClr val="FFFFFF"/>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utoShape 16"/>
          <p:cNvSpPr>
            <a:spLocks noChangeArrowheads="1"/>
          </p:cNvSpPr>
          <p:nvPr/>
        </p:nvSpPr>
        <p:spPr bwMode="auto">
          <a:xfrm>
            <a:off x="5853114" y="5375226"/>
            <a:ext cx="485775" cy="430213"/>
          </a:xfrm>
          <a:prstGeom prst="upDownArrow">
            <a:avLst>
              <a:gd name="adj1" fmla="val 50000"/>
              <a:gd name="adj2" fmla="val 20000"/>
            </a:avLst>
          </a:prstGeom>
          <a:solidFill>
            <a:srgbClr val="FFFFFF"/>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Tree>
    <p:extLst>
      <p:ext uri="{BB962C8B-B14F-4D97-AF65-F5344CB8AC3E}">
        <p14:creationId xmlns:p14="http://schemas.microsoft.com/office/powerpoint/2010/main" val="3148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96383" y="1245751"/>
            <a:ext cx="6035400" cy="48936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5"/>
          <p:cNvSpPr txBox="1">
            <a:spLocks noChangeArrowheads="1"/>
          </p:cNvSpPr>
          <p:nvPr/>
        </p:nvSpPr>
        <p:spPr bwMode="gray">
          <a:xfrm>
            <a:off x="494709" y="220151"/>
            <a:ext cx="9452855" cy="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nSpc>
                <a:spcPct val="95000"/>
              </a:lnSpc>
            </a:pP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B</a:t>
            </a:r>
            <a:r>
              <a:rPr lang="en-US" altLang="zh-CN"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rief Introduction to “</a:t>
            </a: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spam”</a:t>
            </a:r>
          </a:p>
        </p:txBody>
      </p:sp>
      <p:sp>
        <p:nvSpPr>
          <p:cNvPr id="6" name="矩形 5"/>
          <p:cNvSpPr/>
          <p:nvPr/>
        </p:nvSpPr>
        <p:spPr>
          <a:xfrm>
            <a:off x="393110" y="1245751"/>
            <a:ext cx="5403273" cy="4893647"/>
          </a:xfrm>
          <a:prstGeom prst="rect">
            <a:avLst/>
          </a:prstGeom>
          <a:solidFill>
            <a:schemeClr val="bg2">
              <a:lumMod val="90000"/>
            </a:schemeClr>
          </a:solidFill>
          <a:ln>
            <a:solidFill>
              <a:schemeClr val="bg2"/>
            </a:solidFill>
          </a:ln>
        </p:spPr>
        <p:txBody>
          <a:bodyPr wrap="square">
            <a:spAutoFit/>
          </a:bodyPr>
          <a:lstStyle/>
          <a:p>
            <a:pPr marL="342900" indent="-342900">
              <a:buFont typeface="Arial" panose="020B0604020202020204" pitchFamily="34" charset="0"/>
              <a:buChar char="•"/>
            </a:pPr>
            <a:r>
              <a:rPr lang="en-US" altLang="zh-CN" sz="2400" dirty="0"/>
              <a:t>Spam is a general designation of kinds of the information do damage or harass to public. Nowadays, the electronic spam is one of the most heated topic, which include spam fax, spamming, spam SMS message, nuisance call, malware application, etc. </a:t>
            </a:r>
          </a:p>
          <a:p>
            <a:pPr marL="342900" indent="-342900">
              <a:buFont typeface="Arial" panose="020B0604020202020204" pitchFamily="34" charset="0"/>
              <a:buChar char="•"/>
            </a:pPr>
            <a:endParaRPr lang="en-US" altLang="zh-CN" sz="2400" dirty="0"/>
          </a:p>
          <a:p>
            <a:pPr marL="342900" indent="-342900">
              <a:buFont typeface="Arial" panose="020B0604020202020204" pitchFamily="34" charset="0"/>
              <a:buChar char="•"/>
            </a:pPr>
            <a:r>
              <a:rPr lang="en-US" altLang="zh-CN" sz="2400" dirty="0"/>
              <a:t>Compare to other spam, with the higher efficiency and lower cost, electronic spam is the most beset to the public.</a:t>
            </a:r>
          </a:p>
        </p:txBody>
      </p:sp>
      <p:pic>
        <p:nvPicPr>
          <p:cNvPr id="7" name="图片 6"/>
          <p:cNvPicPr>
            <a:picLocks noChangeAspect="1"/>
          </p:cNvPicPr>
          <p:nvPr/>
        </p:nvPicPr>
        <p:blipFill>
          <a:blip r:embed="rId2"/>
          <a:stretch>
            <a:fillRect/>
          </a:stretch>
        </p:blipFill>
        <p:spPr>
          <a:xfrm>
            <a:off x="4710547" y="1436914"/>
            <a:ext cx="8276179" cy="4528458"/>
          </a:xfrm>
          <a:prstGeom prst="rect">
            <a:avLst/>
          </a:prstGeom>
          <a:ln>
            <a:noFill/>
          </a:ln>
        </p:spPr>
      </p:pic>
    </p:spTree>
    <p:extLst>
      <p:ext uri="{BB962C8B-B14F-4D97-AF65-F5344CB8AC3E}">
        <p14:creationId xmlns:p14="http://schemas.microsoft.com/office/powerpoint/2010/main" val="24676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30</a:t>
            </a:fld>
            <a:endParaRPr lang="en-US" altLang="zh-CN" dirty="0"/>
          </a:p>
        </p:txBody>
      </p:sp>
      <p:sp>
        <p:nvSpPr>
          <p:cNvPr id="7" name="内容占位符 6"/>
          <p:cNvSpPr>
            <a:spLocks noGrp="1"/>
          </p:cNvSpPr>
          <p:nvPr>
            <p:ph idx="1"/>
          </p:nvPr>
        </p:nvSpPr>
        <p:spPr/>
        <p:txBody>
          <a:bodyPr/>
          <a:lstStyle/>
          <a:p>
            <a:r>
              <a:rPr lang="en-US" altLang="zh-CN" sz="2000" dirty="0"/>
              <a:t>ITU-T X.1242 (2009): Short message service (SMS) spam filtering system based on user-specified rules</a:t>
            </a:r>
          </a:p>
        </p:txBody>
      </p:sp>
      <p:graphicFrame>
        <p:nvGraphicFramePr>
          <p:cNvPr id="3" name="对象 2"/>
          <p:cNvGraphicFramePr>
            <a:graphicFrameLocks noChangeAspect="1"/>
          </p:cNvGraphicFramePr>
          <p:nvPr>
            <p:extLst/>
          </p:nvPr>
        </p:nvGraphicFramePr>
        <p:xfrm>
          <a:off x="2855640" y="2636912"/>
          <a:ext cx="6292850" cy="3384550"/>
        </p:xfrm>
        <a:graphic>
          <a:graphicData uri="http://schemas.openxmlformats.org/presentationml/2006/ole">
            <mc:AlternateContent xmlns:mc="http://schemas.openxmlformats.org/markup-compatibility/2006">
              <mc:Choice xmlns:v="urn:schemas-microsoft-com:vml" Requires="v">
                <p:oleObj spid="_x0000_s3080" name="Visio" r:id="rId3" imgW="6090078" imgH="3274771" progId="Visio.Drawing.11">
                  <p:embed/>
                </p:oleObj>
              </mc:Choice>
              <mc:Fallback>
                <p:oleObj name="Visio" r:id="rId3" imgW="6090078" imgH="3274771" progId="Visio.Drawing.11">
                  <p:embed/>
                  <p:pic>
                    <p:nvPicPr>
                      <p:cNvPr id="3"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640" y="2636912"/>
                        <a:ext cx="6292850"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83964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31</a:t>
            </a:fld>
            <a:endParaRPr lang="en-US" altLang="zh-CN" dirty="0"/>
          </a:p>
        </p:txBody>
      </p:sp>
      <p:sp>
        <p:nvSpPr>
          <p:cNvPr id="7" name="内容占位符 6"/>
          <p:cNvSpPr>
            <a:spLocks noGrp="1"/>
          </p:cNvSpPr>
          <p:nvPr>
            <p:ph idx="1"/>
          </p:nvPr>
        </p:nvSpPr>
        <p:spPr/>
        <p:txBody>
          <a:bodyPr/>
          <a:lstStyle/>
          <a:p>
            <a:r>
              <a:rPr lang="en-US" altLang="zh-CN" sz="2000" dirty="0"/>
              <a:t>ITU-T X.1242 (2009): Short message service (SMS) spam filtering system based on user-specified rules</a:t>
            </a:r>
          </a:p>
        </p:txBody>
      </p:sp>
      <p:graphicFrame>
        <p:nvGraphicFramePr>
          <p:cNvPr id="6" name="对象 5"/>
          <p:cNvGraphicFramePr>
            <a:graphicFrameLocks noChangeAspect="1"/>
          </p:cNvGraphicFramePr>
          <p:nvPr>
            <p:extLst/>
          </p:nvPr>
        </p:nvGraphicFramePr>
        <p:xfrm>
          <a:off x="2207569" y="2636912"/>
          <a:ext cx="7667625" cy="3384550"/>
        </p:xfrm>
        <a:graphic>
          <a:graphicData uri="http://schemas.openxmlformats.org/presentationml/2006/ole">
            <mc:AlternateContent xmlns:mc="http://schemas.openxmlformats.org/markup-compatibility/2006">
              <mc:Choice xmlns:v="urn:schemas-microsoft-com:vml" Requires="v">
                <p:oleObj spid="_x0000_s4104" name="Visio" r:id="rId3" imgW="7420748" imgH="3274771" progId="Visio.Drawing.11">
                  <p:embed/>
                </p:oleObj>
              </mc:Choice>
              <mc:Fallback>
                <p:oleObj name="Visio" r:id="rId3" imgW="7420748" imgH="3274771" progId="Visio.Drawing.11">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9" y="2636912"/>
                        <a:ext cx="7667625"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6694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32</a:t>
            </a:fld>
            <a:endParaRPr lang="en-US" altLang="zh-CN" dirty="0"/>
          </a:p>
        </p:txBody>
      </p:sp>
      <p:sp>
        <p:nvSpPr>
          <p:cNvPr id="7" name="内容占位符 6"/>
          <p:cNvSpPr>
            <a:spLocks noGrp="1"/>
          </p:cNvSpPr>
          <p:nvPr>
            <p:ph idx="1"/>
          </p:nvPr>
        </p:nvSpPr>
        <p:spPr/>
        <p:txBody>
          <a:bodyPr/>
          <a:lstStyle/>
          <a:p>
            <a:r>
              <a:rPr lang="en-US" altLang="zh-CN" sz="1800" dirty="0"/>
              <a:t>ITU-T X.1243 (2010): Interactive gateway system for countering spam</a:t>
            </a:r>
          </a:p>
          <a:p>
            <a:r>
              <a:rPr lang="en-US" altLang="zh-CN" sz="1800" dirty="0"/>
              <a:t>Summary</a:t>
            </a:r>
          </a:p>
          <a:p>
            <a:pPr marL="0" lvl="1" indent="0">
              <a:buSzPct val="75000"/>
              <a:buNone/>
            </a:pPr>
            <a:r>
              <a:rPr lang="en-US" altLang="zh-CN" sz="1800" dirty="0"/>
              <a:t>    This Recommendation</a:t>
            </a:r>
          </a:p>
          <a:p>
            <a:pPr lvl="1"/>
            <a:r>
              <a:rPr lang="en-US" altLang="zh-CN" sz="1800" dirty="0"/>
              <a:t>specifies the interactive gateway system for countering spam as a technical means for countering inter-domain spam. </a:t>
            </a:r>
          </a:p>
          <a:p>
            <a:pPr lvl="1"/>
            <a:r>
              <a:rPr lang="en-US" altLang="zh-CN" sz="1800" dirty="0"/>
              <a:t>enables spam notification among different domains</a:t>
            </a:r>
          </a:p>
          <a:p>
            <a:pPr lvl="1"/>
            <a:r>
              <a:rPr lang="en-US" altLang="zh-CN" sz="1800" dirty="0"/>
              <a:t>prevents spam traffic from passing from one domain to another.</a:t>
            </a:r>
          </a:p>
          <a:p>
            <a:pPr lvl="1"/>
            <a:r>
              <a:rPr lang="en-US" altLang="zh-CN" sz="1800" dirty="0"/>
              <a:t>describes basic entities, protocols and functions of the gateway system</a:t>
            </a:r>
          </a:p>
          <a:p>
            <a:pPr lvl="1"/>
            <a:r>
              <a:rPr lang="en-US" altLang="zh-CN" sz="1800" dirty="0"/>
              <a:t>provides mechanisms for spam detection, information sharing and specific actions in the gateway system for countering spam.</a:t>
            </a:r>
            <a:endParaRPr lang="zh-CN" altLang="en-US" sz="1800" dirty="0"/>
          </a:p>
        </p:txBody>
      </p:sp>
    </p:spTree>
    <p:extLst>
      <p:ext uri="{BB962C8B-B14F-4D97-AF65-F5344CB8AC3E}">
        <p14:creationId xmlns:p14="http://schemas.microsoft.com/office/powerpoint/2010/main" val="107357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33</a:t>
            </a:fld>
            <a:endParaRPr lang="en-US" altLang="zh-CN" dirty="0"/>
          </a:p>
        </p:txBody>
      </p:sp>
      <p:sp>
        <p:nvSpPr>
          <p:cNvPr id="7" name="内容占位符 6"/>
          <p:cNvSpPr>
            <a:spLocks noGrp="1"/>
          </p:cNvSpPr>
          <p:nvPr>
            <p:ph idx="1"/>
          </p:nvPr>
        </p:nvSpPr>
        <p:spPr/>
        <p:txBody>
          <a:bodyPr/>
          <a:lstStyle/>
          <a:p>
            <a:r>
              <a:rPr lang="en-US" altLang="zh-CN" sz="2000" dirty="0"/>
              <a:t>ITU-T X.1243 (2010): Interactive gateway system for countering spam</a:t>
            </a:r>
          </a:p>
          <a:p>
            <a:endParaRPr lang="en-US" altLang="zh-CN" sz="2000" dirty="0"/>
          </a:p>
          <a:p>
            <a:endParaRPr lang="en-US" altLang="zh-CN" sz="2000" dirty="0"/>
          </a:p>
        </p:txBody>
      </p:sp>
      <p:pic>
        <p:nvPicPr>
          <p:cNvPr id="6146" name="Picture 2" descr="C:\Users\luohongwei\Desktop\无标题.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2996953"/>
            <a:ext cx="8717093" cy="2811313"/>
          </a:xfrm>
          <a:prstGeom prst="rect">
            <a:avLst/>
          </a:prstGeom>
          <a:noFill/>
        </p:spPr>
      </p:pic>
    </p:spTree>
    <p:extLst>
      <p:ext uri="{BB962C8B-B14F-4D97-AF65-F5344CB8AC3E}">
        <p14:creationId xmlns:p14="http://schemas.microsoft.com/office/powerpoint/2010/main" val="1808789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34</a:t>
            </a:fld>
            <a:endParaRPr lang="en-US" altLang="zh-CN" dirty="0"/>
          </a:p>
        </p:txBody>
      </p:sp>
      <p:sp>
        <p:nvSpPr>
          <p:cNvPr id="7" name="内容占位符 6"/>
          <p:cNvSpPr>
            <a:spLocks noGrp="1"/>
          </p:cNvSpPr>
          <p:nvPr>
            <p:ph idx="1"/>
          </p:nvPr>
        </p:nvSpPr>
        <p:spPr/>
        <p:txBody>
          <a:bodyPr/>
          <a:lstStyle/>
          <a:p>
            <a:r>
              <a:rPr lang="en-US" altLang="zh-CN" sz="2000" dirty="0"/>
              <a:t>ITU-T X.1243 (2010): Interactive gateway system for countering spam</a:t>
            </a:r>
          </a:p>
          <a:p>
            <a:endParaRPr lang="en-US" altLang="zh-CN" sz="2000" dirty="0"/>
          </a:p>
          <a:p>
            <a:endParaRPr lang="en-US" altLang="zh-CN" sz="2000" dirty="0"/>
          </a:p>
        </p:txBody>
      </p:sp>
      <p:pic>
        <p:nvPicPr>
          <p:cNvPr id="7170" name="Picture 2" descr="C:\Users\luohongwei\Desktop\无标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2348880"/>
            <a:ext cx="7364690" cy="3600400"/>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4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35</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r>
              <a:rPr lang="en-US" altLang="zh-CN" sz="2000" dirty="0"/>
              <a:t>Summary</a:t>
            </a:r>
          </a:p>
          <a:p>
            <a:pPr marL="0" lvl="1" indent="0">
              <a:buSzPct val="75000"/>
              <a:buNone/>
            </a:pPr>
            <a:r>
              <a:rPr lang="en-US" altLang="zh-CN" sz="2000" dirty="0"/>
              <a:t>     This Recommendation</a:t>
            </a:r>
          </a:p>
          <a:p>
            <a:pPr lvl="1"/>
            <a:r>
              <a:rPr lang="en-US" altLang="zh-CN" sz="2000" dirty="0"/>
              <a:t>specifies the basic concepts, characteristics, and technical issues related to countering spam in IP multimedia applications </a:t>
            </a:r>
          </a:p>
          <a:p>
            <a:pPr lvl="1"/>
            <a:r>
              <a:rPr lang="en-US" altLang="zh-CN" sz="2000" dirty="0"/>
              <a:t>describes various spam security threats that can cause IP multimedia application spam</a:t>
            </a:r>
          </a:p>
          <a:p>
            <a:pPr lvl="1"/>
            <a:r>
              <a:rPr lang="en-US" altLang="zh-CN" sz="2000" dirty="0"/>
              <a:t>Introduce techniques which can be used in countering IP multimedia application spam</a:t>
            </a:r>
          </a:p>
          <a:p>
            <a:pPr lvl="1"/>
            <a:r>
              <a:rPr lang="en-US" altLang="zh-CN" sz="2000" dirty="0"/>
              <a:t>analyses the conventional spam countering mechanisms and discusses their applicability to countering IP multimedia application spam. </a:t>
            </a:r>
          </a:p>
        </p:txBody>
      </p:sp>
    </p:spTree>
    <p:extLst>
      <p:ext uri="{BB962C8B-B14F-4D97-AF65-F5344CB8AC3E}">
        <p14:creationId xmlns:p14="http://schemas.microsoft.com/office/powerpoint/2010/main" val="209897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36</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pPr lvl="0"/>
            <a:r>
              <a:rPr lang="en-US" altLang="en-US" sz="2000" dirty="0"/>
              <a:t>Typical types of IP multimedia spam</a:t>
            </a:r>
            <a:endParaRPr lang="zh-CN" altLang="en-US" sz="2000" dirty="0"/>
          </a:p>
        </p:txBody>
      </p:sp>
      <p:graphicFrame>
        <p:nvGraphicFramePr>
          <p:cNvPr id="6" name="图示 5"/>
          <p:cNvGraphicFramePr/>
          <p:nvPr>
            <p:extLst/>
          </p:nvPr>
        </p:nvGraphicFramePr>
        <p:xfrm>
          <a:off x="3143672" y="2780928"/>
          <a:ext cx="5112568"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100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37</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r>
              <a:rPr lang="en-US" altLang="zh-CN" sz="2000" dirty="0"/>
              <a:t>Classification of IP multimedia spam</a:t>
            </a:r>
          </a:p>
        </p:txBody>
      </p:sp>
      <p:graphicFrame>
        <p:nvGraphicFramePr>
          <p:cNvPr id="3" name="表格 2"/>
          <p:cNvGraphicFramePr>
            <a:graphicFrameLocks noGrp="1"/>
          </p:cNvGraphicFramePr>
          <p:nvPr>
            <p:extLst/>
          </p:nvPr>
        </p:nvGraphicFramePr>
        <p:xfrm>
          <a:off x="2351584" y="2780928"/>
          <a:ext cx="7776864" cy="2748280"/>
        </p:xfrm>
        <a:graphic>
          <a:graphicData uri="http://schemas.openxmlformats.org/drawingml/2006/table">
            <a:tbl>
              <a:tblPr firstRow="1" bandRow="1">
                <a:tableStyleId>{21E4AEA4-8DFA-4A89-87EB-49C32662AFE0}</a:tableStyleId>
              </a:tblPr>
              <a:tblGrid>
                <a:gridCol w="7920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370840">
                <a:tc>
                  <a:txBody>
                    <a:bodyPr/>
                    <a:lstStyle/>
                    <a:p>
                      <a:endParaRPr lang="zh-CN" altLang="en-US" sz="1600" dirty="0"/>
                    </a:p>
                  </a:txBody>
                  <a:tcPr/>
                </a:tc>
                <a:tc>
                  <a:txBody>
                    <a:bodyPr/>
                    <a:lstStyle/>
                    <a:p>
                      <a:r>
                        <a:rPr lang="en-US" altLang="zh-CN" sz="1600" b="1" i="0" u="none" strike="noStrike" kern="1200" baseline="0" dirty="0">
                          <a:solidFill>
                            <a:schemeClr val="lt1"/>
                          </a:solidFill>
                          <a:latin typeface="+mn-lt"/>
                          <a:ea typeface="+mn-ea"/>
                          <a:cs typeface="+mn-cs"/>
                        </a:rPr>
                        <a:t>Text</a:t>
                      </a:r>
                      <a:endParaRPr lang="zh-CN" altLang="en-US" sz="1600" dirty="0"/>
                    </a:p>
                  </a:txBody>
                  <a:tcPr/>
                </a:tc>
                <a:tc>
                  <a:txBody>
                    <a:bodyPr/>
                    <a:lstStyle/>
                    <a:p>
                      <a:r>
                        <a:rPr lang="en-US" altLang="zh-CN" sz="1600" b="1" i="0" u="none" strike="noStrike" kern="1200" baseline="0" dirty="0">
                          <a:solidFill>
                            <a:schemeClr val="lt1"/>
                          </a:solidFill>
                          <a:latin typeface="+mn-lt"/>
                          <a:ea typeface="+mn-ea"/>
                          <a:cs typeface="+mn-cs"/>
                        </a:rPr>
                        <a:t>Voice</a:t>
                      </a:r>
                      <a:endParaRPr lang="zh-CN" altLang="en-US" sz="1600" dirty="0"/>
                    </a:p>
                  </a:txBody>
                  <a:tcPr/>
                </a:tc>
                <a:tc>
                  <a:txBody>
                    <a:bodyPr/>
                    <a:lstStyle/>
                    <a:p>
                      <a:r>
                        <a:rPr lang="en-US" altLang="zh-CN" sz="1600" b="1" i="0" u="none" strike="noStrike" kern="1200" baseline="0" dirty="0">
                          <a:solidFill>
                            <a:schemeClr val="lt1"/>
                          </a:solidFill>
                          <a:latin typeface="+mn-lt"/>
                          <a:ea typeface="+mn-ea"/>
                          <a:cs typeface="+mn-cs"/>
                        </a:rPr>
                        <a:t>Video</a:t>
                      </a:r>
                      <a:endParaRPr lang="zh-CN" altLang="en-US" sz="1600" dirty="0"/>
                    </a:p>
                  </a:txBody>
                  <a:tcPr/>
                </a:tc>
                <a:extLst>
                  <a:ext uri="{0D108BD9-81ED-4DB2-BD59-A6C34878D82A}">
                    <a16:rowId xmlns:a16="http://schemas.microsoft.com/office/drawing/2014/main" val="10000"/>
                  </a:ext>
                </a:extLst>
              </a:tr>
              <a:tr h="370840">
                <a:tc>
                  <a:txBody>
                    <a:bodyPr/>
                    <a:lstStyle/>
                    <a:p>
                      <a:r>
                        <a:rPr lang="en-US" altLang="zh-CN" sz="1600" b="0" i="0" u="none" strike="noStrike" kern="1200" baseline="0" dirty="0">
                          <a:solidFill>
                            <a:schemeClr val="dk1"/>
                          </a:solidFill>
                          <a:latin typeface="+mn-lt"/>
                          <a:ea typeface="+mn-ea"/>
                          <a:cs typeface="+mn-cs"/>
                        </a:rPr>
                        <a:t>Real-time</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 Instant messaging spam</a:t>
                      </a:r>
                    </a:p>
                    <a:p>
                      <a:r>
                        <a:rPr lang="en-US" altLang="zh-CN" sz="1600" b="0" i="0" u="none" strike="noStrike" kern="1200" baseline="0" dirty="0">
                          <a:solidFill>
                            <a:schemeClr val="dk1"/>
                          </a:solidFill>
                          <a:latin typeface="+mn-lt"/>
                          <a:ea typeface="+mn-ea"/>
                          <a:cs typeface="+mn-cs"/>
                        </a:rPr>
                        <a:t>• Chat spam</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 VoIP spam</a:t>
                      </a:r>
                    </a:p>
                    <a:p>
                      <a:r>
                        <a:rPr lang="en-US" altLang="zh-CN" sz="1600" b="0" i="0" u="none" strike="noStrike" kern="1200" baseline="0" dirty="0">
                          <a:solidFill>
                            <a:schemeClr val="dk1"/>
                          </a:solidFill>
                          <a:latin typeface="+mn-lt"/>
                          <a:ea typeface="+mn-ea"/>
                          <a:cs typeface="+mn-cs"/>
                        </a:rPr>
                        <a:t>• Instant messaging spam</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 Instant messaging spam</a:t>
                      </a:r>
                      <a:endParaRPr lang="zh-CN" altLang="en-US" sz="1600" dirty="0"/>
                    </a:p>
                  </a:txBody>
                  <a:tcPr/>
                </a:tc>
                <a:extLst>
                  <a:ext uri="{0D108BD9-81ED-4DB2-BD59-A6C34878D82A}">
                    <a16:rowId xmlns:a16="http://schemas.microsoft.com/office/drawing/2014/main" val="10001"/>
                  </a:ext>
                </a:extLst>
              </a:tr>
              <a:tr h="370840">
                <a:tc>
                  <a:txBody>
                    <a:bodyPr/>
                    <a:lstStyle/>
                    <a:p>
                      <a:r>
                        <a:rPr lang="en-US" altLang="zh-CN" sz="1600" b="0" i="0" u="none" strike="noStrike" kern="1200" baseline="0" dirty="0">
                          <a:solidFill>
                            <a:schemeClr val="dk1"/>
                          </a:solidFill>
                          <a:latin typeface="+mn-lt"/>
                          <a:ea typeface="+mn-ea"/>
                          <a:cs typeface="+mn-cs"/>
                        </a:rPr>
                        <a:t>Non Real-time</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 Text/multimedia</a:t>
                      </a:r>
                    </a:p>
                    <a:p>
                      <a:r>
                        <a:rPr lang="en-US" altLang="zh-CN" sz="1600" b="0" i="0" u="none" strike="noStrike" kern="1200" baseline="0" dirty="0">
                          <a:solidFill>
                            <a:schemeClr val="dk1"/>
                          </a:solidFill>
                          <a:latin typeface="+mn-lt"/>
                          <a:ea typeface="+mn-ea"/>
                          <a:cs typeface="+mn-cs"/>
                        </a:rPr>
                        <a:t>message spam</a:t>
                      </a:r>
                    </a:p>
                    <a:p>
                      <a:r>
                        <a:rPr lang="en-US" altLang="zh-CN" sz="1600" b="0" i="0" u="none" strike="noStrike" kern="1200" baseline="0" dirty="0">
                          <a:solidFill>
                            <a:schemeClr val="dk1"/>
                          </a:solidFill>
                          <a:latin typeface="+mn-lt"/>
                          <a:ea typeface="+mn-ea"/>
                          <a:cs typeface="+mn-cs"/>
                        </a:rPr>
                        <a:t>• Text spam over P2P file</a:t>
                      </a:r>
                    </a:p>
                    <a:p>
                      <a:r>
                        <a:rPr lang="en-US" altLang="zh-CN" sz="1600" b="0" i="0" u="none" strike="noStrike" kern="1200" baseline="0" dirty="0">
                          <a:solidFill>
                            <a:schemeClr val="dk1"/>
                          </a:solidFill>
                          <a:latin typeface="+mn-lt"/>
                          <a:ea typeface="+mn-ea"/>
                          <a:cs typeface="+mn-cs"/>
                        </a:rPr>
                        <a:t>sharing service</a:t>
                      </a:r>
                    </a:p>
                    <a:p>
                      <a:r>
                        <a:rPr lang="en-US" altLang="zh-CN" sz="1600" b="0" i="0" u="none" strike="noStrike" kern="1200" baseline="0" dirty="0">
                          <a:solidFill>
                            <a:schemeClr val="dk1"/>
                          </a:solidFill>
                          <a:latin typeface="+mn-lt"/>
                          <a:ea typeface="+mn-ea"/>
                          <a:cs typeface="+mn-cs"/>
                        </a:rPr>
                        <a:t>• Website text spam</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•Voice/multimedia</a:t>
                      </a:r>
                    </a:p>
                    <a:p>
                      <a:r>
                        <a:rPr lang="en-US" altLang="zh-CN" sz="1600" b="0" i="0" u="none" strike="noStrike" kern="1200" baseline="0" dirty="0">
                          <a:solidFill>
                            <a:schemeClr val="dk1"/>
                          </a:solidFill>
                          <a:latin typeface="+mn-lt"/>
                          <a:ea typeface="+mn-ea"/>
                          <a:cs typeface="+mn-cs"/>
                        </a:rPr>
                        <a:t>message spam</a:t>
                      </a:r>
                    </a:p>
                    <a:p>
                      <a:r>
                        <a:rPr lang="en-US" altLang="zh-CN" sz="1600" b="0" i="0" u="none" strike="noStrike" kern="1200" baseline="0" dirty="0">
                          <a:solidFill>
                            <a:schemeClr val="dk1"/>
                          </a:solidFill>
                          <a:latin typeface="+mn-lt"/>
                          <a:ea typeface="+mn-ea"/>
                          <a:cs typeface="+mn-cs"/>
                        </a:rPr>
                        <a:t>• Voice spam over P2P file</a:t>
                      </a:r>
                    </a:p>
                    <a:p>
                      <a:r>
                        <a:rPr lang="en-US" altLang="zh-CN" sz="1600" b="0" i="0" u="none" strike="noStrike" kern="1200" baseline="0" dirty="0">
                          <a:solidFill>
                            <a:schemeClr val="dk1"/>
                          </a:solidFill>
                          <a:latin typeface="+mn-lt"/>
                          <a:ea typeface="+mn-ea"/>
                          <a:cs typeface="+mn-cs"/>
                        </a:rPr>
                        <a:t>sharing service</a:t>
                      </a:r>
                    </a:p>
                    <a:p>
                      <a:r>
                        <a:rPr lang="en-US" altLang="zh-CN" sz="1600" b="0" i="0" u="none" strike="noStrike" kern="1200" baseline="0" dirty="0">
                          <a:solidFill>
                            <a:schemeClr val="dk1"/>
                          </a:solidFill>
                          <a:latin typeface="+mn-lt"/>
                          <a:ea typeface="+mn-ea"/>
                          <a:cs typeface="+mn-cs"/>
                        </a:rPr>
                        <a:t>• Website voice spam</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•Video/multimedia</a:t>
                      </a:r>
                    </a:p>
                    <a:p>
                      <a:r>
                        <a:rPr lang="en-US" altLang="zh-CN" sz="1600" b="0" i="0" u="none" strike="noStrike" kern="1200" baseline="0" dirty="0">
                          <a:solidFill>
                            <a:schemeClr val="dk1"/>
                          </a:solidFill>
                          <a:latin typeface="+mn-lt"/>
                          <a:ea typeface="+mn-ea"/>
                          <a:cs typeface="+mn-cs"/>
                        </a:rPr>
                        <a:t>message spam</a:t>
                      </a:r>
                    </a:p>
                    <a:p>
                      <a:r>
                        <a:rPr lang="nn-NO" altLang="zh-CN" sz="1600" b="0" i="0" u="none" strike="noStrike" kern="1200" baseline="0" dirty="0">
                          <a:solidFill>
                            <a:schemeClr val="dk1"/>
                          </a:solidFill>
                          <a:latin typeface="+mn-lt"/>
                          <a:ea typeface="+mn-ea"/>
                          <a:cs typeface="+mn-cs"/>
                        </a:rPr>
                        <a:t>• Video spam over P2P file</a:t>
                      </a:r>
                    </a:p>
                    <a:p>
                      <a:r>
                        <a:rPr lang="en-US" altLang="zh-CN" sz="1600" b="0" i="0" u="none" strike="noStrike" kern="1200" baseline="0" dirty="0">
                          <a:solidFill>
                            <a:schemeClr val="dk1"/>
                          </a:solidFill>
                          <a:latin typeface="+mn-lt"/>
                          <a:ea typeface="+mn-ea"/>
                          <a:cs typeface="+mn-cs"/>
                        </a:rPr>
                        <a:t>sharing service</a:t>
                      </a:r>
                    </a:p>
                    <a:p>
                      <a:r>
                        <a:rPr lang="en-US" altLang="zh-CN" sz="1600" b="0" i="0" u="none" strike="noStrike" kern="1200" baseline="0" dirty="0">
                          <a:solidFill>
                            <a:schemeClr val="dk1"/>
                          </a:solidFill>
                          <a:latin typeface="+mn-lt"/>
                          <a:ea typeface="+mn-ea"/>
                          <a:cs typeface="+mn-cs"/>
                        </a:rPr>
                        <a:t>• Website video spam</a:t>
                      </a:r>
                      <a:endParaRPr lang="zh-CN" altLang="en-US"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331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38</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r>
              <a:rPr lang="en-US" altLang="zh-CN" sz="2000" dirty="0"/>
              <a:t>Technical issue for countering IP multimedia spam </a:t>
            </a:r>
          </a:p>
          <a:p>
            <a:endParaRPr lang="en-US" altLang="zh-CN" sz="2000" dirty="0"/>
          </a:p>
        </p:txBody>
      </p:sp>
      <p:graphicFrame>
        <p:nvGraphicFramePr>
          <p:cNvPr id="6" name="图示 5"/>
          <p:cNvGraphicFramePr/>
          <p:nvPr>
            <p:extLst/>
          </p:nvPr>
        </p:nvGraphicFramePr>
        <p:xfrm>
          <a:off x="2279576" y="2636912"/>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345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39</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r>
              <a:rPr lang="en-US" altLang="zh-CN" sz="2000" dirty="0"/>
              <a:t>Spam security threats</a:t>
            </a:r>
          </a:p>
        </p:txBody>
      </p:sp>
      <p:graphicFrame>
        <p:nvGraphicFramePr>
          <p:cNvPr id="3" name="表格 2"/>
          <p:cNvGraphicFramePr>
            <a:graphicFrameLocks noGrp="1"/>
          </p:cNvGraphicFramePr>
          <p:nvPr>
            <p:extLst/>
          </p:nvPr>
        </p:nvGraphicFramePr>
        <p:xfrm>
          <a:off x="2495600" y="2780928"/>
          <a:ext cx="6795442" cy="3012440"/>
        </p:xfrm>
        <a:graphic>
          <a:graphicData uri="http://schemas.openxmlformats.org/drawingml/2006/table">
            <a:tbl>
              <a:tblPr firstRow="1" bandRow="1">
                <a:tableStyleId>{21E4AEA4-8DFA-4A89-87EB-49C32662AFE0}</a:tableStyleId>
              </a:tblPr>
              <a:tblGrid>
                <a:gridCol w="3327718">
                  <a:extLst>
                    <a:ext uri="{9D8B030D-6E8A-4147-A177-3AD203B41FA5}">
                      <a16:colId xmlns:a16="http://schemas.microsoft.com/office/drawing/2014/main" val="20000"/>
                    </a:ext>
                  </a:extLst>
                </a:gridCol>
                <a:gridCol w="3467724">
                  <a:extLst>
                    <a:ext uri="{9D8B030D-6E8A-4147-A177-3AD203B41FA5}">
                      <a16:colId xmlns:a16="http://schemas.microsoft.com/office/drawing/2014/main" val="20001"/>
                    </a:ext>
                  </a:extLst>
                </a:gridCol>
              </a:tblGrid>
              <a:tr h="370840">
                <a:tc>
                  <a:txBody>
                    <a:bodyPr/>
                    <a:lstStyle/>
                    <a:p>
                      <a:r>
                        <a:rPr lang="en-US" altLang="zh-CN" sz="1600" b="1" i="0" u="none" strike="noStrike" kern="1200" baseline="0" dirty="0">
                          <a:solidFill>
                            <a:schemeClr val="lt1"/>
                          </a:solidFill>
                          <a:latin typeface="+mn-lt"/>
                          <a:ea typeface="+mn-ea"/>
                          <a:cs typeface="+mn-cs"/>
                        </a:rPr>
                        <a:t>Attack techniques</a:t>
                      </a:r>
                      <a:endParaRPr lang="zh-CN" altLang="en-US" sz="1600" dirty="0"/>
                    </a:p>
                  </a:txBody>
                  <a:tcPr/>
                </a:tc>
                <a:tc>
                  <a:txBody>
                    <a:bodyPr/>
                    <a:lstStyle/>
                    <a:p>
                      <a:r>
                        <a:rPr lang="en-US" altLang="zh-CN" sz="1600" b="1" i="0" u="none" strike="noStrike" kern="1200" baseline="0" dirty="0">
                          <a:solidFill>
                            <a:schemeClr val="lt1"/>
                          </a:solidFill>
                          <a:latin typeface="+mn-lt"/>
                          <a:ea typeface="+mn-ea"/>
                          <a:cs typeface="+mn-cs"/>
                        </a:rPr>
                        <a:t>Spam security threats</a:t>
                      </a:r>
                      <a:endParaRPr lang="zh-CN" altLang="en-US" sz="1600" dirty="0"/>
                    </a:p>
                  </a:txBody>
                  <a:tcPr/>
                </a:tc>
                <a:extLst>
                  <a:ext uri="{0D108BD9-81ED-4DB2-BD59-A6C34878D82A}">
                    <a16:rowId xmlns:a16="http://schemas.microsoft.com/office/drawing/2014/main" val="10000"/>
                  </a:ext>
                </a:extLst>
              </a:tr>
              <a:tr h="370840">
                <a:tc>
                  <a:txBody>
                    <a:bodyPr/>
                    <a:lstStyle/>
                    <a:p>
                      <a:r>
                        <a:rPr lang="en-US" altLang="zh-CN" sz="1600" b="0" i="0" u="none" strike="noStrike" kern="1200" baseline="0" dirty="0">
                          <a:solidFill>
                            <a:schemeClr val="dk1"/>
                          </a:solidFill>
                          <a:latin typeface="+mn-lt"/>
                          <a:ea typeface="+mn-ea"/>
                          <a:cs typeface="+mn-cs"/>
                        </a:rPr>
                        <a:t>Malicious code/remote control</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Spam Bot</a:t>
                      </a:r>
                      <a:endParaRPr lang="zh-CN" altLang="en-US" sz="1600" dirty="0"/>
                    </a:p>
                  </a:txBody>
                  <a:tcPr/>
                </a:tc>
                <a:extLst>
                  <a:ext uri="{0D108BD9-81ED-4DB2-BD59-A6C34878D82A}">
                    <a16:rowId xmlns:a16="http://schemas.microsoft.com/office/drawing/2014/main" val="10001"/>
                  </a:ext>
                </a:extLst>
              </a:tr>
              <a:tr h="370840">
                <a:tc>
                  <a:txBody>
                    <a:bodyPr/>
                    <a:lstStyle/>
                    <a:p>
                      <a:r>
                        <a:rPr lang="en-US" altLang="zh-CN" sz="1600" b="0" i="0" u="none" strike="noStrike" kern="1200" baseline="0" dirty="0">
                          <a:solidFill>
                            <a:schemeClr val="dk1"/>
                          </a:solidFill>
                          <a:latin typeface="+mn-lt"/>
                          <a:ea typeface="+mn-ea"/>
                          <a:cs typeface="+mn-cs"/>
                        </a:rPr>
                        <a:t>Session hijacking</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Session hijacking</a:t>
                      </a:r>
                      <a:endParaRPr lang="zh-CN" altLang="en-US" sz="1600" dirty="0"/>
                    </a:p>
                  </a:txBody>
                  <a:tcPr/>
                </a:tc>
                <a:extLst>
                  <a:ext uri="{0D108BD9-81ED-4DB2-BD59-A6C34878D82A}">
                    <a16:rowId xmlns:a16="http://schemas.microsoft.com/office/drawing/2014/main" val="10002"/>
                  </a:ext>
                </a:extLst>
              </a:tr>
              <a:tr h="370840">
                <a:tc>
                  <a:txBody>
                    <a:bodyPr/>
                    <a:lstStyle/>
                    <a:p>
                      <a:r>
                        <a:rPr lang="en-US" altLang="zh-CN" sz="1600" b="0" i="0" u="none" strike="noStrike" kern="1200" baseline="0" dirty="0">
                          <a:solidFill>
                            <a:schemeClr val="dk1"/>
                          </a:solidFill>
                          <a:latin typeface="+mn-lt"/>
                          <a:ea typeface="+mn-ea"/>
                          <a:cs typeface="+mn-cs"/>
                        </a:rPr>
                        <a:t>SQL injection</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SQL injection</a:t>
                      </a:r>
                      <a:endParaRPr lang="zh-CN" altLang="en-US" sz="1600" dirty="0"/>
                    </a:p>
                  </a:txBody>
                  <a:tcPr/>
                </a:tc>
                <a:extLst>
                  <a:ext uri="{0D108BD9-81ED-4DB2-BD59-A6C34878D82A}">
                    <a16:rowId xmlns:a16="http://schemas.microsoft.com/office/drawing/2014/main" val="10003"/>
                  </a:ext>
                </a:extLst>
              </a:tr>
              <a:tr h="370840">
                <a:tc>
                  <a:txBody>
                    <a:bodyPr/>
                    <a:lstStyle/>
                    <a:p>
                      <a:r>
                        <a:rPr lang="en-US" altLang="zh-CN" sz="1600" b="0" i="0" u="none" strike="noStrike" kern="1200" baseline="0" dirty="0">
                          <a:solidFill>
                            <a:schemeClr val="dk1"/>
                          </a:solidFill>
                          <a:latin typeface="+mn-lt"/>
                          <a:ea typeface="+mn-ea"/>
                          <a:cs typeface="+mn-cs"/>
                        </a:rPr>
                        <a:t>Sniffing</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Registration information sniffing</a:t>
                      </a:r>
                      <a:endParaRPr lang="zh-CN" altLang="en-US" sz="1600" dirty="0"/>
                    </a:p>
                  </a:txBody>
                  <a:tcPr/>
                </a:tc>
                <a:extLst>
                  <a:ext uri="{0D108BD9-81ED-4DB2-BD59-A6C34878D82A}">
                    <a16:rowId xmlns:a16="http://schemas.microsoft.com/office/drawing/2014/main" val="10004"/>
                  </a:ext>
                </a:extLst>
              </a:tr>
              <a:tr h="370840">
                <a:tc>
                  <a:txBody>
                    <a:bodyPr/>
                    <a:lstStyle/>
                    <a:p>
                      <a:r>
                        <a:rPr lang="en-US" altLang="zh-CN" sz="1600" b="0" i="0" u="none" strike="noStrike" kern="1200" baseline="0" dirty="0">
                          <a:solidFill>
                            <a:schemeClr val="dk1"/>
                          </a:solidFill>
                          <a:latin typeface="+mn-lt"/>
                          <a:ea typeface="+mn-ea"/>
                          <a:cs typeface="+mn-cs"/>
                        </a:rPr>
                        <a:t>Spoofing</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Sender spoofing, cache poisoning, routing control</a:t>
                      </a:r>
                      <a:endParaRPr lang="zh-CN" altLang="en-US" sz="1600" dirty="0"/>
                    </a:p>
                  </a:txBody>
                  <a:tcPr/>
                </a:tc>
                <a:extLst>
                  <a:ext uri="{0D108BD9-81ED-4DB2-BD59-A6C34878D82A}">
                    <a16:rowId xmlns:a16="http://schemas.microsoft.com/office/drawing/2014/main" val="10005"/>
                  </a:ext>
                </a:extLst>
              </a:tr>
              <a:tr h="370840">
                <a:tc>
                  <a:txBody>
                    <a:bodyPr/>
                    <a:lstStyle/>
                    <a:p>
                      <a:r>
                        <a:rPr lang="en-US" altLang="zh-CN" sz="1600" b="0" i="0" u="none" strike="noStrike" kern="1200" baseline="0" dirty="0">
                          <a:solidFill>
                            <a:schemeClr val="dk1"/>
                          </a:solidFill>
                          <a:latin typeface="+mn-lt"/>
                          <a:ea typeface="+mn-ea"/>
                          <a:cs typeface="+mn-cs"/>
                        </a:rPr>
                        <a:t>Others</a:t>
                      </a:r>
                      <a:endParaRPr lang="zh-CN" altLang="en-US" sz="1600" dirty="0"/>
                    </a:p>
                  </a:txBody>
                  <a:tcPr/>
                </a:tc>
                <a:tc>
                  <a:txBody>
                    <a:bodyPr/>
                    <a:lstStyle/>
                    <a:p>
                      <a:r>
                        <a:rPr lang="fr-FR" altLang="zh-CN" sz="1600" b="0" i="0" u="none" strike="noStrike" kern="1200" baseline="0" dirty="0">
                          <a:solidFill>
                            <a:schemeClr val="dk1"/>
                          </a:solidFill>
                          <a:latin typeface="+mn-lt"/>
                          <a:ea typeface="+mn-ea"/>
                          <a:cs typeface="+mn-cs"/>
                        </a:rPr>
                        <a:t>Identifier collection, vulnerable management system</a:t>
                      </a:r>
                      <a:endParaRPr lang="zh-CN" alt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040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494709" y="220151"/>
            <a:ext cx="9452855" cy="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nSpc>
                <a:spcPct val="95000"/>
              </a:lnSpc>
            </a:pP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B</a:t>
            </a:r>
            <a:r>
              <a:rPr lang="en-US" altLang="zh-CN"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rief Introduction to “</a:t>
            </a:r>
            <a:r>
              <a:rPr lang="en-US" sz="3600" i="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spam”</a:t>
            </a:r>
          </a:p>
        </p:txBody>
      </p:sp>
      <p:sp>
        <p:nvSpPr>
          <p:cNvPr id="5" name="矩形 4"/>
          <p:cNvSpPr/>
          <p:nvPr/>
        </p:nvSpPr>
        <p:spPr>
          <a:xfrm>
            <a:off x="402346" y="1147864"/>
            <a:ext cx="11059982" cy="1200329"/>
          </a:xfrm>
          <a:prstGeom prst="rect">
            <a:avLst/>
          </a:prstGeom>
        </p:spPr>
        <p:txBody>
          <a:bodyPr wrap="square">
            <a:spAutoFit/>
          </a:bodyPr>
          <a:lstStyle/>
          <a:p>
            <a:r>
              <a:rPr lang="en-US" altLang="zh-CN" dirty="0"/>
              <a:t>Spam can described as unsolicited messages, most of the spam transmitted via ICT services, such as e-mail, SMS, social media, etc. </a:t>
            </a:r>
          </a:p>
          <a:p>
            <a:r>
              <a:rPr lang="en-US" altLang="zh-CN" dirty="0"/>
              <a:t>Most of the spam information is used for advertising purpose, some of other spam information is even used for malicious purposes;</a:t>
            </a:r>
          </a:p>
        </p:txBody>
      </p:sp>
      <p:sp>
        <p:nvSpPr>
          <p:cNvPr id="2" name="矩形 1"/>
          <p:cNvSpPr/>
          <p:nvPr/>
        </p:nvSpPr>
        <p:spPr>
          <a:xfrm>
            <a:off x="402346" y="2348193"/>
            <a:ext cx="10736709" cy="4247317"/>
          </a:xfrm>
          <a:prstGeom prst="rect">
            <a:avLst/>
          </a:prstGeom>
          <a:solidFill>
            <a:schemeClr val="bg2"/>
          </a:solidFill>
        </p:spPr>
        <p:txBody>
          <a:bodyPr wrap="square">
            <a:spAutoFit/>
          </a:bodyPr>
          <a:lstStyle/>
          <a:p>
            <a:r>
              <a:rPr lang="en-US" altLang="zh-CN" dirty="0"/>
              <a:t>The history of spam is one that is closely tied to the history and evolution of the ICT itself:</a:t>
            </a:r>
          </a:p>
          <a:p>
            <a:pPr marL="285750" indent="-285750">
              <a:buFont typeface="Arial" panose="020B0604020202020204" pitchFamily="34" charset="0"/>
              <a:buChar char="•"/>
            </a:pPr>
            <a:r>
              <a:rPr lang="en-US" altLang="zh-CN" dirty="0"/>
              <a:t>1978 - First email spam was sent out to users of ARPANET – it was an ad for a presentation by Digital Equipment Corporation (DEC)</a:t>
            </a:r>
          </a:p>
          <a:p>
            <a:pPr marL="285750" indent="-285750">
              <a:buFont typeface="Arial" panose="020B0604020202020204" pitchFamily="34" charset="0"/>
              <a:buChar char="•"/>
            </a:pPr>
            <a:r>
              <a:rPr lang="en-US" altLang="zh-CN" dirty="0"/>
              <a:t>1994 January, first large scale spam distributed across USENET – “Global Alert for All: Jesus is Coming Soon” was cross posted to every newsgroup</a:t>
            </a:r>
          </a:p>
          <a:p>
            <a:pPr marL="285750" indent="-285750">
              <a:buFont typeface="Arial" panose="020B0604020202020204" pitchFamily="34" charset="0"/>
              <a:buChar char="•"/>
            </a:pPr>
            <a:r>
              <a:rPr lang="en-US" altLang="zh-CN" dirty="0"/>
              <a:t>2000 As the popularity of mobile phones surged in the early 2000s, frequent users of text messaging began to see an increase in the number of unsolicited (and generally unwanted) commercial advertisements being sent to their telephones through text messaging.</a:t>
            </a:r>
          </a:p>
          <a:p>
            <a:pPr marL="285750" indent="-285750">
              <a:buFont typeface="Arial" panose="020B0604020202020204" pitchFamily="34" charset="0"/>
              <a:buChar char="•"/>
            </a:pPr>
            <a:r>
              <a:rPr lang="en-US" altLang="zh-CN" dirty="0"/>
              <a:t>2001 Code Red worm and </a:t>
            </a:r>
            <a:r>
              <a:rPr lang="en-US" altLang="zh-CN" dirty="0" err="1"/>
              <a:t>Sircam</a:t>
            </a:r>
            <a:r>
              <a:rPr lang="en-US" altLang="zh-CN" dirty="0"/>
              <a:t> virus infiltrate thousands of web servers and email accounts causing a spike in Internet bandwidth usage</a:t>
            </a:r>
          </a:p>
          <a:p>
            <a:pPr marL="285750" indent="-285750">
              <a:buFont typeface="Arial" panose="020B0604020202020204" pitchFamily="34" charset="0"/>
              <a:buChar char="•"/>
            </a:pPr>
            <a:r>
              <a:rPr lang="en-US" altLang="zh-CN" dirty="0"/>
              <a:t>2003 May 3rd – 25th anniversary of the first “spam” and the first time that the amount of spam email exceeded the amount of legitimate email</a:t>
            </a:r>
          </a:p>
          <a:p>
            <a:pPr marL="285750" indent="-285750">
              <a:buFont typeface="Arial" panose="020B0604020202020204" pitchFamily="34" charset="0"/>
              <a:buChar char="•"/>
            </a:pPr>
            <a:r>
              <a:rPr lang="en-US" altLang="zh-CN" dirty="0"/>
              <a:t>2008 The rise of SMS spam</a:t>
            </a:r>
          </a:p>
          <a:p>
            <a:pPr marL="285750" indent="-285750">
              <a:buFont typeface="Arial" panose="020B0604020202020204" pitchFamily="34" charset="0"/>
              <a:buChar char="•"/>
            </a:pPr>
            <a:r>
              <a:rPr lang="en-US" altLang="zh-CN" dirty="0"/>
              <a:t>2010 An estimated 88% of worldwide email traffic was spam (Symantec)</a:t>
            </a:r>
          </a:p>
          <a:p>
            <a:pPr marL="285750" indent="-285750">
              <a:buFont typeface="Arial" panose="020B0604020202020204" pitchFamily="34" charset="0"/>
              <a:buChar char="•"/>
            </a:pPr>
            <a:r>
              <a:rPr lang="en-US" altLang="zh-CN" dirty="0"/>
              <a:t>2012 The rise of social media spam</a:t>
            </a:r>
          </a:p>
        </p:txBody>
      </p:sp>
    </p:spTree>
    <p:extLst>
      <p:ext uri="{BB962C8B-B14F-4D97-AF65-F5344CB8AC3E}">
        <p14:creationId xmlns:p14="http://schemas.microsoft.com/office/powerpoint/2010/main" val="256239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40</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r>
              <a:rPr lang="en-US" altLang="zh-CN" sz="2000" dirty="0"/>
              <a:t>Relationship between countermeasure and security threats</a:t>
            </a:r>
          </a:p>
        </p:txBody>
      </p:sp>
      <p:graphicFrame>
        <p:nvGraphicFramePr>
          <p:cNvPr id="8" name="表格 7"/>
          <p:cNvGraphicFramePr>
            <a:graphicFrameLocks noGrp="1"/>
          </p:cNvGraphicFramePr>
          <p:nvPr>
            <p:extLst/>
          </p:nvPr>
        </p:nvGraphicFramePr>
        <p:xfrm>
          <a:off x="2207568" y="2688176"/>
          <a:ext cx="7632848" cy="3765160"/>
        </p:xfrm>
        <a:graphic>
          <a:graphicData uri="http://schemas.openxmlformats.org/drawingml/2006/table">
            <a:tbl>
              <a:tblPr firstRow="1" bandRow="1">
                <a:tableStyleId>{21E4AEA4-8DFA-4A89-87EB-49C32662AFE0}</a:tableStyleId>
              </a:tblPr>
              <a:tblGrid>
                <a:gridCol w="3045008">
                  <a:extLst>
                    <a:ext uri="{9D8B030D-6E8A-4147-A177-3AD203B41FA5}">
                      <a16:colId xmlns:a16="http://schemas.microsoft.com/office/drawing/2014/main" val="20000"/>
                    </a:ext>
                  </a:extLst>
                </a:gridCol>
                <a:gridCol w="1562478">
                  <a:extLst>
                    <a:ext uri="{9D8B030D-6E8A-4147-A177-3AD203B41FA5}">
                      <a16:colId xmlns:a16="http://schemas.microsoft.com/office/drawing/2014/main" val="20001"/>
                    </a:ext>
                  </a:extLst>
                </a:gridCol>
                <a:gridCol w="1452788">
                  <a:extLst>
                    <a:ext uri="{9D8B030D-6E8A-4147-A177-3AD203B41FA5}">
                      <a16:colId xmlns:a16="http://schemas.microsoft.com/office/drawing/2014/main" val="20002"/>
                    </a:ext>
                  </a:extLst>
                </a:gridCol>
                <a:gridCol w="1572574">
                  <a:extLst>
                    <a:ext uri="{9D8B030D-6E8A-4147-A177-3AD203B41FA5}">
                      <a16:colId xmlns:a16="http://schemas.microsoft.com/office/drawing/2014/main" val="20003"/>
                    </a:ext>
                  </a:extLst>
                </a:gridCol>
              </a:tblGrid>
              <a:tr h="370840">
                <a:tc>
                  <a:txBody>
                    <a:bodyPr/>
                    <a:lstStyle/>
                    <a:p>
                      <a:pPr algn="r">
                        <a:lnSpc>
                          <a:spcPts val="1400"/>
                        </a:lnSpc>
                      </a:pPr>
                      <a:r>
                        <a:rPr lang="en-US" altLang="zh-CN" sz="1400" b="1" i="0" u="none" strike="noStrike" kern="1200" baseline="0" dirty="0">
                          <a:solidFill>
                            <a:schemeClr val="lt1"/>
                          </a:solidFill>
                          <a:latin typeface="+mn-lt"/>
                          <a:ea typeface="+mn-ea"/>
                          <a:cs typeface="+mn-cs"/>
                        </a:rPr>
                        <a:t>Countermeasures</a:t>
                      </a:r>
                    </a:p>
                    <a:p>
                      <a:pPr>
                        <a:lnSpc>
                          <a:spcPts val="1400"/>
                        </a:lnSpc>
                      </a:pPr>
                      <a:r>
                        <a:rPr lang="en-US" altLang="zh-CN" sz="1200" b="1" i="0" u="none" strike="noStrike" kern="1200" baseline="0" dirty="0">
                          <a:solidFill>
                            <a:schemeClr val="lt1"/>
                          </a:solidFill>
                          <a:latin typeface="+mn-lt"/>
                          <a:ea typeface="+mn-ea"/>
                          <a:cs typeface="+mn-cs"/>
                        </a:rPr>
                        <a:t>Threats </a:t>
                      </a:r>
                      <a:endParaRPr lang="zh-CN" altLang="en-US" sz="1200" dirty="0"/>
                    </a:p>
                  </a:txBody>
                  <a:tcPr marL="36000" marR="36000" marT="36000" marB="36000" anchor="ctr"/>
                </a:tc>
                <a:tc>
                  <a:txBody>
                    <a:bodyPr/>
                    <a:lstStyle/>
                    <a:p>
                      <a:pPr>
                        <a:lnSpc>
                          <a:spcPts val="1400"/>
                        </a:lnSpc>
                      </a:pPr>
                      <a:r>
                        <a:rPr lang="en-US" altLang="zh-CN" sz="1400" b="1" i="0" u="none" strike="noStrike" kern="1200" baseline="0" dirty="0">
                          <a:solidFill>
                            <a:schemeClr val="lt1"/>
                          </a:solidFill>
                          <a:latin typeface="+mn-lt"/>
                          <a:ea typeface="+mn-ea"/>
                          <a:cs typeface="+mn-cs"/>
                        </a:rPr>
                        <a:t>Authentication</a:t>
                      </a:r>
                      <a:endParaRPr lang="zh-CN" altLang="en-US" sz="1200" dirty="0"/>
                    </a:p>
                  </a:txBody>
                  <a:tcPr marL="36000" marR="36000" marT="36000" marB="36000" anchor="ctr"/>
                </a:tc>
                <a:tc>
                  <a:txBody>
                    <a:bodyPr/>
                    <a:lstStyle/>
                    <a:p>
                      <a:pPr>
                        <a:lnSpc>
                          <a:spcPts val="1400"/>
                        </a:lnSpc>
                      </a:pPr>
                      <a:r>
                        <a:rPr lang="en-US" altLang="zh-CN" sz="1400" b="1" i="0" u="none" strike="noStrike" kern="1200" baseline="0" dirty="0">
                          <a:solidFill>
                            <a:schemeClr val="lt1"/>
                          </a:solidFill>
                          <a:latin typeface="+mn-lt"/>
                          <a:ea typeface="+mn-ea"/>
                          <a:cs typeface="+mn-cs"/>
                        </a:rPr>
                        <a:t>Authorization</a:t>
                      </a:r>
                      <a:endParaRPr lang="zh-CN" altLang="en-US" sz="1200" dirty="0"/>
                    </a:p>
                  </a:txBody>
                  <a:tcPr marL="36000" marR="36000" marT="36000" marB="36000" anchor="ctr"/>
                </a:tc>
                <a:tc>
                  <a:txBody>
                    <a:bodyPr/>
                    <a:lstStyle/>
                    <a:p>
                      <a:pPr>
                        <a:lnSpc>
                          <a:spcPts val="1400"/>
                        </a:lnSpc>
                      </a:pPr>
                      <a:r>
                        <a:rPr lang="en-US" altLang="zh-CN" sz="1400" b="1" i="0" u="none" strike="noStrike" kern="1200" baseline="0" dirty="0">
                          <a:solidFill>
                            <a:schemeClr val="lt1"/>
                          </a:solidFill>
                          <a:latin typeface="+mn-lt"/>
                          <a:ea typeface="+mn-ea"/>
                          <a:cs typeface="+mn-cs"/>
                        </a:rPr>
                        <a:t>Security</a:t>
                      </a:r>
                    </a:p>
                    <a:p>
                      <a:pPr>
                        <a:lnSpc>
                          <a:spcPts val="1400"/>
                        </a:lnSpc>
                      </a:pPr>
                      <a:r>
                        <a:rPr lang="en-US" altLang="zh-CN" sz="1400" b="1" i="0" u="none" strike="noStrike" kern="1200" baseline="0" dirty="0">
                          <a:solidFill>
                            <a:schemeClr val="lt1"/>
                          </a:solidFill>
                          <a:latin typeface="+mn-lt"/>
                          <a:ea typeface="+mn-ea"/>
                          <a:cs typeface="+mn-cs"/>
                        </a:rPr>
                        <a:t>management</a:t>
                      </a:r>
                      <a:endParaRPr lang="zh-CN" altLang="en-US" sz="1200" dirty="0"/>
                    </a:p>
                  </a:txBody>
                  <a:tcPr marL="36000" marR="36000" marT="36000" marB="36000" anchor="ctr"/>
                </a:tc>
                <a:extLst>
                  <a:ext uri="{0D108BD9-81ED-4DB2-BD59-A6C34878D82A}">
                    <a16:rowId xmlns:a16="http://schemas.microsoft.com/office/drawing/2014/main" val="10000"/>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Identifier collection</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1"/>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Sender spoofing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2"/>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Registration information sniffing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3"/>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Session hijacking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4"/>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SQL injection</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5"/>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Spam Bot</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6"/>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Cache poisoning</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7"/>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Routing control</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gn="ctr">
                        <a:lnSpc>
                          <a:spcPts val="1400"/>
                        </a:lnSpc>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8"/>
                  </a:ext>
                </a:extLst>
              </a:tr>
              <a:tr h="370840">
                <a:tc>
                  <a:txBody>
                    <a:bodyPr/>
                    <a:lstStyle/>
                    <a:p>
                      <a:pPr>
                        <a:lnSpc>
                          <a:spcPts val="1400"/>
                        </a:lnSpc>
                      </a:pPr>
                      <a:r>
                        <a:rPr lang="en-US" altLang="zh-CN" sz="1400" b="0" i="0" u="none" strike="noStrike" kern="1200" baseline="0" dirty="0">
                          <a:solidFill>
                            <a:schemeClr val="dk1"/>
                          </a:solidFill>
                          <a:latin typeface="+mn-lt"/>
                          <a:ea typeface="+mn-ea"/>
                          <a:cs typeface="+mn-cs"/>
                        </a:rPr>
                        <a:t>Vulnerable management system</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a:lnSpc>
                          <a:spcPts val="1400"/>
                        </a:lnSpc>
                      </a:pP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altLang="zh-CN" sz="1400" b="0" i="0" u="none" strike="noStrike" kern="1200" baseline="0" dirty="0">
                          <a:solidFill>
                            <a:schemeClr val="dk1"/>
                          </a:solidFill>
                          <a:latin typeface="+mn-lt"/>
                          <a:ea typeface="+mn-ea"/>
                          <a:cs typeface="+mn-cs"/>
                        </a:rPr>
                        <a:t>X</a:t>
                      </a:r>
                      <a:endParaRPr lang="zh-CN" altLang="en-US" sz="1400" b="0" i="0" u="none" strike="noStrike" kern="1200" baseline="0" dirty="0">
                        <a:solidFill>
                          <a:schemeClr val="dk1"/>
                        </a:solidFill>
                        <a:latin typeface="+mn-lt"/>
                        <a:ea typeface="+mn-ea"/>
                        <a:cs typeface="+mn-cs"/>
                      </a:endParaRPr>
                    </a:p>
                  </a:txBody>
                  <a:tcPr marL="36000" marR="36000" marT="36000" marB="36000" anchor="ctr"/>
                </a:tc>
                <a:extLst>
                  <a:ext uri="{0D108BD9-81ED-4DB2-BD59-A6C34878D82A}">
                    <a16:rowId xmlns:a16="http://schemas.microsoft.com/office/drawing/2014/main" val="10009"/>
                  </a:ext>
                </a:extLst>
              </a:tr>
            </a:tbl>
          </a:graphicData>
        </a:graphic>
      </p:graphicFrame>
      <p:cxnSp>
        <p:nvCxnSpPr>
          <p:cNvPr id="12" name="直接连接符 11"/>
          <p:cNvCxnSpPr/>
          <p:nvPr/>
        </p:nvCxnSpPr>
        <p:spPr bwMode="auto">
          <a:xfrm flipH="1" flipV="1">
            <a:off x="2207568" y="2708920"/>
            <a:ext cx="3096344" cy="36004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21386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41</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endParaRPr lang="en-US" altLang="zh-CN" sz="2000" dirty="0"/>
          </a:p>
        </p:txBody>
      </p:sp>
      <p:graphicFrame>
        <p:nvGraphicFramePr>
          <p:cNvPr id="6" name="图示 5"/>
          <p:cNvGraphicFramePr/>
          <p:nvPr>
            <p:extLst/>
          </p:nvPr>
        </p:nvGraphicFramePr>
        <p:xfrm>
          <a:off x="3215680" y="2564904"/>
          <a:ext cx="65527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944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42</a:t>
            </a:fld>
            <a:endParaRPr lang="en-US" altLang="zh-CN" dirty="0"/>
          </a:p>
        </p:txBody>
      </p:sp>
      <p:sp>
        <p:nvSpPr>
          <p:cNvPr id="7" name="内容占位符 6"/>
          <p:cNvSpPr>
            <a:spLocks noGrp="1"/>
          </p:cNvSpPr>
          <p:nvPr>
            <p:ph idx="1"/>
          </p:nvPr>
        </p:nvSpPr>
        <p:spPr/>
        <p:txBody>
          <a:bodyPr/>
          <a:lstStyle/>
          <a:p>
            <a:r>
              <a:rPr lang="en-US" altLang="zh-CN" sz="2000" dirty="0"/>
              <a:t>ITU-T X.1244 (2008): Overall aspects of countering spam in IP-based multimedia applications</a:t>
            </a:r>
          </a:p>
          <a:p>
            <a:r>
              <a:rPr lang="en-US" altLang="zh-CN" sz="2000" dirty="0"/>
              <a:t>Considerations in countering IP multimedia application spam</a:t>
            </a:r>
          </a:p>
        </p:txBody>
      </p:sp>
      <p:graphicFrame>
        <p:nvGraphicFramePr>
          <p:cNvPr id="6" name="图示 5"/>
          <p:cNvGraphicFramePr/>
          <p:nvPr>
            <p:extLst/>
          </p:nvPr>
        </p:nvGraphicFramePr>
        <p:xfrm>
          <a:off x="3215680" y="27879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242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43</a:t>
            </a:fld>
            <a:endParaRPr lang="en-US" altLang="zh-CN" dirty="0"/>
          </a:p>
        </p:txBody>
      </p:sp>
      <p:sp>
        <p:nvSpPr>
          <p:cNvPr id="7" name="内容占位符 6"/>
          <p:cNvSpPr>
            <a:spLocks noGrp="1"/>
          </p:cNvSpPr>
          <p:nvPr>
            <p:ph idx="1"/>
          </p:nvPr>
        </p:nvSpPr>
        <p:spPr/>
        <p:txBody>
          <a:bodyPr/>
          <a:lstStyle/>
          <a:p>
            <a:r>
              <a:rPr lang="en-US" altLang="zh-CN" sz="2000" dirty="0"/>
              <a:t>ITU-T X.1245 (2010): Framework for countering spam in IP-based multimedia applications </a:t>
            </a:r>
          </a:p>
          <a:p>
            <a:endParaRPr lang="en-US" altLang="zh-CN" sz="2000" dirty="0"/>
          </a:p>
          <a:p>
            <a:r>
              <a:rPr lang="en-US" altLang="zh-CN" sz="2000" dirty="0"/>
              <a:t>Summary</a:t>
            </a:r>
          </a:p>
          <a:p>
            <a:pPr marL="0" indent="0">
              <a:buNone/>
            </a:pPr>
            <a:r>
              <a:rPr lang="en-US" altLang="zh-CN" sz="2000" dirty="0"/>
              <a:t>    This Recommendation</a:t>
            </a:r>
          </a:p>
          <a:p>
            <a:pPr lvl="1"/>
            <a:r>
              <a:rPr lang="en-US" altLang="zh-CN" sz="2000" dirty="0"/>
              <a:t>provides the general framework for countering spam in IP-based multimedia, which consists of four anti-spam functions</a:t>
            </a:r>
          </a:p>
          <a:p>
            <a:pPr lvl="1"/>
            <a:r>
              <a:rPr lang="en-US" altLang="zh-CN" sz="2000" dirty="0"/>
              <a:t>describes the functionalities and the interfaces of each function for countering IP multimedia spam</a:t>
            </a:r>
          </a:p>
        </p:txBody>
      </p:sp>
    </p:spTree>
    <p:extLst>
      <p:ext uri="{BB962C8B-B14F-4D97-AF65-F5344CB8AC3E}">
        <p14:creationId xmlns:p14="http://schemas.microsoft.com/office/powerpoint/2010/main" val="3174681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44</a:t>
            </a:fld>
            <a:endParaRPr lang="en-US" altLang="zh-CN" dirty="0"/>
          </a:p>
        </p:txBody>
      </p:sp>
      <p:sp>
        <p:nvSpPr>
          <p:cNvPr id="7" name="内容占位符 6"/>
          <p:cNvSpPr>
            <a:spLocks noGrp="1"/>
          </p:cNvSpPr>
          <p:nvPr>
            <p:ph idx="1"/>
          </p:nvPr>
        </p:nvSpPr>
        <p:spPr/>
        <p:txBody>
          <a:bodyPr/>
          <a:lstStyle/>
          <a:p>
            <a:r>
              <a:rPr lang="en-US" altLang="zh-CN" sz="2000" dirty="0"/>
              <a:t>ITU-T X.1245 (2010): Framework for countering spam in IP-based multimedia applications </a:t>
            </a:r>
          </a:p>
          <a:p>
            <a:endParaRPr lang="en-US" altLang="zh-CN" sz="2000" dirty="0"/>
          </a:p>
          <a:p>
            <a:endParaRPr lang="en-US" altLang="zh-CN" sz="2000" dirty="0"/>
          </a:p>
        </p:txBody>
      </p:sp>
      <p:graphicFrame>
        <p:nvGraphicFramePr>
          <p:cNvPr id="3" name="图示 2"/>
          <p:cNvGraphicFramePr/>
          <p:nvPr>
            <p:extLst/>
          </p:nvPr>
        </p:nvGraphicFramePr>
        <p:xfrm>
          <a:off x="3431704" y="2492896"/>
          <a:ext cx="5760640"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67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Standards on countering spam </a:t>
            </a:r>
            <a:endParaRPr lang="zh-CN" altLang="en-US" dirty="0"/>
          </a:p>
        </p:txBody>
      </p:sp>
      <p:sp>
        <p:nvSpPr>
          <p:cNvPr id="4" name="日期占位符 3"/>
          <p:cNvSpPr>
            <a:spLocks noGrp="1"/>
          </p:cNvSpPr>
          <p:nvPr>
            <p:ph type="dt" sz="half" idx="10"/>
          </p:nvPr>
        </p:nvSpPr>
        <p:spPr/>
        <p:txBody>
          <a:bodyPr/>
          <a:lstStyle/>
          <a:p>
            <a:pPr>
              <a:defRPr/>
            </a:pPr>
            <a:r>
              <a:rPr lang="en-US"/>
              <a:t>Durban, South Africa, 8 July 2013</a:t>
            </a:r>
          </a:p>
        </p:txBody>
      </p:sp>
      <p:sp>
        <p:nvSpPr>
          <p:cNvPr id="5" name="灯片编号占位符 4"/>
          <p:cNvSpPr>
            <a:spLocks noGrp="1"/>
          </p:cNvSpPr>
          <p:nvPr>
            <p:ph type="sldNum" sz="quarter" idx="11"/>
          </p:nvPr>
        </p:nvSpPr>
        <p:spPr/>
        <p:txBody>
          <a:bodyPr/>
          <a:lstStyle/>
          <a:p>
            <a:fld id="{C4581326-4229-471E-87E5-E4CEC0FE22D3}" type="slidenum">
              <a:rPr lang="en-US" altLang="zh-CN" smtClean="0"/>
              <a:pPr/>
              <a:t>45</a:t>
            </a:fld>
            <a:endParaRPr lang="en-US" altLang="zh-CN" dirty="0"/>
          </a:p>
        </p:txBody>
      </p:sp>
      <p:sp>
        <p:nvSpPr>
          <p:cNvPr id="7" name="内容占位符 6"/>
          <p:cNvSpPr>
            <a:spLocks noGrp="1"/>
          </p:cNvSpPr>
          <p:nvPr>
            <p:ph idx="1"/>
          </p:nvPr>
        </p:nvSpPr>
        <p:spPr/>
        <p:txBody>
          <a:bodyPr/>
          <a:lstStyle/>
          <a:p>
            <a:r>
              <a:rPr lang="en-US" altLang="zh-CN" sz="2000" dirty="0"/>
              <a:t>ITU-T X.1245 (2010): Framework for countering spam in IP-based multimedia applications </a:t>
            </a:r>
          </a:p>
          <a:p>
            <a:endParaRPr lang="en-US" altLang="zh-CN" sz="2000" dirty="0"/>
          </a:p>
          <a:p>
            <a:endParaRPr lang="en-US" altLang="zh-CN" sz="2000" dirty="0"/>
          </a:p>
        </p:txBody>
      </p:sp>
      <p:pic>
        <p:nvPicPr>
          <p:cNvPr id="8194" name="Picture 2" descr="C:\Users\luohongwei\Desktop\无标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2564904"/>
            <a:ext cx="818347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5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240146" y="3117"/>
            <a:ext cx="9144000" cy="789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95000"/>
              </a:lnSpc>
            </a:pPr>
            <a:r>
              <a:rPr lang="en-US" altLang="zh-CN"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Status Quo of Spam by Region </a:t>
            </a:r>
            <a:endParaRPr lang="zh-CN" altLang="en-US"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grpSp>
        <p:nvGrpSpPr>
          <p:cNvPr id="10" name="组合 9"/>
          <p:cNvGrpSpPr/>
          <p:nvPr/>
        </p:nvGrpSpPr>
        <p:grpSpPr>
          <a:xfrm>
            <a:off x="426721" y="2670047"/>
            <a:ext cx="11362943" cy="3524230"/>
            <a:chOff x="1167397" y="2678343"/>
            <a:chExt cx="10383542" cy="360112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397" y="2678343"/>
              <a:ext cx="4378467" cy="360112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821" y="2678343"/>
              <a:ext cx="5716118" cy="3512346"/>
            </a:xfrm>
            <a:prstGeom prst="rect">
              <a:avLst/>
            </a:prstGeom>
          </p:spPr>
        </p:pic>
      </p:grpSp>
      <p:sp>
        <p:nvSpPr>
          <p:cNvPr id="9" name="矩形 8"/>
          <p:cNvSpPr/>
          <p:nvPr/>
        </p:nvSpPr>
        <p:spPr>
          <a:xfrm>
            <a:off x="325490" y="1004051"/>
            <a:ext cx="11464174" cy="1200329"/>
          </a:xfrm>
          <a:prstGeom prst="rect">
            <a:avLst/>
          </a:prstGeom>
          <a:solidFill>
            <a:schemeClr val="tx2">
              <a:lumMod val="20000"/>
              <a:lumOff val="80000"/>
            </a:schemeClr>
          </a:solidFill>
          <a:ln>
            <a:noFill/>
          </a:ln>
        </p:spPr>
        <p:txBody>
          <a:bodyPr wrap="square">
            <a:spAutoFit/>
          </a:bodyPr>
          <a:lstStyle/>
          <a:p>
            <a:r>
              <a:rPr lang="en-US" altLang="zh-CN" dirty="0"/>
              <a:t>The analysis procedure 'Spam maps' registers, </a:t>
            </a:r>
            <a:r>
              <a:rPr lang="en-US" altLang="zh-CN" dirty="0" err="1"/>
              <a:t>categorises</a:t>
            </a:r>
            <a:r>
              <a:rPr lang="en-US" altLang="zh-CN" dirty="0"/>
              <a:t> and maps messages that have been classified as spam. </a:t>
            </a:r>
          </a:p>
          <a:p>
            <a:r>
              <a:rPr lang="en-US" altLang="zh-CN" dirty="0"/>
              <a:t>On the basis of the extraction of malicious URLs, their contents and attachments, AV-TEST has developed an interactive database that can be used to archive cases of spam. The </a:t>
            </a:r>
            <a:r>
              <a:rPr lang="en-US" altLang="zh-CN" dirty="0" err="1"/>
              <a:t>visualisation</a:t>
            </a:r>
            <a:r>
              <a:rPr lang="en-US" altLang="zh-CN" dirty="0"/>
              <a:t> is presented in spam statistics displaying different time intervals, the focus of the spam content and its country-specific origin.</a:t>
            </a:r>
          </a:p>
        </p:txBody>
      </p:sp>
    </p:spTree>
    <p:extLst>
      <p:ext uri="{BB962C8B-B14F-4D97-AF65-F5344CB8AC3E}">
        <p14:creationId xmlns:p14="http://schemas.microsoft.com/office/powerpoint/2010/main" val="108684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l="-1" r="402" b="12499"/>
          <a:stretch/>
        </p:blipFill>
        <p:spPr>
          <a:xfrm>
            <a:off x="932873" y="1754632"/>
            <a:ext cx="6908800" cy="4123972"/>
          </a:xfrm>
          <a:prstGeom prst="rect">
            <a:avLst/>
          </a:prstGeom>
        </p:spPr>
      </p:pic>
      <p:cxnSp>
        <p:nvCxnSpPr>
          <p:cNvPr id="15" name="直接连接符 14"/>
          <p:cNvCxnSpPr/>
          <p:nvPr/>
        </p:nvCxnSpPr>
        <p:spPr>
          <a:xfrm flipV="1">
            <a:off x="4645073" y="1607127"/>
            <a:ext cx="545763" cy="261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190836" y="1607006"/>
            <a:ext cx="3343564" cy="123"/>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190836" y="673494"/>
            <a:ext cx="3417454" cy="830997"/>
          </a:xfrm>
          <a:prstGeom prst="rect">
            <a:avLst/>
          </a:prstGeom>
          <a:solidFill>
            <a:schemeClr val="bg2">
              <a:lumMod val="90000"/>
            </a:schemeClr>
          </a:solidFill>
        </p:spPr>
        <p:txBody>
          <a:bodyPr wrap="square">
            <a:spAutoFit/>
          </a:bodyPr>
          <a:lstStyle/>
          <a:p>
            <a:r>
              <a:rPr lang="en-US" altLang="zh-CN" sz="1600" dirty="0"/>
              <a:t>Most of the spam is still transmitted by e-mail, the number of spam is over 200 billion per month.</a:t>
            </a:r>
          </a:p>
        </p:txBody>
      </p:sp>
      <p:pic>
        <p:nvPicPr>
          <p:cNvPr id="25" name="图片 24"/>
          <p:cNvPicPr>
            <a:picLocks noChangeAspect="1"/>
          </p:cNvPicPr>
          <p:nvPr/>
        </p:nvPicPr>
        <p:blipFill>
          <a:blip r:embed="rId4"/>
          <a:stretch>
            <a:fillRect/>
          </a:stretch>
        </p:blipFill>
        <p:spPr>
          <a:xfrm>
            <a:off x="8653071" y="1"/>
            <a:ext cx="3335729" cy="1607006"/>
          </a:xfrm>
          <a:prstGeom prst="rect">
            <a:avLst/>
          </a:prstGeom>
        </p:spPr>
      </p:pic>
      <p:cxnSp>
        <p:nvCxnSpPr>
          <p:cNvPr id="29" name="直接连接符 28"/>
          <p:cNvCxnSpPr/>
          <p:nvPr/>
        </p:nvCxnSpPr>
        <p:spPr>
          <a:xfrm>
            <a:off x="6200319" y="3169751"/>
            <a:ext cx="5303243" cy="25038"/>
          </a:xfrm>
          <a:prstGeom prst="line">
            <a:avLst/>
          </a:prstGeom>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580579" y="1894737"/>
            <a:ext cx="4922983" cy="1169551"/>
          </a:xfrm>
          <a:prstGeom prst="rect">
            <a:avLst/>
          </a:prstGeom>
          <a:solidFill>
            <a:schemeClr val="bg2">
              <a:lumMod val="90000"/>
            </a:schemeClr>
          </a:solidFill>
        </p:spPr>
        <p:txBody>
          <a:bodyPr wrap="square">
            <a:spAutoFit/>
          </a:bodyPr>
          <a:lstStyle/>
          <a:p>
            <a:r>
              <a:rPr lang="en-US" altLang="zh-CN" sz="1400" dirty="0"/>
              <a:t>Mobile phone spam is generally less pervasive than email spam. In North America, mobile spam has steadily increased from 2008 </a:t>
            </a:r>
            <a:r>
              <a:rPr lang="en-US" altLang="zh-CN" sz="1400" dirty="0" err="1"/>
              <a:t>ed</a:t>
            </a:r>
            <a:r>
              <a:rPr lang="en-US" altLang="zh-CN" sz="1400" dirty="0"/>
              <a:t> 2012, but remains below 1% of all </a:t>
            </a:r>
            <a:r>
              <a:rPr lang="en-US" altLang="zh-CN" sz="1400" dirty="0" err="1"/>
              <a:t>sms</a:t>
            </a:r>
            <a:r>
              <a:rPr lang="en-US" altLang="zh-CN" sz="1400" dirty="0"/>
              <a:t> as of December 2012. In parts of Asia up to 30% of messages were spam in 2012.</a:t>
            </a:r>
          </a:p>
        </p:txBody>
      </p:sp>
      <p:pic>
        <p:nvPicPr>
          <p:cNvPr id="32" name="图片 31"/>
          <p:cNvPicPr>
            <a:picLocks noChangeAspect="1"/>
          </p:cNvPicPr>
          <p:nvPr/>
        </p:nvPicPr>
        <p:blipFill>
          <a:blip r:embed="rId5"/>
          <a:stretch>
            <a:fillRect/>
          </a:stretch>
        </p:blipFill>
        <p:spPr>
          <a:xfrm>
            <a:off x="6580579" y="3319405"/>
            <a:ext cx="2526475" cy="1934298"/>
          </a:xfrm>
          <a:prstGeom prst="rect">
            <a:avLst/>
          </a:prstGeom>
        </p:spPr>
      </p:pic>
      <p:cxnSp>
        <p:nvCxnSpPr>
          <p:cNvPr id="34" name="直接连接符 33"/>
          <p:cNvCxnSpPr>
            <a:endCxn id="35" idx="1"/>
          </p:cNvCxnSpPr>
          <p:nvPr/>
        </p:nvCxnSpPr>
        <p:spPr>
          <a:xfrm>
            <a:off x="5008700" y="5375547"/>
            <a:ext cx="4407889" cy="0"/>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a:blip r:embed="rId6"/>
          <a:stretch>
            <a:fillRect/>
          </a:stretch>
        </p:blipFill>
        <p:spPr>
          <a:xfrm>
            <a:off x="9416589" y="3995069"/>
            <a:ext cx="2355040" cy="2760956"/>
          </a:xfrm>
          <a:prstGeom prst="rect">
            <a:avLst/>
          </a:prstGeom>
          <a:ln>
            <a:solidFill>
              <a:schemeClr val="accent1"/>
            </a:solidFill>
          </a:ln>
        </p:spPr>
      </p:pic>
      <p:sp>
        <p:nvSpPr>
          <p:cNvPr id="37" name="文本框 36"/>
          <p:cNvSpPr txBox="1"/>
          <p:nvPr/>
        </p:nvSpPr>
        <p:spPr>
          <a:xfrm>
            <a:off x="9270671" y="3718070"/>
            <a:ext cx="2810493" cy="276999"/>
          </a:xfrm>
          <a:prstGeom prst="rect">
            <a:avLst/>
          </a:prstGeom>
          <a:noFill/>
        </p:spPr>
        <p:txBody>
          <a:bodyPr wrap="square" rtlCol="0">
            <a:spAutoFit/>
          </a:bodyPr>
          <a:lstStyle/>
          <a:p>
            <a:r>
              <a:rPr lang="en-US" altLang="zh-CN" sz="1200" b="1" dirty="0">
                <a:solidFill>
                  <a:prstClr val="black">
                    <a:lumMod val="65000"/>
                    <a:lumOff val="35000"/>
                  </a:prstClr>
                </a:solidFill>
                <a:latin typeface="Calibri" panose="020F0502020204030204"/>
                <a:ea typeface="宋体" panose="02010600030101010101" pitchFamily="2" charset="-122"/>
              </a:rPr>
              <a:t>User Perception for </a:t>
            </a:r>
            <a:r>
              <a:rPr lang="en-US" altLang="zh-CN" sz="1200" b="1" dirty="0" err="1">
                <a:solidFill>
                  <a:prstClr val="black">
                    <a:lumMod val="65000"/>
                    <a:lumOff val="35000"/>
                  </a:prstClr>
                </a:solidFill>
                <a:latin typeface="Calibri" panose="020F0502020204030204"/>
                <a:ea typeface="宋体" panose="02010600030101010101" pitchFamily="2" charset="-122"/>
              </a:rPr>
              <a:t>iMessage</a:t>
            </a:r>
            <a:r>
              <a:rPr lang="en-US" altLang="zh-CN" sz="1200" b="1" dirty="0">
                <a:solidFill>
                  <a:prstClr val="black">
                    <a:lumMod val="65000"/>
                    <a:lumOff val="35000"/>
                  </a:prstClr>
                </a:solidFill>
                <a:latin typeface="Calibri" panose="020F0502020204030204"/>
                <a:ea typeface="宋体" panose="02010600030101010101" pitchFamily="2" charset="-122"/>
              </a:rPr>
              <a:t> in China</a:t>
            </a:r>
            <a:endParaRPr lang="zh-CN" altLang="en-US" sz="1200" b="1" dirty="0">
              <a:solidFill>
                <a:prstClr val="black">
                  <a:lumMod val="65000"/>
                  <a:lumOff val="35000"/>
                </a:prstClr>
              </a:solidFill>
              <a:latin typeface="Calibri" panose="020F0502020204030204"/>
              <a:ea typeface="宋体" panose="02010600030101010101" pitchFamily="2" charset="-122"/>
            </a:endParaRPr>
          </a:p>
        </p:txBody>
      </p:sp>
      <p:sp>
        <p:nvSpPr>
          <p:cNvPr id="39" name="矩形 38"/>
          <p:cNvSpPr/>
          <p:nvPr/>
        </p:nvSpPr>
        <p:spPr>
          <a:xfrm>
            <a:off x="119969" y="2194575"/>
            <a:ext cx="2183836" cy="3323987"/>
          </a:xfrm>
          <a:prstGeom prst="rect">
            <a:avLst/>
          </a:prstGeom>
          <a:solidFill>
            <a:schemeClr val="bg2">
              <a:lumMod val="90000"/>
            </a:schemeClr>
          </a:solidFill>
        </p:spPr>
        <p:txBody>
          <a:bodyPr wrap="square">
            <a:spAutoFit/>
          </a:bodyPr>
          <a:lstStyle/>
          <a:p>
            <a:r>
              <a:rPr lang="en-US" altLang="zh-CN" sz="1400" dirty="0"/>
              <a:t>Nuisance calls are becoming a problem in many countries, as an unwelcome companion to the spread of (mobile) phones, cheap telecoms, and </a:t>
            </a:r>
            <a:r>
              <a:rPr lang="en-US" altLang="zh-CN" sz="1400" dirty="0" err="1"/>
              <a:t>globalised</a:t>
            </a:r>
            <a:r>
              <a:rPr lang="en-US" altLang="zh-CN" sz="1400" dirty="0"/>
              <a:t> e-commerce.</a:t>
            </a:r>
          </a:p>
          <a:p>
            <a:r>
              <a:rPr lang="en-US" altLang="zh-CN" sz="1400" dirty="0"/>
              <a:t>Telemarketing - that is, phone calls intended</a:t>
            </a:r>
          </a:p>
          <a:p>
            <a:r>
              <a:rPr lang="en-US" altLang="zh-CN" sz="1400" dirty="0"/>
              <a:t>to stimulate sales - is used by businesses of all sizes, from</a:t>
            </a:r>
          </a:p>
          <a:p>
            <a:r>
              <a:rPr lang="en-US" altLang="zh-CN" sz="1400" dirty="0"/>
              <a:t>household names to start-ups.</a:t>
            </a:r>
            <a:endParaRPr lang="zh-CN" altLang="en-US" sz="1400" dirty="0"/>
          </a:p>
        </p:txBody>
      </p:sp>
      <p:cxnSp>
        <p:nvCxnSpPr>
          <p:cNvPr id="45" name="直接连接符 44"/>
          <p:cNvCxnSpPr/>
          <p:nvPr/>
        </p:nvCxnSpPr>
        <p:spPr>
          <a:xfrm flipH="1">
            <a:off x="2225964" y="3064288"/>
            <a:ext cx="360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2259879" y="4525818"/>
            <a:ext cx="326303" cy="9237"/>
          </a:xfrm>
          <a:prstGeom prst="line">
            <a:avLst/>
          </a:prstGeom>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77144" y="5923410"/>
            <a:ext cx="4827384" cy="738664"/>
          </a:xfrm>
          <a:prstGeom prst="rect">
            <a:avLst/>
          </a:prstGeom>
          <a:solidFill>
            <a:schemeClr val="bg2">
              <a:lumMod val="90000"/>
            </a:schemeClr>
          </a:solidFill>
        </p:spPr>
        <p:txBody>
          <a:bodyPr wrap="square">
            <a:spAutoFit/>
          </a:bodyPr>
          <a:lstStyle/>
          <a:p>
            <a:r>
              <a:rPr lang="en-US" altLang="zh-CN" sz="1400" dirty="0"/>
              <a:t>It can be predicted that the development of spam will follow the evolution of the ICT, such as RCS, IM, even </a:t>
            </a:r>
            <a:r>
              <a:rPr lang="en-US" altLang="zh-CN" sz="1400" dirty="0" err="1"/>
              <a:t>IoT</a:t>
            </a:r>
            <a:r>
              <a:rPr lang="en-US" altLang="zh-CN" sz="1400" dirty="0"/>
              <a:t> services in future. </a:t>
            </a:r>
            <a:endParaRPr lang="zh-CN" altLang="en-US" sz="1400" dirty="0"/>
          </a:p>
        </p:txBody>
      </p:sp>
      <p:cxnSp>
        <p:nvCxnSpPr>
          <p:cNvPr id="50" name="直接连接符 49"/>
          <p:cNvCxnSpPr/>
          <p:nvPr/>
        </p:nvCxnSpPr>
        <p:spPr>
          <a:xfrm>
            <a:off x="5008700" y="5597236"/>
            <a:ext cx="302209" cy="32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615709" y="5089236"/>
            <a:ext cx="18473" cy="834174"/>
          </a:xfrm>
          <a:prstGeom prst="line">
            <a:avLst/>
          </a:prstGeom>
        </p:spPr>
        <p:style>
          <a:lnRef idx="1">
            <a:schemeClr val="accent1"/>
          </a:lnRef>
          <a:fillRef idx="0">
            <a:schemeClr val="accent1"/>
          </a:fillRef>
          <a:effectRef idx="0">
            <a:schemeClr val="accent1"/>
          </a:effectRef>
          <a:fontRef idx="minor">
            <a:schemeClr val="tx1"/>
          </a:fontRef>
        </p:style>
      </p:cxnSp>
      <p:sp>
        <p:nvSpPr>
          <p:cNvPr id="20" name="标题 1"/>
          <p:cNvSpPr txBox="1">
            <a:spLocks/>
          </p:cNvSpPr>
          <p:nvPr/>
        </p:nvSpPr>
        <p:spPr>
          <a:xfrm>
            <a:off x="126671" y="2614"/>
            <a:ext cx="9144000" cy="7897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95000"/>
              </a:lnSpc>
            </a:pPr>
            <a:r>
              <a:rPr lang="en-US" altLang="zh-CN"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Status Quo of Spam by Service </a:t>
            </a:r>
            <a:endParaRPr lang="zh-CN" altLang="en-US" sz="360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spTree>
    <p:extLst>
      <p:ext uri="{BB962C8B-B14F-4D97-AF65-F5344CB8AC3E}">
        <p14:creationId xmlns:p14="http://schemas.microsoft.com/office/powerpoint/2010/main" val="148867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077" y="233281"/>
            <a:ext cx="9759905" cy="507062"/>
          </a:xfrm>
          <a:prstGeom prst="rect">
            <a:avLst/>
          </a:prstGeom>
        </p:spPr>
        <p:txBody>
          <a:bodyPr wrap="square">
            <a:spAutoFit/>
          </a:bodyPr>
          <a:lstStyle/>
          <a:p>
            <a:pPr>
              <a:lnSpc>
                <a:spcPct val="95000"/>
              </a:lnSpc>
            </a:pPr>
            <a:r>
              <a:rPr lang="en-US" altLang="zh-CN" sz="28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Laws and Regulations in Typical Counties and Regions</a:t>
            </a:r>
            <a:endParaRPr lang="zh-CN" altLang="en-US" sz="280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graphicFrame>
        <p:nvGraphicFramePr>
          <p:cNvPr id="3" name="表格 2"/>
          <p:cNvGraphicFramePr>
            <a:graphicFrameLocks noGrp="1"/>
          </p:cNvGraphicFramePr>
          <p:nvPr>
            <p:extLst>
              <p:ext uri="{D42A27DB-BD31-4B8C-83A1-F6EECF244321}">
                <p14:modId xmlns:p14="http://schemas.microsoft.com/office/powerpoint/2010/main" val="389010875"/>
              </p:ext>
            </p:extLst>
          </p:nvPr>
        </p:nvGraphicFramePr>
        <p:xfrm>
          <a:off x="243077" y="877123"/>
          <a:ext cx="11434617" cy="5459910"/>
        </p:xfrm>
        <a:graphic>
          <a:graphicData uri="http://schemas.openxmlformats.org/drawingml/2006/table">
            <a:tbl>
              <a:tblPr firstRow="1" firstCol="1" bandRow="1">
                <a:tableStyleId>{5C22544A-7EE6-4342-B048-85BDC9FD1C3A}</a:tableStyleId>
              </a:tblPr>
              <a:tblGrid>
                <a:gridCol w="1302327">
                  <a:extLst>
                    <a:ext uri="{9D8B030D-6E8A-4147-A177-3AD203B41FA5}">
                      <a16:colId xmlns:a16="http://schemas.microsoft.com/office/drawing/2014/main" val="2212679317"/>
                    </a:ext>
                  </a:extLst>
                </a:gridCol>
                <a:gridCol w="10132290">
                  <a:extLst>
                    <a:ext uri="{9D8B030D-6E8A-4147-A177-3AD203B41FA5}">
                      <a16:colId xmlns:a16="http://schemas.microsoft.com/office/drawing/2014/main" val="3658726408"/>
                    </a:ext>
                  </a:extLst>
                </a:gridCol>
              </a:tblGrid>
              <a:tr h="498907">
                <a:tc>
                  <a:txBody>
                    <a:bodyPr/>
                    <a:lstStyle/>
                    <a:p>
                      <a:pPr algn="ctr">
                        <a:spcAft>
                          <a:spcPts val="0"/>
                        </a:spcAft>
                      </a:pPr>
                      <a:r>
                        <a:rPr lang="en-US" altLang="zh-CN" sz="1600" kern="100" dirty="0">
                          <a:effectLst/>
                          <a:latin typeface="Traditional Arabic" panose="02020603050405020304" pitchFamily="18" charset="-78"/>
                          <a:ea typeface="+mn-ea"/>
                          <a:cs typeface="Traditional Arabic" panose="02020603050405020304" pitchFamily="18" charset="-78"/>
                        </a:rPr>
                        <a:t>Countries&amp; Region</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tc>
                  <a:txBody>
                    <a:bodyPr/>
                    <a:lstStyle/>
                    <a:p>
                      <a:pPr algn="ctr">
                        <a:spcAft>
                          <a:spcPts val="0"/>
                        </a:spcAft>
                      </a:pPr>
                      <a:r>
                        <a:rPr lang="en-US" altLang="zh-CN" sz="1600" kern="100" dirty="0">
                          <a:effectLst/>
                          <a:latin typeface="Traditional Arabic" panose="02020603050405020304" pitchFamily="18" charset="-78"/>
                          <a:cs typeface="Traditional Arabic" panose="02020603050405020304" pitchFamily="18" charset="-78"/>
                        </a:rPr>
                        <a:t>Laws and Regulations </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extLst>
                  <a:ext uri="{0D108BD9-81ED-4DB2-BD59-A6C34878D82A}">
                    <a16:rowId xmlns:a16="http://schemas.microsoft.com/office/drawing/2014/main" val="546228996"/>
                  </a:ext>
                </a:extLst>
              </a:tr>
              <a:tr h="997814">
                <a:tc>
                  <a:txBody>
                    <a:bodyPr/>
                    <a:lstStyle/>
                    <a:p>
                      <a:pPr algn="ctr">
                        <a:spcAft>
                          <a:spcPts val="0"/>
                        </a:spcAft>
                      </a:pPr>
                      <a:r>
                        <a:rPr lang="en-US" altLang="zh-CN" sz="1600" kern="100" dirty="0">
                          <a:effectLst/>
                          <a:latin typeface="Traditional Arabic" panose="02020603050405020304" pitchFamily="18" charset="-78"/>
                          <a:cs typeface="Traditional Arabic" panose="02020603050405020304" pitchFamily="18" charset="-78"/>
                        </a:rPr>
                        <a:t> Australia</a:t>
                      </a:r>
                    </a:p>
                  </a:txBody>
                  <a:tcPr marL="53282" marR="53282" marT="0" marB="0" anchor="ctr"/>
                </a:tc>
                <a:tc>
                  <a:txBody>
                    <a:bodyPr/>
                    <a:lstStyle/>
                    <a:p>
                      <a:pPr algn="l">
                        <a:spcAft>
                          <a:spcPts val="0"/>
                        </a:spcAft>
                      </a:pPr>
                      <a:r>
                        <a:rPr lang="en-US" altLang="zh-CN" sz="1600" b="1" kern="100" dirty="0">
                          <a:effectLst/>
                          <a:latin typeface="Traditional Arabic" panose="02020603050405020304" pitchFamily="18" charset="-78"/>
                          <a:ea typeface="宋体" panose="02010600030101010101" pitchFamily="2" charset="-122"/>
                          <a:cs typeface="Traditional Arabic" panose="02020603050405020304" pitchFamily="18" charset="-78"/>
                        </a:rPr>
                        <a:t>SPAM</a:t>
                      </a:r>
                      <a:r>
                        <a:rPr lang="en-US" altLang="zh-CN" sz="1600" b="1" kern="100" baseline="0" dirty="0">
                          <a:effectLst/>
                          <a:latin typeface="Traditional Arabic" panose="02020603050405020304" pitchFamily="18" charset="-78"/>
                          <a:ea typeface="宋体" panose="02010600030101010101" pitchFamily="2" charset="-122"/>
                          <a:cs typeface="Traditional Arabic" panose="02020603050405020304" pitchFamily="18" charset="-78"/>
                        </a:rPr>
                        <a:t> ACT 2003</a:t>
                      </a:r>
                      <a:r>
                        <a:rPr lang="en-US" altLang="zh-CN" sz="1600" kern="100" baseline="0" dirty="0">
                          <a:effectLst/>
                          <a:latin typeface="Traditional Arabic" panose="02020603050405020304" pitchFamily="18" charset="-78"/>
                          <a:ea typeface="宋体" panose="02010600030101010101" pitchFamily="2" charset="-122"/>
                          <a:cs typeface="Traditional Arabic" panose="02020603050405020304" pitchFamily="18" charset="-78"/>
                        </a:rPr>
                        <a:t>:  The Spam Act covers email, mobile phone text messages (SMS), multimedia messaging (MMS), instant messaging (</a:t>
                      </a:r>
                      <a:r>
                        <a:rPr lang="en-US" altLang="zh-CN" sz="1600" kern="100" baseline="0" dirty="0" err="1">
                          <a:effectLst/>
                          <a:latin typeface="Traditional Arabic" panose="02020603050405020304" pitchFamily="18" charset="-78"/>
                          <a:ea typeface="宋体" panose="02010600030101010101" pitchFamily="2" charset="-122"/>
                          <a:cs typeface="Traditional Arabic" panose="02020603050405020304" pitchFamily="18" charset="-78"/>
                        </a:rPr>
                        <a:t>iM</a:t>
                      </a:r>
                      <a:r>
                        <a:rPr lang="en-US" altLang="zh-CN" sz="1600" kern="100" baseline="0" dirty="0">
                          <a:effectLst/>
                          <a:latin typeface="Traditional Arabic" panose="02020603050405020304" pitchFamily="18" charset="-78"/>
                          <a:ea typeface="宋体" panose="02010600030101010101" pitchFamily="2" charset="-122"/>
                          <a:cs typeface="Traditional Arabic" panose="02020603050405020304" pitchFamily="18" charset="-78"/>
                        </a:rPr>
                        <a:t>), and other electronic messages of a commercial nature. The penalty units referred to in the Spam Act are equal to $180 each. </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extLst>
                  <a:ext uri="{0D108BD9-81ED-4DB2-BD59-A6C34878D82A}">
                    <a16:rowId xmlns:a16="http://schemas.microsoft.com/office/drawing/2014/main" val="2161206211"/>
                  </a:ext>
                </a:extLst>
              </a:tr>
              <a:tr h="1247268">
                <a:tc>
                  <a:txBody>
                    <a:bodyPr/>
                    <a:lstStyle/>
                    <a:p>
                      <a:pPr algn="ctr">
                        <a:spcAft>
                          <a:spcPts val="0"/>
                        </a:spcAft>
                      </a:pPr>
                      <a:r>
                        <a:rPr lang="en-US" altLang="zh-CN" sz="1600" kern="100" dirty="0">
                          <a:effectLst/>
                          <a:latin typeface="Traditional Arabic" panose="02020603050405020304" pitchFamily="18" charset="-78"/>
                          <a:ea typeface="+mn-ea"/>
                          <a:cs typeface="Traditional Arabic" panose="02020603050405020304" pitchFamily="18" charset="-78"/>
                        </a:rPr>
                        <a:t>E.U.</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tc>
                  <a:txBody>
                    <a:bodyPr/>
                    <a:lstStyle/>
                    <a:p>
                      <a:pPr algn="l">
                        <a:spcAft>
                          <a:spcPts val="0"/>
                        </a:spcAft>
                      </a:pPr>
                      <a:r>
                        <a:rPr lang="en-US" altLang="zh-CN" sz="1600" b="1" kern="100" dirty="0">
                          <a:effectLst/>
                          <a:latin typeface="Traditional Arabic" panose="02020603050405020304" pitchFamily="18" charset="-78"/>
                          <a:cs typeface="Traditional Arabic" panose="02020603050405020304" pitchFamily="18" charset="-78"/>
                        </a:rPr>
                        <a:t>EU Directive 2002/58/EC </a:t>
                      </a:r>
                      <a:r>
                        <a:rPr lang="en-US" altLang="zh-CN" sz="1600" b="0" kern="100" dirty="0">
                          <a:effectLst/>
                          <a:latin typeface="Traditional Arabic" panose="02020603050405020304" pitchFamily="18" charset="-78"/>
                          <a:cs typeface="Traditional Arabic" panose="02020603050405020304" pitchFamily="18" charset="-78"/>
                        </a:rPr>
                        <a:t>on Privacy and Electronic Communications </a:t>
                      </a:r>
                      <a:r>
                        <a:rPr lang="en-US" altLang="zh-CN" sz="1600" kern="100" dirty="0">
                          <a:effectLst/>
                          <a:latin typeface="Traditional Arabic" panose="02020603050405020304" pitchFamily="18" charset="-78"/>
                          <a:cs typeface="Traditional Arabic" panose="02020603050405020304" pitchFamily="18" charset="-78"/>
                        </a:rPr>
                        <a:t>is consent-based legislation</a:t>
                      </a:r>
                      <a:r>
                        <a:rPr lang="en-US" altLang="zh-CN" sz="1600" kern="100" baseline="0" dirty="0">
                          <a:effectLst/>
                          <a:latin typeface="Traditional Arabic" panose="02020603050405020304" pitchFamily="18" charset="-78"/>
                          <a:cs typeface="Traditional Arabic" panose="02020603050405020304" pitchFamily="18" charset="-78"/>
                        </a:rPr>
                        <a:t> </a:t>
                      </a:r>
                      <a:r>
                        <a:rPr lang="en-US" altLang="zh-CN" sz="1600" kern="100" dirty="0">
                          <a:effectLst/>
                          <a:latin typeface="Traditional Arabic" panose="02020603050405020304" pitchFamily="18" charset="-78"/>
                          <a:cs typeface="Traditional Arabic" panose="02020603050405020304" pitchFamily="18" charset="-78"/>
                        </a:rPr>
                        <a:t>applying to messages for the purposes of direct marketing via e-mail or other electronic messaging systems</a:t>
                      </a:r>
                      <a:r>
                        <a:rPr lang="en-US" altLang="zh-CN" sz="1600" kern="100" baseline="0" dirty="0">
                          <a:effectLst/>
                          <a:latin typeface="Traditional Arabic" panose="02020603050405020304" pitchFamily="18" charset="-78"/>
                          <a:cs typeface="Traditional Arabic" panose="02020603050405020304" pitchFamily="18" charset="-78"/>
                        </a:rPr>
                        <a:t> </a:t>
                      </a:r>
                      <a:r>
                        <a:rPr lang="en-US" altLang="zh-CN" sz="1600" kern="100" dirty="0">
                          <a:effectLst/>
                          <a:latin typeface="Traditional Arabic" panose="02020603050405020304" pitchFamily="18" charset="-78"/>
                          <a:cs typeface="Traditional Arabic" panose="02020603050405020304" pitchFamily="18" charset="-78"/>
                        </a:rPr>
                        <a:t>(SMS, MMS, </a:t>
                      </a:r>
                      <a:r>
                        <a:rPr lang="en-US" altLang="zh-CN" sz="1600" kern="100" dirty="0" err="1">
                          <a:effectLst/>
                          <a:latin typeface="Traditional Arabic" panose="02020603050405020304" pitchFamily="18" charset="-78"/>
                          <a:cs typeface="Traditional Arabic" panose="02020603050405020304" pitchFamily="18" charset="-78"/>
                        </a:rPr>
                        <a:t>iM</a:t>
                      </a:r>
                      <a:r>
                        <a:rPr lang="en-US" altLang="zh-CN" sz="1600" kern="100" dirty="0">
                          <a:effectLst/>
                          <a:latin typeface="Traditional Arabic" panose="02020603050405020304" pitchFamily="18" charset="-78"/>
                          <a:cs typeface="Traditional Arabic" panose="02020603050405020304" pitchFamily="18" charset="-78"/>
                        </a:rPr>
                        <a:t>, etc.). It requires that prior consent of the recipient must be obtained before unsolicited</a:t>
                      </a:r>
                      <a:r>
                        <a:rPr lang="en-US" altLang="zh-CN" sz="1600" kern="100" baseline="0" dirty="0">
                          <a:effectLst/>
                          <a:latin typeface="Traditional Arabic" panose="02020603050405020304" pitchFamily="18" charset="-78"/>
                          <a:cs typeface="Traditional Arabic" panose="02020603050405020304" pitchFamily="18" charset="-78"/>
                        </a:rPr>
                        <a:t> </a:t>
                      </a:r>
                      <a:r>
                        <a:rPr lang="en-US" altLang="zh-CN" sz="1600" kern="100" dirty="0">
                          <a:effectLst/>
                          <a:latin typeface="Traditional Arabic" panose="02020603050405020304" pitchFamily="18" charset="-78"/>
                          <a:cs typeface="Traditional Arabic" panose="02020603050405020304" pitchFamily="18" charset="-78"/>
                        </a:rPr>
                        <a:t>commercial e-mail be sent to any natural person, unless contact details were obtained within the context of</a:t>
                      </a:r>
                      <a:r>
                        <a:rPr lang="en-US" altLang="zh-CN" sz="1600" kern="100" baseline="0" dirty="0">
                          <a:effectLst/>
                          <a:latin typeface="Traditional Arabic" panose="02020603050405020304" pitchFamily="18" charset="-78"/>
                          <a:cs typeface="Traditional Arabic" panose="02020603050405020304" pitchFamily="18" charset="-78"/>
                        </a:rPr>
                        <a:t> </a:t>
                      </a:r>
                      <a:r>
                        <a:rPr lang="en-US" altLang="zh-CN" sz="1600" kern="100" dirty="0">
                          <a:effectLst/>
                          <a:latin typeface="Traditional Arabic" panose="02020603050405020304" pitchFamily="18" charset="-78"/>
                          <a:cs typeface="Traditional Arabic" panose="02020603050405020304" pitchFamily="18" charset="-78"/>
                        </a:rPr>
                        <a:t>an existing customer relationship. Member states may chose to extend the requirements to legal persons.</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extLst>
                  <a:ext uri="{0D108BD9-81ED-4DB2-BD59-A6C34878D82A}">
                    <a16:rowId xmlns:a16="http://schemas.microsoft.com/office/drawing/2014/main" val="2297427751"/>
                  </a:ext>
                </a:extLst>
              </a:tr>
              <a:tr h="748360">
                <a:tc>
                  <a:txBody>
                    <a:bodyPr/>
                    <a:lstStyle/>
                    <a:p>
                      <a:pPr algn="ctr">
                        <a:spcAft>
                          <a:spcPts val="0"/>
                        </a:spcAft>
                      </a:pPr>
                      <a:r>
                        <a:rPr lang="en-US" altLang="zh-CN" sz="1600" kern="100" dirty="0">
                          <a:effectLst/>
                          <a:latin typeface="Traditional Arabic" panose="02020603050405020304" pitchFamily="18" charset="-78"/>
                          <a:ea typeface="+mn-ea"/>
                          <a:cs typeface="Traditional Arabic" panose="02020603050405020304" pitchFamily="18" charset="-78"/>
                        </a:rPr>
                        <a:t>P.R.C</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tc>
                  <a:txBody>
                    <a:bodyPr/>
                    <a:lstStyle/>
                    <a:p>
                      <a:pPr marL="0" lvl="0" indent="0" algn="l">
                        <a:spcAft>
                          <a:spcPts val="0"/>
                        </a:spcAft>
                        <a:buFont typeface="+mj-lt"/>
                        <a:buNone/>
                      </a:pPr>
                      <a:r>
                        <a:rPr lang="en-US" altLang="zh-CN" sz="1600" b="1" kern="100" dirty="0">
                          <a:effectLst/>
                          <a:latin typeface="Traditional Arabic" panose="02020603050405020304" pitchFamily="18" charset="-78"/>
                          <a:cs typeface="Traditional Arabic" panose="02020603050405020304" pitchFamily="18" charset="-78"/>
                        </a:rPr>
                        <a:t>Decision of the Standing Committee of the National People‘s Congress on Strengthening Information Protection on Networks </a:t>
                      </a:r>
                      <a:r>
                        <a:rPr lang="zh-CN" altLang="en-US" sz="1600" b="1" kern="100" dirty="0">
                          <a:effectLst/>
                          <a:latin typeface="Traditional Arabic" panose="02020603050405020304" pitchFamily="18" charset="-78"/>
                          <a:cs typeface="Traditional Arabic" panose="02020603050405020304" pitchFamily="18" charset="-78"/>
                        </a:rPr>
                        <a:t>（</a:t>
                      </a:r>
                      <a:r>
                        <a:rPr lang="en-US" altLang="zh-CN" sz="1600" b="1" kern="100" dirty="0">
                          <a:effectLst/>
                          <a:latin typeface="Traditional Arabic" panose="02020603050405020304" pitchFamily="18" charset="-78"/>
                          <a:cs typeface="Traditional Arabic" panose="02020603050405020304" pitchFamily="18" charset="-78"/>
                        </a:rPr>
                        <a:t>2012</a:t>
                      </a:r>
                      <a:r>
                        <a:rPr lang="zh-CN" altLang="en-US" sz="1600" b="1" kern="100" dirty="0">
                          <a:effectLst/>
                          <a:latin typeface="Traditional Arabic" panose="02020603050405020304" pitchFamily="18" charset="-78"/>
                          <a:cs typeface="Traditional Arabic" panose="02020603050405020304" pitchFamily="18" charset="-78"/>
                        </a:rPr>
                        <a:t>）： </a:t>
                      </a:r>
                      <a:r>
                        <a:rPr lang="en-US" altLang="zh-CN" sz="1600" b="0" kern="100" dirty="0">
                          <a:effectLst/>
                          <a:latin typeface="Traditional Arabic" panose="02020603050405020304" pitchFamily="18" charset="-78"/>
                          <a:cs typeface="Traditional Arabic" panose="02020603050405020304" pitchFamily="18" charset="-78"/>
                        </a:rPr>
                        <a:t>Any organization</a:t>
                      </a:r>
                      <a:r>
                        <a:rPr lang="zh-CN" altLang="en-US" sz="1600" b="0" kern="100" dirty="0">
                          <a:effectLst/>
                          <a:latin typeface="Traditional Arabic" panose="02020603050405020304" pitchFamily="18" charset="-78"/>
                          <a:cs typeface="Traditional Arabic" panose="02020603050405020304" pitchFamily="18" charset="-78"/>
                        </a:rPr>
                        <a:t>，</a:t>
                      </a:r>
                      <a:r>
                        <a:rPr lang="en-US" altLang="zh-CN" sz="1600" b="0" kern="100" dirty="0">
                          <a:effectLst/>
                          <a:latin typeface="Traditional Arabic" panose="02020603050405020304" pitchFamily="18" charset="-78"/>
                          <a:cs typeface="Traditional Arabic" panose="02020603050405020304" pitchFamily="18" charset="-78"/>
                        </a:rPr>
                        <a:t>private</a:t>
                      </a:r>
                      <a:r>
                        <a:rPr lang="en-US" altLang="zh-CN" sz="1600" b="0" kern="100" baseline="0" dirty="0">
                          <a:effectLst/>
                          <a:latin typeface="Traditional Arabic" panose="02020603050405020304" pitchFamily="18" charset="-78"/>
                          <a:cs typeface="Traditional Arabic" panose="02020603050405020304" pitchFamily="18" charset="-78"/>
                        </a:rPr>
                        <a:t> sector and Individual is banned to sent commercial electronic messages to fixed phone</a:t>
                      </a:r>
                      <a:r>
                        <a:rPr lang="zh-CN" altLang="en-US" sz="1600" b="0" kern="100" baseline="0" dirty="0">
                          <a:effectLst/>
                          <a:latin typeface="Traditional Arabic" panose="02020603050405020304" pitchFamily="18" charset="-78"/>
                          <a:cs typeface="Traditional Arabic" panose="02020603050405020304" pitchFamily="18" charset="-78"/>
                        </a:rPr>
                        <a:t>，</a:t>
                      </a:r>
                      <a:r>
                        <a:rPr lang="en-US" altLang="zh-CN" sz="1600" b="0" kern="100" baseline="0" dirty="0">
                          <a:effectLst/>
                          <a:latin typeface="Traditional Arabic" panose="02020603050405020304" pitchFamily="18" charset="-78"/>
                          <a:cs typeface="Traditional Arabic" panose="02020603050405020304" pitchFamily="18" charset="-78"/>
                        </a:rPr>
                        <a:t>mobile phone or personal e-mail without the consumers</a:t>
                      </a:r>
                      <a:r>
                        <a:rPr lang="zh-CN" altLang="en-US" sz="1600" b="0" kern="100" baseline="0" dirty="0">
                          <a:effectLst/>
                          <a:latin typeface="Traditional Arabic" panose="02020603050405020304" pitchFamily="18" charset="-78"/>
                          <a:cs typeface="Traditional Arabic" panose="02020603050405020304" pitchFamily="18" charset="-78"/>
                        </a:rPr>
                        <a:t>’</a:t>
                      </a:r>
                      <a:r>
                        <a:rPr lang="en-US" altLang="zh-CN" sz="1600" b="0" kern="100" baseline="0" dirty="0">
                          <a:effectLst/>
                          <a:latin typeface="Traditional Arabic" panose="02020603050405020304" pitchFamily="18" charset="-78"/>
                          <a:cs typeface="Traditional Arabic" panose="02020603050405020304" pitchFamily="18" charset="-78"/>
                        </a:rPr>
                        <a:t> agreement or requirement.</a:t>
                      </a:r>
                    </a:p>
                    <a:p>
                      <a:pPr marL="0" lvl="0" indent="0" algn="l">
                        <a:spcAft>
                          <a:spcPts val="0"/>
                        </a:spcAft>
                        <a:buFont typeface="+mj-lt"/>
                        <a:buNone/>
                      </a:pPr>
                      <a:r>
                        <a:rPr lang="en-US" altLang="zh-CN" sz="1600" b="1" kern="100" dirty="0">
                          <a:effectLst/>
                          <a:latin typeface="Traditional Arabic" panose="02020603050405020304" pitchFamily="18" charset="-78"/>
                          <a:cs typeface="Traditional Arabic" panose="02020603050405020304" pitchFamily="18" charset="-78"/>
                        </a:rPr>
                        <a:t>Provision on the Administration of SMS service</a:t>
                      </a:r>
                      <a:r>
                        <a:rPr lang="en-US" altLang="zh-CN" sz="1600" b="0" kern="100" dirty="0">
                          <a:effectLst/>
                          <a:latin typeface="Traditional Arabic" panose="02020603050405020304" pitchFamily="18" charset="-78"/>
                          <a:cs typeface="Traditional Arabic" panose="02020603050405020304" pitchFamily="18" charset="-78"/>
                        </a:rPr>
                        <a:t>: The penalty units referred to unwanted  commercial SMS messages in the Provision are equal to</a:t>
                      </a:r>
                      <a:r>
                        <a:rPr lang="en-US" altLang="zh-CN" sz="1600" b="0" kern="100" baseline="0" dirty="0">
                          <a:effectLst/>
                          <a:latin typeface="Traditional Arabic" panose="02020603050405020304" pitchFamily="18" charset="-78"/>
                          <a:cs typeface="Traditional Arabic" panose="02020603050405020304" pitchFamily="18" charset="-78"/>
                        </a:rPr>
                        <a:t> 10,000 to 30,000 CNY</a:t>
                      </a:r>
                      <a:r>
                        <a:rPr lang="en-US" altLang="zh-CN" sz="1600" b="0" kern="100" dirty="0">
                          <a:effectLst/>
                          <a:latin typeface="Traditional Arabic" panose="02020603050405020304" pitchFamily="18" charset="-78"/>
                          <a:cs typeface="Traditional Arabic" panose="02020603050405020304" pitchFamily="18" charset="-78"/>
                        </a:rPr>
                        <a:t> each. </a:t>
                      </a:r>
                    </a:p>
                  </a:txBody>
                  <a:tcPr marL="53282" marR="53282" marT="0" marB="0" anchor="ctr"/>
                </a:tc>
                <a:extLst>
                  <a:ext uri="{0D108BD9-81ED-4DB2-BD59-A6C34878D82A}">
                    <a16:rowId xmlns:a16="http://schemas.microsoft.com/office/drawing/2014/main" val="548426276"/>
                  </a:ext>
                </a:extLst>
              </a:tr>
              <a:tr h="498907">
                <a:tc>
                  <a:txBody>
                    <a:bodyPr/>
                    <a:lstStyle/>
                    <a:p>
                      <a:pPr algn="ctr">
                        <a:spcAft>
                          <a:spcPts val="0"/>
                        </a:spcAft>
                      </a:pPr>
                      <a:r>
                        <a:rPr lang="en-US" altLang="zh-CN" sz="1600" kern="100" dirty="0">
                          <a:effectLst/>
                          <a:latin typeface="Traditional Arabic" panose="02020603050405020304" pitchFamily="18" charset="-78"/>
                          <a:ea typeface="+mn-ea"/>
                          <a:cs typeface="Traditional Arabic" panose="02020603050405020304" pitchFamily="18" charset="-78"/>
                        </a:rPr>
                        <a:t>U.S</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tc>
                  <a:txBody>
                    <a:bodyPr/>
                    <a:lstStyle/>
                    <a:p>
                      <a:pPr algn="l">
                        <a:spcAft>
                          <a:spcPts val="0"/>
                        </a:spcAft>
                      </a:pPr>
                      <a:r>
                        <a:rPr lang="en-US" altLang="zh-CN" sz="1600" b="1" kern="100" dirty="0">
                          <a:effectLst/>
                          <a:latin typeface="Traditional Arabic" panose="02020603050405020304" pitchFamily="18" charset="-78"/>
                          <a:cs typeface="Traditional Arabic" panose="02020603050405020304" pitchFamily="18" charset="-78"/>
                        </a:rPr>
                        <a:t>CAN-SPAM Act </a:t>
                      </a:r>
                      <a:r>
                        <a:rPr lang="en-US" altLang="zh-CN" sz="1600" kern="100" dirty="0">
                          <a:effectLst/>
                          <a:latin typeface="Traditional Arabic" panose="02020603050405020304" pitchFamily="18" charset="-78"/>
                          <a:cs typeface="Traditional Arabic" panose="02020603050405020304" pitchFamily="18" charset="-78"/>
                        </a:rPr>
                        <a:t>allows courts to set damages of up to $2 million when spammers break the law. Federal district courts are allowed to send spammers to jail and/or triple the damages if the violation is found to be willful.</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extLst>
                  <a:ext uri="{0D108BD9-81ED-4DB2-BD59-A6C34878D82A}">
                    <a16:rowId xmlns:a16="http://schemas.microsoft.com/office/drawing/2014/main" val="19158622"/>
                  </a:ext>
                </a:extLst>
              </a:tr>
              <a:tr h="997814">
                <a:tc>
                  <a:txBody>
                    <a:bodyPr/>
                    <a:lstStyle/>
                    <a:p>
                      <a:pPr algn="ctr">
                        <a:spcAft>
                          <a:spcPts val="0"/>
                        </a:spcAft>
                      </a:pPr>
                      <a:r>
                        <a:rPr lang="en-US" altLang="zh-CN" sz="1600" kern="100" dirty="0">
                          <a:effectLst/>
                          <a:latin typeface="Traditional Arabic" panose="02020603050405020304" pitchFamily="18" charset="-78"/>
                          <a:ea typeface="+mn-ea"/>
                          <a:cs typeface="Traditional Arabic" panose="02020603050405020304" pitchFamily="18" charset="-78"/>
                        </a:rPr>
                        <a:t>Canada</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tc>
                  <a:txBody>
                    <a:bodyPr/>
                    <a:lstStyle/>
                    <a:p>
                      <a:pPr marL="0" lvl="0" indent="0" algn="l">
                        <a:spcAft>
                          <a:spcPts val="0"/>
                        </a:spcAft>
                        <a:buFont typeface="+mj-lt"/>
                        <a:buNone/>
                      </a:pPr>
                      <a:r>
                        <a:rPr lang="en-US" altLang="zh-CN" sz="1600" b="1" kern="100" dirty="0">
                          <a:effectLst/>
                          <a:latin typeface="Traditional Arabic" panose="02020603050405020304" pitchFamily="18" charset="-78"/>
                          <a:cs typeface="Traditional Arabic" panose="02020603050405020304" pitchFamily="18" charset="-78"/>
                        </a:rPr>
                        <a:t>CASL</a:t>
                      </a:r>
                      <a:r>
                        <a:rPr lang="en-US" altLang="zh-CN" sz="1600" kern="100" dirty="0">
                          <a:effectLst/>
                          <a:latin typeface="Traditional Arabic" panose="02020603050405020304" pitchFamily="18" charset="-78"/>
                          <a:cs typeface="Traditional Arabic" panose="02020603050405020304" pitchFamily="18" charset="-78"/>
                        </a:rPr>
                        <a:t> is a new anti-spam law that will apply to all electronic messages (i.e. email, texts) organizations send in connection with a “commercial activity.” Its key feature requires Canadian and global organizations that send commercial electronic messages (CEMs) within, from or to Canada to receive consent from recipients before sending messages. CASL does not apply to CEMs that is simply routed through Canada.</a:t>
                      </a:r>
                      <a:endParaRPr lang="zh-CN" sz="1600" kern="100" dirty="0">
                        <a:effectLst/>
                        <a:latin typeface="Traditional Arabic" panose="02020603050405020304" pitchFamily="18" charset="-78"/>
                        <a:ea typeface="宋体" panose="02010600030101010101" pitchFamily="2" charset="-122"/>
                        <a:cs typeface="Traditional Arabic" panose="02020603050405020304" pitchFamily="18" charset="-78"/>
                      </a:endParaRPr>
                    </a:p>
                  </a:txBody>
                  <a:tcPr marL="53282" marR="53282" marT="0" marB="0" anchor="ctr"/>
                </a:tc>
                <a:extLst>
                  <a:ext uri="{0D108BD9-81ED-4DB2-BD59-A6C34878D82A}">
                    <a16:rowId xmlns:a16="http://schemas.microsoft.com/office/drawing/2014/main" val="1885872293"/>
                  </a:ext>
                </a:extLst>
              </a:tr>
            </a:tbl>
          </a:graphicData>
        </a:graphic>
      </p:graphicFrame>
    </p:spTree>
    <p:extLst>
      <p:ext uri="{BB962C8B-B14F-4D97-AF65-F5344CB8AC3E}">
        <p14:creationId xmlns:p14="http://schemas.microsoft.com/office/powerpoint/2010/main" val="108813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77" y="122444"/>
            <a:ext cx="9759905" cy="507062"/>
          </a:xfrm>
          <a:prstGeom prst="rect">
            <a:avLst/>
          </a:prstGeom>
        </p:spPr>
        <p:txBody>
          <a:bodyPr wrap="square">
            <a:spAutoFit/>
          </a:bodyPr>
          <a:lstStyle/>
          <a:p>
            <a:pPr>
              <a:lnSpc>
                <a:spcPct val="95000"/>
              </a:lnSpc>
            </a:pPr>
            <a:r>
              <a:rPr lang="en-US" altLang="zh-CN" sz="28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Laws and Regulations in Typical Counties and Regions</a:t>
            </a:r>
            <a:endParaRPr lang="zh-CN" altLang="en-US" sz="280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pic>
        <p:nvPicPr>
          <p:cNvPr id="5" name="图片 4"/>
          <p:cNvPicPr>
            <a:picLocks noChangeAspect="1"/>
          </p:cNvPicPr>
          <p:nvPr/>
        </p:nvPicPr>
        <p:blipFill>
          <a:blip r:embed="rId3"/>
          <a:stretch>
            <a:fillRect/>
          </a:stretch>
        </p:blipFill>
        <p:spPr>
          <a:xfrm>
            <a:off x="316968" y="2022764"/>
            <a:ext cx="4541520" cy="4630944"/>
          </a:xfrm>
          <a:prstGeom prst="rect">
            <a:avLst/>
          </a:prstGeom>
        </p:spPr>
      </p:pic>
      <p:sp>
        <p:nvSpPr>
          <p:cNvPr id="6" name="矩形 5"/>
          <p:cNvSpPr/>
          <p:nvPr/>
        </p:nvSpPr>
        <p:spPr>
          <a:xfrm>
            <a:off x="316968" y="698214"/>
            <a:ext cx="11533287" cy="1169551"/>
          </a:xfrm>
          <a:prstGeom prst="rect">
            <a:avLst/>
          </a:prstGeom>
          <a:solidFill>
            <a:schemeClr val="tx2">
              <a:lumMod val="20000"/>
              <a:lumOff val="80000"/>
            </a:schemeClr>
          </a:solidFill>
        </p:spPr>
        <p:txBody>
          <a:bodyPr wrap="square">
            <a:spAutoFit/>
          </a:bodyPr>
          <a:lstStyle/>
          <a:p>
            <a:r>
              <a:rPr lang="en-US" altLang="zh-CN" sz="1400" dirty="0"/>
              <a:t>The common regulatory tool for controlling commercial phone calls is “Do Not Call Registers”, which enable consumers to register their phone numbers for exclusion from telemarketing.</a:t>
            </a:r>
          </a:p>
          <a:p>
            <a:r>
              <a:rPr lang="en-US" altLang="zh-CN" sz="1400" dirty="0"/>
              <a:t>People who sign up to Do Not Call registers have reported significant immediate improvements in the amount of unwanted calling that they receive.. An earlier US survey, conducted less than a year after the Do Not Call register was implemented, found that people who registered saw a reduction in telemarketing calls from an average of 30 calls per month to an average of 6 per month. </a:t>
            </a:r>
          </a:p>
        </p:txBody>
      </p:sp>
      <p:pic>
        <p:nvPicPr>
          <p:cNvPr id="7" name="图片 6"/>
          <p:cNvPicPr>
            <a:picLocks noChangeAspect="1"/>
          </p:cNvPicPr>
          <p:nvPr/>
        </p:nvPicPr>
        <p:blipFill>
          <a:blip r:embed="rId4"/>
          <a:stretch>
            <a:fillRect/>
          </a:stretch>
        </p:blipFill>
        <p:spPr>
          <a:xfrm>
            <a:off x="5123031" y="2022764"/>
            <a:ext cx="6829424" cy="4630944"/>
          </a:xfrm>
          <a:prstGeom prst="rect">
            <a:avLst/>
          </a:prstGeom>
        </p:spPr>
      </p:pic>
    </p:spTree>
    <p:extLst>
      <p:ext uri="{BB962C8B-B14F-4D97-AF65-F5344CB8AC3E}">
        <p14:creationId xmlns:p14="http://schemas.microsoft.com/office/powerpoint/2010/main" val="353091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0962" y="187098"/>
            <a:ext cx="9759905" cy="507062"/>
          </a:xfrm>
          <a:prstGeom prst="rect">
            <a:avLst/>
          </a:prstGeom>
        </p:spPr>
        <p:txBody>
          <a:bodyPr wrap="square">
            <a:spAutoFit/>
          </a:bodyPr>
          <a:lstStyle/>
          <a:p>
            <a:pPr>
              <a:lnSpc>
                <a:spcPct val="95000"/>
              </a:lnSpc>
            </a:pPr>
            <a:r>
              <a:rPr lang="en-US" altLang="zh-CN" sz="2800" dirty="0">
                <a:solidFill>
                  <a:prstClr val="black"/>
                </a:solidFill>
                <a:latin typeface="Narkisim" panose="020E0502050101010101" pitchFamily="34" charset="-79"/>
                <a:ea typeface="微软雅黑" panose="020B0503020204020204" pitchFamily="34" charset="-122"/>
                <a:cs typeface="Narkisim" panose="020E0502050101010101" pitchFamily="34" charset="-79"/>
              </a:rPr>
              <a:t>The Other Ways of Prohibiting from Spam </a:t>
            </a:r>
            <a:endParaRPr lang="zh-CN" altLang="en-US" sz="2800" dirty="0">
              <a:solidFill>
                <a:prstClr val="black"/>
              </a:solidFill>
              <a:latin typeface="Narkisim" panose="020E0502050101010101" pitchFamily="34" charset="-79"/>
              <a:ea typeface="微软雅黑" panose="020B0503020204020204" pitchFamily="34" charset="-122"/>
              <a:cs typeface="Narkisim" panose="020E0502050101010101" pitchFamily="34" charset="-79"/>
            </a:endParaRPr>
          </a:p>
        </p:txBody>
      </p:sp>
      <p:pic>
        <p:nvPicPr>
          <p:cNvPr id="8" name="图片 7"/>
          <p:cNvPicPr>
            <a:picLocks noChangeAspect="1"/>
          </p:cNvPicPr>
          <p:nvPr/>
        </p:nvPicPr>
        <p:blipFill>
          <a:blip r:embed="rId2"/>
          <a:stretch>
            <a:fillRect/>
          </a:stretch>
        </p:blipFill>
        <p:spPr>
          <a:xfrm>
            <a:off x="4150420" y="1074019"/>
            <a:ext cx="7320405" cy="4708981"/>
          </a:xfrm>
          <a:prstGeom prst="rect">
            <a:avLst/>
          </a:prstGeom>
          <a:ln>
            <a:solidFill>
              <a:schemeClr val="bg2">
                <a:lumMod val="90000"/>
              </a:schemeClr>
            </a:solidFill>
          </a:ln>
        </p:spPr>
      </p:pic>
      <p:sp>
        <p:nvSpPr>
          <p:cNvPr id="9" name="矩形 8"/>
          <p:cNvSpPr/>
          <p:nvPr/>
        </p:nvSpPr>
        <p:spPr>
          <a:xfrm>
            <a:off x="314036" y="1074019"/>
            <a:ext cx="4821382" cy="4708981"/>
          </a:xfrm>
          <a:prstGeom prst="rect">
            <a:avLst/>
          </a:prstGeom>
          <a:solidFill>
            <a:schemeClr val="bg2"/>
          </a:solidFill>
        </p:spPr>
        <p:txBody>
          <a:bodyPr wrap="square">
            <a:spAutoFit/>
          </a:bodyPr>
          <a:lstStyle/>
          <a:p>
            <a:r>
              <a:rPr lang="en-US" altLang="zh-CN" sz="2000" dirty="0"/>
              <a:t>With the requirement of the rapidly development of the information society, our version is not rely on the traditional means (regulation, education and awareness, etc.)</a:t>
            </a:r>
          </a:p>
          <a:p>
            <a:endParaRPr lang="en-US" altLang="zh-CN" sz="2000" dirty="0"/>
          </a:p>
          <a:p>
            <a:r>
              <a:rPr lang="en-US" altLang="zh-CN" sz="2000" dirty="0"/>
              <a:t>We should improve and upgrade the supervision and management system with the innovative information and communication technologies, to solve the problems caused by electronic spam.</a:t>
            </a:r>
          </a:p>
          <a:p>
            <a:endParaRPr lang="en-US" altLang="zh-CN" sz="2000" dirty="0"/>
          </a:p>
          <a:p>
            <a:r>
              <a:rPr lang="en-US" altLang="zh-CN" sz="2000" dirty="0"/>
              <a:t>We attempt to promote  the technical solutions to control the ever-increasing</a:t>
            </a:r>
          </a:p>
          <a:p>
            <a:r>
              <a:rPr lang="en-US" altLang="zh-CN" sz="2000" dirty="0"/>
              <a:t>volume of unsolicited spam.</a:t>
            </a:r>
            <a:endParaRPr lang="zh-CN" altLang="en-US" sz="2000" dirty="0"/>
          </a:p>
        </p:txBody>
      </p:sp>
    </p:spTree>
    <p:extLst>
      <p:ext uri="{BB962C8B-B14F-4D97-AF65-F5344CB8AC3E}">
        <p14:creationId xmlns:p14="http://schemas.microsoft.com/office/powerpoint/2010/main" val="8145650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36F416D-F0C4-4D2C-8B46-690EE3ED5E41}"/>
</file>

<file path=customXml/itemProps2.xml><?xml version="1.0" encoding="utf-8"?>
<ds:datastoreItem xmlns:ds="http://schemas.openxmlformats.org/officeDocument/2006/customXml" ds:itemID="{78D4E7AB-47B1-4083-87AA-6312A07CB2B5}"/>
</file>

<file path=customXml/itemProps3.xml><?xml version="1.0" encoding="utf-8"?>
<ds:datastoreItem xmlns:ds="http://schemas.openxmlformats.org/officeDocument/2006/customXml" ds:itemID="{9C50D360-35BE-46AE-80AB-129B015117E3}"/>
</file>

<file path=docProps/app.xml><?xml version="1.0" encoding="utf-8"?>
<Properties xmlns="http://schemas.openxmlformats.org/officeDocument/2006/extended-properties" xmlns:vt="http://schemas.openxmlformats.org/officeDocument/2006/docPropsVTypes">
  <TotalTime>2174</TotalTime>
  <Words>3359</Words>
  <Application>Microsoft Office PowerPoint</Application>
  <PresentationFormat>宽屏</PresentationFormat>
  <Paragraphs>596</Paragraphs>
  <Slides>45</Slides>
  <Notes>5</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1</vt:i4>
      </vt:variant>
      <vt:variant>
        <vt:lpstr>幻灯片标题</vt:lpstr>
      </vt:variant>
      <vt:variant>
        <vt:i4>45</vt:i4>
      </vt:variant>
    </vt:vector>
  </HeadingPairs>
  <TitlesOfParts>
    <vt:vector size="68" baseType="lpstr">
      <vt:lpstr>DotumChe</vt:lpstr>
      <vt:lpstr>MS Mincho</vt:lpstr>
      <vt:lpstr>MS PGothic</vt:lpstr>
      <vt:lpstr>等线</vt:lpstr>
      <vt:lpstr>等线 Light</vt:lpstr>
      <vt:lpstr>黑体</vt:lpstr>
      <vt:lpstr>华文楷体</vt:lpstr>
      <vt:lpstr>STXinwei</vt:lpstr>
      <vt:lpstr>宋体</vt:lpstr>
      <vt:lpstr>微软雅黑</vt:lpstr>
      <vt:lpstr>Arial</vt:lpstr>
      <vt:lpstr>Calibri</vt:lpstr>
      <vt:lpstr>Calibri Light</vt:lpstr>
      <vt:lpstr>Candara</vt:lpstr>
      <vt:lpstr>Narkisim</vt:lpstr>
      <vt:lpstr>Rockwell Extra Bold</vt:lpstr>
      <vt:lpstr>Tahoma</vt:lpstr>
      <vt:lpstr>Times</vt:lpstr>
      <vt:lpstr>Times New Roman</vt:lpstr>
      <vt:lpstr>Traditional Arabic</vt:lpstr>
      <vt:lpstr>Office 主题​​</vt:lpstr>
      <vt:lpstr>1_Office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Standards on countering spam </vt:lpstr>
      <vt:lpstr>PowerPoint 演示文稿</vt:lpstr>
      <vt:lpstr>Standards on countering spam </vt:lpstr>
      <vt:lpstr>Standards on countering spam </vt:lpstr>
      <vt:lpstr>Standards on countering spam </vt:lpstr>
      <vt:lpstr> 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lpstr>Standards on countering spam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杨天一</dc:creator>
  <cp:lastModifiedBy>杨天一</cp:lastModifiedBy>
  <cp:revision>46</cp:revision>
  <dcterms:created xsi:type="dcterms:W3CDTF">2016-03-09T06:07:10Z</dcterms:created>
  <dcterms:modified xsi:type="dcterms:W3CDTF">2016-03-11T05:41:25Z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