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7D3C5-D924-4EF9-BC77-67F409E3C64C}" type="datetimeFigureOut">
              <a:rPr lang="en-US" smtClean="0"/>
              <a:t>04/07/2013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C2A82-D353-4CD7-9ECE-6A5958EAE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2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9A955-AA83-4896-81BD-45FA0040072B}" type="datetimeFigureOut">
              <a:rPr lang="en-US" smtClean="0"/>
              <a:t>04/07/2013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44FEB-D122-44A0-AFE5-35F456D6D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6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pPr/>
              <a:t>04/07/2013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19176"/>
            <a:ext cx="1883612" cy="403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04/07/2013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04/07/2013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04/07/2013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04/07/2013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04/07/2013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04/07/2013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>
                <a:tint val="80000"/>
                <a:satMod val="250000"/>
              </a:schemeClr>
            </a:gs>
            <a:gs pos="66000">
              <a:schemeClr val="bg1">
                <a:tint val="90000"/>
                <a:shade val="90000"/>
                <a:satMod val="20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04/07/2013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en/itu-t/ew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Georgia" pitchFamily="18" charset="0"/>
              </a:rPr>
              <a:t>Training</a:t>
            </a:r>
            <a:endParaRPr lang="en-US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216C5678-EE20-4FA5-88E2-6E0BD67A2E26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2458706" cy="24587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46" y="3933056"/>
            <a:ext cx="57245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Getting Started</a:t>
            </a: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Install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GoToMeeting</a:t>
            </a:r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Live Demo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Organize meetings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mbria" pitchFamily="18" charset="0"/>
              </a:rPr>
              <a:t>Attend </a:t>
            </a: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meetings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Audio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Presenter controls</a:t>
            </a: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Questions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Introduction: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What is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444445" cy="23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Requirements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r>
              <a:rPr lang="en-US" i="1" dirty="0" smtClean="0">
                <a:solidFill>
                  <a:schemeClr val="tx2"/>
                </a:solidFill>
                <a:latin typeface="Cambria" pitchFamily="18" charset="0"/>
              </a:rPr>
              <a:t>Windows:</a:t>
            </a:r>
            <a:r>
              <a:rPr lang="en-US" i="1" u="sng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endParaRPr lang="en-US" sz="3600" i="1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Windows</a:t>
            </a:r>
            <a:r>
              <a:rPr lang="en-US">
                <a:solidFill>
                  <a:schemeClr val="tx2"/>
                </a:solidFill>
                <a:latin typeface="Cambria" pitchFamily="18" charset="0"/>
              </a:rPr>
              <a:t>® </a:t>
            </a:r>
            <a:r>
              <a:rPr lang="en-US" smtClean="0">
                <a:solidFill>
                  <a:schemeClr val="tx2"/>
                </a:solidFill>
                <a:latin typeface="Cambria" pitchFamily="18" charset="0"/>
              </a:rPr>
              <a:t>8, 7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, Vista, 2003 server or XP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Internet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Explorer® 7.0 or newer, Firefox® 4.0 or newer or Chrome™ 5.0 or newer (JavaScript™ enabled. Java™ 1.6 or higher highly recommended.)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Cable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modem, DSL or 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better Internet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recommended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Dual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core 2.4GHz CPU or faster with at least 2 GB of RAM recommended </a:t>
            </a:r>
            <a:endParaRPr lang="en-US" sz="3600" dirty="0">
              <a:solidFill>
                <a:schemeClr val="tx2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r>
              <a:rPr lang="en-US" i="1" dirty="0" smtClean="0">
                <a:solidFill>
                  <a:schemeClr val="tx2"/>
                </a:solidFill>
                <a:latin typeface="Cambria" pitchFamily="18" charset="0"/>
              </a:rPr>
              <a:t>Mac</a:t>
            </a:r>
            <a:r>
              <a:rPr lang="en-US" i="1" dirty="0" smtClean="0">
                <a:solidFill>
                  <a:schemeClr val="tx2"/>
                </a:solidFill>
                <a:latin typeface="Georgia" pitchFamily="18" charset="0"/>
              </a:rPr>
              <a:t>: </a:t>
            </a:r>
            <a:endParaRPr lang="en-US" sz="3600" i="1" dirty="0">
              <a:solidFill>
                <a:schemeClr val="tx2"/>
              </a:solidFill>
              <a:latin typeface="Georg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Mac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OS® X 10.8 (Mountain Lion®), Mac OS® X 10.7 (Lion®), Mac OS® X 10.6 (Snow Leopard®) or Mac OS® X 10.5 (Leopard® - Intel only)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Safari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™ 3.0 or newer, Firefox® 4.0 or newer or Chrome™ 5.0 or newer (JavaScript™ enabled.)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Cable modem, DSL or better Internet recommended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Intel 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processor with 1 GB of RAM or better recommended </a:t>
            </a:r>
            <a:endParaRPr lang="en-US" sz="2800" dirty="0">
              <a:solidFill>
                <a:schemeClr val="tx2"/>
              </a:solidFill>
              <a:latin typeface="Cambria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Roles and responsibilities: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tx2"/>
                </a:solidFill>
                <a:latin typeface="Cambria" pitchFamily="18" charset="0"/>
              </a:rPr>
              <a:t>Organizer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Schedules &amp; invites attendees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Starts &amp; ends the meeting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Manages all in-session controls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u="sng" dirty="0">
                <a:solidFill>
                  <a:schemeClr val="tx2"/>
                </a:solidFill>
                <a:latin typeface="Cambria" pitchFamily="18" charset="0"/>
              </a:rPr>
              <a:t>Attendee</a:t>
            </a:r>
            <a:endParaRPr lang="en-US" sz="1800" u="sng" dirty="0">
              <a:latin typeface="Cambria" pitchFamily="18" charset="0"/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  <a:latin typeface="Cambria" pitchFamily="18" charset="0"/>
              </a:rPr>
              <a:t>Invited to watch &amp; </a:t>
            </a:r>
            <a:r>
              <a:rPr lang="en-US" sz="1800" dirty="0" smtClean="0">
                <a:solidFill>
                  <a:schemeClr val="tx2"/>
                </a:solidFill>
                <a:latin typeface="Cambria" pitchFamily="18" charset="0"/>
              </a:rPr>
              <a:t>listen</a:t>
            </a:r>
            <a:endParaRPr lang="en-US" sz="2000" dirty="0">
              <a:solidFill>
                <a:schemeClr val="tx2"/>
              </a:solidFill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tx2"/>
                </a:solidFill>
                <a:latin typeface="Cambria" pitchFamily="18" charset="0"/>
              </a:rPr>
              <a:t>Presenter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  <a:latin typeface="Cambria" pitchFamily="18" charset="0"/>
              </a:rPr>
              <a:t>May share screen with audience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04/07/2013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Download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GoToMeeting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software for Windows/Mac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gotomeeting.com/host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mbria" pitchFamily="18" charset="0"/>
              </a:rPr>
              <a:t>g</a:t>
            </a: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otomeeting.com/join</a:t>
            </a: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Download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GoToMeeting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app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mbria" pitchFamily="18" charset="0"/>
              </a:rPr>
              <a:t>A</a:t>
            </a: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ndroid: Google Play Store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2"/>
                </a:solidFill>
                <a:latin typeface="Cambria" pitchFamily="18" charset="0"/>
              </a:rPr>
              <a:t>iOS</a:t>
            </a: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: Apple Store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ambria" pitchFamily="18" charset="0"/>
              </a:rPr>
              <a:t>Windows 8 and RT</a:t>
            </a:r>
            <a:endParaRPr lang="en-US" sz="20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0C4986D-6BE9-4264-908F-02DB36FD8D6C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GoToMeeting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Organize Meetings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Schedule a meeting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Start a meeting</a:t>
            </a:r>
            <a:endParaRPr lang="en-US" dirty="0">
              <a:solidFill>
                <a:schemeClr val="tx2"/>
              </a:solidFill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Attend Meetings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Join a meeting</a:t>
            </a: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Audio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Telephone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VoIP</a:t>
            </a: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Presenter controls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Share screen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Pass the presenter role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Give Keyboard/mouse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Mute/unmute audio line</a:t>
            </a:r>
            <a:endParaRPr lang="en-US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0C4986D-6BE9-4264-908F-02DB36FD8D6C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http://www.itu.int/en/itu-t/ewm</a:t>
            </a:r>
          </a:p>
          <a:p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http://support.citrixonline.com/en_US/gotomeeting/all_files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0C4986D-6BE9-4264-908F-02DB36FD8D6C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 ???</a:t>
            </a:r>
            <a:endParaRPr lang="en-US" sz="96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hlinkClick r:id="rId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/>
          <a:lstStyle/>
          <a:p>
            <a:fld id="{B0C4986D-6BE9-4264-908F-02DB36FD8D6C}" type="datetime1">
              <a:rPr lang="en-US" smtClean="0"/>
              <a:t>04/07/2013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ent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880C2705EEA489324CA77B38B90E5" ma:contentTypeVersion="3" ma:contentTypeDescription="Create a new document." ma:contentTypeScope="" ma:versionID="f68cb056260a401408c5659fa1f4d7b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4BBE70-84C5-4641-B653-BF5C33DF2F75}"/>
</file>

<file path=customXml/itemProps2.xml><?xml version="1.0" encoding="utf-8"?>
<ds:datastoreItem xmlns:ds="http://schemas.openxmlformats.org/officeDocument/2006/customXml" ds:itemID="{34A01509-2DB1-40C6-AA67-B1FB04A1747D}"/>
</file>

<file path=customXml/itemProps3.xml><?xml version="1.0" encoding="utf-8"?>
<ds:datastoreItem xmlns:ds="http://schemas.openxmlformats.org/officeDocument/2006/customXml" ds:itemID="{0F5C5E3A-C28A-49B5-9E70-0ED5DEE18A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4265</TotalTime>
  <Words>296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 </vt:lpstr>
      <vt:lpstr>Agenda</vt:lpstr>
      <vt:lpstr>Getting Started</vt:lpstr>
      <vt:lpstr>Getting Started</vt:lpstr>
      <vt:lpstr>Getting Started</vt:lpstr>
      <vt:lpstr>Installing GoToMeeting</vt:lpstr>
      <vt:lpstr>Live Demo</vt:lpstr>
      <vt:lpstr>Support</vt:lpstr>
      <vt:lpstr>Questions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GoToMeeting</dc:title>
  <dc:creator>Bajrami, Gent</dc:creator>
  <cp:lastModifiedBy>Bajrami, Gent</cp:lastModifiedBy>
  <cp:revision>40</cp:revision>
  <dcterms:created xsi:type="dcterms:W3CDTF">2013-06-21T09:39:15Z</dcterms:created>
  <dcterms:modified xsi:type="dcterms:W3CDTF">2013-07-04T09:48:42Z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0x01010066F880C2705EEA489324CA77B38B90E5</vt:lpwstr>
  </property>
</Properties>
</file>