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6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86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7D3C5-D924-4EF9-BC77-67F409E3C64C}" type="datetimeFigureOut">
              <a:rPr lang="en-US" smtClean="0"/>
              <a:t>04/07/2013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C2A82-D353-4CD7-9ECE-6A5958EAE9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7723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9A955-AA83-4896-81BD-45FA0040072B}" type="datetimeFigureOut">
              <a:rPr lang="en-US" smtClean="0"/>
              <a:t>04/07/2013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44FEB-D122-44A0-AFE5-35F456D6DB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67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986D-6BE9-4264-908F-02DB36FD8D6C}" type="datetime1">
              <a:rPr lang="en-US" smtClean="0"/>
              <a:t>04/07/2013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04/07/2013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04/07/2013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229600" cy="4525963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986D-6BE9-4264-908F-02DB36FD8D6C}" type="datetime1">
              <a:rPr lang="en-US" smtClean="0"/>
              <a:pPr/>
              <a:t>04/07/2013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219176"/>
            <a:ext cx="1883612" cy="403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04/07/2013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04/07/2013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04/07/2013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04/07/2013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04/07/2013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04/07/2013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04/07/2013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2000">
              <a:schemeClr val="bg1">
                <a:tint val="80000"/>
                <a:satMod val="250000"/>
              </a:schemeClr>
            </a:gs>
            <a:gs pos="66000">
              <a:schemeClr val="bg1">
                <a:tint val="90000"/>
                <a:shade val="90000"/>
                <a:satMod val="200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 baseline="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pPr/>
              <a:t>04/07/2013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 baseline="0">
                <a:solidFill>
                  <a:schemeClr val="tx2"/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bg2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u.int/en/itu-t/ew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>
              <a:solidFill>
                <a:schemeClr val="tx2"/>
              </a:solidFill>
              <a:latin typeface="Georgia" pitchFamily="18" charset="0"/>
            </a:endParaRPr>
          </a:p>
          <a:p>
            <a:r>
              <a:rPr lang="en-US" dirty="0" smtClean="0">
                <a:solidFill>
                  <a:schemeClr val="tx2"/>
                </a:solidFill>
                <a:latin typeface="Georgia" pitchFamily="18" charset="0"/>
              </a:rPr>
              <a:t>Training</a:t>
            </a:r>
            <a:endParaRPr lang="en-US" dirty="0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</p:spPr>
        <p:txBody>
          <a:bodyPr/>
          <a:lstStyle/>
          <a:p>
            <a:fld id="{216C5678-EE20-4FA5-88E2-6E0BD67A2E26}" type="datetime1">
              <a:rPr lang="en-US" smtClean="0"/>
              <a:t>04/07/2013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196752"/>
            <a:ext cx="2458706" cy="245870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2946" y="3933056"/>
            <a:ext cx="5724525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53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8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Getting Started</a:t>
            </a:r>
          </a:p>
          <a:p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Install </a:t>
            </a:r>
            <a:r>
              <a:rPr lang="en-US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GoToMeeting</a:t>
            </a:r>
            <a:endParaRPr lang="en-US" sz="28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Live Demo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  <a:latin typeface="Cambria" pitchFamily="18" charset="0"/>
              </a:rPr>
              <a:t>Organize meetings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Cambria" pitchFamily="18" charset="0"/>
              </a:rPr>
              <a:t>Attend </a:t>
            </a:r>
            <a:r>
              <a:rPr lang="en-US" sz="2000" dirty="0" smtClean="0">
                <a:solidFill>
                  <a:schemeClr val="tx2"/>
                </a:solidFill>
                <a:latin typeface="Cambria" pitchFamily="18" charset="0"/>
              </a:rPr>
              <a:t>meetings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  <a:latin typeface="Cambria" pitchFamily="18" charset="0"/>
              </a:rPr>
              <a:t>Audio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  <a:latin typeface="Cambria" pitchFamily="18" charset="0"/>
              </a:rPr>
              <a:t>Presenter controls</a:t>
            </a:r>
          </a:p>
          <a:p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Questions</a:t>
            </a:r>
            <a:endParaRPr lang="en-US" sz="2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</p:spPr>
        <p:txBody>
          <a:bodyPr/>
          <a:lstStyle/>
          <a:p>
            <a:fld id="{B11D738E-8962-435F-8C43-147B8DD7E819}" type="datetime1">
              <a:rPr lang="en-US" smtClean="0"/>
              <a:t>04/07/2013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59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Introduction:</a:t>
            </a:r>
            <a:endParaRPr lang="en-US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  What is it?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</p:spPr>
        <p:txBody>
          <a:bodyPr/>
          <a:lstStyle/>
          <a:p>
            <a:fld id="{B11D738E-8962-435F-8C43-147B8DD7E819}" type="datetime1">
              <a:rPr lang="en-US" smtClean="0"/>
              <a:t>04/07/2013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2852936"/>
            <a:ext cx="4444445" cy="2349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12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Requirements</a:t>
            </a:r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  </a:t>
            </a:r>
            <a:r>
              <a:rPr lang="en-US" i="1" dirty="0" smtClean="0">
                <a:solidFill>
                  <a:schemeClr val="tx2"/>
                </a:solidFill>
                <a:latin typeface="Cambria" pitchFamily="18" charset="0"/>
              </a:rPr>
              <a:t>Windows:</a:t>
            </a:r>
            <a:r>
              <a:rPr lang="en-US" i="1" u="sng" dirty="0" smtClean="0">
                <a:solidFill>
                  <a:schemeClr val="tx2"/>
                </a:solidFill>
                <a:latin typeface="Cambria" pitchFamily="18" charset="0"/>
              </a:rPr>
              <a:t> </a:t>
            </a:r>
            <a:endParaRPr lang="en-US" sz="3600" i="1" dirty="0">
              <a:solidFill>
                <a:schemeClr val="tx2"/>
              </a:solidFill>
              <a:latin typeface="Cambria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mbria" pitchFamily="18" charset="0"/>
              </a:rPr>
              <a:t>Windows</a:t>
            </a:r>
            <a:r>
              <a:rPr lang="en-US">
                <a:solidFill>
                  <a:schemeClr val="tx2"/>
                </a:solidFill>
                <a:latin typeface="Cambria" pitchFamily="18" charset="0"/>
              </a:rPr>
              <a:t>® </a:t>
            </a:r>
            <a:r>
              <a:rPr lang="en-US" smtClean="0">
                <a:solidFill>
                  <a:schemeClr val="tx2"/>
                </a:solidFill>
                <a:latin typeface="Cambria" pitchFamily="18" charset="0"/>
              </a:rPr>
              <a:t>8, 7</a:t>
            </a:r>
            <a:r>
              <a:rPr lang="en-US" dirty="0">
                <a:solidFill>
                  <a:schemeClr val="tx2"/>
                </a:solidFill>
                <a:latin typeface="Cambria" pitchFamily="18" charset="0"/>
              </a:rPr>
              <a:t>, Vista, 2003 server or XP </a:t>
            </a:r>
            <a:endParaRPr lang="en-US" sz="2800" dirty="0">
              <a:solidFill>
                <a:schemeClr val="tx2"/>
              </a:solidFill>
              <a:latin typeface="Cambria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mbria" pitchFamily="18" charset="0"/>
              </a:rPr>
              <a:t>Internet </a:t>
            </a:r>
            <a:r>
              <a:rPr lang="en-US" dirty="0">
                <a:solidFill>
                  <a:schemeClr val="tx2"/>
                </a:solidFill>
                <a:latin typeface="Cambria" pitchFamily="18" charset="0"/>
              </a:rPr>
              <a:t>Explorer® 7.0 or newer, Firefox® 4.0 or newer or Chrome™ 5.0 or newer (JavaScript™ enabled. Java™ 1.6 or higher highly recommended.) </a:t>
            </a:r>
            <a:endParaRPr lang="en-US" sz="2800" dirty="0">
              <a:solidFill>
                <a:schemeClr val="tx2"/>
              </a:solidFill>
              <a:latin typeface="Cambria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mbria" pitchFamily="18" charset="0"/>
              </a:rPr>
              <a:t>Cable </a:t>
            </a:r>
            <a:r>
              <a:rPr lang="en-US" dirty="0">
                <a:solidFill>
                  <a:schemeClr val="tx2"/>
                </a:solidFill>
                <a:latin typeface="Cambria" pitchFamily="18" charset="0"/>
              </a:rPr>
              <a:t>modem, DSL or </a:t>
            </a:r>
            <a:r>
              <a:rPr lang="en-US" dirty="0" smtClean="0">
                <a:solidFill>
                  <a:schemeClr val="tx2"/>
                </a:solidFill>
                <a:latin typeface="Cambria" pitchFamily="18" charset="0"/>
              </a:rPr>
              <a:t>better Internet </a:t>
            </a:r>
            <a:r>
              <a:rPr lang="en-US" dirty="0">
                <a:solidFill>
                  <a:schemeClr val="tx2"/>
                </a:solidFill>
                <a:latin typeface="Cambria" pitchFamily="18" charset="0"/>
              </a:rPr>
              <a:t>recommended </a:t>
            </a:r>
            <a:endParaRPr lang="en-US" sz="2800" dirty="0">
              <a:solidFill>
                <a:schemeClr val="tx2"/>
              </a:solidFill>
              <a:latin typeface="Cambria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mbria" pitchFamily="18" charset="0"/>
              </a:rPr>
              <a:t>Dual </a:t>
            </a:r>
            <a:r>
              <a:rPr lang="en-US" dirty="0">
                <a:solidFill>
                  <a:schemeClr val="tx2"/>
                </a:solidFill>
                <a:latin typeface="Cambria" pitchFamily="18" charset="0"/>
              </a:rPr>
              <a:t>core 2.4GHz CPU or faster with at least 2 GB of RAM recommended </a:t>
            </a:r>
            <a:endParaRPr lang="en-US" sz="3600" dirty="0">
              <a:solidFill>
                <a:schemeClr val="tx2"/>
              </a:solidFill>
              <a:latin typeface="Cambria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   </a:t>
            </a:r>
            <a:r>
              <a:rPr lang="en-US" i="1" dirty="0" smtClean="0">
                <a:solidFill>
                  <a:schemeClr val="tx2"/>
                </a:solidFill>
                <a:latin typeface="Cambria" pitchFamily="18" charset="0"/>
              </a:rPr>
              <a:t>Mac</a:t>
            </a:r>
            <a:r>
              <a:rPr lang="en-US" i="1" dirty="0" smtClean="0">
                <a:solidFill>
                  <a:schemeClr val="tx2"/>
                </a:solidFill>
                <a:latin typeface="Georgia" pitchFamily="18" charset="0"/>
              </a:rPr>
              <a:t>: </a:t>
            </a:r>
            <a:endParaRPr lang="en-US" sz="3600" i="1" dirty="0">
              <a:solidFill>
                <a:schemeClr val="tx2"/>
              </a:solidFill>
              <a:latin typeface="Georgia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mbria" pitchFamily="18" charset="0"/>
              </a:rPr>
              <a:t>Mac </a:t>
            </a:r>
            <a:r>
              <a:rPr lang="en-US" dirty="0">
                <a:solidFill>
                  <a:schemeClr val="tx2"/>
                </a:solidFill>
                <a:latin typeface="Cambria" pitchFamily="18" charset="0"/>
              </a:rPr>
              <a:t>OS® X 10.8 (Mountain Lion®), Mac OS® X 10.7 (Lion®), Mac OS® X 10.6 (Snow Leopard®) or Mac OS® X 10.5 (Leopard® - Intel only) </a:t>
            </a:r>
            <a:endParaRPr lang="en-US" sz="2800" dirty="0">
              <a:solidFill>
                <a:schemeClr val="tx2"/>
              </a:solidFill>
              <a:latin typeface="Cambria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mbria" pitchFamily="18" charset="0"/>
              </a:rPr>
              <a:t>Safari</a:t>
            </a:r>
            <a:r>
              <a:rPr lang="en-US" dirty="0">
                <a:solidFill>
                  <a:schemeClr val="tx2"/>
                </a:solidFill>
                <a:latin typeface="Cambria" pitchFamily="18" charset="0"/>
              </a:rPr>
              <a:t>™ 3.0 or newer, Firefox® 4.0 or newer or Chrome™ 5.0 or newer (JavaScript™ enabled.) </a:t>
            </a:r>
            <a:endParaRPr lang="en-US" sz="2800" dirty="0">
              <a:solidFill>
                <a:schemeClr val="tx2"/>
              </a:solidFill>
              <a:latin typeface="Cambria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chemeClr val="tx2"/>
                </a:solidFill>
                <a:latin typeface="Cambria" pitchFamily="18" charset="0"/>
              </a:rPr>
              <a:t>Cable modem, DSL or better Internet recommended </a:t>
            </a:r>
            <a:endParaRPr lang="en-US" sz="2800" dirty="0">
              <a:solidFill>
                <a:schemeClr val="tx2"/>
              </a:solidFill>
              <a:latin typeface="Cambria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mbria" pitchFamily="18" charset="0"/>
              </a:rPr>
              <a:t>Intel </a:t>
            </a:r>
            <a:r>
              <a:rPr lang="en-US" dirty="0">
                <a:solidFill>
                  <a:schemeClr val="tx2"/>
                </a:solidFill>
                <a:latin typeface="Cambria" pitchFamily="18" charset="0"/>
              </a:rPr>
              <a:t>processor with 1 GB of RAM or better recommended </a:t>
            </a:r>
            <a:endParaRPr lang="en-US" sz="2800" dirty="0">
              <a:solidFill>
                <a:schemeClr val="tx2"/>
              </a:solidFill>
              <a:latin typeface="Cambria" pitchFamily="18" charset="0"/>
            </a:endParaRP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</p:spPr>
        <p:txBody>
          <a:bodyPr/>
          <a:lstStyle/>
          <a:p>
            <a:fld id="{B11D738E-8962-435F-8C43-147B8DD7E819}" type="datetime1">
              <a:rPr lang="en-US" smtClean="0"/>
              <a:t>04/07/2013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3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</p:spPr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Roles and responsibilities:</a:t>
            </a:r>
            <a:endParaRPr lang="en-US" sz="2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400" u="sng" dirty="0" smtClean="0">
                <a:solidFill>
                  <a:schemeClr val="tx2"/>
                </a:solidFill>
                <a:latin typeface="Cambria" pitchFamily="18" charset="0"/>
              </a:rPr>
              <a:t>Organizer</a:t>
            </a:r>
          </a:p>
          <a:p>
            <a:pPr lvl="2"/>
            <a:r>
              <a:rPr lang="en-US" sz="2000" dirty="0" smtClean="0">
                <a:solidFill>
                  <a:schemeClr val="tx2"/>
                </a:solidFill>
                <a:latin typeface="Cambria" pitchFamily="18" charset="0"/>
              </a:rPr>
              <a:t>Schedules &amp; invites attendees</a:t>
            </a:r>
          </a:p>
          <a:p>
            <a:pPr lvl="2"/>
            <a:r>
              <a:rPr lang="en-US" sz="2000" dirty="0" smtClean="0">
                <a:solidFill>
                  <a:schemeClr val="tx2"/>
                </a:solidFill>
                <a:latin typeface="Cambria" pitchFamily="18" charset="0"/>
              </a:rPr>
              <a:t>Starts &amp; ends the meeting</a:t>
            </a:r>
          </a:p>
          <a:p>
            <a:pPr lvl="2"/>
            <a:r>
              <a:rPr lang="en-US" sz="2000" dirty="0" smtClean="0">
                <a:solidFill>
                  <a:schemeClr val="tx2"/>
                </a:solidFill>
                <a:latin typeface="Cambria" pitchFamily="18" charset="0"/>
              </a:rPr>
              <a:t>Manages all in-session controls</a:t>
            </a:r>
          </a:p>
          <a:p>
            <a:pPr lvl="1">
              <a:buFont typeface="Arial" pitchFamily="34" charset="0"/>
              <a:buChar char="•"/>
            </a:pPr>
            <a:r>
              <a:rPr lang="en-US" sz="2400" u="sng" dirty="0">
                <a:solidFill>
                  <a:schemeClr val="tx2"/>
                </a:solidFill>
                <a:latin typeface="Cambria" pitchFamily="18" charset="0"/>
              </a:rPr>
              <a:t>Attendee</a:t>
            </a:r>
            <a:endParaRPr lang="en-US" sz="1800" u="sng" dirty="0">
              <a:latin typeface="Cambria" pitchFamily="18" charset="0"/>
            </a:endParaRPr>
          </a:p>
          <a:p>
            <a:pPr lvl="2"/>
            <a:r>
              <a:rPr lang="en-US" sz="1800" dirty="0">
                <a:solidFill>
                  <a:schemeClr val="tx2"/>
                </a:solidFill>
                <a:latin typeface="Cambria" pitchFamily="18" charset="0"/>
              </a:rPr>
              <a:t>Invited to watch &amp; </a:t>
            </a:r>
            <a:r>
              <a:rPr lang="en-US" sz="1800" dirty="0" smtClean="0">
                <a:solidFill>
                  <a:schemeClr val="tx2"/>
                </a:solidFill>
                <a:latin typeface="Cambria" pitchFamily="18" charset="0"/>
              </a:rPr>
              <a:t>listen</a:t>
            </a:r>
            <a:endParaRPr lang="en-US" sz="2000" dirty="0">
              <a:solidFill>
                <a:schemeClr val="tx2"/>
              </a:solidFill>
              <a:latin typeface="Cambria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400" u="sng" dirty="0" smtClean="0">
                <a:solidFill>
                  <a:schemeClr val="tx2"/>
                </a:solidFill>
                <a:latin typeface="Cambria" pitchFamily="18" charset="0"/>
              </a:rPr>
              <a:t>Presenter</a:t>
            </a:r>
          </a:p>
          <a:p>
            <a:pPr lvl="2"/>
            <a:r>
              <a:rPr lang="en-US" sz="1800" dirty="0" smtClean="0">
                <a:solidFill>
                  <a:schemeClr val="tx2"/>
                </a:solidFill>
                <a:latin typeface="Cambria" pitchFamily="18" charset="0"/>
              </a:rPr>
              <a:t>May share screen with audience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</p:spPr>
        <p:txBody>
          <a:bodyPr/>
          <a:lstStyle/>
          <a:p>
            <a:fld id="{B11D738E-8962-435F-8C43-147B8DD7E819}" type="datetime1">
              <a:rPr lang="en-US" smtClean="0"/>
              <a:t>04/07/2013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40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Download </a:t>
            </a:r>
            <a:r>
              <a:rPr lang="en-US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GoToMeeting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software for Windows/Mac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  <a:latin typeface="Cambria" pitchFamily="18" charset="0"/>
              </a:rPr>
              <a:t>gotomeeting.com/host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Cambria" pitchFamily="18" charset="0"/>
              </a:rPr>
              <a:t>g</a:t>
            </a:r>
            <a:r>
              <a:rPr lang="en-US" sz="2000" dirty="0" smtClean="0">
                <a:solidFill>
                  <a:schemeClr val="tx2"/>
                </a:solidFill>
                <a:latin typeface="Cambria" pitchFamily="18" charset="0"/>
              </a:rPr>
              <a:t>otomeeting.com/join</a:t>
            </a:r>
          </a:p>
          <a:p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Download </a:t>
            </a:r>
            <a:r>
              <a:rPr lang="en-US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GoToMeeting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app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  <a:latin typeface="Cambria" pitchFamily="18" charset="0"/>
              </a:rPr>
              <a:t>A</a:t>
            </a:r>
            <a:r>
              <a:rPr lang="en-US" sz="2000" dirty="0" smtClean="0">
                <a:solidFill>
                  <a:schemeClr val="tx2"/>
                </a:solidFill>
                <a:latin typeface="Cambria" pitchFamily="18" charset="0"/>
              </a:rPr>
              <a:t>ndroid: Google Play Store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err="1" smtClean="0">
                <a:solidFill>
                  <a:schemeClr val="tx2"/>
                </a:solidFill>
                <a:latin typeface="Cambria" pitchFamily="18" charset="0"/>
              </a:rPr>
              <a:t>iOS</a:t>
            </a:r>
            <a:r>
              <a:rPr lang="en-US" sz="2000" dirty="0" smtClean="0">
                <a:solidFill>
                  <a:schemeClr val="tx2"/>
                </a:solidFill>
                <a:latin typeface="Cambria" pitchFamily="18" charset="0"/>
              </a:rPr>
              <a:t>: Apple Store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  <a:latin typeface="Cambria" pitchFamily="18" charset="0"/>
              </a:rPr>
              <a:t>Windows 8 and RT</a:t>
            </a:r>
            <a:endParaRPr lang="en-US" sz="20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</p:spPr>
        <p:txBody>
          <a:bodyPr/>
          <a:lstStyle/>
          <a:p>
            <a:fld id="{B0C4986D-6BE9-4264-908F-02DB36FD8D6C}" type="datetime1">
              <a:rPr lang="en-US" smtClean="0"/>
              <a:t>04/07/2013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Installing </a:t>
            </a:r>
            <a:r>
              <a:rPr lang="en-US" dirty="0" err="1" smtClean="0"/>
              <a:t>GoToMeeting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15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Organize Meetings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mbria" pitchFamily="18" charset="0"/>
              </a:rPr>
              <a:t>Schedule a meeting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mbria" pitchFamily="18" charset="0"/>
              </a:rPr>
              <a:t>Start a meeting</a:t>
            </a:r>
            <a:endParaRPr lang="en-US" dirty="0">
              <a:solidFill>
                <a:schemeClr val="tx2"/>
              </a:solidFill>
              <a:latin typeface="Cambria" pitchFamily="18" charset="0"/>
            </a:endParaRPr>
          </a:p>
          <a:p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Attend Meetings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mbria" pitchFamily="18" charset="0"/>
              </a:rPr>
              <a:t>Join a meeting</a:t>
            </a:r>
          </a:p>
          <a:p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Audio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mbria" pitchFamily="18" charset="0"/>
              </a:rPr>
              <a:t>Telephone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mbria" pitchFamily="18" charset="0"/>
              </a:rPr>
              <a:t>VoIP</a:t>
            </a:r>
          </a:p>
          <a:p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Presenter controls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mbria" pitchFamily="18" charset="0"/>
              </a:rPr>
              <a:t>Share screen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mbria" pitchFamily="18" charset="0"/>
              </a:rPr>
              <a:t>Pass the presenter role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mbria" pitchFamily="18" charset="0"/>
              </a:rPr>
              <a:t>Give Keyboard/mouse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mbria" pitchFamily="18" charset="0"/>
              </a:rPr>
              <a:t>Mute/unmute audio line</a:t>
            </a:r>
            <a:endParaRPr lang="en-US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</p:spPr>
        <p:txBody>
          <a:bodyPr/>
          <a:lstStyle/>
          <a:p>
            <a:fld id="{B0C4986D-6BE9-4264-908F-02DB36FD8D6C}" type="datetime1">
              <a:rPr lang="en-US" smtClean="0"/>
              <a:t>04/07/2013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Live 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26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http://www.itu.int/en/itu-t/ewm</a:t>
            </a:r>
          </a:p>
          <a:p>
            <a:endParaRPr lang="en-US" sz="28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http://support.citrixonline.com/en_US/gotomeeting/all_files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</p:spPr>
        <p:txBody>
          <a:bodyPr/>
          <a:lstStyle/>
          <a:p>
            <a:fld id="{B0C4986D-6BE9-4264-908F-02DB36FD8D6C}" type="datetime1">
              <a:rPr lang="en-US" smtClean="0"/>
              <a:t>04/07/2013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74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9600" dirty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pPr marL="0" indent="0" algn="ctr">
              <a:buNone/>
            </a:pPr>
            <a:r>
              <a:rPr lang="en-US" sz="9600" dirty="0" smtClean="0">
                <a:solidFill>
                  <a:schemeClr val="bg2">
                    <a:lumMod val="50000"/>
                  </a:schemeClr>
                </a:solidFill>
                <a:latin typeface="Cambria" pitchFamily="18" charset="0"/>
              </a:rPr>
              <a:t>  ???</a:t>
            </a:r>
            <a:endParaRPr lang="en-US" sz="9600" dirty="0" smtClean="0">
              <a:solidFill>
                <a:schemeClr val="bg2">
                  <a:lumMod val="50000"/>
                </a:schemeClr>
              </a:solidFill>
              <a:latin typeface="Cambria" pitchFamily="18" charset="0"/>
              <a:hlinkClick r:id="rId2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</p:spPr>
        <p:txBody>
          <a:bodyPr/>
          <a:lstStyle/>
          <a:p>
            <a:fld id="{B0C4986D-6BE9-4264-908F-02DB36FD8D6C}" type="datetime1">
              <a:rPr lang="en-US" smtClean="0"/>
              <a:t>04/07/2013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543278" y="6356350"/>
            <a:ext cx="561975" cy="365125"/>
          </a:xfrm>
        </p:spPr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04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Gent">
      <a:majorFont>
        <a:latin typeface="Century Gothic"/>
        <a:ea typeface=""/>
        <a:cs typeface=""/>
      </a:majorFont>
      <a:minorFont>
        <a:latin typeface="Georgia"/>
        <a:ea typeface=""/>
        <a:cs typeface="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F880C2705EEA489324CA77B38B90E5" ma:contentTypeVersion="3" ma:contentTypeDescription="Create a new document." ma:contentTypeScope="" ma:versionID="f68cb056260a401408c5659fa1f4d7b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9dd530e3df1f86ebe7020055b57088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24BBE70-84C5-4641-B653-BF5C33DF2F75}"/>
</file>

<file path=customXml/itemProps2.xml><?xml version="1.0" encoding="utf-8"?>
<ds:datastoreItem xmlns:ds="http://schemas.openxmlformats.org/officeDocument/2006/customXml" ds:itemID="{34A01509-2DB1-40C6-AA67-B1FB04A1747D}"/>
</file>

<file path=customXml/itemProps3.xml><?xml version="1.0" encoding="utf-8"?>
<ds:datastoreItem xmlns:ds="http://schemas.openxmlformats.org/officeDocument/2006/customXml" ds:itemID="{0F5C5E3A-C28A-49B5-9E70-0ED5DEE18AF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4265</TotalTime>
  <Words>296</Words>
  <Application>Microsoft Office PowerPoint</Application>
  <PresentationFormat>On-screen Show (4:3)</PresentationFormat>
  <Paragraphs>86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Executive</vt:lpstr>
      <vt:lpstr> </vt:lpstr>
      <vt:lpstr>Agenda</vt:lpstr>
      <vt:lpstr>Getting Started</vt:lpstr>
      <vt:lpstr>Getting Started</vt:lpstr>
      <vt:lpstr>Getting Started</vt:lpstr>
      <vt:lpstr>Installing GoToMeeting</vt:lpstr>
      <vt:lpstr>Live Demo</vt:lpstr>
      <vt:lpstr>Support</vt:lpstr>
      <vt:lpstr>Questions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GoToMeeting</dc:title>
  <dc:creator>Bajrami, Gent</dc:creator>
  <cp:lastModifiedBy>Bajrami, Gent</cp:lastModifiedBy>
  <cp:revision>40</cp:revision>
  <dcterms:created xsi:type="dcterms:W3CDTF">2013-06-21T09:39:15Z</dcterms:created>
  <dcterms:modified xsi:type="dcterms:W3CDTF">2013-07-04T09:48:42Z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0x01010066F880C2705EEA489324CA77B38B90E5</vt:lpwstr>
  </property>
</Properties>
</file>