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s/slide5.xml" ContentType="application/vnd.openxmlformats-officedocument.presentationml.slide+xml"/>
  <Override PartName="/ppt/slides/slide12.xml" ContentType="application/vnd.openxmlformats-officedocument.presentationml.slide+xml"/>
  <Override PartName="/ppt/slides/slide11.xml" ContentType="application/vnd.openxmlformats-officedocument.presentationml.slide+xml"/>
  <Override PartName="/ppt/slides/slide10.xml" ContentType="application/vnd.openxmlformats-officedocument.presentationml.slide+xml"/>
  <Override PartName="/ppt/slides/slide9.xml" ContentType="application/vnd.openxmlformats-officedocument.presentationml.slide+xml"/>
  <Override PartName="/ppt/slides/slide8.xml" ContentType="application/vnd.openxmlformats-officedocument.presentationml.slide+xml"/>
  <Override PartName="/ppt/slides/slide7.xml" ContentType="application/vnd.openxmlformats-officedocument.presentationml.slide+xml"/>
  <Override PartName="/ppt/slides/slide6.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xml" ContentType="application/vnd.openxmlformats-officedocument.presentationml.slide+xml"/>
  <Override PartName="/ppt/slides/slide2.xml" ContentType="application/vnd.openxmlformats-officedocument.presentationml.slide+xml"/>
  <Override PartName="/ppt/slides/slide4.xml" ContentType="application/vnd.openxmlformats-officedocument.presentationml.slide+xml"/>
  <Override PartName="/ppt/slides/slide3.xml" ContentType="application/vnd.openxmlformats-officedocument.presentationml.slide+xml"/>
  <Override PartName="/ppt/slides/slide17.xml" ContentType="application/vnd.openxmlformats-officedocument.presentationml.slide+xml"/>
  <Override PartName="/ppt/slides/slide16.xml" ContentType="application/vnd.openxmlformats-officedocument.presentationml.slide+xml"/>
  <Override PartName="/ppt/slides/slide18.xml" ContentType="application/vnd.openxmlformats-officedocument.presentationml.slide+xml"/>
  <Override PartName="/ppt/notesSlides/notesSlide16.xml" ContentType="application/vnd.openxmlformats-officedocument.presentationml.notesSlide+xml"/>
  <Override PartName="/ppt/slideMasters/slideMaster1.xml" ContentType="application/vnd.openxmlformats-officedocument.presentationml.slideMaster+xml"/>
  <Override PartName="/ppt/notesSlides/notesSlide14.xml" ContentType="application/vnd.openxmlformats-officedocument.presentationml.notesSlide+xml"/>
  <Override PartName="/ppt/notesSlides/notesSlide13.xml" ContentType="application/vnd.openxmlformats-officedocument.presentationml.notesSlide+xml"/>
  <Override PartName="/ppt/notesSlides/notesSlide15.xml" ContentType="application/vnd.openxmlformats-officedocument.presentationml.notesSlide+xml"/>
  <Override PartName="/ppt/slideLayouts/slideLayout1.xml" ContentType="application/vnd.openxmlformats-officedocument.presentationml.slideLayout+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12.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Layouts/slideLayout9.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notesSlides/notesSlide8.xml" ContentType="application/vnd.openxmlformats-officedocument.presentationml.notesSlide+xml"/>
  <Override PartName="/ppt/notesSlides/notesSlide5.xml" ContentType="application/vnd.openxmlformats-officedocument.presentationml.notesSlide+xml"/>
  <Override PartName="/ppt/notesSlides/notesSlide9.xml" ContentType="application/vnd.openxmlformats-officedocument.presentationml.notesSlide+xml"/>
  <Override PartName="/ppt/notesSlides/notesSlide11.xml" ContentType="application/vnd.openxmlformats-officedocument.presentationml.notesSlide+xml"/>
  <Override PartName="/ppt/notesSlides/notesSlide10.xml" ContentType="application/vnd.openxmlformats-officedocument.presentationml.notes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heme/theme2.xml" ContentType="application/vnd.openxmlformats-officedocument.theme+xml"/>
  <Override PartName="/ppt/theme/theme3.xml" ContentType="application/vnd.openxmlformats-officedocument.theme+xml"/>
  <Override PartName="/ppt/theme/theme1.xml" ContentType="application/vnd.openxmlformats-officedocument.theme+xml"/>
  <Override PartName="/ppt/theme/themeOverride1.xml" ContentType="application/vnd.openxmlformats-officedocument.themeOverride+xml"/>
  <Override PartName="/ppt/theme/themeOverride5.xml" ContentType="application/vnd.openxmlformats-officedocument.themeOverride+xml"/>
  <Override PartName="/ppt/theme/themeOverride6.xml" ContentType="application/vnd.openxmlformats-officedocument.themeOverride+xml"/>
  <Override PartName="/ppt/theme/themeOverride7.xml" ContentType="application/vnd.openxmlformats-officedocument.themeOverride+xml"/>
  <Override PartName="/ppt/theme/themeOverride3.xml" ContentType="application/vnd.openxmlformats-officedocument.themeOverride+xml"/>
  <Override PartName="/ppt/theme/themeOverride2.xml" ContentType="application/vnd.openxmlformats-officedocument.themeOverride+xml"/>
  <Override PartName="/ppt/theme/themeOverride4.xml" ContentType="application/vnd.openxmlformats-officedocument.themeOverride+xml"/>
  <Override PartName="/ppt/viewProps.xml" ContentType="application/vnd.openxmlformats-officedocument.presentationml.viewProps+xml"/>
  <Override PartName="/ppt/presProps.xml" ContentType="application/vnd.openxmlformats-officedocument.presentationml.presProps+xml"/>
  <Override PartName="/ppt/tableStyles.xml" ContentType="application/vnd.openxmlformats-officedocument.presentationml.tableStyles+xml"/>
  <Override PartName="/docProps/app.xml" ContentType="application/vnd.openxmlformats-officedocument.extended-properties+xml"/>
  <Override PartName="/docProps/core.xml" ContentType="application/vnd.openxmlformats-package.core-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20"/>
  </p:notesMasterIdLst>
  <p:handoutMasterIdLst>
    <p:handoutMasterId r:id="rId21"/>
  </p:handoutMasterIdLst>
  <p:sldIdLst>
    <p:sldId id="302" r:id="rId2"/>
    <p:sldId id="303" r:id="rId3"/>
    <p:sldId id="304" r:id="rId4"/>
    <p:sldId id="305" r:id="rId5"/>
    <p:sldId id="306" r:id="rId6"/>
    <p:sldId id="307" r:id="rId7"/>
    <p:sldId id="308" r:id="rId8"/>
    <p:sldId id="309" r:id="rId9"/>
    <p:sldId id="310" r:id="rId10"/>
    <p:sldId id="311" r:id="rId11"/>
    <p:sldId id="312" r:id="rId12"/>
    <p:sldId id="313" r:id="rId13"/>
    <p:sldId id="314" r:id="rId14"/>
    <p:sldId id="315" r:id="rId15"/>
    <p:sldId id="316" r:id="rId16"/>
    <p:sldId id="317" r:id="rId17"/>
    <p:sldId id="318" r:id="rId18"/>
    <p:sldId id="319" r:id="rId19"/>
  </p:sldIdLst>
  <p:sldSz cx="9144000" cy="6858000" type="screen4x3"/>
  <p:notesSz cx="9296400" cy="7010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 uri="{2D200454-40CA-4A62-9FC3-DE9A4176ACB9}">
      <p15:notes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napVertSplitter="1" vertBarState="minimized" horzBarState="maximized">
    <p:restoredLeft sz="12746" autoAdjust="0"/>
    <p:restoredTop sz="94660"/>
  </p:normalViewPr>
  <p:slideViewPr>
    <p:cSldViewPr snapToGrid="0" snapToObjects="1" showGuides="1">
      <p:cViewPr>
        <p:scale>
          <a:sx n="80" d="100"/>
          <a:sy n="80" d="100"/>
        </p:scale>
        <p:origin x="-3300" y="-1164"/>
      </p:cViewPr>
      <p:guideLst>
        <p:guide orient="horz" pos="2160"/>
        <p:guide pos="2880"/>
      </p:guideLst>
    </p:cSldViewPr>
  </p:slideViewPr>
  <p:notesTextViewPr>
    <p:cViewPr>
      <p:scale>
        <a:sx n="100" d="100"/>
        <a:sy n="100" d="100"/>
      </p:scale>
      <p:origin x="0" y="0"/>
    </p:cViewPr>
  </p:notesTextViewPr>
  <p:notesViewPr>
    <p:cSldViewPr snapToGrid="0" snapToObjects="1">
      <p:cViewPr varScale="1">
        <p:scale>
          <a:sx n="110" d="100"/>
          <a:sy n="110" d="100"/>
        </p:scale>
        <p:origin x="642" y="9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customXml" Target="../customXml/item1.xml"/><Relationship Id="rId3" Type="http://schemas.openxmlformats.org/officeDocument/2006/relationships/slide" Target="slides/slide2.xml"/><Relationship Id="rId21" Type="http://schemas.openxmlformats.org/officeDocument/2006/relationships/handoutMaster" Target="handoutMasters/handout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28" Type="http://schemas.openxmlformats.org/officeDocument/2006/relationships/customXml" Target="../customXml/item3.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 Id="rId27" Type="http://schemas.openxmlformats.org/officeDocument/2006/relationships/customXml" Target="../customXml/item2.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1"/>
            <a:ext cx="4028440" cy="351737"/>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5265811" y="1"/>
            <a:ext cx="4028440" cy="351737"/>
          </a:xfrm>
          <a:prstGeom prst="rect">
            <a:avLst/>
          </a:prstGeom>
        </p:spPr>
        <p:txBody>
          <a:bodyPr vert="horz" lIns="91440" tIns="45720" rIns="91440" bIns="45720" rtlCol="0"/>
          <a:lstStyle>
            <a:lvl1pPr algn="r">
              <a:defRPr sz="1200"/>
            </a:lvl1pPr>
          </a:lstStyle>
          <a:p>
            <a:fld id="{19043458-52AD-4732-8CDD-1DD0811904F2}" type="datetimeFigureOut">
              <a:rPr lang="en-US" smtClean="0"/>
              <a:t>4/8/2015</a:t>
            </a:fld>
            <a:endParaRPr lang="en-US"/>
          </a:p>
        </p:txBody>
      </p:sp>
      <p:sp>
        <p:nvSpPr>
          <p:cNvPr id="4" name="Footer Placeholder 3"/>
          <p:cNvSpPr>
            <a:spLocks noGrp="1"/>
          </p:cNvSpPr>
          <p:nvPr>
            <p:ph type="ftr" sz="quarter" idx="2"/>
          </p:nvPr>
        </p:nvSpPr>
        <p:spPr>
          <a:xfrm>
            <a:off x="1" y="6658669"/>
            <a:ext cx="4028440" cy="351736"/>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5265811" y="6658669"/>
            <a:ext cx="4028440" cy="351736"/>
          </a:xfrm>
          <a:prstGeom prst="rect">
            <a:avLst/>
          </a:prstGeom>
        </p:spPr>
        <p:txBody>
          <a:bodyPr vert="horz" lIns="91440" tIns="45720" rIns="91440" bIns="45720" rtlCol="0" anchor="b"/>
          <a:lstStyle>
            <a:lvl1pPr algn="r">
              <a:defRPr sz="1200"/>
            </a:lvl1pPr>
          </a:lstStyle>
          <a:p>
            <a:fld id="{B39C3D32-BE30-4FAD-8B4A-E63DFB82193F}" type="slidenum">
              <a:rPr lang="en-US" smtClean="0"/>
              <a:t>‹#›</a:t>
            </a:fld>
            <a:endParaRPr lang="en-US"/>
          </a:p>
        </p:txBody>
      </p:sp>
    </p:spTree>
    <p:extLst>
      <p:ext uri="{BB962C8B-B14F-4D97-AF65-F5344CB8AC3E}">
        <p14:creationId xmlns:p14="http://schemas.microsoft.com/office/powerpoint/2010/main" val="44714671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3" y="5"/>
            <a:ext cx="4028341" cy="350356"/>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5265087" y="5"/>
            <a:ext cx="4029828" cy="350356"/>
          </a:xfrm>
          <a:prstGeom prst="rect">
            <a:avLst/>
          </a:prstGeom>
        </p:spPr>
        <p:txBody>
          <a:bodyPr vert="horz" lIns="91440" tIns="45720" rIns="91440" bIns="45720" rtlCol="0"/>
          <a:lstStyle>
            <a:lvl1pPr algn="r">
              <a:defRPr sz="1200"/>
            </a:lvl1pPr>
          </a:lstStyle>
          <a:p>
            <a:fld id="{989933D4-F91A-4EA5-9A61-A67F16632459}" type="datetimeFigureOut">
              <a:rPr lang="en-US" smtClean="0"/>
              <a:t>4/8/2015</a:t>
            </a:fld>
            <a:endParaRPr lang="en-US"/>
          </a:p>
        </p:txBody>
      </p:sp>
      <p:sp>
        <p:nvSpPr>
          <p:cNvPr id="4" name="Slide Image Placeholder 3"/>
          <p:cNvSpPr>
            <a:spLocks noGrp="1" noRot="1" noChangeAspect="1"/>
          </p:cNvSpPr>
          <p:nvPr>
            <p:ph type="sldImg" idx="2"/>
          </p:nvPr>
        </p:nvSpPr>
        <p:spPr>
          <a:xfrm>
            <a:off x="2895600" y="525463"/>
            <a:ext cx="3505200" cy="26289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929048" y="3330026"/>
            <a:ext cx="7438309" cy="3154844"/>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3" y="6658412"/>
            <a:ext cx="4028341" cy="350356"/>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5265087" y="6658412"/>
            <a:ext cx="4029828" cy="350356"/>
          </a:xfrm>
          <a:prstGeom prst="rect">
            <a:avLst/>
          </a:prstGeom>
        </p:spPr>
        <p:txBody>
          <a:bodyPr vert="horz" lIns="91440" tIns="45720" rIns="91440" bIns="45720" rtlCol="0" anchor="b"/>
          <a:lstStyle>
            <a:lvl1pPr algn="r">
              <a:defRPr sz="1200"/>
            </a:lvl1pPr>
          </a:lstStyle>
          <a:p>
            <a:fld id="{245ECFA5-82D6-4FAA-AC71-4FE3398F1523}" type="slidenum">
              <a:rPr lang="en-US" smtClean="0"/>
              <a:t>‹#›</a:t>
            </a:fld>
            <a:endParaRPr lang="en-US"/>
          </a:p>
        </p:txBody>
      </p:sp>
    </p:spTree>
    <p:extLst>
      <p:ext uri="{BB962C8B-B14F-4D97-AF65-F5344CB8AC3E}">
        <p14:creationId xmlns:p14="http://schemas.microsoft.com/office/powerpoint/2010/main" val="70042739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3" Type="http://schemas.openxmlformats.org/officeDocument/2006/relationships/slide" Target="../slides/slide2.xml"/><Relationship Id="rId2" Type="http://schemas.openxmlformats.org/officeDocument/2006/relationships/notesMaster" Target="../notesMasters/notesMaster1.xml"/><Relationship Id="rId1" Type="http://schemas.openxmlformats.org/officeDocument/2006/relationships/themeOverride" Target="../theme/themeOverride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3" Type="http://schemas.openxmlformats.org/officeDocument/2006/relationships/slide" Target="../slides/slide3.xml"/><Relationship Id="rId2" Type="http://schemas.openxmlformats.org/officeDocument/2006/relationships/notesMaster" Target="../notesMasters/notesMaster1.xml"/><Relationship Id="rId1" Type="http://schemas.openxmlformats.org/officeDocument/2006/relationships/themeOverride" Target="../theme/themeOverride2.xml"/></Relationships>
</file>

<file path=ppt/notesSlides/_rels/notesSlide3.xml.rels><?xml version="1.0" encoding="UTF-8" standalone="yes"?>
<Relationships xmlns="http://schemas.openxmlformats.org/package/2006/relationships"><Relationship Id="rId3" Type="http://schemas.openxmlformats.org/officeDocument/2006/relationships/slide" Target="../slides/slide4.xml"/><Relationship Id="rId2" Type="http://schemas.openxmlformats.org/officeDocument/2006/relationships/notesMaster" Target="../notesMasters/notesMaster1.xml"/><Relationship Id="rId1" Type="http://schemas.openxmlformats.org/officeDocument/2006/relationships/themeOverride" Target="../theme/themeOverride3.xml"/></Relationships>
</file>

<file path=ppt/notesSlides/_rels/notesSlide4.xml.rels><?xml version="1.0" encoding="UTF-8" standalone="yes"?>
<Relationships xmlns="http://schemas.openxmlformats.org/package/2006/relationships"><Relationship Id="rId3" Type="http://schemas.openxmlformats.org/officeDocument/2006/relationships/slide" Target="../slides/slide5.xml"/><Relationship Id="rId2" Type="http://schemas.openxmlformats.org/officeDocument/2006/relationships/notesMaster" Target="../notesMasters/notesMaster1.xml"/><Relationship Id="rId1" Type="http://schemas.openxmlformats.org/officeDocument/2006/relationships/themeOverride" Target="../theme/themeOverride4.xml"/></Relationships>
</file>

<file path=ppt/notesSlides/_rels/notesSlide5.xml.rels><?xml version="1.0" encoding="UTF-8" standalone="yes"?>
<Relationships xmlns="http://schemas.openxmlformats.org/package/2006/relationships"><Relationship Id="rId3" Type="http://schemas.openxmlformats.org/officeDocument/2006/relationships/slide" Target="../slides/slide6.xml"/><Relationship Id="rId2" Type="http://schemas.openxmlformats.org/officeDocument/2006/relationships/notesMaster" Target="../notesMasters/notesMaster1.xml"/><Relationship Id="rId1" Type="http://schemas.openxmlformats.org/officeDocument/2006/relationships/themeOverride" Target="../theme/themeOverride5.xml"/></Relationships>
</file>

<file path=ppt/notesSlides/_rels/notesSlide6.xml.rels><?xml version="1.0" encoding="UTF-8" standalone="yes"?>
<Relationships xmlns="http://schemas.openxmlformats.org/package/2006/relationships"><Relationship Id="rId3" Type="http://schemas.openxmlformats.org/officeDocument/2006/relationships/slide" Target="../slides/slide7.xml"/><Relationship Id="rId2" Type="http://schemas.openxmlformats.org/officeDocument/2006/relationships/notesMaster" Target="../notesMasters/notesMaster1.xml"/><Relationship Id="rId1" Type="http://schemas.openxmlformats.org/officeDocument/2006/relationships/themeOverride" Target="../theme/themeOverride6.xml"/></Relationships>
</file>

<file path=ppt/notesSlides/_rels/notesSlide7.xml.rels><?xml version="1.0" encoding="UTF-8" standalone="yes"?>
<Relationships xmlns="http://schemas.openxmlformats.org/package/2006/relationships"><Relationship Id="rId3" Type="http://schemas.openxmlformats.org/officeDocument/2006/relationships/slide" Target="../slides/slide8.xml"/><Relationship Id="rId2" Type="http://schemas.openxmlformats.org/officeDocument/2006/relationships/notesMaster" Target="../notesMasters/notesMaster1.xml"/><Relationship Id="rId1" Type="http://schemas.openxmlformats.org/officeDocument/2006/relationships/themeOverride" Target="../theme/themeOverride7.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p:cSld>
    <p:bg bwMode="auto">
      <p:bgPr>
        <a:solidFill>
          <a:srgbClr val="FFFFFF"/>
        </a:solidFill>
        <a:effectLst/>
      </p:bgPr>
    </p:bg>
    <p:spTree>
      <p:nvGrpSpPr>
        <p:cNvPr id="1" name=""/>
        <p:cNvGrpSpPr/>
        <p:nvPr/>
      </p:nvGrpSpPr>
      <p:grpSpPr>
        <a:xfrm>
          <a:off x="0" y="0"/>
          <a:ext cx="0" cy="0"/>
          <a:chOff x="0" y="0"/>
          <a:chExt cx="0" cy="0"/>
        </a:xfrm>
      </p:grpSpPr>
      <p:sp>
        <p:nvSpPr>
          <p:cNvPr id="21506" name="Slide Image Placeholder 1"/>
          <p:cNvSpPr>
            <a:spLocks noGrp="1" noRot="1" noChangeAspect="1" noTextEdit="1"/>
          </p:cNvSpPr>
          <p:nvPr>
            <p:ph type="sldImg"/>
          </p:nvPr>
        </p:nvSpPr>
        <p:spPr/>
      </p:sp>
      <p:sp>
        <p:nvSpPr>
          <p:cNvPr id="21507" name="Notes Placeholder 2"/>
          <p:cNvSpPr>
            <a:spLocks noGrp="1"/>
          </p:cNvSpPr>
          <p:nvPr>
            <p:ph type="body" idx="1"/>
          </p:nvPr>
        </p:nvSpPr>
        <p:spPr>
          <a:noFill/>
        </p:spPr>
        <p:txBody>
          <a:bodyPr/>
          <a:lstStyle/>
          <a:p>
            <a:r>
              <a:rPr lang="en-US" altLang="en-US" smtClean="0"/>
              <a:t>ITU has taken a leadership position to bring the multitude of technologies that target urban problems into the forefront. ITU is working on standards for a multitude of technologies that can target urban problems, including intelligent transport that can be applied to make city streets safer and cleaner; smart water and smart grid to create greater efficiency in these vital utilities; faster broadband technologies to ensure equitable access; cloud computing that offers to power many future applications. </a:t>
            </a:r>
          </a:p>
          <a:p>
            <a:endParaRPr lang="en-US" altLang="en-US" smtClean="0"/>
          </a:p>
          <a:p>
            <a:r>
              <a:rPr lang="en-US" altLang="en-US" smtClean="0"/>
              <a:t>To address the specific issue we have established a new Focus Group on Smart Sustainable Cities to assess the standardization requirements of cities aiming to boost their social, economic and environmental sustainability through the integration of ICTs in their infrastructures and operations.</a:t>
            </a:r>
          </a:p>
          <a:p>
            <a:endParaRPr lang="en-US" altLang="en-US" smtClean="0"/>
          </a:p>
          <a:p>
            <a:r>
              <a:rPr lang="en-US" altLang="en-US" smtClean="0"/>
              <a:t>FG SSC is trying to respond to key unsolved questions such as:  what do we mean by smart sustainable city? what are the key performance indicators (KPIs) to gauge the success of smart city ICT deployments? Who are the key stakeholders in developing smart sustainable cities (SSC)? To what extend should we consider a city ‘sustainable’? </a:t>
            </a:r>
          </a:p>
          <a:p>
            <a:r>
              <a:rPr lang="en-US" altLang="en-US" smtClean="0"/>
              <a:t>Essentially, how should we standardize the development of SSC? Where do we find a set of standards that acts as the foundation of SSC development which cities around the globe could develop upon? </a:t>
            </a:r>
          </a:p>
          <a:p>
            <a:endParaRPr lang="en-US" altLang="en-US" smtClean="0"/>
          </a:p>
          <a:p>
            <a:r>
              <a:rPr lang="en-US" altLang="en-US" smtClean="0">
                <a:solidFill>
                  <a:srgbClr val="2E2E2E"/>
                </a:solidFill>
              </a:rPr>
              <a:t>This “Focus Group on Smart and Sustainable Cities” contributes to leverage the role of the ICT sector to foster the growth of smart and sustainable cities worldwide.</a:t>
            </a:r>
          </a:p>
          <a:p>
            <a:endParaRPr lang="en-US" altLang="en-US" smtClean="0"/>
          </a:p>
          <a:p>
            <a:endParaRPr lang="en-US" altLang="en-US" smtClean="0"/>
          </a:p>
        </p:txBody>
      </p:sp>
      <p:sp>
        <p:nvSpPr>
          <p:cNvPr id="21508" name="Slide Number Placeholder 3"/>
          <p:cNvSpPr txBox="1">
            <a:spLocks noGrp="1" noChangeArrowheads="1"/>
          </p:cNvSpPr>
          <p:nvPr/>
        </p:nvSpPr>
        <p:spPr bwMode="auto">
          <a:xfrm>
            <a:off x="5268396" y="6659207"/>
            <a:ext cx="4028004" cy="3511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spcBef>
                <a:spcPct val="30000"/>
              </a:spcBef>
              <a:defRPr sz="1200">
                <a:solidFill>
                  <a:schemeClr val="tx1"/>
                </a:solidFill>
                <a:latin typeface="Verdana" pitchFamily="34" charset="0"/>
                <a:cs typeface="Arial" pitchFamily="34" charset="0"/>
              </a:defRPr>
            </a:lvl1pPr>
            <a:lvl2pPr marL="742950" indent="-285750" eaLnBrk="0" hangingPunct="0">
              <a:spcBef>
                <a:spcPct val="30000"/>
              </a:spcBef>
              <a:defRPr sz="1200">
                <a:solidFill>
                  <a:schemeClr val="tx1"/>
                </a:solidFill>
                <a:latin typeface="Verdana" pitchFamily="34" charset="0"/>
                <a:cs typeface="Arial" pitchFamily="34" charset="0"/>
              </a:defRPr>
            </a:lvl2pPr>
            <a:lvl3pPr marL="1143000" indent="-228600" eaLnBrk="0" hangingPunct="0">
              <a:spcBef>
                <a:spcPct val="30000"/>
              </a:spcBef>
              <a:defRPr sz="1200">
                <a:solidFill>
                  <a:schemeClr val="tx1"/>
                </a:solidFill>
                <a:latin typeface="Verdana" pitchFamily="34" charset="0"/>
                <a:cs typeface="Arial" pitchFamily="34" charset="0"/>
              </a:defRPr>
            </a:lvl3pPr>
            <a:lvl4pPr marL="1600200" indent="-228600" eaLnBrk="0" hangingPunct="0">
              <a:spcBef>
                <a:spcPct val="30000"/>
              </a:spcBef>
              <a:defRPr sz="1200">
                <a:solidFill>
                  <a:schemeClr val="tx1"/>
                </a:solidFill>
                <a:latin typeface="Verdana" pitchFamily="34" charset="0"/>
                <a:cs typeface="Arial" pitchFamily="34" charset="0"/>
              </a:defRPr>
            </a:lvl4pPr>
            <a:lvl5pPr marL="2057400" indent="-228600" eaLnBrk="0" hangingPunct="0">
              <a:spcBef>
                <a:spcPct val="30000"/>
              </a:spcBef>
              <a:defRPr sz="1200">
                <a:solidFill>
                  <a:schemeClr val="tx1"/>
                </a:solidFill>
                <a:latin typeface="Verdana" pitchFamily="34" charset="0"/>
                <a:cs typeface="Arial" pitchFamily="34" charset="0"/>
              </a:defRPr>
            </a:lvl5pPr>
            <a:lvl6pPr marL="2514600" indent="-228600" eaLnBrk="0" fontAlgn="base" hangingPunct="0">
              <a:spcBef>
                <a:spcPct val="30000"/>
              </a:spcBef>
              <a:spcAft>
                <a:spcPct val="0"/>
              </a:spcAft>
              <a:defRPr sz="1200">
                <a:solidFill>
                  <a:schemeClr val="tx1"/>
                </a:solidFill>
                <a:latin typeface="Verdana" pitchFamily="34" charset="0"/>
                <a:cs typeface="Arial" pitchFamily="34" charset="0"/>
              </a:defRPr>
            </a:lvl6pPr>
            <a:lvl7pPr marL="2971800" indent="-228600" eaLnBrk="0" fontAlgn="base" hangingPunct="0">
              <a:spcBef>
                <a:spcPct val="30000"/>
              </a:spcBef>
              <a:spcAft>
                <a:spcPct val="0"/>
              </a:spcAft>
              <a:defRPr sz="1200">
                <a:solidFill>
                  <a:schemeClr val="tx1"/>
                </a:solidFill>
                <a:latin typeface="Verdana" pitchFamily="34" charset="0"/>
                <a:cs typeface="Arial" pitchFamily="34" charset="0"/>
              </a:defRPr>
            </a:lvl7pPr>
            <a:lvl8pPr marL="3429000" indent="-228600" eaLnBrk="0" fontAlgn="base" hangingPunct="0">
              <a:spcBef>
                <a:spcPct val="30000"/>
              </a:spcBef>
              <a:spcAft>
                <a:spcPct val="0"/>
              </a:spcAft>
              <a:defRPr sz="1200">
                <a:solidFill>
                  <a:schemeClr val="tx1"/>
                </a:solidFill>
                <a:latin typeface="Verdana" pitchFamily="34" charset="0"/>
                <a:cs typeface="Arial" pitchFamily="34" charset="0"/>
              </a:defRPr>
            </a:lvl8pPr>
            <a:lvl9pPr marL="3886200" indent="-228600" eaLnBrk="0" fontAlgn="base" hangingPunct="0">
              <a:spcBef>
                <a:spcPct val="30000"/>
              </a:spcBef>
              <a:spcAft>
                <a:spcPct val="0"/>
              </a:spcAft>
              <a:defRPr sz="1200">
                <a:solidFill>
                  <a:schemeClr val="tx1"/>
                </a:solidFill>
                <a:latin typeface="Verdana" pitchFamily="34" charset="0"/>
                <a:cs typeface="Arial" pitchFamily="34" charset="0"/>
              </a:defRPr>
            </a:lvl9pPr>
          </a:lstStyle>
          <a:p>
            <a:pPr algn="r">
              <a:spcBef>
                <a:spcPct val="0"/>
              </a:spcBef>
              <a:buFontTx/>
              <a:buNone/>
            </a:pPr>
            <a:fld id="{EDF45846-36D2-416E-AFF8-92380B5FF646}" type="slidenum">
              <a:rPr lang="en-US" altLang="en-US"/>
              <a:pPr algn="r">
                <a:spcBef>
                  <a:spcPct val="0"/>
                </a:spcBef>
                <a:buFontTx/>
                <a:buNone/>
              </a:pPr>
              <a:t>2</a:t>
            </a:fld>
            <a:endParaRPr lang="en-US" altLang="en-US"/>
          </a:p>
        </p:txBody>
      </p:sp>
    </p:spTree>
  </p:cSld>
  <p:clrMapOvr>
    <a:overrideClrMapping bg1="lt1" tx1="dk1" bg2="lt2" tx2="dk2" accent1="accent1" accent2="accent2" accent3="accent3" accent4="accent4" accent5="accent5" accent6="accent6" hlink="hlink" folHlink="folHlink"/>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Slide Image Placeholder 1"/>
          <p:cNvSpPr>
            <a:spLocks noGrp="1" noRot="1" noChangeAspect="1" noTextEdit="1"/>
          </p:cNvSpPr>
          <p:nvPr>
            <p:ph type="sldImg"/>
          </p:nvPr>
        </p:nvSpPr>
        <p:spPr/>
      </p:sp>
      <p:sp>
        <p:nvSpPr>
          <p:cNvPr id="30723" name="Notes Placeholder 2"/>
          <p:cNvSpPr>
            <a:spLocks noGrp="1"/>
          </p:cNvSpPr>
          <p:nvPr>
            <p:ph type="body" idx="1"/>
          </p:nvPr>
        </p:nvSpPr>
        <p:spPr>
          <a:noFill/>
        </p:spPr>
        <p:txBody>
          <a:bodyPr/>
          <a:lstStyle/>
          <a:p>
            <a:endParaRPr lang="en-US" altLang="en-US" smtClean="0"/>
          </a:p>
        </p:txBody>
      </p:sp>
      <p:sp>
        <p:nvSpPr>
          <p:cNvPr id="30724" name="Slide Number Placeholder 3"/>
          <p:cNvSpPr>
            <a:spLocks noGrp="1"/>
          </p:cNvSpPr>
          <p:nvPr>
            <p:ph type="sldNum" sz="quarter" idx="5"/>
          </p:nvPr>
        </p:nvSpPr>
        <p:spPr>
          <a:noFill/>
        </p:spPr>
        <p:txBody>
          <a:bodyPr/>
          <a:lstStyle>
            <a:lvl1pPr eaLnBrk="0" hangingPunct="0">
              <a:spcBef>
                <a:spcPct val="30000"/>
              </a:spcBef>
              <a:defRPr sz="1200">
                <a:solidFill>
                  <a:schemeClr val="tx1"/>
                </a:solidFill>
                <a:latin typeface="Verdana" pitchFamily="34" charset="0"/>
                <a:cs typeface="Arial" pitchFamily="34" charset="0"/>
              </a:defRPr>
            </a:lvl1pPr>
            <a:lvl2pPr marL="742950" indent="-285750" eaLnBrk="0" hangingPunct="0">
              <a:spcBef>
                <a:spcPct val="30000"/>
              </a:spcBef>
              <a:defRPr sz="1200">
                <a:solidFill>
                  <a:schemeClr val="tx1"/>
                </a:solidFill>
                <a:latin typeface="Verdana" pitchFamily="34" charset="0"/>
                <a:cs typeface="Arial" pitchFamily="34" charset="0"/>
              </a:defRPr>
            </a:lvl2pPr>
            <a:lvl3pPr marL="1143000" indent="-228600" eaLnBrk="0" hangingPunct="0">
              <a:spcBef>
                <a:spcPct val="30000"/>
              </a:spcBef>
              <a:defRPr sz="1200">
                <a:solidFill>
                  <a:schemeClr val="tx1"/>
                </a:solidFill>
                <a:latin typeface="Verdana" pitchFamily="34" charset="0"/>
                <a:cs typeface="Arial" pitchFamily="34" charset="0"/>
              </a:defRPr>
            </a:lvl3pPr>
            <a:lvl4pPr marL="1600200" indent="-228600" eaLnBrk="0" hangingPunct="0">
              <a:spcBef>
                <a:spcPct val="30000"/>
              </a:spcBef>
              <a:defRPr sz="1200">
                <a:solidFill>
                  <a:schemeClr val="tx1"/>
                </a:solidFill>
                <a:latin typeface="Verdana" pitchFamily="34" charset="0"/>
                <a:cs typeface="Arial" pitchFamily="34" charset="0"/>
              </a:defRPr>
            </a:lvl4pPr>
            <a:lvl5pPr marL="2057400" indent="-228600" eaLnBrk="0" hangingPunct="0">
              <a:spcBef>
                <a:spcPct val="30000"/>
              </a:spcBef>
              <a:defRPr sz="1200">
                <a:solidFill>
                  <a:schemeClr val="tx1"/>
                </a:solidFill>
                <a:latin typeface="Verdana" pitchFamily="34" charset="0"/>
                <a:cs typeface="Arial" pitchFamily="34" charset="0"/>
              </a:defRPr>
            </a:lvl5pPr>
            <a:lvl6pPr marL="2514600" indent="-228600" eaLnBrk="0" fontAlgn="base" hangingPunct="0">
              <a:spcBef>
                <a:spcPct val="30000"/>
              </a:spcBef>
              <a:spcAft>
                <a:spcPct val="0"/>
              </a:spcAft>
              <a:defRPr sz="1200">
                <a:solidFill>
                  <a:schemeClr val="tx1"/>
                </a:solidFill>
                <a:latin typeface="Verdana" pitchFamily="34" charset="0"/>
                <a:cs typeface="Arial" pitchFamily="34" charset="0"/>
              </a:defRPr>
            </a:lvl6pPr>
            <a:lvl7pPr marL="2971800" indent="-228600" eaLnBrk="0" fontAlgn="base" hangingPunct="0">
              <a:spcBef>
                <a:spcPct val="30000"/>
              </a:spcBef>
              <a:spcAft>
                <a:spcPct val="0"/>
              </a:spcAft>
              <a:defRPr sz="1200">
                <a:solidFill>
                  <a:schemeClr val="tx1"/>
                </a:solidFill>
                <a:latin typeface="Verdana" pitchFamily="34" charset="0"/>
                <a:cs typeface="Arial" pitchFamily="34" charset="0"/>
              </a:defRPr>
            </a:lvl7pPr>
            <a:lvl8pPr marL="3429000" indent="-228600" eaLnBrk="0" fontAlgn="base" hangingPunct="0">
              <a:spcBef>
                <a:spcPct val="30000"/>
              </a:spcBef>
              <a:spcAft>
                <a:spcPct val="0"/>
              </a:spcAft>
              <a:defRPr sz="1200">
                <a:solidFill>
                  <a:schemeClr val="tx1"/>
                </a:solidFill>
                <a:latin typeface="Verdana" pitchFamily="34" charset="0"/>
                <a:cs typeface="Arial" pitchFamily="34" charset="0"/>
              </a:defRPr>
            </a:lvl8pPr>
            <a:lvl9pPr marL="3886200" indent="-228600" eaLnBrk="0" fontAlgn="base" hangingPunct="0">
              <a:spcBef>
                <a:spcPct val="30000"/>
              </a:spcBef>
              <a:spcAft>
                <a:spcPct val="0"/>
              </a:spcAft>
              <a:defRPr sz="1200">
                <a:solidFill>
                  <a:schemeClr val="tx1"/>
                </a:solidFill>
                <a:latin typeface="Verdana" pitchFamily="34" charset="0"/>
                <a:cs typeface="Arial" pitchFamily="34" charset="0"/>
              </a:defRPr>
            </a:lvl9pPr>
          </a:lstStyle>
          <a:p>
            <a:pPr>
              <a:spcBef>
                <a:spcPct val="0"/>
              </a:spcBef>
              <a:buFontTx/>
              <a:buNone/>
            </a:pPr>
            <a:fld id="{EF2AAEB0-F35D-4DA0-BA34-11AB5A45E39B}" type="slidenum">
              <a:rPr lang="en-US" altLang="en-US" smtClean="0">
                <a:ea typeface="SimSun" pitchFamily="2" charset="-122"/>
              </a:rPr>
              <a:pPr>
                <a:spcBef>
                  <a:spcPct val="0"/>
                </a:spcBef>
                <a:buFontTx/>
                <a:buNone/>
              </a:pPr>
              <a:t>11</a:t>
            </a:fld>
            <a:endParaRPr lang="en-US" altLang="en-US" smtClean="0">
              <a:ea typeface="SimSun" pitchFamily="2" charset="-122"/>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Slide Image Placeholder 1"/>
          <p:cNvSpPr>
            <a:spLocks noGrp="1" noRot="1" noChangeAspect="1" noTextEdit="1"/>
          </p:cNvSpPr>
          <p:nvPr>
            <p:ph type="sldImg"/>
          </p:nvPr>
        </p:nvSpPr>
        <p:spPr/>
      </p:sp>
      <p:sp>
        <p:nvSpPr>
          <p:cNvPr id="31747" name="Notes Placeholder 2"/>
          <p:cNvSpPr>
            <a:spLocks noGrp="1"/>
          </p:cNvSpPr>
          <p:nvPr>
            <p:ph type="body" idx="1"/>
          </p:nvPr>
        </p:nvSpPr>
        <p:spPr>
          <a:noFill/>
        </p:spPr>
        <p:txBody>
          <a:bodyPr/>
          <a:lstStyle/>
          <a:p>
            <a:endParaRPr lang="en-US" altLang="en-US" smtClean="0"/>
          </a:p>
        </p:txBody>
      </p:sp>
      <p:sp>
        <p:nvSpPr>
          <p:cNvPr id="31748" name="Slide Number Placeholder 3"/>
          <p:cNvSpPr>
            <a:spLocks noGrp="1"/>
          </p:cNvSpPr>
          <p:nvPr>
            <p:ph type="sldNum" sz="quarter" idx="5"/>
          </p:nvPr>
        </p:nvSpPr>
        <p:spPr>
          <a:noFill/>
        </p:spPr>
        <p:txBody>
          <a:bodyPr/>
          <a:lstStyle>
            <a:lvl1pPr eaLnBrk="0" hangingPunct="0">
              <a:spcBef>
                <a:spcPct val="30000"/>
              </a:spcBef>
              <a:defRPr sz="1200">
                <a:solidFill>
                  <a:schemeClr val="tx1"/>
                </a:solidFill>
                <a:latin typeface="Verdana" pitchFamily="34" charset="0"/>
                <a:cs typeface="Arial" pitchFamily="34" charset="0"/>
              </a:defRPr>
            </a:lvl1pPr>
            <a:lvl2pPr marL="742950" indent="-285750" eaLnBrk="0" hangingPunct="0">
              <a:spcBef>
                <a:spcPct val="30000"/>
              </a:spcBef>
              <a:defRPr sz="1200">
                <a:solidFill>
                  <a:schemeClr val="tx1"/>
                </a:solidFill>
                <a:latin typeface="Verdana" pitchFamily="34" charset="0"/>
                <a:cs typeface="Arial" pitchFamily="34" charset="0"/>
              </a:defRPr>
            </a:lvl2pPr>
            <a:lvl3pPr marL="1143000" indent="-228600" eaLnBrk="0" hangingPunct="0">
              <a:spcBef>
                <a:spcPct val="30000"/>
              </a:spcBef>
              <a:defRPr sz="1200">
                <a:solidFill>
                  <a:schemeClr val="tx1"/>
                </a:solidFill>
                <a:latin typeface="Verdana" pitchFamily="34" charset="0"/>
                <a:cs typeface="Arial" pitchFamily="34" charset="0"/>
              </a:defRPr>
            </a:lvl3pPr>
            <a:lvl4pPr marL="1600200" indent="-228600" eaLnBrk="0" hangingPunct="0">
              <a:spcBef>
                <a:spcPct val="30000"/>
              </a:spcBef>
              <a:defRPr sz="1200">
                <a:solidFill>
                  <a:schemeClr val="tx1"/>
                </a:solidFill>
                <a:latin typeface="Verdana" pitchFamily="34" charset="0"/>
                <a:cs typeface="Arial" pitchFamily="34" charset="0"/>
              </a:defRPr>
            </a:lvl4pPr>
            <a:lvl5pPr marL="2057400" indent="-228600" eaLnBrk="0" hangingPunct="0">
              <a:spcBef>
                <a:spcPct val="30000"/>
              </a:spcBef>
              <a:defRPr sz="1200">
                <a:solidFill>
                  <a:schemeClr val="tx1"/>
                </a:solidFill>
                <a:latin typeface="Verdana" pitchFamily="34" charset="0"/>
                <a:cs typeface="Arial" pitchFamily="34" charset="0"/>
              </a:defRPr>
            </a:lvl5pPr>
            <a:lvl6pPr marL="2514600" indent="-228600" eaLnBrk="0" fontAlgn="base" hangingPunct="0">
              <a:spcBef>
                <a:spcPct val="30000"/>
              </a:spcBef>
              <a:spcAft>
                <a:spcPct val="0"/>
              </a:spcAft>
              <a:defRPr sz="1200">
                <a:solidFill>
                  <a:schemeClr val="tx1"/>
                </a:solidFill>
                <a:latin typeface="Verdana" pitchFamily="34" charset="0"/>
                <a:cs typeface="Arial" pitchFamily="34" charset="0"/>
              </a:defRPr>
            </a:lvl6pPr>
            <a:lvl7pPr marL="2971800" indent="-228600" eaLnBrk="0" fontAlgn="base" hangingPunct="0">
              <a:spcBef>
                <a:spcPct val="30000"/>
              </a:spcBef>
              <a:spcAft>
                <a:spcPct val="0"/>
              </a:spcAft>
              <a:defRPr sz="1200">
                <a:solidFill>
                  <a:schemeClr val="tx1"/>
                </a:solidFill>
                <a:latin typeface="Verdana" pitchFamily="34" charset="0"/>
                <a:cs typeface="Arial" pitchFamily="34" charset="0"/>
              </a:defRPr>
            </a:lvl7pPr>
            <a:lvl8pPr marL="3429000" indent="-228600" eaLnBrk="0" fontAlgn="base" hangingPunct="0">
              <a:spcBef>
                <a:spcPct val="30000"/>
              </a:spcBef>
              <a:spcAft>
                <a:spcPct val="0"/>
              </a:spcAft>
              <a:defRPr sz="1200">
                <a:solidFill>
                  <a:schemeClr val="tx1"/>
                </a:solidFill>
                <a:latin typeface="Verdana" pitchFamily="34" charset="0"/>
                <a:cs typeface="Arial" pitchFamily="34" charset="0"/>
              </a:defRPr>
            </a:lvl8pPr>
            <a:lvl9pPr marL="3886200" indent="-228600" eaLnBrk="0" fontAlgn="base" hangingPunct="0">
              <a:spcBef>
                <a:spcPct val="30000"/>
              </a:spcBef>
              <a:spcAft>
                <a:spcPct val="0"/>
              </a:spcAft>
              <a:defRPr sz="1200">
                <a:solidFill>
                  <a:schemeClr val="tx1"/>
                </a:solidFill>
                <a:latin typeface="Verdana" pitchFamily="34" charset="0"/>
                <a:cs typeface="Arial" pitchFamily="34" charset="0"/>
              </a:defRPr>
            </a:lvl9pPr>
          </a:lstStyle>
          <a:p>
            <a:pPr>
              <a:spcBef>
                <a:spcPct val="0"/>
              </a:spcBef>
              <a:buFontTx/>
              <a:buNone/>
            </a:pPr>
            <a:fld id="{7F3AA3C1-D84F-476E-81E5-EC04058D0CBB}" type="slidenum">
              <a:rPr lang="en-US" altLang="en-US" smtClean="0">
                <a:ea typeface="SimSun" pitchFamily="2" charset="-122"/>
              </a:rPr>
              <a:pPr>
                <a:spcBef>
                  <a:spcPct val="0"/>
                </a:spcBef>
                <a:buFontTx/>
                <a:buNone/>
              </a:pPr>
              <a:t>12</a:t>
            </a:fld>
            <a:endParaRPr lang="en-US" altLang="en-US" smtClean="0">
              <a:ea typeface="SimSun" pitchFamily="2" charset="-122"/>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Slide Image Placeholder 1"/>
          <p:cNvSpPr>
            <a:spLocks noGrp="1" noRot="1" noChangeAspect="1" noTextEdit="1"/>
          </p:cNvSpPr>
          <p:nvPr>
            <p:ph type="sldImg"/>
          </p:nvPr>
        </p:nvSpPr>
        <p:spPr/>
      </p:sp>
      <p:sp>
        <p:nvSpPr>
          <p:cNvPr id="32771" name="Notes Placeholder 2"/>
          <p:cNvSpPr>
            <a:spLocks noGrp="1"/>
          </p:cNvSpPr>
          <p:nvPr>
            <p:ph type="body" idx="1"/>
          </p:nvPr>
        </p:nvSpPr>
        <p:spPr>
          <a:noFill/>
        </p:spPr>
        <p:txBody>
          <a:bodyPr/>
          <a:lstStyle/>
          <a:p>
            <a:endParaRPr lang="en-US" altLang="en-US" smtClean="0"/>
          </a:p>
        </p:txBody>
      </p:sp>
      <p:sp>
        <p:nvSpPr>
          <p:cNvPr id="32772" name="Slide Number Placeholder 3"/>
          <p:cNvSpPr>
            <a:spLocks noGrp="1"/>
          </p:cNvSpPr>
          <p:nvPr>
            <p:ph type="sldNum" sz="quarter" idx="5"/>
          </p:nvPr>
        </p:nvSpPr>
        <p:spPr>
          <a:noFill/>
        </p:spPr>
        <p:txBody>
          <a:bodyPr/>
          <a:lstStyle>
            <a:lvl1pPr eaLnBrk="0" hangingPunct="0">
              <a:spcBef>
                <a:spcPct val="30000"/>
              </a:spcBef>
              <a:defRPr sz="1200">
                <a:solidFill>
                  <a:schemeClr val="tx1"/>
                </a:solidFill>
                <a:latin typeface="Verdana" pitchFamily="34" charset="0"/>
                <a:cs typeface="Arial" pitchFamily="34" charset="0"/>
              </a:defRPr>
            </a:lvl1pPr>
            <a:lvl2pPr marL="742950" indent="-285750" eaLnBrk="0" hangingPunct="0">
              <a:spcBef>
                <a:spcPct val="30000"/>
              </a:spcBef>
              <a:defRPr sz="1200">
                <a:solidFill>
                  <a:schemeClr val="tx1"/>
                </a:solidFill>
                <a:latin typeface="Verdana" pitchFamily="34" charset="0"/>
                <a:cs typeface="Arial" pitchFamily="34" charset="0"/>
              </a:defRPr>
            </a:lvl2pPr>
            <a:lvl3pPr marL="1143000" indent="-228600" eaLnBrk="0" hangingPunct="0">
              <a:spcBef>
                <a:spcPct val="30000"/>
              </a:spcBef>
              <a:defRPr sz="1200">
                <a:solidFill>
                  <a:schemeClr val="tx1"/>
                </a:solidFill>
                <a:latin typeface="Verdana" pitchFamily="34" charset="0"/>
                <a:cs typeface="Arial" pitchFamily="34" charset="0"/>
              </a:defRPr>
            </a:lvl3pPr>
            <a:lvl4pPr marL="1600200" indent="-228600" eaLnBrk="0" hangingPunct="0">
              <a:spcBef>
                <a:spcPct val="30000"/>
              </a:spcBef>
              <a:defRPr sz="1200">
                <a:solidFill>
                  <a:schemeClr val="tx1"/>
                </a:solidFill>
                <a:latin typeface="Verdana" pitchFamily="34" charset="0"/>
                <a:cs typeface="Arial" pitchFamily="34" charset="0"/>
              </a:defRPr>
            </a:lvl4pPr>
            <a:lvl5pPr marL="2057400" indent="-228600" eaLnBrk="0" hangingPunct="0">
              <a:spcBef>
                <a:spcPct val="30000"/>
              </a:spcBef>
              <a:defRPr sz="1200">
                <a:solidFill>
                  <a:schemeClr val="tx1"/>
                </a:solidFill>
                <a:latin typeface="Verdana" pitchFamily="34" charset="0"/>
                <a:cs typeface="Arial" pitchFamily="34" charset="0"/>
              </a:defRPr>
            </a:lvl5pPr>
            <a:lvl6pPr marL="2514600" indent="-228600" eaLnBrk="0" fontAlgn="base" hangingPunct="0">
              <a:spcBef>
                <a:spcPct val="30000"/>
              </a:spcBef>
              <a:spcAft>
                <a:spcPct val="0"/>
              </a:spcAft>
              <a:defRPr sz="1200">
                <a:solidFill>
                  <a:schemeClr val="tx1"/>
                </a:solidFill>
                <a:latin typeface="Verdana" pitchFamily="34" charset="0"/>
                <a:cs typeface="Arial" pitchFamily="34" charset="0"/>
              </a:defRPr>
            </a:lvl6pPr>
            <a:lvl7pPr marL="2971800" indent="-228600" eaLnBrk="0" fontAlgn="base" hangingPunct="0">
              <a:spcBef>
                <a:spcPct val="30000"/>
              </a:spcBef>
              <a:spcAft>
                <a:spcPct val="0"/>
              </a:spcAft>
              <a:defRPr sz="1200">
                <a:solidFill>
                  <a:schemeClr val="tx1"/>
                </a:solidFill>
                <a:latin typeface="Verdana" pitchFamily="34" charset="0"/>
                <a:cs typeface="Arial" pitchFamily="34" charset="0"/>
              </a:defRPr>
            </a:lvl7pPr>
            <a:lvl8pPr marL="3429000" indent="-228600" eaLnBrk="0" fontAlgn="base" hangingPunct="0">
              <a:spcBef>
                <a:spcPct val="30000"/>
              </a:spcBef>
              <a:spcAft>
                <a:spcPct val="0"/>
              </a:spcAft>
              <a:defRPr sz="1200">
                <a:solidFill>
                  <a:schemeClr val="tx1"/>
                </a:solidFill>
                <a:latin typeface="Verdana" pitchFamily="34" charset="0"/>
                <a:cs typeface="Arial" pitchFamily="34" charset="0"/>
              </a:defRPr>
            </a:lvl8pPr>
            <a:lvl9pPr marL="3886200" indent="-228600" eaLnBrk="0" fontAlgn="base" hangingPunct="0">
              <a:spcBef>
                <a:spcPct val="30000"/>
              </a:spcBef>
              <a:spcAft>
                <a:spcPct val="0"/>
              </a:spcAft>
              <a:defRPr sz="1200">
                <a:solidFill>
                  <a:schemeClr val="tx1"/>
                </a:solidFill>
                <a:latin typeface="Verdana" pitchFamily="34" charset="0"/>
                <a:cs typeface="Arial" pitchFamily="34" charset="0"/>
              </a:defRPr>
            </a:lvl9pPr>
          </a:lstStyle>
          <a:p>
            <a:pPr>
              <a:spcBef>
                <a:spcPct val="0"/>
              </a:spcBef>
              <a:buFontTx/>
              <a:buNone/>
            </a:pPr>
            <a:fld id="{44612D4A-3E2C-4ED5-BDC2-6B7E16ACC927}" type="slidenum">
              <a:rPr lang="en-US" altLang="en-US" smtClean="0">
                <a:ea typeface="SimSun" pitchFamily="2" charset="-122"/>
              </a:rPr>
              <a:pPr>
                <a:spcBef>
                  <a:spcPct val="0"/>
                </a:spcBef>
                <a:buFontTx/>
                <a:buNone/>
              </a:pPr>
              <a:t>13</a:t>
            </a:fld>
            <a:endParaRPr lang="en-US" altLang="en-US" smtClean="0">
              <a:ea typeface="SimSun" pitchFamily="2" charset="-122"/>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Slide Image Placeholder 1"/>
          <p:cNvSpPr>
            <a:spLocks noGrp="1" noRot="1" noChangeAspect="1" noTextEdit="1"/>
          </p:cNvSpPr>
          <p:nvPr>
            <p:ph type="sldImg"/>
          </p:nvPr>
        </p:nvSpPr>
        <p:spPr/>
      </p:sp>
      <p:sp>
        <p:nvSpPr>
          <p:cNvPr id="33795" name="Notes Placeholder 2"/>
          <p:cNvSpPr>
            <a:spLocks noGrp="1"/>
          </p:cNvSpPr>
          <p:nvPr>
            <p:ph type="body" idx="1"/>
          </p:nvPr>
        </p:nvSpPr>
        <p:spPr>
          <a:noFill/>
        </p:spPr>
        <p:txBody>
          <a:bodyPr/>
          <a:lstStyle/>
          <a:p>
            <a:endParaRPr lang="en-US" altLang="en-US" smtClean="0"/>
          </a:p>
        </p:txBody>
      </p:sp>
      <p:sp>
        <p:nvSpPr>
          <p:cNvPr id="33796" name="Slide Number Placeholder 3"/>
          <p:cNvSpPr>
            <a:spLocks noGrp="1"/>
          </p:cNvSpPr>
          <p:nvPr>
            <p:ph type="sldNum" sz="quarter" idx="5"/>
          </p:nvPr>
        </p:nvSpPr>
        <p:spPr>
          <a:noFill/>
        </p:spPr>
        <p:txBody>
          <a:bodyPr/>
          <a:lstStyle>
            <a:lvl1pPr eaLnBrk="0" hangingPunct="0">
              <a:spcBef>
                <a:spcPct val="30000"/>
              </a:spcBef>
              <a:defRPr sz="1200">
                <a:solidFill>
                  <a:schemeClr val="tx1"/>
                </a:solidFill>
                <a:latin typeface="Verdana" pitchFamily="34" charset="0"/>
                <a:cs typeface="Arial" pitchFamily="34" charset="0"/>
              </a:defRPr>
            </a:lvl1pPr>
            <a:lvl2pPr marL="742950" indent="-285750" eaLnBrk="0" hangingPunct="0">
              <a:spcBef>
                <a:spcPct val="30000"/>
              </a:spcBef>
              <a:defRPr sz="1200">
                <a:solidFill>
                  <a:schemeClr val="tx1"/>
                </a:solidFill>
                <a:latin typeface="Verdana" pitchFamily="34" charset="0"/>
                <a:cs typeface="Arial" pitchFamily="34" charset="0"/>
              </a:defRPr>
            </a:lvl2pPr>
            <a:lvl3pPr marL="1143000" indent="-228600" eaLnBrk="0" hangingPunct="0">
              <a:spcBef>
                <a:spcPct val="30000"/>
              </a:spcBef>
              <a:defRPr sz="1200">
                <a:solidFill>
                  <a:schemeClr val="tx1"/>
                </a:solidFill>
                <a:latin typeface="Verdana" pitchFamily="34" charset="0"/>
                <a:cs typeface="Arial" pitchFamily="34" charset="0"/>
              </a:defRPr>
            </a:lvl3pPr>
            <a:lvl4pPr marL="1600200" indent="-228600" eaLnBrk="0" hangingPunct="0">
              <a:spcBef>
                <a:spcPct val="30000"/>
              </a:spcBef>
              <a:defRPr sz="1200">
                <a:solidFill>
                  <a:schemeClr val="tx1"/>
                </a:solidFill>
                <a:latin typeface="Verdana" pitchFamily="34" charset="0"/>
                <a:cs typeface="Arial" pitchFamily="34" charset="0"/>
              </a:defRPr>
            </a:lvl4pPr>
            <a:lvl5pPr marL="2057400" indent="-228600" eaLnBrk="0" hangingPunct="0">
              <a:spcBef>
                <a:spcPct val="30000"/>
              </a:spcBef>
              <a:defRPr sz="1200">
                <a:solidFill>
                  <a:schemeClr val="tx1"/>
                </a:solidFill>
                <a:latin typeface="Verdana" pitchFamily="34" charset="0"/>
                <a:cs typeface="Arial" pitchFamily="34" charset="0"/>
              </a:defRPr>
            </a:lvl5pPr>
            <a:lvl6pPr marL="2514600" indent="-228600" eaLnBrk="0" fontAlgn="base" hangingPunct="0">
              <a:spcBef>
                <a:spcPct val="30000"/>
              </a:spcBef>
              <a:spcAft>
                <a:spcPct val="0"/>
              </a:spcAft>
              <a:defRPr sz="1200">
                <a:solidFill>
                  <a:schemeClr val="tx1"/>
                </a:solidFill>
                <a:latin typeface="Verdana" pitchFamily="34" charset="0"/>
                <a:cs typeface="Arial" pitchFamily="34" charset="0"/>
              </a:defRPr>
            </a:lvl6pPr>
            <a:lvl7pPr marL="2971800" indent="-228600" eaLnBrk="0" fontAlgn="base" hangingPunct="0">
              <a:spcBef>
                <a:spcPct val="30000"/>
              </a:spcBef>
              <a:spcAft>
                <a:spcPct val="0"/>
              </a:spcAft>
              <a:defRPr sz="1200">
                <a:solidFill>
                  <a:schemeClr val="tx1"/>
                </a:solidFill>
                <a:latin typeface="Verdana" pitchFamily="34" charset="0"/>
                <a:cs typeface="Arial" pitchFamily="34" charset="0"/>
              </a:defRPr>
            </a:lvl7pPr>
            <a:lvl8pPr marL="3429000" indent="-228600" eaLnBrk="0" fontAlgn="base" hangingPunct="0">
              <a:spcBef>
                <a:spcPct val="30000"/>
              </a:spcBef>
              <a:spcAft>
                <a:spcPct val="0"/>
              </a:spcAft>
              <a:defRPr sz="1200">
                <a:solidFill>
                  <a:schemeClr val="tx1"/>
                </a:solidFill>
                <a:latin typeface="Verdana" pitchFamily="34" charset="0"/>
                <a:cs typeface="Arial" pitchFamily="34" charset="0"/>
              </a:defRPr>
            </a:lvl8pPr>
            <a:lvl9pPr marL="3886200" indent="-228600" eaLnBrk="0" fontAlgn="base" hangingPunct="0">
              <a:spcBef>
                <a:spcPct val="30000"/>
              </a:spcBef>
              <a:spcAft>
                <a:spcPct val="0"/>
              </a:spcAft>
              <a:defRPr sz="1200">
                <a:solidFill>
                  <a:schemeClr val="tx1"/>
                </a:solidFill>
                <a:latin typeface="Verdana" pitchFamily="34" charset="0"/>
                <a:cs typeface="Arial" pitchFamily="34" charset="0"/>
              </a:defRPr>
            </a:lvl9pPr>
          </a:lstStyle>
          <a:p>
            <a:pPr>
              <a:spcBef>
                <a:spcPct val="0"/>
              </a:spcBef>
              <a:buFontTx/>
              <a:buNone/>
            </a:pPr>
            <a:fld id="{0D43E25A-8576-4D26-9EA5-A42D511E4EE7}" type="slidenum">
              <a:rPr lang="en-US" altLang="en-US" smtClean="0">
                <a:ea typeface="SimSun" pitchFamily="2" charset="-122"/>
              </a:rPr>
              <a:pPr>
                <a:spcBef>
                  <a:spcPct val="0"/>
                </a:spcBef>
                <a:buFontTx/>
                <a:buNone/>
              </a:pPr>
              <a:t>14</a:t>
            </a:fld>
            <a:endParaRPr lang="en-US" altLang="en-US" smtClean="0">
              <a:ea typeface="SimSun" pitchFamily="2" charset="-122"/>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Slide Image Placeholder 1"/>
          <p:cNvSpPr>
            <a:spLocks noGrp="1" noRot="1" noChangeAspect="1" noTextEdit="1"/>
          </p:cNvSpPr>
          <p:nvPr>
            <p:ph type="sldImg"/>
          </p:nvPr>
        </p:nvSpPr>
        <p:spPr/>
      </p:sp>
      <p:sp>
        <p:nvSpPr>
          <p:cNvPr id="34819" name="Notes Placeholder 2"/>
          <p:cNvSpPr>
            <a:spLocks noGrp="1"/>
          </p:cNvSpPr>
          <p:nvPr>
            <p:ph type="body" idx="1"/>
          </p:nvPr>
        </p:nvSpPr>
        <p:spPr>
          <a:noFill/>
        </p:spPr>
        <p:txBody>
          <a:bodyPr/>
          <a:lstStyle/>
          <a:p>
            <a:endParaRPr lang="en-US" altLang="en-US" smtClean="0"/>
          </a:p>
        </p:txBody>
      </p:sp>
      <p:sp>
        <p:nvSpPr>
          <p:cNvPr id="34820" name="Slide Number Placeholder 3"/>
          <p:cNvSpPr>
            <a:spLocks noGrp="1"/>
          </p:cNvSpPr>
          <p:nvPr>
            <p:ph type="sldNum" sz="quarter" idx="5"/>
          </p:nvPr>
        </p:nvSpPr>
        <p:spPr>
          <a:noFill/>
        </p:spPr>
        <p:txBody>
          <a:bodyPr/>
          <a:lstStyle>
            <a:lvl1pPr eaLnBrk="0" hangingPunct="0">
              <a:spcBef>
                <a:spcPct val="30000"/>
              </a:spcBef>
              <a:defRPr sz="1200">
                <a:solidFill>
                  <a:schemeClr val="tx1"/>
                </a:solidFill>
                <a:latin typeface="Verdana" pitchFamily="34" charset="0"/>
                <a:cs typeface="Arial" pitchFamily="34" charset="0"/>
              </a:defRPr>
            </a:lvl1pPr>
            <a:lvl2pPr marL="742950" indent="-285750" eaLnBrk="0" hangingPunct="0">
              <a:spcBef>
                <a:spcPct val="30000"/>
              </a:spcBef>
              <a:defRPr sz="1200">
                <a:solidFill>
                  <a:schemeClr val="tx1"/>
                </a:solidFill>
                <a:latin typeface="Verdana" pitchFamily="34" charset="0"/>
                <a:cs typeface="Arial" pitchFamily="34" charset="0"/>
              </a:defRPr>
            </a:lvl2pPr>
            <a:lvl3pPr marL="1143000" indent="-228600" eaLnBrk="0" hangingPunct="0">
              <a:spcBef>
                <a:spcPct val="30000"/>
              </a:spcBef>
              <a:defRPr sz="1200">
                <a:solidFill>
                  <a:schemeClr val="tx1"/>
                </a:solidFill>
                <a:latin typeface="Verdana" pitchFamily="34" charset="0"/>
                <a:cs typeface="Arial" pitchFamily="34" charset="0"/>
              </a:defRPr>
            </a:lvl3pPr>
            <a:lvl4pPr marL="1600200" indent="-228600" eaLnBrk="0" hangingPunct="0">
              <a:spcBef>
                <a:spcPct val="30000"/>
              </a:spcBef>
              <a:defRPr sz="1200">
                <a:solidFill>
                  <a:schemeClr val="tx1"/>
                </a:solidFill>
                <a:latin typeface="Verdana" pitchFamily="34" charset="0"/>
                <a:cs typeface="Arial" pitchFamily="34" charset="0"/>
              </a:defRPr>
            </a:lvl4pPr>
            <a:lvl5pPr marL="2057400" indent="-228600" eaLnBrk="0" hangingPunct="0">
              <a:spcBef>
                <a:spcPct val="30000"/>
              </a:spcBef>
              <a:defRPr sz="1200">
                <a:solidFill>
                  <a:schemeClr val="tx1"/>
                </a:solidFill>
                <a:latin typeface="Verdana" pitchFamily="34" charset="0"/>
                <a:cs typeface="Arial" pitchFamily="34" charset="0"/>
              </a:defRPr>
            </a:lvl5pPr>
            <a:lvl6pPr marL="2514600" indent="-228600" eaLnBrk="0" fontAlgn="base" hangingPunct="0">
              <a:spcBef>
                <a:spcPct val="30000"/>
              </a:spcBef>
              <a:spcAft>
                <a:spcPct val="0"/>
              </a:spcAft>
              <a:defRPr sz="1200">
                <a:solidFill>
                  <a:schemeClr val="tx1"/>
                </a:solidFill>
                <a:latin typeface="Verdana" pitchFamily="34" charset="0"/>
                <a:cs typeface="Arial" pitchFamily="34" charset="0"/>
              </a:defRPr>
            </a:lvl6pPr>
            <a:lvl7pPr marL="2971800" indent="-228600" eaLnBrk="0" fontAlgn="base" hangingPunct="0">
              <a:spcBef>
                <a:spcPct val="30000"/>
              </a:spcBef>
              <a:spcAft>
                <a:spcPct val="0"/>
              </a:spcAft>
              <a:defRPr sz="1200">
                <a:solidFill>
                  <a:schemeClr val="tx1"/>
                </a:solidFill>
                <a:latin typeface="Verdana" pitchFamily="34" charset="0"/>
                <a:cs typeface="Arial" pitchFamily="34" charset="0"/>
              </a:defRPr>
            </a:lvl7pPr>
            <a:lvl8pPr marL="3429000" indent="-228600" eaLnBrk="0" fontAlgn="base" hangingPunct="0">
              <a:spcBef>
                <a:spcPct val="30000"/>
              </a:spcBef>
              <a:spcAft>
                <a:spcPct val="0"/>
              </a:spcAft>
              <a:defRPr sz="1200">
                <a:solidFill>
                  <a:schemeClr val="tx1"/>
                </a:solidFill>
                <a:latin typeface="Verdana" pitchFamily="34" charset="0"/>
                <a:cs typeface="Arial" pitchFamily="34" charset="0"/>
              </a:defRPr>
            </a:lvl8pPr>
            <a:lvl9pPr marL="3886200" indent="-228600" eaLnBrk="0" fontAlgn="base" hangingPunct="0">
              <a:spcBef>
                <a:spcPct val="30000"/>
              </a:spcBef>
              <a:spcAft>
                <a:spcPct val="0"/>
              </a:spcAft>
              <a:defRPr sz="1200">
                <a:solidFill>
                  <a:schemeClr val="tx1"/>
                </a:solidFill>
                <a:latin typeface="Verdana" pitchFamily="34" charset="0"/>
                <a:cs typeface="Arial" pitchFamily="34" charset="0"/>
              </a:defRPr>
            </a:lvl9pPr>
          </a:lstStyle>
          <a:p>
            <a:pPr>
              <a:spcBef>
                <a:spcPct val="0"/>
              </a:spcBef>
              <a:buFontTx/>
              <a:buNone/>
            </a:pPr>
            <a:fld id="{5502AB41-94D7-4D25-AA0E-B3E4D755973D}" type="slidenum">
              <a:rPr lang="en-US" altLang="en-US" smtClean="0">
                <a:ea typeface="SimSun" pitchFamily="2" charset="-122"/>
              </a:rPr>
              <a:pPr>
                <a:spcBef>
                  <a:spcPct val="0"/>
                </a:spcBef>
                <a:buFontTx/>
                <a:buNone/>
              </a:pPr>
              <a:t>15</a:t>
            </a:fld>
            <a:endParaRPr lang="en-US" altLang="en-US" smtClean="0">
              <a:ea typeface="SimSun" pitchFamily="2" charset="-122"/>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Slide Image Placeholder 1"/>
          <p:cNvSpPr>
            <a:spLocks noGrp="1" noRot="1" noChangeAspect="1" noTextEdit="1"/>
          </p:cNvSpPr>
          <p:nvPr>
            <p:ph type="sldImg"/>
          </p:nvPr>
        </p:nvSpPr>
        <p:spPr/>
      </p:sp>
      <p:sp>
        <p:nvSpPr>
          <p:cNvPr id="35843" name="Notes Placeholder 2"/>
          <p:cNvSpPr>
            <a:spLocks noGrp="1"/>
          </p:cNvSpPr>
          <p:nvPr>
            <p:ph type="body" idx="1"/>
          </p:nvPr>
        </p:nvSpPr>
        <p:spPr>
          <a:noFill/>
        </p:spPr>
        <p:txBody>
          <a:bodyPr/>
          <a:lstStyle/>
          <a:p>
            <a:endParaRPr lang="en-US" altLang="en-US" smtClean="0"/>
          </a:p>
        </p:txBody>
      </p:sp>
      <p:sp>
        <p:nvSpPr>
          <p:cNvPr id="35844" name="Slide Number Placeholder 3"/>
          <p:cNvSpPr>
            <a:spLocks noGrp="1"/>
          </p:cNvSpPr>
          <p:nvPr>
            <p:ph type="sldNum" sz="quarter" idx="5"/>
          </p:nvPr>
        </p:nvSpPr>
        <p:spPr>
          <a:noFill/>
        </p:spPr>
        <p:txBody>
          <a:bodyPr/>
          <a:lstStyle>
            <a:lvl1pPr eaLnBrk="0" hangingPunct="0">
              <a:spcBef>
                <a:spcPct val="30000"/>
              </a:spcBef>
              <a:defRPr sz="1200">
                <a:solidFill>
                  <a:schemeClr val="tx1"/>
                </a:solidFill>
                <a:latin typeface="Verdana" pitchFamily="34" charset="0"/>
                <a:cs typeface="Arial" pitchFamily="34" charset="0"/>
              </a:defRPr>
            </a:lvl1pPr>
            <a:lvl2pPr marL="742950" indent="-285750" eaLnBrk="0" hangingPunct="0">
              <a:spcBef>
                <a:spcPct val="30000"/>
              </a:spcBef>
              <a:defRPr sz="1200">
                <a:solidFill>
                  <a:schemeClr val="tx1"/>
                </a:solidFill>
                <a:latin typeface="Verdana" pitchFamily="34" charset="0"/>
                <a:cs typeface="Arial" pitchFamily="34" charset="0"/>
              </a:defRPr>
            </a:lvl2pPr>
            <a:lvl3pPr marL="1143000" indent="-228600" eaLnBrk="0" hangingPunct="0">
              <a:spcBef>
                <a:spcPct val="30000"/>
              </a:spcBef>
              <a:defRPr sz="1200">
                <a:solidFill>
                  <a:schemeClr val="tx1"/>
                </a:solidFill>
                <a:latin typeface="Verdana" pitchFamily="34" charset="0"/>
                <a:cs typeface="Arial" pitchFamily="34" charset="0"/>
              </a:defRPr>
            </a:lvl3pPr>
            <a:lvl4pPr marL="1600200" indent="-228600" eaLnBrk="0" hangingPunct="0">
              <a:spcBef>
                <a:spcPct val="30000"/>
              </a:spcBef>
              <a:defRPr sz="1200">
                <a:solidFill>
                  <a:schemeClr val="tx1"/>
                </a:solidFill>
                <a:latin typeface="Verdana" pitchFamily="34" charset="0"/>
                <a:cs typeface="Arial" pitchFamily="34" charset="0"/>
              </a:defRPr>
            </a:lvl4pPr>
            <a:lvl5pPr marL="2057400" indent="-228600" eaLnBrk="0" hangingPunct="0">
              <a:spcBef>
                <a:spcPct val="30000"/>
              </a:spcBef>
              <a:defRPr sz="1200">
                <a:solidFill>
                  <a:schemeClr val="tx1"/>
                </a:solidFill>
                <a:latin typeface="Verdana" pitchFamily="34" charset="0"/>
                <a:cs typeface="Arial" pitchFamily="34" charset="0"/>
              </a:defRPr>
            </a:lvl5pPr>
            <a:lvl6pPr marL="2514600" indent="-228600" eaLnBrk="0" fontAlgn="base" hangingPunct="0">
              <a:spcBef>
                <a:spcPct val="30000"/>
              </a:spcBef>
              <a:spcAft>
                <a:spcPct val="0"/>
              </a:spcAft>
              <a:defRPr sz="1200">
                <a:solidFill>
                  <a:schemeClr val="tx1"/>
                </a:solidFill>
                <a:latin typeface="Verdana" pitchFamily="34" charset="0"/>
                <a:cs typeface="Arial" pitchFamily="34" charset="0"/>
              </a:defRPr>
            </a:lvl6pPr>
            <a:lvl7pPr marL="2971800" indent="-228600" eaLnBrk="0" fontAlgn="base" hangingPunct="0">
              <a:spcBef>
                <a:spcPct val="30000"/>
              </a:spcBef>
              <a:spcAft>
                <a:spcPct val="0"/>
              </a:spcAft>
              <a:defRPr sz="1200">
                <a:solidFill>
                  <a:schemeClr val="tx1"/>
                </a:solidFill>
                <a:latin typeface="Verdana" pitchFamily="34" charset="0"/>
                <a:cs typeface="Arial" pitchFamily="34" charset="0"/>
              </a:defRPr>
            </a:lvl7pPr>
            <a:lvl8pPr marL="3429000" indent="-228600" eaLnBrk="0" fontAlgn="base" hangingPunct="0">
              <a:spcBef>
                <a:spcPct val="30000"/>
              </a:spcBef>
              <a:spcAft>
                <a:spcPct val="0"/>
              </a:spcAft>
              <a:defRPr sz="1200">
                <a:solidFill>
                  <a:schemeClr val="tx1"/>
                </a:solidFill>
                <a:latin typeface="Verdana" pitchFamily="34" charset="0"/>
                <a:cs typeface="Arial" pitchFamily="34" charset="0"/>
              </a:defRPr>
            </a:lvl8pPr>
            <a:lvl9pPr marL="3886200" indent="-228600" eaLnBrk="0" fontAlgn="base" hangingPunct="0">
              <a:spcBef>
                <a:spcPct val="30000"/>
              </a:spcBef>
              <a:spcAft>
                <a:spcPct val="0"/>
              </a:spcAft>
              <a:defRPr sz="1200">
                <a:solidFill>
                  <a:schemeClr val="tx1"/>
                </a:solidFill>
                <a:latin typeface="Verdana" pitchFamily="34" charset="0"/>
                <a:cs typeface="Arial" pitchFamily="34" charset="0"/>
              </a:defRPr>
            </a:lvl9pPr>
          </a:lstStyle>
          <a:p>
            <a:pPr>
              <a:spcBef>
                <a:spcPct val="0"/>
              </a:spcBef>
              <a:buFontTx/>
              <a:buNone/>
            </a:pPr>
            <a:fld id="{6045AC68-FB67-4A38-99E9-C3BDECD6EAB1}" type="slidenum">
              <a:rPr lang="en-US" altLang="en-US" smtClean="0">
                <a:ea typeface="SimSun" pitchFamily="2" charset="-122"/>
              </a:rPr>
              <a:pPr>
                <a:spcBef>
                  <a:spcPct val="0"/>
                </a:spcBef>
                <a:buFontTx/>
                <a:buNone/>
              </a:pPr>
              <a:t>16</a:t>
            </a:fld>
            <a:endParaRPr lang="en-US" altLang="en-US" smtClean="0">
              <a:ea typeface="SimSun" pitchFamily="2" charset="-122"/>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Slide Image Placeholder 1"/>
          <p:cNvSpPr>
            <a:spLocks noGrp="1" noRot="1" noChangeAspect="1" noTextEdit="1"/>
          </p:cNvSpPr>
          <p:nvPr>
            <p:ph type="sldImg"/>
          </p:nvPr>
        </p:nvSpPr>
        <p:spPr/>
      </p:sp>
      <p:sp>
        <p:nvSpPr>
          <p:cNvPr id="36867" name="Notes Placeholder 2"/>
          <p:cNvSpPr>
            <a:spLocks noGrp="1"/>
          </p:cNvSpPr>
          <p:nvPr>
            <p:ph type="body" idx="1"/>
          </p:nvPr>
        </p:nvSpPr>
        <p:spPr>
          <a:noFill/>
        </p:spPr>
        <p:txBody>
          <a:bodyPr/>
          <a:lstStyle/>
          <a:p>
            <a:endParaRPr lang="en-US" altLang="en-US" smtClean="0"/>
          </a:p>
        </p:txBody>
      </p:sp>
      <p:sp>
        <p:nvSpPr>
          <p:cNvPr id="36868" name="Slide Number Placeholder 3"/>
          <p:cNvSpPr>
            <a:spLocks noGrp="1"/>
          </p:cNvSpPr>
          <p:nvPr>
            <p:ph type="sldNum" sz="quarter" idx="5"/>
          </p:nvPr>
        </p:nvSpPr>
        <p:spPr>
          <a:noFill/>
        </p:spPr>
        <p:txBody>
          <a:bodyPr/>
          <a:lstStyle>
            <a:lvl1pPr eaLnBrk="0" hangingPunct="0">
              <a:spcBef>
                <a:spcPct val="30000"/>
              </a:spcBef>
              <a:defRPr sz="1200">
                <a:solidFill>
                  <a:schemeClr val="tx1"/>
                </a:solidFill>
                <a:latin typeface="Verdana" pitchFamily="34" charset="0"/>
                <a:cs typeface="Arial" pitchFamily="34" charset="0"/>
              </a:defRPr>
            </a:lvl1pPr>
            <a:lvl2pPr marL="742950" indent="-285750" eaLnBrk="0" hangingPunct="0">
              <a:spcBef>
                <a:spcPct val="30000"/>
              </a:spcBef>
              <a:defRPr sz="1200">
                <a:solidFill>
                  <a:schemeClr val="tx1"/>
                </a:solidFill>
                <a:latin typeface="Verdana" pitchFamily="34" charset="0"/>
                <a:cs typeface="Arial" pitchFamily="34" charset="0"/>
              </a:defRPr>
            </a:lvl2pPr>
            <a:lvl3pPr marL="1143000" indent="-228600" eaLnBrk="0" hangingPunct="0">
              <a:spcBef>
                <a:spcPct val="30000"/>
              </a:spcBef>
              <a:defRPr sz="1200">
                <a:solidFill>
                  <a:schemeClr val="tx1"/>
                </a:solidFill>
                <a:latin typeface="Verdana" pitchFamily="34" charset="0"/>
                <a:cs typeface="Arial" pitchFamily="34" charset="0"/>
              </a:defRPr>
            </a:lvl3pPr>
            <a:lvl4pPr marL="1600200" indent="-228600" eaLnBrk="0" hangingPunct="0">
              <a:spcBef>
                <a:spcPct val="30000"/>
              </a:spcBef>
              <a:defRPr sz="1200">
                <a:solidFill>
                  <a:schemeClr val="tx1"/>
                </a:solidFill>
                <a:latin typeface="Verdana" pitchFamily="34" charset="0"/>
                <a:cs typeface="Arial" pitchFamily="34" charset="0"/>
              </a:defRPr>
            </a:lvl4pPr>
            <a:lvl5pPr marL="2057400" indent="-228600" eaLnBrk="0" hangingPunct="0">
              <a:spcBef>
                <a:spcPct val="30000"/>
              </a:spcBef>
              <a:defRPr sz="1200">
                <a:solidFill>
                  <a:schemeClr val="tx1"/>
                </a:solidFill>
                <a:latin typeface="Verdana" pitchFamily="34" charset="0"/>
                <a:cs typeface="Arial" pitchFamily="34" charset="0"/>
              </a:defRPr>
            </a:lvl5pPr>
            <a:lvl6pPr marL="2514600" indent="-228600" eaLnBrk="0" fontAlgn="base" hangingPunct="0">
              <a:spcBef>
                <a:spcPct val="30000"/>
              </a:spcBef>
              <a:spcAft>
                <a:spcPct val="0"/>
              </a:spcAft>
              <a:defRPr sz="1200">
                <a:solidFill>
                  <a:schemeClr val="tx1"/>
                </a:solidFill>
                <a:latin typeface="Verdana" pitchFamily="34" charset="0"/>
                <a:cs typeface="Arial" pitchFamily="34" charset="0"/>
              </a:defRPr>
            </a:lvl6pPr>
            <a:lvl7pPr marL="2971800" indent="-228600" eaLnBrk="0" fontAlgn="base" hangingPunct="0">
              <a:spcBef>
                <a:spcPct val="30000"/>
              </a:spcBef>
              <a:spcAft>
                <a:spcPct val="0"/>
              </a:spcAft>
              <a:defRPr sz="1200">
                <a:solidFill>
                  <a:schemeClr val="tx1"/>
                </a:solidFill>
                <a:latin typeface="Verdana" pitchFamily="34" charset="0"/>
                <a:cs typeface="Arial" pitchFamily="34" charset="0"/>
              </a:defRPr>
            </a:lvl7pPr>
            <a:lvl8pPr marL="3429000" indent="-228600" eaLnBrk="0" fontAlgn="base" hangingPunct="0">
              <a:spcBef>
                <a:spcPct val="30000"/>
              </a:spcBef>
              <a:spcAft>
                <a:spcPct val="0"/>
              </a:spcAft>
              <a:defRPr sz="1200">
                <a:solidFill>
                  <a:schemeClr val="tx1"/>
                </a:solidFill>
                <a:latin typeface="Verdana" pitchFamily="34" charset="0"/>
                <a:cs typeface="Arial" pitchFamily="34" charset="0"/>
              </a:defRPr>
            </a:lvl8pPr>
            <a:lvl9pPr marL="3886200" indent="-228600" eaLnBrk="0" fontAlgn="base" hangingPunct="0">
              <a:spcBef>
                <a:spcPct val="30000"/>
              </a:spcBef>
              <a:spcAft>
                <a:spcPct val="0"/>
              </a:spcAft>
              <a:defRPr sz="1200">
                <a:solidFill>
                  <a:schemeClr val="tx1"/>
                </a:solidFill>
                <a:latin typeface="Verdana" pitchFamily="34" charset="0"/>
                <a:cs typeface="Arial" pitchFamily="34" charset="0"/>
              </a:defRPr>
            </a:lvl9pPr>
          </a:lstStyle>
          <a:p>
            <a:pPr>
              <a:spcBef>
                <a:spcPct val="0"/>
              </a:spcBef>
              <a:buFontTx/>
              <a:buNone/>
            </a:pPr>
            <a:fld id="{299135BD-E1E2-4957-B307-E6A20B4DCFD2}" type="slidenum">
              <a:rPr lang="en-US" altLang="en-US" smtClean="0">
                <a:ea typeface="SimSun" pitchFamily="2" charset="-122"/>
              </a:rPr>
              <a:pPr>
                <a:spcBef>
                  <a:spcPct val="0"/>
                </a:spcBef>
                <a:buFontTx/>
                <a:buNone/>
              </a:pPr>
              <a:t>17</a:t>
            </a:fld>
            <a:endParaRPr lang="en-US" altLang="en-US" smtClean="0">
              <a:ea typeface="SimSun" pitchFamily="2" charset="-122"/>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p:cSld>
    <p:bg bwMode="auto">
      <p:bgPr>
        <a:solidFill>
          <a:srgbClr val="FFFFFF"/>
        </a:solidFill>
        <a:effectLst/>
      </p:bgPr>
    </p:bg>
    <p:spTree>
      <p:nvGrpSpPr>
        <p:cNvPr id="1" name=""/>
        <p:cNvGrpSpPr/>
        <p:nvPr/>
      </p:nvGrpSpPr>
      <p:grpSpPr>
        <a:xfrm>
          <a:off x="0" y="0"/>
          <a:ext cx="0" cy="0"/>
          <a:chOff x="0" y="0"/>
          <a:chExt cx="0" cy="0"/>
        </a:xfrm>
      </p:grpSpPr>
      <p:sp>
        <p:nvSpPr>
          <p:cNvPr id="22530" name="Slide Image Placeholder 1"/>
          <p:cNvSpPr>
            <a:spLocks noGrp="1" noRot="1" noChangeAspect="1" noTextEdit="1"/>
          </p:cNvSpPr>
          <p:nvPr>
            <p:ph type="sldImg"/>
          </p:nvPr>
        </p:nvSpPr>
        <p:spPr/>
      </p:sp>
      <p:sp>
        <p:nvSpPr>
          <p:cNvPr id="22531" name="Notes Placeholder 2"/>
          <p:cNvSpPr>
            <a:spLocks noGrp="1"/>
          </p:cNvSpPr>
          <p:nvPr>
            <p:ph type="body" idx="1"/>
          </p:nvPr>
        </p:nvSpPr>
        <p:spPr>
          <a:noFill/>
        </p:spPr>
        <p:txBody>
          <a:bodyPr/>
          <a:lstStyle/>
          <a:p>
            <a:r>
              <a:rPr lang="en-US" altLang="en-US" smtClean="0"/>
              <a:t>ITU has taken a leadership position to bring the multitude of technologies that target urban problems into the forefront. ITU is working on standards for a multitude of technologies that can target urban problems, including intelligent transport that can be applied to make city streets safer and cleaner; smart water and smart grid to create greater efficiency in these vital utilities; faster broadband technologies to ensure equitable access; cloud computing that offers to power many future applications. </a:t>
            </a:r>
          </a:p>
          <a:p>
            <a:endParaRPr lang="en-US" altLang="en-US" smtClean="0"/>
          </a:p>
          <a:p>
            <a:r>
              <a:rPr lang="en-US" altLang="en-US" smtClean="0"/>
              <a:t>To address the specific issue we have established a new Focus Group on Smart Sustainable Cities to assess the standardization requirements of cities aiming to boost their social, economic and environmental sustainability through the integration of ICTs in their infrastructures and operations.</a:t>
            </a:r>
          </a:p>
          <a:p>
            <a:endParaRPr lang="en-US" altLang="en-US" smtClean="0"/>
          </a:p>
          <a:p>
            <a:r>
              <a:rPr lang="en-US" altLang="en-US" smtClean="0"/>
              <a:t>FG SSC is trying to respond to key unsolved questions such as:  what do we mean by smart sustainable city? what are the key performance indicators (KPIs) to gauge the success of smart city ICT deployments? Who are the key stakeholders in developing smart sustainable cities (SSC)? To what extend should we consider a city ‘sustainable’? </a:t>
            </a:r>
          </a:p>
          <a:p>
            <a:r>
              <a:rPr lang="en-US" altLang="en-US" smtClean="0"/>
              <a:t>Essentially, how should we standardize the development of SSC? Where do we find a set of standards that acts as the foundation of SSC development which cities around the globe could develop upon? </a:t>
            </a:r>
          </a:p>
          <a:p>
            <a:endParaRPr lang="en-US" altLang="en-US" smtClean="0"/>
          </a:p>
          <a:p>
            <a:r>
              <a:rPr lang="en-US" altLang="en-US" smtClean="0">
                <a:solidFill>
                  <a:srgbClr val="2E2E2E"/>
                </a:solidFill>
              </a:rPr>
              <a:t>This “Focus Group on Smart and Sustainable Cities” contributes to leverage the role of the ICT sector to foster the growth of smart and sustainable cities worldwide.</a:t>
            </a:r>
          </a:p>
          <a:p>
            <a:endParaRPr lang="en-US" altLang="en-US" smtClean="0"/>
          </a:p>
          <a:p>
            <a:endParaRPr lang="en-US" altLang="en-US" smtClean="0"/>
          </a:p>
        </p:txBody>
      </p:sp>
      <p:sp>
        <p:nvSpPr>
          <p:cNvPr id="22532" name="Slide Number Placeholder 3"/>
          <p:cNvSpPr txBox="1">
            <a:spLocks noGrp="1" noChangeArrowheads="1"/>
          </p:cNvSpPr>
          <p:nvPr/>
        </p:nvSpPr>
        <p:spPr bwMode="auto">
          <a:xfrm>
            <a:off x="5268396" y="6659207"/>
            <a:ext cx="4028004" cy="3511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spcBef>
                <a:spcPct val="30000"/>
              </a:spcBef>
              <a:defRPr sz="1200">
                <a:solidFill>
                  <a:schemeClr val="tx1"/>
                </a:solidFill>
                <a:latin typeface="Verdana" pitchFamily="34" charset="0"/>
                <a:cs typeface="Arial" pitchFamily="34" charset="0"/>
              </a:defRPr>
            </a:lvl1pPr>
            <a:lvl2pPr marL="742950" indent="-285750" eaLnBrk="0" hangingPunct="0">
              <a:spcBef>
                <a:spcPct val="30000"/>
              </a:spcBef>
              <a:defRPr sz="1200">
                <a:solidFill>
                  <a:schemeClr val="tx1"/>
                </a:solidFill>
                <a:latin typeface="Verdana" pitchFamily="34" charset="0"/>
                <a:cs typeface="Arial" pitchFamily="34" charset="0"/>
              </a:defRPr>
            </a:lvl2pPr>
            <a:lvl3pPr marL="1143000" indent="-228600" eaLnBrk="0" hangingPunct="0">
              <a:spcBef>
                <a:spcPct val="30000"/>
              </a:spcBef>
              <a:defRPr sz="1200">
                <a:solidFill>
                  <a:schemeClr val="tx1"/>
                </a:solidFill>
                <a:latin typeface="Verdana" pitchFamily="34" charset="0"/>
                <a:cs typeface="Arial" pitchFamily="34" charset="0"/>
              </a:defRPr>
            </a:lvl3pPr>
            <a:lvl4pPr marL="1600200" indent="-228600" eaLnBrk="0" hangingPunct="0">
              <a:spcBef>
                <a:spcPct val="30000"/>
              </a:spcBef>
              <a:defRPr sz="1200">
                <a:solidFill>
                  <a:schemeClr val="tx1"/>
                </a:solidFill>
                <a:latin typeface="Verdana" pitchFamily="34" charset="0"/>
                <a:cs typeface="Arial" pitchFamily="34" charset="0"/>
              </a:defRPr>
            </a:lvl4pPr>
            <a:lvl5pPr marL="2057400" indent="-228600" eaLnBrk="0" hangingPunct="0">
              <a:spcBef>
                <a:spcPct val="30000"/>
              </a:spcBef>
              <a:defRPr sz="1200">
                <a:solidFill>
                  <a:schemeClr val="tx1"/>
                </a:solidFill>
                <a:latin typeface="Verdana" pitchFamily="34" charset="0"/>
                <a:cs typeface="Arial" pitchFamily="34" charset="0"/>
              </a:defRPr>
            </a:lvl5pPr>
            <a:lvl6pPr marL="2514600" indent="-228600" eaLnBrk="0" fontAlgn="base" hangingPunct="0">
              <a:spcBef>
                <a:spcPct val="30000"/>
              </a:spcBef>
              <a:spcAft>
                <a:spcPct val="0"/>
              </a:spcAft>
              <a:defRPr sz="1200">
                <a:solidFill>
                  <a:schemeClr val="tx1"/>
                </a:solidFill>
                <a:latin typeface="Verdana" pitchFamily="34" charset="0"/>
                <a:cs typeface="Arial" pitchFamily="34" charset="0"/>
              </a:defRPr>
            </a:lvl6pPr>
            <a:lvl7pPr marL="2971800" indent="-228600" eaLnBrk="0" fontAlgn="base" hangingPunct="0">
              <a:spcBef>
                <a:spcPct val="30000"/>
              </a:spcBef>
              <a:spcAft>
                <a:spcPct val="0"/>
              </a:spcAft>
              <a:defRPr sz="1200">
                <a:solidFill>
                  <a:schemeClr val="tx1"/>
                </a:solidFill>
                <a:latin typeface="Verdana" pitchFamily="34" charset="0"/>
                <a:cs typeface="Arial" pitchFamily="34" charset="0"/>
              </a:defRPr>
            </a:lvl7pPr>
            <a:lvl8pPr marL="3429000" indent="-228600" eaLnBrk="0" fontAlgn="base" hangingPunct="0">
              <a:spcBef>
                <a:spcPct val="30000"/>
              </a:spcBef>
              <a:spcAft>
                <a:spcPct val="0"/>
              </a:spcAft>
              <a:defRPr sz="1200">
                <a:solidFill>
                  <a:schemeClr val="tx1"/>
                </a:solidFill>
                <a:latin typeface="Verdana" pitchFamily="34" charset="0"/>
                <a:cs typeface="Arial" pitchFamily="34" charset="0"/>
              </a:defRPr>
            </a:lvl8pPr>
            <a:lvl9pPr marL="3886200" indent="-228600" eaLnBrk="0" fontAlgn="base" hangingPunct="0">
              <a:spcBef>
                <a:spcPct val="30000"/>
              </a:spcBef>
              <a:spcAft>
                <a:spcPct val="0"/>
              </a:spcAft>
              <a:defRPr sz="1200">
                <a:solidFill>
                  <a:schemeClr val="tx1"/>
                </a:solidFill>
                <a:latin typeface="Verdana" pitchFamily="34" charset="0"/>
                <a:cs typeface="Arial" pitchFamily="34" charset="0"/>
              </a:defRPr>
            </a:lvl9pPr>
          </a:lstStyle>
          <a:p>
            <a:pPr algn="r">
              <a:spcBef>
                <a:spcPct val="0"/>
              </a:spcBef>
              <a:buFontTx/>
              <a:buNone/>
            </a:pPr>
            <a:fld id="{57808DC0-5ACD-4449-8CF9-6F021A8299AC}" type="slidenum">
              <a:rPr lang="en-US" altLang="en-US"/>
              <a:pPr algn="r">
                <a:spcBef>
                  <a:spcPct val="0"/>
                </a:spcBef>
                <a:buFontTx/>
                <a:buNone/>
              </a:pPr>
              <a:t>3</a:t>
            </a:fld>
            <a:endParaRPr lang="en-US" altLang="en-US"/>
          </a:p>
        </p:txBody>
      </p:sp>
    </p:spTree>
  </p:cSld>
  <p:clrMapOvr>
    <a:overrideClrMapping bg1="lt1" tx1="dk1" bg2="lt2" tx2="dk2" accent1="accent1" accent2="accent2" accent3="accent3" accent4="accent4" accent5="accent5" accent6="accent6" hlink="hlink" folHlink="folHlink"/>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p:cSld>
    <p:bg bwMode="auto">
      <p:bgPr>
        <a:solidFill>
          <a:srgbClr val="FFFFFF"/>
        </a:solidFill>
        <a:effectLst/>
      </p:bgPr>
    </p:bg>
    <p:spTree>
      <p:nvGrpSpPr>
        <p:cNvPr id="1" name=""/>
        <p:cNvGrpSpPr/>
        <p:nvPr/>
      </p:nvGrpSpPr>
      <p:grpSpPr>
        <a:xfrm>
          <a:off x="0" y="0"/>
          <a:ext cx="0" cy="0"/>
          <a:chOff x="0" y="0"/>
          <a:chExt cx="0" cy="0"/>
        </a:xfrm>
      </p:grpSpPr>
      <p:sp>
        <p:nvSpPr>
          <p:cNvPr id="23554" name="Slide Image Placeholder 1"/>
          <p:cNvSpPr>
            <a:spLocks noGrp="1" noRot="1" noChangeAspect="1" noTextEdit="1"/>
          </p:cNvSpPr>
          <p:nvPr>
            <p:ph type="sldImg"/>
          </p:nvPr>
        </p:nvSpPr>
        <p:spPr/>
      </p:sp>
      <p:sp>
        <p:nvSpPr>
          <p:cNvPr id="23555" name="Notes Placeholder 2"/>
          <p:cNvSpPr>
            <a:spLocks noGrp="1"/>
          </p:cNvSpPr>
          <p:nvPr>
            <p:ph type="body" idx="1"/>
          </p:nvPr>
        </p:nvSpPr>
        <p:spPr>
          <a:noFill/>
        </p:spPr>
        <p:txBody>
          <a:bodyPr/>
          <a:lstStyle/>
          <a:p>
            <a:r>
              <a:rPr lang="en-US" altLang="en-US" smtClean="0"/>
              <a:t>ITU has taken a leadership position to bring the multitude of technologies that target urban problems into the forefront. ITU is working on standards for a multitude of technologies that can target urban problems, including intelligent transport that can be applied to make city streets safer and cleaner; smart water and smart grid to create greater efficiency in these vital utilities; faster broadband technologies to ensure equitable access; cloud computing that offers to power many future applications. </a:t>
            </a:r>
          </a:p>
          <a:p>
            <a:endParaRPr lang="en-US" altLang="en-US" smtClean="0"/>
          </a:p>
          <a:p>
            <a:r>
              <a:rPr lang="en-US" altLang="en-US" smtClean="0"/>
              <a:t>To address the specific issue we have established a new Focus Group on Smart Sustainable Cities to assess the standardization requirements of cities aiming to boost their social, economic and environmental sustainability through the integration of ICTs in their infrastructures and operations.</a:t>
            </a:r>
          </a:p>
          <a:p>
            <a:endParaRPr lang="en-US" altLang="en-US" smtClean="0"/>
          </a:p>
          <a:p>
            <a:r>
              <a:rPr lang="en-US" altLang="en-US" smtClean="0"/>
              <a:t>FG SSC is trying to respond to key unsolved questions such as:  what do we mean by smart sustainable city? what are the key performance indicators (KPIs) to gauge the success of smart city ICT deployments? Who are the key stakeholders in developing smart sustainable cities (SSC)? To what extend should we consider a city ‘sustainable’? </a:t>
            </a:r>
          </a:p>
          <a:p>
            <a:r>
              <a:rPr lang="en-US" altLang="en-US" smtClean="0"/>
              <a:t>Essentially, how should we standardize the development of SSC? Where do we find a set of standards that acts as the foundation of SSC development which cities around the globe could develop upon? </a:t>
            </a:r>
          </a:p>
          <a:p>
            <a:endParaRPr lang="en-US" altLang="en-US" smtClean="0"/>
          </a:p>
          <a:p>
            <a:r>
              <a:rPr lang="en-US" altLang="en-US" smtClean="0">
                <a:solidFill>
                  <a:srgbClr val="2E2E2E"/>
                </a:solidFill>
              </a:rPr>
              <a:t>This “Focus Group on Smart and Sustainable Cities” contributes to leverage the role of the ICT sector to foster the growth of smart and sustainable cities worldwide.</a:t>
            </a:r>
          </a:p>
          <a:p>
            <a:endParaRPr lang="en-US" altLang="en-US" smtClean="0"/>
          </a:p>
          <a:p>
            <a:endParaRPr lang="en-US" altLang="en-US" smtClean="0"/>
          </a:p>
        </p:txBody>
      </p:sp>
      <p:sp>
        <p:nvSpPr>
          <p:cNvPr id="23556" name="Slide Number Placeholder 3"/>
          <p:cNvSpPr txBox="1">
            <a:spLocks noGrp="1" noChangeArrowheads="1"/>
          </p:cNvSpPr>
          <p:nvPr/>
        </p:nvSpPr>
        <p:spPr bwMode="auto">
          <a:xfrm>
            <a:off x="5268396" y="6659207"/>
            <a:ext cx="4028004" cy="3511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spcBef>
                <a:spcPct val="30000"/>
              </a:spcBef>
              <a:defRPr sz="1200">
                <a:solidFill>
                  <a:schemeClr val="tx1"/>
                </a:solidFill>
                <a:latin typeface="Verdana" pitchFamily="34" charset="0"/>
                <a:cs typeface="Arial" pitchFamily="34" charset="0"/>
              </a:defRPr>
            </a:lvl1pPr>
            <a:lvl2pPr marL="742950" indent="-285750" eaLnBrk="0" hangingPunct="0">
              <a:spcBef>
                <a:spcPct val="30000"/>
              </a:spcBef>
              <a:defRPr sz="1200">
                <a:solidFill>
                  <a:schemeClr val="tx1"/>
                </a:solidFill>
                <a:latin typeface="Verdana" pitchFamily="34" charset="0"/>
                <a:cs typeface="Arial" pitchFamily="34" charset="0"/>
              </a:defRPr>
            </a:lvl2pPr>
            <a:lvl3pPr marL="1143000" indent="-228600" eaLnBrk="0" hangingPunct="0">
              <a:spcBef>
                <a:spcPct val="30000"/>
              </a:spcBef>
              <a:defRPr sz="1200">
                <a:solidFill>
                  <a:schemeClr val="tx1"/>
                </a:solidFill>
                <a:latin typeface="Verdana" pitchFamily="34" charset="0"/>
                <a:cs typeface="Arial" pitchFamily="34" charset="0"/>
              </a:defRPr>
            </a:lvl3pPr>
            <a:lvl4pPr marL="1600200" indent="-228600" eaLnBrk="0" hangingPunct="0">
              <a:spcBef>
                <a:spcPct val="30000"/>
              </a:spcBef>
              <a:defRPr sz="1200">
                <a:solidFill>
                  <a:schemeClr val="tx1"/>
                </a:solidFill>
                <a:latin typeface="Verdana" pitchFamily="34" charset="0"/>
                <a:cs typeface="Arial" pitchFamily="34" charset="0"/>
              </a:defRPr>
            </a:lvl4pPr>
            <a:lvl5pPr marL="2057400" indent="-228600" eaLnBrk="0" hangingPunct="0">
              <a:spcBef>
                <a:spcPct val="30000"/>
              </a:spcBef>
              <a:defRPr sz="1200">
                <a:solidFill>
                  <a:schemeClr val="tx1"/>
                </a:solidFill>
                <a:latin typeface="Verdana" pitchFamily="34" charset="0"/>
                <a:cs typeface="Arial" pitchFamily="34" charset="0"/>
              </a:defRPr>
            </a:lvl5pPr>
            <a:lvl6pPr marL="2514600" indent="-228600" eaLnBrk="0" fontAlgn="base" hangingPunct="0">
              <a:spcBef>
                <a:spcPct val="30000"/>
              </a:spcBef>
              <a:spcAft>
                <a:spcPct val="0"/>
              </a:spcAft>
              <a:defRPr sz="1200">
                <a:solidFill>
                  <a:schemeClr val="tx1"/>
                </a:solidFill>
                <a:latin typeface="Verdana" pitchFamily="34" charset="0"/>
                <a:cs typeface="Arial" pitchFamily="34" charset="0"/>
              </a:defRPr>
            </a:lvl6pPr>
            <a:lvl7pPr marL="2971800" indent="-228600" eaLnBrk="0" fontAlgn="base" hangingPunct="0">
              <a:spcBef>
                <a:spcPct val="30000"/>
              </a:spcBef>
              <a:spcAft>
                <a:spcPct val="0"/>
              </a:spcAft>
              <a:defRPr sz="1200">
                <a:solidFill>
                  <a:schemeClr val="tx1"/>
                </a:solidFill>
                <a:latin typeface="Verdana" pitchFamily="34" charset="0"/>
                <a:cs typeface="Arial" pitchFamily="34" charset="0"/>
              </a:defRPr>
            </a:lvl7pPr>
            <a:lvl8pPr marL="3429000" indent="-228600" eaLnBrk="0" fontAlgn="base" hangingPunct="0">
              <a:spcBef>
                <a:spcPct val="30000"/>
              </a:spcBef>
              <a:spcAft>
                <a:spcPct val="0"/>
              </a:spcAft>
              <a:defRPr sz="1200">
                <a:solidFill>
                  <a:schemeClr val="tx1"/>
                </a:solidFill>
                <a:latin typeface="Verdana" pitchFamily="34" charset="0"/>
                <a:cs typeface="Arial" pitchFamily="34" charset="0"/>
              </a:defRPr>
            </a:lvl8pPr>
            <a:lvl9pPr marL="3886200" indent="-228600" eaLnBrk="0" fontAlgn="base" hangingPunct="0">
              <a:spcBef>
                <a:spcPct val="30000"/>
              </a:spcBef>
              <a:spcAft>
                <a:spcPct val="0"/>
              </a:spcAft>
              <a:defRPr sz="1200">
                <a:solidFill>
                  <a:schemeClr val="tx1"/>
                </a:solidFill>
                <a:latin typeface="Verdana" pitchFamily="34" charset="0"/>
                <a:cs typeface="Arial" pitchFamily="34" charset="0"/>
              </a:defRPr>
            </a:lvl9pPr>
          </a:lstStyle>
          <a:p>
            <a:pPr algn="r">
              <a:spcBef>
                <a:spcPct val="0"/>
              </a:spcBef>
              <a:buFontTx/>
              <a:buNone/>
            </a:pPr>
            <a:fld id="{BAAA471D-22BF-47A6-95BF-E4C99CB249E7}" type="slidenum">
              <a:rPr lang="en-US" altLang="en-US"/>
              <a:pPr algn="r">
                <a:spcBef>
                  <a:spcPct val="0"/>
                </a:spcBef>
                <a:buFontTx/>
                <a:buNone/>
              </a:pPr>
              <a:t>4</a:t>
            </a:fld>
            <a:endParaRPr lang="en-US" altLang="en-US"/>
          </a:p>
        </p:txBody>
      </p:sp>
    </p:spTree>
  </p:cSld>
  <p:clrMapOvr>
    <a:overrideClrMapping bg1="lt1" tx1="dk1" bg2="lt2" tx2="dk2" accent1="accent1" accent2="accent2" accent3="accent3" accent4="accent4" accent5="accent5" accent6="accent6" hlink="hlink" folHlink="folHlink"/>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p:cSld>
    <p:bg bwMode="auto">
      <p:bgPr>
        <a:solidFill>
          <a:srgbClr val="FFFFFF"/>
        </a:solidFill>
        <a:effectLst/>
      </p:bgPr>
    </p:bg>
    <p:spTree>
      <p:nvGrpSpPr>
        <p:cNvPr id="1" name=""/>
        <p:cNvGrpSpPr/>
        <p:nvPr/>
      </p:nvGrpSpPr>
      <p:grpSpPr>
        <a:xfrm>
          <a:off x="0" y="0"/>
          <a:ext cx="0" cy="0"/>
          <a:chOff x="0" y="0"/>
          <a:chExt cx="0" cy="0"/>
        </a:xfrm>
      </p:grpSpPr>
      <p:sp>
        <p:nvSpPr>
          <p:cNvPr id="24578" name="Slide Image Placeholder 1"/>
          <p:cNvSpPr>
            <a:spLocks noGrp="1" noRot="1" noChangeAspect="1" noTextEdit="1"/>
          </p:cNvSpPr>
          <p:nvPr>
            <p:ph type="sldImg"/>
          </p:nvPr>
        </p:nvSpPr>
        <p:spPr/>
      </p:sp>
      <p:sp>
        <p:nvSpPr>
          <p:cNvPr id="24579" name="Notes Placeholder 2"/>
          <p:cNvSpPr>
            <a:spLocks noGrp="1"/>
          </p:cNvSpPr>
          <p:nvPr>
            <p:ph type="body" idx="1"/>
          </p:nvPr>
        </p:nvSpPr>
        <p:spPr>
          <a:noFill/>
        </p:spPr>
        <p:txBody>
          <a:bodyPr/>
          <a:lstStyle/>
          <a:p>
            <a:r>
              <a:rPr lang="en-US" altLang="en-US" smtClean="0"/>
              <a:t>ITU has taken a leadership position to bring the multitude of technologies that target urban problems into the forefront. ITU is working on standards for a multitude of technologies that can target urban problems, including intelligent transport that can be applied to make city streets safer and cleaner; smart water and smart grid to create greater efficiency in these vital utilities; faster broadband technologies to ensure equitable access; cloud computing that offers to power many future applications. </a:t>
            </a:r>
          </a:p>
          <a:p>
            <a:endParaRPr lang="en-US" altLang="en-US" smtClean="0"/>
          </a:p>
          <a:p>
            <a:r>
              <a:rPr lang="en-US" altLang="en-US" smtClean="0"/>
              <a:t>To address the specific issue we have established a new Focus Group on Smart Sustainable Cities to assess the standardization requirements of cities aiming to boost their social, economic and environmental sustainability through the integration of ICTs in their infrastructures and operations.</a:t>
            </a:r>
          </a:p>
          <a:p>
            <a:endParaRPr lang="en-US" altLang="en-US" smtClean="0"/>
          </a:p>
          <a:p>
            <a:r>
              <a:rPr lang="en-US" altLang="en-US" smtClean="0"/>
              <a:t>FG SSC is trying to respond to key unsolved questions such as:  what do we mean by smart sustainable city? what are the key performance indicators (KPIs) to gauge the success of smart city ICT deployments? Who are the key stakeholders in developing smart sustainable cities (SSC)? To what extend should we consider a city ‘sustainable’? </a:t>
            </a:r>
          </a:p>
          <a:p>
            <a:r>
              <a:rPr lang="en-US" altLang="en-US" smtClean="0"/>
              <a:t>Essentially, how should we standardize the development of SSC? Where do we find a set of standards that acts as the foundation of SSC development which cities around the globe could develop upon? </a:t>
            </a:r>
          </a:p>
          <a:p>
            <a:endParaRPr lang="en-US" altLang="en-US" smtClean="0"/>
          </a:p>
          <a:p>
            <a:r>
              <a:rPr lang="en-US" altLang="en-US" smtClean="0">
                <a:solidFill>
                  <a:srgbClr val="2E2E2E"/>
                </a:solidFill>
              </a:rPr>
              <a:t>This “Focus Group on Smart and Sustainable Cities” contributes to leverage the role of the ICT sector to foster the growth of smart and sustainable cities worldwide.</a:t>
            </a:r>
          </a:p>
          <a:p>
            <a:endParaRPr lang="en-US" altLang="en-US" smtClean="0"/>
          </a:p>
          <a:p>
            <a:endParaRPr lang="en-US" altLang="en-US" smtClean="0"/>
          </a:p>
        </p:txBody>
      </p:sp>
      <p:sp>
        <p:nvSpPr>
          <p:cNvPr id="24580" name="Slide Number Placeholder 3"/>
          <p:cNvSpPr txBox="1">
            <a:spLocks noGrp="1" noChangeArrowheads="1"/>
          </p:cNvSpPr>
          <p:nvPr/>
        </p:nvSpPr>
        <p:spPr bwMode="auto">
          <a:xfrm>
            <a:off x="5268396" y="6659207"/>
            <a:ext cx="4028004" cy="3511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spcBef>
                <a:spcPct val="30000"/>
              </a:spcBef>
              <a:defRPr sz="1200">
                <a:solidFill>
                  <a:schemeClr val="tx1"/>
                </a:solidFill>
                <a:latin typeface="Verdana" pitchFamily="34" charset="0"/>
                <a:cs typeface="Arial" pitchFamily="34" charset="0"/>
              </a:defRPr>
            </a:lvl1pPr>
            <a:lvl2pPr marL="742950" indent="-285750" eaLnBrk="0" hangingPunct="0">
              <a:spcBef>
                <a:spcPct val="30000"/>
              </a:spcBef>
              <a:defRPr sz="1200">
                <a:solidFill>
                  <a:schemeClr val="tx1"/>
                </a:solidFill>
                <a:latin typeface="Verdana" pitchFamily="34" charset="0"/>
                <a:cs typeface="Arial" pitchFamily="34" charset="0"/>
              </a:defRPr>
            </a:lvl2pPr>
            <a:lvl3pPr marL="1143000" indent="-228600" eaLnBrk="0" hangingPunct="0">
              <a:spcBef>
                <a:spcPct val="30000"/>
              </a:spcBef>
              <a:defRPr sz="1200">
                <a:solidFill>
                  <a:schemeClr val="tx1"/>
                </a:solidFill>
                <a:latin typeface="Verdana" pitchFamily="34" charset="0"/>
                <a:cs typeface="Arial" pitchFamily="34" charset="0"/>
              </a:defRPr>
            </a:lvl3pPr>
            <a:lvl4pPr marL="1600200" indent="-228600" eaLnBrk="0" hangingPunct="0">
              <a:spcBef>
                <a:spcPct val="30000"/>
              </a:spcBef>
              <a:defRPr sz="1200">
                <a:solidFill>
                  <a:schemeClr val="tx1"/>
                </a:solidFill>
                <a:latin typeface="Verdana" pitchFamily="34" charset="0"/>
                <a:cs typeface="Arial" pitchFamily="34" charset="0"/>
              </a:defRPr>
            </a:lvl4pPr>
            <a:lvl5pPr marL="2057400" indent="-228600" eaLnBrk="0" hangingPunct="0">
              <a:spcBef>
                <a:spcPct val="30000"/>
              </a:spcBef>
              <a:defRPr sz="1200">
                <a:solidFill>
                  <a:schemeClr val="tx1"/>
                </a:solidFill>
                <a:latin typeface="Verdana" pitchFamily="34" charset="0"/>
                <a:cs typeface="Arial" pitchFamily="34" charset="0"/>
              </a:defRPr>
            </a:lvl5pPr>
            <a:lvl6pPr marL="2514600" indent="-228600" eaLnBrk="0" fontAlgn="base" hangingPunct="0">
              <a:spcBef>
                <a:spcPct val="30000"/>
              </a:spcBef>
              <a:spcAft>
                <a:spcPct val="0"/>
              </a:spcAft>
              <a:defRPr sz="1200">
                <a:solidFill>
                  <a:schemeClr val="tx1"/>
                </a:solidFill>
                <a:latin typeface="Verdana" pitchFamily="34" charset="0"/>
                <a:cs typeface="Arial" pitchFamily="34" charset="0"/>
              </a:defRPr>
            </a:lvl6pPr>
            <a:lvl7pPr marL="2971800" indent="-228600" eaLnBrk="0" fontAlgn="base" hangingPunct="0">
              <a:spcBef>
                <a:spcPct val="30000"/>
              </a:spcBef>
              <a:spcAft>
                <a:spcPct val="0"/>
              </a:spcAft>
              <a:defRPr sz="1200">
                <a:solidFill>
                  <a:schemeClr val="tx1"/>
                </a:solidFill>
                <a:latin typeface="Verdana" pitchFamily="34" charset="0"/>
                <a:cs typeface="Arial" pitchFamily="34" charset="0"/>
              </a:defRPr>
            </a:lvl7pPr>
            <a:lvl8pPr marL="3429000" indent="-228600" eaLnBrk="0" fontAlgn="base" hangingPunct="0">
              <a:spcBef>
                <a:spcPct val="30000"/>
              </a:spcBef>
              <a:spcAft>
                <a:spcPct val="0"/>
              </a:spcAft>
              <a:defRPr sz="1200">
                <a:solidFill>
                  <a:schemeClr val="tx1"/>
                </a:solidFill>
                <a:latin typeface="Verdana" pitchFamily="34" charset="0"/>
                <a:cs typeface="Arial" pitchFamily="34" charset="0"/>
              </a:defRPr>
            </a:lvl8pPr>
            <a:lvl9pPr marL="3886200" indent="-228600" eaLnBrk="0" fontAlgn="base" hangingPunct="0">
              <a:spcBef>
                <a:spcPct val="30000"/>
              </a:spcBef>
              <a:spcAft>
                <a:spcPct val="0"/>
              </a:spcAft>
              <a:defRPr sz="1200">
                <a:solidFill>
                  <a:schemeClr val="tx1"/>
                </a:solidFill>
                <a:latin typeface="Verdana" pitchFamily="34" charset="0"/>
                <a:cs typeface="Arial" pitchFamily="34" charset="0"/>
              </a:defRPr>
            </a:lvl9pPr>
          </a:lstStyle>
          <a:p>
            <a:pPr algn="r">
              <a:spcBef>
                <a:spcPct val="0"/>
              </a:spcBef>
              <a:buFontTx/>
              <a:buNone/>
            </a:pPr>
            <a:fld id="{07D19FCA-3F8B-4359-A73F-01D57B1D1C01}" type="slidenum">
              <a:rPr lang="en-US" altLang="en-US"/>
              <a:pPr algn="r">
                <a:spcBef>
                  <a:spcPct val="0"/>
                </a:spcBef>
                <a:buFontTx/>
                <a:buNone/>
              </a:pPr>
              <a:t>5</a:t>
            </a:fld>
            <a:endParaRPr lang="en-US" altLang="en-US"/>
          </a:p>
        </p:txBody>
      </p:sp>
    </p:spTree>
  </p:cSld>
  <p:clrMapOvr>
    <a:overrideClrMapping bg1="lt1" tx1="dk1" bg2="lt2" tx2="dk2" accent1="accent1" accent2="accent2" accent3="accent3" accent4="accent4" accent5="accent5" accent6="accent6" hlink="hlink" folHlink="folHlink"/>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p:cSld>
    <p:bg bwMode="auto">
      <p:bgPr>
        <a:solidFill>
          <a:srgbClr val="FFFFFF"/>
        </a:solidFill>
        <a:effectLst/>
      </p:bgPr>
    </p:bg>
    <p:spTree>
      <p:nvGrpSpPr>
        <p:cNvPr id="1" name=""/>
        <p:cNvGrpSpPr/>
        <p:nvPr/>
      </p:nvGrpSpPr>
      <p:grpSpPr>
        <a:xfrm>
          <a:off x="0" y="0"/>
          <a:ext cx="0" cy="0"/>
          <a:chOff x="0" y="0"/>
          <a:chExt cx="0" cy="0"/>
        </a:xfrm>
      </p:grpSpPr>
      <p:sp>
        <p:nvSpPr>
          <p:cNvPr id="25602" name="Slide Image Placeholder 1"/>
          <p:cNvSpPr>
            <a:spLocks noGrp="1" noRot="1" noChangeAspect="1" noTextEdit="1"/>
          </p:cNvSpPr>
          <p:nvPr>
            <p:ph type="sldImg"/>
          </p:nvPr>
        </p:nvSpPr>
        <p:spPr/>
      </p:sp>
      <p:sp>
        <p:nvSpPr>
          <p:cNvPr id="25603" name="Notes Placeholder 2"/>
          <p:cNvSpPr>
            <a:spLocks noGrp="1"/>
          </p:cNvSpPr>
          <p:nvPr>
            <p:ph type="body" idx="1"/>
          </p:nvPr>
        </p:nvSpPr>
        <p:spPr>
          <a:noFill/>
        </p:spPr>
        <p:txBody>
          <a:bodyPr/>
          <a:lstStyle/>
          <a:p>
            <a:r>
              <a:rPr lang="en-US" altLang="en-US" smtClean="0"/>
              <a:t>ITU has taken a leadership position to bring the multitude of technologies that target urban problems into the forefront. ITU is working on standards for a multitude of technologies that can target urban problems, including intelligent transport that can be applied to make city streets safer and cleaner; smart water and smart grid to create greater efficiency in these vital utilities; faster broadband technologies to ensure equitable access; cloud computing that offers to power many future applications. </a:t>
            </a:r>
          </a:p>
          <a:p>
            <a:endParaRPr lang="en-US" altLang="en-US" smtClean="0"/>
          </a:p>
          <a:p>
            <a:r>
              <a:rPr lang="en-US" altLang="en-US" smtClean="0"/>
              <a:t>To address the specific issue we have established a new Focus Group on Smart Sustainable Cities to assess the standardization requirements of cities aiming to boost their social, economic and environmental sustainability through the integration of ICTs in their infrastructures and operations.</a:t>
            </a:r>
          </a:p>
          <a:p>
            <a:endParaRPr lang="en-US" altLang="en-US" smtClean="0"/>
          </a:p>
          <a:p>
            <a:r>
              <a:rPr lang="en-US" altLang="en-US" smtClean="0"/>
              <a:t>FG SSC is trying to respond to key unsolved questions such as:  what do we mean by smart sustainable city? what are the key performance indicators (KPIs) to gauge the success of smart city ICT deployments? Who are the key stakeholders in developing smart sustainable cities (SSC)? To what extend should we consider a city ‘sustainable’? </a:t>
            </a:r>
          </a:p>
          <a:p>
            <a:r>
              <a:rPr lang="en-US" altLang="en-US" smtClean="0"/>
              <a:t>Essentially, how should we standardize the development of SSC? Where do we find a set of standards that acts as the foundation of SSC development which cities around the globe could develop upon? </a:t>
            </a:r>
          </a:p>
          <a:p>
            <a:endParaRPr lang="en-US" altLang="en-US" smtClean="0"/>
          </a:p>
          <a:p>
            <a:r>
              <a:rPr lang="en-US" altLang="en-US" smtClean="0">
                <a:solidFill>
                  <a:srgbClr val="2E2E2E"/>
                </a:solidFill>
              </a:rPr>
              <a:t>This “Focus Group on Smart and Sustainable Cities” contributes to leverage the role of the ICT sector to foster the growth of smart and sustainable cities worldwide.</a:t>
            </a:r>
          </a:p>
          <a:p>
            <a:endParaRPr lang="en-US" altLang="en-US" smtClean="0"/>
          </a:p>
          <a:p>
            <a:endParaRPr lang="en-US" altLang="en-US" smtClean="0"/>
          </a:p>
        </p:txBody>
      </p:sp>
      <p:sp>
        <p:nvSpPr>
          <p:cNvPr id="25604" name="Slide Number Placeholder 3"/>
          <p:cNvSpPr txBox="1">
            <a:spLocks noGrp="1" noChangeArrowheads="1"/>
          </p:cNvSpPr>
          <p:nvPr/>
        </p:nvSpPr>
        <p:spPr bwMode="auto">
          <a:xfrm>
            <a:off x="5268396" y="6659207"/>
            <a:ext cx="4028004" cy="3511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spcBef>
                <a:spcPct val="30000"/>
              </a:spcBef>
              <a:defRPr sz="1200">
                <a:solidFill>
                  <a:schemeClr val="tx1"/>
                </a:solidFill>
                <a:latin typeface="Verdana" pitchFamily="34" charset="0"/>
                <a:cs typeface="Arial" pitchFamily="34" charset="0"/>
              </a:defRPr>
            </a:lvl1pPr>
            <a:lvl2pPr marL="742950" indent="-285750" eaLnBrk="0" hangingPunct="0">
              <a:spcBef>
                <a:spcPct val="30000"/>
              </a:spcBef>
              <a:defRPr sz="1200">
                <a:solidFill>
                  <a:schemeClr val="tx1"/>
                </a:solidFill>
                <a:latin typeface="Verdana" pitchFamily="34" charset="0"/>
                <a:cs typeface="Arial" pitchFamily="34" charset="0"/>
              </a:defRPr>
            </a:lvl2pPr>
            <a:lvl3pPr marL="1143000" indent="-228600" eaLnBrk="0" hangingPunct="0">
              <a:spcBef>
                <a:spcPct val="30000"/>
              </a:spcBef>
              <a:defRPr sz="1200">
                <a:solidFill>
                  <a:schemeClr val="tx1"/>
                </a:solidFill>
                <a:latin typeface="Verdana" pitchFamily="34" charset="0"/>
                <a:cs typeface="Arial" pitchFamily="34" charset="0"/>
              </a:defRPr>
            </a:lvl3pPr>
            <a:lvl4pPr marL="1600200" indent="-228600" eaLnBrk="0" hangingPunct="0">
              <a:spcBef>
                <a:spcPct val="30000"/>
              </a:spcBef>
              <a:defRPr sz="1200">
                <a:solidFill>
                  <a:schemeClr val="tx1"/>
                </a:solidFill>
                <a:latin typeface="Verdana" pitchFamily="34" charset="0"/>
                <a:cs typeface="Arial" pitchFamily="34" charset="0"/>
              </a:defRPr>
            </a:lvl4pPr>
            <a:lvl5pPr marL="2057400" indent="-228600" eaLnBrk="0" hangingPunct="0">
              <a:spcBef>
                <a:spcPct val="30000"/>
              </a:spcBef>
              <a:defRPr sz="1200">
                <a:solidFill>
                  <a:schemeClr val="tx1"/>
                </a:solidFill>
                <a:latin typeface="Verdana" pitchFamily="34" charset="0"/>
                <a:cs typeface="Arial" pitchFamily="34" charset="0"/>
              </a:defRPr>
            </a:lvl5pPr>
            <a:lvl6pPr marL="2514600" indent="-228600" eaLnBrk="0" fontAlgn="base" hangingPunct="0">
              <a:spcBef>
                <a:spcPct val="30000"/>
              </a:spcBef>
              <a:spcAft>
                <a:spcPct val="0"/>
              </a:spcAft>
              <a:defRPr sz="1200">
                <a:solidFill>
                  <a:schemeClr val="tx1"/>
                </a:solidFill>
                <a:latin typeface="Verdana" pitchFamily="34" charset="0"/>
                <a:cs typeface="Arial" pitchFamily="34" charset="0"/>
              </a:defRPr>
            </a:lvl6pPr>
            <a:lvl7pPr marL="2971800" indent="-228600" eaLnBrk="0" fontAlgn="base" hangingPunct="0">
              <a:spcBef>
                <a:spcPct val="30000"/>
              </a:spcBef>
              <a:spcAft>
                <a:spcPct val="0"/>
              </a:spcAft>
              <a:defRPr sz="1200">
                <a:solidFill>
                  <a:schemeClr val="tx1"/>
                </a:solidFill>
                <a:latin typeface="Verdana" pitchFamily="34" charset="0"/>
                <a:cs typeface="Arial" pitchFamily="34" charset="0"/>
              </a:defRPr>
            </a:lvl7pPr>
            <a:lvl8pPr marL="3429000" indent="-228600" eaLnBrk="0" fontAlgn="base" hangingPunct="0">
              <a:spcBef>
                <a:spcPct val="30000"/>
              </a:spcBef>
              <a:spcAft>
                <a:spcPct val="0"/>
              </a:spcAft>
              <a:defRPr sz="1200">
                <a:solidFill>
                  <a:schemeClr val="tx1"/>
                </a:solidFill>
                <a:latin typeface="Verdana" pitchFamily="34" charset="0"/>
                <a:cs typeface="Arial" pitchFamily="34" charset="0"/>
              </a:defRPr>
            </a:lvl8pPr>
            <a:lvl9pPr marL="3886200" indent="-228600" eaLnBrk="0" fontAlgn="base" hangingPunct="0">
              <a:spcBef>
                <a:spcPct val="30000"/>
              </a:spcBef>
              <a:spcAft>
                <a:spcPct val="0"/>
              </a:spcAft>
              <a:defRPr sz="1200">
                <a:solidFill>
                  <a:schemeClr val="tx1"/>
                </a:solidFill>
                <a:latin typeface="Verdana" pitchFamily="34" charset="0"/>
                <a:cs typeface="Arial" pitchFamily="34" charset="0"/>
              </a:defRPr>
            </a:lvl9pPr>
          </a:lstStyle>
          <a:p>
            <a:pPr algn="r">
              <a:spcBef>
                <a:spcPct val="0"/>
              </a:spcBef>
              <a:buFontTx/>
              <a:buNone/>
            </a:pPr>
            <a:fld id="{8178518E-B265-4FD6-A6FA-CC74ED387B77}" type="slidenum">
              <a:rPr lang="en-US" altLang="en-US"/>
              <a:pPr algn="r">
                <a:spcBef>
                  <a:spcPct val="0"/>
                </a:spcBef>
                <a:buFontTx/>
                <a:buNone/>
              </a:pPr>
              <a:t>6</a:t>
            </a:fld>
            <a:endParaRPr lang="en-US" altLang="en-US"/>
          </a:p>
        </p:txBody>
      </p:sp>
    </p:spTree>
  </p:cSld>
  <p:clrMapOvr>
    <a:overrideClrMapping bg1="lt1" tx1="dk1" bg2="lt2" tx2="dk2" accent1="accent1" accent2="accent2" accent3="accent3" accent4="accent4" accent5="accent5" accent6="accent6" hlink="hlink" folHlink="folHlink"/>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p:cSld>
    <p:bg bwMode="auto">
      <p:bgPr>
        <a:solidFill>
          <a:srgbClr val="FFFFFF"/>
        </a:solidFill>
        <a:effectLst/>
      </p:bgPr>
    </p:bg>
    <p:spTree>
      <p:nvGrpSpPr>
        <p:cNvPr id="1" name=""/>
        <p:cNvGrpSpPr/>
        <p:nvPr/>
      </p:nvGrpSpPr>
      <p:grpSpPr>
        <a:xfrm>
          <a:off x="0" y="0"/>
          <a:ext cx="0" cy="0"/>
          <a:chOff x="0" y="0"/>
          <a:chExt cx="0" cy="0"/>
        </a:xfrm>
      </p:grpSpPr>
      <p:sp>
        <p:nvSpPr>
          <p:cNvPr id="26626" name="Slide Image Placeholder 1"/>
          <p:cNvSpPr>
            <a:spLocks noGrp="1" noRot="1" noChangeAspect="1" noTextEdit="1"/>
          </p:cNvSpPr>
          <p:nvPr>
            <p:ph type="sldImg"/>
          </p:nvPr>
        </p:nvSpPr>
        <p:spPr/>
      </p:sp>
      <p:sp>
        <p:nvSpPr>
          <p:cNvPr id="26627" name="Notes Placeholder 2"/>
          <p:cNvSpPr>
            <a:spLocks noGrp="1"/>
          </p:cNvSpPr>
          <p:nvPr>
            <p:ph type="body" idx="1"/>
          </p:nvPr>
        </p:nvSpPr>
        <p:spPr>
          <a:noFill/>
        </p:spPr>
        <p:txBody>
          <a:bodyPr/>
          <a:lstStyle/>
          <a:p>
            <a:r>
              <a:rPr lang="en-US" altLang="en-US" smtClean="0"/>
              <a:t>ITU has taken a leadership position to bring the multitude of technologies that target urban problems into the forefront. ITU is working on standards for a multitude of technologies that can target urban problems, including intelligent transport that can be applied to make city streets safer and cleaner; smart water and smart grid to create greater efficiency in these vital utilities; faster broadband technologies to ensure equitable access; cloud computing that offers to power many future applications. </a:t>
            </a:r>
          </a:p>
          <a:p>
            <a:endParaRPr lang="en-US" altLang="en-US" smtClean="0"/>
          </a:p>
          <a:p>
            <a:r>
              <a:rPr lang="en-US" altLang="en-US" smtClean="0"/>
              <a:t>To address the specific issue we have established a new Focus Group on Smart Sustainable Cities to assess the standardization requirements of cities aiming to boost their social, economic and environmental sustainability through the integration of ICTs in their infrastructures and operations.</a:t>
            </a:r>
          </a:p>
          <a:p>
            <a:endParaRPr lang="en-US" altLang="en-US" smtClean="0"/>
          </a:p>
          <a:p>
            <a:r>
              <a:rPr lang="en-US" altLang="en-US" smtClean="0"/>
              <a:t>FG SSC is trying to respond to key unsolved questions such as:  what do we mean by smart sustainable city? what are the key performance indicators (KPIs) to gauge the success of smart city ICT deployments? Who are the key stakeholders in developing smart sustainable cities (SSC)? To what extend should we consider a city ‘sustainable’? </a:t>
            </a:r>
          </a:p>
          <a:p>
            <a:r>
              <a:rPr lang="en-US" altLang="en-US" smtClean="0"/>
              <a:t>Essentially, how should we standardize the development of SSC? Where do we find a set of standards that acts as the foundation of SSC development which cities around the globe could develop upon? </a:t>
            </a:r>
          </a:p>
          <a:p>
            <a:endParaRPr lang="en-US" altLang="en-US" smtClean="0"/>
          </a:p>
          <a:p>
            <a:r>
              <a:rPr lang="en-US" altLang="en-US" smtClean="0">
                <a:solidFill>
                  <a:srgbClr val="2E2E2E"/>
                </a:solidFill>
              </a:rPr>
              <a:t>This “Focus Group on Smart and Sustainable Cities” contributes to leverage the role of the ICT sector to foster the growth of smart and sustainable cities worldwide.</a:t>
            </a:r>
          </a:p>
          <a:p>
            <a:endParaRPr lang="en-US" altLang="en-US" smtClean="0"/>
          </a:p>
          <a:p>
            <a:endParaRPr lang="en-US" altLang="en-US" smtClean="0"/>
          </a:p>
        </p:txBody>
      </p:sp>
      <p:sp>
        <p:nvSpPr>
          <p:cNvPr id="26628" name="Slide Number Placeholder 3"/>
          <p:cNvSpPr txBox="1">
            <a:spLocks noGrp="1" noChangeArrowheads="1"/>
          </p:cNvSpPr>
          <p:nvPr/>
        </p:nvSpPr>
        <p:spPr bwMode="auto">
          <a:xfrm>
            <a:off x="5268396" y="6659207"/>
            <a:ext cx="4028004" cy="3511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spcBef>
                <a:spcPct val="30000"/>
              </a:spcBef>
              <a:defRPr sz="1200">
                <a:solidFill>
                  <a:schemeClr val="tx1"/>
                </a:solidFill>
                <a:latin typeface="Verdana" pitchFamily="34" charset="0"/>
                <a:cs typeface="Arial" pitchFamily="34" charset="0"/>
              </a:defRPr>
            </a:lvl1pPr>
            <a:lvl2pPr marL="742950" indent="-285750" eaLnBrk="0" hangingPunct="0">
              <a:spcBef>
                <a:spcPct val="30000"/>
              </a:spcBef>
              <a:defRPr sz="1200">
                <a:solidFill>
                  <a:schemeClr val="tx1"/>
                </a:solidFill>
                <a:latin typeface="Verdana" pitchFamily="34" charset="0"/>
                <a:cs typeface="Arial" pitchFamily="34" charset="0"/>
              </a:defRPr>
            </a:lvl2pPr>
            <a:lvl3pPr marL="1143000" indent="-228600" eaLnBrk="0" hangingPunct="0">
              <a:spcBef>
                <a:spcPct val="30000"/>
              </a:spcBef>
              <a:defRPr sz="1200">
                <a:solidFill>
                  <a:schemeClr val="tx1"/>
                </a:solidFill>
                <a:latin typeface="Verdana" pitchFamily="34" charset="0"/>
                <a:cs typeface="Arial" pitchFamily="34" charset="0"/>
              </a:defRPr>
            </a:lvl3pPr>
            <a:lvl4pPr marL="1600200" indent="-228600" eaLnBrk="0" hangingPunct="0">
              <a:spcBef>
                <a:spcPct val="30000"/>
              </a:spcBef>
              <a:defRPr sz="1200">
                <a:solidFill>
                  <a:schemeClr val="tx1"/>
                </a:solidFill>
                <a:latin typeface="Verdana" pitchFamily="34" charset="0"/>
                <a:cs typeface="Arial" pitchFamily="34" charset="0"/>
              </a:defRPr>
            </a:lvl4pPr>
            <a:lvl5pPr marL="2057400" indent="-228600" eaLnBrk="0" hangingPunct="0">
              <a:spcBef>
                <a:spcPct val="30000"/>
              </a:spcBef>
              <a:defRPr sz="1200">
                <a:solidFill>
                  <a:schemeClr val="tx1"/>
                </a:solidFill>
                <a:latin typeface="Verdana" pitchFamily="34" charset="0"/>
                <a:cs typeface="Arial" pitchFamily="34" charset="0"/>
              </a:defRPr>
            </a:lvl5pPr>
            <a:lvl6pPr marL="2514600" indent="-228600" eaLnBrk="0" fontAlgn="base" hangingPunct="0">
              <a:spcBef>
                <a:spcPct val="30000"/>
              </a:spcBef>
              <a:spcAft>
                <a:spcPct val="0"/>
              </a:spcAft>
              <a:defRPr sz="1200">
                <a:solidFill>
                  <a:schemeClr val="tx1"/>
                </a:solidFill>
                <a:latin typeface="Verdana" pitchFamily="34" charset="0"/>
                <a:cs typeface="Arial" pitchFamily="34" charset="0"/>
              </a:defRPr>
            </a:lvl6pPr>
            <a:lvl7pPr marL="2971800" indent="-228600" eaLnBrk="0" fontAlgn="base" hangingPunct="0">
              <a:spcBef>
                <a:spcPct val="30000"/>
              </a:spcBef>
              <a:spcAft>
                <a:spcPct val="0"/>
              </a:spcAft>
              <a:defRPr sz="1200">
                <a:solidFill>
                  <a:schemeClr val="tx1"/>
                </a:solidFill>
                <a:latin typeface="Verdana" pitchFamily="34" charset="0"/>
                <a:cs typeface="Arial" pitchFamily="34" charset="0"/>
              </a:defRPr>
            </a:lvl7pPr>
            <a:lvl8pPr marL="3429000" indent="-228600" eaLnBrk="0" fontAlgn="base" hangingPunct="0">
              <a:spcBef>
                <a:spcPct val="30000"/>
              </a:spcBef>
              <a:spcAft>
                <a:spcPct val="0"/>
              </a:spcAft>
              <a:defRPr sz="1200">
                <a:solidFill>
                  <a:schemeClr val="tx1"/>
                </a:solidFill>
                <a:latin typeface="Verdana" pitchFamily="34" charset="0"/>
                <a:cs typeface="Arial" pitchFamily="34" charset="0"/>
              </a:defRPr>
            </a:lvl8pPr>
            <a:lvl9pPr marL="3886200" indent="-228600" eaLnBrk="0" fontAlgn="base" hangingPunct="0">
              <a:spcBef>
                <a:spcPct val="30000"/>
              </a:spcBef>
              <a:spcAft>
                <a:spcPct val="0"/>
              </a:spcAft>
              <a:defRPr sz="1200">
                <a:solidFill>
                  <a:schemeClr val="tx1"/>
                </a:solidFill>
                <a:latin typeface="Verdana" pitchFamily="34" charset="0"/>
                <a:cs typeface="Arial" pitchFamily="34" charset="0"/>
              </a:defRPr>
            </a:lvl9pPr>
          </a:lstStyle>
          <a:p>
            <a:pPr algn="r">
              <a:spcBef>
                <a:spcPct val="0"/>
              </a:spcBef>
              <a:buFontTx/>
              <a:buNone/>
            </a:pPr>
            <a:fld id="{CAD42776-14F7-43E4-8DBC-190440871A7A}" type="slidenum">
              <a:rPr lang="en-US" altLang="en-US"/>
              <a:pPr algn="r">
                <a:spcBef>
                  <a:spcPct val="0"/>
                </a:spcBef>
                <a:buFontTx/>
                <a:buNone/>
              </a:pPr>
              <a:t>7</a:t>
            </a:fld>
            <a:endParaRPr lang="en-US" altLang="en-US"/>
          </a:p>
        </p:txBody>
      </p:sp>
    </p:spTree>
  </p:cSld>
  <p:clrMapOvr>
    <a:overrideClrMapping bg1="lt1" tx1="dk1" bg2="lt2" tx2="dk2" accent1="accent1" accent2="accent2" accent3="accent3" accent4="accent4" accent5="accent5" accent6="accent6" hlink="hlink" folHlink="folHlink"/>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p:cSld>
    <p:bg bwMode="auto">
      <p:bgPr>
        <a:solidFill>
          <a:srgbClr val="FFFFFF"/>
        </a:solidFill>
        <a:effectLst/>
      </p:bgPr>
    </p:bg>
    <p:spTree>
      <p:nvGrpSpPr>
        <p:cNvPr id="1" name=""/>
        <p:cNvGrpSpPr/>
        <p:nvPr/>
      </p:nvGrpSpPr>
      <p:grpSpPr>
        <a:xfrm>
          <a:off x="0" y="0"/>
          <a:ext cx="0" cy="0"/>
          <a:chOff x="0" y="0"/>
          <a:chExt cx="0" cy="0"/>
        </a:xfrm>
      </p:grpSpPr>
      <p:sp>
        <p:nvSpPr>
          <p:cNvPr id="27650" name="Slide Image Placeholder 1"/>
          <p:cNvSpPr>
            <a:spLocks noGrp="1" noRot="1" noChangeAspect="1" noTextEdit="1"/>
          </p:cNvSpPr>
          <p:nvPr>
            <p:ph type="sldImg"/>
          </p:nvPr>
        </p:nvSpPr>
        <p:spPr/>
      </p:sp>
      <p:sp>
        <p:nvSpPr>
          <p:cNvPr id="27651" name="Notes Placeholder 2"/>
          <p:cNvSpPr>
            <a:spLocks noGrp="1"/>
          </p:cNvSpPr>
          <p:nvPr>
            <p:ph type="body" idx="1"/>
          </p:nvPr>
        </p:nvSpPr>
        <p:spPr>
          <a:noFill/>
        </p:spPr>
        <p:txBody>
          <a:bodyPr/>
          <a:lstStyle/>
          <a:p>
            <a:r>
              <a:rPr lang="en-US" altLang="en-US" smtClean="0"/>
              <a:t>ITU has taken a leadership position to bring the multitude of technologies that target urban problems into the forefront. ITU is working on standards for a multitude of technologies that can target urban problems, including intelligent transport that can be applied to make city streets safer and cleaner; smart water and smart grid to create greater efficiency in these vital utilities; faster broadband technologies to ensure equitable access; cloud computing that offers to power many future applications. </a:t>
            </a:r>
          </a:p>
          <a:p>
            <a:endParaRPr lang="en-US" altLang="en-US" smtClean="0"/>
          </a:p>
          <a:p>
            <a:r>
              <a:rPr lang="en-US" altLang="en-US" smtClean="0"/>
              <a:t>To address the specific issue we have established a new Focus Group on Smart Sustainable Cities to assess the standardization requirements of cities aiming to boost their social, economic and environmental sustainability through the integration of ICTs in their infrastructures and operations.</a:t>
            </a:r>
          </a:p>
          <a:p>
            <a:endParaRPr lang="en-US" altLang="en-US" smtClean="0"/>
          </a:p>
          <a:p>
            <a:r>
              <a:rPr lang="en-US" altLang="en-US" smtClean="0"/>
              <a:t>FG SSC is trying to respond to key unsolved questions such as:  what do we mean by smart sustainable city? what are the key performance indicators (KPIs) to gauge the success of smart city ICT deployments? Who are the key stakeholders in developing smart sustainable cities (SSC)? To what extend should we consider a city ‘sustainable’? </a:t>
            </a:r>
          </a:p>
          <a:p>
            <a:r>
              <a:rPr lang="en-US" altLang="en-US" smtClean="0"/>
              <a:t>Essentially, how should we standardize the development of SSC? Where do we find a set of standards that acts as the foundation of SSC development which cities around the globe could develop upon? </a:t>
            </a:r>
          </a:p>
          <a:p>
            <a:endParaRPr lang="en-US" altLang="en-US" smtClean="0"/>
          </a:p>
          <a:p>
            <a:r>
              <a:rPr lang="en-US" altLang="en-US" smtClean="0">
                <a:solidFill>
                  <a:srgbClr val="2E2E2E"/>
                </a:solidFill>
              </a:rPr>
              <a:t>This “Focus Group on Smart and Sustainable Cities” contributes to leverage the role of the ICT sector to foster the growth of smart and sustainable cities worldwide.</a:t>
            </a:r>
          </a:p>
          <a:p>
            <a:endParaRPr lang="en-US" altLang="en-US" smtClean="0"/>
          </a:p>
          <a:p>
            <a:endParaRPr lang="en-US" altLang="en-US" smtClean="0"/>
          </a:p>
        </p:txBody>
      </p:sp>
      <p:sp>
        <p:nvSpPr>
          <p:cNvPr id="27652" name="Slide Number Placeholder 3"/>
          <p:cNvSpPr txBox="1">
            <a:spLocks noGrp="1" noChangeArrowheads="1"/>
          </p:cNvSpPr>
          <p:nvPr/>
        </p:nvSpPr>
        <p:spPr bwMode="auto">
          <a:xfrm>
            <a:off x="5268396" y="6659207"/>
            <a:ext cx="4028004" cy="3511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spcBef>
                <a:spcPct val="30000"/>
              </a:spcBef>
              <a:defRPr sz="1200">
                <a:solidFill>
                  <a:schemeClr val="tx1"/>
                </a:solidFill>
                <a:latin typeface="Verdana" pitchFamily="34" charset="0"/>
                <a:cs typeface="Arial" pitchFamily="34" charset="0"/>
              </a:defRPr>
            </a:lvl1pPr>
            <a:lvl2pPr marL="742950" indent="-285750" eaLnBrk="0" hangingPunct="0">
              <a:spcBef>
                <a:spcPct val="30000"/>
              </a:spcBef>
              <a:defRPr sz="1200">
                <a:solidFill>
                  <a:schemeClr val="tx1"/>
                </a:solidFill>
                <a:latin typeface="Verdana" pitchFamily="34" charset="0"/>
                <a:cs typeface="Arial" pitchFamily="34" charset="0"/>
              </a:defRPr>
            </a:lvl2pPr>
            <a:lvl3pPr marL="1143000" indent="-228600" eaLnBrk="0" hangingPunct="0">
              <a:spcBef>
                <a:spcPct val="30000"/>
              </a:spcBef>
              <a:defRPr sz="1200">
                <a:solidFill>
                  <a:schemeClr val="tx1"/>
                </a:solidFill>
                <a:latin typeface="Verdana" pitchFamily="34" charset="0"/>
                <a:cs typeface="Arial" pitchFamily="34" charset="0"/>
              </a:defRPr>
            </a:lvl3pPr>
            <a:lvl4pPr marL="1600200" indent="-228600" eaLnBrk="0" hangingPunct="0">
              <a:spcBef>
                <a:spcPct val="30000"/>
              </a:spcBef>
              <a:defRPr sz="1200">
                <a:solidFill>
                  <a:schemeClr val="tx1"/>
                </a:solidFill>
                <a:latin typeface="Verdana" pitchFamily="34" charset="0"/>
                <a:cs typeface="Arial" pitchFamily="34" charset="0"/>
              </a:defRPr>
            </a:lvl4pPr>
            <a:lvl5pPr marL="2057400" indent="-228600" eaLnBrk="0" hangingPunct="0">
              <a:spcBef>
                <a:spcPct val="30000"/>
              </a:spcBef>
              <a:defRPr sz="1200">
                <a:solidFill>
                  <a:schemeClr val="tx1"/>
                </a:solidFill>
                <a:latin typeface="Verdana" pitchFamily="34" charset="0"/>
                <a:cs typeface="Arial" pitchFamily="34" charset="0"/>
              </a:defRPr>
            </a:lvl5pPr>
            <a:lvl6pPr marL="2514600" indent="-228600" eaLnBrk="0" fontAlgn="base" hangingPunct="0">
              <a:spcBef>
                <a:spcPct val="30000"/>
              </a:spcBef>
              <a:spcAft>
                <a:spcPct val="0"/>
              </a:spcAft>
              <a:defRPr sz="1200">
                <a:solidFill>
                  <a:schemeClr val="tx1"/>
                </a:solidFill>
                <a:latin typeface="Verdana" pitchFamily="34" charset="0"/>
                <a:cs typeface="Arial" pitchFamily="34" charset="0"/>
              </a:defRPr>
            </a:lvl6pPr>
            <a:lvl7pPr marL="2971800" indent="-228600" eaLnBrk="0" fontAlgn="base" hangingPunct="0">
              <a:spcBef>
                <a:spcPct val="30000"/>
              </a:spcBef>
              <a:spcAft>
                <a:spcPct val="0"/>
              </a:spcAft>
              <a:defRPr sz="1200">
                <a:solidFill>
                  <a:schemeClr val="tx1"/>
                </a:solidFill>
                <a:latin typeface="Verdana" pitchFamily="34" charset="0"/>
                <a:cs typeface="Arial" pitchFamily="34" charset="0"/>
              </a:defRPr>
            </a:lvl7pPr>
            <a:lvl8pPr marL="3429000" indent="-228600" eaLnBrk="0" fontAlgn="base" hangingPunct="0">
              <a:spcBef>
                <a:spcPct val="30000"/>
              </a:spcBef>
              <a:spcAft>
                <a:spcPct val="0"/>
              </a:spcAft>
              <a:defRPr sz="1200">
                <a:solidFill>
                  <a:schemeClr val="tx1"/>
                </a:solidFill>
                <a:latin typeface="Verdana" pitchFamily="34" charset="0"/>
                <a:cs typeface="Arial" pitchFamily="34" charset="0"/>
              </a:defRPr>
            </a:lvl8pPr>
            <a:lvl9pPr marL="3886200" indent="-228600" eaLnBrk="0" fontAlgn="base" hangingPunct="0">
              <a:spcBef>
                <a:spcPct val="30000"/>
              </a:spcBef>
              <a:spcAft>
                <a:spcPct val="0"/>
              </a:spcAft>
              <a:defRPr sz="1200">
                <a:solidFill>
                  <a:schemeClr val="tx1"/>
                </a:solidFill>
                <a:latin typeface="Verdana" pitchFamily="34" charset="0"/>
                <a:cs typeface="Arial" pitchFamily="34" charset="0"/>
              </a:defRPr>
            </a:lvl9pPr>
          </a:lstStyle>
          <a:p>
            <a:pPr algn="r">
              <a:spcBef>
                <a:spcPct val="0"/>
              </a:spcBef>
              <a:buFontTx/>
              <a:buNone/>
            </a:pPr>
            <a:fld id="{BCACD30D-B848-4736-9004-011B6D28E5BE}" type="slidenum">
              <a:rPr lang="en-US" altLang="en-US"/>
              <a:pPr algn="r">
                <a:spcBef>
                  <a:spcPct val="0"/>
                </a:spcBef>
                <a:buFontTx/>
                <a:buNone/>
              </a:pPr>
              <a:t>8</a:t>
            </a:fld>
            <a:endParaRPr lang="en-US" altLang="en-US"/>
          </a:p>
        </p:txBody>
      </p:sp>
    </p:spTree>
  </p:cSld>
  <p:clrMapOvr>
    <a:overrideClrMapping bg1="lt1" tx1="dk1" bg2="lt2" tx2="dk2" accent1="accent1" accent2="accent2" accent3="accent3" accent4="accent4" accent5="accent5" accent6="accent6" hlink="hlink" folHlink="folHlink"/>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Slide Image Placeholder 1"/>
          <p:cNvSpPr>
            <a:spLocks noGrp="1" noRot="1" noChangeAspect="1" noTextEdit="1"/>
          </p:cNvSpPr>
          <p:nvPr>
            <p:ph type="sldImg"/>
          </p:nvPr>
        </p:nvSpPr>
        <p:spPr/>
      </p:sp>
      <p:sp>
        <p:nvSpPr>
          <p:cNvPr id="28675" name="Notes Placeholder 2"/>
          <p:cNvSpPr>
            <a:spLocks noGrp="1"/>
          </p:cNvSpPr>
          <p:nvPr>
            <p:ph type="body" idx="1"/>
          </p:nvPr>
        </p:nvSpPr>
        <p:spPr>
          <a:noFill/>
        </p:spPr>
        <p:txBody>
          <a:bodyPr/>
          <a:lstStyle/>
          <a:p>
            <a:endParaRPr lang="en-US" altLang="en-US" smtClean="0"/>
          </a:p>
        </p:txBody>
      </p:sp>
      <p:sp>
        <p:nvSpPr>
          <p:cNvPr id="28676" name="Slide Number Placeholder 3"/>
          <p:cNvSpPr>
            <a:spLocks noGrp="1"/>
          </p:cNvSpPr>
          <p:nvPr>
            <p:ph type="sldNum" sz="quarter" idx="5"/>
          </p:nvPr>
        </p:nvSpPr>
        <p:spPr>
          <a:noFill/>
        </p:spPr>
        <p:txBody>
          <a:bodyPr/>
          <a:lstStyle>
            <a:lvl1pPr eaLnBrk="0" hangingPunct="0">
              <a:spcBef>
                <a:spcPct val="30000"/>
              </a:spcBef>
              <a:defRPr sz="1200">
                <a:solidFill>
                  <a:schemeClr val="tx1"/>
                </a:solidFill>
                <a:latin typeface="Verdana" pitchFamily="34" charset="0"/>
                <a:cs typeface="Arial" pitchFamily="34" charset="0"/>
              </a:defRPr>
            </a:lvl1pPr>
            <a:lvl2pPr marL="742950" indent="-285750" eaLnBrk="0" hangingPunct="0">
              <a:spcBef>
                <a:spcPct val="30000"/>
              </a:spcBef>
              <a:defRPr sz="1200">
                <a:solidFill>
                  <a:schemeClr val="tx1"/>
                </a:solidFill>
                <a:latin typeface="Verdana" pitchFamily="34" charset="0"/>
                <a:cs typeface="Arial" pitchFamily="34" charset="0"/>
              </a:defRPr>
            </a:lvl2pPr>
            <a:lvl3pPr marL="1143000" indent="-228600" eaLnBrk="0" hangingPunct="0">
              <a:spcBef>
                <a:spcPct val="30000"/>
              </a:spcBef>
              <a:defRPr sz="1200">
                <a:solidFill>
                  <a:schemeClr val="tx1"/>
                </a:solidFill>
                <a:latin typeface="Verdana" pitchFamily="34" charset="0"/>
                <a:cs typeface="Arial" pitchFamily="34" charset="0"/>
              </a:defRPr>
            </a:lvl3pPr>
            <a:lvl4pPr marL="1600200" indent="-228600" eaLnBrk="0" hangingPunct="0">
              <a:spcBef>
                <a:spcPct val="30000"/>
              </a:spcBef>
              <a:defRPr sz="1200">
                <a:solidFill>
                  <a:schemeClr val="tx1"/>
                </a:solidFill>
                <a:latin typeface="Verdana" pitchFamily="34" charset="0"/>
                <a:cs typeface="Arial" pitchFamily="34" charset="0"/>
              </a:defRPr>
            </a:lvl4pPr>
            <a:lvl5pPr marL="2057400" indent="-228600" eaLnBrk="0" hangingPunct="0">
              <a:spcBef>
                <a:spcPct val="30000"/>
              </a:spcBef>
              <a:defRPr sz="1200">
                <a:solidFill>
                  <a:schemeClr val="tx1"/>
                </a:solidFill>
                <a:latin typeface="Verdana" pitchFamily="34" charset="0"/>
                <a:cs typeface="Arial" pitchFamily="34" charset="0"/>
              </a:defRPr>
            </a:lvl5pPr>
            <a:lvl6pPr marL="2514600" indent="-228600" eaLnBrk="0" fontAlgn="base" hangingPunct="0">
              <a:spcBef>
                <a:spcPct val="30000"/>
              </a:spcBef>
              <a:spcAft>
                <a:spcPct val="0"/>
              </a:spcAft>
              <a:defRPr sz="1200">
                <a:solidFill>
                  <a:schemeClr val="tx1"/>
                </a:solidFill>
                <a:latin typeface="Verdana" pitchFamily="34" charset="0"/>
                <a:cs typeface="Arial" pitchFamily="34" charset="0"/>
              </a:defRPr>
            </a:lvl6pPr>
            <a:lvl7pPr marL="2971800" indent="-228600" eaLnBrk="0" fontAlgn="base" hangingPunct="0">
              <a:spcBef>
                <a:spcPct val="30000"/>
              </a:spcBef>
              <a:spcAft>
                <a:spcPct val="0"/>
              </a:spcAft>
              <a:defRPr sz="1200">
                <a:solidFill>
                  <a:schemeClr val="tx1"/>
                </a:solidFill>
                <a:latin typeface="Verdana" pitchFamily="34" charset="0"/>
                <a:cs typeface="Arial" pitchFamily="34" charset="0"/>
              </a:defRPr>
            </a:lvl7pPr>
            <a:lvl8pPr marL="3429000" indent="-228600" eaLnBrk="0" fontAlgn="base" hangingPunct="0">
              <a:spcBef>
                <a:spcPct val="30000"/>
              </a:spcBef>
              <a:spcAft>
                <a:spcPct val="0"/>
              </a:spcAft>
              <a:defRPr sz="1200">
                <a:solidFill>
                  <a:schemeClr val="tx1"/>
                </a:solidFill>
                <a:latin typeface="Verdana" pitchFamily="34" charset="0"/>
                <a:cs typeface="Arial" pitchFamily="34" charset="0"/>
              </a:defRPr>
            </a:lvl8pPr>
            <a:lvl9pPr marL="3886200" indent="-228600" eaLnBrk="0" fontAlgn="base" hangingPunct="0">
              <a:spcBef>
                <a:spcPct val="30000"/>
              </a:spcBef>
              <a:spcAft>
                <a:spcPct val="0"/>
              </a:spcAft>
              <a:defRPr sz="1200">
                <a:solidFill>
                  <a:schemeClr val="tx1"/>
                </a:solidFill>
                <a:latin typeface="Verdana" pitchFamily="34" charset="0"/>
                <a:cs typeface="Arial" pitchFamily="34" charset="0"/>
              </a:defRPr>
            </a:lvl9pPr>
          </a:lstStyle>
          <a:p>
            <a:pPr>
              <a:spcBef>
                <a:spcPct val="0"/>
              </a:spcBef>
              <a:buFontTx/>
              <a:buNone/>
            </a:pPr>
            <a:fld id="{AAB37CD8-6D81-44B1-AC1B-28DB78986ACC}" type="slidenum">
              <a:rPr lang="en-US" altLang="en-US" smtClean="0">
                <a:ea typeface="SimSun" pitchFamily="2" charset="-122"/>
              </a:rPr>
              <a:pPr>
                <a:spcBef>
                  <a:spcPct val="0"/>
                </a:spcBef>
                <a:buFontTx/>
                <a:buNone/>
              </a:pPr>
              <a:t>9</a:t>
            </a:fld>
            <a:endParaRPr lang="en-US" altLang="en-US" smtClean="0">
              <a:ea typeface="SimSun" pitchFamily="2" charset="-122"/>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Image Placeholder 1"/>
          <p:cNvSpPr>
            <a:spLocks noGrp="1" noRot="1" noChangeAspect="1" noTextEdit="1"/>
          </p:cNvSpPr>
          <p:nvPr>
            <p:ph type="sldImg"/>
          </p:nvPr>
        </p:nvSpPr>
        <p:spPr/>
      </p:sp>
      <p:sp>
        <p:nvSpPr>
          <p:cNvPr id="29699" name="Notes Placeholder 2"/>
          <p:cNvSpPr>
            <a:spLocks noGrp="1"/>
          </p:cNvSpPr>
          <p:nvPr>
            <p:ph type="body" idx="1"/>
          </p:nvPr>
        </p:nvSpPr>
        <p:spPr>
          <a:noFill/>
        </p:spPr>
        <p:txBody>
          <a:bodyPr/>
          <a:lstStyle/>
          <a:p>
            <a:endParaRPr lang="en-US" altLang="en-US" smtClean="0"/>
          </a:p>
        </p:txBody>
      </p:sp>
      <p:sp>
        <p:nvSpPr>
          <p:cNvPr id="29700" name="Slide Number Placeholder 3"/>
          <p:cNvSpPr>
            <a:spLocks noGrp="1"/>
          </p:cNvSpPr>
          <p:nvPr>
            <p:ph type="sldNum" sz="quarter" idx="5"/>
          </p:nvPr>
        </p:nvSpPr>
        <p:spPr>
          <a:noFill/>
        </p:spPr>
        <p:txBody>
          <a:bodyPr/>
          <a:lstStyle>
            <a:lvl1pPr eaLnBrk="0" hangingPunct="0">
              <a:spcBef>
                <a:spcPct val="30000"/>
              </a:spcBef>
              <a:defRPr sz="1200">
                <a:solidFill>
                  <a:schemeClr val="tx1"/>
                </a:solidFill>
                <a:latin typeface="Verdana" pitchFamily="34" charset="0"/>
                <a:cs typeface="Arial" pitchFamily="34" charset="0"/>
              </a:defRPr>
            </a:lvl1pPr>
            <a:lvl2pPr marL="742950" indent="-285750" eaLnBrk="0" hangingPunct="0">
              <a:spcBef>
                <a:spcPct val="30000"/>
              </a:spcBef>
              <a:defRPr sz="1200">
                <a:solidFill>
                  <a:schemeClr val="tx1"/>
                </a:solidFill>
                <a:latin typeface="Verdana" pitchFamily="34" charset="0"/>
                <a:cs typeface="Arial" pitchFamily="34" charset="0"/>
              </a:defRPr>
            </a:lvl2pPr>
            <a:lvl3pPr marL="1143000" indent="-228600" eaLnBrk="0" hangingPunct="0">
              <a:spcBef>
                <a:spcPct val="30000"/>
              </a:spcBef>
              <a:defRPr sz="1200">
                <a:solidFill>
                  <a:schemeClr val="tx1"/>
                </a:solidFill>
                <a:latin typeface="Verdana" pitchFamily="34" charset="0"/>
                <a:cs typeface="Arial" pitchFamily="34" charset="0"/>
              </a:defRPr>
            </a:lvl3pPr>
            <a:lvl4pPr marL="1600200" indent="-228600" eaLnBrk="0" hangingPunct="0">
              <a:spcBef>
                <a:spcPct val="30000"/>
              </a:spcBef>
              <a:defRPr sz="1200">
                <a:solidFill>
                  <a:schemeClr val="tx1"/>
                </a:solidFill>
                <a:latin typeface="Verdana" pitchFamily="34" charset="0"/>
                <a:cs typeface="Arial" pitchFamily="34" charset="0"/>
              </a:defRPr>
            </a:lvl4pPr>
            <a:lvl5pPr marL="2057400" indent="-228600" eaLnBrk="0" hangingPunct="0">
              <a:spcBef>
                <a:spcPct val="30000"/>
              </a:spcBef>
              <a:defRPr sz="1200">
                <a:solidFill>
                  <a:schemeClr val="tx1"/>
                </a:solidFill>
                <a:latin typeface="Verdana" pitchFamily="34" charset="0"/>
                <a:cs typeface="Arial" pitchFamily="34" charset="0"/>
              </a:defRPr>
            </a:lvl5pPr>
            <a:lvl6pPr marL="2514600" indent="-228600" eaLnBrk="0" fontAlgn="base" hangingPunct="0">
              <a:spcBef>
                <a:spcPct val="30000"/>
              </a:spcBef>
              <a:spcAft>
                <a:spcPct val="0"/>
              </a:spcAft>
              <a:defRPr sz="1200">
                <a:solidFill>
                  <a:schemeClr val="tx1"/>
                </a:solidFill>
                <a:latin typeface="Verdana" pitchFamily="34" charset="0"/>
                <a:cs typeface="Arial" pitchFamily="34" charset="0"/>
              </a:defRPr>
            </a:lvl6pPr>
            <a:lvl7pPr marL="2971800" indent="-228600" eaLnBrk="0" fontAlgn="base" hangingPunct="0">
              <a:spcBef>
                <a:spcPct val="30000"/>
              </a:spcBef>
              <a:spcAft>
                <a:spcPct val="0"/>
              </a:spcAft>
              <a:defRPr sz="1200">
                <a:solidFill>
                  <a:schemeClr val="tx1"/>
                </a:solidFill>
                <a:latin typeface="Verdana" pitchFamily="34" charset="0"/>
                <a:cs typeface="Arial" pitchFamily="34" charset="0"/>
              </a:defRPr>
            </a:lvl7pPr>
            <a:lvl8pPr marL="3429000" indent="-228600" eaLnBrk="0" fontAlgn="base" hangingPunct="0">
              <a:spcBef>
                <a:spcPct val="30000"/>
              </a:spcBef>
              <a:spcAft>
                <a:spcPct val="0"/>
              </a:spcAft>
              <a:defRPr sz="1200">
                <a:solidFill>
                  <a:schemeClr val="tx1"/>
                </a:solidFill>
                <a:latin typeface="Verdana" pitchFamily="34" charset="0"/>
                <a:cs typeface="Arial" pitchFamily="34" charset="0"/>
              </a:defRPr>
            </a:lvl8pPr>
            <a:lvl9pPr marL="3886200" indent="-228600" eaLnBrk="0" fontAlgn="base" hangingPunct="0">
              <a:spcBef>
                <a:spcPct val="30000"/>
              </a:spcBef>
              <a:spcAft>
                <a:spcPct val="0"/>
              </a:spcAft>
              <a:defRPr sz="1200">
                <a:solidFill>
                  <a:schemeClr val="tx1"/>
                </a:solidFill>
                <a:latin typeface="Verdana" pitchFamily="34" charset="0"/>
                <a:cs typeface="Arial" pitchFamily="34" charset="0"/>
              </a:defRPr>
            </a:lvl9pPr>
          </a:lstStyle>
          <a:p>
            <a:pPr>
              <a:spcBef>
                <a:spcPct val="0"/>
              </a:spcBef>
              <a:buFontTx/>
              <a:buNone/>
            </a:pPr>
            <a:fld id="{15966B73-AE9D-4BF2-A632-800AC99F44B3}" type="slidenum">
              <a:rPr lang="en-US" altLang="en-US" smtClean="0">
                <a:ea typeface="SimSun" pitchFamily="2" charset="-122"/>
              </a:rPr>
              <a:pPr>
                <a:spcBef>
                  <a:spcPct val="0"/>
                </a:spcBef>
                <a:buFontTx/>
                <a:buNone/>
              </a:pPr>
              <a:t>10</a:t>
            </a:fld>
            <a:endParaRPr lang="en-US" altLang="en-US" smtClean="0">
              <a:ea typeface="SimSun" pitchFamily="2" charset="-122"/>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2">
                    <a:lumMod val="60000"/>
                    <a:lumOff val="4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6" name="Slide Number Placeholder 5"/>
          <p:cNvSpPr>
            <a:spLocks noGrp="1"/>
          </p:cNvSpPr>
          <p:nvPr>
            <p:ph type="sldNum" sz="quarter" idx="12"/>
          </p:nvPr>
        </p:nvSpPr>
        <p:spPr/>
        <p:txBody>
          <a:bodyPr/>
          <a:lstStyle/>
          <a:p>
            <a:fld id="{283C63E4-F9BE-C24A-B4FF-309EB18BA564}" type="slidenum">
              <a:rPr lang="en-US" smtClean="0"/>
              <a:t>‹#›</a:t>
            </a:fld>
            <a:endParaRPr lang="en-US"/>
          </a:p>
        </p:txBody>
      </p:sp>
    </p:spTree>
    <p:extLst>
      <p:ext uri="{BB962C8B-B14F-4D97-AF65-F5344CB8AC3E}">
        <p14:creationId xmlns:p14="http://schemas.microsoft.com/office/powerpoint/2010/main" val="135750689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Slide Number Placeholder 5"/>
          <p:cNvSpPr>
            <a:spLocks noGrp="1"/>
          </p:cNvSpPr>
          <p:nvPr>
            <p:ph type="sldNum" sz="quarter" idx="12"/>
          </p:nvPr>
        </p:nvSpPr>
        <p:spPr/>
        <p:txBody>
          <a:bodyPr/>
          <a:lstStyle/>
          <a:p>
            <a:fld id="{283C63E4-F9BE-C24A-B4FF-309EB18BA564}" type="slidenum">
              <a:rPr lang="en-US" smtClean="0"/>
              <a:t>‹#›</a:t>
            </a:fld>
            <a:endParaRPr lang="en-US"/>
          </a:p>
        </p:txBody>
      </p:sp>
    </p:spTree>
    <p:extLst>
      <p:ext uri="{BB962C8B-B14F-4D97-AF65-F5344CB8AC3E}">
        <p14:creationId xmlns:p14="http://schemas.microsoft.com/office/powerpoint/2010/main" val="201293261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582083"/>
            <a:ext cx="2057400" cy="525991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582083"/>
            <a:ext cx="6019800" cy="525991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Slide Number Placeholder 5"/>
          <p:cNvSpPr>
            <a:spLocks noGrp="1"/>
          </p:cNvSpPr>
          <p:nvPr>
            <p:ph type="sldNum" sz="quarter" idx="12"/>
          </p:nvPr>
        </p:nvSpPr>
        <p:spPr/>
        <p:txBody>
          <a:bodyPr/>
          <a:lstStyle/>
          <a:p>
            <a:fld id="{283C63E4-F9BE-C24A-B4FF-309EB18BA564}" type="slidenum">
              <a:rPr lang="en-US" smtClean="0"/>
              <a:t>‹#›</a:t>
            </a:fld>
            <a:endParaRPr lang="en-US"/>
          </a:p>
        </p:txBody>
      </p:sp>
    </p:spTree>
    <p:extLst>
      <p:ext uri="{BB962C8B-B14F-4D97-AF65-F5344CB8AC3E}">
        <p14:creationId xmlns:p14="http://schemas.microsoft.com/office/powerpoint/2010/main" val="411103745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Slide Number Placeholder 5"/>
          <p:cNvSpPr>
            <a:spLocks noGrp="1"/>
          </p:cNvSpPr>
          <p:nvPr>
            <p:ph type="sldNum" sz="quarter" idx="12"/>
          </p:nvPr>
        </p:nvSpPr>
        <p:spPr/>
        <p:txBody>
          <a:bodyPr/>
          <a:lstStyle/>
          <a:p>
            <a:fld id="{283C63E4-F9BE-C24A-B4FF-309EB18BA564}" type="slidenum">
              <a:rPr lang="en-US" smtClean="0"/>
              <a:t>‹#›</a:t>
            </a:fld>
            <a:endParaRPr lang="en-US"/>
          </a:p>
        </p:txBody>
      </p:sp>
    </p:spTree>
    <p:extLst>
      <p:ext uri="{BB962C8B-B14F-4D97-AF65-F5344CB8AC3E}">
        <p14:creationId xmlns:p14="http://schemas.microsoft.com/office/powerpoint/2010/main" val="254994462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rgbClr val="558ED5"/>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smtClean="0"/>
              <a:t>Click to edit Master text styles</a:t>
            </a:r>
          </a:p>
        </p:txBody>
      </p:sp>
      <p:sp>
        <p:nvSpPr>
          <p:cNvPr id="6" name="Slide Number Placeholder 5"/>
          <p:cNvSpPr>
            <a:spLocks noGrp="1"/>
          </p:cNvSpPr>
          <p:nvPr>
            <p:ph type="sldNum" sz="quarter" idx="12"/>
          </p:nvPr>
        </p:nvSpPr>
        <p:spPr/>
        <p:txBody>
          <a:bodyPr/>
          <a:lstStyle/>
          <a:p>
            <a:fld id="{283C63E4-F9BE-C24A-B4FF-309EB18BA564}" type="slidenum">
              <a:rPr lang="en-US" smtClean="0"/>
              <a:t>‹#›</a:t>
            </a:fld>
            <a:endParaRPr lang="en-US"/>
          </a:p>
        </p:txBody>
      </p:sp>
    </p:spTree>
    <p:extLst>
      <p:ext uri="{BB962C8B-B14F-4D97-AF65-F5344CB8AC3E}">
        <p14:creationId xmlns:p14="http://schemas.microsoft.com/office/powerpoint/2010/main" val="370245923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26296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4648200" y="1600200"/>
            <a:ext cx="4038600" cy="426296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Slide Number Placeholder 6"/>
          <p:cNvSpPr>
            <a:spLocks noGrp="1"/>
          </p:cNvSpPr>
          <p:nvPr>
            <p:ph type="sldNum" sz="quarter" idx="12"/>
          </p:nvPr>
        </p:nvSpPr>
        <p:spPr/>
        <p:txBody>
          <a:bodyPr/>
          <a:lstStyle/>
          <a:p>
            <a:fld id="{283C63E4-F9BE-C24A-B4FF-309EB18BA564}" type="slidenum">
              <a:rPr lang="en-US" smtClean="0"/>
              <a:t>‹#›</a:t>
            </a:fld>
            <a:endParaRPr lang="en-US"/>
          </a:p>
        </p:txBody>
      </p:sp>
    </p:spTree>
    <p:extLst>
      <p:ext uri="{BB962C8B-B14F-4D97-AF65-F5344CB8AC3E}">
        <p14:creationId xmlns:p14="http://schemas.microsoft.com/office/powerpoint/2010/main" val="219045681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688292"/>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688292"/>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9" name="Slide Number Placeholder 8"/>
          <p:cNvSpPr>
            <a:spLocks noGrp="1"/>
          </p:cNvSpPr>
          <p:nvPr>
            <p:ph type="sldNum" sz="quarter" idx="12"/>
          </p:nvPr>
        </p:nvSpPr>
        <p:spPr/>
        <p:txBody>
          <a:bodyPr/>
          <a:lstStyle/>
          <a:p>
            <a:fld id="{283C63E4-F9BE-C24A-B4FF-309EB18BA564}" type="slidenum">
              <a:rPr lang="en-US" smtClean="0"/>
              <a:t>‹#›</a:t>
            </a:fld>
            <a:endParaRPr lang="en-US"/>
          </a:p>
        </p:txBody>
      </p:sp>
    </p:spTree>
    <p:extLst>
      <p:ext uri="{BB962C8B-B14F-4D97-AF65-F5344CB8AC3E}">
        <p14:creationId xmlns:p14="http://schemas.microsoft.com/office/powerpoint/2010/main" val="301355274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5" name="Slide Number Placeholder 4"/>
          <p:cNvSpPr>
            <a:spLocks noGrp="1"/>
          </p:cNvSpPr>
          <p:nvPr>
            <p:ph type="sldNum" sz="quarter" idx="12"/>
          </p:nvPr>
        </p:nvSpPr>
        <p:spPr/>
        <p:txBody>
          <a:bodyPr/>
          <a:lstStyle/>
          <a:p>
            <a:fld id="{283C63E4-F9BE-C24A-B4FF-309EB18BA564}" type="slidenum">
              <a:rPr lang="en-US" smtClean="0"/>
              <a:t>‹#›</a:t>
            </a:fld>
            <a:endParaRPr lang="en-US"/>
          </a:p>
        </p:txBody>
      </p:sp>
    </p:spTree>
    <p:extLst>
      <p:ext uri="{BB962C8B-B14F-4D97-AF65-F5344CB8AC3E}">
        <p14:creationId xmlns:p14="http://schemas.microsoft.com/office/powerpoint/2010/main" val="42152327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283C63E4-F9BE-C24A-B4FF-309EB18BA564}" type="slidenum">
              <a:rPr lang="en-US" smtClean="0"/>
              <a:t>‹#›</a:t>
            </a:fld>
            <a:endParaRPr lang="en-US"/>
          </a:p>
        </p:txBody>
      </p:sp>
    </p:spTree>
    <p:extLst>
      <p:ext uri="{BB962C8B-B14F-4D97-AF65-F5344CB8AC3E}">
        <p14:creationId xmlns:p14="http://schemas.microsoft.com/office/powerpoint/2010/main" val="21383743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603250"/>
            <a:ext cx="3008313" cy="831850"/>
          </a:xfrm>
        </p:spPr>
        <p:txBody>
          <a:bodyPr anchor="b"/>
          <a:lstStyle>
            <a:lvl1pPr algn="l">
              <a:defRPr sz="2000" b="1"/>
            </a:lvl1pPr>
          </a:lstStyle>
          <a:p>
            <a:r>
              <a:rPr lang="en-US" dirty="0" smtClean="0"/>
              <a:t>Click to edit Master title style</a:t>
            </a:r>
            <a:endParaRPr lang="en-US" dirty="0"/>
          </a:p>
        </p:txBody>
      </p:sp>
      <p:sp>
        <p:nvSpPr>
          <p:cNvPr id="3" name="Content Placeholder 2"/>
          <p:cNvSpPr>
            <a:spLocks noGrp="1"/>
          </p:cNvSpPr>
          <p:nvPr>
            <p:ph idx="1"/>
          </p:nvPr>
        </p:nvSpPr>
        <p:spPr>
          <a:xfrm>
            <a:off x="3575050" y="603250"/>
            <a:ext cx="5111750" cy="512233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Text Placeholder 3"/>
          <p:cNvSpPr>
            <a:spLocks noGrp="1"/>
          </p:cNvSpPr>
          <p:nvPr>
            <p:ph type="body" sz="half" idx="2"/>
          </p:nvPr>
        </p:nvSpPr>
        <p:spPr>
          <a:xfrm>
            <a:off x="457200" y="1435100"/>
            <a:ext cx="3008313" cy="429048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7" name="Slide Number Placeholder 6"/>
          <p:cNvSpPr>
            <a:spLocks noGrp="1"/>
          </p:cNvSpPr>
          <p:nvPr>
            <p:ph type="sldNum" sz="quarter" idx="12"/>
          </p:nvPr>
        </p:nvSpPr>
        <p:spPr/>
        <p:txBody>
          <a:bodyPr/>
          <a:lstStyle/>
          <a:p>
            <a:fld id="{283C63E4-F9BE-C24A-B4FF-309EB18BA564}" type="slidenum">
              <a:rPr lang="en-US" smtClean="0"/>
              <a:t>‹#›</a:t>
            </a:fld>
            <a:endParaRPr lang="en-US"/>
          </a:p>
        </p:txBody>
      </p:sp>
    </p:spTree>
    <p:extLst>
      <p:ext uri="{BB962C8B-B14F-4D97-AF65-F5344CB8AC3E}">
        <p14:creationId xmlns:p14="http://schemas.microsoft.com/office/powerpoint/2010/main" val="9782410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50641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7" name="Slide Number Placeholder 6"/>
          <p:cNvSpPr>
            <a:spLocks noGrp="1"/>
          </p:cNvSpPr>
          <p:nvPr>
            <p:ph type="sldNum" sz="quarter" idx="12"/>
          </p:nvPr>
        </p:nvSpPr>
        <p:spPr/>
        <p:txBody>
          <a:bodyPr/>
          <a:lstStyle/>
          <a:p>
            <a:fld id="{283C63E4-F9BE-C24A-B4FF-309EB18BA564}" type="slidenum">
              <a:rPr lang="en-US" smtClean="0"/>
              <a:t>‹#›</a:t>
            </a:fld>
            <a:endParaRPr lang="en-US"/>
          </a:p>
        </p:txBody>
      </p:sp>
    </p:spTree>
    <p:extLst>
      <p:ext uri="{BB962C8B-B14F-4D97-AF65-F5344CB8AC3E}">
        <p14:creationId xmlns:p14="http://schemas.microsoft.com/office/powerpoint/2010/main" val="269405959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rotWithShape="1">
          <a:blip r:embed="rId13"/>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570972"/>
            <a:ext cx="8229600" cy="1143000"/>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457200" y="1968500"/>
            <a:ext cx="8229600" cy="3831167"/>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Slide Number Placeholder 5"/>
          <p:cNvSpPr>
            <a:spLocks noGrp="1"/>
          </p:cNvSpPr>
          <p:nvPr>
            <p:ph type="sldNum" sz="quarter" idx="4"/>
          </p:nvPr>
        </p:nvSpPr>
        <p:spPr>
          <a:xfrm>
            <a:off x="3505200" y="6176433"/>
            <a:ext cx="2133600" cy="365125"/>
          </a:xfrm>
          <a:prstGeom prst="rect">
            <a:avLst/>
          </a:prstGeom>
        </p:spPr>
        <p:txBody>
          <a:bodyPr vert="horz" lIns="91440" tIns="45720" rIns="91440" bIns="45720" rtlCol="0" anchor="ctr"/>
          <a:lstStyle>
            <a:lvl1pPr algn="ctr">
              <a:defRPr sz="1200">
                <a:solidFill>
                  <a:schemeClr val="accent1">
                    <a:lumMod val="60000"/>
                    <a:lumOff val="40000"/>
                  </a:schemeClr>
                </a:solidFill>
              </a:defRPr>
            </a:lvl1pPr>
          </a:lstStyle>
          <a:p>
            <a:fld id="{283C63E4-F9BE-C24A-B4FF-309EB18BA564}" type="slidenum">
              <a:rPr lang="en-US" smtClean="0"/>
              <a:pPr/>
              <a:t>‹#›</a:t>
            </a:fld>
            <a:endParaRPr lang="en-US" dirty="0"/>
          </a:p>
        </p:txBody>
      </p:sp>
    </p:spTree>
    <p:extLst>
      <p:ext uri="{BB962C8B-B14F-4D97-AF65-F5344CB8AC3E}">
        <p14:creationId xmlns:p14="http://schemas.microsoft.com/office/powerpoint/2010/main" val="346863883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b="1" i="0" kern="1200">
          <a:solidFill>
            <a:schemeClr val="tx2">
              <a:lumMod val="60000"/>
              <a:lumOff val="40000"/>
            </a:schemeClr>
          </a:solidFill>
          <a:latin typeface="Calibri"/>
          <a:ea typeface="+mj-ea"/>
          <a:cs typeface="Calibri"/>
        </a:defRPr>
      </a:lvl1pPr>
    </p:titleStyle>
    <p:bodyStyle>
      <a:lvl1pPr marL="342900" indent="-342900" algn="l" defTabSz="457200" rtl="0" eaLnBrk="1" latinLnBrk="0" hangingPunct="1">
        <a:spcBef>
          <a:spcPct val="20000"/>
        </a:spcBef>
        <a:buFont typeface="Arial"/>
        <a:buChar char="•"/>
        <a:defRPr sz="3200" kern="1200">
          <a:solidFill>
            <a:schemeClr val="tx2">
              <a:lumMod val="60000"/>
              <a:lumOff val="40000"/>
            </a:schemeClr>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2">
              <a:lumMod val="60000"/>
              <a:lumOff val="40000"/>
            </a:schemeClr>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2">
              <a:lumMod val="60000"/>
              <a:lumOff val="40000"/>
            </a:schemeClr>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2">
              <a:lumMod val="60000"/>
              <a:lumOff val="40000"/>
            </a:schemeClr>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2">
              <a:lumMod val="60000"/>
              <a:lumOff val="40000"/>
            </a:schemeClr>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1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image" Target="../media/image11.png"/><Relationship Id="rId5" Type="http://schemas.openxmlformats.org/officeDocument/2006/relationships/image" Target="../media/image10.jpeg"/><Relationship Id="rId4" Type="http://schemas.openxmlformats.org/officeDocument/2006/relationships/hyperlink" Target="http://m2mworldnews.com/2011/12/06/34011-digi-makes-developing-wireless-cloud-connected-medical-devices-easy/" TargetMode="External"/></Relationships>
</file>

<file path=ppt/slides/_rels/slide12.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image" Target="../media/image9.png"/><Relationship Id="rId7" Type="http://schemas.openxmlformats.org/officeDocument/2006/relationships/image" Target="../media/image14.png"/><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hyperlink" Target="http://m2mworldnews.com/2011/12/06/34011-digi-makes-developing-wireless-cloud-connected-medical-devices-easy/" TargetMode="External"/></Relationships>
</file>

<file path=ppt/slides/_rels/slide1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hyperlink" Target="http://m2mworldnews.com/2011/12/06/34011-digi-makes-developing-wireless-cloud-connected-medical-devices-easy/" TargetMode="External"/></Relationships>
</file>

<file path=ppt/slides/_rels/slide1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hyperlink" Target="http://m2mworldnews.com/2011/12/06/34011-digi-makes-developing-wireless-cloud-connected-medical-devices-easy/" TargetMode="External"/></Relationships>
</file>

<file path=ppt/slides/_rels/slide1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hyperlink" Target="http://m2mworldnews.com/2011/12/06/34011-digi-makes-developing-wireless-cloud-connected-medical-devices-easy/" TargetMode="External"/></Relationships>
</file>

<file path=ppt/slides/_rels/slide1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hyperlink" Target="http://m2mworldnews.com/2011/12/06/34011-digi-makes-developing-wireless-cloud-connected-medical-devices-easy/" TargetMode="External"/></Relationships>
</file>

<file path=ppt/slides/_rels/slide1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hyperlink" Target="http://m2mworldnews.com/2011/12/06/34011-digi-makes-developing-wireless-cloud-connected-medical-devices-easy/" TargetMode="External"/></Relationships>
</file>

<file path=ppt/slides/_rels/slide18.xml.rels><?xml version="1.0" encoding="UTF-8" standalone="yes"?>
<Relationships xmlns="http://schemas.openxmlformats.org/package/2006/relationships"><Relationship Id="rId3" Type="http://schemas.openxmlformats.org/officeDocument/2006/relationships/hyperlink" Target="http://www.itu.int/en/ITU-T/focusgroups/ssc/Pages/default.aspx" TargetMode="External"/><Relationship Id="rId7" Type="http://schemas.openxmlformats.org/officeDocument/2006/relationships/hyperlink" Target="mailto:giampiero_nanni@symantec.com" TargetMode="External"/><Relationship Id="rId2" Type="http://schemas.openxmlformats.org/officeDocument/2006/relationships/hyperlink" Target="http://www.itu.int/ITU-T/climatechange" TargetMode="External"/><Relationship Id="rId1" Type="http://schemas.openxmlformats.org/officeDocument/2006/relationships/slideLayout" Target="../slideLayouts/slideLayout7.xml"/><Relationship Id="rId6" Type="http://schemas.openxmlformats.org/officeDocument/2006/relationships/hyperlink" Target="mailto:tsbfgssc@itu.int" TargetMode="External"/><Relationship Id="rId5" Type="http://schemas.openxmlformats.org/officeDocument/2006/relationships/hyperlink" Target="http://www.symantec.com/threatreport" TargetMode="External"/><Relationship Id="rId4" Type="http://schemas.openxmlformats.org/officeDocument/2006/relationships/hyperlink" Target="http://www.itu.int/ITU-T/worksem/climatechange" TargetMode="Externa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1" name="Rectangle 9"/>
          <p:cNvSpPr>
            <a:spLocks noChangeArrowheads="1"/>
          </p:cNvSpPr>
          <p:nvPr/>
        </p:nvSpPr>
        <p:spPr bwMode="auto">
          <a:xfrm>
            <a:off x="3994099" y="435434"/>
            <a:ext cx="3877057" cy="6502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rgbClr val="0E438A"/>
              </a:buClr>
              <a:buSzPct val="110000"/>
              <a:buFont typeface="Wingdings" pitchFamily="2" charset="2"/>
              <a:buChar char="§"/>
              <a:defRPr sz="3200">
                <a:solidFill>
                  <a:srgbClr val="5C5C5C"/>
                </a:solidFill>
                <a:latin typeface="Verdana" pitchFamily="34" charset="0"/>
              </a:defRPr>
            </a:lvl1pPr>
            <a:lvl2pPr marL="742950" indent="-285750" eaLnBrk="0" hangingPunct="0">
              <a:spcBef>
                <a:spcPct val="20000"/>
              </a:spcBef>
              <a:buClr>
                <a:srgbClr val="0E438A"/>
              </a:buClr>
              <a:buFont typeface="Wingdings" pitchFamily="2" charset="2"/>
              <a:buChar char="Ø"/>
              <a:defRPr sz="2800">
                <a:solidFill>
                  <a:srgbClr val="5C5C5C"/>
                </a:solidFill>
                <a:latin typeface="Verdana" pitchFamily="34" charset="0"/>
              </a:defRPr>
            </a:lvl2pPr>
            <a:lvl3pPr marL="1143000" indent="-228600" eaLnBrk="0" hangingPunct="0">
              <a:spcBef>
                <a:spcPct val="20000"/>
              </a:spcBef>
              <a:buClr>
                <a:srgbClr val="0E438A"/>
              </a:buClr>
              <a:buFont typeface="Wingdings" pitchFamily="2" charset="2"/>
              <a:buChar char="§"/>
              <a:defRPr sz="2400">
                <a:solidFill>
                  <a:srgbClr val="5C5C5C"/>
                </a:solidFill>
                <a:latin typeface="Verdana" pitchFamily="34" charset="0"/>
              </a:defRPr>
            </a:lvl3pPr>
            <a:lvl4pPr marL="1600200" indent="-228600" eaLnBrk="0" hangingPunct="0">
              <a:spcBef>
                <a:spcPct val="20000"/>
              </a:spcBef>
              <a:buFont typeface="Verdana" pitchFamily="34" charset="0"/>
              <a:buChar char="–"/>
              <a:defRPr sz="2000">
                <a:solidFill>
                  <a:srgbClr val="5C5C5C"/>
                </a:solidFill>
                <a:latin typeface="Verdana" pitchFamily="34" charset="0"/>
              </a:defRPr>
            </a:lvl4pPr>
            <a:lvl5pPr marL="2057400" indent="-228600" eaLnBrk="0" hangingPunct="0">
              <a:spcBef>
                <a:spcPct val="20000"/>
              </a:spcBef>
              <a:buFont typeface="Verdana" pitchFamily="34" charset="0"/>
              <a:buChar char="–"/>
              <a:defRPr sz="2000">
                <a:solidFill>
                  <a:srgbClr val="5C5C5C"/>
                </a:solidFill>
                <a:latin typeface="Verdana" pitchFamily="34" charset="0"/>
              </a:defRPr>
            </a:lvl5pPr>
            <a:lvl6pPr marL="2514600" indent="-228600" eaLnBrk="0" fontAlgn="base" hangingPunct="0">
              <a:spcBef>
                <a:spcPct val="20000"/>
              </a:spcBef>
              <a:spcAft>
                <a:spcPct val="0"/>
              </a:spcAft>
              <a:buFont typeface="Verdana" pitchFamily="34" charset="0"/>
              <a:buChar char="–"/>
              <a:defRPr sz="2000">
                <a:solidFill>
                  <a:srgbClr val="5C5C5C"/>
                </a:solidFill>
                <a:latin typeface="Verdana" pitchFamily="34" charset="0"/>
              </a:defRPr>
            </a:lvl6pPr>
            <a:lvl7pPr marL="2971800" indent="-228600" eaLnBrk="0" fontAlgn="base" hangingPunct="0">
              <a:spcBef>
                <a:spcPct val="20000"/>
              </a:spcBef>
              <a:spcAft>
                <a:spcPct val="0"/>
              </a:spcAft>
              <a:buFont typeface="Verdana" pitchFamily="34" charset="0"/>
              <a:buChar char="–"/>
              <a:defRPr sz="2000">
                <a:solidFill>
                  <a:srgbClr val="5C5C5C"/>
                </a:solidFill>
                <a:latin typeface="Verdana" pitchFamily="34" charset="0"/>
              </a:defRPr>
            </a:lvl7pPr>
            <a:lvl8pPr marL="3429000" indent="-228600" eaLnBrk="0" fontAlgn="base" hangingPunct="0">
              <a:spcBef>
                <a:spcPct val="20000"/>
              </a:spcBef>
              <a:spcAft>
                <a:spcPct val="0"/>
              </a:spcAft>
              <a:buFont typeface="Verdana" pitchFamily="34" charset="0"/>
              <a:buChar char="–"/>
              <a:defRPr sz="2000">
                <a:solidFill>
                  <a:srgbClr val="5C5C5C"/>
                </a:solidFill>
                <a:latin typeface="Verdana" pitchFamily="34" charset="0"/>
              </a:defRPr>
            </a:lvl8pPr>
            <a:lvl9pPr marL="3886200" indent="-228600" eaLnBrk="0" fontAlgn="base" hangingPunct="0">
              <a:spcBef>
                <a:spcPct val="20000"/>
              </a:spcBef>
              <a:spcAft>
                <a:spcPct val="0"/>
              </a:spcAft>
              <a:buFont typeface="Verdana" pitchFamily="34" charset="0"/>
              <a:buChar char="–"/>
              <a:defRPr sz="2000">
                <a:solidFill>
                  <a:srgbClr val="5C5C5C"/>
                </a:solidFill>
                <a:latin typeface="Verdana" pitchFamily="34" charset="0"/>
              </a:defRPr>
            </a:lvl9pPr>
          </a:lstStyle>
          <a:p>
            <a:pPr algn="r" eaLnBrk="1" hangingPunct="1">
              <a:spcBef>
                <a:spcPct val="0"/>
              </a:spcBef>
              <a:buClrTx/>
              <a:buSzTx/>
              <a:buFont typeface="Arial" pitchFamily="34" charset="0"/>
              <a:buNone/>
            </a:pPr>
            <a:r>
              <a:rPr lang="en-US" altLang="en-US" sz="1800" dirty="0">
                <a:solidFill>
                  <a:schemeClr val="accent1">
                    <a:lumMod val="75000"/>
                  </a:schemeClr>
                </a:solidFill>
                <a:effectLst>
                  <a:outerShdw blurRad="38100" dist="38100" dir="2700000" algn="tl">
                    <a:srgbClr val="000000">
                      <a:alpha val="43137"/>
                    </a:srgbClr>
                  </a:outerShdw>
                </a:effectLst>
              </a:rPr>
              <a:t>Focus Group </a:t>
            </a:r>
            <a:r>
              <a:rPr lang="en-US" altLang="en-US" sz="1800" dirty="0" smtClean="0">
                <a:solidFill>
                  <a:schemeClr val="accent1">
                    <a:lumMod val="75000"/>
                  </a:schemeClr>
                </a:solidFill>
                <a:effectLst>
                  <a:outerShdw blurRad="38100" dist="38100" dir="2700000" algn="tl">
                    <a:srgbClr val="000000">
                      <a:alpha val="43137"/>
                    </a:srgbClr>
                  </a:outerShdw>
                </a:effectLst>
              </a:rPr>
              <a:t>on</a:t>
            </a:r>
            <a:r>
              <a:rPr lang="en-US" altLang="en-US" sz="1800" dirty="0">
                <a:solidFill>
                  <a:schemeClr val="accent1">
                    <a:lumMod val="75000"/>
                  </a:schemeClr>
                </a:solidFill>
                <a:effectLst>
                  <a:outerShdw blurRad="38100" dist="38100" dir="2700000" algn="tl">
                    <a:srgbClr val="000000">
                      <a:alpha val="43137"/>
                    </a:srgbClr>
                  </a:outerShdw>
                </a:effectLst>
              </a:rPr>
              <a:t/>
            </a:r>
            <a:br>
              <a:rPr lang="en-US" altLang="en-US" sz="1800" dirty="0">
                <a:solidFill>
                  <a:schemeClr val="accent1">
                    <a:lumMod val="75000"/>
                  </a:schemeClr>
                </a:solidFill>
                <a:effectLst>
                  <a:outerShdw blurRad="38100" dist="38100" dir="2700000" algn="tl">
                    <a:srgbClr val="000000">
                      <a:alpha val="43137"/>
                    </a:srgbClr>
                  </a:outerShdw>
                </a:effectLst>
              </a:rPr>
            </a:br>
            <a:r>
              <a:rPr lang="en-US" altLang="en-US" sz="1800" dirty="0">
                <a:solidFill>
                  <a:schemeClr val="accent1">
                    <a:lumMod val="75000"/>
                  </a:schemeClr>
                </a:solidFill>
                <a:effectLst>
                  <a:outerShdw blurRad="38100" dist="38100" dir="2700000" algn="tl">
                    <a:srgbClr val="000000">
                      <a:alpha val="43137"/>
                    </a:srgbClr>
                  </a:outerShdw>
                </a:effectLst>
              </a:rPr>
              <a:t>Smart Sustainable Cities ITU-T</a:t>
            </a:r>
            <a:endParaRPr lang="en-US" altLang="en-US" sz="1600" dirty="0">
              <a:solidFill>
                <a:schemeClr val="accent1">
                  <a:lumMod val="75000"/>
                </a:schemeClr>
              </a:solidFill>
              <a:effectLst>
                <a:outerShdw blurRad="38100" dist="38100" dir="2700000" algn="tl">
                  <a:srgbClr val="000000">
                    <a:alpha val="43137"/>
                  </a:srgbClr>
                </a:outerShdw>
              </a:effectLst>
            </a:endParaRPr>
          </a:p>
        </p:txBody>
      </p:sp>
      <p:sp>
        <p:nvSpPr>
          <p:cNvPr id="2052" name="Subtitle 2"/>
          <p:cNvSpPr>
            <a:spLocks noGrp="1"/>
          </p:cNvSpPr>
          <p:nvPr>
            <p:ph type="subTitle" idx="4294967295"/>
          </p:nvPr>
        </p:nvSpPr>
        <p:spPr>
          <a:xfrm>
            <a:off x="343815" y="5193792"/>
            <a:ext cx="8517636" cy="677190"/>
          </a:xfrm>
        </p:spPr>
        <p:txBody>
          <a:bodyPr/>
          <a:lstStyle/>
          <a:p>
            <a:pPr marL="0" indent="0">
              <a:lnSpc>
                <a:spcPct val="80000"/>
              </a:lnSpc>
              <a:buFont typeface="Wingdings" pitchFamily="2" charset="2"/>
              <a:buNone/>
            </a:pPr>
            <a:r>
              <a:rPr lang="en-US" altLang="en-US" sz="1800" dirty="0" smtClean="0">
                <a:solidFill>
                  <a:schemeClr val="accent1">
                    <a:lumMod val="75000"/>
                  </a:schemeClr>
                </a:solidFill>
                <a:ea typeface="SimSun" pitchFamily="2" charset="-122"/>
              </a:rPr>
              <a:t>Giampiero Nanni</a:t>
            </a:r>
          </a:p>
          <a:p>
            <a:pPr marL="0" indent="0" hangingPunct="1">
              <a:buFont typeface="Wingdings" pitchFamily="2" charset="2"/>
              <a:buNone/>
            </a:pPr>
            <a:r>
              <a:rPr lang="en-GB" altLang="en-US" sz="1400" dirty="0" smtClean="0">
                <a:solidFill>
                  <a:schemeClr val="accent1">
                    <a:lumMod val="75000"/>
                  </a:schemeClr>
                </a:solidFill>
                <a:ea typeface="SimSun" pitchFamily="2" charset="-122"/>
              </a:rPr>
              <a:t>Leader of the “Technical report on cyber-security, data protection &amp; cyber-resilience in Smart Sustainable Cities”</a:t>
            </a:r>
            <a:endParaRPr lang="en-US" altLang="en-US" sz="1800" dirty="0" smtClean="0">
              <a:solidFill>
                <a:schemeClr val="accent1">
                  <a:lumMod val="75000"/>
                </a:schemeClr>
              </a:solidFill>
            </a:endParaRPr>
          </a:p>
        </p:txBody>
      </p:sp>
      <p:pic>
        <p:nvPicPr>
          <p:cNvPr id="2053" name="16 Image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39050" y="188913"/>
            <a:ext cx="1419225"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54" name="Rectangle 1"/>
          <p:cNvSpPr>
            <a:spLocks noChangeArrowheads="1"/>
          </p:cNvSpPr>
          <p:nvPr/>
        </p:nvSpPr>
        <p:spPr bwMode="auto">
          <a:xfrm>
            <a:off x="0" y="1988212"/>
            <a:ext cx="9155354" cy="904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lr>
                <a:srgbClr val="0E438A"/>
              </a:buClr>
              <a:buSzPct val="110000"/>
              <a:buFont typeface="Wingdings" pitchFamily="2" charset="2"/>
              <a:buChar char="§"/>
              <a:defRPr sz="3200">
                <a:solidFill>
                  <a:srgbClr val="5C5C5C"/>
                </a:solidFill>
                <a:latin typeface="Verdana" pitchFamily="34" charset="0"/>
              </a:defRPr>
            </a:lvl1pPr>
            <a:lvl2pPr marL="742950" indent="-285750" eaLnBrk="0" hangingPunct="0">
              <a:spcBef>
                <a:spcPct val="20000"/>
              </a:spcBef>
              <a:buClr>
                <a:srgbClr val="0E438A"/>
              </a:buClr>
              <a:buFont typeface="Wingdings" pitchFamily="2" charset="2"/>
              <a:buChar char="Ø"/>
              <a:defRPr sz="2800">
                <a:solidFill>
                  <a:srgbClr val="5C5C5C"/>
                </a:solidFill>
                <a:latin typeface="Verdana" pitchFamily="34" charset="0"/>
              </a:defRPr>
            </a:lvl2pPr>
            <a:lvl3pPr marL="1143000" indent="-228600" eaLnBrk="0" hangingPunct="0">
              <a:spcBef>
                <a:spcPct val="20000"/>
              </a:spcBef>
              <a:buClr>
                <a:srgbClr val="0E438A"/>
              </a:buClr>
              <a:buFont typeface="Wingdings" pitchFamily="2" charset="2"/>
              <a:buChar char="§"/>
              <a:defRPr sz="2400">
                <a:solidFill>
                  <a:srgbClr val="5C5C5C"/>
                </a:solidFill>
                <a:latin typeface="Verdana" pitchFamily="34" charset="0"/>
              </a:defRPr>
            </a:lvl3pPr>
            <a:lvl4pPr marL="1600200" indent="-228600" eaLnBrk="0" hangingPunct="0">
              <a:spcBef>
                <a:spcPct val="20000"/>
              </a:spcBef>
              <a:buFont typeface="Verdana" pitchFamily="34" charset="0"/>
              <a:buChar char="–"/>
              <a:defRPr sz="2000">
                <a:solidFill>
                  <a:srgbClr val="5C5C5C"/>
                </a:solidFill>
                <a:latin typeface="Verdana" pitchFamily="34" charset="0"/>
              </a:defRPr>
            </a:lvl4pPr>
            <a:lvl5pPr marL="2057400" indent="-228600" eaLnBrk="0" hangingPunct="0">
              <a:spcBef>
                <a:spcPct val="20000"/>
              </a:spcBef>
              <a:buFont typeface="Verdana" pitchFamily="34" charset="0"/>
              <a:buChar char="–"/>
              <a:defRPr sz="2000">
                <a:solidFill>
                  <a:srgbClr val="5C5C5C"/>
                </a:solidFill>
                <a:latin typeface="Verdana" pitchFamily="34" charset="0"/>
              </a:defRPr>
            </a:lvl5pPr>
            <a:lvl6pPr marL="2514600" indent="-228600" eaLnBrk="0" fontAlgn="base" hangingPunct="0">
              <a:spcBef>
                <a:spcPct val="20000"/>
              </a:spcBef>
              <a:spcAft>
                <a:spcPct val="0"/>
              </a:spcAft>
              <a:buFont typeface="Verdana" pitchFamily="34" charset="0"/>
              <a:buChar char="–"/>
              <a:defRPr sz="2000">
                <a:solidFill>
                  <a:srgbClr val="5C5C5C"/>
                </a:solidFill>
                <a:latin typeface="Verdana" pitchFamily="34" charset="0"/>
              </a:defRPr>
            </a:lvl6pPr>
            <a:lvl7pPr marL="2971800" indent="-228600" eaLnBrk="0" fontAlgn="base" hangingPunct="0">
              <a:spcBef>
                <a:spcPct val="20000"/>
              </a:spcBef>
              <a:spcAft>
                <a:spcPct val="0"/>
              </a:spcAft>
              <a:buFont typeface="Verdana" pitchFamily="34" charset="0"/>
              <a:buChar char="–"/>
              <a:defRPr sz="2000">
                <a:solidFill>
                  <a:srgbClr val="5C5C5C"/>
                </a:solidFill>
                <a:latin typeface="Verdana" pitchFamily="34" charset="0"/>
              </a:defRPr>
            </a:lvl7pPr>
            <a:lvl8pPr marL="3429000" indent="-228600" eaLnBrk="0" fontAlgn="base" hangingPunct="0">
              <a:spcBef>
                <a:spcPct val="20000"/>
              </a:spcBef>
              <a:spcAft>
                <a:spcPct val="0"/>
              </a:spcAft>
              <a:buFont typeface="Verdana" pitchFamily="34" charset="0"/>
              <a:buChar char="–"/>
              <a:defRPr sz="2000">
                <a:solidFill>
                  <a:srgbClr val="5C5C5C"/>
                </a:solidFill>
                <a:latin typeface="Verdana" pitchFamily="34" charset="0"/>
              </a:defRPr>
            </a:lvl8pPr>
            <a:lvl9pPr marL="3886200" indent="-228600" eaLnBrk="0" fontAlgn="base" hangingPunct="0">
              <a:spcBef>
                <a:spcPct val="20000"/>
              </a:spcBef>
              <a:spcAft>
                <a:spcPct val="0"/>
              </a:spcAft>
              <a:buFont typeface="Verdana" pitchFamily="34" charset="0"/>
              <a:buChar char="–"/>
              <a:defRPr sz="2000">
                <a:solidFill>
                  <a:srgbClr val="5C5C5C"/>
                </a:solidFill>
                <a:latin typeface="Verdana" pitchFamily="34" charset="0"/>
              </a:defRPr>
            </a:lvl9pPr>
          </a:lstStyle>
          <a:p>
            <a:pPr algn="ctr">
              <a:buNone/>
            </a:pPr>
            <a:r>
              <a:rPr lang="en-US" sz="2400" dirty="0" smtClean="0">
                <a:solidFill>
                  <a:schemeClr val="accent1">
                    <a:lumMod val="75000"/>
                  </a:schemeClr>
                </a:solidFill>
              </a:rPr>
              <a:t>Cyber-security</a:t>
            </a:r>
            <a:r>
              <a:rPr lang="en-US" sz="2400" dirty="0">
                <a:solidFill>
                  <a:schemeClr val="accent1">
                    <a:lumMod val="75000"/>
                  </a:schemeClr>
                </a:solidFill>
              </a:rPr>
              <a:t>, data protection and </a:t>
            </a:r>
            <a:r>
              <a:rPr lang="en-US" sz="2400" dirty="0" smtClean="0">
                <a:solidFill>
                  <a:schemeClr val="accent1">
                    <a:lumMod val="75000"/>
                  </a:schemeClr>
                </a:solidFill>
              </a:rPr>
              <a:t>cyber-resilience </a:t>
            </a:r>
            <a:r>
              <a:rPr lang="en-US" sz="2400" dirty="0">
                <a:solidFill>
                  <a:schemeClr val="accent1">
                    <a:lumMod val="75000"/>
                  </a:schemeClr>
                </a:solidFill>
              </a:rPr>
              <a:t>in </a:t>
            </a:r>
            <a:endParaRPr lang="en-US" sz="2400" dirty="0" smtClean="0">
              <a:solidFill>
                <a:schemeClr val="accent1">
                  <a:lumMod val="75000"/>
                </a:schemeClr>
              </a:solidFill>
            </a:endParaRPr>
          </a:p>
          <a:p>
            <a:pPr algn="ctr">
              <a:buNone/>
            </a:pPr>
            <a:r>
              <a:rPr lang="en-US" sz="2400" dirty="0" smtClean="0">
                <a:solidFill>
                  <a:schemeClr val="accent1">
                    <a:lumMod val="75000"/>
                  </a:schemeClr>
                </a:solidFill>
              </a:rPr>
              <a:t>Smart Sustainable Cities</a:t>
            </a:r>
            <a:endParaRPr lang="en-GB" sz="2400" dirty="0">
              <a:solidFill>
                <a:schemeClr val="accent1">
                  <a:lumMod val="75000"/>
                </a:schemeClr>
              </a:solidFill>
            </a:endParaRPr>
          </a:p>
        </p:txBody>
      </p:sp>
      <p:sp>
        <p:nvSpPr>
          <p:cNvPr id="2" name="Rectangle 1"/>
          <p:cNvSpPr/>
          <p:nvPr/>
        </p:nvSpPr>
        <p:spPr>
          <a:xfrm>
            <a:off x="0" y="3580833"/>
            <a:ext cx="9144000" cy="461665"/>
          </a:xfrm>
          <a:prstGeom prst="rect">
            <a:avLst/>
          </a:prstGeom>
        </p:spPr>
        <p:txBody>
          <a:bodyPr wrap="square">
            <a:spAutoFit/>
          </a:bodyPr>
          <a:lstStyle/>
          <a:p>
            <a:pPr algn="ctr"/>
            <a:r>
              <a:rPr lang="en-US" sz="2400" dirty="0">
                <a:solidFill>
                  <a:schemeClr val="accent1">
                    <a:lumMod val="75000"/>
                  </a:schemeClr>
                </a:solidFill>
              </a:rPr>
              <a:t> ITU-T </a:t>
            </a:r>
            <a:r>
              <a:rPr lang="en-US" sz="2400" dirty="0" smtClean="0">
                <a:solidFill>
                  <a:schemeClr val="accent1">
                    <a:lumMod val="75000"/>
                  </a:schemeClr>
                </a:solidFill>
              </a:rPr>
              <a:t>SG17, </a:t>
            </a:r>
            <a:r>
              <a:rPr lang="en-US" sz="2400" dirty="0">
                <a:solidFill>
                  <a:schemeClr val="accent1">
                    <a:lumMod val="75000"/>
                  </a:schemeClr>
                </a:solidFill>
              </a:rPr>
              <a:t>8 - 17 April 2015</a:t>
            </a:r>
            <a:endParaRPr lang="en-GB" sz="2400" dirty="0">
              <a:solidFill>
                <a:schemeClr val="accent1">
                  <a:lumMod val="75000"/>
                </a:schemeClr>
              </a:solidFill>
            </a:endParaRPr>
          </a:p>
        </p:txBody>
      </p:sp>
      <p:cxnSp>
        <p:nvCxnSpPr>
          <p:cNvPr id="4" name="Straight Connector 3"/>
          <p:cNvCxnSpPr/>
          <p:nvPr/>
        </p:nvCxnSpPr>
        <p:spPr>
          <a:xfrm>
            <a:off x="1152999" y="3230088"/>
            <a:ext cx="6838003" cy="0"/>
          </a:xfrm>
          <a:prstGeom prst="line">
            <a:avLst/>
          </a:prstGeom>
        </p:spPr>
        <p:style>
          <a:lnRef idx="2">
            <a:schemeClr val="accent2"/>
          </a:lnRef>
          <a:fillRef idx="0">
            <a:schemeClr val="accent2"/>
          </a:fillRef>
          <a:effectRef idx="1">
            <a:schemeClr val="accent2"/>
          </a:effectRef>
          <a:fontRef idx="minor">
            <a:schemeClr val="tx1"/>
          </a:fontRef>
        </p:style>
      </p:cxnSp>
    </p:spTree>
    <p:extLst>
      <p:ext uri="{BB962C8B-B14F-4D97-AF65-F5344CB8AC3E}">
        <p14:creationId xmlns:p14="http://schemas.microsoft.com/office/powerpoint/2010/main" val="356563667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78130"/>
            <a:ext cx="9144000" cy="793819"/>
          </a:xfrm>
        </p:spPr>
        <p:txBody>
          <a:bodyPr>
            <a:normAutofit/>
          </a:bodyPr>
          <a:lstStyle/>
          <a:p>
            <a:pPr>
              <a:defRPr/>
            </a:pPr>
            <a:r>
              <a:rPr lang="en-US" sz="2400" dirty="0">
                <a:solidFill>
                  <a:schemeClr val="accent1">
                    <a:lumMod val="75000"/>
                  </a:schemeClr>
                </a:solidFill>
                <a:latin typeface="Verdana" panose="020B0604030504040204" pitchFamily="34" charset="0"/>
                <a:ea typeface="Verdana" panose="020B0604030504040204" pitchFamily="34" charset="0"/>
                <a:cs typeface="Verdana" panose="020B0604030504040204" pitchFamily="34" charset="0"/>
              </a:rPr>
              <a:t>Intelligent transportation: </a:t>
            </a:r>
            <a:r>
              <a:rPr lang="en-US" sz="2400" dirty="0">
                <a:solidFill>
                  <a:schemeClr val="accent1">
                    <a:lumMod val="75000"/>
                  </a:schemeClr>
                </a:solidFill>
                <a:latin typeface="Verdana" panose="020B0604030504040204" pitchFamily="34" charset="0"/>
                <a:ea typeface="Verdana" panose="020B0604030504040204" pitchFamily="34" charset="0"/>
                <a:cs typeface="Verdana" panose="020B0604030504040204" pitchFamily="34" charset="0"/>
              </a:rPr>
              <a:t>keeping </a:t>
            </a:r>
            <a:r>
              <a:rPr lang="en-US" sz="2400" dirty="0">
                <a:solidFill>
                  <a:schemeClr val="accent1">
                    <a:lumMod val="75000"/>
                  </a:schemeClr>
                </a:solidFill>
                <a:latin typeface="Verdana" panose="020B0604030504040204" pitchFamily="34" charset="0"/>
                <a:ea typeface="Verdana" panose="020B0604030504040204" pitchFamily="34" charset="0"/>
                <a:cs typeface="Verdana" panose="020B0604030504040204" pitchFamily="34" charset="0"/>
              </a:rPr>
              <a:t>the city moving</a:t>
            </a:r>
          </a:p>
        </p:txBody>
      </p:sp>
      <p:sp>
        <p:nvSpPr>
          <p:cNvPr id="11268" name="Slide Number Placeholder 6"/>
          <p:cNvSpPr>
            <a:spLocks noGrp="1"/>
          </p:cNvSpPr>
          <p:nvPr>
            <p:ph type="sldNum" sz="quarter" idx="4294967295"/>
          </p:nvPr>
        </p:nvSpPr>
        <p:spPr>
          <a:xfrm>
            <a:off x="8548688" y="6397625"/>
            <a:ext cx="153987" cy="153988"/>
          </a:xfrm>
          <a:prstGeom prst="rect">
            <a:avLst/>
          </a:prstGeom>
        </p:spPr>
        <p:txBody>
          <a:bodyPr/>
          <a:lstStyle>
            <a:lvl1pPr eaLnBrk="0" hangingPunct="0">
              <a:spcBef>
                <a:spcPct val="20000"/>
              </a:spcBef>
              <a:buClr>
                <a:srgbClr val="0E438A"/>
              </a:buClr>
              <a:buSzPct val="110000"/>
              <a:buFont typeface="Wingdings" pitchFamily="2" charset="2"/>
              <a:buChar char="§"/>
              <a:defRPr sz="3200">
                <a:solidFill>
                  <a:srgbClr val="5C5C5C"/>
                </a:solidFill>
                <a:latin typeface="Verdana" pitchFamily="34" charset="0"/>
              </a:defRPr>
            </a:lvl1pPr>
            <a:lvl2pPr marL="742950" indent="-285750" eaLnBrk="0" hangingPunct="0">
              <a:spcBef>
                <a:spcPct val="20000"/>
              </a:spcBef>
              <a:buClr>
                <a:srgbClr val="0E438A"/>
              </a:buClr>
              <a:buFont typeface="Wingdings" pitchFamily="2" charset="2"/>
              <a:buChar char="Ø"/>
              <a:defRPr sz="2800">
                <a:solidFill>
                  <a:srgbClr val="5C5C5C"/>
                </a:solidFill>
                <a:latin typeface="Verdana" pitchFamily="34" charset="0"/>
              </a:defRPr>
            </a:lvl2pPr>
            <a:lvl3pPr marL="1143000" indent="-228600" eaLnBrk="0" hangingPunct="0">
              <a:spcBef>
                <a:spcPct val="20000"/>
              </a:spcBef>
              <a:buClr>
                <a:srgbClr val="0E438A"/>
              </a:buClr>
              <a:buFont typeface="Wingdings" pitchFamily="2" charset="2"/>
              <a:buChar char="§"/>
              <a:defRPr sz="2400">
                <a:solidFill>
                  <a:srgbClr val="5C5C5C"/>
                </a:solidFill>
                <a:latin typeface="Verdana" pitchFamily="34" charset="0"/>
              </a:defRPr>
            </a:lvl3pPr>
            <a:lvl4pPr marL="1600200" indent="-228600" eaLnBrk="0" hangingPunct="0">
              <a:spcBef>
                <a:spcPct val="20000"/>
              </a:spcBef>
              <a:buFont typeface="Verdana" pitchFamily="34" charset="0"/>
              <a:buChar char="–"/>
              <a:defRPr sz="2000">
                <a:solidFill>
                  <a:srgbClr val="5C5C5C"/>
                </a:solidFill>
                <a:latin typeface="Verdana" pitchFamily="34" charset="0"/>
              </a:defRPr>
            </a:lvl4pPr>
            <a:lvl5pPr marL="2057400" indent="-228600" eaLnBrk="0" hangingPunct="0">
              <a:spcBef>
                <a:spcPct val="20000"/>
              </a:spcBef>
              <a:buFont typeface="Verdana" pitchFamily="34" charset="0"/>
              <a:buChar char="–"/>
              <a:defRPr sz="2000">
                <a:solidFill>
                  <a:srgbClr val="5C5C5C"/>
                </a:solidFill>
                <a:latin typeface="Verdana" pitchFamily="34" charset="0"/>
              </a:defRPr>
            </a:lvl5pPr>
            <a:lvl6pPr marL="2514600" indent="-228600" eaLnBrk="0" fontAlgn="base" hangingPunct="0">
              <a:spcBef>
                <a:spcPct val="20000"/>
              </a:spcBef>
              <a:spcAft>
                <a:spcPct val="0"/>
              </a:spcAft>
              <a:buFont typeface="Verdana" pitchFamily="34" charset="0"/>
              <a:buChar char="–"/>
              <a:defRPr sz="2000">
                <a:solidFill>
                  <a:srgbClr val="5C5C5C"/>
                </a:solidFill>
                <a:latin typeface="Verdana" pitchFamily="34" charset="0"/>
              </a:defRPr>
            </a:lvl6pPr>
            <a:lvl7pPr marL="2971800" indent="-228600" eaLnBrk="0" fontAlgn="base" hangingPunct="0">
              <a:spcBef>
                <a:spcPct val="20000"/>
              </a:spcBef>
              <a:spcAft>
                <a:spcPct val="0"/>
              </a:spcAft>
              <a:buFont typeface="Verdana" pitchFamily="34" charset="0"/>
              <a:buChar char="–"/>
              <a:defRPr sz="2000">
                <a:solidFill>
                  <a:srgbClr val="5C5C5C"/>
                </a:solidFill>
                <a:latin typeface="Verdana" pitchFamily="34" charset="0"/>
              </a:defRPr>
            </a:lvl7pPr>
            <a:lvl8pPr marL="3429000" indent="-228600" eaLnBrk="0" fontAlgn="base" hangingPunct="0">
              <a:spcBef>
                <a:spcPct val="20000"/>
              </a:spcBef>
              <a:spcAft>
                <a:spcPct val="0"/>
              </a:spcAft>
              <a:buFont typeface="Verdana" pitchFamily="34" charset="0"/>
              <a:buChar char="–"/>
              <a:defRPr sz="2000">
                <a:solidFill>
                  <a:srgbClr val="5C5C5C"/>
                </a:solidFill>
                <a:latin typeface="Verdana" pitchFamily="34" charset="0"/>
              </a:defRPr>
            </a:lvl8pPr>
            <a:lvl9pPr marL="3886200" indent="-228600" eaLnBrk="0" fontAlgn="base" hangingPunct="0">
              <a:spcBef>
                <a:spcPct val="20000"/>
              </a:spcBef>
              <a:spcAft>
                <a:spcPct val="0"/>
              </a:spcAft>
              <a:buFont typeface="Verdana" pitchFamily="34" charset="0"/>
              <a:buChar char="–"/>
              <a:defRPr sz="2000">
                <a:solidFill>
                  <a:srgbClr val="5C5C5C"/>
                </a:solidFill>
                <a:latin typeface="Verdana" pitchFamily="34" charset="0"/>
              </a:defRPr>
            </a:lvl9pPr>
          </a:lstStyle>
          <a:p>
            <a:pPr eaLnBrk="1" hangingPunct="1">
              <a:spcBef>
                <a:spcPct val="0"/>
              </a:spcBef>
              <a:buClrTx/>
              <a:buSzTx/>
              <a:buFont typeface="Arial" pitchFamily="34" charset="0"/>
              <a:buNone/>
            </a:pPr>
            <a:fld id="{C4E427C6-A543-40F7-84B0-333A86E4FD00}" type="slidenum">
              <a:rPr lang="en-US" altLang="en-US" sz="1000" smtClean="0">
                <a:solidFill>
                  <a:srgbClr val="0E438A"/>
                </a:solidFill>
                <a:latin typeface="Zurich BT"/>
                <a:ea typeface="SimSun" pitchFamily="2" charset="-122"/>
              </a:rPr>
              <a:pPr eaLnBrk="1" hangingPunct="1">
                <a:spcBef>
                  <a:spcPct val="0"/>
                </a:spcBef>
                <a:buClrTx/>
                <a:buSzTx/>
                <a:buFont typeface="Arial" pitchFamily="34" charset="0"/>
                <a:buNone/>
              </a:pPr>
              <a:t>10</a:t>
            </a:fld>
            <a:endParaRPr lang="en-US" altLang="en-US" sz="1000" smtClean="0">
              <a:solidFill>
                <a:srgbClr val="0E438A"/>
              </a:solidFill>
              <a:latin typeface="Zurich BT"/>
              <a:ea typeface="SimSun" pitchFamily="2" charset="-122"/>
            </a:endParaRPr>
          </a:p>
        </p:txBody>
      </p:sp>
      <p:sp>
        <p:nvSpPr>
          <p:cNvPr id="3" name="Rectangle 2"/>
          <p:cNvSpPr/>
          <p:nvPr/>
        </p:nvSpPr>
        <p:spPr>
          <a:xfrm>
            <a:off x="742950" y="1484313"/>
            <a:ext cx="4911725" cy="1831271"/>
          </a:xfrm>
          <a:prstGeom prst="rect">
            <a:avLst/>
          </a:prstGeom>
        </p:spPr>
        <p:txBody>
          <a:bodyPr>
            <a:spAutoFit/>
          </a:bodyPr>
          <a:lstStyle/>
          <a:p>
            <a:pPr marL="285750" indent="-285750" eaLnBrk="0" hangingPunct="0">
              <a:buClr>
                <a:srgbClr val="0E438A"/>
              </a:buClr>
              <a:buSzPct val="110000"/>
              <a:buFont typeface="Wingdings" pitchFamily="2" charset="2"/>
              <a:buChar char="§"/>
              <a:defRPr/>
            </a:pPr>
            <a:r>
              <a:rPr lang="en-GB" dirty="0">
                <a:solidFill>
                  <a:schemeClr val="accent1">
                    <a:lumMod val="75000"/>
                  </a:schemeClr>
                </a:solidFill>
                <a:ea typeface="宋体" pitchFamily="2" charset="-122"/>
              </a:rPr>
              <a:t>Real-time traffic flow information</a:t>
            </a:r>
          </a:p>
          <a:p>
            <a:pPr marL="285750" indent="-285750" eaLnBrk="0" hangingPunct="0">
              <a:buClr>
                <a:srgbClr val="0E438A"/>
              </a:buClr>
              <a:buSzPct val="110000"/>
              <a:buFont typeface="Wingdings" pitchFamily="2" charset="2"/>
              <a:buChar char="§"/>
              <a:defRPr/>
            </a:pPr>
            <a:r>
              <a:rPr lang="en-GB" dirty="0">
                <a:solidFill>
                  <a:schemeClr val="accent1">
                    <a:lumMod val="75000"/>
                  </a:schemeClr>
                </a:solidFill>
                <a:ea typeface="宋体" pitchFamily="2" charset="-122"/>
              </a:rPr>
              <a:t>Telco, Global Positioning Systems (GPS)</a:t>
            </a:r>
          </a:p>
          <a:p>
            <a:pPr marL="285750" indent="-285750" eaLnBrk="0" hangingPunct="0">
              <a:buClr>
                <a:srgbClr val="0E438A"/>
              </a:buClr>
              <a:buSzPct val="110000"/>
              <a:buFont typeface="Wingdings" pitchFamily="2" charset="2"/>
              <a:buChar char="§"/>
              <a:defRPr/>
            </a:pPr>
            <a:r>
              <a:rPr lang="en-GB" dirty="0">
                <a:solidFill>
                  <a:schemeClr val="accent1">
                    <a:lumMod val="75000"/>
                  </a:schemeClr>
                </a:solidFill>
                <a:ea typeface="宋体" pitchFamily="2" charset="-122"/>
              </a:rPr>
              <a:t>M2M communication, Wi-Fi and RFID technologies</a:t>
            </a:r>
          </a:p>
          <a:p>
            <a:pPr marL="285750" indent="-285750" eaLnBrk="0" hangingPunct="0">
              <a:buClr>
                <a:srgbClr val="0E438A"/>
              </a:buClr>
              <a:buSzPct val="110000"/>
              <a:buFont typeface="Wingdings" pitchFamily="2" charset="2"/>
              <a:buChar char="§"/>
              <a:defRPr/>
            </a:pPr>
            <a:r>
              <a:rPr lang="en-GB" dirty="0">
                <a:solidFill>
                  <a:schemeClr val="accent1">
                    <a:lumMod val="75000"/>
                  </a:schemeClr>
                </a:solidFill>
                <a:ea typeface="宋体" pitchFamily="2" charset="-122"/>
              </a:rPr>
              <a:t>Data analytics and prediction techniques</a:t>
            </a:r>
          </a:p>
          <a:p>
            <a:pPr marL="285750" indent="-285750">
              <a:spcBef>
                <a:spcPts val="600"/>
              </a:spcBef>
              <a:spcAft>
                <a:spcPts val="600"/>
              </a:spcAft>
              <a:buFont typeface="Arial" pitchFamily="34" charset="0"/>
              <a:buChar char="•"/>
              <a:defRPr/>
            </a:pPr>
            <a:endParaRPr lang="en-GB" dirty="0">
              <a:solidFill>
                <a:schemeClr val="accent1">
                  <a:lumMod val="75000"/>
                </a:schemeClr>
              </a:solidFill>
              <a:latin typeface="+mn-lt"/>
              <a:ea typeface="宋体" pitchFamily="2" charset="-122"/>
            </a:endParaRPr>
          </a:p>
        </p:txBody>
      </p:sp>
      <p:pic>
        <p:nvPicPr>
          <p:cNvPr id="11270" name="Picture 2"/>
          <p:cNvPicPr>
            <a:picLocks noChangeAspect="1" noChangeArrowheads="1"/>
          </p:cNvPicPr>
          <p:nvPr/>
        </p:nvPicPr>
        <p:blipFill>
          <a:blip r:embed="rId3">
            <a:duotone>
              <a:prstClr val="black"/>
              <a:schemeClr val="accent1">
                <a:tint val="45000"/>
                <a:satMod val="400000"/>
              </a:schemeClr>
            </a:duotone>
            <a:extLst>
              <a:ext uri="{28A0092B-C50C-407E-A947-70E740481C1C}">
                <a14:useLocalDpi xmlns:a14="http://schemas.microsoft.com/office/drawing/2010/main" val="0"/>
              </a:ext>
            </a:extLst>
          </a:blip>
          <a:srcRect/>
          <a:stretch>
            <a:fillRect/>
          </a:stretch>
        </p:blipFill>
        <p:spPr bwMode="auto">
          <a:xfrm>
            <a:off x="5667375" y="3684588"/>
            <a:ext cx="3095625" cy="2179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4" cstate="email">
            <a:duotone>
              <a:prstClr val="black"/>
              <a:schemeClr val="accent5">
                <a:tint val="45000"/>
                <a:satMod val="400000"/>
              </a:schemeClr>
            </a:duotone>
            <a:extLst>
              <a:ext uri="{28A0092B-C50C-407E-A947-70E740481C1C}">
                <a14:useLocalDpi xmlns:a14="http://schemas.microsoft.com/office/drawing/2010/main" val="0"/>
              </a:ext>
            </a:extLst>
          </a:blip>
          <a:srcRect/>
          <a:stretch>
            <a:fillRect/>
          </a:stretch>
        </p:blipFill>
        <p:spPr bwMode="auto">
          <a:xfrm>
            <a:off x="5696294" y="1484784"/>
            <a:ext cx="3095595" cy="2052264"/>
          </a:xfrm>
          <a:prstGeom prst="rect">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606481624"/>
      </p:ext>
    </p:extLst>
  </p:cSld>
  <p:clrMapOvr>
    <a:masterClrMapping/>
  </p:clrMapOvr>
  <p:transition spd="med">
    <p:fad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18884" y="8592"/>
            <a:ext cx="8382000" cy="531812"/>
          </a:xfrm>
        </p:spPr>
        <p:txBody>
          <a:bodyPr>
            <a:normAutofit/>
          </a:bodyPr>
          <a:lstStyle/>
          <a:p>
            <a:pPr>
              <a:defRPr/>
            </a:pPr>
            <a:r>
              <a:rPr lang="en-US" sz="2800" kern="1200" dirty="0">
                <a:solidFill>
                  <a:schemeClr val="accent1">
                    <a:lumMod val="75000"/>
                  </a:schemeClr>
                </a:solidFill>
                <a:latin typeface="Verdana" panose="020B0604030504040204" pitchFamily="34" charset="0"/>
                <a:ea typeface="Verdana" panose="020B0604030504040204" pitchFamily="34" charset="0"/>
                <a:cs typeface="Verdana" panose="020B0604030504040204" pitchFamily="34" charset="0"/>
              </a:rPr>
              <a:t>Connected Healthcare</a:t>
            </a:r>
          </a:p>
        </p:txBody>
      </p:sp>
      <p:sp>
        <p:nvSpPr>
          <p:cNvPr id="12292" name="Slide Number Placeholder 6"/>
          <p:cNvSpPr>
            <a:spLocks noGrp="1"/>
          </p:cNvSpPr>
          <p:nvPr>
            <p:ph type="sldNum" sz="quarter" idx="4294967295"/>
          </p:nvPr>
        </p:nvSpPr>
        <p:spPr>
          <a:xfrm>
            <a:off x="8548688" y="6397625"/>
            <a:ext cx="153987" cy="153988"/>
          </a:xfrm>
          <a:prstGeom prst="rect">
            <a:avLst/>
          </a:prstGeom>
        </p:spPr>
        <p:txBody>
          <a:bodyPr/>
          <a:lstStyle>
            <a:lvl1pPr eaLnBrk="0" hangingPunct="0">
              <a:spcBef>
                <a:spcPct val="20000"/>
              </a:spcBef>
              <a:buClr>
                <a:srgbClr val="0E438A"/>
              </a:buClr>
              <a:buSzPct val="110000"/>
              <a:buFont typeface="Wingdings" pitchFamily="2" charset="2"/>
              <a:buChar char="§"/>
              <a:defRPr sz="3200">
                <a:solidFill>
                  <a:srgbClr val="5C5C5C"/>
                </a:solidFill>
                <a:latin typeface="Verdana" pitchFamily="34" charset="0"/>
              </a:defRPr>
            </a:lvl1pPr>
            <a:lvl2pPr marL="742950" indent="-285750" eaLnBrk="0" hangingPunct="0">
              <a:spcBef>
                <a:spcPct val="20000"/>
              </a:spcBef>
              <a:buClr>
                <a:srgbClr val="0E438A"/>
              </a:buClr>
              <a:buFont typeface="Wingdings" pitchFamily="2" charset="2"/>
              <a:buChar char="Ø"/>
              <a:defRPr sz="2800">
                <a:solidFill>
                  <a:srgbClr val="5C5C5C"/>
                </a:solidFill>
                <a:latin typeface="Verdana" pitchFamily="34" charset="0"/>
              </a:defRPr>
            </a:lvl2pPr>
            <a:lvl3pPr marL="1143000" indent="-228600" eaLnBrk="0" hangingPunct="0">
              <a:spcBef>
                <a:spcPct val="20000"/>
              </a:spcBef>
              <a:buClr>
                <a:srgbClr val="0E438A"/>
              </a:buClr>
              <a:buFont typeface="Wingdings" pitchFamily="2" charset="2"/>
              <a:buChar char="§"/>
              <a:defRPr sz="2400">
                <a:solidFill>
                  <a:srgbClr val="5C5C5C"/>
                </a:solidFill>
                <a:latin typeface="Verdana" pitchFamily="34" charset="0"/>
              </a:defRPr>
            </a:lvl3pPr>
            <a:lvl4pPr marL="1600200" indent="-228600" eaLnBrk="0" hangingPunct="0">
              <a:spcBef>
                <a:spcPct val="20000"/>
              </a:spcBef>
              <a:buFont typeface="Verdana" pitchFamily="34" charset="0"/>
              <a:buChar char="–"/>
              <a:defRPr sz="2000">
                <a:solidFill>
                  <a:srgbClr val="5C5C5C"/>
                </a:solidFill>
                <a:latin typeface="Verdana" pitchFamily="34" charset="0"/>
              </a:defRPr>
            </a:lvl4pPr>
            <a:lvl5pPr marL="2057400" indent="-228600" eaLnBrk="0" hangingPunct="0">
              <a:spcBef>
                <a:spcPct val="20000"/>
              </a:spcBef>
              <a:buFont typeface="Verdana" pitchFamily="34" charset="0"/>
              <a:buChar char="–"/>
              <a:defRPr sz="2000">
                <a:solidFill>
                  <a:srgbClr val="5C5C5C"/>
                </a:solidFill>
                <a:latin typeface="Verdana" pitchFamily="34" charset="0"/>
              </a:defRPr>
            </a:lvl5pPr>
            <a:lvl6pPr marL="2514600" indent="-228600" eaLnBrk="0" fontAlgn="base" hangingPunct="0">
              <a:spcBef>
                <a:spcPct val="20000"/>
              </a:spcBef>
              <a:spcAft>
                <a:spcPct val="0"/>
              </a:spcAft>
              <a:buFont typeface="Verdana" pitchFamily="34" charset="0"/>
              <a:buChar char="–"/>
              <a:defRPr sz="2000">
                <a:solidFill>
                  <a:srgbClr val="5C5C5C"/>
                </a:solidFill>
                <a:latin typeface="Verdana" pitchFamily="34" charset="0"/>
              </a:defRPr>
            </a:lvl6pPr>
            <a:lvl7pPr marL="2971800" indent="-228600" eaLnBrk="0" fontAlgn="base" hangingPunct="0">
              <a:spcBef>
                <a:spcPct val="20000"/>
              </a:spcBef>
              <a:spcAft>
                <a:spcPct val="0"/>
              </a:spcAft>
              <a:buFont typeface="Verdana" pitchFamily="34" charset="0"/>
              <a:buChar char="–"/>
              <a:defRPr sz="2000">
                <a:solidFill>
                  <a:srgbClr val="5C5C5C"/>
                </a:solidFill>
                <a:latin typeface="Verdana" pitchFamily="34" charset="0"/>
              </a:defRPr>
            </a:lvl7pPr>
            <a:lvl8pPr marL="3429000" indent="-228600" eaLnBrk="0" fontAlgn="base" hangingPunct="0">
              <a:spcBef>
                <a:spcPct val="20000"/>
              </a:spcBef>
              <a:spcAft>
                <a:spcPct val="0"/>
              </a:spcAft>
              <a:buFont typeface="Verdana" pitchFamily="34" charset="0"/>
              <a:buChar char="–"/>
              <a:defRPr sz="2000">
                <a:solidFill>
                  <a:srgbClr val="5C5C5C"/>
                </a:solidFill>
                <a:latin typeface="Verdana" pitchFamily="34" charset="0"/>
              </a:defRPr>
            </a:lvl8pPr>
            <a:lvl9pPr marL="3886200" indent="-228600" eaLnBrk="0" fontAlgn="base" hangingPunct="0">
              <a:spcBef>
                <a:spcPct val="20000"/>
              </a:spcBef>
              <a:spcAft>
                <a:spcPct val="0"/>
              </a:spcAft>
              <a:buFont typeface="Verdana" pitchFamily="34" charset="0"/>
              <a:buChar char="–"/>
              <a:defRPr sz="2000">
                <a:solidFill>
                  <a:srgbClr val="5C5C5C"/>
                </a:solidFill>
                <a:latin typeface="Verdana" pitchFamily="34" charset="0"/>
              </a:defRPr>
            </a:lvl9pPr>
          </a:lstStyle>
          <a:p>
            <a:pPr eaLnBrk="1" hangingPunct="1">
              <a:spcBef>
                <a:spcPct val="0"/>
              </a:spcBef>
              <a:buClrTx/>
              <a:buSzTx/>
              <a:buFont typeface="Arial" pitchFamily="34" charset="0"/>
              <a:buNone/>
            </a:pPr>
            <a:fld id="{9957C4AF-3E1C-45B5-8561-AC7CD09200DF}" type="slidenum">
              <a:rPr lang="en-US" altLang="en-US" sz="1000" smtClean="0">
                <a:solidFill>
                  <a:srgbClr val="0E438A"/>
                </a:solidFill>
                <a:latin typeface="Zurich BT"/>
                <a:ea typeface="SimSun" pitchFamily="2" charset="-122"/>
              </a:rPr>
              <a:pPr eaLnBrk="1" hangingPunct="1">
                <a:spcBef>
                  <a:spcPct val="0"/>
                </a:spcBef>
                <a:buClrTx/>
                <a:buSzTx/>
                <a:buFont typeface="Arial" pitchFamily="34" charset="0"/>
                <a:buNone/>
              </a:pPr>
              <a:t>11</a:t>
            </a:fld>
            <a:endParaRPr lang="en-US" altLang="en-US" sz="1000" smtClean="0">
              <a:solidFill>
                <a:srgbClr val="0E438A"/>
              </a:solidFill>
              <a:latin typeface="Zurich BT"/>
              <a:ea typeface="SimSun" pitchFamily="2" charset="-122"/>
            </a:endParaRPr>
          </a:p>
        </p:txBody>
      </p:sp>
      <p:sp>
        <p:nvSpPr>
          <p:cNvPr id="12293" name="TextBox 3"/>
          <p:cNvSpPr txBox="1">
            <a:spLocks noChangeArrowheads="1"/>
          </p:cNvSpPr>
          <p:nvPr/>
        </p:nvSpPr>
        <p:spPr bwMode="ltGray">
          <a:xfrm>
            <a:off x="8229600" y="779463"/>
            <a:ext cx="91440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19" tIns="45710" rIns="91419" bIns="45710"/>
          <a:lstStyle>
            <a:lvl1pPr eaLnBrk="0" hangingPunct="0">
              <a:spcBef>
                <a:spcPct val="20000"/>
              </a:spcBef>
              <a:buClr>
                <a:srgbClr val="0E438A"/>
              </a:buClr>
              <a:buSzPct val="110000"/>
              <a:buFont typeface="Wingdings" pitchFamily="2" charset="2"/>
              <a:buChar char="§"/>
              <a:defRPr sz="3200">
                <a:solidFill>
                  <a:srgbClr val="5C5C5C"/>
                </a:solidFill>
                <a:latin typeface="Verdana" pitchFamily="34" charset="0"/>
              </a:defRPr>
            </a:lvl1pPr>
            <a:lvl2pPr marL="742950" indent="-285750" eaLnBrk="0" hangingPunct="0">
              <a:spcBef>
                <a:spcPct val="20000"/>
              </a:spcBef>
              <a:buClr>
                <a:srgbClr val="0E438A"/>
              </a:buClr>
              <a:buFont typeface="Wingdings" pitchFamily="2" charset="2"/>
              <a:buChar char="Ø"/>
              <a:defRPr sz="2800">
                <a:solidFill>
                  <a:srgbClr val="5C5C5C"/>
                </a:solidFill>
                <a:latin typeface="Verdana" pitchFamily="34" charset="0"/>
              </a:defRPr>
            </a:lvl2pPr>
            <a:lvl3pPr marL="1143000" indent="-228600" eaLnBrk="0" hangingPunct="0">
              <a:spcBef>
                <a:spcPct val="20000"/>
              </a:spcBef>
              <a:buClr>
                <a:srgbClr val="0E438A"/>
              </a:buClr>
              <a:buFont typeface="Wingdings" pitchFamily="2" charset="2"/>
              <a:buChar char="§"/>
              <a:defRPr sz="2400">
                <a:solidFill>
                  <a:srgbClr val="5C5C5C"/>
                </a:solidFill>
                <a:latin typeface="Verdana" pitchFamily="34" charset="0"/>
              </a:defRPr>
            </a:lvl3pPr>
            <a:lvl4pPr marL="1600200" indent="-228600" eaLnBrk="0" hangingPunct="0">
              <a:spcBef>
                <a:spcPct val="20000"/>
              </a:spcBef>
              <a:buFont typeface="Verdana" pitchFamily="34" charset="0"/>
              <a:buChar char="–"/>
              <a:defRPr sz="2000">
                <a:solidFill>
                  <a:srgbClr val="5C5C5C"/>
                </a:solidFill>
                <a:latin typeface="Verdana" pitchFamily="34" charset="0"/>
              </a:defRPr>
            </a:lvl4pPr>
            <a:lvl5pPr marL="2057400" indent="-228600" eaLnBrk="0" hangingPunct="0">
              <a:spcBef>
                <a:spcPct val="20000"/>
              </a:spcBef>
              <a:buFont typeface="Verdana" pitchFamily="34" charset="0"/>
              <a:buChar char="–"/>
              <a:defRPr sz="2000">
                <a:solidFill>
                  <a:srgbClr val="5C5C5C"/>
                </a:solidFill>
                <a:latin typeface="Verdana" pitchFamily="34" charset="0"/>
              </a:defRPr>
            </a:lvl5pPr>
            <a:lvl6pPr marL="2514600" indent="-228600" eaLnBrk="0" fontAlgn="base" hangingPunct="0">
              <a:spcBef>
                <a:spcPct val="20000"/>
              </a:spcBef>
              <a:spcAft>
                <a:spcPct val="0"/>
              </a:spcAft>
              <a:buFont typeface="Verdana" pitchFamily="34" charset="0"/>
              <a:buChar char="–"/>
              <a:defRPr sz="2000">
                <a:solidFill>
                  <a:srgbClr val="5C5C5C"/>
                </a:solidFill>
                <a:latin typeface="Verdana" pitchFamily="34" charset="0"/>
              </a:defRPr>
            </a:lvl6pPr>
            <a:lvl7pPr marL="2971800" indent="-228600" eaLnBrk="0" fontAlgn="base" hangingPunct="0">
              <a:spcBef>
                <a:spcPct val="20000"/>
              </a:spcBef>
              <a:spcAft>
                <a:spcPct val="0"/>
              </a:spcAft>
              <a:buFont typeface="Verdana" pitchFamily="34" charset="0"/>
              <a:buChar char="–"/>
              <a:defRPr sz="2000">
                <a:solidFill>
                  <a:srgbClr val="5C5C5C"/>
                </a:solidFill>
                <a:latin typeface="Verdana" pitchFamily="34" charset="0"/>
              </a:defRPr>
            </a:lvl7pPr>
            <a:lvl8pPr marL="3429000" indent="-228600" eaLnBrk="0" fontAlgn="base" hangingPunct="0">
              <a:spcBef>
                <a:spcPct val="20000"/>
              </a:spcBef>
              <a:spcAft>
                <a:spcPct val="0"/>
              </a:spcAft>
              <a:buFont typeface="Verdana" pitchFamily="34" charset="0"/>
              <a:buChar char="–"/>
              <a:defRPr sz="2000">
                <a:solidFill>
                  <a:srgbClr val="5C5C5C"/>
                </a:solidFill>
                <a:latin typeface="Verdana" pitchFamily="34" charset="0"/>
              </a:defRPr>
            </a:lvl8pPr>
            <a:lvl9pPr marL="3886200" indent="-228600" eaLnBrk="0" fontAlgn="base" hangingPunct="0">
              <a:spcBef>
                <a:spcPct val="20000"/>
              </a:spcBef>
              <a:spcAft>
                <a:spcPct val="0"/>
              </a:spcAft>
              <a:buFont typeface="Verdana" pitchFamily="34" charset="0"/>
              <a:buChar char="–"/>
              <a:defRPr sz="2000">
                <a:solidFill>
                  <a:srgbClr val="5C5C5C"/>
                </a:solidFill>
                <a:latin typeface="Verdana" pitchFamily="34" charset="0"/>
              </a:defRPr>
            </a:lvl9pPr>
          </a:lstStyle>
          <a:p>
            <a:pPr eaLnBrk="1" hangingPunct="1">
              <a:lnSpc>
                <a:spcPct val="90000"/>
              </a:lnSpc>
              <a:spcBef>
                <a:spcPct val="0"/>
              </a:spcBef>
              <a:spcAft>
                <a:spcPts val="800"/>
              </a:spcAft>
              <a:buClrTx/>
              <a:buSzTx/>
              <a:buFont typeface="Arial" pitchFamily="34" charset="0"/>
              <a:buNone/>
            </a:pPr>
            <a:endParaRPr lang="en-US" altLang="en-US" sz="2000">
              <a:solidFill>
                <a:srgbClr val="646464"/>
              </a:solidFill>
              <a:latin typeface="Calibri" pitchFamily="34" charset="0"/>
            </a:endParaRPr>
          </a:p>
        </p:txBody>
      </p:sp>
      <p:pic>
        <p:nvPicPr>
          <p:cNvPr id="12294" name="Picture 1" descr="http://stats.wordpress.com/g.gif?host=m2mworldnews.com&amp;rand=0.5000307403900895&amp;v=ext&amp;j=1%3A1.8.1&amp;blog=39775358&amp;post=2295&amp;ref=http%3A//www.google.ie/url%3Fsa%3Di%26rct%3Dj%26q%3Dconnected+healthcare%26source%3Dimages%26cd%3D%26docid%3DDOj3romx7y6c2M%26tbnid%3DQw2m1MVue7FaBM%3A%26ved%3D%26url%3Dhttp%253A%252F%252Fm2mworldnews.com%252F2011%252F12%252F06%252F34011-digi-makes-developing-wireless-cloud-connected-medical-devices-easy%252F%26ei%3DoNuxUb-HJeSR7Ab72oDYDQ%26bvm%3Dbv.47534661%2Cd.ZGU%26psig%3DAFQjCNGVGI3AmF1nm0cqb096VMKxuBET3A%26ust%3D137069699300651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57150" cy="47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295" name="Rectangle 3">
            <a:hlinkClick r:id="rId4"/>
          </p:cNvPr>
          <p:cNvSpPr>
            <a:spLocks noChangeArrowheads="1"/>
          </p:cNvSpPr>
          <p:nvPr/>
        </p:nvSpPr>
        <p:spPr bwMode="auto">
          <a:xfrm>
            <a:off x="0" y="32140525"/>
            <a:ext cx="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eaLnBrk="0" hangingPunct="0">
              <a:spcBef>
                <a:spcPct val="20000"/>
              </a:spcBef>
              <a:buClr>
                <a:srgbClr val="0E438A"/>
              </a:buClr>
              <a:buSzPct val="110000"/>
              <a:buFont typeface="Wingdings" pitchFamily="2" charset="2"/>
              <a:buChar char="§"/>
              <a:defRPr sz="3200">
                <a:solidFill>
                  <a:srgbClr val="5C5C5C"/>
                </a:solidFill>
                <a:latin typeface="Verdana" pitchFamily="34" charset="0"/>
              </a:defRPr>
            </a:lvl1pPr>
            <a:lvl2pPr marL="742950" indent="-285750" eaLnBrk="0" hangingPunct="0">
              <a:spcBef>
                <a:spcPct val="20000"/>
              </a:spcBef>
              <a:buClr>
                <a:srgbClr val="0E438A"/>
              </a:buClr>
              <a:buFont typeface="Wingdings" pitchFamily="2" charset="2"/>
              <a:buChar char="Ø"/>
              <a:defRPr sz="2800">
                <a:solidFill>
                  <a:srgbClr val="5C5C5C"/>
                </a:solidFill>
                <a:latin typeface="Verdana" pitchFamily="34" charset="0"/>
              </a:defRPr>
            </a:lvl2pPr>
            <a:lvl3pPr marL="1143000" indent="-228600" eaLnBrk="0" hangingPunct="0">
              <a:spcBef>
                <a:spcPct val="20000"/>
              </a:spcBef>
              <a:buClr>
                <a:srgbClr val="0E438A"/>
              </a:buClr>
              <a:buFont typeface="Wingdings" pitchFamily="2" charset="2"/>
              <a:buChar char="§"/>
              <a:defRPr sz="2400">
                <a:solidFill>
                  <a:srgbClr val="5C5C5C"/>
                </a:solidFill>
                <a:latin typeface="Verdana" pitchFamily="34" charset="0"/>
              </a:defRPr>
            </a:lvl3pPr>
            <a:lvl4pPr marL="1600200" indent="-228600" eaLnBrk="0" hangingPunct="0">
              <a:spcBef>
                <a:spcPct val="20000"/>
              </a:spcBef>
              <a:buFont typeface="Verdana" pitchFamily="34" charset="0"/>
              <a:buChar char="–"/>
              <a:defRPr sz="2000">
                <a:solidFill>
                  <a:srgbClr val="5C5C5C"/>
                </a:solidFill>
                <a:latin typeface="Verdana" pitchFamily="34" charset="0"/>
              </a:defRPr>
            </a:lvl4pPr>
            <a:lvl5pPr marL="2057400" indent="-228600" eaLnBrk="0" hangingPunct="0">
              <a:spcBef>
                <a:spcPct val="20000"/>
              </a:spcBef>
              <a:buFont typeface="Verdana" pitchFamily="34" charset="0"/>
              <a:buChar char="–"/>
              <a:defRPr sz="2000">
                <a:solidFill>
                  <a:srgbClr val="5C5C5C"/>
                </a:solidFill>
                <a:latin typeface="Verdana" pitchFamily="34" charset="0"/>
              </a:defRPr>
            </a:lvl5pPr>
            <a:lvl6pPr marL="2514600" indent="-228600" eaLnBrk="0" fontAlgn="base" hangingPunct="0">
              <a:spcBef>
                <a:spcPct val="20000"/>
              </a:spcBef>
              <a:spcAft>
                <a:spcPct val="0"/>
              </a:spcAft>
              <a:buFont typeface="Verdana" pitchFamily="34" charset="0"/>
              <a:buChar char="–"/>
              <a:defRPr sz="2000">
                <a:solidFill>
                  <a:srgbClr val="5C5C5C"/>
                </a:solidFill>
                <a:latin typeface="Verdana" pitchFamily="34" charset="0"/>
              </a:defRPr>
            </a:lvl6pPr>
            <a:lvl7pPr marL="2971800" indent="-228600" eaLnBrk="0" fontAlgn="base" hangingPunct="0">
              <a:spcBef>
                <a:spcPct val="20000"/>
              </a:spcBef>
              <a:spcAft>
                <a:spcPct val="0"/>
              </a:spcAft>
              <a:buFont typeface="Verdana" pitchFamily="34" charset="0"/>
              <a:buChar char="–"/>
              <a:defRPr sz="2000">
                <a:solidFill>
                  <a:srgbClr val="5C5C5C"/>
                </a:solidFill>
                <a:latin typeface="Verdana" pitchFamily="34" charset="0"/>
              </a:defRPr>
            </a:lvl7pPr>
            <a:lvl8pPr marL="3429000" indent="-228600" eaLnBrk="0" fontAlgn="base" hangingPunct="0">
              <a:spcBef>
                <a:spcPct val="20000"/>
              </a:spcBef>
              <a:spcAft>
                <a:spcPct val="0"/>
              </a:spcAft>
              <a:buFont typeface="Verdana" pitchFamily="34" charset="0"/>
              <a:buChar char="–"/>
              <a:defRPr sz="2000">
                <a:solidFill>
                  <a:srgbClr val="5C5C5C"/>
                </a:solidFill>
                <a:latin typeface="Verdana" pitchFamily="34" charset="0"/>
              </a:defRPr>
            </a:lvl8pPr>
            <a:lvl9pPr marL="3886200" indent="-228600" eaLnBrk="0" fontAlgn="base" hangingPunct="0">
              <a:spcBef>
                <a:spcPct val="20000"/>
              </a:spcBef>
              <a:spcAft>
                <a:spcPct val="0"/>
              </a:spcAft>
              <a:buFont typeface="Verdana" pitchFamily="34" charset="0"/>
              <a:buChar char="–"/>
              <a:defRPr sz="2000">
                <a:solidFill>
                  <a:srgbClr val="5C5C5C"/>
                </a:solidFill>
                <a:latin typeface="Verdana" pitchFamily="34" charset="0"/>
              </a:defRPr>
            </a:lvl9pPr>
          </a:lstStyle>
          <a:p>
            <a:pPr eaLnBrk="1" hangingPunct="1">
              <a:spcBef>
                <a:spcPct val="0"/>
              </a:spcBef>
              <a:buClrTx/>
              <a:buSzTx/>
              <a:buFont typeface="Arial" pitchFamily="34" charset="0"/>
              <a:buNone/>
            </a:pPr>
            <a:endParaRPr lang="en-GB" altLang="en-US" sz="2000">
              <a:solidFill>
                <a:srgbClr val="646464"/>
              </a:solidFill>
            </a:endParaRPr>
          </a:p>
        </p:txBody>
      </p:sp>
      <p:sp>
        <p:nvSpPr>
          <p:cNvPr id="12296" name="TextBox 4"/>
          <p:cNvSpPr txBox="1">
            <a:spLocks noChangeArrowheads="1"/>
          </p:cNvSpPr>
          <p:nvPr/>
        </p:nvSpPr>
        <p:spPr bwMode="ltGray">
          <a:xfrm>
            <a:off x="360362" y="783933"/>
            <a:ext cx="5472569" cy="3416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19" tIns="45710" rIns="91419" bIns="45710">
            <a:spAutoFit/>
          </a:bodyPr>
          <a:lstStyle>
            <a:lvl1pPr marL="285750" indent="-285750" eaLnBrk="0" hangingPunct="0">
              <a:spcBef>
                <a:spcPct val="20000"/>
              </a:spcBef>
              <a:buClr>
                <a:srgbClr val="0E438A"/>
              </a:buClr>
              <a:buSzPct val="110000"/>
              <a:buFont typeface="Wingdings" pitchFamily="2" charset="2"/>
              <a:buChar char="§"/>
              <a:defRPr sz="3200">
                <a:solidFill>
                  <a:srgbClr val="5C5C5C"/>
                </a:solidFill>
                <a:latin typeface="Verdana" pitchFamily="34" charset="0"/>
              </a:defRPr>
            </a:lvl1pPr>
            <a:lvl2pPr marL="742950" indent="-285750" eaLnBrk="0" hangingPunct="0">
              <a:spcBef>
                <a:spcPct val="20000"/>
              </a:spcBef>
              <a:buClr>
                <a:srgbClr val="0E438A"/>
              </a:buClr>
              <a:buFont typeface="Wingdings" pitchFamily="2" charset="2"/>
              <a:buChar char="Ø"/>
              <a:defRPr sz="2800">
                <a:solidFill>
                  <a:srgbClr val="5C5C5C"/>
                </a:solidFill>
                <a:latin typeface="Verdana" pitchFamily="34" charset="0"/>
              </a:defRPr>
            </a:lvl2pPr>
            <a:lvl3pPr marL="1143000" indent="-228600" eaLnBrk="0" hangingPunct="0">
              <a:spcBef>
                <a:spcPct val="20000"/>
              </a:spcBef>
              <a:buClr>
                <a:srgbClr val="0E438A"/>
              </a:buClr>
              <a:buFont typeface="Wingdings" pitchFamily="2" charset="2"/>
              <a:buChar char="§"/>
              <a:defRPr sz="2400">
                <a:solidFill>
                  <a:srgbClr val="5C5C5C"/>
                </a:solidFill>
                <a:latin typeface="Verdana" pitchFamily="34" charset="0"/>
              </a:defRPr>
            </a:lvl3pPr>
            <a:lvl4pPr marL="1600200" indent="-228600" eaLnBrk="0" hangingPunct="0">
              <a:spcBef>
                <a:spcPct val="20000"/>
              </a:spcBef>
              <a:buFont typeface="Verdana" pitchFamily="34" charset="0"/>
              <a:buChar char="–"/>
              <a:defRPr sz="2000">
                <a:solidFill>
                  <a:srgbClr val="5C5C5C"/>
                </a:solidFill>
                <a:latin typeface="Verdana" pitchFamily="34" charset="0"/>
              </a:defRPr>
            </a:lvl4pPr>
            <a:lvl5pPr marL="2057400" indent="-228600" eaLnBrk="0" hangingPunct="0">
              <a:spcBef>
                <a:spcPct val="20000"/>
              </a:spcBef>
              <a:buFont typeface="Verdana" pitchFamily="34" charset="0"/>
              <a:buChar char="–"/>
              <a:defRPr sz="2000">
                <a:solidFill>
                  <a:srgbClr val="5C5C5C"/>
                </a:solidFill>
                <a:latin typeface="Verdana" pitchFamily="34" charset="0"/>
              </a:defRPr>
            </a:lvl5pPr>
            <a:lvl6pPr marL="2514600" indent="-228600" eaLnBrk="0" fontAlgn="base" hangingPunct="0">
              <a:spcBef>
                <a:spcPct val="20000"/>
              </a:spcBef>
              <a:spcAft>
                <a:spcPct val="0"/>
              </a:spcAft>
              <a:buFont typeface="Verdana" pitchFamily="34" charset="0"/>
              <a:buChar char="–"/>
              <a:defRPr sz="2000">
                <a:solidFill>
                  <a:srgbClr val="5C5C5C"/>
                </a:solidFill>
                <a:latin typeface="Verdana" pitchFamily="34" charset="0"/>
              </a:defRPr>
            </a:lvl6pPr>
            <a:lvl7pPr marL="2971800" indent="-228600" eaLnBrk="0" fontAlgn="base" hangingPunct="0">
              <a:spcBef>
                <a:spcPct val="20000"/>
              </a:spcBef>
              <a:spcAft>
                <a:spcPct val="0"/>
              </a:spcAft>
              <a:buFont typeface="Verdana" pitchFamily="34" charset="0"/>
              <a:buChar char="–"/>
              <a:defRPr sz="2000">
                <a:solidFill>
                  <a:srgbClr val="5C5C5C"/>
                </a:solidFill>
                <a:latin typeface="Verdana" pitchFamily="34" charset="0"/>
              </a:defRPr>
            </a:lvl7pPr>
            <a:lvl8pPr marL="3429000" indent="-228600" eaLnBrk="0" fontAlgn="base" hangingPunct="0">
              <a:spcBef>
                <a:spcPct val="20000"/>
              </a:spcBef>
              <a:spcAft>
                <a:spcPct val="0"/>
              </a:spcAft>
              <a:buFont typeface="Verdana" pitchFamily="34" charset="0"/>
              <a:buChar char="–"/>
              <a:defRPr sz="2000">
                <a:solidFill>
                  <a:srgbClr val="5C5C5C"/>
                </a:solidFill>
                <a:latin typeface="Verdana" pitchFamily="34" charset="0"/>
              </a:defRPr>
            </a:lvl8pPr>
            <a:lvl9pPr marL="3886200" indent="-228600" eaLnBrk="0" fontAlgn="base" hangingPunct="0">
              <a:spcBef>
                <a:spcPct val="20000"/>
              </a:spcBef>
              <a:spcAft>
                <a:spcPct val="0"/>
              </a:spcAft>
              <a:buFont typeface="Verdana" pitchFamily="34" charset="0"/>
              <a:buChar char="–"/>
              <a:defRPr sz="2000">
                <a:solidFill>
                  <a:srgbClr val="5C5C5C"/>
                </a:solidFill>
                <a:latin typeface="Verdana" pitchFamily="34" charset="0"/>
              </a:defRPr>
            </a:lvl9pPr>
          </a:lstStyle>
          <a:p>
            <a:pPr>
              <a:lnSpc>
                <a:spcPct val="90000"/>
              </a:lnSpc>
              <a:spcBef>
                <a:spcPct val="0"/>
              </a:spcBef>
            </a:pPr>
            <a:r>
              <a:rPr lang="en-GB" altLang="en-US" sz="2000" dirty="0">
                <a:solidFill>
                  <a:schemeClr val="accent1">
                    <a:lumMod val="75000"/>
                  </a:schemeClr>
                </a:solidFill>
              </a:rPr>
              <a:t>Secure collaborative access for authorised medical services, to Electronic Patient Records, in a way, at any time, from anywhere, from any accredited device </a:t>
            </a:r>
          </a:p>
          <a:p>
            <a:pPr>
              <a:lnSpc>
                <a:spcPct val="90000"/>
              </a:lnSpc>
              <a:spcBef>
                <a:spcPct val="0"/>
              </a:spcBef>
            </a:pPr>
            <a:r>
              <a:rPr lang="en-GB" altLang="en-US" sz="2000" dirty="0">
                <a:solidFill>
                  <a:schemeClr val="accent1">
                    <a:lumMod val="75000"/>
                  </a:schemeClr>
                </a:solidFill>
              </a:rPr>
              <a:t>Telemedicine solutions for remote areas or in case of natural disaster</a:t>
            </a:r>
          </a:p>
          <a:p>
            <a:pPr>
              <a:lnSpc>
                <a:spcPct val="90000"/>
              </a:lnSpc>
              <a:spcBef>
                <a:spcPct val="0"/>
              </a:spcBef>
            </a:pPr>
            <a:r>
              <a:rPr lang="en-GB" altLang="en-US" sz="2000" dirty="0">
                <a:solidFill>
                  <a:schemeClr val="accent1">
                    <a:lumMod val="75000"/>
                  </a:schemeClr>
                </a:solidFill>
              </a:rPr>
              <a:t>Ageing population: assisted living and monitoring service for independence at home</a:t>
            </a:r>
          </a:p>
          <a:p>
            <a:pPr>
              <a:lnSpc>
                <a:spcPct val="90000"/>
              </a:lnSpc>
              <a:spcBef>
                <a:spcPct val="0"/>
              </a:spcBef>
            </a:pPr>
            <a:r>
              <a:rPr lang="en-GB" altLang="en-US" sz="2000" dirty="0">
                <a:solidFill>
                  <a:schemeClr val="accent1">
                    <a:lumMod val="75000"/>
                  </a:schemeClr>
                </a:solidFill>
              </a:rPr>
              <a:t>All require privacy, identification and cyber security</a:t>
            </a:r>
          </a:p>
        </p:txBody>
      </p:sp>
      <p:pic>
        <p:nvPicPr>
          <p:cNvPr id="1028" name="Picture 4" descr="Healthcare solutions"/>
          <p:cNvPicPr>
            <a:picLocks noChangeAspect="1" noChangeArrowheads="1"/>
          </p:cNvPicPr>
          <p:nvPr/>
        </p:nvPicPr>
        <p:blipFill>
          <a:blip r:embed="rId5">
            <a:duotone>
              <a:prstClr val="black"/>
              <a:schemeClr val="accent1">
                <a:tint val="45000"/>
                <a:satMod val="400000"/>
              </a:schemeClr>
            </a:duotone>
            <a:extLst>
              <a:ext uri="{28A0092B-C50C-407E-A947-70E740481C1C}">
                <a14:useLocalDpi xmlns:a14="http://schemas.microsoft.com/office/drawing/2010/main" val="0"/>
              </a:ext>
            </a:extLst>
          </a:blip>
          <a:srcRect/>
          <a:stretch>
            <a:fillRect/>
          </a:stretch>
        </p:blipFill>
        <p:spPr bwMode="auto">
          <a:xfrm>
            <a:off x="5832932" y="2978701"/>
            <a:ext cx="3119436" cy="3119436"/>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1026" name="Picture 2"/>
          <p:cNvPicPr>
            <a:picLocks noChangeAspect="1" noChangeArrowheads="1"/>
          </p:cNvPicPr>
          <p:nvPr/>
        </p:nvPicPr>
        <p:blipFill rotWithShape="1">
          <a:blip r:embed="rId6">
            <a:duotone>
              <a:prstClr val="black"/>
              <a:schemeClr val="accent5">
                <a:tint val="45000"/>
                <a:satMod val="400000"/>
              </a:schemeClr>
            </a:duotone>
            <a:extLst>
              <a:ext uri="{28A0092B-C50C-407E-A947-70E740481C1C}">
                <a14:useLocalDpi xmlns:a14="http://schemas.microsoft.com/office/drawing/2010/main" val="0"/>
              </a:ext>
            </a:extLst>
          </a:blip>
          <a:srcRect b="44217"/>
          <a:stretch/>
        </p:blipFill>
        <p:spPr bwMode="auto">
          <a:xfrm flipH="1">
            <a:off x="5834763" y="651957"/>
            <a:ext cx="3119436" cy="2350672"/>
          </a:xfrm>
          <a:prstGeom prst="rect">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305894403"/>
      </p:ext>
    </p:extLst>
  </p:cSld>
  <p:clrMapOvr>
    <a:masterClrMapping/>
  </p:clrMapOvr>
  <p:transition spd="med">
    <p:fad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0"/>
            <a:ext cx="8382000" cy="531813"/>
          </a:xfrm>
        </p:spPr>
        <p:txBody>
          <a:bodyPr/>
          <a:lstStyle/>
          <a:p>
            <a:pPr>
              <a:defRPr/>
            </a:pPr>
            <a:r>
              <a:rPr lang="en-GB" sz="2800" kern="1200" dirty="0">
                <a:solidFill>
                  <a:schemeClr val="accent1">
                    <a:lumMod val="75000"/>
                  </a:schemeClr>
                </a:solidFill>
                <a:latin typeface="Verdana" panose="020B0604030504040204" pitchFamily="34" charset="0"/>
                <a:ea typeface="Verdana" panose="020B0604030504040204" pitchFamily="34" charset="0"/>
                <a:cs typeface="Verdana" panose="020B0604030504040204" pitchFamily="34" charset="0"/>
              </a:rPr>
              <a:t>Public safety and security</a:t>
            </a:r>
            <a:endParaRPr lang="en-US" sz="2800" kern="1200" dirty="0">
              <a:solidFill>
                <a:schemeClr val="accent1">
                  <a:lumMod val="75000"/>
                </a:schemeClr>
              </a:solidFill>
              <a:latin typeface="Verdana" panose="020B0604030504040204" pitchFamily="34" charset="0"/>
              <a:ea typeface="Verdana" panose="020B0604030504040204" pitchFamily="34" charset="0"/>
              <a:cs typeface="Verdana" panose="020B0604030504040204" pitchFamily="34" charset="0"/>
            </a:endParaRPr>
          </a:p>
        </p:txBody>
      </p:sp>
      <p:sp>
        <p:nvSpPr>
          <p:cNvPr id="13316" name="Slide Number Placeholder 6"/>
          <p:cNvSpPr>
            <a:spLocks noGrp="1"/>
          </p:cNvSpPr>
          <p:nvPr>
            <p:ph type="sldNum" sz="quarter" idx="4294967295"/>
          </p:nvPr>
        </p:nvSpPr>
        <p:spPr>
          <a:xfrm>
            <a:off x="8548688" y="6397625"/>
            <a:ext cx="153987" cy="153988"/>
          </a:xfrm>
          <a:prstGeom prst="rect">
            <a:avLst/>
          </a:prstGeom>
        </p:spPr>
        <p:txBody>
          <a:bodyPr/>
          <a:lstStyle>
            <a:lvl1pPr eaLnBrk="0" hangingPunct="0">
              <a:spcBef>
                <a:spcPct val="20000"/>
              </a:spcBef>
              <a:buClr>
                <a:srgbClr val="0E438A"/>
              </a:buClr>
              <a:buSzPct val="110000"/>
              <a:buFont typeface="Wingdings" pitchFamily="2" charset="2"/>
              <a:buChar char="§"/>
              <a:defRPr sz="3200">
                <a:solidFill>
                  <a:srgbClr val="5C5C5C"/>
                </a:solidFill>
                <a:latin typeface="Verdana" pitchFamily="34" charset="0"/>
              </a:defRPr>
            </a:lvl1pPr>
            <a:lvl2pPr marL="742950" indent="-285750" eaLnBrk="0" hangingPunct="0">
              <a:spcBef>
                <a:spcPct val="20000"/>
              </a:spcBef>
              <a:buClr>
                <a:srgbClr val="0E438A"/>
              </a:buClr>
              <a:buFont typeface="Wingdings" pitchFamily="2" charset="2"/>
              <a:buChar char="Ø"/>
              <a:defRPr sz="2800">
                <a:solidFill>
                  <a:srgbClr val="5C5C5C"/>
                </a:solidFill>
                <a:latin typeface="Verdana" pitchFamily="34" charset="0"/>
              </a:defRPr>
            </a:lvl2pPr>
            <a:lvl3pPr marL="1143000" indent="-228600" eaLnBrk="0" hangingPunct="0">
              <a:spcBef>
                <a:spcPct val="20000"/>
              </a:spcBef>
              <a:buClr>
                <a:srgbClr val="0E438A"/>
              </a:buClr>
              <a:buFont typeface="Wingdings" pitchFamily="2" charset="2"/>
              <a:buChar char="§"/>
              <a:defRPr sz="2400">
                <a:solidFill>
                  <a:srgbClr val="5C5C5C"/>
                </a:solidFill>
                <a:latin typeface="Verdana" pitchFamily="34" charset="0"/>
              </a:defRPr>
            </a:lvl3pPr>
            <a:lvl4pPr marL="1600200" indent="-228600" eaLnBrk="0" hangingPunct="0">
              <a:spcBef>
                <a:spcPct val="20000"/>
              </a:spcBef>
              <a:buFont typeface="Verdana" pitchFamily="34" charset="0"/>
              <a:buChar char="–"/>
              <a:defRPr sz="2000">
                <a:solidFill>
                  <a:srgbClr val="5C5C5C"/>
                </a:solidFill>
                <a:latin typeface="Verdana" pitchFamily="34" charset="0"/>
              </a:defRPr>
            </a:lvl4pPr>
            <a:lvl5pPr marL="2057400" indent="-228600" eaLnBrk="0" hangingPunct="0">
              <a:spcBef>
                <a:spcPct val="20000"/>
              </a:spcBef>
              <a:buFont typeface="Verdana" pitchFamily="34" charset="0"/>
              <a:buChar char="–"/>
              <a:defRPr sz="2000">
                <a:solidFill>
                  <a:srgbClr val="5C5C5C"/>
                </a:solidFill>
                <a:latin typeface="Verdana" pitchFamily="34" charset="0"/>
              </a:defRPr>
            </a:lvl5pPr>
            <a:lvl6pPr marL="2514600" indent="-228600" eaLnBrk="0" fontAlgn="base" hangingPunct="0">
              <a:spcBef>
                <a:spcPct val="20000"/>
              </a:spcBef>
              <a:spcAft>
                <a:spcPct val="0"/>
              </a:spcAft>
              <a:buFont typeface="Verdana" pitchFamily="34" charset="0"/>
              <a:buChar char="–"/>
              <a:defRPr sz="2000">
                <a:solidFill>
                  <a:srgbClr val="5C5C5C"/>
                </a:solidFill>
                <a:latin typeface="Verdana" pitchFamily="34" charset="0"/>
              </a:defRPr>
            </a:lvl6pPr>
            <a:lvl7pPr marL="2971800" indent="-228600" eaLnBrk="0" fontAlgn="base" hangingPunct="0">
              <a:spcBef>
                <a:spcPct val="20000"/>
              </a:spcBef>
              <a:spcAft>
                <a:spcPct val="0"/>
              </a:spcAft>
              <a:buFont typeface="Verdana" pitchFamily="34" charset="0"/>
              <a:buChar char="–"/>
              <a:defRPr sz="2000">
                <a:solidFill>
                  <a:srgbClr val="5C5C5C"/>
                </a:solidFill>
                <a:latin typeface="Verdana" pitchFamily="34" charset="0"/>
              </a:defRPr>
            </a:lvl7pPr>
            <a:lvl8pPr marL="3429000" indent="-228600" eaLnBrk="0" fontAlgn="base" hangingPunct="0">
              <a:spcBef>
                <a:spcPct val="20000"/>
              </a:spcBef>
              <a:spcAft>
                <a:spcPct val="0"/>
              </a:spcAft>
              <a:buFont typeface="Verdana" pitchFamily="34" charset="0"/>
              <a:buChar char="–"/>
              <a:defRPr sz="2000">
                <a:solidFill>
                  <a:srgbClr val="5C5C5C"/>
                </a:solidFill>
                <a:latin typeface="Verdana" pitchFamily="34" charset="0"/>
              </a:defRPr>
            </a:lvl8pPr>
            <a:lvl9pPr marL="3886200" indent="-228600" eaLnBrk="0" fontAlgn="base" hangingPunct="0">
              <a:spcBef>
                <a:spcPct val="20000"/>
              </a:spcBef>
              <a:spcAft>
                <a:spcPct val="0"/>
              </a:spcAft>
              <a:buFont typeface="Verdana" pitchFamily="34" charset="0"/>
              <a:buChar char="–"/>
              <a:defRPr sz="2000">
                <a:solidFill>
                  <a:srgbClr val="5C5C5C"/>
                </a:solidFill>
                <a:latin typeface="Verdana" pitchFamily="34" charset="0"/>
              </a:defRPr>
            </a:lvl9pPr>
          </a:lstStyle>
          <a:p>
            <a:pPr eaLnBrk="1" hangingPunct="1">
              <a:spcBef>
                <a:spcPct val="0"/>
              </a:spcBef>
              <a:buClrTx/>
              <a:buSzTx/>
              <a:buFont typeface="Arial" pitchFamily="34" charset="0"/>
              <a:buNone/>
            </a:pPr>
            <a:fld id="{7261009A-759D-4A94-AAE2-76A0A3A7A655}" type="slidenum">
              <a:rPr lang="en-US" altLang="en-US" sz="1000" smtClean="0">
                <a:solidFill>
                  <a:srgbClr val="0E438A"/>
                </a:solidFill>
                <a:latin typeface="Zurich BT"/>
                <a:ea typeface="SimSun" pitchFamily="2" charset="-122"/>
              </a:rPr>
              <a:pPr eaLnBrk="1" hangingPunct="1">
                <a:spcBef>
                  <a:spcPct val="0"/>
                </a:spcBef>
                <a:buClrTx/>
                <a:buSzTx/>
                <a:buFont typeface="Arial" pitchFamily="34" charset="0"/>
                <a:buNone/>
              </a:pPr>
              <a:t>12</a:t>
            </a:fld>
            <a:endParaRPr lang="en-US" altLang="en-US" sz="1000" smtClean="0">
              <a:solidFill>
                <a:srgbClr val="0E438A"/>
              </a:solidFill>
              <a:latin typeface="Zurich BT"/>
              <a:ea typeface="SimSun" pitchFamily="2" charset="-122"/>
            </a:endParaRPr>
          </a:p>
        </p:txBody>
      </p:sp>
      <p:sp>
        <p:nvSpPr>
          <p:cNvPr id="13317" name="TextBox 3"/>
          <p:cNvSpPr txBox="1">
            <a:spLocks noChangeArrowheads="1"/>
          </p:cNvSpPr>
          <p:nvPr/>
        </p:nvSpPr>
        <p:spPr bwMode="ltGray">
          <a:xfrm>
            <a:off x="8229600" y="779463"/>
            <a:ext cx="91440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19" tIns="45710" rIns="91419" bIns="45710"/>
          <a:lstStyle>
            <a:lvl1pPr eaLnBrk="0" hangingPunct="0">
              <a:spcBef>
                <a:spcPct val="20000"/>
              </a:spcBef>
              <a:buClr>
                <a:srgbClr val="0E438A"/>
              </a:buClr>
              <a:buSzPct val="110000"/>
              <a:buFont typeface="Wingdings" pitchFamily="2" charset="2"/>
              <a:buChar char="§"/>
              <a:defRPr sz="3200">
                <a:solidFill>
                  <a:srgbClr val="5C5C5C"/>
                </a:solidFill>
                <a:latin typeface="Verdana" pitchFamily="34" charset="0"/>
              </a:defRPr>
            </a:lvl1pPr>
            <a:lvl2pPr marL="742950" indent="-285750" eaLnBrk="0" hangingPunct="0">
              <a:spcBef>
                <a:spcPct val="20000"/>
              </a:spcBef>
              <a:buClr>
                <a:srgbClr val="0E438A"/>
              </a:buClr>
              <a:buFont typeface="Wingdings" pitchFamily="2" charset="2"/>
              <a:buChar char="Ø"/>
              <a:defRPr sz="2800">
                <a:solidFill>
                  <a:srgbClr val="5C5C5C"/>
                </a:solidFill>
                <a:latin typeface="Verdana" pitchFamily="34" charset="0"/>
              </a:defRPr>
            </a:lvl2pPr>
            <a:lvl3pPr marL="1143000" indent="-228600" eaLnBrk="0" hangingPunct="0">
              <a:spcBef>
                <a:spcPct val="20000"/>
              </a:spcBef>
              <a:buClr>
                <a:srgbClr val="0E438A"/>
              </a:buClr>
              <a:buFont typeface="Wingdings" pitchFamily="2" charset="2"/>
              <a:buChar char="§"/>
              <a:defRPr sz="2400">
                <a:solidFill>
                  <a:srgbClr val="5C5C5C"/>
                </a:solidFill>
                <a:latin typeface="Verdana" pitchFamily="34" charset="0"/>
              </a:defRPr>
            </a:lvl3pPr>
            <a:lvl4pPr marL="1600200" indent="-228600" eaLnBrk="0" hangingPunct="0">
              <a:spcBef>
                <a:spcPct val="20000"/>
              </a:spcBef>
              <a:buFont typeface="Verdana" pitchFamily="34" charset="0"/>
              <a:buChar char="–"/>
              <a:defRPr sz="2000">
                <a:solidFill>
                  <a:srgbClr val="5C5C5C"/>
                </a:solidFill>
                <a:latin typeface="Verdana" pitchFamily="34" charset="0"/>
              </a:defRPr>
            </a:lvl4pPr>
            <a:lvl5pPr marL="2057400" indent="-228600" eaLnBrk="0" hangingPunct="0">
              <a:spcBef>
                <a:spcPct val="20000"/>
              </a:spcBef>
              <a:buFont typeface="Verdana" pitchFamily="34" charset="0"/>
              <a:buChar char="–"/>
              <a:defRPr sz="2000">
                <a:solidFill>
                  <a:srgbClr val="5C5C5C"/>
                </a:solidFill>
                <a:latin typeface="Verdana" pitchFamily="34" charset="0"/>
              </a:defRPr>
            </a:lvl5pPr>
            <a:lvl6pPr marL="2514600" indent="-228600" eaLnBrk="0" fontAlgn="base" hangingPunct="0">
              <a:spcBef>
                <a:spcPct val="20000"/>
              </a:spcBef>
              <a:spcAft>
                <a:spcPct val="0"/>
              </a:spcAft>
              <a:buFont typeface="Verdana" pitchFamily="34" charset="0"/>
              <a:buChar char="–"/>
              <a:defRPr sz="2000">
                <a:solidFill>
                  <a:srgbClr val="5C5C5C"/>
                </a:solidFill>
                <a:latin typeface="Verdana" pitchFamily="34" charset="0"/>
              </a:defRPr>
            </a:lvl6pPr>
            <a:lvl7pPr marL="2971800" indent="-228600" eaLnBrk="0" fontAlgn="base" hangingPunct="0">
              <a:spcBef>
                <a:spcPct val="20000"/>
              </a:spcBef>
              <a:spcAft>
                <a:spcPct val="0"/>
              </a:spcAft>
              <a:buFont typeface="Verdana" pitchFamily="34" charset="0"/>
              <a:buChar char="–"/>
              <a:defRPr sz="2000">
                <a:solidFill>
                  <a:srgbClr val="5C5C5C"/>
                </a:solidFill>
                <a:latin typeface="Verdana" pitchFamily="34" charset="0"/>
              </a:defRPr>
            </a:lvl7pPr>
            <a:lvl8pPr marL="3429000" indent="-228600" eaLnBrk="0" fontAlgn="base" hangingPunct="0">
              <a:spcBef>
                <a:spcPct val="20000"/>
              </a:spcBef>
              <a:spcAft>
                <a:spcPct val="0"/>
              </a:spcAft>
              <a:buFont typeface="Verdana" pitchFamily="34" charset="0"/>
              <a:buChar char="–"/>
              <a:defRPr sz="2000">
                <a:solidFill>
                  <a:srgbClr val="5C5C5C"/>
                </a:solidFill>
                <a:latin typeface="Verdana" pitchFamily="34" charset="0"/>
              </a:defRPr>
            </a:lvl8pPr>
            <a:lvl9pPr marL="3886200" indent="-228600" eaLnBrk="0" fontAlgn="base" hangingPunct="0">
              <a:spcBef>
                <a:spcPct val="20000"/>
              </a:spcBef>
              <a:spcAft>
                <a:spcPct val="0"/>
              </a:spcAft>
              <a:buFont typeface="Verdana" pitchFamily="34" charset="0"/>
              <a:buChar char="–"/>
              <a:defRPr sz="2000">
                <a:solidFill>
                  <a:srgbClr val="5C5C5C"/>
                </a:solidFill>
                <a:latin typeface="Verdana" pitchFamily="34" charset="0"/>
              </a:defRPr>
            </a:lvl9pPr>
          </a:lstStyle>
          <a:p>
            <a:pPr eaLnBrk="1" hangingPunct="1">
              <a:lnSpc>
                <a:spcPct val="90000"/>
              </a:lnSpc>
              <a:spcBef>
                <a:spcPct val="0"/>
              </a:spcBef>
              <a:spcAft>
                <a:spcPts val="800"/>
              </a:spcAft>
              <a:buClrTx/>
              <a:buSzTx/>
              <a:buFont typeface="Arial" pitchFamily="34" charset="0"/>
              <a:buNone/>
            </a:pPr>
            <a:endParaRPr lang="en-US" altLang="en-US" sz="2000">
              <a:solidFill>
                <a:srgbClr val="646464"/>
              </a:solidFill>
              <a:latin typeface="Calibri" pitchFamily="34" charset="0"/>
            </a:endParaRPr>
          </a:p>
        </p:txBody>
      </p:sp>
      <p:pic>
        <p:nvPicPr>
          <p:cNvPr id="13318" name="Picture 1" descr="http://stats.wordpress.com/g.gif?host=m2mworldnews.com&amp;rand=0.5000307403900895&amp;v=ext&amp;j=1%3A1.8.1&amp;blog=39775358&amp;post=2295&amp;ref=http%3A//www.google.ie/url%3Fsa%3Di%26rct%3Dj%26q%3Dconnected+healthcare%26source%3Dimages%26cd%3D%26docid%3DDOj3romx7y6c2M%26tbnid%3DQw2m1MVue7FaBM%3A%26ved%3D%26url%3Dhttp%253A%252F%252Fm2mworldnews.com%252F2011%252F12%252F06%252F34011-digi-makes-developing-wireless-cloud-connected-medical-devices-easy%252F%26ei%3DoNuxUb-HJeSR7Ab72oDYDQ%26bvm%3Dbv.47534661%2Cd.ZGU%26psig%3DAFQjCNGVGI3AmF1nm0cqb096VMKxuBET3A%26ust%3D137069699300651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57150" cy="47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319" name="Rectangle 3">
            <a:hlinkClick r:id="rId4"/>
          </p:cNvPr>
          <p:cNvSpPr>
            <a:spLocks noChangeArrowheads="1"/>
          </p:cNvSpPr>
          <p:nvPr/>
        </p:nvSpPr>
        <p:spPr bwMode="auto">
          <a:xfrm>
            <a:off x="0" y="32140525"/>
            <a:ext cx="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eaLnBrk="0" hangingPunct="0">
              <a:spcBef>
                <a:spcPct val="20000"/>
              </a:spcBef>
              <a:buClr>
                <a:srgbClr val="0E438A"/>
              </a:buClr>
              <a:buSzPct val="110000"/>
              <a:buFont typeface="Wingdings" pitchFamily="2" charset="2"/>
              <a:buChar char="§"/>
              <a:defRPr sz="3200">
                <a:solidFill>
                  <a:srgbClr val="5C5C5C"/>
                </a:solidFill>
                <a:latin typeface="Verdana" pitchFamily="34" charset="0"/>
              </a:defRPr>
            </a:lvl1pPr>
            <a:lvl2pPr marL="742950" indent="-285750" eaLnBrk="0" hangingPunct="0">
              <a:spcBef>
                <a:spcPct val="20000"/>
              </a:spcBef>
              <a:buClr>
                <a:srgbClr val="0E438A"/>
              </a:buClr>
              <a:buFont typeface="Wingdings" pitchFamily="2" charset="2"/>
              <a:buChar char="Ø"/>
              <a:defRPr sz="2800">
                <a:solidFill>
                  <a:srgbClr val="5C5C5C"/>
                </a:solidFill>
                <a:latin typeface="Verdana" pitchFamily="34" charset="0"/>
              </a:defRPr>
            </a:lvl2pPr>
            <a:lvl3pPr marL="1143000" indent="-228600" eaLnBrk="0" hangingPunct="0">
              <a:spcBef>
                <a:spcPct val="20000"/>
              </a:spcBef>
              <a:buClr>
                <a:srgbClr val="0E438A"/>
              </a:buClr>
              <a:buFont typeface="Wingdings" pitchFamily="2" charset="2"/>
              <a:buChar char="§"/>
              <a:defRPr sz="2400">
                <a:solidFill>
                  <a:srgbClr val="5C5C5C"/>
                </a:solidFill>
                <a:latin typeface="Verdana" pitchFamily="34" charset="0"/>
              </a:defRPr>
            </a:lvl3pPr>
            <a:lvl4pPr marL="1600200" indent="-228600" eaLnBrk="0" hangingPunct="0">
              <a:spcBef>
                <a:spcPct val="20000"/>
              </a:spcBef>
              <a:buFont typeface="Verdana" pitchFamily="34" charset="0"/>
              <a:buChar char="–"/>
              <a:defRPr sz="2000">
                <a:solidFill>
                  <a:srgbClr val="5C5C5C"/>
                </a:solidFill>
                <a:latin typeface="Verdana" pitchFamily="34" charset="0"/>
              </a:defRPr>
            </a:lvl4pPr>
            <a:lvl5pPr marL="2057400" indent="-228600" eaLnBrk="0" hangingPunct="0">
              <a:spcBef>
                <a:spcPct val="20000"/>
              </a:spcBef>
              <a:buFont typeface="Verdana" pitchFamily="34" charset="0"/>
              <a:buChar char="–"/>
              <a:defRPr sz="2000">
                <a:solidFill>
                  <a:srgbClr val="5C5C5C"/>
                </a:solidFill>
                <a:latin typeface="Verdana" pitchFamily="34" charset="0"/>
              </a:defRPr>
            </a:lvl5pPr>
            <a:lvl6pPr marL="2514600" indent="-228600" eaLnBrk="0" fontAlgn="base" hangingPunct="0">
              <a:spcBef>
                <a:spcPct val="20000"/>
              </a:spcBef>
              <a:spcAft>
                <a:spcPct val="0"/>
              </a:spcAft>
              <a:buFont typeface="Verdana" pitchFamily="34" charset="0"/>
              <a:buChar char="–"/>
              <a:defRPr sz="2000">
                <a:solidFill>
                  <a:srgbClr val="5C5C5C"/>
                </a:solidFill>
                <a:latin typeface="Verdana" pitchFamily="34" charset="0"/>
              </a:defRPr>
            </a:lvl6pPr>
            <a:lvl7pPr marL="2971800" indent="-228600" eaLnBrk="0" fontAlgn="base" hangingPunct="0">
              <a:spcBef>
                <a:spcPct val="20000"/>
              </a:spcBef>
              <a:spcAft>
                <a:spcPct val="0"/>
              </a:spcAft>
              <a:buFont typeface="Verdana" pitchFamily="34" charset="0"/>
              <a:buChar char="–"/>
              <a:defRPr sz="2000">
                <a:solidFill>
                  <a:srgbClr val="5C5C5C"/>
                </a:solidFill>
                <a:latin typeface="Verdana" pitchFamily="34" charset="0"/>
              </a:defRPr>
            </a:lvl7pPr>
            <a:lvl8pPr marL="3429000" indent="-228600" eaLnBrk="0" fontAlgn="base" hangingPunct="0">
              <a:spcBef>
                <a:spcPct val="20000"/>
              </a:spcBef>
              <a:spcAft>
                <a:spcPct val="0"/>
              </a:spcAft>
              <a:buFont typeface="Verdana" pitchFamily="34" charset="0"/>
              <a:buChar char="–"/>
              <a:defRPr sz="2000">
                <a:solidFill>
                  <a:srgbClr val="5C5C5C"/>
                </a:solidFill>
                <a:latin typeface="Verdana" pitchFamily="34" charset="0"/>
              </a:defRPr>
            </a:lvl8pPr>
            <a:lvl9pPr marL="3886200" indent="-228600" eaLnBrk="0" fontAlgn="base" hangingPunct="0">
              <a:spcBef>
                <a:spcPct val="20000"/>
              </a:spcBef>
              <a:spcAft>
                <a:spcPct val="0"/>
              </a:spcAft>
              <a:buFont typeface="Verdana" pitchFamily="34" charset="0"/>
              <a:buChar char="–"/>
              <a:defRPr sz="2000">
                <a:solidFill>
                  <a:srgbClr val="5C5C5C"/>
                </a:solidFill>
                <a:latin typeface="Verdana" pitchFamily="34" charset="0"/>
              </a:defRPr>
            </a:lvl9pPr>
          </a:lstStyle>
          <a:p>
            <a:pPr eaLnBrk="1" hangingPunct="1">
              <a:spcBef>
                <a:spcPct val="0"/>
              </a:spcBef>
              <a:buClrTx/>
              <a:buSzTx/>
              <a:buFont typeface="Arial" pitchFamily="34" charset="0"/>
              <a:buNone/>
            </a:pPr>
            <a:endParaRPr lang="en-GB" altLang="en-US" sz="2000">
              <a:solidFill>
                <a:srgbClr val="646464"/>
              </a:solidFill>
            </a:endParaRPr>
          </a:p>
        </p:txBody>
      </p:sp>
      <p:pic>
        <p:nvPicPr>
          <p:cNvPr id="13320" name="Picture 2"/>
          <p:cNvPicPr>
            <a:picLocks noChangeAspect="1" noChangeArrowheads="1"/>
          </p:cNvPicPr>
          <p:nvPr/>
        </p:nvPicPr>
        <p:blipFill>
          <a:blip r:embed="rId5">
            <a:duotone>
              <a:prstClr val="black"/>
              <a:schemeClr val="accent5">
                <a:tint val="45000"/>
                <a:satMod val="400000"/>
              </a:schemeClr>
            </a:duotone>
            <a:extLst>
              <a:ext uri="{28A0092B-C50C-407E-A947-70E740481C1C}">
                <a14:useLocalDpi xmlns:a14="http://schemas.microsoft.com/office/drawing/2010/main" val="0"/>
              </a:ext>
            </a:extLst>
          </a:blip>
          <a:srcRect/>
          <a:stretch>
            <a:fillRect/>
          </a:stretch>
        </p:blipFill>
        <p:spPr bwMode="auto">
          <a:xfrm>
            <a:off x="5867400" y="3920947"/>
            <a:ext cx="3073400" cy="174007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3321" name="Picture 5"/>
          <p:cNvPicPr>
            <a:picLocks noChangeAspect="1" noChangeArrowheads="1"/>
          </p:cNvPicPr>
          <p:nvPr/>
        </p:nvPicPr>
        <p:blipFill>
          <a:blip r:embed="rId6">
            <a:duotone>
              <a:prstClr val="black"/>
              <a:schemeClr val="accent5">
                <a:tint val="45000"/>
                <a:satMod val="400000"/>
              </a:schemeClr>
            </a:duotone>
            <a:extLst>
              <a:ext uri="{28A0092B-C50C-407E-A947-70E740481C1C}">
                <a14:useLocalDpi xmlns:a14="http://schemas.microsoft.com/office/drawing/2010/main" val="0"/>
              </a:ext>
            </a:extLst>
          </a:blip>
          <a:srcRect/>
          <a:stretch>
            <a:fillRect/>
          </a:stretch>
        </p:blipFill>
        <p:spPr bwMode="auto">
          <a:xfrm>
            <a:off x="7132320" y="2976625"/>
            <a:ext cx="1806729" cy="905914"/>
          </a:xfrm>
          <a:prstGeom prst="rect">
            <a:avLst/>
          </a:prstGeom>
          <a:noFill/>
          <a:ln>
            <a:noFill/>
          </a:ln>
          <a:effectLst>
            <a:outerShdw dist="35921" dir="2700000" algn="ctr" rotWithShape="0">
              <a:schemeClr val="bg2"/>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103" name="Picture 7"/>
          <p:cNvPicPr>
            <a:picLocks noChangeAspect="1" noChangeArrowheads="1"/>
          </p:cNvPicPr>
          <p:nvPr/>
        </p:nvPicPr>
        <p:blipFill>
          <a:blip r:embed="rId7" cstate="email">
            <a:duotone>
              <a:prstClr val="black"/>
              <a:schemeClr val="accent5">
                <a:tint val="45000"/>
                <a:satMod val="400000"/>
              </a:schemeClr>
            </a:duotone>
            <a:extLst>
              <a:ext uri="{28A0092B-C50C-407E-A947-70E740481C1C}">
                <a14:useLocalDpi xmlns:a14="http://schemas.microsoft.com/office/drawing/2010/main" val="0"/>
              </a:ext>
            </a:extLst>
          </a:blip>
          <a:srcRect/>
          <a:stretch>
            <a:fillRect/>
          </a:stretch>
        </p:blipFill>
        <p:spPr bwMode="auto">
          <a:xfrm>
            <a:off x="5868143" y="896041"/>
            <a:ext cx="3070906" cy="2043549"/>
          </a:xfrm>
          <a:prstGeom prst="rect">
            <a:avLst/>
          </a:prstGeom>
          <a:ln>
            <a:noFill/>
          </a:ln>
          <a:effectLst>
            <a:outerShdw dist="35921" dir="2700000" algn="ctr" rotWithShape="0">
              <a:schemeClr val="bg2"/>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100" name="Picture 4"/>
          <p:cNvPicPr>
            <a:picLocks noChangeAspect="1" noChangeArrowheads="1"/>
          </p:cNvPicPr>
          <p:nvPr/>
        </p:nvPicPr>
        <p:blipFill>
          <a:blip r:embed="rId8" cstate="email">
            <a:duotone>
              <a:prstClr val="black"/>
              <a:schemeClr val="accent1">
                <a:tint val="45000"/>
                <a:satMod val="400000"/>
              </a:schemeClr>
            </a:duotone>
            <a:extLst>
              <a:ext uri="{28A0092B-C50C-407E-A947-70E740481C1C}">
                <a14:useLocalDpi xmlns:a14="http://schemas.microsoft.com/office/drawing/2010/main" val="0"/>
              </a:ext>
            </a:extLst>
          </a:blip>
          <a:srcRect/>
          <a:stretch>
            <a:fillRect/>
          </a:stretch>
        </p:blipFill>
        <p:spPr bwMode="auto">
          <a:xfrm flipH="1">
            <a:off x="5867398" y="2976625"/>
            <a:ext cx="1190625" cy="906463"/>
          </a:xfrm>
          <a:prstGeom prst="rect">
            <a:avLst/>
          </a:prstGeom>
          <a:ln>
            <a:noFill/>
          </a:ln>
          <a:effectLst>
            <a:outerShdw dist="35921" dir="2700000" algn="ctr" rotWithShape="0">
              <a:schemeClr val="bg2"/>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3324" name="Rectangle 4"/>
          <p:cNvSpPr>
            <a:spLocks noChangeArrowheads="1"/>
          </p:cNvSpPr>
          <p:nvPr/>
        </p:nvSpPr>
        <p:spPr bwMode="auto">
          <a:xfrm>
            <a:off x="684213" y="896041"/>
            <a:ext cx="4838763" cy="27084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342900" indent="-342900" eaLnBrk="0" hangingPunct="0">
              <a:spcBef>
                <a:spcPct val="20000"/>
              </a:spcBef>
              <a:buClr>
                <a:srgbClr val="0E438A"/>
              </a:buClr>
              <a:buSzPct val="110000"/>
              <a:buFont typeface="Wingdings" pitchFamily="2" charset="2"/>
              <a:buChar char="§"/>
              <a:defRPr sz="3200">
                <a:solidFill>
                  <a:srgbClr val="5C5C5C"/>
                </a:solidFill>
                <a:latin typeface="Verdana" pitchFamily="34" charset="0"/>
              </a:defRPr>
            </a:lvl1pPr>
            <a:lvl2pPr marL="742950" indent="-285750" eaLnBrk="0" hangingPunct="0">
              <a:spcBef>
                <a:spcPct val="20000"/>
              </a:spcBef>
              <a:buClr>
                <a:srgbClr val="0E438A"/>
              </a:buClr>
              <a:buFont typeface="Wingdings" pitchFamily="2" charset="2"/>
              <a:buChar char="Ø"/>
              <a:defRPr sz="2800">
                <a:solidFill>
                  <a:srgbClr val="5C5C5C"/>
                </a:solidFill>
                <a:latin typeface="Verdana" pitchFamily="34" charset="0"/>
              </a:defRPr>
            </a:lvl2pPr>
            <a:lvl3pPr marL="1143000" indent="-228600" eaLnBrk="0" hangingPunct="0">
              <a:spcBef>
                <a:spcPct val="20000"/>
              </a:spcBef>
              <a:buClr>
                <a:srgbClr val="0E438A"/>
              </a:buClr>
              <a:buFont typeface="Wingdings" pitchFamily="2" charset="2"/>
              <a:buChar char="§"/>
              <a:defRPr sz="2400">
                <a:solidFill>
                  <a:srgbClr val="5C5C5C"/>
                </a:solidFill>
                <a:latin typeface="Verdana" pitchFamily="34" charset="0"/>
              </a:defRPr>
            </a:lvl3pPr>
            <a:lvl4pPr marL="1600200" indent="-228600" eaLnBrk="0" hangingPunct="0">
              <a:spcBef>
                <a:spcPct val="20000"/>
              </a:spcBef>
              <a:buFont typeface="Verdana" pitchFamily="34" charset="0"/>
              <a:buChar char="–"/>
              <a:defRPr sz="2000">
                <a:solidFill>
                  <a:srgbClr val="5C5C5C"/>
                </a:solidFill>
                <a:latin typeface="Verdana" pitchFamily="34" charset="0"/>
              </a:defRPr>
            </a:lvl4pPr>
            <a:lvl5pPr marL="2057400" indent="-228600" eaLnBrk="0" hangingPunct="0">
              <a:spcBef>
                <a:spcPct val="20000"/>
              </a:spcBef>
              <a:buFont typeface="Verdana" pitchFamily="34" charset="0"/>
              <a:buChar char="–"/>
              <a:defRPr sz="2000">
                <a:solidFill>
                  <a:srgbClr val="5C5C5C"/>
                </a:solidFill>
                <a:latin typeface="Verdana" pitchFamily="34" charset="0"/>
              </a:defRPr>
            </a:lvl5pPr>
            <a:lvl6pPr marL="2514600" indent="-228600" eaLnBrk="0" fontAlgn="base" hangingPunct="0">
              <a:spcBef>
                <a:spcPct val="20000"/>
              </a:spcBef>
              <a:spcAft>
                <a:spcPct val="0"/>
              </a:spcAft>
              <a:buFont typeface="Verdana" pitchFamily="34" charset="0"/>
              <a:buChar char="–"/>
              <a:defRPr sz="2000">
                <a:solidFill>
                  <a:srgbClr val="5C5C5C"/>
                </a:solidFill>
                <a:latin typeface="Verdana" pitchFamily="34" charset="0"/>
              </a:defRPr>
            </a:lvl6pPr>
            <a:lvl7pPr marL="2971800" indent="-228600" eaLnBrk="0" fontAlgn="base" hangingPunct="0">
              <a:spcBef>
                <a:spcPct val="20000"/>
              </a:spcBef>
              <a:spcAft>
                <a:spcPct val="0"/>
              </a:spcAft>
              <a:buFont typeface="Verdana" pitchFamily="34" charset="0"/>
              <a:buChar char="–"/>
              <a:defRPr sz="2000">
                <a:solidFill>
                  <a:srgbClr val="5C5C5C"/>
                </a:solidFill>
                <a:latin typeface="Verdana" pitchFamily="34" charset="0"/>
              </a:defRPr>
            </a:lvl7pPr>
            <a:lvl8pPr marL="3429000" indent="-228600" eaLnBrk="0" fontAlgn="base" hangingPunct="0">
              <a:spcBef>
                <a:spcPct val="20000"/>
              </a:spcBef>
              <a:spcAft>
                <a:spcPct val="0"/>
              </a:spcAft>
              <a:buFont typeface="Verdana" pitchFamily="34" charset="0"/>
              <a:buChar char="–"/>
              <a:defRPr sz="2000">
                <a:solidFill>
                  <a:srgbClr val="5C5C5C"/>
                </a:solidFill>
                <a:latin typeface="Verdana" pitchFamily="34" charset="0"/>
              </a:defRPr>
            </a:lvl8pPr>
            <a:lvl9pPr marL="3886200" indent="-228600" eaLnBrk="0" fontAlgn="base" hangingPunct="0">
              <a:spcBef>
                <a:spcPct val="20000"/>
              </a:spcBef>
              <a:spcAft>
                <a:spcPct val="0"/>
              </a:spcAft>
              <a:buFont typeface="Verdana" pitchFamily="34" charset="0"/>
              <a:buChar char="–"/>
              <a:defRPr sz="2000">
                <a:solidFill>
                  <a:srgbClr val="5C5C5C"/>
                </a:solidFill>
                <a:latin typeface="Verdana" pitchFamily="34" charset="0"/>
              </a:defRPr>
            </a:lvl9pPr>
          </a:lstStyle>
          <a:p>
            <a:pPr eaLnBrk="1" hangingPunct="1">
              <a:spcBef>
                <a:spcPts val="600"/>
              </a:spcBef>
              <a:spcAft>
                <a:spcPts val="600"/>
              </a:spcAft>
              <a:buClrTx/>
              <a:buSzTx/>
              <a:buFont typeface="Arial" pitchFamily="34" charset="0"/>
              <a:buChar char="•"/>
            </a:pPr>
            <a:r>
              <a:rPr lang="en-GB" altLang="en-US" sz="2000" dirty="0">
                <a:solidFill>
                  <a:schemeClr val="accent1">
                    <a:lumMod val="75000"/>
                  </a:schemeClr>
                </a:solidFill>
              </a:rPr>
              <a:t>Protecting against crime, natural disasters, accidents or terrorism.</a:t>
            </a:r>
          </a:p>
          <a:p>
            <a:pPr eaLnBrk="1" hangingPunct="1">
              <a:spcBef>
                <a:spcPts val="600"/>
              </a:spcBef>
              <a:spcAft>
                <a:spcPts val="600"/>
              </a:spcAft>
              <a:buClrTx/>
              <a:buSzTx/>
              <a:buFont typeface="Arial" pitchFamily="34" charset="0"/>
              <a:buChar char="•"/>
            </a:pPr>
            <a:r>
              <a:rPr lang="en-GB" altLang="en-US" sz="2000" dirty="0">
                <a:solidFill>
                  <a:schemeClr val="accent1">
                    <a:lumMod val="75000"/>
                  </a:schemeClr>
                </a:solidFill>
              </a:rPr>
              <a:t>Tele-surveillance systems to help emergency services</a:t>
            </a:r>
          </a:p>
          <a:p>
            <a:pPr eaLnBrk="1" hangingPunct="1">
              <a:spcBef>
                <a:spcPts val="600"/>
              </a:spcBef>
              <a:spcAft>
                <a:spcPts val="600"/>
              </a:spcAft>
              <a:buClrTx/>
              <a:buSzTx/>
              <a:buFont typeface="Arial" pitchFamily="34" charset="0"/>
              <a:buChar char="•"/>
            </a:pPr>
            <a:r>
              <a:rPr lang="en-GB" altLang="en-US" sz="2000" dirty="0">
                <a:solidFill>
                  <a:schemeClr val="accent1">
                    <a:lumMod val="75000"/>
                  </a:schemeClr>
                </a:solidFill>
              </a:rPr>
              <a:t>First respondents to benefit from secure connectivity</a:t>
            </a:r>
          </a:p>
          <a:p>
            <a:pPr eaLnBrk="1" hangingPunct="1">
              <a:spcBef>
                <a:spcPts val="600"/>
              </a:spcBef>
              <a:spcAft>
                <a:spcPts val="600"/>
              </a:spcAft>
              <a:buClrTx/>
              <a:buSzTx/>
              <a:buFont typeface="Arial" pitchFamily="34" charset="0"/>
              <a:buChar char="•"/>
            </a:pPr>
            <a:r>
              <a:rPr lang="en-GB" altLang="en-US" sz="2000" dirty="0">
                <a:solidFill>
                  <a:schemeClr val="accent1">
                    <a:lumMod val="75000"/>
                  </a:schemeClr>
                </a:solidFill>
              </a:rPr>
              <a:t>Secure data access and sharing</a:t>
            </a:r>
          </a:p>
        </p:txBody>
      </p:sp>
    </p:spTree>
    <p:extLst>
      <p:ext uri="{BB962C8B-B14F-4D97-AF65-F5344CB8AC3E}">
        <p14:creationId xmlns:p14="http://schemas.microsoft.com/office/powerpoint/2010/main" val="2492048021"/>
      </p:ext>
    </p:extLst>
  </p:cSld>
  <p:clrMapOvr>
    <a:masterClrMapping/>
  </p:clrMapOvr>
  <p:transition spd="med">
    <p:fad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8257"/>
            <a:ext cx="9144000" cy="531813"/>
          </a:xfrm>
        </p:spPr>
        <p:txBody>
          <a:bodyPr/>
          <a:lstStyle/>
          <a:p>
            <a:pPr>
              <a:defRPr/>
            </a:pPr>
            <a:r>
              <a:rPr lang="en-GB" sz="2800" kern="1200" dirty="0">
                <a:solidFill>
                  <a:schemeClr val="accent1">
                    <a:lumMod val="75000"/>
                  </a:schemeClr>
                </a:solidFill>
                <a:latin typeface="Verdana" panose="020B0604030504040204" pitchFamily="34" charset="0"/>
                <a:ea typeface="Verdana" panose="020B0604030504040204" pitchFamily="34" charset="0"/>
                <a:cs typeface="Verdana" panose="020B0604030504040204" pitchFamily="34" charset="0"/>
              </a:rPr>
              <a:t>Wireless communications &amp; hotspots</a:t>
            </a:r>
          </a:p>
        </p:txBody>
      </p:sp>
      <p:sp>
        <p:nvSpPr>
          <p:cNvPr id="14340" name="Slide Number Placeholder 6"/>
          <p:cNvSpPr>
            <a:spLocks noGrp="1"/>
          </p:cNvSpPr>
          <p:nvPr>
            <p:ph type="sldNum" sz="quarter" idx="4294967295"/>
          </p:nvPr>
        </p:nvSpPr>
        <p:spPr>
          <a:xfrm>
            <a:off x="8548688" y="6397625"/>
            <a:ext cx="153987" cy="153988"/>
          </a:xfrm>
          <a:prstGeom prst="rect">
            <a:avLst/>
          </a:prstGeom>
        </p:spPr>
        <p:txBody>
          <a:bodyPr/>
          <a:lstStyle>
            <a:lvl1pPr eaLnBrk="0" hangingPunct="0">
              <a:spcBef>
                <a:spcPct val="20000"/>
              </a:spcBef>
              <a:buClr>
                <a:srgbClr val="0E438A"/>
              </a:buClr>
              <a:buSzPct val="110000"/>
              <a:buFont typeface="Wingdings" pitchFamily="2" charset="2"/>
              <a:buChar char="§"/>
              <a:defRPr sz="3200">
                <a:solidFill>
                  <a:srgbClr val="5C5C5C"/>
                </a:solidFill>
                <a:latin typeface="Verdana" pitchFamily="34" charset="0"/>
              </a:defRPr>
            </a:lvl1pPr>
            <a:lvl2pPr marL="742950" indent="-285750" eaLnBrk="0" hangingPunct="0">
              <a:spcBef>
                <a:spcPct val="20000"/>
              </a:spcBef>
              <a:buClr>
                <a:srgbClr val="0E438A"/>
              </a:buClr>
              <a:buFont typeface="Wingdings" pitchFamily="2" charset="2"/>
              <a:buChar char="Ø"/>
              <a:defRPr sz="2800">
                <a:solidFill>
                  <a:srgbClr val="5C5C5C"/>
                </a:solidFill>
                <a:latin typeface="Verdana" pitchFamily="34" charset="0"/>
              </a:defRPr>
            </a:lvl2pPr>
            <a:lvl3pPr marL="1143000" indent="-228600" eaLnBrk="0" hangingPunct="0">
              <a:spcBef>
                <a:spcPct val="20000"/>
              </a:spcBef>
              <a:buClr>
                <a:srgbClr val="0E438A"/>
              </a:buClr>
              <a:buFont typeface="Wingdings" pitchFamily="2" charset="2"/>
              <a:buChar char="§"/>
              <a:defRPr sz="2400">
                <a:solidFill>
                  <a:srgbClr val="5C5C5C"/>
                </a:solidFill>
                <a:latin typeface="Verdana" pitchFamily="34" charset="0"/>
              </a:defRPr>
            </a:lvl3pPr>
            <a:lvl4pPr marL="1600200" indent="-228600" eaLnBrk="0" hangingPunct="0">
              <a:spcBef>
                <a:spcPct val="20000"/>
              </a:spcBef>
              <a:buFont typeface="Verdana" pitchFamily="34" charset="0"/>
              <a:buChar char="–"/>
              <a:defRPr sz="2000">
                <a:solidFill>
                  <a:srgbClr val="5C5C5C"/>
                </a:solidFill>
                <a:latin typeface="Verdana" pitchFamily="34" charset="0"/>
              </a:defRPr>
            </a:lvl4pPr>
            <a:lvl5pPr marL="2057400" indent="-228600" eaLnBrk="0" hangingPunct="0">
              <a:spcBef>
                <a:spcPct val="20000"/>
              </a:spcBef>
              <a:buFont typeface="Verdana" pitchFamily="34" charset="0"/>
              <a:buChar char="–"/>
              <a:defRPr sz="2000">
                <a:solidFill>
                  <a:srgbClr val="5C5C5C"/>
                </a:solidFill>
                <a:latin typeface="Verdana" pitchFamily="34" charset="0"/>
              </a:defRPr>
            </a:lvl5pPr>
            <a:lvl6pPr marL="2514600" indent="-228600" eaLnBrk="0" fontAlgn="base" hangingPunct="0">
              <a:spcBef>
                <a:spcPct val="20000"/>
              </a:spcBef>
              <a:spcAft>
                <a:spcPct val="0"/>
              </a:spcAft>
              <a:buFont typeface="Verdana" pitchFamily="34" charset="0"/>
              <a:buChar char="–"/>
              <a:defRPr sz="2000">
                <a:solidFill>
                  <a:srgbClr val="5C5C5C"/>
                </a:solidFill>
                <a:latin typeface="Verdana" pitchFamily="34" charset="0"/>
              </a:defRPr>
            </a:lvl6pPr>
            <a:lvl7pPr marL="2971800" indent="-228600" eaLnBrk="0" fontAlgn="base" hangingPunct="0">
              <a:spcBef>
                <a:spcPct val="20000"/>
              </a:spcBef>
              <a:spcAft>
                <a:spcPct val="0"/>
              </a:spcAft>
              <a:buFont typeface="Verdana" pitchFamily="34" charset="0"/>
              <a:buChar char="–"/>
              <a:defRPr sz="2000">
                <a:solidFill>
                  <a:srgbClr val="5C5C5C"/>
                </a:solidFill>
                <a:latin typeface="Verdana" pitchFamily="34" charset="0"/>
              </a:defRPr>
            </a:lvl7pPr>
            <a:lvl8pPr marL="3429000" indent="-228600" eaLnBrk="0" fontAlgn="base" hangingPunct="0">
              <a:spcBef>
                <a:spcPct val="20000"/>
              </a:spcBef>
              <a:spcAft>
                <a:spcPct val="0"/>
              </a:spcAft>
              <a:buFont typeface="Verdana" pitchFamily="34" charset="0"/>
              <a:buChar char="–"/>
              <a:defRPr sz="2000">
                <a:solidFill>
                  <a:srgbClr val="5C5C5C"/>
                </a:solidFill>
                <a:latin typeface="Verdana" pitchFamily="34" charset="0"/>
              </a:defRPr>
            </a:lvl8pPr>
            <a:lvl9pPr marL="3886200" indent="-228600" eaLnBrk="0" fontAlgn="base" hangingPunct="0">
              <a:spcBef>
                <a:spcPct val="20000"/>
              </a:spcBef>
              <a:spcAft>
                <a:spcPct val="0"/>
              </a:spcAft>
              <a:buFont typeface="Verdana" pitchFamily="34" charset="0"/>
              <a:buChar char="–"/>
              <a:defRPr sz="2000">
                <a:solidFill>
                  <a:srgbClr val="5C5C5C"/>
                </a:solidFill>
                <a:latin typeface="Verdana" pitchFamily="34" charset="0"/>
              </a:defRPr>
            </a:lvl9pPr>
          </a:lstStyle>
          <a:p>
            <a:pPr eaLnBrk="1" hangingPunct="1">
              <a:spcBef>
                <a:spcPct val="0"/>
              </a:spcBef>
              <a:buClrTx/>
              <a:buSzTx/>
              <a:buFont typeface="Arial" pitchFamily="34" charset="0"/>
              <a:buNone/>
            </a:pPr>
            <a:fld id="{F386B557-9766-49BB-BD36-0A0E38710BA4}" type="slidenum">
              <a:rPr lang="en-US" altLang="en-US" sz="1000" smtClean="0">
                <a:solidFill>
                  <a:srgbClr val="0E438A"/>
                </a:solidFill>
                <a:latin typeface="Zurich BT"/>
                <a:ea typeface="SimSun" pitchFamily="2" charset="-122"/>
              </a:rPr>
              <a:pPr eaLnBrk="1" hangingPunct="1">
                <a:spcBef>
                  <a:spcPct val="0"/>
                </a:spcBef>
                <a:buClrTx/>
                <a:buSzTx/>
                <a:buFont typeface="Arial" pitchFamily="34" charset="0"/>
                <a:buNone/>
              </a:pPr>
              <a:t>13</a:t>
            </a:fld>
            <a:endParaRPr lang="en-US" altLang="en-US" sz="1000" smtClean="0">
              <a:solidFill>
                <a:srgbClr val="0E438A"/>
              </a:solidFill>
              <a:latin typeface="Zurich BT"/>
              <a:ea typeface="SimSun" pitchFamily="2" charset="-122"/>
            </a:endParaRPr>
          </a:p>
        </p:txBody>
      </p:sp>
      <p:sp>
        <p:nvSpPr>
          <p:cNvPr id="14341" name="TextBox 3"/>
          <p:cNvSpPr txBox="1">
            <a:spLocks noChangeArrowheads="1"/>
          </p:cNvSpPr>
          <p:nvPr/>
        </p:nvSpPr>
        <p:spPr bwMode="ltGray">
          <a:xfrm>
            <a:off x="8229600" y="779463"/>
            <a:ext cx="91440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19" tIns="45710" rIns="91419" bIns="45710"/>
          <a:lstStyle>
            <a:lvl1pPr eaLnBrk="0" hangingPunct="0">
              <a:spcBef>
                <a:spcPct val="20000"/>
              </a:spcBef>
              <a:buClr>
                <a:srgbClr val="0E438A"/>
              </a:buClr>
              <a:buSzPct val="110000"/>
              <a:buFont typeface="Wingdings" pitchFamily="2" charset="2"/>
              <a:buChar char="§"/>
              <a:defRPr sz="3200">
                <a:solidFill>
                  <a:srgbClr val="5C5C5C"/>
                </a:solidFill>
                <a:latin typeface="Verdana" pitchFamily="34" charset="0"/>
              </a:defRPr>
            </a:lvl1pPr>
            <a:lvl2pPr marL="742950" indent="-285750" eaLnBrk="0" hangingPunct="0">
              <a:spcBef>
                <a:spcPct val="20000"/>
              </a:spcBef>
              <a:buClr>
                <a:srgbClr val="0E438A"/>
              </a:buClr>
              <a:buFont typeface="Wingdings" pitchFamily="2" charset="2"/>
              <a:buChar char="Ø"/>
              <a:defRPr sz="2800">
                <a:solidFill>
                  <a:srgbClr val="5C5C5C"/>
                </a:solidFill>
                <a:latin typeface="Verdana" pitchFamily="34" charset="0"/>
              </a:defRPr>
            </a:lvl2pPr>
            <a:lvl3pPr marL="1143000" indent="-228600" eaLnBrk="0" hangingPunct="0">
              <a:spcBef>
                <a:spcPct val="20000"/>
              </a:spcBef>
              <a:buClr>
                <a:srgbClr val="0E438A"/>
              </a:buClr>
              <a:buFont typeface="Wingdings" pitchFamily="2" charset="2"/>
              <a:buChar char="§"/>
              <a:defRPr sz="2400">
                <a:solidFill>
                  <a:srgbClr val="5C5C5C"/>
                </a:solidFill>
                <a:latin typeface="Verdana" pitchFamily="34" charset="0"/>
              </a:defRPr>
            </a:lvl3pPr>
            <a:lvl4pPr marL="1600200" indent="-228600" eaLnBrk="0" hangingPunct="0">
              <a:spcBef>
                <a:spcPct val="20000"/>
              </a:spcBef>
              <a:buFont typeface="Verdana" pitchFamily="34" charset="0"/>
              <a:buChar char="–"/>
              <a:defRPr sz="2000">
                <a:solidFill>
                  <a:srgbClr val="5C5C5C"/>
                </a:solidFill>
                <a:latin typeface="Verdana" pitchFamily="34" charset="0"/>
              </a:defRPr>
            </a:lvl4pPr>
            <a:lvl5pPr marL="2057400" indent="-228600" eaLnBrk="0" hangingPunct="0">
              <a:spcBef>
                <a:spcPct val="20000"/>
              </a:spcBef>
              <a:buFont typeface="Verdana" pitchFamily="34" charset="0"/>
              <a:buChar char="–"/>
              <a:defRPr sz="2000">
                <a:solidFill>
                  <a:srgbClr val="5C5C5C"/>
                </a:solidFill>
                <a:latin typeface="Verdana" pitchFamily="34" charset="0"/>
              </a:defRPr>
            </a:lvl5pPr>
            <a:lvl6pPr marL="2514600" indent="-228600" eaLnBrk="0" fontAlgn="base" hangingPunct="0">
              <a:spcBef>
                <a:spcPct val="20000"/>
              </a:spcBef>
              <a:spcAft>
                <a:spcPct val="0"/>
              </a:spcAft>
              <a:buFont typeface="Verdana" pitchFamily="34" charset="0"/>
              <a:buChar char="–"/>
              <a:defRPr sz="2000">
                <a:solidFill>
                  <a:srgbClr val="5C5C5C"/>
                </a:solidFill>
                <a:latin typeface="Verdana" pitchFamily="34" charset="0"/>
              </a:defRPr>
            </a:lvl6pPr>
            <a:lvl7pPr marL="2971800" indent="-228600" eaLnBrk="0" fontAlgn="base" hangingPunct="0">
              <a:spcBef>
                <a:spcPct val="20000"/>
              </a:spcBef>
              <a:spcAft>
                <a:spcPct val="0"/>
              </a:spcAft>
              <a:buFont typeface="Verdana" pitchFamily="34" charset="0"/>
              <a:buChar char="–"/>
              <a:defRPr sz="2000">
                <a:solidFill>
                  <a:srgbClr val="5C5C5C"/>
                </a:solidFill>
                <a:latin typeface="Verdana" pitchFamily="34" charset="0"/>
              </a:defRPr>
            </a:lvl7pPr>
            <a:lvl8pPr marL="3429000" indent="-228600" eaLnBrk="0" fontAlgn="base" hangingPunct="0">
              <a:spcBef>
                <a:spcPct val="20000"/>
              </a:spcBef>
              <a:spcAft>
                <a:spcPct val="0"/>
              </a:spcAft>
              <a:buFont typeface="Verdana" pitchFamily="34" charset="0"/>
              <a:buChar char="–"/>
              <a:defRPr sz="2000">
                <a:solidFill>
                  <a:srgbClr val="5C5C5C"/>
                </a:solidFill>
                <a:latin typeface="Verdana" pitchFamily="34" charset="0"/>
              </a:defRPr>
            </a:lvl8pPr>
            <a:lvl9pPr marL="3886200" indent="-228600" eaLnBrk="0" fontAlgn="base" hangingPunct="0">
              <a:spcBef>
                <a:spcPct val="20000"/>
              </a:spcBef>
              <a:spcAft>
                <a:spcPct val="0"/>
              </a:spcAft>
              <a:buFont typeface="Verdana" pitchFamily="34" charset="0"/>
              <a:buChar char="–"/>
              <a:defRPr sz="2000">
                <a:solidFill>
                  <a:srgbClr val="5C5C5C"/>
                </a:solidFill>
                <a:latin typeface="Verdana" pitchFamily="34" charset="0"/>
              </a:defRPr>
            </a:lvl9pPr>
          </a:lstStyle>
          <a:p>
            <a:pPr eaLnBrk="1" hangingPunct="1">
              <a:lnSpc>
                <a:spcPct val="90000"/>
              </a:lnSpc>
              <a:spcBef>
                <a:spcPct val="0"/>
              </a:spcBef>
              <a:spcAft>
                <a:spcPts val="800"/>
              </a:spcAft>
              <a:buClrTx/>
              <a:buSzTx/>
              <a:buFont typeface="Arial" pitchFamily="34" charset="0"/>
              <a:buNone/>
            </a:pPr>
            <a:endParaRPr lang="en-US" altLang="en-US" sz="2000">
              <a:solidFill>
                <a:srgbClr val="646464"/>
              </a:solidFill>
              <a:latin typeface="Calibri" pitchFamily="34" charset="0"/>
            </a:endParaRPr>
          </a:p>
        </p:txBody>
      </p:sp>
      <p:pic>
        <p:nvPicPr>
          <p:cNvPr id="14342" name="Picture 1" descr="http://stats.wordpress.com/g.gif?host=m2mworldnews.com&amp;rand=0.5000307403900895&amp;v=ext&amp;j=1%3A1.8.1&amp;blog=39775358&amp;post=2295&amp;ref=http%3A//www.google.ie/url%3Fsa%3Di%26rct%3Dj%26q%3Dconnected+healthcare%26source%3Dimages%26cd%3D%26docid%3DDOj3romx7y6c2M%26tbnid%3DQw2m1MVue7FaBM%3A%26ved%3D%26url%3Dhttp%253A%252F%252Fm2mworldnews.com%252F2011%252F12%252F06%252F34011-digi-makes-developing-wireless-cloud-connected-medical-devices-easy%252F%26ei%3DoNuxUb-HJeSR7Ab72oDYDQ%26bvm%3Dbv.47534661%2Cd.ZGU%26psig%3DAFQjCNGVGI3AmF1nm0cqb096VMKxuBET3A%26ust%3D137069699300651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57150" cy="47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343" name="Rectangle 3">
            <a:hlinkClick r:id="rId4"/>
          </p:cNvPr>
          <p:cNvSpPr>
            <a:spLocks noChangeArrowheads="1"/>
          </p:cNvSpPr>
          <p:nvPr/>
        </p:nvSpPr>
        <p:spPr bwMode="auto">
          <a:xfrm>
            <a:off x="0" y="32140525"/>
            <a:ext cx="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eaLnBrk="0" hangingPunct="0">
              <a:spcBef>
                <a:spcPct val="20000"/>
              </a:spcBef>
              <a:buClr>
                <a:srgbClr val="0E438A"/>
              </a:buClr>
              <a:buSzPct val="110000"/>
              <a:buFont typeface="Wingdings" pitchFamily="2" charset="2"/>
              <a:buChar char="§"/>
              <a:defRPr sz="3200">
                <a:solidFill>
                  <a:srgbClr val="5C5C5C"/>
                </a:solidFill>
                <a:latin typeface="Verdana" pitchFamily="34" charset="0"/>
              </a:defRPr>
            </a:lvl1pPr>
            <a:lvl2pPr marL="742950" indent="-285750" eaLnBrk="0" hangingPunct="0">
              <a:spcBef>
                <a:spcPct val="20000"/>
              </a:spcBef>
              <a:buClr>
                <a:srgbClr val="0E438A"/>
              </a:buClr>
              <a:buFont typeface="Wingdings" pitchFamily="2" charset="2"/>
              <a:buChar char="Ø"/>
              <a:defRPr sz="2800">
                <a:solidFill>
                  <a:srgbClr val="5C5C5C"/>
                </a:solidFill>
                <a:latin typeface="Verdana" pitchFamily="34" charset="0"/>
              </a:defRPr>
            </a:lvl2pPr>
            <a:lvl3pPr marL="1143000" indent="-228600" eaLnBrk="0" hangingPunct="0">
              <a:spcBef>
                <a:spcPct val="20000"/>
              </a:spcBef>
              <a:buClr>
                <a:srgbClr val="0E438A"/>
              </a:buClr>
              <a:buFont typeface="Wingdings" pitchFamily="2" charset="2"/>
              <a:buChar char="§"/>
              <a:defRPr sz="2400">
                <a:solidFill>
                  <a:srgbClr val="5C5C5C"/>
                </a:solidFill>
                <a:latin typeface="Verdana" pitchFamily="34" charset="0"/>
              </a:defRPr>
            </a:lvl3pPr>
            <a:lvl4pPr marL="1600200" indent="-228600" eaLnBrk="0" hangingPunct="0">
              <a:spcBef>
                <a:spcPct val="20000"/>
              </a:spcBef>
              <a:buFont typeface="Verdana" pitchFamily="34" charset="0"/>
              <a:buChar char="–"/>
              <a:defRPr sz="2000">
                <a:solidFill>
                  <a:srgbClr val="5C5C5C"/>
                </a:solidFill>
                <a:latin typeface="Verdana" pitchFamily="34" charset="0"/>
              </a:defRPr>
            </a:lvl4pPr>
            <a:lvl5pPr marL="2057400" indent="-228600" eaLnBrk="0" hangingPunct="0">
              <a:spcBef>
                <a:spcPct val="20000"/>
              </a:spcBef>
              <a:buFont typeface="Verdana" pitchFamily="34" charset="0"/>
              <a:buChar char="–"/>
              <a:defRPr sz="2000">
                <a:solidFill>
                  <a:srgbClr val="5C5C5C"/>
                </a:solidFill>
                <a:latin typeface="Verdana" pitchFamily="34" charset="0"/>
              </a:defRPr>
            </a:lvl5pPr>
            <a:lvl6pPr marL="2514600" indent="-228600" eaLnBrk="0" fontAlgn="base" hangingPunct="0">
              <a:spcBef>
                <a:spcPct val="20000"/>
              </a:spcBef>
              <a:spcAft>
                <a:spcPct val="0"/>
              </a:spcAft>
              <a:buFont typeface="Verdana" pitchFamily="34" charset="0"/>
              <a:buChar char="–"/>
              <a:defRPr sz="2000">
                <a:solidFill>
                  <a:srgbClr val="5C5C5C"/>
                </a:solidFill>
                <a:latin typeface="Verdana" pitchFamily="34" charset="0"/>
              </a:defRPr>
            </a:lvl6pPr>
            <a:lvl7pPr marL="2971800" indent="-228600" eaLnBrk="0" fontAlgn="base" hangingPunct="0">
              <a:spcBef>
                <a:spcPct val="20000"/>
              </a:spcBef>
              <a:spcAft>
                <a:spcPct val="0"/>
              </a:spcAft>
              <a:buFont typeface="Verdana" pitchFamily="34" charset="0"/>
              <a:buChar char="–"/>
              <a:defRPr sz="2000">
                <a:solidFill>
                  <a:srgbClr val="5C5C5C"/>
                </a:solidFill>
                <a:latin typeface="Verdana" pitchFamily="34" charset="0"/>
              </a:defRPr>
            </a:lvl7pPr>
            <a:lvl8pPr marL="3429000" indent="-228600" eaLnBrk="0" fontAlgn="base" hangingPunct="0">
              <a:spcBef>
                <a:spcPct val="20000"/>
              </a:spcBef>
              <a:spcAft>
                <a:spcPct val="0"/>
              </a:spcAft>
              <a:buFont typeface="Verdana" pitchFamily="34" charset="0"/>
              <a:buChar char="–"/>
              <a:defRPr sz="2000">
                <a:solidFill>
                  <a:srgbClr val="5C5C5C"/>
                </a:solidFill>
                <a:latin typeface="Verdana" pitchFamily="34" charset="0"/>
              </a:defRPr>
            </a:lvl8pPr>
            <a:lvl9pPr marL="3886200" indent="-228600" eaLnBrk="0" fontAlgn="base" hangingPunct="0">
              <a:spcBef>
                <a:spcPct val="20000"/>
              </a:spcBef>
              <a:spcAft>
                <a:spcPct val="0"/>
              </a:spcAft>
              <a:buFont typeface="Verdana" pitchFamily="34" charset="0"/>
              <a:buChar char="–"/>
              <a:defRPr sz="2000">
                <a:solidFill>
                  <a:srgbClr val="5C5C5C"/>
                </a:solidFill>
                <a:latin typeface="Verdana" pitchFamily="34" charset="0"/>
              </a:defRPr>
            </a:lvl9pPr>
          </a:lstStyle>
          <a:p>
            <a:pPr eaLnBrk="1" hangingPunct="1">
              <a:spcBef>
                <a:spcPct val="0"/>
              </a:spcBef>
              <a:buClrTx/>
              <a:buSzTx/>
              <a:buFont typeface="Arial" pitchFamily="34" charset="0"/>
              <a:buNone/>
            </a:pPr>
            <a:endParaRPr lang="en-GB" altLang="en-US" sz="2000">
              <a:solidFill>
                <a:srgbClr val="646464"/>
              </a:solidFill>
            </a:endParaRPr>
          </a:p>
        </p:txBody>
      </p:sp>
      <p:pic>
        <p:nvPicPr>
          <p:cNvPr id="14344" name="Picture 2"/>
          <p:cNvPicPr>
            <a:picLocks noChangeAspect="1" noChangeArrowheads="1"/>
          </p:cNvPicPr>
          <p:nvPr/>
        </p:nvPicPr>
        <p:blipFill>
          <a:blip r:embed="rId5">
            <a:duotone>
              <a:prstClr val="black"/>
              <a:schemeClr val="accent1">
                <a:tint val="45000"/>
                <a:satMod val="400000"/>
              </a:schemeClr>
            </a:duotone>
            <a:extLst>
              <a:ext uri="{28A0092B-C50C-407E-A947-70E740481C1C}">
                <a14:useLocalDpi xmlns:a14="http://schemas.microsoft.com/office/drawing/2010/main" val="0"/>
              </a:ext>
            </a:extLst>
          </a:blip>
          <a:srcRect/>
          <a:stretch>
            <a:fillRect/>
          </a:stretch>
        </p:blipFill>
        <p:spPr bwMode="auto">
          <a:xfrm>
            <a:off x="5181600" y="779463"/>
            <a:ext cx="3681413" cy="23383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4345" name="Picture 3"/>
          <p:cNvPicPr>
            <a:picLocks noChangeAspect="1" noChangeArrowheads="1"/>
          </p:cNvPicPr>
          <p:nvPr/>
        </p:nvPicPr>
        <p:blipFill>
          <a:blip r:embed="rId6">
            <a:duotone>
              <a:prstClr val="black"/>
              <a:schemeClr val="accent5">
                <a:tint val="45000"/>
                <a:satMod val="400000"/>
              </a:schemeClr>
            </a:duotone>
            <a:extLst>
              <a:ext uri="{28A0092B-C50C-407E-A947-70E740481C1C}">
                <a14:useLocalDpi xmlns:a14="http://schemas.microsoft.com/office/drawing/2010/main" val="0"/>
              </a:ext>
            </a:extLst>
          </a:blip>
          <a:srcRect/>
          <a:stretch>
            <a:fillRect/>
          </a:stretch>
        </p:blipFill>
        <p:spPr bwMode="auto">
          <a:xfrm>
            <a:off x="5181600" y="3376613"/>
            <a:ext cx="3681413" cy="23733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Rectangle 8"/>
          <p:cNvSpPr/>
          <p:nvPr/>
        </p:nvSpPr>
        <p:spPr>
          <a:xfrm>
            <a:off x="397205" y="993775"/>
            <a:ext cx="4425950" cy="2492990"/>
          </a:xfrm>
          <a:prstGeom prst="rect">
            <a:avLst/>
          </a:prstGeom>
        </p:spPr>
        <p:txBody>
          <a:bodyPr>
            <a:spAutoFit/>
          </a:bodyPr>
          <a:lstStyle/>
          <a:p>
            <a:pPr marL="342900" indent="-342900">
              <a:spcBef>
                <a:spcPts val="600"/>
              </a:spcBef>
              <a:spcAft>
                <a:spcPts val="600"/>
              </a:spcAft>
              <a:buFont typeface="Arial" pitchFamily="34" charset="0"/>
              <a:buChar char="•"/>
              <a:defRPr/>
            </a:pPr>
            <a:r>
              <a:rPr lang="en-GB" dirty="0">
                <a:solidFill>
                  <a:schemeClr val="accent1">
                    <a:lumMod val="75000"/>
                  </a:schemeClr>
                </a:solidFill>
                <a:ea typeface="宋体" pitchFamily="2" charset="-122"/>
              </a:rPr>
              <a:t>Increasingly popular service, with increasing vulnerability</a:t>
            </a:r>
          </a:p>
          <a:p>
            <a:pPr marL="342900" indent="-342900">
              <a:spcBef>
                <a:spcPts val="600"/>
              </a:spcBef>
              <a:spcAft>
                <a:spcPts val="600"/>
              </a:spcAft>
              <a:buFont typeface="Arial" pitchFamily="34" charset="0"/>
              <a:buChar char="•"/>
              <a:defRPr/>
            </a:pPr>
            <a:r>
              <a:rPr lang="en-GB" dirty="0">
                <a:solidFill>
                  <a:schemeClr val="accent1">
                    <a:lumMod val="75000"/>
                  </a:schemeClr>
                </a:solidFill>
                <a:ea typeface="宋体" pitchFamily="2" charset="-122"/>
              </a:rPr>
              <a:t>Unsecure access to sensitive and personal data (online banking, social network, etc.)</a:t>
            </a:r>
          </a:p>
          <a:p>
            <a:pPr marL="342900" indent="-342900">
              <a:spcBef>
                <a:spcPts val="600"/>
              </a:spcBef>
              <a:spcAft>
                <a:spcPts val="600"/>
              </a:spcAft>
              <a:buFont typeface="Arial" pitchFamily="34" charset="0"/>
              <a:buChar char="•"/>
              <a:defRPr/>
            </a:pPr>
            <a:r>
              <a:rPr lang="en-GB" dirty="0">
                <a:solidFill>
                  <a:schemeClr val="accent1">
                    <a:lumMod val="75000"/>
                  </a:schemeClr>
                </a:solidFill>
                <a:ea typeface="宋体" pitchFamily="2" charset="-122"/>
              </a:rPr>
              <a:t>Younger population particularly exposed</a:t>
            </a:r>
          </a:p>
          <a:p>
            <a:pPr marL="342900" indent="-342900">
              <a:spcBef>
                <a:spcPts val="600"/>
              </a:spcBef>
              <a:spcAft>
                <a:spcPts val="600"/>
              </a:spcAft>
              <a:buFont typeface="Arial" pitchFamily="34" charset="0"/>
              <a:buChar char="•"/>
              <a:defRPr/>
            </a:pPr>
            <a:r>
              <a:rPr lang="en-GB" dirty="0">
                <a:solidFill>
                  <a:schemeClr val="accent1">
                    <a:lumMod val="75000"/>
                  </a:schemeClr>
                </a:solidFill>
                <a:ea typeface="宋体" pitchFamily="2" charset="-122"/>
              </a:rPr>
              <a:t>Cyber-crime increasingly active in these </a:t>
            </a:r>
            <a:r>
              <a:rPr lang="en-GB" dirty="0" smtClean="0">
                <a:solidFill>
                  <a:schemeClr val="accent1">
                    <a:lumMod val="75000"/>
                  </a:schemeClr>
                </a:solidFill>
                <a:ea typeface="宋体" pitchFamily="2" charset="-122"/>
              </a:rPr>
              <a:t>environments</a:t>
            </a:r>
            <a:endParaRPr lang="en-GB" dirty="0">
              <a:solidFill>
                <a:schemeClr val="accent1">
                  <a:lumMod val="75000"/>
                </a:schemeClr>
              </a:solidFill>
              <a:ea typeface="宋体" pitchFamily="2" charset="-122"/>
            </a:endParaRPr>
          </a:p>
        </p:txBody>
      </p:sp>
    </p:spTree>
    <p:extLst>
      <p:ext uri="{BB962C8B-B14F-4D97-AF65-F5344CB8AC3E}">
        <p14:creationId xmlns:p14="http://schemas.microsoft.com/office/powerpoint/2010/main" val="2077769643"/>
      </p:ext>
    </p:extLst>
  </p:cSld>
  <p:clrMapOvr>
    <a:masterClrMapping/>
  </p:clrMapOvr>
  <p:transition spd="med">
    <p:fade/>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3" name="Title 1"/>
          <p:cNvSpPr>
            <a:spLocks noGrp="1"/>
          </p:cNvSpPr>
          <p:nvPr>
            <p:ph type="title"/>
          </p:nvPr>
        </p:nvSpPr>
        <p:spPr>
          <a:xfrm>
            <a:off x="0" y="-39688"/>
            <a:ext cx="9144000" cy="523875"/>
          </a:xfrm>
        </p:spPr>
        <p:txBody>
          <a:bodyPr/>
          <a:lstStyle/>
          <a:p>
            <a:r>
              <a:rPr lang="en-US" altLang="en-US" sz="2800" dirty="0" smtClean="0">
                <a:solidFill>
                  <a:schemeClr val="accent1">
                    <a:lumMod val="75000"/>
                  </a:schemeClr>
                </a:solidFill>
                <a:latin typeface="Verdana" panose="020B0604030504040204" pitchFamily="34" charset="0"/>
                <a:ea typeface="Verdana" panose="020B0604030504040204" pitchFamily="34" charset="0"/>
                <a:cs typeface="Verdana" panose="020B0604030504040204" pitchFamily="34" charset="0"/>
              </a:rPr>
              <a:t>Technologies involved &amp; vulnerabilities</a:t>
            </a:r>
            <a:endParaRPr lang="en-GB" altLang="en-US" sz="2800" dirty="0" smtClean="0">
              <a:solidFill>
                <a:schemeClr val="accent1">
                  <a:lumMod val="75000"/>
                </a:schemeClr>
              </a:solidFill>
              <a:latin typeface="Verdana" panose="020B0604030504040204" pitchFamily="34" charset="0"/>
              <a:ea typeface="Verdana" panose="020B0604030504040204" pitchFamily="34" charset="0"/>
              <a:cs typeface="Verdana" panose="020B0604030504040204" pitchFamily="34" charset="0"/>
            </a:endParaRPr>
          </a:p>
        </p:txBody>
      </p:sp>
      <p:sp>
        <p:nvSpPr>
          <p:cNvPr id="15364" name="Slide Number Placeholder 6"/>
          <p:cNvSpPr>
            <a:spLocks noGrp="1"/>
          </p:cNvSpPr>
          <p:nvPr>
            <p:ph type="sldNum" sz="quarter" idx="4294967295"/>
          </p:nvPr>
        </p:nvSpPr>
        <p:spPr>
          <a:xfrm>
            <a:off x="8548688" y="6397625"/>
            <a:ext cx="153987" cy="153988"/>
          </a:xfrm>
          <a:prstGeom prst="rect">
            <a:avLst/>
          </a:prstGeom>
        </p:spPr>
        <p:txBody>
          <a:bodyPr/>
          <a:lstStyle>
            <a:lvl1pPr eaLnBrk="0" hangingPunct="0">
              <a:spcBef>
                <a:spcPct val="20000"/>
              </a:spcBef>
              <a:buClr>
                <a:srgbClr val="0E438A"/>
              </a:buClr>
              <a:buSzPct val="110000"/>
              <a:buFont typeface="Wingdings" pitchFamily="2" charset="2"/>
              <a:buChar char="§"/>
              <a:defRPr sz="3200">
                <a:solidFill>
                  <a:srgbClr val="5C5C5C"/>
                </a:solidFill>
                <a:latin typeface="Verdana" pitchFamily="34" charset="0"/>
              </a:defRPr>
            </a:lvl1pPr>
            <a:lvl2pPr marL="742950" indent="-285750" eaLnBrk="0" hangingPunct="0">
              <a:spcBef>
                <a:spcPct val="20000"/>
              </a:spcBef>
              <a:buClr>
                <a:srgbClr val="0E438A"/>
              </a:buClr>
              <a:buFont typeface="Wingdings" pitchFamily="2" charset="2"/>
              <a:buChar char="Ø"/>
              <a:defRPr sz="2800">
                <a:solidFill>
                  <a:srgbClr val="5C5C5C"/>
                </a:solidFill>
                <a:latin typeface="Verdana" pitchFamily="34" charset="0"/>
              </a:defRPr>
            </a:lvl2pPr>
            <a:lvl3pPr marL="1143000" indent="-228600" eaLnBrk="0" hangingPunct="0">
              <a:spcBef>
                <a:spcPct val="20000"/>
              </a:spcBef>
              <a:buClr>
                <a:srgbClr val="0E438A"/>
              </a:buClr>
              <a:buFont typeface="Wingdings" pitchFamily="2" charset="2"/>
              <a:buChar char="§"/>
              <a:defRPr sz="2400">
                <a:solidFill>
                  <a:srgbClr val="5C5C5C"/>
                </a:solidFill>
                <a:latin typeface="Verdana" pitchFamily="34" charset="0"/>
              </a:defRPr>
            </a:lvl3pPr>
            <a:lvl4pPr marL="1600200" indent="-228600" eaLnBrk="0" hangingPunct="0">
              <a:spcBef>
                <a:spcPct val="20000"/>
              </a:spcBef>
              <a:buFont typeface="Verdana" pitchFamily="34" charset="0"/>
              <a:buChar char="–"/>
              <a:defRPr sz="2000">
                <a:solidFill>
                  <a:srgbClr val="5C5C5C"/>
                </a:solidFill>
                <a:latin typeface="Verdana" pitchFamily="34" charset="0"/>
              </a:defRPr>
            </a:lvl4pPr>
            <a:lvl5pPr marL="2057400" indent="-228600" eaLnBrk="0" hangingPunct="0">
              <a:spcBef>
                <a:spcPct val="20000"/>
              </a:spcBef>
              <a:buFont typeface="Verdana" pitchFamily="34" charset="0"/>
              <a:buChar char="–"/>
              <a:defRPr sz="2000">
                <a:solidFill>
                  <a:srgbClr val="5C5C5C"/>
                </a:solidFill>
                <a:latin typeface="Verdana" pitchFamily="34" charset="0"/>
              </a:defRPr>
            </a:lvl5pPr>
            <a:lvl6pPr marL="2514600" indent="-228600" eaLnBrk="0" fontAlgn="base" hangingPunct="0">
              <a:spcBef>
                <a:spcPct val="20000"/>
              </a:spcBef>
              <a:spcAft>
                <a:spcPct val="0"/>
              </a:spcAft>
              <a:buFont typeface="Verdana" pitchFamily="34" charset="0"/>
              <a:buChar char="–"/>
              <a:defRPr sz="2000">
                <a:solidFill>
                  <a:srgbClr val="5C5C5C"/>
                </a:solidFill>
                <a:latin typeface="Verdana" pitchFamily="34" charset="0"/>
              </a:defRPr>
            </a:lvl6pPr>
            <a:lvl7pPr marL="2971800" indent="-228600" eaLnBrk="0" fontAlgn="base" hangingPunct="0">
              <a:spcBef>
                <a:spcPct val="20000"/>
              </a:spcBef>
              <a:spcAft>
                <a:spcPct val="0"/>
              </a:spcAft>
              <a:buFont typeface="Verdana" pitchFamily="34" charset="0"/>
              <a:buChar char="–"/>
              <a:defRPr sz="2000">
                <a:solidFill>
                  <a:srgbClr val="5C5C5C"/>
                </a:solidFill>
                <a:latin typeface="Verdana" pitchFamily="34" charset="0"/>
              </a:defRPr>
            </a:lvl7pPr>
            <a:lvl8pPr marL="3429000" indent="-228600" eaLnBrk="0" fontAlgn="base" hangingPunct="0">
              <a:spcBef>
                <a:spcPct val="20000"/>
              </a:spcBef>
              <a:spcAft>
                <a:spcPct val="0"/>
              </a:spcAft>
              <a:buFont typeface="Verdana" pitchFamily="34" charset="0"/>
              <a:buChar char="–"/>
              <a:defRPr sz="2000">
                <a:solidFill>
                  <a:srgbClr val="5C5C5C"/>
                </a:solidFill>
                <a:latin typeface="Verdana" pitchFamily="34" charset="0"/>
              </a:defRPr>
            </a:lvl8pPr>
            <a:lvl9pPr marL="3886200" indent="-228600" eaLnBrk="0" fontAlgn="base" hangingPunct="0">
              <a:spcBef>
                <a:spcPct val="20000"/>
              </a:spcBef>
              <a:spcAft>
                <a:spcPct val="0"/>
              </a:spcAft>
              <a:buFont typeface="Verdana" pitchFamily="34" charset="0"/>
              <a:buChar char="–"/>
              <a:defRPr sz="2000">
                <a:solidFill>
                  <a:srgbClr val="5C5C5C"/>
                </a:solidFill>
                <a:latin typeface="Verdana" pitchFamily="34" charset="0"/>
              </a:defRPr>
            </a:lvl9pPr>
          </a:lstStyle>
          <a:p>
            <a:pPr eaLnBrk="1" hangingPunct="1">
              <a:spcBef>
                <a:spcPct val="0"/>
              </a:spcBef>
              <a:buClrTx/>
              <a:buSzTx/>
              <a:buFont typeface="Arial" pitchFamily="34" charset="0"/>
              <a:buNone/>
            </a:pPr>
            <a:fld id="{E585F604-EBCA-4CB4-8A82-4964A17E63BC}" type="slidenum">
              <a:rPr lang="en-US" altLang="en-US" sz="1000" smtClean="0">
                <a:solidFill>
                  <a:srgbClr val="0E438A"/>
                </a:solidFill>
                <a:latin typeface="Zurich BT"/>
                <a:ea typeface="SimSun" pitchFamily="2" charset="-122"/>
              </a:rPr>
              <a:pPr eaLnBrk="1" hangingPunct="1">
                <a:spcBef>
                  <a:spcPct val="0"/>
                </a:spcBef>
                <a:buClrTx/>
                <a:buSzTx/>
                <a:buFont typeface="Arial" pitchFamily="34" charset="0"/>
                <a:buNone/>
              </a:pPr>
              <a:t>14</a:t>
            </a:fld>
            <a:endParaRPr lang="en-US" altLang="en-US" sz="1000" smtClean="0">
              <a:solidFill>
                <a:srgbClr val="0E438A"/>
              </a:solidFill>
              <a:latin typeface="Zurich BT"/>
              <a:ea typeface="SimSun" pitchFamily="2" charset="-122"/>
            </a:endParaRPr>
          </a:p>
        </p:txBody>
      </p:sp>
      <p:sp>
        <p:nvSpPr>
          <p:cNvPr id="15365" name="TextBox 3"/>
          <p:cNvSpPr txBox="1">
            <a:spLocks noChangeArrowheads="1"/>
          </p:cNvSpPr>
          <p:nvPr/>
        </p:nvSpPr>
        <p:spPr bwMode="ltGray">
          <a:xfrm>
            <a:off x="8229600" y="779463"/>
            <a:ext cx="91440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19" tIns="45710" rIns="91419" bIns="45710"/>
          <a:lstStyle>
            <a:lvl1pPr eaLnBrk="0" hangingPunct="0">
              <a:spcBef>
                <a:spcPct val="20000"/>
              </a:spcBef>
              <a:buClr>
                <a:srgbClr val="0E438A"/>
              </a:buClr>
              <a:buSzPct val="110000"/>
              <a:buFont typeface="Wingdings" pitchFamily="2" charset="2"/>
              <a:buChar char="§"/>
              <a:defRPr sz="3200">
                <a:solidFill>
                  <a:srgbClr val="5C5C5C"/>
                </a:solidFill>
                <a:latin typeface="Verdana" pitchFamily="34" charset="0"/>
              </a:defRPr>
            </a:lvl1pPr>
            <a:lvl2pPr marL="742950" indent="-285750" eaLnBrk="0" hangingPunct="0">
              <a:spcBef>
                <a:spcPct val="20000"/>
              </a:spcBef>
              <a:buClr>
                <a:srgbClr val="0E438A"/>
              </a:buClr>
              <a:buFont typeface="Wingdings" pitchFamily="2" charset="2"/>
              <a:buChar char="Ø"/>
              <a:defRPr sz="2800">
                <a:solidFill>
                  <a:srgbClr val="5C5C5C"/>
                </a:solidFill>
                <a:latin typeface="Verdana" pitchFamily="34" charset="0"/>
              </a:defRPr>
            </a:lvl2pPr>
            <a:lvl3pPr marL="1143000" indent="-228600" eaLnBrk="0" hangingPunct="0">
              <a:spcBef>
                <a:spcPct val="20000"/>
              </a:spcBef>
              <a:buClr>
                <a:srgbClr val="0E438A"/>
              </a:buClr>
              <a:buFont typeface="Wingdings" pitchFamily="2" charset="2"/>
              <a:buChar char="§"/>
              <a:defRPr sz="2400">
                <a:solidFill>
                  <a:srgbClr val="5C5C5C"/>
                </a:solidFill>
                <a:latin typeface="Verdana" pitchFamily="34" charset="0"/>
              </a:defRPr>
            </a:lvl3pPr>
            <a:lvl4pPr marL="1600200" indent="-228600" eaLnBrk="0" hangingPunct="0">
              <a:spcBef>
                <a:spcPct val="20000"/>
              </a:spcBef>
              <a:buFont typeface="Verdana" pitchFamily="34" charset="0"/>
              <a:buChar char="–"/>
              <a:defRPr sz="2000">
                <a:solidFill>
                  <a:srgbClr val="5C5C5C"/>
                </a:solidFill>
                <a:latin typeface="Verdana" pitchFamily="34" charset="0"/>
              </a:defRPr>
            </a:lvl4pPr>
            <a:lvl5pPr marL="2057400" indent="-228600" eaLnBrk="0" hangingPunct="0">
              <a:spcBef>
                <a:spcPct val="20000"/>
              </a:spcBef>
              <a:buFont typeface="Verdana" pitchFamily="34" charset="0"/>
              <a:buChar char="–"/>
              <a:defRPr sz="2000">
                <a:solidFill>
                  <a:srgbClr val="5C5C5C"/>
                </a:solidFill>
                <a:latin typeface="Verdana" pitchFamily="34" charset="0"/>
              </a:defRPr>
            </a:lvl5pPr>
            <a:lvl6pPr marL="2514600" indent="-228600" eaLnBrk="0" fontAlgn="base" hangingPunct="0">
              <a:spcBef>
                <a:spcPct val="20000"/>
              </a:spcBef>
              <a:spcAft>
                <a:spcPct val="0"/>
              </a:spcAft>
              <a:buFont typeface="Verdana" pitchFamily="34" charset="0"/>
              <a:buChar char="–"/>
              <a:defRPr sz="2000">
                <a:solidFill>
                  <a:srgbClr val="5C5C5C"/>
                </a:solidFill>
                <a:latin typeface="Verdana" pitchFamily="34" charset="0"/>
              </a:defRPr>
            </a:lvl6pPr>
            <a:lvl7pPr marL="2971800" indent="-228600" eaLnBrk="0" fontAlgn="base" hangingPunct="0">
              <a:spcBef>
                <a:spcPct val="20000"/>
              </a:spcBef>
              <a:spcAft>
                <a:spcPct val="0"/>
              </a:spcAft>
              <a:buFont typeface="Verdana" pitchFamily="34" charset="0"/>
              <a:buChar char="–"/>
              <a:defRPr sz="2000">
                <a:solidFill>
                  <a:srgbClr val="5C5C5C"/>
                </a:solidFill>
                <a:latin typeface="Verdana" pitchFamily="34" charset="0"/>
              </a:defRPr>
            </a:lvl7pPr>
            <a:lvl8pPr marL="3429000" indent="-228600" eaLnBrk="0" fontAlgn="base" hangingPunct="0">
              <a:spcBef>
                <a:spcPct val="20000"/>
              </a:spcBef>
              <a:spcAft>
                <a:spcPct val="0"/>
              </a:spcAft>
              <a:buFont typeface="Verdana" pitchFamily="34" charset="0"/>
              <a:buChar char="–"/>
              <a:defRPr sz="2000">
                <a:solidFill>
                  <a:srgbClr val="5C5C5C"/>
                </a:solidFill>
                <a:latin typeface="Verdana" pitchFamily="34" charset="0"/>
              </a:defRPr>
            </a:lvl8pPr>
            <a:lvl9pPr marL="3886200" indent="-228600" eaLnBrk="0" fontAlgn="base" hangingPunct="0">
              <a:spcBef>
                <a:spcPct val="20000"/>
              </a:spcBef>
              <a:spcAft>
                <a:spcPct val="0"/>
              </a:spcAft>
              <a:buFont typeface="Verdana" pitchFamily="34" charset="0"/>
              <a:buChar char="–"/>
              <a:defRPr sz="2000">
                <a:solidFill>
                  <a:srgbClr val="5C5C5C"/>
                </a:solidFill>
                <a:latin typeface="Verdana" pitchFamily="34" charset="0"/>
              </a:defRPr>
            </a:lvl9pPr>
          </a:lstStyle>
          <a:p>
            <a:pPr eaLnBrk="1" hangingPunct="1">
              <a:lnSpc>
                <a:spcPct val="90000"/>
              </a:lnSpc>
              <a:spcBef>
                <a:spcPct val="0"/>
              </a:spcBef>
              <a:spcAft>
                <a:spcPts val="800"/>
              </a:spcAft>
              <a:buClrTx/>
              <a:buSzTx/>
              <a:buFont typeface="Arial" pitchFamily="34" charset="0"/>
              <a:buNone/>
            </a:pPr>
            <a:endParaRPr lang="en-US" altLang="en-US" sz="2000">
              <a:solidFill>
                <a:srgbClr val="646464"/>
              </a:solidFill>
              <a:latin typeface="Calibri" pitchFamily="34" charset="0"/>
            </a:endParaRPr>
          </a:p>
        </p:txBody>
      </p:sp>
      <p:pic>
        <p:nvPicPr>
          <p:cNvPr id="15366" name="Picture 1" descr="http://stats.wordpress.com/g.gif?host=m2mworldnews.com&amp;rand=0.5000307403900895&amp;v=ext&amp;j=1%3A1.8.1&amp;blog=39775358&amp;post=2295&amp;ref=http%3A//www.google.ie/url%3Fsa%3Di%26rct%3Dj%26q%3Dconnected+healthcare%26source%3Dimages%26cd%3D%26docid%3DDOj3romx7y6c2M%26tbnid%3DQw2m1MVue7FaBM%3A%26ved%3D%26url%3Dhttp%253A%252F%252Fm2mworldnews.com%252F2011%252F12%252F06%252F34011-digi-makes-developing-wireless-cloud-connected-medical-devices-easy%252F%26ei%3DoNuxUb-HJeSR7Ab72oDYDQ%26bvm%3Dbv.47534661%2Cd.ZGU%26psig%3DAFQjCNGVGI3AmF1nm0cqb096VMKxuBET3A%26ust%3D137069699300651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57150" cy="47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367" name="Rectangle 3">
            <a:hlinkClick r:id="rId4"/>
          </p:cNvPr>
          <p:cNvSpPr>
            <a:spLocks noChangeArrowheads="1"/>
          </p:cNvSpPr>
          <p:nvPr/>
        </p:nvSpPr>
        <p:spPr bwMode="auto">
          <a:xfrm>
            <a:off x="0" y="32140525"/>
            <a:ext cx="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eaLnBrk="0" hangingPunct="0">
              <a:spcBef>
                <a:spcPct val="20000"/>
              </a:spcBef>
              <a:buClr>
                <a:srgbClr val="0E438A"/>
              </a:buClr>
              <a:buSzPct val="110000"/>
              <a:buFont typeface="Wingdings" pitchFamily="2" charset="2"/>
              <a:buChar char="§"/>
              <a:defRPr sz="3200">
                <a:solidFill>
                  <a:srgbClr val="5C5C5C"/>
                </a:solidFill>
                <a:latin typeface="Verdana" pitchFamily="34" charset="0"/>
              </a:defRPr>
            </a:lvl1pPr>
            <a:lvl2pPr marL="742950" indent="-285750" eaLnBrk="0" hangingPunct="0">
              <a:spcBef>
                <a:spcPct val="20000"/>
              </a:spcBef>
              <a:buClr>
                <a:srgbClr val="0E438A"/>
              </a:buClr>
              <a:buFont typeface="Wingdings" pitchFamily="2" charset="2"/>
              <a:buChar char="Ø"/>
              <a:defRPr sz="2800">
                <a:solidFill>
                  <a:srgbClr val="5C5C5C"/>
                </a:solidFill>
                <a:latin typeface="Verdana" pitchFamily="34" charset="0"/>
              </a:defRPr>
            </a:lvl2pPr>
            <a:lvl3pPr marL="1143000" indent="-228600" eaLnBrk="0" hangingPunct="0">
              <a:spcBef>
                <a:spcPct val="20000"/>
              </a:spcBef>
              <a:buClr>
                <a:srgbClr val="0E438A"/>
              </a:buClr>
              <a:buFont typeface="Wingdings" pitchFamily="2" charset="2"/>
              <a:buChar char="§"/>
              <a:defRPr sz="2400">
                <a:solidFill>
                  <a:srgbClr val="5C5C5C"/>
                </a:solidFill>
                <a:latin typeface="Verdana" pitchFamily="34" charset="0"/>
              </a:defRPr>
            </a:lvl3pPr>
            <a:lvl4pPr marL="1600200" indent="-228600" eaLnBrk="0" hangingPunct="0">
              <a:spcBef>
                <a:spcPct val="20000"/>
              </a:spcBef>
              <a:buFont typeface="Verdana" pitchFamily="34" charset="0"/>
              <a:buChar char="–"/>
              <a:defRPr sz="2000">
                <a:solidFill>
                  <a:srgbClr val="5C5C5C"/>
                </a:solidFill>
                <a:latin typeface="Verdana" pitchFamily="34" charset="0"/>
              </a:defRPr>
            </a:lvl4pPr>
            <a:lvl5pPr marL="2057400" indent="-228600" eaLnBrk="0" hangingPunct="0">
              <a:spcBef>
                <a:spcPct val="20000"/>
              </a:spcBef>
              <a:buFont typeface="Verdana" pitchFamily="34" charset="0"/>
              <a:buChar char="–"/>
              <a:defRPr sz="2000">
                <a:solidFill>
                  <a:srgbClr val="5C5C5C"/>
                </a:solidFill>
                <a:latin typeface="Verdana" pitchFamily="34" charset="0"/>
              </a:defRPr>
            </a:lvl5pPr>
            <a:lvl6pPr marL="2514600" indent="-228600" eaLnBrk="0" fontAlgn="base" hangingPunct="0">
              <a:spcBef>
                <a:spcPct val="20000"/>
              </a:spcBef>
              <a:spcAft>
                <a:spcPct val="0"/>
              </a:spcAft>
              <a:buFont typeface="Verdana" pitchFamily="34" charset="0"/>
              <a:buChar char="–"/>
              <a:defRPr sz="2000">
                <a:solidFill>
                  <a:srgbClr val="5C5C5C"/>
                </a:solidFill>
                <a:latin typeface="Verdana" pitchFamily="34" charset="0"/>
              </a:defRPr>
            </a:lvl6pPr>
            <a:lvl7pPr marL="2971800" indent="-228600" eaLnBrk="0" fontAlgn="base" hangingPunct="0">
              <a:spcBef>
                <a:spcPct val="20000"/>
              </a:spcBef>
              <a:spcAft>
                <a:spcPct val="0"/>
              </a:spcAft>
              <a:buFont typeface="Verdana" pitchFamily="34" charset="0"/>
              <a:buChar char="–"/>
              <a:defRPr sz="2000">
                <a:solidFill>
                  <a:srgbClr val="5C5C5C"/>
                </a:solidFill>
                <a:latin typeface="Verdana" pitchFamily="34" charset="0"/>
              </a:defRPr>
            </a:lvl7pPr>
            <a:lvl8pPr marL="3429000" indent="-228600" eaLnBrk="0" fontAlgn="base" hangingPunct="0">
              <a:spcBef>
                <a:spcPct val="20000"/>
              </a:spcBef>
              <a:spcAft>
                <a:spcPct val="0"/>
              </a:spcAft>
              <a:buFont typeface="Verdana" pitchFamily="34" charset="0"/>
              <a:buChar char="–"/>
              <a:defRPr sz="2000">
                <a:solidFill>
                  <a:srgbClr val="5C5C5C"/>
                </a:solidFill>
                <a:latin typeface="Verdana" pitchFamily="34" charset="0"/>
              </a:defRPr>
            </a:lvl8pPr>
            <a:lvl9pPr marL="3886200" indent="-228600" eaLnBrk="0" fontAlgn="base" hangingPunct="0">
              <a:spcBef>
                <a:spcPct val="20000"/>
              </a:spcBef>
              <a:spcAft>
                <a:spcPct val="0"/>
              </a:spcAft>
              <a:buFont typeface="Verdana" pitchFamily="34" charset="0"/>
              <a:buChar char="–"/>
              <a:defRPr sz="2000">
                <a:solidFill>
                  <a:srgbClr val="5C5C5C"/>
                </a:solidFill>
                <a:latin typeface="Verdana" pitchFamily="34" charset="0"/>
              </a:defRPr>
            </a:lvl9pPr>
          </a:lstStyle>
          <a:p>
            <a:pPr eaLnBrk="1" hangingPunct="1">
              <a:spcBef>
                <a:spcPct val="0"/>
              </a:spcBef>
              <a:buClrTx/>
              <a:buSzTx/>
              <a:buFont typeface="Arial" pitchFamily="34" charset="0"/>
              <a:buNone/>
            </a:pPr>
            <a:endParaRPr lang="en-GB" altLang="en-US" sz="2000">
              <a:solidFill>
                <a:srgbClr val="646464"/>
              </a:solidFill>
            </a:endParaRPr>
          </a:p>
        </p:txBody>
      </p:sp>
      <p:sp>
        <p:nvSpPr>
          <p:cNvPr id="15368" name="Rectangle 4"/>
          <p:cNvSpPr>
            <a:spLocks noChangeArrowheads="1"/>
          </p:cNvSpPr>
          <p:nvPr/>
        </p:nvSpPr>
        <p:spPr bwMode="auto">
          <a:xfrm>
            <a:off x="925513" y="785813"/>
            <a:ext cx="8031162" cy="301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eaLnBrk="0" hangingPunct="0">
              <a:spcBef>
                <a:spcPct val="20000"/>
              </a:spcBef>
              <a:buClr>
                <a:srgbClr val="0E438A"/>
              </a:buClr>
              <a:buSzPct val="110000"/>
              <a:buFont typeface="Wingdings" pitchFamily="2" charset="2"/>
              <a:buChar char="§"/>
              <a:defRPr sz="3200">
                <a:solidFill>
                  <a:srgbClr val="5C5C5C"/>
                </a:solidFill>
                <a:latin typeface="Verdana" pitchFamily="34" charset="0"/>
              </a:defRPr>
            </a:lvl1pPr>
            <a:lvl2pPr marL="742950" indent="-285750" eaLnBrk="0" hangingPunct="0">
              <a:spcBef>
                <a:spcPct val="20000"/>
              </a:spcBef>
              <a:buClr>
                <a:srgbClr val="0E438A"/>
              </a:buClr>
              <a:buFont typeface="Wingdings" pitchFamily="2" charset="2"/>
              <a:buChar char="Ø"/>
              <a:defRPr sz="2800">
                <a:solidFill>
                  <a:srgbClr val="5C5C5C"/>
                </a:solidFill>
                <a:latin typeface="Verdana" pitchFamily="34" charset="0"/>
              </a:defRPr>
            </a:lvl2pPr>
            <a:lvl3pPr marL="1143000" indent="-228600" eaLnBrk="0" hangingPunct="0">
              <a:spcBef>
                <a:spcPct val="20000"/>
              </a:spcBef>
              <a:buClr>
                <a:srgbClr val="0E438A"/>
              </a:buClr>
              <a:buFont typeface="Wingdings" pitchFamily="2" charset="2"/>
              <a:buChar char="§"/>
              <a:defRPr sz="2400">
                <a:solidFill>
                  <a:srgbClr val="5C5C5C"/>
                </a:solidFill>
                <a:latin typeface="Verdana" pitchFamily="34" charset="0"/>
              </a:defRPr>
            </a:lvl3pPr>
            <a:lvl4pPr marL="1600200" indent="-228600" eaLnBrk="0" hangingPunct="0">
              <a:spcBef>
                <a:spcPct val="20000"/>
              </a:spcBef>
              <a:buFont typeface="Verdana" pitchFamily="34" charset="0"/>
              <a:buChar char="–"/>
              <a:defRPr sz="2000">
                <a:solidFill>
                  <a:srgbClr val="5C5C5C"/>
                </a:solidFill>
                <a:latin typeface="Verdana" pitchFamily="34" charset="0"/>
              </a:defRPr>
            </a:lvl4pPr>
            <a:lvl5pPr marL="2057400" indent="-228600" eaLnBrk="0" hangingPunct="0">
              <a:spcBef>
                <a:spcPct val="20000"/>
              </a:spcBef>
              <a:buFont typeface="Verdana" pitchFamily="34" charset="0"/>
              <a:buChar char="–"/>
              <a:defRPr sz="2000">
                <a:solidFill>
                  <a:srgbClr val="5C5C5C"/>
                </a:solidFill>
                <a:latin typeface="Verdana" pitchFamily="34" charset="0"/>
              </a:defRPr>
            </a:lvl5pPr>
            <a:lvl6pPr marL="2514600" indent="-228600" eaLnBrk="0" fontAlgn="base" hangingPunct="0">
              <a:spcBef>
                <a:spcPct val="20000"/>
              </a:spcBef>
              <a:spcAft>
                <a:spcPct val="0"/>
              </a:spcAft>
              <a:buFont typeface="Verdana" pitchFamily="34" charset="0"/>
              <a:buChar char="–"/>
              <a:defRPr sz="2000">
                <a:solidFill>
                  <a:srgbClr val="5C5C5C"/>
                </a:solidFill>
                <a:latin typeface="Verdana" pitchFamily="34" charset="0"/>
              </a:defRPr>
            </a:lvl6pPr>
            <a:lvl7pPr marL="2971800" indent="-228600" eaLnBrk="0" fontAlgn="base" hangingPunct="0">
              <a:spcBef>
                <a:spcPct val="20000"/>
              </a:spcBef>
              <a:spcAft>
                <a:spcPct val="0"/>
              </a:spcAft>
              <a:buFont typeface="Verdana" pitchFamily="34" charset="0"/>
              <a:buChar char="–"/>
              <a:defRPr sz="2000">
                <a:solidFill>
                  <a:srgbClr val="5C5C5C"/>
                </a:solidFill>
                <a:latin typeface="Verdana" pitchFamily="34" charset="0"/>
              </a:defRPr>
            </a:lvl7pPr>
            <a:lvl8pPr marL="3429000" indent="-228600" eaLnBrk="0" fontAlgn="base" hangingPunct="0">
              <a:spcBef>
                <a:spcPct val="20000"/>
              </a:spcBef>
              <a:spcAft>
                <a:spcPct val="0"/>
              </a:spcAft>
              <a:buFont typeface="Verdana" pitchFamily="34" charset="0"/>
              <a:buChar char="–"/>
              <a:defRPr sz="2000">
                <a:solidFill>
                  <a:srgbClr val="5C5C5C"/>
                </a:solidFill>
                <a:latin typeface="Verdana" pitchFamily="34" charset="0"/>
              </a:defRPr>
            </a:lvl8pPr>
            <a:lvl9pPr marL="3886200" indent="-228600" eaLnBrk="0" fontAlgn="base" hangingPunct="0">
              <a:spcBef>
                <a:spcPct val="20000"/>
              </a:spcBef>
              <a:spcAft>
                <a:spcPct val="0"/>
              </a:spcAft>
              <a:buFont typeface="Verdana" pitchFamily="34" charset="0"/>
              <a:buChar char="–"/>
              <a:defRPr sz="2000">
                <a:solidFill>
                  <a:srgbClr val="5C5C5C"/>
                </a:solidFill>
                <a:latin typeface="Verdana" pitchFamily="34" charset="0"/>
              </a:defRPr>
            </a:lvl9pPr>
          </a:lstStyle>
          <a:p>
            <a:pPr eaLnBrk="1" hangingPunct="1">
              <a:spcBef>
                <a:spcPts val="600"/>
              </a:spcBef>
              <a:spcAft>
                <a:spcPts val="600"/>
              </a:spcAft>
              <a:buClrTx/>
              <a:buSzTx/>
              <a:buFont typeface="Arial" pitchFamily="34" charset="0"/>
              <a:buChar char="•"/>
            </a:pPr>
            <a:r>
              <a:rPr lang="en-GB" altLang="en-US" sz="2000" dirty="0">
                <a:solidFill>
                  <a:schemeClr val="accent1">
                    <a:lumMod val="75000"/>
                  </a:schemeClr>
                </a:solidFill>
              </a:rPr>
              <a:t>Network Infrastructure</a:t>
            </a:r>
          </a:p>
          <a:p>
            <a:pPr eaLnBrk="1" hangingPunct="1">
              <a:spcBef>
                <a:spcPts val="600"/>
              </a:spcBef>
              <a:spcAft>
                <a:spcPts val="600"/>
              </a:spcAft>
              <a:buClrTx/>
              <a:buSzTx/>
              <a:buFont typeface="Arial" pitchFamily="34" charset="0"/>
              <a:buChar char="•"/>
            </a:pPr>
            <a:r>
              <a:rPr lang="en-GB" altLang="en-US" sz="2000" dirty="0">
                <a:solidFill>
                  <a:schemeClr val="accent1">
                    <a:lumMod val="75000"/>
                  </a:schemeClr>
                </a:solidFill>
              </a:rPr>
              <a:t>Cloud Computing (availability, security)</a:t>
            </a:r>
          </a:p>
          <a:p>
            <a:pPr eaLnBrk="1" hangingPunct="1">
              <a:spcBef>
                <a:spcPts val="600"/>
              </a:spcBef>
              <a:spcAft>
                <a:spcPts val="600"/>
              </a:spcAft>
              <a:buClrTx/>
              <a:buSzTx/>
              <a:buFont typeface="Arial" pitchFamily="34" charset="0"/>
              <a:buChar char="•"/>
            </a:pPr>
            <a:r>
              <a:rPr lang="en-GB" altLang="en-US" sz="2000" dirty="0">
                <a:solidFill>
                  <a:schemeClr val="accent1">
                    <a:lumMod val="75000"/>
                  </a:schemeClr>
                </a:solidFill>
              </a:rPr>
              <a:t>Internet of Things (sensors, RFID, M2M, Standards…)</a:t>
            </a:r>
          </a:p>
          <a:p>
            <a:pPr eaLnBrk="1" hangingPunct="1">
              <a:spcBef>
                <a:spcPts val="600"/>
              </a:spcBef>
              <a:spcAft>
                <a:spcPts val="600"/>
              </a:spcAft>
              <a:buClrTx/>
              <a:buSzTx/>
              <a:buFont typeface="Arial" pitchFamily="34" charset="0"/>
              <a:buChar char="•"/>
            </a:pPr>
            <a:r>
              <a:rPr lang="en-GB" altLang="en-US" sz="2000" dirty="0">
                <a:solidFill>
                  <a:schemeClr val="accent1">
                    <a:lumMod val="75000"/>
                  </a:schemeClr>
                </a:solidFill>
              </a:rPr>
              <a:t>Data and Big Data (embed security with data, confidentiality, integrity, authentication, availability)</a:t>
            </a:r>
          </a:p>
          <a:p>
            <a:pPr eaLnBrk="1" hangingPunct="1">
              <a:spcBef>
                <a:spcPts val="600"/>
              </a:spcBef>
              <a:spcAft>
                <a:spcPts val="600"/>
              </a:spcAft>
              <a:buClrTx/>
              <a:buSzTx/>
              <a:buFont typeface="Arial" pitchFamily="34" charset="0"/>
              <a:buChar char="•"/>
            </a:pPr>
            <a:r>
              <a:rPr lang="en-GB" altLang="en-US" sz="2000" dirty="0">
                <a:solidFill>
                  <a:schemeClr val="accent1">
                    <a:lumMod val="75000"/>
                  </a:schemeClr>
                </a:solidFill>
              </a:rPr>
              <a:t>Legislation increasingly prescriptive, nationally and EU</a:t>
            </a:r>
          </a:p>
          <a:p>
            <a:pPr eaLnBrk="1" hangingPunct="1">
              <a:spcBef>
                <a:spcPts val="600"/>
              </a:spcBef>
              <a:spcAft>
                <a:spcPts val="600"/>
              </a:spcAft>
              <a:buClrTx/>
              <a:buSzTx/>
              <a:buFont typeface="Arial" pitchFamily="34" charset="0"/>
              <a:buChar char="•"/>
            </a:pPr>
            <a:endParaRPr lang="en-GB" altLang="en-US" sz="2000" dirty="0">
              <a:solidFill>
                <a:schemeClr val="accent1">
                  <a:lumMod val="75000"/>
                </a:schemeClr>
              </a:solidFill>
            </a:endParaRPr>
          </a:p>
        </p:txBody>
      </p:sp>
    </p:spTree>
    <p:extLst>
      <p:ext uri="{BB962C8B-B14F-4D97-AF65-F5344CB8AC3E}">
        <p14:creationId xmlns:p14="http://schemas.microsoft.com/office/powerpoint/2010/main" val="3625668104"/>
      </p:ext>
    </p:extLst>
  </p:cSld>
  <p:clrMapOvr>
    <a:masterClrMapping/>
  </p:clrMapOvr>
  <p:transition spd="med">
    <p:fade/>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39688"/>
            <a:ext cx="9144000" cy="523875"/>
          </a:xfrm>
        </p:spPr>
        <p:txBody>
          <a:bodyPr/>
          <a:lstStyle/>
          <a:p>
            <a:pPr>
              <a:defRPr/>
            </a:pPr>
            <a:r>
              <a:rPr lang="en-GB" sz="2800" kern="1200" dirty="0">
                <a:solidFill>
                  <a:schemeClr val="accent1">
                    <a:lumMod val="75000"/>
                  </a:schemeClr>
                </a:solidFill>
                <a:latin typeface="Verdana" panose="020B0604030504040204" pitchFamily="34" charset="0"/>
                <a:ea typeface="Verdana" panose="020B0604030504040204" pitchFamily="34" charset="0"/>
                <a:cs typeface="Verdana" panose="020B0604030504040204" pitchFamily="34" charset="0"/>
              </a:rPr>
              <a:t>Ensuring continuity of critical </a:t>
            </a:r>
            <a:r>
              <a:rPr lang="en-GB" sz="2800" kern="1200" dirty="0" smtClean="0">
                <a:solidFill>
                  <a:schemeClr val="accent1">
                    <a:lumMod val="75000"/>
                  </a:schemeClr>
                </a:solidFill>
                <a:latin typeface="Verdana" panose="020B0604030504040204" pitchFamily="34" charset="0"/>
                <a:ea typeface="Verdana" panose="020B0604030504040204" pitchFamily="34" charset="0"/>
                <a:cs typeface="Verdana" panose="020B0604030504040204" pitchFamily="34" charset="0"/>
              </a:rPr>
              <a:t>services</a:t>
            </a:r>
            <a:endParaRPr lang="en-GB" sz="2800" kern="1200" dirty="0">
              <a:solidFill>
                <a:schemeClr val="accent1">
                  <a:lumMod val="75000"/>
                </a:schemeClr>
              </a:solidFill>
              <a:latin typeface="Verdana" panose="020B0604030504040204" pitchFamily="34" charset="0"/>
              <a:ea typeface="Verdana" panose="020B0604030504040204" pitchFamily="34" charset="0"/>
              <a:cs typeface="Verdana" panose="020B0604030504040204" pitchFamily="34" charset="0"/>
            </a:endParaRPr>
          </a:p>
        </p:txBody>
      </p:sp>
      <p:sp>
        <p:nvSpPr>
          <p:cNvPr id="16388" name="Slide Number Placeholder 6"/>
          <p:cNvSpPr>
            <a:spLocks noGrp="1"/>
          </p:cNvSpPr>
          <p:nvPr>
            <p:ph type="sldNum" sz="quarter" idx="4294967295"/>
          </p:nvPr>
        </p:nvSpPr>
        <p:spPr>
          <a:xfrm>
            <a:off x="8548688" y="6397625"/>
            <a:ext cx="153987" cy="153988"/>
          </a:xfrm>
          <a:prstGeom prst="rect">
            <a:avLst/>
          </a:prstGeom>
        </p:spPr>
        <p:txBody>
          <a:bodyPr/>
          <a:lstStyle>
            <a:lvl1pPr eaLnBrk="0" hangingPunct="0">
              <a:spcBef>
                <a:spcPct val="20000"/>
              </a:spcBef>
              <a:buClr>
                <a:srgbClr val="0E438A"/>
              </a:buClr>
              <a:buSzPct val="110000"/>
              <a:buFont typeface="Wingdings" pitchFamily="2" charset="2"/>
              <a:buChar char="§"/>
              <a:defRPr sz="3200">
                <a:solidFill>
                  <a:srgbClr val="5C5C5C"/>
                </a:solidFill>
                <a:latin typeface="Verdana" pitchFamily="34" charset="0"/>
              </a:defRPr>
            </a:lvl1pPr>
            <a:lvl2pPr marL="742950" indent="-285750" eaLnBrk="0" hangingPunct="0">
              <a:spcBef>
                <a:spcPct val="20000"/>
              </a:spcBef>
              <a:buClr>
                <a:srgbClr val="0E438A"/>
              </a:buClr>
              <a:buFont typeface="Wingdings" pitchFamily="2" charset="2"/>
              <a:buChar char="Ø"/>
              <a:defRPr sz="2800">
                <a:solidFill>
                  <a:srgbClr val="5C5C5C"/>
                </a:solidFill>
                <a:latin typeface="Verdana" pitchFamily="34" charset="0"/>
              </a:defRPr>
            </a:lvl2pPr>
            <a:lvl3pPr marL="1143000" indent="-228600" eaLnBrk="0" hangingPunct="0">
              <a:spcBef>
                <a:spcPct val="20000"/>
              </a:spcBef>
              <a:buClr>
                <a:srgbClr val="0E438A"/>
              </a:buClr>
              <a:buFont typeface="Wingdings" pitchFamily="2" charset="2"/>
              <a:buChar char="§"/>
              <a:defRPr sz="2400">
                <a:solidFill>
                  <a:srgbClr val="5C5C5C"/>
                </a:solidFill>
                <a:latin typeface="Verdana" pitchFamily="34" charset="0"/>
              </a:defRPr>
            </a:lvl3pPr>
            <a:lvl4pPr marL="1600200" indent="-228600" eaLnBrk="0" hangingPunct="0">
              <a:spcBef>
                <a:spcPct val="20000"/>
              </a:spcBef>
              <a:buFont typeface="Verdana" pitchFamily="34" charset="0"/>
              <a:buChar char="–"/>
              <a:defRPr sz="2000">
                <a:solidFill>
                  <a:srgbClr val="5C5C5C"/>
                </a:solidFill>
                <a:latin typeface="Verdana" pitchFamily="34" charset="0"/>
              </a:defRPr>
            </a:lvl4pPr>
            <a:lvl5pPr marL="2057400" indent="-228600" eaLnBrk="0" hangingPunct="0">
              <a:spcBef>
                <a:spcPct val="20000"/>
              </a:spcBef>
              <a:buFont typeface="Verdana" pitchFamily="34" charset="0"/>
              <a:buChar char="–"/>
              <a:defRPr sz="2000">
                <a:solidFill>
                  <a:srgbClr val="5C5C5C"/>
                </a:solidFill>
                <a:latin typeface="Verdana" pitchFamily="34" charset="0"/>
              </a:defRPr>
            </a:lvl5pPr>
            <a:lvl6pPr marL="2514600" indent="-228600" eaLnBrk="0" fontAlgn="base" hangingPunct="0">
              <a:spcBef>
                <a:spcPct val="20000"/>
              </a:spcBef>
              <a:spcAft>
                <a:spcPct val="0"/>
              </a:spcAft>
              <a:buFont typeface="Verdana" pitchFamily="34" charset="0"/>
              <a:buChar char="–"/>
              <a:defRPr sz="2000">
                <a:solidFill>
                  <a:srgbClr val="5C5C5C"/>
                </a:solidFill>
                <a:latin typeface="Verdana" pitchFamily="34" charset="0"/>
              </a:defRPr>
            </a:lvl6pPr>
            <a:lvl7pPr marL="2971800" indent="-228600" eaLnBrk="0" fontAlgn="base" hangingPunct="0">
              <a:spcBef>
                <a:spcPct val="20000"/>
              </a:spcBef>
              <a:spcAft>
                <a:spcPct val="0"/>
              </a:spcAft>
              <a:buFont typeface="Verdana" pitchFamily="34" charset="0"/>
              <a:buChar char="–"/>
              <a:defRPr sz="2000">
                <a:solidFill>
                  <a:srgbClr val="5C5C5C"/>
                </a:solidFill>
                <a:latin typeface="Verdana" pitchFamily="34" charset="0"/>
              </a:defRPr>
            </a:lvl7pPr>
            <a:lvl8pPr marL="3429000" indent="-228600" eaLnBrk="0" fontAlgn="base" hangingPunct="0">
              <a:spcBef>
                <a:spcPct val="20000"/>
              </a:spcBef>
              <a:spcAft>
                <a:spcPct val="0"/>
              </a:spcAft>
              <a:buFont typeface="Verdana" pitchFamily="34" charset="0"/>
              <a:buChar char="–"/>
              <a:defRPr sz="2000">
                <a:solidFill>
                  <a:srgbClr val="5C5C5C"/>
                </a:solidFill>
                <a:latin typeface="Verdana" pitchFamily="34" charset="0"/>
              </a:defRPr>
            </a:lvl8pPr>
            <a:lvl9pPr marL="3886200" indent="-228600" eaLnBrk="0" fontAlgn="base" hangingPunct="0">
              <a:spcBef>
                <a:spcPct val="20000"/>
              </a:spcBef>
              <a:spcAft>
                <a:spcPct val="0"/>
              </a:spcAft>
              <a:buFont typeface="Verdana" pitchFamily="34" charset="0"/>
              <a:buChar char="–"/>
              <a:defRPr sz="2000">
                <a:solidFill>
                  <a:srgbClr val="5C5C5C"/>
                </a:solidFill>
                <a:latin typeface="Verdana" pitchFamily="34" charset="0"/>
              </a:defRPr>
            </a:lvl9pPr>
          </a:lstStyle>
          <a:p>
            <a:pPr eaLnBrk="1" hangingPunct="1">
              <a:spcBef>
                <a:spcPct val="0"/>
              </a:spcBef>
              <a:buClrTx/>
              <a:buSzTx/>
              <a:buFont typeface="Arial" pitchFamily="34" charset="0"/>
              <a:buNone/>
            </a:pPr>
            <a:fld id="{6D5C83CD-62D6-4BB4-990F-D9D4AEB2EA8B}" type="slidenum">
              <a:rPr lang="en-US" altLang="en-US" sz="1000" smtClean="0">
                <a:solidFill>
                  <a:srgbClr val="0E438A"/>
                </a:solidFill>
                <a:latin typeface="Zurich BT"/>
                <a:ea typeface="SimSun" pitchFamily="2" charset="-122"/>
              </a:rPr>
              <a:pPr eaLnBrk="1" hangingPunct="1">
                <a:spcBef>
                  <a:spcPct val="0"/>
                </a:spcBef>
                <a:buClrTx/>
                <a:buSzTx/>
                <a:buFont typeface="Arial" pitchFamily="34" charset="0"/>
                <a:buNone/>
              </a:pPr>
              <a:t>15</a:t>
            </a:fld>
            <a:endParaRPr lang="en-US" altLang="en-US" sz="1000" smtClean="0">
              <a:solidFill>
                <a:srgbClr val="0E438A"/>
              </a:solidFill>
              <a:latin typeface="Zurich BT"/>
              <a:ea typeface="SimSun" pitchFamily="2" charset="-122"/>
            </a:endParaRPr>
          </a:p>
        </p:txBody>
      </p:sp>
      <p:sp>
        <p:nvSpPr>
          <p:cNvPr id="16389" name="TextBox 3"/>
          <p:cNvSpPr txBox="1">
            <a:spLocks noChangeArrowheads="1"/>
          </p:cNvSpPr>
          <p:nvPr/>
        </p:nvSpPr>
        <p:spPr bwMode="ltGray">
          <a:xfrm>
            <a:off x="8229600" y="779463"/>
            <a:ext cx="91440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19" tIns="45710" rIns="91419" bIns="45710"/>
          <a:lstStyle>
            <a:lvl1pPr eaLnBrk="0" hangingPunct="0">
              <a:spcBef>
                <a:spcPct val="20000"/>
              </a:spcBef>
              <a:buClr>
                <a:srgbClr val="0E438A"/>
              </a:buClr>
              <a:buSzPct val="110000"/>
              <a:buFont typeface="Wingdings" pitchFamily="2" charset="2"/>
              <a:buChar char="§"/>
              <a:defRPr sz="3200">
                <a:solidFill>
                  <a:srgbClr val="5C5C5C"/>
                </a:solidFill>
                <a:latin typeface="Verdana" pitchFamily="34" charset="0"/>
              </a:defRPr>
            </a:lvl1pPr>
            <a:lvl2pPr marL="742950" indent="-285750" eaLnBrk="0" hangingPunct="0">
              <a:spcBef>
                <a:spcPct val="20000"/>
              </a:spcBef>
              <a:buClr>
                <a:srgbClr val="0E438A"/>
              </a:buClr>
              <a:buFont typeface="Wingdings" pitchFamily="2" charset="2"/>
              <a:buChar char="Ø"/>
              <a:defRPr sz="2800">
                <a:solidFill>
                  <a:srgbClr val="5C5C5C"/>
                </a:solidFill>
                <a:latin typeface="Verdana" pitchFamily="34" charset="0"/>
              </a:defRPr>
            </a:lvl2pPr>
            <a:lvl3pPr marL="1143000" indent="-228600" eaLnBrk="0" hangingPunct="0">
              <a:spcBef>
                <a:spcPct val="20000"/>
              </a:spcBef>
              <a:buClr>
                <a:srgbClr val="0E438A"/>
              </a:buClr>
              <a:buFont typeface="Wingdings" pitchFamily="2" charset="2"/>
              <a:buChar char="§"/>
              <a:defRPr sz="2400">
                <a:solidFill>
                  <a:srgbClr val="5C5C5C"/>
                </a:solidFill>
                <a:latin typeface="Verdana" pitchFamily="34" charset="0"/>
              </a:defRPr>
            </a:lvl3pPr>
            <a:lvl4pPr marL="1600200" indent="-228600" eaLnBrk="0" hangingPunct="0">
              <a:spcBef>
                <a:spcPct val="20000"/>
              </a:spcBef>
              <a:buFont typeface="Verdana" pitchFamily="34" charset="0"/>
              <a:buChar char="–"/>
              <a:defRPr sz="2000">
                <a:solidFill>
                  <a:srgbClr val="5C5C5C"/>
                </a:solidFill>
                <a:latin typeface="Verdana" pitchFamily="34" charset="0"/>
              </a:defRPr>
            </a:lvl4pPr>
            <a:lvl5pPr marL="2057400" indent="-228600" eaLnBrk="0" hangingPunct="0">
              <a:spcBef>
                <a:spcPct val="20000"/>
              </a:spcBef>
              <a:buFont typeface="Verdana" pitchFamily="34" charset="0"/>
              <a:buChar char="–"/>
              <a:defRPr sz="2000">
                <a:solidFill>
                  <a:srgbClr val="5C5C5C"/>
                </a:solidFill>
                <a:latin typeface="Verdana" pitchFamily="34" charset="0"/>
              </a:defRPr>
            </a:lvl5pPr>
            <a:lvl6pPr marL="2514600" indent="-228600" eaLnBrk="0" fontAlgn="base" hangingPunct="0">
              <a:spcBef>
                <a:spcPct val="20000"/>
              </a:spcBef>
              <a:spcAft>
                <a:spcPct val="0"/>
              </a:spcAft>
              <a:buFont typeface="Verdana" pitchFamily="34" charset="0"/>
              <a:buChar char="–"/>
              <a:defRPr sz="2000">
                <a:solidFill>
                  <a:srgbClr val="5C5C5C"/>
                </a:solidFill>
                <a:latin typeface="Verdana" pitchFamily="34" charset="0"/>
              </a:defRPr>
            </a:lvl6pPr>
            <a:lvl7pPr marL="2971800" indent="-228600" eaLnBrk="0" fontAlgn="base" hangingPunct="0">
              <a:spcBef>
                <a:spcPct val="20000"/>
              </a:spcBef>
              <a:spcAft>
                <a:spcPct val="0"/>
              </a:spcAft>
              <a:buFont typeface="Verdana" pitchFamily="34" charset="0"/>
              <a:buChar char="–"/>
              <a:defRPr sz="2000">
                <a:solidFill>
                  <a:srgbClr val="5C5C5C"/>
                </a:solidFill>
                <a:latin typeface="Verdana" pitchFamily="34" charset="0"/>
              </a:defRPr>
            </a:lvl7pPr>
            <a:lvl8pPr marL="3429000" indent="-228600" eaLnBrk="0" fontAlgn="base" hangingPunct="0">
              <a:spcBef>
                <a:spcPct val="20000"/>
              </a:spcBef>
              <a:spcAft>
                <a:spcPct val="0"/>
              </a:spcAft>
              <a:buFont typeface="Verdana" pitchFamily="34" charset="0"/>
              <a:buChar char="–"/>
              <a:defRPr sz="2000">
                <a:solidFill>
                  <a:srgbClr val="5C5C5C"/>
                </a:solidFill>
                <a:latin typeface="Verdana" pitchFamily="34" charset="0"/>
              </a:defRPr>
            </a:lvl8pPr>
            <a:lvl9pPr marL="3886200" indent="-228600" eaLnBrk="0" fontAlgn="base" hangingPunct="0">
              <a:spcBef>
                <a:spcPct val="20000"/>
              </a:spcBef>
              <a:spcAft>
                <a:spcPct val="0"/>
              </a:spcAft>
              <a:buFont typeface="Verdana" pitchFamily="34" charset="0"/>
              <a:buChar char="–"/>
              <a:defRPr sz="2000">
                <a:solidFill>
                  <a:srgbClr val="5C5C5C"/>
                </a:solidFill>
                <a:latin typeface="Verdana" pitchFamily="34" charset="0"/>
              </a:defRPr>
            </a:lvl9pPr>
          </a:lstStyle>
          <a:p>
            <a:pPr eaLnBrk="1" hangingPunct="1">
              <a:lnSpc>
                <a:spcPct val="90000"/>
              </a:lnSpc>
              <a:spcBef>
                <a:spcPct val="0"/>
              </a:spcBef>
              <a:spcAft>
                <a:spcPts val="800"/>
              </a:spcAft>
              <a:buClrTx/>
              <a:buSzTx/>
              <a:buFont typeface="Arial" pitchFamily="34" charset="0"/>
              <a:buNone/>
            </a:pPr>
            <a:endParaRPr lang="en-US" altLang="en-US" sz="2000">
              <a:solidFill>
                <a:srgbClr val="646464"/>
              </a:solidFill>
              <a:latin typeface="Calibri" pitchFamily="34" charset="0"/>
            </a:endParaRPr>
          </a:p>
        </p:txBody>
      </p:sp>
      <p:pic>
        <p:nvPicPr>
          <p:cNvPr id="16390" name="Picture 1" descr="http://stats.wordpress.com/g.gif?host=m2mworldnews.com&amp;rand=0.5000307403900895&amp;v=ext&amp;j=1%3A1.8.1&amp;blog=39775358&amp;post=2295&amp;ref=http%3A//www.google.ie/url%3Fsa%3Di%26rct%3Dj%26q%3Dconnected+healthcare%26source%3Dimages%26cd%3D%26docid%3DDOj3romx7y6c2M%26tbnid%3DQw2m1MVue7FaBM%3A%26ved%3D%26url%3Dhttp%253A%252F%252Fm2mworldnews.com%252F2011%252F12%252F06%252F34011-digi-makes-developing-wireless-cloud-connected-medical-devices-easy%252F%26ei%3DoNuxUb-HJeSR7Ab72oDYDQ%26bvm%3Dbv.47534661%2Cd.ZGU%26psig%3DAFQjCNGVGI3AmF1nm0cqb096VMKxuBET3A%26ust%3D137069699300651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57150" cy="47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391" name="Rectangle 3">
            <a:hlinkClick r:id="rId4"/>
          </p:cNvPr>
          <p:cNvSpPr>
            <a:spLocks noChangeArrowheads="1"/>
          </p:cNvSpPr>
          <p:nvPr/>
        </p:nvSpPr>
        <p:spPr bwMode="auto">
          <a:xfrm>
            <a:off x="0" y="32140525"/>
            <a:ext cx="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eaLnBrk="0" hangingPunct="0">
              <a:spcBef>
                <a:spcPct val="20000"/>
              </a:spcBef>
              <a:buClr>
                <a:srgbClr val="0E438A"/>
              </a:buClr>
              <a:buSzPct val="110000"/>
              <a:buFont typeface="Wingdings" pitchFamily="2" charset="2"/>
              <a:buChar char="§"/>
              <a:defRPr sz="3200">
                <a:solidFill>
                  <a:srgbClr val="5C5C5C"/>
                </a:solidFill>
                <a:latin typeface="Verdana" pitchFamily="34" charset="0"/>
              </a:defRPr>
            </a:lvl1pPr>
            <a:lvl2pPr marL="742950" indent="-285750" eaLnBrk="0" hangingPunct="0">
              <a:spcBef>
                <a:spcPct val="20000"/>
              </a:spcBef>
              <a:buClr>
                <a:srgbClr val="0E438A"/>
              </a:buClr>
              <a:buFont typeface="Wingdings" pitchFamily="2" charset="2"/>
              <a:buChar char="Ø"/>
              <a:defRPr sz="2800">
                <a:solidFill>
                  <a:srgbClr val="5C5C5C"/>
                </a:solidFill>
                <a:latin typeface="Verdana" pitchFamily="34" charset="0"/>
              </a:defRPr>
            </a:lvl2pPr>
            <a:lvl3pPr marL="1143000" indent="-228600" eaLnBrk="0" hangingPunct="0">
              <a:spcBef>
                <a:spcPct val="20000"/>
              </a:spcBef>
              <a:buClr>
                <a:srgbClr val="0E438A"/>
              </a:buClr>
              <a:buFont typeface="Wingdings" pitchFamily="2" charset="2"/>
              <a:buChar char="§"/>
              <a:defRPr sz="2400">
                <a:solidFill>
                  <a:srgbClr val="5C5C5C"/>
                </a:solidFill>
                <a:latin typeface="Verdana" pitchFamily="34" charset="0"/>
              </a:defRPr>
            </a:lvl3pPr>
            <a:lvl4pPr marL="1600200" indent="-228600" eaLnBrk="0" hangingPunct="0">
              <a:spcBef>
                <a:spcPct val="20000"/>
              </a:spcBef>
              <a:buFont typeface="Verdana" pitchFamily="34" charset="0"/>
              <a:buChar char="–"/>
              <a:defRPr sz="2000">
                <a:solidFill>
                  <a:srgbClr val="5C5C5C"/>
                </a:solidFill>
                <a:latin typeface="Verdana" pitchFamily="34" charset="0"/>
              </a:defRPr>
            </a:lvl4pPr>
            <a:lvl5pPr marL="2057400" indent="-228600" eaLnBrk="0" hangingPunct="0">
              <a:spcBef>
                <a:spcPct val="20000"/>
              </a:spcBef>
              <a:buFont typeface="Verdana" pitchFamily="34" charset="0"/>
              <a:buChar char="–"/>
              <a:defRPr sz="2000">
                <a:solidFill>
                  <a:srgbClr val="5C5C5C"/>
                </a:solidFill>
                <a:latin typeface="Verdana" pitchFamily="34" charset="0"/>
              </a:defRPr>
            </a:lvl5pPr>
            <a:lvl6pPr marL="2514600" indent="-228600" eaLnBrk="0" fontAlgn="base" hangingPunct="0">
              <a:spcBef>
                <a:spcPct val="20000"/>
              </a:spcBef>
              <a:spcAft>
                <a:spcPct val="0"/>
              </a:spcAft>
              <a:buFont typeface="Verdana" pitchFamily="34" charset="0"/>
              <a:buChar char="–"/>
              <a:defRPr sz="2000">
                <a:solidFill>
                  <a:srgbClr val="5C5C5C"/>
                </a:solidFill>
                <a:latin typeface="Verdana" pitchFamily="34" charset="0"/>
              </a:defRPr>
            </a:lvl6pPr>
            <a:lvl7pPr marL="2971800" indent="-228600" eaLnBrk="0" fontAlgn="base" hangingPunct="0">
              <a:spcBef>
                <a:spcPct val="20000"/>
              </a:spcBef>
              <a:spcAft>
                <a:spcPct val="0"/>
              </a:spcAft>
              <a:buFont typeface="Verdana" pitchFamily="34" charset="0"/>
              <a:buChar char="–"/>
              <a:defRPr sz="2000">
                <a:solidFill>
                  <a:srgbClr val="5C5C5C"/>
                </a:solidFill>
                <a:latin typeface="Verdana" pitchFamily="34" charset="0"/>
              </a:defRPr>
            </a:lvl7pPr>
            <a:lvl8pPr marL="3429000" indent="-228600" eaLnBrk="0" fontAlgn="base" hangingPunct="0">
              <a:spcBef>
                <a:spcPct val="20000"/>
              </a:spcBef>
              <a:spcAft>
                <a:spcPct val="0"/>
              </a:spcAft>
              <a:buFont typeface="Verdana" pitchFamily="34" charset="0"/>
              <a:buChar char="–"/>
              <a:defRPr sz="2000">
                <a:solidFill>
                  <a:srgbClr val="5C5C5C"/>
                </a:solidFill>
                <a:latin typeface="Verdana" pitchFamily="34" charset="0"/>
              </a:defRPr>
            </a:lvl8pPr>
            <a:lvl9pPr marL="3886200" indent="-228600" eaLnBrk="0" fontAlgn="base" hangingPunct="0">
              <a:spcBef>
                <a:spcPct val="20000"/>
              </a:spcBef>
              <a:spcAft>
                <a:spcPct val="0"/>
              </a:spcAft>
              <a:buFont typeface="Verdana" pitchFamily="34" charset="0"/>
              <a:buChar char="–"/>
              <a:defRPr sz="2000">
                <a:solidFill>
                  <a:srgbClr val="5C5C5C"/>
                </a:solidFill>
                <a:latin typeface="Verdana" pitchFamily="34" charset="0"/>
              </a:defRPr>
            </a:lvl9pPr>
          </a:lstStyle>
          <a:p>
            <a:pPr eaLnBrk="1" hangingPunct="1">
              <a:spcBef>
                <a:spcPct val="0"/>
              </a:spcBef>
              <a:buClrTx/>
              <a:buSzTx/>
              <a:buFont typeface="Arial" pitchFamily="34" charset="0"/>
              <a:buNone/>
            </a:pPr>
            <a:endParaRPr lang="en-GB" altLang="en-US" sz="2000">
              <a:solidFill>
                <a:srgbClr val="646464"/>
              </a:solidFill>
            </a:endParaRPr>
          </a:p>
        </p:txBody>
      </p:sp>
      <p:sp>
        <p:nvSpPr>
          <p:cNvPr id="16392" name="Rectangle 4"/>
          <p:cNvSpPr>
            <a:spLocks noChangeArrowheads="1"/>
          </p:cNvSpPr>
          <p:nvPr/>
        </p:nvSpPr>
        <p:spPr bwMode="auto">
          <a:xfrm>
            <a:off x="925513" y="785813"/>
            <a:ext cx="8031162" cy="532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eaLnBrk="0" hangingPunct="0">
              <a:spcBef>
                <a:spcPct val="20000"/>
              </a:spcBef>
              <a:buClr>
                <a:srgbClr val="0E438A"/>
              </a:buClr>
              <a:buSzPct val="110000"/>
              <a:buFont typeface="Wingdings" pitchFamily="2" charset="2"/>
              <a:buChar char="§"/>
              <a:defRPr sz="3200">
                <a:solidFill>
                  <a:srgbClr val="5C5C5C"/>
                </a:solidFill>
                <a:latin typeface="Verdana" pitchFamily="34" charset="0"/>
              </a:defRPr>
            </a:lvl1pPr>
            <a:lvl2pPr marL="742950" indent="-285750" eaLnBrk="0" hangingPunct="0">
              <a:spcBef>
                <a:spcPct val="20000"/>
              </a:spcBef>
              <a:buClr>
                <a:srgbClr val="0E438A"/>
              </a:buClr>
              <a:buFont typeface="Wingdings" pitchFamily="2" charset="2"/>
              <a:buChar char="Ø"/>
              <a:defRPr sz="2800">
                <a:solidFill>
                  <a:srgbClr val="5C5C5C"/>
                </a:solidFill>
                <a:latin typeface="Verdana" pitchFamily="34" charset="0"/>
              </a:defRPr>
            </a:lvl2pPr>
            <a:lvl3pPr marL="1143000" indent="-228600" eaLnBrk="0" hangingPunct="0">
              <a:spcBef>
                <a:spcPct val="20000"/>
              </a:spcBef>
              <a:buClr>
                <a:srgbClr val="0E438A"/>
              </a:buClr>
              <a:buFont typeface="Wingdings" pitchFamily="2" charset="2"/>
              <a:buChar char="§"/>
              <a:defRPr sz="2400">
                <a:solidFill>
                  <a:srgbClr val="5C5C5C"/>
                </a:solidFill>
                <a:latin typeface="Verdana" pitchFamily="34" charset="0"/>
              </a:defRPr>
            </a:lvl3pPr>
            <a:lvl4pPr marL="1600200" indent="-228600" eaLnBrk="0" hangingPunct="0">
              <a:spcBef>
                <a:spcPct val="20000"/>
              </a:spcBef>
              <a:buFont typeface="Verdana" pitchFamily="34" charset="0"/>
              <a:buChar char="–"/>
              <a:defRPr sz="2000">
                <a:solidFill>
                  <a:srgbClr val="5C5C5C"/>
                </a:solidFill>
                <a:latin typeface="Verdana" pitchFamily="34" charset="0"/>
              </a:defRPr>
            </a:lvl4pPr>
            <a:lvl5pPr marL="2057400" indent="-228600" eaLnBrk="0" hangingPunct="0">
              <a:spcBef>
                <a:spcPct val="20000"/>
              </a:spcBef>
              <a:buFont typeface="Verdana" pitchFamily="34" charset="0"/>
              <a:buChar char="–"/>
              <a:defRPr sz="2000">
                <a:solidFill>
                  <a:srgbClr val="5C5C5C"/>
                </a:solidFill>
                <a:latin typeface="Verdana" pitchFamily="34" charset="0"/>
              </a:defRPr>
            </a:lvl5pPr>
            <a:lvl6pPr marL="2514600" indent="-228600" eaLnBrk="0" fontAlgn="base" hangingPunct="0">
              <a:spcBef>
                <a:spcPct val="20000"/>
              </a:spcBef>
              <a:spcAft>
                <a:spcPct val="0"/>
              </a:spcAft>
              <a:buFont typeface="Verdana" pitchFamily="34" charset="0"/>
              <a:buChar char="–"/>
              <a:defRPr sz="2000">
                <a:solidFill>
                  <a:srgbClr val="5C5C5C"/>
                </a:solidFill>
                <a:latin typeface="Verdana" pitchFamily="34" charset="0"/>
              </a:defRPr>
            </a:lvl6pPr>
            <a:lvl7pPr marL="2971800" indent="-228600" eaLnBrk="0" fontAlgn="base" hangingPunct="0">
              <a:spcBef>
                <a:spcPct val="20000"/>
              </a:spcBef>
              <a:spcAft>
                <a:spcPct val="0"/>
              </a:spcAft>
              <a:buFont typeface="Verdana" pitchFamily="34" charset="0"/>
              <a:buChar char="–"/>
              <a:defRPr sz="2000">
                <a:solidFill>
                  <a:srgbClr val="5C5C5C"/>
                </a:solidFill>
                <a:latin typeface="Verdana" pitchFamily="34" charset="0"/>
              </a:defRPr>
            </a:lvl7pPr>
            <a:lvl8pPr marL="3429000" indent="-228600" eaLnBrk="0" fontAlgn="base" hangingPunct="0">
              <a:spcBef>
                <a:spcPct val="20000"/>
              </a:spcBef>
              <a:spcAft>
                <a:spcPct val="0"/>
              </a:spcAft>
              <a:buFont typeface="Verdana" pitchFamily="34" charset="0"/>
              <a:buChar char="–"/>
              <a:defRPr sz="2000">
                <a:solidFill>
                  <a:srgbClr val="5C5C5C"/>
                </a:solidFill>
                <a:latin typeface="Verdana" pitchFamily="34" charset="0"/>
              </a:defRPr>
            </a:lvl8pPr>
            <a:lvl9pPr marL="3886200" indent="-228600" eaLnBrk="0" fontAlgn="base" hangingPunct="0">
              <a:spcBef>
                <a:spcPct val="20000"/>
              </a:spcBef>
              <a:spcAft>
                <a:spcPct val="0"/>
              </a:spcAft>
              <a:buFont typeface="Verdana" pitchFamily="34" charset="0"/>
              <a:buChar char="–"/>
              <a:defRPr sz="2000">
                <a:solidFill>
                  <a:srgbClr val="5C5C5C"/>
                </a:solidFill>
                <a:latin typeface="Verdana" pitchFamily="34" charset="0"/>
              </a:defRPr>
            </a:lvl9pPr>
          </a:lstStyle>
          <a:p>
            <a:pPr eaLnBrk="1" hangingPunct="1">
              <a:spcBef>
                <a:spcPts val="600"/>
              </a:spcBef>
              <a:spcAft>
                <a:spcPts val="600"/>
              </a:spcAft>
              <a:buClrTx/>
              <a:buSzTx/>
              <a:buFont typeface="Arial" pitchFamily="34" charset="0"/>
              <a:buChar char="•"/>
            </a:pPr>
            <a:r>
              <a:rPr lang="en-GB" altLang="en-US" sz="2000" dirty="0">
                <a:solidFill>
                  <a:schemeClr val="accent1">
                    <a:lumMod val="75000"/>
                  </a:schemeClr>
                </a:solidFill>
              </a:rPr>
              <a:t>City governance to ensure that ICT strategies are strongly interwoven into the fabric of the wider city evolution strategy</a:t>
            </a:r>
          </a:p>
          <a:p>
            <a:pPr eaLnBrk="1" hangingPunct="1">
              <a:spcBef>
                <a:spcPts val="600"/>
              </a:spcBef>
              <a:spcAft>
                <a:spcPts val="600"/>
              </a:spcAft>
              <a:buClrTx/>
              <a:buSzTx/>
              <a:buFont typeface="Arial" pitchFamily="34" charset="0"/>
              <a:buChar char="•"/>
            </a:pPr>
            <a:r>
              <a:rPr lang="en-GB" altLang="en-US" sz="2000" dirty="0">
                <a:solidFill>
                  <a:schemeClr val="accent1">
                    <a:lumMod val="75000"/>
                  </a:schemeClr>
                </a:solidFill>
              </a:rPr>
              <a:t>Technology to enable policy</a:t>
            </a:r>
          </a:p>
          <a:p>
            <a:pPr eaLnBrk="1" hangingPunct="1">
              <a:spcBef>
                <a:spcPts val="600"/>
              </a:spcBef>
              <a:spcAft>
                <a:spcPts val="600"/>
              </a:spcAft>
              <a:buClrTx/>
              <a:buSzTx/>
              <a:buFont typeface="Arial" pitchFamily="34" charset="0"/>
              <a:buChar char="•"/>
            </a:pPr>
            <a:r>
              <a:rPr lang="en-GB" altLang="en-US" sz="2000" dirty="0">
                <a:solidFill>
                  <a:schemeClr val="accent1">
                    <a:lumMod val="75000"/>
                  </a:schemeClr>
                </a:solidFill>
              </a:rPr>
              <a:t>City CIOs increasingly part of strategic policy discussions</a:t>
            </a:r>
          </a:p>
          <a:p>
            <a:pPr eaLnBrk="1" hangingPunct="1">
              <a:spcBef>
                <a:spcPts val="600"/>
              </a:spcBef>
              <a:spcAft>
                <a:spcPts val="600"/>
              </a:spcAft>
              <a:buClrTx/>
              <a:buSzTx/>
              <a:buFont typeface="Arial" pitchFamily="34" charset="0"/>
              <a:buChar char="•"/>
            </a:pPr>
            <a:r>
              <a:rPr lang="en-GB" altLang="en-US" sz="2000" dirty="0">
                <a:solidFill>
                  <a:schemeClr val="accent1">
                    <a:lumMod val="75000"/>
                  </a:schemeClr>
                </a:solidFill>
              </a:rPr>
              <a:t>Systems/</a:t>
            </a:r>
            <a:r>
              <a:rPr lang="en-GB" altLang="en-US" sz="2000" dirty="0" err="1">
                <a:solidFill>
                  <a:schemeClr val="accent1">
                    <a:lumMod val="75000"/>
                  </a:schemeClr>
                </a:solidFill>
              </a:rPr>
              <a:t>IoT</a:t>
            </a:r>
            <a:r>
              <a:rPr lang="en-GB" altLang="en-US" sz="2000" dirty="0">
                <a:solidFill>
                  <a:schemeClr val="accent1">
                    <a:lumMod val="75000"/>
                  </a:schemeClr>
                </a:solidFill>
              </a:rPr>
              <a:t>, need to be standardised, interoperable and open, but also secure</a:t>
            </a:r>
          </a:p>
          <a:p>
            <a:pPr eaLnBrk="1" hangingPunct="1">
              <a:spcBef>
                <a:spcPts val="600"/>
              </a:spcBef>
              <a:spcAft>
                <a:spcPts val="600"/>
              </a:spcAft>
              <a:buClrTx/>
              <a:buSzTx/>
              <a:buFont typeface="Arial" pitchFamily="34" charset="0"/>
              <a:buChar char="•"/>
            </a:pPr>
            <a:r>
              <a:rPr lang="en-GB" altLang="en-US" sz="2000" dirty="0">
                <a:solidFill>
                  <a:schemeClr val="accent1">
                    <a:lumMod val="75000"/>
                  </a:schemeClr>
                </a:solidFill>
              </a:rPr>
              <a:t>Cyber-security and resilience to be embedded from inception</a:t>
            </a:r>
          </a:p>
          <a:p>
            <a:pPr eaLnBrk="1" hangingPunct="1">
              <a:spcBef>
                <a:spcPts val="600"/>
              </a:spcBef>
              <a:spcAft>
                <a:spcPts val="600"/>
              </a:spcAft>
              <a:buClrTx/>
              <a:buSzTx/>
              <a:buFont typeface="Arial" pitchFamily="34" charset="0"/>
              <a:buChar char="•"/>
            </a:pPr>
            <a:r>
              <a:rPr lang="en-GB" altLang="en-US" sz="2000" dirty="0">
                <a:solidFill>
                  <a:schemeClr val="accent1">
                    <a:lumMod val="75000"/>
                  </a:schemeClr>
                </a:solidFill>
              </a:rPr>
              <a:t>Cyber-security + backup and recovery systems for mission-critical administration data (&amp; Big Data)</a:t>
            </a:r>
          </a:p>
          <a:p>
            <a:pPr eaLnBrk="1" hangingPunct="1">
              <a:spcBef>
                <a:spcPts val="600"/>
              </a:spcBef>
              <a:spcAft>
                <a:spcPts val="600"/>
              </a:spcAft>
              <a:buClrTx/>
              <a:buSzTx/>
              <a:buFont typeface="Arial" pitchFamily="34" charset="0"/>
              <a:buChar char="•"/>
            </a:pPr>
            <a:r>
              <a:rPr lang="en-GB" altLang="en-US" sz="2000" dirty="0">
                <a:solidFill>
                  <a:schemeClr val="accent1">
                    <a:lumMod val="75000"/>
                  </a:schemeClr>
                </a:solidFill>
              </a:rPr>
              <a:t>Legislation increasingly prescriptive, nationally and EU</a:t>
            </a:r>
          </a:p>
          <a:p>
            <a:pPr eaLnBrk="1" hangingPunct="1">
              <a:spcBef>
                <a:spcPts val="600"/>
              </a:spcBef>
              <a:spcAft>
                <a:spcPts val="600"/>
              </a:spcAft>
              <a:buClrTx/>
              <a:buSzTx/>
              <a:buFont typeface="Arial" pitchFamily="34" charset="0"/>
              <a:buChar char="•"/>
            </a:pPr>
            <a:endParaRPr lang="en-GB" altLang="en-US" sz="2000" dirty="0">
              <a:solidFill>
                <a:schemeClr val="accent1">
                  <a:lumMod val="75000"/>
                </a:schemeClr>
              </a:solidFill>
            </a:endParaRPr>
          </a:p>
        </p:txBody>
      </p:sp>
    </p:spTree>
    <p:extLst>
      <p:ext uri="{BB962C8B-B14F-4D97-AF65-F5344CB8AC3E}">
        <p14:creationId xmlns:p14="http://schemas.microsoft.com/office/powerpoint/2010/main" val="2119759301"/>
      </p:ext>
    </p:extLst>
  </p:cSld>
  <p:clrMapOvr>
    <a:masterClrMapping/>
  </p:clrMapOvr>
  <p:transition spd="med">
    <p:fade/>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1" name="Title 1"/>
          <p:cNvSpPr>
            <a:spLocks noGrp="1"/>
          </p:cNvSpPr>
          <p:nvPr>
            <p:ph type="title"/>
          </p:nvPr>
        </p:nvSpPr>
        <p:spPr>
          <a:xfrm>
            <a:off x="1" y="-14656"/>
            <a:ext cx="9144000" cy="523875"/>
          </a:xfrm>
        </p:spPr>
        <p:txBody>
          <a:bodyPr/>
          <a:lstStyle/>
          <a:p>
            <a:r>
              <a:rPr lang="en-GB" altLang="en-US" sz="2800" dirty="0" smtClean="0">
                <a:solidFill>
                  <a:schemeClr val="accent1">
                    <a:lumMod val="75000"/>
                  </a:schemeClr>
                </a:solidFill>
                <a:latin typeface="Verdana" panose="020B0604030504040204" pitchFamily="34" charset="0"/>
                <a:ea typeface="Verdana" panose="020B0604030504040204" pitchFamily="34" charset="0"/>
                <a:cs typeface="Verdana" panose="020B0604030504040204" pitchFamily="34" charset="0"/>
              </a:rPr>
              <a:t>Recommendations (1)</a:t>
            </a:r>
          </a:p>
        </p:txBody>
      </p:sp>
      <p:sp>
        <p:nvSpPr>
          <p:cNvPr id="17412" name="Slide Number Placeholder 6"/>
          <p:cNvSpPr>
            <a:spLocks noGrp="1"/>
          </p:cNvSpPr>
          <p:nvPr>
            <p:ph type="sldNum" sz="quarter" idx="4294967295"/>
          </p:nvPr>
        </p:nvSpPr>
        <p:spPr>
          <a:xfrm>
            <a:off x="8548688" y="6397625"/>
            <a:ext cx="153987" cy="153988"/>
          </a:xfrm>
          <a:prstGeom prst="rect">
            <a:avLst/>
          </a:prstGeom>
        </p:spPr>
        <p:txBody>
          <a:bodyPr/>
          <a:lstStyle>
            <a:lvl1pPr eaLnBrk="0" hangingPunct="0">
              <a:spcBef>
                <a:spcPct val="20000"/>
              </a:spcBef>
              <a:buClr>
                <a:srgbClr val="0E438A"/>
              </a:buClr>
              <a:buSzPct val="110000"/>
              <a:buFont typeface="Wingdings" pitchFamily="2" charset="2"/>
              <a:buChar char="§"/>
              <a:defRPr sz="3200">
                <a:solidFill>
                  <a:srgbClr val="5C5C5C"/>
                </a:solidFill>
                <a:latin typeface="Verdana" pitchFamily="34" charset="0"/>
              </a:defRPr>
            </a:lvl1pPr>
            <a:lvl2pPr marL="742950" indent="-285750" eaLnBrk="0" hangingPunct="0">
              <a:spcBef>
                <a:spcPct val="20000"/>
              </a:spcBef>
              <a:buClr>
                <a:srgbClr val="0E438A"/>
              </a:buClr>
              <a:buFont typeface="Wingdings" pitchFamily="2" charset="2"/>
              <a:buChar char="Ø"/>
              <a:defRPr sz="2800">
                <a:solidFill>
                  <a:srgbClr val="5C5C5C"/>
                </a:solidFill>
                <a:latin typeface="Verdana" pitchFamily="34" charset="0"/>
              </a:defRPr>
            </a:lvl2pPr>
            <a:lvl3pPr marL="1143000" indent="-228600" eaLnBrk="0" hangingPunct="0">
              <a:spcBef>
                <a:spcPct val="20000"/>
              </a:spcBef>
              <a:buClr>
                <a:srgbClr val="0E438A"/>
              </a:buClr>
              <a:buFont typeface="Wingdings" pitchFamily="2" charset="2"/>
              <a:buChar char="§"/>
              <a:defRPr sz="2400">
                <a:solidFill>
                  <a:srgbClr val="5C5C5C"/>
                </a:solidFill>
                <a:latin typeface="Verdana" pitchFamily="34" charset="0"/>
              </a:defRPr>
            </a:lvl3pPr>
            <a:lvl4pPr marL="1600200" indent="-228600" eaLnBrk="0" hangingPunct="0">
              <a:spcBef>
                <a:spcPct val="20000"/>
              </a:spcBef>
              <a:buFont typeface="Verdana" pitchFamily="34" charset="0"/>
              <a:buChar char="–"/>
              <a:defRPr sz="2000">
                <a:solidFill>
                  <a:srgbClr val="5C5C5C"/>
                </a:solidFill>
                <a:latin typeface="Verdana" pitchFamily="34" charset="0"/>
              </a:defRPr>
            </a:lvl4pPr>
            <a:lvl5pPr marL="2057400" indent="-228600" eaLnBrk="0" hangingPunct="0">
              <a:spcBef>
                <a:spcPct val="20000"/>
              </a:spcBef>
              <a:buFont typeface="Verdana" pitchFamily="34" charset="0"/>
              <a:buChar char="–"/>
              <a:defRPr sz="2000">
                <a:solidFill>
                  <a:srgbClr val="5C5C5C"/>
                </a:solidFill>
                <a:latin typeface="Verdana" pitchFamily="34" charset="0"/>
              </a:defRPr>
            </a:lvl5pPr>
            <a:lvl6pPr marL="2514600" indent="-228600" eaLnBrk="0" fontAlgn="base" hangingPunct="0">
              <a:spcBef>
                <a:spcPct val="20000"/>
              </a:spcBef>
              <a:spcAft>
                <a:spcPct val="0"/>
              </a:spcAft>
              <a:buFont typeface="Verdana" pitchFamily="34" charset="0"/>
              <a:buChar char="–"/>
              <a:defRPr sz="2000">
                <a:solidFill>
                  <a:srgbClr val="5C5C5C"/>
                </a:solidFill>
                <a:latin typeface="Verdana" pitchFamily="34" charset="0"/>
              </a:defRPr>
            </a:lvl6pPr>
            <a:lvl7pPr marL="2971800" indent="-228600" eaLnBrk="0" fontAlgn="base" hangingPunct="0">
              <a:spcBef>
                <a:spcPct val="20000"/>
              </a:spcBef>
              <a:spcAft>
                <a:spcPct val="0"/>
              </a:spcAft>
              <a:buFont typeface="Verdana" pitchFamily="34" charset="0"/>
              <a:buChar char="–"/>
              <a:defRPr sz="2000">
                <a:solidFill>
                  <a:srgbClr val="5C5C5C"/>
                </a:solidFill>
                <a:latin typeface="Verdana" pitchFamily="34" charset="0"/>
              </a:defRPr>
            </a:lvl7pPr>
            <a:lvl8pPr marL="3429000" indent="-228600" eaLnBrk="0" fontAlgn="base" hangingPunct="0">
              <a:spcBef>
                <a:spcPct val="20000"/>
              </a:spcBef>
              <a:spcAft>
                <a:spcPct val="0"/>
              </a:spcAft>
              <a:buFont typeface="Verdana" pitchFamily="34" charset="0"/>
              <a:buChar char="–"/>
              <a:defRPr sz="2000">
                <a:solidFill>
                  <a:srgbClr val="5C5C5C"/>
                </a:solidFill>
                <a:latin typeface="Verdana" pitchFamily="34" charset="0"/>
              </a:defRPr>
            </a:lvl8pPr>
            <a:lvl9pPr marL="3886200" indent="-228600" eaLnBrk="0" fontAlgn="base" hangingPunct="0">
              <a:spcBef>
                <a:spcPct val="20000"/>
              </a:spcBef>
              <a:spcAft>
                <a:spcPct val="0"/>
              </a:spcAft>
              <a:buFont typeface="Verdana" pitchFamily="34" charset="0"/>
              <a:buChar char="–"/>
              <a:defRPr sz="2000">
                <a:solidFill>
                  <a:srgbClr val="5C5C5C"/>
                </a:solidFill>
                <a:latin typeface="Verdana" pitchFamily="34" charset="0"/>
              </a:defRPr>
            </a:lvl9pPr>
          </a:lstStyle>
          <a:p>
            <a:pPr eaLnBrk="1" hangingPunct="1">
              <a:spcBef>
                <a:spcPct val="0"/>
              </a:spcBef>
              <a:buClrTx/>
              <a:buSzTx/>
              <a:buFont typeface="Arial" pitchFamily="34" charset="0"/>
              <a:buNone/>
            </a:pPr>
            <a:fld id="{0661494B-300B-42D8-8ACA-08B2FA0AFA24}" type="slidenum">
              <a:rPr lang="en-US" altLang="en-US" sz="1000" smtClean="0">
                <a:solidFill>
                  <a:srgbClr val="0E438A"/>
                </a:solidFill>
                <a:latin typeface="Zurich BT"/>
                <a:ea typeface="SimSun" pitchFamily="2" charset="-122"/>
              </a:rPr>
              <a:pPr eaLnBrk="1" hangingPunct="1">
                <a:spcBef>
                  <a:spcPct val="0"/>
                </a:spcBef>
                <a:buClrTx/>
                <a:buSzTx/>
                <a:buFont typeface="Arial" pitchFamily="34" charset="0"/>
                <a:buNone/>
              </a:pPr>
              <a:t>16</a:t>
            </a:fld>
            <a:endParaRPr lang="en-US" altLang="en-US" sz="1000" smtClean="0">
              <a:solidFill>
                <a:srgbClr val="0E438A"/>
              </a:solidFill>
              <a:latin typeface="Zurich BT"/>
              <a:ea typeface="SimSun" pitchFamily="2" charset="-122"/>
            </a:endParaRPr>
          </a:p>
        </p:txBody>
      </p:sp>
      <p:sp>
        <p:nvSpPr>
          <p:cNvPr id="17413" name="TextBox 3"/>
          <p:cNvSpPr txBox="1">
            <a:spLocks noChangeArrowheads="1"/>
          </p:cNvSpPr>
          <p:nvPr/>
        </p:nvSpPr>
        <p:spPr bwMode="ltGray">
          <a:xfrm>
            <a:off x="8229600" y="779463"/>
            <a:ext cx="91440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19" tIns="45710" rIns="91419" bIns="45710"/>
          <a:lstStyle>
            <a:lvl1pPr eaLnBrk="0" hangingPunct="0">
              <a:spcBef>
                <a:spcPct val="20000"/>
              </a:spcBef>
              <a:buClr>
                <a:srgbClr val="0E438A"/>
              </a:buClr>
              <a:buSzPct val="110000"/>
              <a:buFont typeface="Wingdings" pitchFamily="2" charset="2"/>
              <a:buChar char="§"/>
              <a:defRPr sz="3200">
                <a:solidFill>
                  <a:srgbClr val="5C5C5C"/>
                </a:solidFill>
                <a:latin typeface="Verdana" pitchFamily="34" charset="0"/>
              </a:defRPr>
            </a:lvl1pPr>
            <a:lvl2pPr marL="742950" indent="-285750" eaLnBrk="0" hangingPunct="0">
              <a:spcBef>
                <a:spcPct val="20000"/>
              </a:spcBef>
              <a:buClr>
                <a:srgbClr val="0E438A"/>
              </a:buClr>
              <a:buFont typeface="Wingdings" pitchFamily="2" charset="2"/>
              <a:buChar char="Ø"/>
              <a:defRPr sz="2800">
                <a:solidFill>
                  <a:srgbClr val="5C5C5C"/>
                </a:solidFill>
                <a:latin typeface="Verdana" pitchFamily="34" charset="0"/>
              </a:defRPr>
            </a:lvl2pPr>
            <a:lvl3pPr marL="1143000" indent="-228600" eaLnBrk="0" hangingPunct="0">
              <a:spcBef>
                <a:spcPct val="20000"/>
              </a:spcBef>
              <a:buClr>
                <a:srgbClr val="0E438A"/>
              </a:buClr>
              <a:buFont typeface="Wingdings" pitchFamily="2" charset="2"/>
              <a:buChar char="§"/>
              <a:defRPr sz="2400">
                <a:solidFill>
                  <a:srgbClr val="5C5C5C"/>
                </a:solidFill>
                <a:latin typeface="Verdana" pitchFamily="34" charset="0"/>
              </a:defRPr>
            </a:lvl3pPr>
            <a:lvl4pPr marL="1600200" indent="-228600" eaLnBrk="0" hangingPunct="0">
              <a:spcBef>
                <a:spcPct val="20000"/>
              </a:spcBef>
              <a:buFont typeface="Verdana" pitchFamily="34" charset="0"/>
              <a:buChar char="–"/>
              <a:defRPr sz="2000">
                <a:solidFill>
                  <a:srgbClr val="5C5C5C"/>
                </a:solidFill>
                <a:latin typeface="Verdana" pitchFamily="34" charset="0"/>
              </a:defRPr>
            </a:lvl4pPr>
            <a:lvl5pPr marL="2057400" indent="-228600" eaLnBrk="0" hangingPunct="0">
              <a:spcBef>
                <a:spcPct val="20000"/>
              </a:spcBef>
              <a:buFont typeface="Verdana" pitchFamily="34" charset="0"/>
              <a:buChar char="–"/>
              <a:defRPr sz="2000">
                <a:solidFill>
                  <a:srgbClr val="5C5C5C"/>
                </a:solidFill>
                <a:latin typeface="Verdana" pitchFamily="34" charset="0"/>
              </a:defRPr>
            </a:lvl5pPr>
            <a:lvl6pPr marL="2514600" indent="-228600" eaLnBrk="0" fontAlgn="base" hangingPunct="0">
              <a:spcBef>
                <a:spcPct val="20000"/>
              </a:spcBef>
              <a:spcAft>
                <a:spcPct val="0"/>
              </a:spcAft>
              <a:buFont typeface="Verdana" pitchFamily="34" charset="0"/>
              <a:buChar char="–"/>
              <a:defRPr sz="2000">
                <a:solidFill>
                  <a:srgbClr val="5C5C5C"/>
                </a:solidFill>
                <a:latin typeface="Verdana" pitchFamily="34" charset="0"/>
              </a:defRPr>
            </a:lvl6pPr>
            <a:lvl7pPr marL="2971800" indent="-228600" eaLnBrk="0" fontAlgn="base" hangingPunct="0">
              <a:spcBef>
                <a:spcPct val="20000"/>
              </a:spcBef>
              <a:spcAft>
                <a:spcPct val="0"/>
              </a:spcAft>
              <a:buFont typeface="Verdana" pitchFamily="34" charset="0"/>
              <a:buChar char="–"/>
              <a:defRPr sz="2000">
                <a:solidFill>
                  <a:srgbClr val="5C5C5C"/>
                </a:solidFill>
                <a:latin typeface="Verdana" pitchFamily="34" charset="0"/>
              </a:defRPr>
            </a:lvl7pPr>
            <a:lvl8pPr marL="3429000" indent="-228600" eaLnBrk="0" fontAlgn="base" hangingPunct="0">
              <a:spcBef>
                <a:spcPct val="20000"/>
              </a:spcBef>
              <a:spcAft>
                <a:spcPct val="0"/>
              </a:spcAft>
              <a:buFont typeface="Verdana" pitchFamily="34" charset="0"/>
              <a:buChar char="–"/>
              <a:defRPr sz="2000">
                <a:solidFill>
                  <a:srgbClr val="5C5C5C"/>
                </a:solidFill>
                <a:latin typeface="Verdana" pitchFamily="34" charset="0"/>
              </a:defRPr>
            </a:lvl8pPr>
            <a:lvl9pPr marL="3886200" indent="-228600" eaLnBrk="0" fontAlgn="base" hangingPunct="0">
              <a:spcBef>
                <a:spcPct val="20000"/>
              </a:spcBef>
              <a:spcAft>
                <a:spcPct val="0"/>
              </a:spcAft>
              <a:buFont typeface="Verdana" pitchFamily="34" charset="0"/>
              <a:buChar char="–"/>
              <a:defRPr sz="2000">
                <a:solidFill>
                  <a:srgbClr val="5C5C5C"/>
                </a:solidFill>
                <a:latin typeface="Verdana" pitchFamily="34" charset="0"/>
              </a:defRPr>
            </a:lvl9pPr>
          </a:lstStyle>
          <a:p>
            <a:pPr eaLnBrk="1" hangingPunct="1">
              <a:lnSpc>
                <a:spcPct val="90000"/>
              </a:lnSpc>
              <a:spcBef>
                <a:spcPct val="0"/>
              </a:spcBef>
              <a:spcAft>
                <a:spcPts val="800"/>
              </a:spcAft>
              <a:buClrTx/>
              <a:buSzTx/>
              <a:buFont typeface="Arial" pitchFamily="34" charset="0"/>
              <a:buNone/>
            </a:pPr>
            <a:endParaRPr lang="en-US" altLang="en-US" sz="2000">
              <a:solidFill>
                <a:srgbClr val="646464"/>
              </a:solidFill>
              <a:latin typeface="Calibri" pitchFamily="34" charset="0"/>
            </a:endParaRPr>
          </a:p>
        </p:txBody>
      </p:sp>
      <p:pic>
        <p:nvPicPr>
          <p:cNvPr id="17414" name="Picture 1" descr="http://stats.wordpress.com/g.gif?host=m2mworldnews.com&amp;rand=0.5000307403900895&amp;v=ext&amp;j=1%3A1.8.1&amp;blog=39775358&amp;post=2295&amp;ref=http%3A//www.google.ie/url%3Fsa%3Di%26rct%3Dj%26q%3Dconnected+healthcare%26source%3Dimages%26cd%3D%26docid%3DDOj3romx7y6c2M%26tbnid%3DQw2m1MVue7FaBM%3A%26ved%3D%26url%3Dhttp%253A%252F%252Fm2mworldnews.com%252F2011%252F12%252F06%252F34011-digi-makes-developing-wireless-cloud-connected-medical-devices-easy%252F%26ei%3DoNuxUb-HJeSR7Ab72oDYDQ%26bvm%3Dbv.47534661%2Cd.ZGU%26psig%3DAFQjCNGVGI3AmF1nm0cqb096VMKxuBET3A%26ust%3D137069699300651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57150" cy="47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415" name="Rectangle 3">
            <a:hlinkClick r:id="rId4"/>
          </p:cNvPr>
          <p:cNvSpPr>
            <a:spLocks noChangeArrowheads="1"/>
          </p:cNvSpPr>
          <p:nvPr/>
        </p:nvSpPr>
        <p:spPr bwMode="auto">
          <a:xfrm>
            <a:off x="0" y="32140525"/>
            <a:ext cx="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eaLnBrk="0" hangingPunct="0">
              <a:spcBef>
                <a:spcPct val="20000"/>
              </a:spcBef>
              <a:buClr>
                <a:srgbClr val="0E438A"/>
              </a:buClr>
              <a:buSzPct val="110000"/>
              <a:buFont typeface="Wingdings" pitchFamily="2" charset="2"/>
              <a:buChar char="§"/>
              <a:defRPr sz="3200">
                <a:solidFill>
                  <a:srgbClr val="5C5C5C"/>
                </a:solidFill>
                <a:latin typeface="Verdana" pitchFamily="34" charset="0"/>
              </a:defRPr>
            </a:lvl1pPr>
            <a:lvl2pPr marL="742950" indent="-285750" eaLnBrk="0" hangingPunct="0">
              <a:spcBef>
                <a:spcPct val="20000"/>
              </a:spcBef>
              <a:buClr>
                <a:srgbClr val="0E438A"/>
              </a:buClr>
              <a:buFont typeface="Wingdings" pitchFamily="2" charset="2"/>
              <a:buChar char="Ø"/>
              <a:defRPr sz="2800">
                <a:solidFill>
                  <a:srgbClr val="5C5C5C"/>
                </a:solidFill>
                <a:latin typeface="Verdana" pitchFamily="34" charset="0"/>
              </a:defRPr>
            </a:lvl2pPr>
            <a:lvl3pPr marL="1143000" indent="-228600" eaLnBrk="0" hangingPunct="0">
              <a:spcBef>
                <a:spcPct val="20000"/>
              </a:spcBef>
              <a:buClr>
                <a:srgbClr val="0E438A"/>
              </a:buClr>
              <a:buFont typeface="Wingdings" pitchFamily="2" charset="2"/>
              <a:buChar char="§"/>
              <a:defRPr sz="2400">
                <a:solidFill>
                  <a:srgbClr val="5C5C5C"/>
                </a:solidFill>
                <a:latin typeface="Verdana" pitchFamily="34" charset="0"/>
              </a:defRPr>
            </a:lvl3pPr>
            <a:lvl4pPr marL="1600200" indent="-228600" eaLnBrk="0" hangingPunct="0">
              <a:spcBef>
                <a:spcPct val="20000"/>
              </a:spcBef>
              <a:buFont typeface="Verdana" pitchFamily="34" charset="0"/>
              <a:buChar char="–"/>
              <a:defRPr sz="2000">
                <a:solidFill>
                  <a:srgbClr val="5C5C5C"/>
                </a:solidFill>
                <a:latin typeface="Verdana" pitchFamily="34" charset="0"/>
              </a:defRPr>
            </a:lvl4pPr>
            <a:lvl5pPr marL="2057400" indent="-228600" eaLnBrk="0" hangingPunct="0">
              <a:spcBef>
                <a:spcPct val="20000"/>
              </a:spcBef>
              <a:buFont typeface="Verdana" pitchFamily="34" charset="0"/>
              <a:buChar char="–"/>
              <a:defRPr sz="2000">
                <a:solidFill>
                  <a:srgbClr val="5C5C5C"/>
                </a:solidFill>
                <a:latin typeface="Verdana" pitchFamily="34" charset="0"/>
              </a:defRPr>
            </a:lvl5pPr>
            <a:lvl6pPr marL="2514600" indent="-228600" eaLnBrk="0" fontAlgn="base" hangingPunct="0">
              <a:spcBef>
                <a:spcPct val="20000"/>
              </a:spcBef>
              <a:spcAft>
                <a:spcPct val="0"/>
              </a:spcAft>
              <a:buFont typeface="Verdana" pitchFamily="34" charset="0"/>
              <a:buChar char="–"/>
              <a:defRPr sz="2000">
                <a:solidFill>
                  <a:srgbClr val="5C5C5C"/>
                </a:solidFill>
                <a:latin typeface="Verdana" pitchFamily="34" charset="0"/>
              </a:defRPr>
            </a:lvl6pPr>
            <a:lvl7pPr marL="2971800" indent="-228600" eaLnBrk="0" fontAlgn="base" hangingPunct="0">
              <a:spcBef>
                <a:spcPct val="20000"/>
              </a:spcBef>
              <a:spcAft>
                <a:spcPct val="0"/>
              </a:spcAft>
              <a:buFont typeface="Verdana" pitchFamily="34" charset="0"/>
              <a:buChar char="–"/>
              <a:defRPr sz="2000">
                <a:solidFill>
                  <a:srgbClr val="5C5C5C"/>
                </a:solidFill>
                <a:latin typeface="Verdana" pitchFamily="34" charset="0"/>
              </a:defRPr>
            </a:lvl7pPr>
            <a:lvl8pPr marL="3429000" indent="-228600" eaLnBrk="0" fontAlgn="base" hangingPunct="0">
              <a:spcBef>
                <a:spcPct val="20000"/>
              </a:spcBef>
              <a:spcAft>
                <a:spcPct val="0"/>
              </a:spcAft>
              <a:buFont typeface="Verdana" pitchFamily="34" charset="0"/>
              <a:buChar char="–"/>
              <a:defRPr sz="2000">
                <a:solidFill>
                  <a:srgbClr val="5C5C5C"/>
                </a:solidFill>
                <a:latin typeface="Verdana" pitchFamily="34" charset="0"/>
              </a:defRPr>
            </a:lvl8pPr>
            <a:lvl9pPr marL="3886200" indent="-228600" eaLnBrk="0" fontAlgn="base" hangingPunct="0">
              <a:spcBef>
                <a:spcPct val="20000"/>
              </a:spcBef>
              <a:spcAft>
                <a:spcPct val="0"/>
              </a:spcAft>
              <a:buFont typeface="Verdana" pitchFamily="34" charset="0"/>
              <a:buChar char="–"/>
              <a:defRPr sz="2000">
                <a:solidFill>
                  <a:srgbClr val="5C5C5C"/>
                </a:solidFill>
                <a:latin typeface="Verdana" pitchFamily="34" charset="0"/>
              </a:defRPr>
            </a:lvl9pPr>
          </a:lstStyle>
          <a:p>
            <a:pPr eaLnBrk="1" hangingPunct="1">
              <a:spcBef>
                <a:spcPct val="0"/>
              </a:spcBef>
              <a:buClrTx/>
              <a:buSzTx/>
              <a:buFont typeface="Arial" pitchFamily="34" charset="0"/>
              <a:buNone/>
            </a:pPr>
            <a:endParaRPr lang="en-GB" altLang="en-US" sz="2000">
              <a:solidFill>
                <a:srgbClr val="646464"/>
              </a:solidFill>
            </a:endParaRPr>
          </a:p>
        </p:txBody>
      </p:sp>
      <p:sp>
        <p:nvSpPr>
          <p:cNvPr id="17416" name="Rectangle 4"/>
          <p:cNvSpPr>
            <a:spLocks noChangeArrowheads="1"/>
          </p:cNvSpPr>
          <p:nvPr/>
        </p:nvSpPr>
        <p:spPr bwMode="auto">
          <a:xfrm>
            <a:off x="925513" y="785813"/>
            <a:ext cx="8031162" cy="5402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eaLnBrk="0" hangingPunct="0">
              <a:spcBef>
                <a:spcPct val="20000"/>
              </a:spcBef>
              <a:buClr>
                <a:srgbClr val="0E438A"/>
              </a:buClr>
              <a:buSzPct val="110000"/>
              <a:buFont typeface="Wingdings" pitchFamily="2" charset="2"/>
              <a:buChar char="§"/>
              <a:defRPr sz="3200">
                <a:solidFill>
                  <a:srgbClr val="5C5C5C"/>
                </a:solidFill>
                <a:latin typeface="Verdana" pitchFamily="34" charset="0"/>
              </a:defRPr>
            </a:lvl1pPr>
            <a:lvl2pPr marL="800100" indent="-342900" eaLnBrk="0" hangingPunct="0">
              <a:spcBef>
                <a:spcPct val="20000"/>
              </a:spcBef>
              <a:buClr>
                <a:srgbClr val="0E438A"/>
              </a:buClr>
              <a:buFont typeface="Wingdings" pitchFamily="2" charset="2"/>
              <a:buChar char="Ø"/>
              <a:defRPr sz="2800">
                <a:solidFill>
                  <a:srgbClr val="5C5C5C"/>
                </a:solidFill>
                <a:latin typeface="Verdana" pitchFamily="34" charset="0"/>
              </a:defRPr>
            </a:lvl2pPr>
            <a:lvl3pPr marL="1143000" indent="-228600" eaLnBrk="0" hangingPunct="0">
              <a:spcBef>
                <a:spcPct val="20000"/>
              </a:spcBef>
              <a:buClr>
                <a:srgbClr val="0E438A"/>
              </a:buClr>
              <a:buFont typeface="Wingdings" pitchFamily="2" charset="2"/>
              <a:buChar char="§"/>
              <a:defRPr sz="2400">
                <a:solidFill>
                  <a:srgbClr val="5C5C5C"/>
                </a:solidFill>
                <a:latin typeface="Verdana" pitchFamily="34" charset="0"/>
              </a:defRPr>
            </a:lvl3pPr>
            <a:lvl4pPr marL="1600200" indent="-228600" eaLnBrk="0" hangingPunct="0">
              <a:spcBef>
                <a:spcPct val="20000"/>
              </a:spcBef>
              <a:buFont typeface="Verdana" pitchFamily="34" charset="0"/>
              <a:buChar char="–"/>
              <a:defRPr sz="2000">
                <a:solidFill>
                  <a:srgbClr val="5C5C5C"/>
                </a:solidFill>
                <a:latin typeface="Verdana" pitchFamily="34" charset="0"/>
              </a:defRPr>
            </a:lvl4pPr>
            <a:lvl5pPr marL="2057400" indent="-228600" eaLnBrk="0" hangingPunct="0">
              <a:spcBef>
                <a:spcPct val="20000"/>
              </a:spcBef>
              <a:buFont typeface="Verdana" pitchFamily="34" charset="0"/>
              <a:buChar char="–"/>
              <a:defRPr sz="2000">
                <a:solidFill>
                  <a:srgbClr val="5C5C5C"/>
                </a:solidFill>
                <a:latin typeface="Verdana" pitchFamily="34" charset="0"/>
              </a:defRPr>
            </a:lvl5pPr>
            <a:lvl6pPr marL="2514600" indent="-228600" eaLnBrk="0" fontAlgn="base" hangingPunct="0">
              <a:spcBef>
                <a:spcPct val="20000"/>
              </a:spcBef>
              <a:spcAft>
                <a:spcPct val="0"/>
              </a:spcAft>
              <a:buFont typeface="Verdana" pitchFamily="34" charset="0"/>
              <a:buChar char="–"/>
              <a:defRPr sz="2000">
                <a:solidFill>
                  <a:srgbClr val="5C5C5C"/>
                </a:solidFill>
                <a:latin typeface="Verdana" pitchFamily="34" charset="0"/>
              </a:defRPr>
            </a:lvl6pPr>
            <a:lvl7pPr marL="2971800" indent="-228600" eaLnBrk="0" fontAlgn="base" hangingPunct="0">
              <a:spcBef>
                <a:spcPct val="20000"/>
              </a:spcBef>
              <a:spcAft>
                <a:spcPct val="0"/>
              </a:spcAft>
              <a:buFont typeface="Verdana" pitchFamily="34" charset="0"/>
              <a:buChar char="–"/>
              <a:defRPr sz="2000">
                <a:solidFill>
                  <a:srgbClr val="5C5C5C"/>
                </a:solidFill>
                <a:latin typeface="Verdana" pitchFamily="34" charset="0"/>
              </a:defRPr>
            </a:lvl7pPr>
            <a:lvl8pPr marL="3429000" indent="-228600" eaLnBrk="0" fontAlgn="base" hangingPunct="0">
              <a:spcBef>
                <a:spcPct val="20000"/>
              </a:spcBef>
              <a:spcAft>
                <a:spcPct val="0"/>
              </a:spcAft>
              <a:buFont typeface="Verdana" pitchFamily="34" charset="0"/>
              <a:buChar char="–"/>
              <a:defRPr sz="2000">
                <a:solidFill>
                  <a:srgbClr val="5C5C5C"/>
                </a:solidFill>
                <a:latin typeface="Verdana" pitchFamily="34" charset="0"/>
              </a:defRPr>
            </a:lvl8pPr>
            <a:lvl9pPr marL="3886200" indent="-228600" eaLnBrk="0" fontAlgn="base" hangingPunct="0">
              <a:spcBef>
                <a:spcPct val="20000"/>
              </a:spcBef>
              <a:spcAft>
                <a:spcPct val="0"/>
              </a:spcAft>
              <a:buFont typeface="Verdana" pitchFamily="34" charset="0"/>
              <a:buChar char="–"/>
              <a:defRPr sz="2000">
                <a:solidFill>
                  <a:srgbClr val="5C5C5C"/>
                </a:solidFill>
                <a:latin typeface="Verdana" pitchFamily="34" charset="0"/>
              </a:defRPr>
            </a:lvl9pPr>
          </a:lstStyle>
          <a:p>
            <a:pPr eaLnBrk="1" hangingPunct="1">
              <a:spcBef>
                <a:spcPct val="0"/>
              </a:spcBef>
              <a:buClrTx/>
              <a:buSzTx/>
              <a:buFont typeface="Arial" pitchFamily="34" charset="0"/>
              <a:buChar char="•"/>
            </a:pPr>
            <a:r>
              <a:rPr lang="en-GB" altLang="en-US" sz="2000" b="1" dirty="0">
                <a:solidFill>
                  <a:schemeClr val="accent1">
                    <a:lumMod val="75000"/>
                  </a:schemeClr>
                </a:solidFill>
              </a:rPr>
              <a:t>Establish Governance - </a:t>
            </a:r>
            <a:r>
              <a:rPr lang="en-GB" altLang="en-US" sz="2000" dirty="0">
                <a:solidFill>
                  <a:schemeClr val="accent1">
                    <a:lumMod val="75000"/>
                  </a:schemeClr>
                </a:solidFill>
              </a:rPr>
              <a:t>Identify and organise key stakeholders</a:t>
            </a:r>
          </a:p>
          <a:p>
            <a:pPr eaLnBrk="1" hangingPunct="1">
              <a:spcBef>
                <a:spcPct val="0"/>
              </a:spcBef>
              <a:buClrTx/>
              <a:buSzTx/>
              <a:buFont typeface="Arial" pitchFamily="34" charset="0"/>
              <a:buChar char="•"/>
            </a:pPr>
            <a:r>
              <a:rPr lang="en-GB" altLang="en-US" sz="2000" b="1" dirty="0">
                <a:solidFill>
                  <a:schemeClr val="accent1">
                    <a:lumMod val="75000"/>
                  </a:schemeClr>
                </a:solidFill>
              </a:rPr>
              <a:t>Governance, Risk and Compliance (GRC) - </a:t>
            </a:r>
            <a:r>
              <a:rPr lang="en-GB" altLang="en-US" sz="2000" dirty="0">
                <a:solidFill>
                  <a:schemeClr val="accent1">
                    <a:lumMod val="75000"/>
                  </a:schemeClr>
                </a:solidFill>
              </a:rPr>
              <a:t>Fulfil through policies and processes, enabled by </a:t>
            </a:r>
            <a:r>
              <a:rPr lang="en-GB" altLang="en-US" sz="2000" i="1" dirty="0">
                <a:solidFill>
                  <a:schemeClr val="accent1">
                    <a:lumMod val="75000"/>
                  </a:schemeClr>
                </a:solidFill>
              </a:rPr>
              <a:t>ad hoc</a:t>
            </a:r>
            <a:r>
              <a:rPr lang="en-GB" altLang="en-US" sz="2000" dirty="0">
                <a:solidFill>
                  <a:schemeClr val="accent1">
                    <a:lumMod val="75000"/>
                  </a:schemeClr>
                </a:solidFill>
              </a:rPr>
              <a:t> IT suites: stay compliant and mitigate risks</a:t>
            </a:r>
          </a:p>
          <a:p>
            <a:pPr eaLnBrk="1" hangingPunct="1">
              <a:spcBef>
                <a:spcPct val="0"/>
              </a:spcBef>
              <a:buClrTx/>
              <a:buSzTx/>
              <a:buFont typeface="Arial" pitchFamily="34" charset="0"/>
              <a:buChar char="•"/>
            </a:pPr>
            <a:r>
              <a:rPr lang="en-GB" altLang="en-US" sz="2000" b="1" dirty="0">
                <a:solidFill>
                  <a:schemeClr val="accent1">
                    <a:lumMod val="75000"/>
                  </a:schemeClr>
                </a:solidFill>
              </a:rPr>
              <a:t>Service continuity</a:t>
            </a:r>
            <a:r>
              <a:rPr lang="en-GB" altLang="en-US" sz="2000" dirty="0">
                <a:solidFill>
                  <a:schemeClr val="accent1">
                    <a:lumMod val="75000"/>
                  </a:schemeClr>
                </a:solidFill>
              </a:rPr>
              <a:t> - Solutions and methodologies on Cyber-security, backup, data loss prevention, archiving and disaster recovery.</a:t>
            </a:r>
          </a:p>
          <a:p>
            <a:pPr eaLnBrk="1" hangingPunct="1">
              <a:spcBef>
                <a:spcPct val="0"/>
              </a:spcBef>
              <a:buClrTx/>
              <a:buSzTx/>
              <a:buFont typeface="Arial" pitchFamily="34" charset="0"/>
              <a:buChar char="•"/>
            </a:pPr>
            <a:r>
              <a:rPr lang="en-GB" altLang="en-US" sz="2000" b="1" dirty="0">
                <a:solidFill>
                  <a:schemeClr val="accent1">
                    <a:lumMod val="75000"/>
                  </a:schemeClr>
                </a:solidFill>
              </a:rPr>
              <a:t>Protect information proactively</a:t>
            </a:r>
          </a:p>
          <a:p>
            <a:pPr lvl="1" eaLnBrk="1" hangingPunct="1">
              <a:spcBef>
                <a:spcPct val="0"/>
              </a:spcBef>
              <a:buClrTx/>
              <a:buFont typeface="Arial" pitchFamily="34" charset="0"/>
              <a:buChar char="•"/>
            </a:pPr>
            <a:r>
              <a:rPr lang="en-GB" altLang="en-US" sz="2000" dirty="0">
                <a:solidFill>
                  <a:schemeClr val="accent1">
                    <a:lumMod val="75000"/>
                  </a:schemeClr>
                </a:solidFill>
              </a:rPr>
              <a:t>Information-centric approach</a:t>
            </a:r>
          </a:p>
          <a:p>
            <a:pPr lvl="1" eaLnBrk="1" hangingPunct="1">
              <a:spcBef>
                <a:spcPct val="0"/>
              </a:spcBef>
              <a:buClrTx/>
              <a:buFont typeface="Arial" pitchFamily="34" charset="0"/>
              <a:buChar char="•"/>
            </a:pPr>
            <a:r>
              <a:rPr lang="en-GB" altLang="en-US" sz="2000" dirty="0">
                <a:solidFill>
                  <a:schemeClr val="accent1">
                    <a:lumMod val="75000"/>
                  </a:schemeClr>
                </a:solidFill>
              </a:rPr>
              <a:t>Embed security within data</a:t>
            </a:r>
          </a:p>
          <a:p>
            <a:pPr lvl="1" eaLnBrk="1" hangingPunct="1">
              <a:spcBef>
                <a:spcPct val="0"/>
              </a:spcBef>
              <a:buClrTx/>
              <a:buFont typeface="Arial" pitchFamily="34" charset="0"/>
              <a:buChar char="•"/>
            </a:pPr>
            <a:r>
              <a:rPr lang="en-GB" altLang="en-US" sz="2000" dirty="0">
                <a:solidFill>
                  <a:schemeClr val="accent1">
                    <a:lumMod val="75000"/>
                  </a:schemeClr>
                </a:solidFill>
              </a:rPr>
              <a:t>Utilise encryption</a:t>
            </a:r>
          </a:p>
          <a:p>
            <a:pPr eaLnBrk="1" hangingPunct="1">
              <a:spcBef>
                <a:spcPct val="0"/>
              </a:spcBef>
              <a:buClrTx/>
              <a:buSzTx/>
              <a:buFont typeface="Arial" pitchFamily="34" charset="0"/>
              <a:buChar char="•"/>
            </a:pPr>
            <a:r>
              <a:rPr lang="en-GB" altLang="en-US" sz="2000" b="1" dirty="0">
                <a:solidFill>
                  <a:schemeClr val="accent1">
                    <a:lumMod val="75000"/>
                  </a:schemeClr>
                </a:solidFill>
              </a:rPr>
              <a:t>Authenticate users </a:t>
            </a:r>
            <a:r>
              <a:rPr lang="en-GB" altLang="en-US" sz="2000" dirty="0">
                <a:solidFill>
                  <a:schemeClr val="accent1">
                    <a:lumMod val="75000"/>
                  </a:schemeClr>
                </a:solidFill>
              </a:rPr>
              <a:t>with Strong Authentication </a:t>
            </a:r>
          </a:p>
          <a:p>
            <a:pPr lvl="1" eaLnBrk="1" hangingPunct="1">
              <a:spcBef>
                <a:spcPct val="0"/>
              </a:spcBef>
              <a:buClrTx/>
              <a:buFont typeface="Arial" pitchFamily="34" charset="0"/>
              <a:buChar char="•"/>
            </a:pPr>
            <a:r>
              <a:rPr lang="en-GB" altLang="en-US" sz="2000" dirty="0">
                <a:solidFill>
                  <a:schemeClr val="accent1">
                    <a:lumMod val="75000"/>
                  </a:schemeClr>
                </a:solidFill>
              </a:rPr>
              <a:t>This also prevents from accidental disclosing of credentials and from attaching unauthorised devices to the infrastructure.</a:t>
            </a:r>
          </a:p>
          <a:p>
            <a:pPr eaLnBrk="1" hangingPunct="1">
              <a:spcBef>
                <a:spcPts val="600"/>
              </a:spcBef>
              <a:spcAft>
                <a:spcPts val="600"/>
              </a:spcAft>
              <a:buClrTx/>
              <a:buSzTx/>
              <a:buFont typeface="Arial" pitchFamily="34" charset="0"/>
              <a:buChar char="•"/>
            </a:pPr>
            <a:endParaRPr lang="en-GB" altLang="en-US" sz="2000" dirty="0">
              <a:solidFill>
                <a:schemeClr val="accent1">
                  <a:lumMod val="75000"/>
                </a:schemeClr>
              </a:solidFill>
            </a:endParaRPr>
          </a:p>
        </p:txBody>
      </p:sp>
    </p:spTree>
    <p:extLst>
      <p:ext uri="{BB962C8B-B14F-4D97-AF65-F5344CB8AC3E}">
        <p14:creationId xmlns:p14="http://schemas.microsoft.com/office/powerpoint/2010/main" val="3805926164"/>
      </p:ext>
    </p:extLst>
  </p:cSld>
  <p:clrMapOvr>
    <a:masterClrMapping/>
  </p:clrMapOvr>
  <p:transition spd="med">
    <p:fade/>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5" name="Title 1"/>
          <p:cNvSpPr>
            <a:spLocks noGrp="1"/>
          </p:cNvSpPr>
          <p:nvPr>
            <p:ph type="title"/>
          </p:nvPr>
        </p:nvSpPr>
        <p:spPr>
          <a:xfrm>
            <a:off x="0" y="40284"/>
            <a:ext cx="9155113" cy="399103"/>
          </a:xfrm>
        </p:spPr>
        <p:txBody>
          <a:bodyPr>
            <a:normAutofit fontScale="90000"/>
          </a:bodyPr>
          <a:lstStyle/>
          <a:p>
            <a:r>
              <a:rPr lang="en-GB" altLang="en-US" sz="2800" dirty="0" smtClean="0">
                <a:solidFill>
                  <a:schemeClr val="accent1">
                    <a:lumMod val="75000"/>
                  </a:schemeClr>
                </a:solidFill>
                <a:latin typeface="Verdana" panose="020B0604030504040204" pitchFamily="34" charset="0"/>
                <a:ea typeface="Verdana" panose="020B0604030504040204" pitchFamily="34" charset="0"/>
                <a:cs typeface="Verdana" panose="020B0604030504040204" pitchFamily="34" charset="0"/>
              </a:rPr>
              <a:t>Recommendations (2)</a:t>
            </a:r>
          </a:p>
        </p:txBody>
      </p:sp>
      <p:sp>
        <p:nvSpPr>
          <p:cNvPr id="18436" name="Slide Number Placeholder 6"/>
          <p:cNvSpPr>
            <a:spLocks noGrp="1"/>
          </p:cNvSpPr>
          <p:nvPr>
            <p:ph type="sldNum" sz="quarter" idx="4294967295"/>
          </p:nvPr>
        </p:nvSpPr>
        <p:spPr>
          <a:xfrm>
            <a:off x="8548688" y="6397625"/>
            <a:ext cx="153987" cy="153988"/>
          </a:xfrm>
          <a:prstGeom prst="rect">
            <a:avLst/>
          </a:prstGeom>
        </p:spPr>
        <p:txBody>
          <a:bodyPr/>
          <a:lstStyle>
            <a:lvl1pPr eaLnBrk="0" hangingPunct="0">
              <a:spcBef>
                <a:spcPct val="20000"/>
              </a:spcBef>
              <a:buClr>
                <a:srgbClr val="0E438A"/>
              </a:buClr>
              <a:buSzPct val="110000"/>
              <a:buFont typeface="Wingdings" pitchFamily="2" charset="2"/>
              <a:buChar char="§"/>
              <a:defRPr sz="3200">
                <a:solidFill>
                  <a:srgbClr val="5C5C5C"/>
                </a:solidFill>
                <a:latin typeface="Verdana" pitchFamily="34" charset="0"/>
              </a:defRPr>
            </a:lvl1pPr>
            <a:lvl2pPr marL="742950" indent="-285750" eaLnBrk="0" hangingPunct="0">
              <a:spcBef>
                <a:spcPct val="20000"/>
              </a:spcBef>
              <a:buClr>
                <a:srgbClr val="0E438A"/>
              </a:buClr>
              <a:buFont typeface="Wingdings" pitchFamily="2" charset="2"/>
              <a:buChar char="Ø"/>
              <a:defRPr sz="2800">
                <a:solidFill>
                  <a:srgbClr val="5C5C5C"/>
                </a:solidFill>
                <a:latin typeface="Verdana" pitchFamily="34" charset="0"/>
              </a:defRPr>
            </a:lvl2pPr>
            <a:lvl3pPr marL="1143000" indent="-228600" eaLnBrk="0" hangingPunct="0">
              <a:spcBef>
                <a:spcPct val="20000"/>
              </a:spcBef>
              <a:buClr>
                <a:srgbClr val="0E438A"/>
              </a:buClr>
              <a:buFont typeface="Wingdings" pitchFamily="2" charset="2"/>
              <a:buChar char="§"/>
              <a:defRPr sz="2400">
                <a:solidFill>
                  <a:srgbClr val="5C5C5C"/>
                </a:solidFill>
                <a:latin typeface="Verdana" pitchFamily="34" charset="0"/>
              </a:defRPr>
            </a:lvl3pPr>
            <a:lvl4pPr marL="1600200" indent="-228600" eaLnBrk="0" hangingPunct="0">
              <a:spcBef>
                <a:spcPct val="20000"/>
              </a:spcBef>
              <a:buFont typeface="Verdana" pitchFamily="34" charset="0"/>
              <a:buChar char="–"/>
              <a:defRPr sz="2000">
                <a:solidFill>
                  <a:srgbClr val="5C5C5C"/>
                </a:solidFill>
                <a:latin typeface="Verdana" pitchFamily="34" charset="0"/>
              </a:defRPr>
            </a:lvl4pPr>
            <a:lvl5pPr marL="2057400" indent="-228600" eaLnBrk="0" hangingPunct="0">
              <a:spcBef>
                <a:spcPct val="20000"/>
              </a:spcBef>
              <a:buFont typeface="Verdana" pitchFamily="34" charset="0"/>
              <a:buChar char="–"/>
              <a:defRPr sz="2000">
                <a:solidFill>
                  <a:srgbClr val="5C5C5C"/>
                </a:solidFill>
                <a:latin typeface="Verdana" pitchFamily="34" charset="0"/>
              </a:defRPr>
            </a:lvl5pPr>
            <a:lvl6pPr marL="2514600" indent="-228600" eaLnBrk="0" fontAlgn="base" hangingPunct="0">
              <a:spcBef>
                <a:spcPct val="20000"/>
              </a:spcBef>
              <a:spcAft>
                <a:spcPct val="0"/>
              </a:spcAft>
              <a:buFont typeface="Verdana" pitchFamily="34" charset="0"/>
              <a:buChar char="–"/>
              <a:defRPr sz="2000">
                <a:solidFill>
                  <a:srgbClr val="5C5C5C"/>
                </a:solidFill>
                <a:latin typeface="Verdana" pitchFamily="34" charset="0"/>
              </a:defRPr>
            </a:lvl6pPr>
            <a:lvl7pPr marL="2971800" indent="-228600" eaLnBrk="0" fontAlgn="base" hangingPunct="0">
              <a:spcBef>
                <a:spcPct val="20000"/>
              </a:spcBef>
              <a:spcAft>
                <a:spcPct val="0"/>
              </a:spcAft>
              <a:buFont typeface="Verdana" pitchFamily="34" charset="0"/>
              <a:buChar char="–"/>
              <a:defRPr sz="2000">
                <a:solidFill>
                  <a:srgbClr val="5C5C5C"/>
                </a:solidFill>
                <a:latin typeface="Verdana" pitchFamily="34" charset="0"/>
              </a:defRPr>
            </a:lvl7pPr>
            <a:lvl8pPr marL="3429000" indent="-228600" eaLnBrk="0" fontAlgn="base" hangingPunct="0">
              <a:spcBef>
                <a:spcPct val="20000"/>
              </a:spcBef>
              <a:spcAft>
                <a:spcPct val="0"/>
              </a:spcAft>
              <a:buFont typeface="Verdana" pitchFamily="34" charset="0"/>
              <a:buChar char="–"/>
              <a:defRPr sz="2000">
                <a:solidFill>
                  <a:srgbClr val="5C5C5C"/>
                </a:solidFill>
                <a:latin typeface="Verdana" pitchFamily="34" charset="0"/>
              </a:defRPr>
            </a:lvl8pPr>
            <a:lvl9pPr marL="3886200" indent="-228600" eaLnBrk="0" fontAlgn="base" hangingPunct="0">
              <a:spcBef>
                <a:spcPct val="20000"/>
              </a:spcBef>
              <a:spcAft>
                <a:spcPct val="0"/>
              </a:spcAft>
              <a:buFont typeface="Verdana" pitchFamily="34" charset="0"/>
              <a:buChar char="–"/>
              <a:defRPr sz="2000">
                <a:solidFill>
                  <a:srgbClr val="5C5C5C"/>
                </a:solidFill>
                <a:latin typeface="Verdana" pitchFamily="34" charset="0"/>
              </a:defRPr>
            </a:lvl9pPr>
          </a:lstStyle>
          <a:p>
            <a:pPr eaLnBrk="1" hangingPunct="1">
              <a:spcBef>
                <a:spcPct val="0"/>
              </a:spcBef>
              <a:buClrTx/>
              <a:buSzTx/>
              <a:buFont typeface="Arial" pitchFamily="34" charset="0"/>
              <a:buNone/>
            </a:pPr>
            <a:fld id="{C671009A-BF60-4754-A6F0-C8F56EB2B12F}" type="slidenum">
              <a:rPr lang="en-US" altLang="en-US" sz="1000" smtClean="0">
                <a:solidFill>
                  <a:srgbClr val="0E438A"/>
                </a:solidFill>
                <a:latin typeface="Zurich BT"/>
                <a:ea typeface="SimSun" pitchFamily="2" charset="-122"/>
              </a:rPr>
              <a:pPr eaLnBrk="1" hangingPunct="1">
                <a:spcBef>
                  <a:spcPct val="0"/>
                </a:spcBef>
                <a:buClrTx/>
                <a:buSzTx/>
                <a:buFont typeface="Arial" pitchFamily="34" charset="0"/>
                <a:buNone/>
              </a:pPr>
              <a:t>17</a:t>
            </a:fld>
            <a:endParaRPr lang="en-US" altLang="en-US" sz="1000" smtClean="0">
              <a:solidFill>
                <a:srgbClr val="0E438A"/>
              </a:solidFill>
              <a:latin typeface="Zurich BT"/>
              <a:ea typeface="SimSun" pitchFamily="2" charset="-122"/>
            </a:endParaRPr>
          </a:p>
        </p:txBody>
      </p:sp>
      <p:sp>
        <p:nvSpPr>
          <p:cNvPr id="18437" name="TextBox 3"/>
          <p:cNvSpPr txBox="1">
            <a:spLocks noChangeArrowheads="1"/>
          </p:cNvSpPr>
          <p:nvPr/>
        </p:nvSpPr>
        <p:spPr bwMode="ltGray">
          <a:xfrm>
            <a:off x="8229600" y="779463"/>
            <a:ext cx="91440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19" tIns="45710" rIns="91419" bIns="45710"/>
          <a:lstStyle>
            <a:lvl1pPr eaLnBrk="0" hangingPunct="0">
              <a:spcBef>
                <a:spcPct val="20000"/>
              </a:spcBef>
              <a:buClr>
                <a:srgbClr val="0E438A"/>
              </a:buClr>
              <a:buSzPct val="110000"/>
              <a:buFont typeface="Wingdings" pitchFamily="2" charset="2"/>
              <a:buChar char="§"/>
              <a:defRPr sz="3200">
                <a:solidFill>
                  <a:srgbClr val="5C5C5C"/>
                </a:solidFill>
                <a:latin typeface="Verdana" pitchFamily="34" charset="0"/>
              </a:defRPr>
            </a:lvl1pPr>
            <a:lvl2pPr marL="742950" indent="-285750" eaLnBrk="0" hangingPunct="0">
              <a:spcBef>
                <a:spcPct val="20000"/>
              </a:spcBef>
              <a:buClr>
                <a:srgbClr val="0E438A"/>
              </a:buClr>
              <a:buFont typeface="Wingdings" pitchFamily="2" charset="2"/>
              <a:buChar char="Ø"/>
              <a:defRPr sz="2800">
                <a:solidFill>
                  <a:srgbClr val="5C5C5C"/>
                </a:solidFill>
                <a:latin typeface="Verdana" pitchFamily="34" charset="0"/>
              </a:defRPr>
            </a:lvl2pPr>
            <a:lvl3pPr marL="1143000" indent="-228600" eaLnBrk="0" hangingPunct="0">
              <a:spcBef>
                <a:spcPct val="20000"/>
              </a:spcBef>
              <a:buClr>
                <a:srgbClr val="0E438A"/>
              </a:buClr>
              <a:buFont typeface="Wingdings" pitchFamily="2" charset="2"/>
              <a:buChar char="§"/>
              <a:defRPr sz="2400">
                <a:solidFill>
                  <a:srgbClr val="5C5C5C"/>
                </a:solidFill>
                <a:latin typeface="Verdana" pitchFamily="34" charset="0"/>
              </a:defRPr>
            </a:lvl3pPr>
            <a:lvl4pPr marL="1600200" indent="-228600" eaLnBrk="0" hangingPunct="0">
              <a:spcBef>
                <a:spcPct val="20000"/>
              </a:spcBef>
              <a:buFont typeface="Verdana" pitchFamily="34" charset="0"/>
              <a:buChar char="–"/>
              <a:defRPr sz="2000">
                <a:solidFill>
                  <a:srgbClr val="5C5C5C"/>
                </a:solidFill>
                <a:latin typeface="Verdana" pitchFamily="34" charset="0"/>
              </a:defRPr>
            </a:lvl4pPr>
            <a:lvl5pPr marL="2057400" indent="-228600" eaLnBrk="0" hangingPunct="0">
              <a:spcBef>
                <a:spcPct val="20000"/>
              </a:spcBef>
              <a:buFont typeface="Verdana" pitchFamily="34" charset="0"/>
              <a:buChar char="–"/>
              <a:defRPr sz="2000">
                <a:solidFill>
                  <a:srgbClr val="5C5C5C"/>
                </a:solidFill>
                <a:latin typeface="Verdana" pitchFamily="34" charset="0"/>
              </a:defRPr>
            </a:lvl5pPr>
            <a:lvl6pPr marL="2514600" indent="-228600" eaLnBrk="0" fontAlgn="base" hangingPunct="0">
              <a:spcBef>
                <a:spcPct val="20000"/>
              </a:spcBef>
              <a:spcAft>
                <a:spcPct val="0"/>
              </a:spcAft>
              <a:buFont typeface="Verdana" pitchFamily="34" charset="0"/>
              <a:buChar char="–"/>
              <a:defRPr sz="2000">
                <a:solidFill>
                  <a:srgbClr val="5C5C5C"/>
                </a:solidFill>
                <a:latin typeface="Verdana" pitchFamily="34" charset="0"/>
              </a:defRPr>
            </a:lvl6pPr>
            <a:lvl7pPr marL="2971800" indent="-228600" eaLnBrk="0" fontAlgn="base" hangingPunct="0">
              <a:spcBef>
                <a:spcPct val="20000"/>
              </a:spcBef>
              <a:spcAft>
                <a:spcPct val="0"/>
              </a:spcAft>
              <a:buFont typeface="Verdana" pitchFamily="34" charset="0"/>
              <a:buChar char="–"/>
              <a:defRPr sz="2000">
                <a:solidFill>
                  <a:srgbClr val="5C5C5C"/>
                </a:solidFill>
                <a:latin typeface="Verdana" pitchFamily="34" charset="0"/>
              </a:defRPr>
            </a:lvl7pPr>
            <a:lvl8pPr marL="3429000" indent="-228600" eaLnBrk="0" fontAlgn="base" hangingPunct="0">
              <a:spcBef>
                <a:spcPct val="20000"/>
              </a:spcBef>
              <a:spcAft>
                <a:spcPct val="0"/>
              </a:spcAft>
              <a:buFont typeface="Verdana" pitchFamily="34" charset="0"/>
              <a:buChar char="–"/>
              <a:defRPr sz="2000">
                <a:solidFill>
                  <a:srgbClr val="5C5C5C"/>
                </a:solidFill>
                <a:latin typeface="Verdana" pitchFamily="34" charset="0"/>
              </a:defRPr>
            </a:lvl8pPr>
            <a:lvl9pPr marL="3886200" indent="-228600" eaLnBrk="0" fontAlgn="base" hangingPunct="0">
              <a:spcBef>
                <a:spcPct val="20000"/>
              </a:spcBef>
              <a:spcAft>
                <a:spcPct val="0"/>
              </a:spcAft>
              <a:buFont typeface="Verdana" pitchFamily="34" charset="0"/>
              <a:buChar char="–"/>
              <a:defRPr sz="2000">
                <a:solidFill>
                  <a:srgbClr val="5C5C5C"/>
                </a:solidFill>
                <a:latin typeface="Verdana" pitchFamily="34" charset="0"/>
              </a:defRPr>
            </a:lvl9pPr>
          </a:lstStyle>
          <a:p>
            <a:pPr eaLnBrk="1" hangingPunct="1">
              <a:lnSpc>
                <a:spcPct val="90000"/>
              </a:lnSpc>
              <a:spcBef>
                <a:spcPct val="0"/>
              </a:spcBef>
              <a:spcAft>
                <a:spcPts val="800"/>
              </a:spcAft>
              <a:buClrTx/>
              <a:buSzTx/>
              <a:buFont typeface="Arial" pitchFamily="34" charset="0"/>
              <a:buNone/>
            </a:pPr>
            <a:endParaRPr lang="en-US" altLang="en-US" sz="2000">
              <a:solidFill>
                <a:srgbClr val="646464"/>
              </a:solidFill>
              <a:latin typeface="Calibri" pitchFamily="34" charset="0"/>
            </a:endParaRPr>
          </a:p>
        </p:txBody>
      </p:sp>
      <p:pic>
        <p:nvPicPr>
          <p:cNvPr id="18438" name="Picture 1" descr="http://stats.wordpress.com/g.gif?host=m2mworldnews.com&amp;rand=0.5000307403900895&amp;v=ext&amp;j=1%3A1.8.1&amp;blog=39775358&amp;post=2295&amp;ref=http%3A//www.google.ie/url%3Fsa%3Di%26rct%3Dj%26q%3Dconnected+healthcare%26source%3Dimages%26cd%3D%26docid%3DDOj3romx7y6c2M%26tbnid%3DQw2m1MVue7FaBM%3A%26ved%3D%26url%3Dhttp%253A%252F%252Fm2mworldnews.com%252F2011%252F12%252F06%252F34011-digi-makes-developing-wireless-cloud-connected-medical-devices-easy%252F%26ei%3DoNuxUb-HJeSR7Ab72oDYDQ%26bvm%3Dbv.47534661%2Cd.ZGU%26psig%3DAFQjCNGVGI3AmF1nm0cqb096VMKxuBET3A%26ust%3D137069699300651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57150" cy="47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439" name="Rectangle 3">
            <a:hlinkClick r:id="rId4"/>
          </p:cNvPr>
          <p:cNvSpPr>
            <a:spLocks noChangeArrowheads="1"/>
          </p:cNvSpPr>
          <p:nvPr/>
        </p:nvSpPr>
        <p:spPr bwMode="auto">
          <a:xfrm>
            <a:off x="0" y="32140525"/>
            <a:ext cx="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eaLnBrk="0" hangingPunct="0">
              <a:spcBef>
                <a:spcPct val="20000"/>
              </a:spcBef>
              <a:buClr>
                <a:srgbClr val="0E438A"/>
              </a:buClr>
              <a:buSzPct val="110000"/>
              <a:buFont typeface="Wingdings" pitchFamily="2" charset="2"/>
              <a:buChar char="§"/>
              <a:defRPr sz="3200">
                <a:solidFill>
                  <a:srgbClr val="5C5C5C"/>
                </a:solidFill>
                <a:latin typeface="Verdana" pitchFamily="34" charset="0"/>
              </a:defRPr>
            </a:lvl1pPr>
            <a:lvl2pPr marL="742950" indent="-285750" eaLnBrk="0" hangingPunct="0">
              <a:spcBef>
                <a:spcPct val="20000"/>
              </a:spcBef>
              <a:buClr>
                <a:srgbClr val="0E438A"/>
              </a:buClr>
              <a:buFont typeface="Wingdings" pitchFamily="2" charset="2"/>
              <a:buChar char="Ø"/>
              <a:defRPr sz="2800">
                <a:solidFill>
                  <a:srgbClr val="5C5C5C"/>
                </a:solidFill>
                <a:latin typeface="Verdana" pitchFamily="34" charset="0"/>
              </a:defRPr>
            </a:lvl2pPr>
            <a:lvl3pPr marL="1143000" indent="-228600" eaLnBrk="0" hangingPunct="0">
              <a:spcBef>
                <a:spcPct val="20000"/>
              </a:spcBef>
              <a:buClr>
                <a:srgbClr val="0E438A"/>
              </a:buClr>
              <a:buFont typeface="Wingdings" pitchFamily="2" charset="2"/>
              <a:buChar char="§"/>
              <a:defRPr sz="2400">
                <a:solidFill>
                  <a:srgbClr val="5C5C5C"/>
                </a:solidFill>
                <a:latin typeface="Verdana" pitchFamily="34" charset="0"/>
              </a:defRPr>
            </a:lvl3pPr>
            <a:lvl4pPr marL="1600200" indent="-228600" eaLnBrk="0" hangingPunct="0">
              <a:spcBef>
                <a:spcPct val="20000"/>
              </a:spcBef>
              <a:buFont typeface="Verdana" pitchFamily="34" charset="0"/>
              <a:buChar char="–"/>
              <a:defRPr sz="2000">
                <a:solidFill>
                  <a:srgbClr val="5C5C5C"/>
                </a:solidFill>
                <a:latin typeface="Verdana" pitchFamily="34" charset="0"/>
              </a:defRPr>
            </a:lvl4pPr>
            <a:lvl5pPr marL="2057400" indent="-228600" eaLnBrk="0" hangingPunct="0">
              <a:spcBef>
                <a:spcPct val="20000"/>
              </a:spcBef>
              <a:buFont typeface="Verdana" pitchFamily="34" charset="0"/>
              <a:buChar char="–"/>
              <a:defRPr sz="2000">
                <a:solidFill>
                  <a:srgbClr val="5C5C5C"/>
                </a:solidFill>
                <a:latin typeface="Verdana" pitchFamily="34" charset="0"/>
              </a:defRPr>
            </a:lvl5pPr>
            <a:lvl6pPr marL="2514600" indent="-228600" eaLnBrk="0" fontAlgn="base" hangingPunct="0">
              <a:spcBef>
                <a:spcPct val="20000"/>
              </a:spcBef>
              <a:spcAft>
                <a:spcPct val="0"/>
              </a:spcAft>
              <a:buFont typeface="Verdana" pitchFamily="34" charset="0"/>
              <a:buChar char="–"/>
              <a:defRPr sz="2000">
                <a:solidFill>
                  <a:srgbClr val="5C5C5C"/>
                </a:solidFill>
                <a:latin typeface="Verdana" pitchFamily="34" charset="0"/>
              </a:defRPr>
            </a:lvl6pPr>
            <a:lvl7pPr marL="2971800" indent="-228600" eaLnBrk="0" fontAlgn="base" hangingPunct="0">
              <a:spcBef>
                <a:spcPct val="20000"/>
              </a:spcBef>
              <a:spcAft>
                <a:spcPct val="0"/>
              </a:spcAft>
              <a:buFont typeface="Verdana" pitchFamily="34" charset="0"/>
              <a:buChar char="–"/>
              <a:defRPr sz="2000">
                <a:solidFill>
                  <a:srgbClr val="5C5C5C"/>
                </a:solidFill>
                <a:latin typeface="Verdana" pitchFamily="34" charset="0"/>
              </a:defRPr>
            </a:lvl7pPr>
            <a:lvl8pPr marL="3429000" indent="-228600" eaLnBrk="0" fontAlgn="base" hangingPunct="0">
              <a:spcBef>
                <a:spcPct val="20000"/>
              </a:spcBef>
              <a:spcAft>
                <a:spcPct val="0"/>
              </a:spcAft>
              <a:buFont typeface="Verdana" pitchFamily="34" charset="0"/>
              <a:buChar char="–"/>
              <a:defRPr sz="2000">
                <a:solidFill>
                  <a:srgbClr val="5C5C5C"/>
                </a:solidFill>
                <a:latin typeface="Verdana" pitchFamily="34" charset="0"/>
              </a:defRPr>
            </a:lvl8pPr>
            <a:lvl9pPr marL="3886200" indent="-228600" eaLnBrk="0" fontAlgn="base" hangingPunct="0">
              <a:spcBef>
                <a:spcPct val="20000"/>
              </a:spcBef>
              <a:spcAft>
                <a:spcPct val="0"/>
              </a:spcAft>
              <a:buFont typeface="Verdana" pitchFamily="34" charset="0"/>
              <a:buChar char="–"/>
              <a:defRPr sz="2000">
                <a:solidFill>
                  <a:srgbClr val="5C5C5C"/>
                </a:solidFill>
                <a:latin typeface="Verdana" pitchFamily="34" charset="0"/>
              </a:defRPr>
            </a:lvl9pPr>
          </a:lstStyle>
          <a:p>
            <a:pPr eaLnBrk="1" hangingPunct="1">
              <a:spcBef>
                <a:spcPct val="0"/>
              </a:spcBef>
              <a:buClrTx/>
              <a:buSzTx/>
              <a:buFont typeface="Arial" pitchFamily="34" charset="0"/>
              <a:buNone/>
            </a:pPr>
            <a:endParaRPr lang="en-GB" altLang="en-US" sz="2000">
              <a:solidFill>
                <a:srgbClr val="646464"/>
              </a:solidFill>
            </a:endParaRPr>
          </a:p>
        </p:txBody>
      </p:sp>
      <p:sp>
        <p:nvSpPr>
          <p:cNvPr id="18440" name="Rectangle 4"/>
          <p:cNvSpPr>
            <a:spLocks noChangeArrowheads="1"/>
          </p:cNvSpPr>
          <p:nvPr/>
        </p:nvSpPr>
        <p:spPr bwMode="auto">
          <a:xfrm>
            <a:off x="925513" y="785813"/>
            <a:ext cx="8218487" cy="4708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eaLnBrk="0" hangingPunct="0">
              <a:spcBef>
                <a:spcPct val="20000"/>
              </a:spcBef>
              <a:buClr>
                <a:srgbClr val="0E438A"/>
              </a:buClr>
              <a:buSzPct val="110000"/>
              <a:buFont typeface="Wingdings" pitchFamily="2" charset="2"/>
              <a:buChar char="§"/>
              <a:defRPr sz="3200">
                <a:solidFill>
                  <a:srgbClr val="5C5C5C"/>
                </a:solidFill>
                <a:latin typeface="Verdana" pitchFamily="34" charset="0"/>
              </a:defRPr>
            </a:lvl1pPr>
            <a:lvl2pPr marL="742950" indent="-285750" eaLnBrk="0" hangingPunct="0">
              <a:spcBef>
                <a:spcPct val="20000"/>
              </a:spcBef>
              <a:buClr>
                <a:srgbClr val="0E438A"/>
              </a:buClr>
              <a:buFont typeface="Wingdings" pitchFamily="2" charset="2"/>
              <a:buChar char="Ø"/>
              <a:defRPr sz="2800">
                <a:solidFill>
                  <a:srgbClr val="5C5C5C"/>
                </a:solidFill>
                <a:latin typeface="Verdana" pitchFamily="34" charset="0"/>
              </a:defRPr>
            </a:lvl2pPr>
            <a:lvl3pPr marL="1143000" indent="-228600" eaLnBrk="0" hangingPunct="0">
              <a:spcBef>
                <a:spcPct val="20000"/>
              </a:spcBef>
              <a:buClr>
                <a:srgbClr val="0E438A"/>
              </a:buClr>
              <a:buFont typeface="Wingdings" pitchFamily="2" charset="2"/>
              <a:buChar char="§"/>
              <a:defRPr sz="2400">
                <a:solidFill>
                  <a:srgbClr val="5C5C5C"/>
                </a:solidFill>
                <a:latin typeface="Verdana" pitchFamily="34" charset="0"/>
              </a:defRPr>
            </a:lvl3pPr>
            <a:lvl4pPr marL="1600200" indent="-228600" eaLnBrk="0" hangingPunct="0">
              <a:spcBef>
                <a:spcPct val="20000"/>
              </a:spcBef>
              <a:buFont typeface="Verdana" pitchFamily="34" charset="0"/>
              <a:buChar char="–"/>
              <a:defRPr sz="2000">
                <a:solidFill>
                  <a:srgbClr val="5C5C5C"/>
                </a:solidFill>
                <a:latin typeface="Verdana" pitchFamily="34" charset="0"/>
              </a:defRPr>
            </a:lvl4pPr>
            <a:lvl5pPr marL="2057400" indent="-228600" eaLnBrk="0" hangingPunct="0">
              <a:spcBef>
                <a:spcPct val="20000"/>
              </a:spcBef>
              <a:buFont typeface="Verdana" pitchFamily="34" charset="0"/>
              <a:buChar char="–"/>
              <a:defRPr sz="2000">
                <a:solidFill>
                  <a:srgbClr val="5C5C5C"/>
                </a:solidFill>
                <a:latin typeface="Verdana" pitchFamily="34" charset="0"/>
              </a:defRPr>
            </a:lvl5pPr>
            <a:lvl6pPr marL="2514600" indent="-228600" eaLnBrk="0" fontAlgn="base" hangingPunct="0">
              <a:spcBef>
                <a:spcPct val="20000"/>
              </a:spcBef>
              <a:spcAft>
                <a:spcPct val="0"/>
              </a:spcAft>
              <a:buFont typeface="Verdana" pitchFamily="34" charset="0"/>
              <a:buChar char="–"/>
              <a:defRPr sz="2000">
                <a:solidFill>
                  <a:srgbClr val="5C5C5C"/>
                </a:solidFill>
                <a:latin typeface="Verdana" pitchFamily="34" charset="0"/>
              </a:defRPr>
            </a:lvl6pPr>
            <a:lvl7pPr marL="2971800" indent="-228600" eaLnBrk="0" fontAlgn="base" hangingPunct="0">
              <a:spcBef>
                <a:spcPct val="20000"/>
              </a:spcBef>
              <a:spcAft>
                <a:spcPct val="0"/>
              </a:spcAft>
              <a:buFont typeface="Verdana" pitchFamily="34" charset="0"/>
              <a:buChar char="–"/>
              <a:defRPr sz="2000">
                <a:solidFill>
                  <a:srgbClr val="5C5C5C"/>
                </a:solidFill>
                <a:latin typeface="Verdana" pitchFamily="34" charset="0"/>
              </a:defRPr>
            </a:lvl7pPr>
            <a:lvl8pPr marL="3429000" indent="-228600" eaLnBrk="0" fontAlgn="base" hangingPunct="0">
              <a:spcBef>
                <a:spcPct val="20000"/>
              </a:spcBef>
              <a:spcAft>
                <a:spcPct val="0"/>
              </a:spcAft>
              <a:buFont typeface="Verdana" pitchFamily="34" charset="0"/>
              <a:buChar char="–"/>
              <a:defRPr sz="2000">
                <a:solidFill>
                  <a:srgbClr val="5C5C5C"/>
                </a:solidFill>
                <a:latin typeface="Verdana" pitchFamily="34" charset="0"/>
              </a:defRPr>
            </a:lvl8pPr>
            <a:lvl9pPr marL="3886200" indent="-228600" eaLnBrk="0" fontAlgn="base" hangingPunct="0">
              <a:spcBef>
                <a:spcPct val="20000"/>
              </a:spcBef>
              <a:spcAft>
                <a:spcPct val="0"/>
              </a:spcAft>
              <a:buFont typeface="Verdana" pitchFamily="34" charset="0"/>
              <a:buChar char="–"/>
              <a:defRPr sz="2000">
                <a:solidFill>
                  <a:srgbClr val="5C5C5C"/>
                </a:solidFill>
                <a:latin typeface="Verdana" pitchFamily="34" charset="0"/>
              </a:defRPr>
            </a:lvl9pPr>
          </a:lstStyle>
          <a:p>
            <a:pPr eaLnBrk="1" hangingPunct="1">
              <a:spcBef>
                <a:spcPct val="0"/>
              </a:spcBef>
              <a:buClrTx/>
              <a:buSzTx/>
              <a:buFont typeface="Arial" pitchFamily="34" charset="0"/>
              <a:buChar char="•"/>
            </a:pPr>
            <a:r>
              <a:rPr lang="en-GB" altLang="en-US" sz="2000" b="1" dirty="0">
                <a:solidFill>
                  <a:schemeClr val="accent1">
                    <a:lumMod val="75000"/>
                  </a:schemeClr>
                </a:solidFill>
              </a:rPr>
              <a:t>Threat intelligence</a:t>
            </a:r>
            <a:r>
              <a:rPr lang="en-GB" altLang="en-US" sz="2000" dirty="0">
                <a:solidFill>
                  <a:schemeClr val="accent1">
                    <a:lumMod val="75000"/>
                  </a:schemeClr>
                </a:solidFill>
              </a:rPr>
              <a:t> - In order to understand the major trends in terms of potential attackers, through analysing trends on malware, security threats, and vulnerabilities</a:t>
            </a:r>
          </a:p>
          <a:p>
            <a:pPr eaLnBrk="1" hangingPunct="1">
              <a:spcBef>
                <a:spcPct val="0"/>
              </a:spcBef>
              <a:buClrTx/>
              <a:buSzTx/>
              <a:buFont typeface="Arial" pitchFamily="34" charset="0"/>
              <a:buChar char="•"/>
            </a:pPr>
            <a:r>
              <a:rPr lang="en-GB" altLang="en-US" sz="2000" b="1" dirty="0">
                <a:solidFill>
                  <a:schemeClr val="accent1">
                    <a:lumMod val="75000"/>
                  </a:schemeClr>
                </a:solidFill>
              </a:rPr>
              <a:t>Managed security services</a:t>
            </a:r>
            <a:r>
              <a:rPr lang="en-GB" altLang="en-US" sz="2000" dirty="0">
                <a:solidFill>
                  <a:schemeClr val="accent1">
                    <a:lumMod val="75000"/>
                  </a:schemeClr>
                </a:solidFill>
              </a:rPr>
              <a:t> - Outsourcing security services to providers. The ICT leadership can in that way focus on their functional duties of running the city systems</a:t>
            </a:r>
          </a:p>
          <a:p>
            <a:pPr eaLnBrk="1" hangingPunct="1">
              <a:spcBef>
                <a:spcPct val="0"/>
              </a:spcBef>
              <a:buClrTx/>
              <a:buSzTx/>
              <a:buFont typeface="Arial" pitchFamily="34" charset="0"/>
              <a:buChar char="•"/>
            </a:pPr>
            <a:r>
              <a:rPr lang="en-GB" altLang="en-US" sz="2000" dirty="0">
                <a:solidFill>
                  <a:schemeClr val="accent1">
                    <a:lumMod val="75000"/>
                  </a:schemeClr>
                </a:solidFill>
              </a:rPr>
              <a:t>Rely on their national Computer Emergency Response Teams (CERT), in order to be aligned with national coordination on cyber-incidents and security, and benefit from the international visibility this provides these entities provide.</a:t>
            </a:r>
          </a:p>
          <a:p>
            <a:pPr eaLnBrk="1" hangingPunct="1">
              <a:spcBef>
                <a:spcPct val="0"/>
              </a:spcBef>
              <a:buClrTx/>
              <a:buSzTx/>
              <a:buFont typeface="Arial" pitchFamily="34" charset="0"/>
              <a:buChar char="•"/>
            </a:pPr>
            <a:r>
              <a:rPr lang="en-GB" altLang="en-US" sz="2000" b="1" dirty="0">
                <a:solidFill>
                  <a:schemeClr val="accent1">
                    <a:lumMod val="75000"/>
                  </a:schemeClr>
                </a:solidFill>
              </a:rPr>
              <a:t>Protect the infrastructure </a:t>
            </a:r>
            <a:r>
              <a:rPr lang="en-GB" altLang="en-US" sz="2000" dirty="0">
                <a:solidFill>
                  <a:schemeClr val="accent1">
                    <a:lumMod val="75000"/>
                  </a:schemeClr>
                </a:solidFill>
              </a:rPr>
              <a:t>by securing endpoints, messaging and web environments. </a:t>
            </a:r>
          </a:p>
          <a:p>
            <a:pPr eaLnBrk="1" hangingPunct="1">
              <a:spcBef>
                <a:spcPct val="0"/>
              </a:spcBef>
              <a:buClrTx/>
              <a:buSzTx/>
              <a:buFont typeface="Arial" pitchFamily="34" charset="0"/>
              <a:buChar char="•"/>
            </a:pPr>
            <a:r>
              <a:rPr lang="en-GB" altLang="en-US" sz="2000" b="1" dirty="0">
                <a:solidFill>
                  <a:schemeClr val="accent1">
                    <a:lumMod val="75000"/>
                  </a:schemeClr>
                </a:solidFill>
              </a:rPr>
              <a:t>Ensure 24x7 availability of the critical infrastructure</a:t>
            </a:r>
            <a:endParaRPr lang="en-GB" altLang="en-US" sz="2000" dirty="0">
              <a:solidFill>
                <a:schemeClr val="accent1">
                  <a:lumMod val="75000"/>
                </a:schemeClr>
              </a:solidFill>
            </a:endParaRPr>
          </a:p>
          <a:p>
            <a:pPr eaLnBrk="1" hangingPunct="1">
              <a:spcBef>
                <a:spcPct val="0"/>
              </a:spcBef>
              <a:buClrTx/>
              <a:buSzTx/>
              <a:buFont typeface="Arial" pitchFamily="34" charset="0"/>
              <a:buChar char="•"/>
            </a:pPr>
            <a:r>
              <a:rPr lang="en-GB" altLang="en-US" sz="2000" b="1" dirty="0">
                <a:solidFill>
                  <a:schemeClr val="accent1">
                    <a:lumMod val="75000"/>
                  </a:schemeClr>
                </a:solidFill>
              </a:rPr>
              <a:t>Develop an information management strategy</a:t>
            </a:r>
            <a:endParaRPr lang="en-GB" altLang="en-US" sz="2000" dirty="0">
              <a:solidFill>
                <a:schemeClr val="accent1">
                  <a:lumMod val="75000"/>
                </a:schemeClr>
              </a:solidFill>
            </a:endParaRPr>
          </a:p>
        </p:txBody>
      </p:sp>
    </p:spTree>
    <p:extLst>
      <p:ext uri="{BB962C8B-B14F-4D97-AF65-F5344CB8AC3E}">
        <p14:creationId xmlns:p14="http://schemas.microsoft.com/office/powerpoint/2010/main" val="1163541433"/>
      </p:ext>
    </p:extLst>
  </p:cSld>
  <p:clrMapOvr>
    <a:masterClrMapping/>
  </p:clrMapOvr>
  <p:transition spd="med">
    <p:fade/>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9" name="Title 1"/>
          <p:cNvSpPr txBox="1">
            <a:spLocks noChangeArrowheads="1"/>
          </p:cNvSpPr>
          <p:nvPr/>
        </p:nvSpPr>
        <p:spPr bwMode="auto">
          <a:xfrm>
            <a:off x="0" y="-61518"/>
            <a:ext cx="91440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ctr">
            <a:spAutoFit/>
          </a:bodyPr>
          <a:lstStyle>
            <a:lvl1pPr eaLnBrk="0" hangingPunct="0">
              <a:spcBef>
                <a:spcPct val="20000"/>
              </a:spcBef>
              <a:buClr>
                <a:srgbClr val="0E438A"/>
              </a:buClr>
              <a:buSzPct val="110000"/>
              <a:buFont typeface="Wingdings" pitchFamily="2" charset="2"/>
              <a:buChar char="§"/>
              <a:defRPr sz="3200">
                <a:solidFill>
                  <a:srgbClr val="5C5C5C"/>
                </a:solidFill>
                <a:latin typeface="Verdana" pitchFamily="34" charset="0"/>
              </a:defRPr>
            </a:lvl1pPr>
            <a:lvl2pPr marL="742950" indent="-285750" eaLnBrk="0" hangingPunct="0">
              <a:spcBef>
                <a:spcPct val="20000"/>
              </a:spcBef>
              <a:buClr>
                <a:srgbClr val="0E438A"/>
              </a:buClr>
              <a:buFont typeface="Wingdings" pitchFamily="2" charset="2"/>
              <a:buChar char="Ø"/>
              <a:defRPr sz="2800">
                <a:solidFill>
                  <a:srgbClr val="5C5C5C"/>
                </a:solidFill>
                <a:latin typeface="Verdana" pitchFamily="34" charset="0"/>
              </a:defRPr>
            </a:lvl2pPr>
            <a:lvl3pPr marL="1143000" indent="-228600" eaLnBrk="0" hangingPunct="0">
              <a:spcBef>
                <a:spcPct val="20000"/>
              </a:spcBef>
              <a:buClr>
                <a:srgbClr val="0E438A"/>
              </a:buClr>
              <a:buFont typeface="Wingdings" pitchFamily="2" charset="2"/>
              <a:buChar char="§"/>
              <a:defRPr sz="2400">
                <a:solidFill>
                  <a:srgbClr val="5C5C5C"/>
                </a:solidFill>
                <a:latin typeface="Verdana" pitchFamily="34" charset="0"/>
              </a:defRPr>
            </a:lvl3pPr>
            <a:lvl4pPr marL="1600200" indent="-228600" eaLnBrk="0" hangingPunct="0">
              <a:spcBef>
                <a:spcPct val="20000"/>
              </a:spcBef>
              <a:buFont typeface="Verdana" pitchFamily="34" charset="0"/>
              <a:buChar char="–"/>
              <a:defRPr sz="2000">
                <a:solidFill>
                  <a:srgbClr val="5C5C5C"/>
                </a:solidFill>
                <a:latin typeface="Verdana" pitchFamily="34" charset="0"/>
              </a:defRPr>
            </a:lvl4pPr>
            <a:lvl5pPr marL="2057400" indent="-228600" eaLnBrk="0" hangingPunct="0">
              <a:spcBef>
                <a:spcPct val="20000"/>
              </a:spcBef>
              <a:buFont typeface="Verdana" pitchFamily="34" charset="0"/>
              <a:buChar char="–"/>
              <a:defRPr sz="2000">
                <a:solidFill>
                  <a:srgbClr val="5C5C5C"/>
                </a:solidFill>
                <a:latin typeface="Verdana" pitchFamily="34" charset="0"/>
              </a:defRPr>
            </a:lvl5pPr>
            <a:lvl6pPr marL="2514600" indent="-228600" eaLnBrk="0" fontAlgn="base" hangingPunct="0">
              <a:spcBef>
                <a:spcPct val="20000"/>
              </a:spcBef>
              <a:spcAft>
                <a:spcPct val="0"/>
              </a:spcAft>
              <a:buFont typeface="Verdana" pitchFamily="34" charset="0"/>
              <a:buChar char="–"/>
              <a:defRPr sz="2000">
                <a:solidFill>
                  <a:srgbClr val="5C5C5C"/>
                </a:solidFill>
                <a:latin typeface="Verdana" pitchFamily="34" charset="0"/>
              </a:defRPr>
            </a:lvl6pPr>
            <a:lvl7pPr marL="2971800" indent="-228600" eaLnBrk="0" fontAlgn="base" hangingPunct="0">
              <a:spcBef>
                <a:spcPct val="20000"/>
              </a:spcBef>
              <a:spcAft>
                <a:spcPct val="0"/>
              </a:spcAft>
              <a:buFont typeface="Verdana" pitchFamily="34" charset="0"/>
              <a:buChar char="–"/>
              <a:defRPr sz="2000">
                <a:solidFill>
                  <a:srgbClr val="5C5C5C"/>
                </a:solidFill>
                <a:latin typeface="Verdana" pitchFamily="34" charset="0"/>
              </a:defRPr>
            </a:lvl7pPr>
            <a:lvl8pPr marL="3429000" indent="-228600" eaLnBrk="0" fontAlgn="base" hangingPunct="0">
              <a:spcBef>
                <a:spcPct val="20000"/>
              </a:spcBef>
              <a:spcAft>
                <a:spcPct val="0"/>
              </a:spcAft>
              <a:buFont typeface="Verdana" pitchFamily="34" charset="0"/>
              <a:buChar char="–"/>
              <a:defRPr sz="2000">
                <a:solidFill>
                  <a:srgbClr val="5C5C5C"/>
                </a:solidFill>
                <a:latin typeface="Verdana" pitchFamily="34" charset="0"/>
              </a:defRPr>
            </a:lvl8pPr>
            <a:lvl9pPr marL="3886200" indent="-228600" eaLnBrk="0" fontAlgn="base" hangingPunct="0">
              <a:spcBef>
                <a:spcPct val="20000"/>
              </a:spcBef>
              <a:spcAft>
                <a:spcPct val="0"/>
              </a:spcAft>
              <a:buFont typeface="Verdana" pitchFamily="34" charset="0"/>
              <a:buChar char="–"/>
              <a:defRPr sz="2000">
                <a:solidFill>
                  <a:srgbClr val="5C5C5C"/>
                </a:solidFill>
                <a:latin typeface="Verdana" pitchFamily="34" charset="0"/>
              </a:defRPr>
            </a:lvl9pPr>
          </a:lstStyle>
          <a:p>
            <a:pPr algn="ctr">
              <a:spcBef>
                <a:spcPct val="0"/>
              </a:spcBef>
              <a:buClrTx/>
              <a:buSzTx/>
              <a:buFont typeface="Wingdings" pitchFamily="2" charset="2"/>
              <a:buNone/>
            </a:pPr>
            <a:r>
              <a:rPr lang="en-US" altLang="en-US" sz="2800" b="1" dirty="0">
                <a:solidFill>
                  <a:schemeClr val="accent1">
                    <a:lumMod val="75000"/>
                  </a:schemeClr>
                </a:solidFill>
              </a:rPr>
              <a:t>Links &amp; Additional Information </a:t>
            </a:r>
          </a:p>
        </p:txBody>
      </p:sp>
      <p:sp>
        <p:nvSpPr>
          <p:cNvPr id="19460" name="Content Placeholder 2"/>
          <p:cNvSpPr txBox="1">
            <a:spLocks noChangeArrowheads="1"/>
          </p:cNvSpPr>
          <p:nvPr/>
        </p:nvSpPr>
        <p:spPr bwMode="auto">
          <a:xfrm>
            <a:off x="976313" y="1196975"/>
            <a:ext cx="6911975" cy="2808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spcBef>
                <a:spcPct val="20000"/>
              </a:spcBef>
              <a:buClr>
                <a:srgbClr val="0E438A"/>
              </a:buClr>
              <a:buSzPct val="110000"/>
              <a:buFont typeface="Wingdings" pitchFamily="2" charset="2"/>
              <a:buChar char="§"/>
              <a:defRPr sz="3200">
                <a:solidFill>
                  <a:srgbClr val="5C5C5C"/>
                </a:solidFill>
                <a:latin typeface="Verdana" pitchFamily="34" charset="0"/>
              </a:defRPr>
            </a:lvl1pPr>
            <a:lvl2pPr marL="742950" indent="-285750" eaLnBrk="0" hangingPunct="0">
              <a:spcBef>
                <a:spcPct val="20000"/>
              </a:spcBef>
              <a:buClr>
                <a:srgbClr val="0E438A"/>
              </a:buClr>
              <a:buFont typeface="Wingdings" pitchFamily="2" charset="2"/>
              <a:buChar char="Ø"/>
              <a:defRPr sz="2800">
                <a:solidFill>
                  <a:srgbClr val="5C5C5C"/>
                </a:solidFill>
                <a:latin typeface="Verdana" pitchFamily="34" charset="0"/>
              </a:defRPr>
            </a:lvl2pPr>
            <a:lvl3pPr marL="1143000" indent="-228600" eaLnBrk="0" hangingPunct="0">
              <a:spcBef>
                <a:spcPct val="20000"/>
              </a:spcBef>
              <a:buClr>
                <a:srgbClr val="0E438A"/>
              </a:buClr>
              <a:buFont typeface="Wingdings" pitchFamily="2" charset="2"/>
              <a:buChar char="§"/>
              <a:defRPr sz="2400">
                <a:solidFill>
                  <a:srgbClr val="5C5C5C"/>
                </a:solidFill>
                <a:latin typeface="Verdana" pitchFamily="34" charset="0"/>
              </a:defRPr>
            </a:lvl3pPr>
            <a:lvl4pPr marL="1600200" indent="-228600" eaLnBrk="0" hangingPunct="0">
              <a:spcBef>
                <a:spcPct val="20000"/>
              </a:spcBef>
              <a:buFont typeface="Verdana" pitchFamily="34" charset="0"/>
              <a:buChar char="–"/>
              <a:defRPr sz="2000">
                <a:solidFill>
                  <a:srgbClr val="5C5C5C"/>
                </a:solidFill>
                <a:latin typeface="Verdana" pitchFamily="34" charset="0"/>
              </a:defRPr>
            </a:lvl4pPr>
            <a:lvl5pPr marL="2057400" indent="-228600" eaLnBrk="0" hangingPunct="0">
              <a:spcBef>
                <a:spcPct val="20000"/>
              </a:spcBef>
              <a:buFont typeface="Verdana" pitchFamily="34" charset="0"/>
              <a:buChar char="–"/>
              <a:defRPr sz="2000">
                <a:solidFill>
                  <a:srgbClr val="5C5C5C"/>
                </a:solidFill>
                <a:latin typeface="Verdana" pitchFamily="34" charset="0"/>
              </a:defRPr>
            </a:lvl5pPr>
            <a:lvl6pPr marL="2514600" indent="-228600" eaLnBrk="0" fontAlgn="base" hangingPunct="0">
              <a:spcBef>
                <a:spcPct val="20000"/>
              </a:spcBef>
              <a:spcAft>
                <a:spcPct val="0"/>
              </a:spcAft>
              <a:buFont typeface="Verdana" pitchFamily="34" charset="0"/>
              <a:buChar char="–"/>
              <a:defRPr sz="2000">
                <a:solidFill>
                  <a:srgbClr val="5C5C5C"/>
                </a:solidFill>
                <a:latin typeface="Verdana" pitchFamily="34" charset="0"/>
              </a:defRPr>
            </a:lvl6pPr>
            <a:lvl7pPr marL="2971800" indent="-228600" eaLnBrk="0" fontAlgn="base" hangingPunct="0">
              <a:spcBef>
                <a:spcPct val="20000"/>
              </a:spcBef>
              <a:spcAft>
                <a:spcPct val="0"/>
              </a:spcAft>
              <a:buFont typeface="Verdana" pitchFamily="34" charset="0"/>
              <a:buChar char="–"/>
              <a:defRPr sz="2000">
                <a:solidFill>
                  <a:srgbClr val="5C5C5C"/>
                </a:solidFill>
                <a:latin typeface="Verdana" pitchFamily="34" charset="0"/>
              </a:defRPr>
            </a:lvl7pPr>
            <a:lvl8pPr marL="3429000" indent="-228600" eaLnBrk="0" fontAlgn="base" hangingPunct="0">
              <a:spcBef>
                <a:spcPct val="20000"/>
              </a:spcBef>
              <a:spcAft>
                <a:spcPct val="0"/>
              </a:spcAft>
              <a:buFont typeface="Verdana" pitchFamily="34" charset="0"/>
              <a:buChar char="–"/>
              <a:defRPr sz="2000">
                <a:solidFill>
                  <a:srgbClr val="5C5C5C"/>
                </a:solidFill>
                <a:latin typeface="Verdana" pitchFamily="34" charset="0"/>
              </a:defRPr>
            </a:lvl8pPr>
            <a:lvl9pPr marL="3886200" indent="-228600" eaLnBrk="0" fontAlgn="base" hangingPunct="0">
              <a:spcBef>
                <a:spcPct val="20000"/>
              </a:spcBef>
              <a:spcAft>
                <a:spcPct val="0"/>
              </a:spcAft>
              <a:buFont typeface="Verdana" pitchFamily="34" charset="0"/>
              <a:buChar char="–"/>
              <a:defRPr sz="2000">
                <a:solidFill>
                  <a:srgbClr val="5C5C5C"/>
                </a:solidFill>
                <a:latin typeface="Verdana" pitchFamily="34" charset="0"/>
              </a:defRPr>
            </a:lvl9pPr>
          </a:lstStyle>
          <a:p>
            <a:pPr>
              <a:buClr>
                <a:srgbClr val="004600"/>
              </a:buClr>
            </a:pPr>
            <a:r>
              <a:rPr lang="en-US" altLang="en-US" sz="2000" dirty="0">
                <a:solidFill>
                  <a:schemeClr val="accent1">
                    <a:lumMod val="75000"/>
                  </a:schemeClr>
                </a:solidFill>
              </a:rPr>
              <a:t>ITU-T and Climate Change</a:t>
            </a:r>
            <a:br>
              <a:rPr lang="en-US" altLang="en-US" sz="2000" dirty="0">
                <a:solidFill>
                  <a:schemeClr val="accent1">
                    <a:lumMod val="75000"/>
                  </a:schemeClr>
                </a:solidFill>
              </a:rPr>
            </a:br>
            <a:r>
              <a:rPr lang="en-US" altLang="en-US" sz="2000" dirty="0">
                <a:solidFill>
                  <a:schemeClr val="accent1">
                    <a:lumMod val="75000"/>
                  </a:schemeClr>
                </a:solidFill>
                <a:hlinkClick r:id="rId2"/>
              </a:rPr>
              <a:t>itu.int/ITU-T/</a:t>
            </a:r>
            <a:r>
              <a:rPr lang="en-US" altLang="en-US" sz="2000" dirty="0" err="1">
                <a:solidFill>
                  <a:schemeClr val="accent1">
                    <a:lumMod val="75000"/>
                  </a:schemeClr>
                </a:solidFill>
                <a:hlinkClick r:id="rId2"/>
              </a:rPr>
              <a:t>climatechange</a:t>
            </a:r>
            <a:r>
              <a:rPr lang="en-US" altLang="en-US" sz="2000" dirty="0">
                <a:solidFill>
                  <a:schemeClr val="accent1">
                    <a:lumMod val="75000"/>
                  </a:schemeClr>
                </a:solidFill>
              </a:rPr>
              <a:t>  </a:t>
            </a:r>
          </a:p>
          <a:p>
            <a:pPr>
              <a:buClr>
                <a:srgbClr val="004600"/>
              </a:buClr>
            </a:pPr>
            <a:r>
              <a:rPr lang="en-US" altLang="en-US" sz="2000" dirty="0">
                <a:solidFill>
                  <a:schemeClr val="accent1">
                    <a:lumMod val="75000"/>
                  </a:schemeClr>
                </a:solidFill>
              </a:rPr>
              <a:t>ITU Focus Group on Smart Sustainable Cities</a:t>
            </a:r>
            <a:br>
              <a:rPr lang="en-US" altLang="en-US" sz="2000" dirty="0">
                <a:solidFill>
                  <a:schemeClr val="accent1">
                    <a:lumMod val="75000"/>
                  </a:schemeClr>
                </a:solidFill>
              </a:rPr>
            </a:br>
            <a:r>
              <a:rPr lang="en-US" altLang="en-US" sz="2000" dirty="0">
                <a:solidFill>
                  <a:schemeClr val="accent1">
                    <a:lumMod val="75000"/>
                  </a:schemeClr>
                </a:solidFill>
                <a:hlinkClick r:id="rId3"/>
              </a:rPr>
              <a:t>itu.int/</a:t>
            </a:r>
            <a:r>
              <a:rPr lang="en-US" altLang="en-US" sz="2000" dirty="0" err="1">
                <a:solidFill>
                  <a:schemeClr val="accent1">
                    <a:lumMod val="75000"/>
                  </a:schemeClr>
                </a:solidFill>
                <a:hlinkClick r:id="rId3"/>
              </a:rPr>
              <a:t>en</a:t>
            </a:r>
            <a:r>
              <a:rPr lang="en-US" altLang="en-US" sz="2000" dirty="0">
                <a:solidFill>
                  <a:schemeClr val="accent1">
                    <a:lumMod val="75000"/>
                  </a:schemeClr>
                </a:solidFill>
                <a:hlinkClick r:id="rId3"/>
              </a:rPr>
              <a:t>/ITU-T/</a:t>
            </a:r>
            <a:r>
              <a:rPr lang="en-US" altLang="en-US" sz="2000" dirty="0" err="1">
                <a:solidFill>
                  <a:schemeClr val="accent1">
                    <a:lumMod val="75000"/>
                  </a:schemeClr>
                </a:solidFill>
                <a:hlinkClick r:id="rId3"/>
              </a:rPr>
              <a:t>focusgroups</a:t>
            </a:r>
            <a:r>
              <a:rPr lang="en-US" altLang="en-US" sz="2000" dirty="0">
                <a:solidFill>
                  <a:schemeClr val="accent1">
                    <a:lumMod val="75000"/>
                  </a:schemeClr>
                </a:solidFill>
                <a:hlinkClick r:id="rId3"/>
              </a:rPr>
              <a:t>/</a:t>
            </a:r>
            <a:r>
              <a:rPr lang="en-US" altLang="en-US" sz="2000" dirty="0" err="1">
                <a:solidFill>
                  <a:schemeClr val="accent1">
                    <a:lumMod val="75000"/>
                  </a:schemeClr>
                </a:solidFill>
                <a:hlinkClick r:id="rId3"/>
              </a:rPr>
              <a:t>ssc</a:t>
            </a:r>
            <a:r>
              <a:rPr lang="en-US" altLang="en-US" sz="2000" dirty="0">
                <a:solidFill>
                  <a:schemeClr val="accent1">
                    <a:lumMod val="75000"/>
                  </a:schemeClr>
                </a:solidFill>
                <a:hlinkClick r:id="rId3"/>
              </a:rPr>
              <a:t>/</a:t>
            </a:r>
            <a:r>
              <a:rPr lang="en-US" altLang="en-US" sz="2000" dirty="0">
                <a:solidFill>
                  <a:schemeClr val="accent1">
                    <a:lumMod val="75000"/>
                  </a:schemeClr>
                </a:solidFill>
              </a:rPr>
              <a:t>   </a:t>
            </a:r>
          </a:p>
          <a:p>
            <a:pPr>
              <a:buClr>
                <a:srgbClr val="004600"/>
              </a:buClr>
            </a:pPr>
            <a:r>
              <a:rPr lang="en-US" altLang="en-US" sz="2000" dirty="0">
                <a:solidFill>
                  <a:schemeClr val="accent1">
                    <a:lumMod val="75000"/>
                  </a:schemeClr>
                </a:solidFill>
              </a:rPr>
              <a:t>ITU Symposia &amp; Events on ICTs and Climate Change   </a:t>
            </a:r>
            <a:r>
              <a:rPr lang="en-US" altLang="en-US" sz="2000" dirty="0">
                <a:solidFill>
                  <a:schemeClr val="accent1">
                    <a:lumMod val="75000"/>
                  </a:schemeClr>
                </a:solidFill>
                <a:hlinkClick r:id="rId4"/>
              </a:rPr>
              <a:t>itu.int/ITU-T/</a:t>
            </a:r>
            <a:r>
              <a:rPr lang="en-US" altLang="en-US" sz="2000" dirty="0" err="1">
                <a:solidFill>
                  <a:schemeClr val="accent1">
                    <a:lumMod val="75000"/>
                  </a:schemeClr>
                </a:solidFill>
                <a:hlinkClick r:id="rId4"/>
              </a:rPr>
              <a:t>worksem</a:t>
            </a:r>
            <a:r>
              <a:rPr lang="en-US" altLang="en-US" sz="2000" dirty="0">
                <a:solidFill>
                  <a:schemeClr val="accent1">
                    <a:lumMod val="75000"/>
                  </a:schemeClr>
                </a:solidFill>
                <a:hlinkClick r:id="rId4"/>
              </a:rPr>
              <a:t>/</a:t>
            </a:r>
            <a:r>
              <a:rPr lang="en-US" altLang="en-US" sz="2000" dirty="0" err="1">
                <a:solidFill>
                  <a:schemeClr val="accent1">
                    <a:lumMod val="75000"/>
                  </a:schemeClr>
                </a:solidFill>
                <a:hlinkClick r:id="rId4"/>
              </a:rPr>
              <a:t>climatechange</a:t>
            </a:r>
            <a:endParaRPr lang="en-US" altLang="en-US" sz="2000" dirty="0">
              <a:solidFill>
                <a:schemeClr val="accent1">
                  <a:lumMod val="75000"/>
                </a:schemeClr>
              </a:solidFill>
            </a:endParaRPr>
          </a:p>
          <a:p>
            <a:pPr>
              <a:buClr>
                <a:srgbClr val="004600"/>
              </a:buClr>
            </a:pPr>
            <a:r>
              <a:rPr lang="en-GB" altLang="en-US" sz="2000" dirty="0">
                <a:solidFill>
                  <a:schemeClr val="accent1">
                    <a:lumMod val="75000"/>
                  </a:schemeClr>
                </a:solidFill>
              </a:rPr>
              <a:t>Internet Security Threat Report</a:t>
            </a:r>
            <a:r>
              <a:rPr lang="en-GB" altLang="en-US" sz="2000" dirty="0">
                <a:solidFill>
                  <a:schemeClr val="accent1">
                    <a:lumMod val="75000"/>
                  </a:schemeClr>
                </a:solidFill>
                <a:hlinkClick r:id="rId5"/>
              </a:rPr>
              <a:t> www.symantec.com/threatreport</a:t>
            </a:r>
            <a:r>
              <a:rPr lang="en-GB" altLang="en-US" sz="2000" dirty="0">
                <a:solidFill>
                  <a:schemeClr val="accent1">
                    <a:lumMod val="75000"/>
                  </a:schemeClr>
                </a:solidFill>
              </a:rPr>
              <a:t> </a:t>
            </a:r>
            <a:r>
              <a:rPr lang="en-US" altLang="en-US" sz="2000" dirty="0">
                <a:solidFill>
                  <a:schemeClr val="accent1">
                    <a:lumMod val="75000"/>
                  </a:schemeClr>
                </a:solidFill>
              </a:rPr>
              <a:t> </a:t>
            </a:r>
          </a:p>
        </p:txBody>
      </p:sp>
      <p:sp>
        <p:nvSpPr>
          <p:cNvPr id="19461" name="Content Placeholder 2"/>
          <p:cNvSpPr txBox="1">
            <a:spLocks noChangeArrowheads="1"/>
          </p:cNvSpPr>
          <p:nvPr/>
        </p:nvSpPr>
        <p:spPr bwMode="auto">
          <a:xfrm>
            <a:off x="976313" y="4365625"/>
            <a:ext cx="7196137" cy="1150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rgbClr val="0E438A"/>
              </a:buClr>
              <a:buSzPct val="110000"/>
              <a:buFont typeface="Wingdings" pitchFamily="2" charset="2"/>
              <a:buChar char="§"/>
              <a:defRPr sz="3200">
                <a:solidFill>
                  <a:srgbClr val="5C5C5C"/>
                </a:solidFill>
                <a:latin typeface="Verdana" pitchFamily="34" charset="0"/>
              </a:defRPr>
            </a:lvl1pPr>
            <a:lvl2pPr marL="742950" indent="-285750" eaLnBrk="0" hangingPunct="0">
              <a:spcBef>
                <a:spcPct val="20000"/>
              </a:spcBef>
              <a:buClr>
                <a:srgbClr val="0E438A"/>
              </a:buClr>
              <a:buFont typeface="Wingdings" pitchFamily="2" charset="2"/>
              <a:buChar char="Ø"/>
              <a:defRPr sz="2800">
                <a:solidFill>
                  <a:srgbClr val="5C5C5C"/>
                </a:solidFill>
                <a:latin typeface="Verdana" pitchFamily="34" charset="0"/>
              </a:defRPr>
            </a:lvl2pPr>
            <a:lvl3pPr marL="1143000" indent="-228600" eaLnBrk="0" hangingPunct="0">
              <a:spcBef>
                <a:spcPct val="20000"/>
              </a:spcBef>
              <a:buClr>
                <a:srgbClr val="0E438A"/>
              </a:buClr>
              <a:buFont typeface="Wingdings" pitchFamily="2" charset="2"/>
              <a:buChar char="§"/>
              <a:defRPr sz="2400">
                <a:solidFill>
                  <a:srgbClr val="5C5C5C"/>
                </a:solidFill>
                <a:latin typeface="Verdana" pitchFamily="34" charset="0"/>
              </a:defRPr>
            </a:lvl3pPr>
            <a:lvl4pPr marL="1600200" indent="-228600" eaLnBrk="0" hangingPunct="0">
              <a:spcBef>
                <a:spcPct val="20000"/>
              </a:spcBef>
              <a:buFont typeface="Verdana" pitchFamily="34" charset="0"/>
              <a:buChar char="–"/>
              <a:defRPr sz="2000">
                <a:solidFill>
                  <a:srgbClr val="5C5C5C"/>
                </a:solidFill>
                <a:latin typeface="Verdana" pitchFamily="34" charset="0"/>
              </a:defRPr>
            </a:lvl4pPr>
            <a:lvl5pPr marL="2057400" indent="-228600" eaLnBrk="0" hangingPunct="0">
              <a:spcBef>
                <a:spcPct val="20000"/>
              </a:spcBef>
              <a:buFont typeface="Verdana" pitchFamily="34" charset="0"/>
              <a:buChar char="–"/>
              <a:defRPr sz="2000">
                <a:solidFill>
                  <a:srgbClr val="5C5C5C"/>
                </a:solidFill>
                <a:latin typeface="Verdana" pitchFamily="34" charset="0"/>
              </a:defRPr>
            </a:lvl5pPr>
            <a:lvl6pPr marL="2514600" indent="-228600" eaLnBrk="0" fontAlgn="base" hangingPunct="0">
              <a:spcBef>
                <a:spcPct val="20000"/>
              </a:spcBef>
              <a:spcAft>
                <a:spcPct val="0"/>
              </a:spcAft>
              <a:buFont typeface="Verdana" pitchFamily="34" charset="0"/>
              <a:buChar char="–"/>
              <a:defRPr sz="2000">
                <a:solidFill>
                  <a:srgbClr val="5C5C5C"/>
                </a:solidFill>
                <a:latin typeface="Verdana" pitchFamily="34" charset="0"/>
              </a:defRPr>
            </a:lvl6pPr>
            <a:lvl7pPr marL="2971800" indent="-228600" eaLnBrk="0" fontAlgn="base" hangingPunct="0">
              <a:spcBef>
                <a:spcPct val="20000"/>
              </a:spcBef>
              <a:spcAft>
                <a:spcPct val="0"/>
              </a:spcAft>
              <a:buFont typeface="Verdana" pitchFamily="34" charset="0"/>
              <a:buChar char="–"/>
              <a:defRPr sz="2000">
                <a:solidFill>
                  <a:srgbClr val="5C5C5C"/>
                </a:solidFill>
                <a:latin typeface="Verdana" pitchFamily="34" charset="0"/>
              </a:defRPr>
            </a:lvl7pPr>
            <a:lvl8pPr marL="3429000" indent="-228600" eaLnBrk="0" fontAlgn="base" hangingPunct="0">
              <a:spcBef>
                <a:spcPct val="20000"/>
              </a:spcBef>
              <a:spcAft>
                <a:spcPct val="0"/>
              </a:spcAft>
              <a:buFont typeface="Verdana" pitchFamily="34" charset="0"/>
              <a:buChar char="–"/>
              <a:defRPr sz="2000">
                <a:solidFill>
                  <a:srgbClr val="5C5C5C"/>
                </a:solidFill>
                <a:latin typeface="Verdana" pitchFamily="34" charset="0"/>
              </a:defRPr>
            </a:lvl8pPr>
            <a:lvl9pPr marL="3886200" indent="-228600" eaLnBrk="0" fontAlgn="base" hangingPunct="0">
              <a:spcBef>
                <a:spcPct val="20000"/>
              </a:spcBef>
              <a:spcAft>
                <a:spcPct val="0"/>
              </a:spcAft>
              <a:buFont typeface="Verdana" pitchFamily="34" charset="0"/>
              <a:buChar char="–"/>
              <a:defRPr sz="2000">
                <a:solidFill>
                  <a:srgbClr val="5C5C5C"/>
                </a:solidFill>
                <a:latin typeface="Verdana" pitchFamily="34" charset="0"/>
              </a:defRPr>
            </a:lvl9pPr>
          </a:lstStyle>
          <a:p>
            <a:pPr>
              <a:buClr>
                <a:srgbClr val="004600"/>
              </a:buClr>
              <a:buFont typeface="Wingdings" pitchFamily="2" charset="2"/>
              <a:buNone/>
            </a:pPr>
            <a:r>
              <a:rPr lang="en-US" altLang="en-US" sz="2400" b="1" dirty="0">
                <a:solidFill>
                  <a:schemeClr val="accent1">
                    <a:lumMod val="75000"/>
                  </a:schemeClr>
                </a:solidFill>
              </a:rPr>
              <a:t>Thank </a:t>
            </a:r>
            <a:r>
              <a:rPr lang="en-US" altLang="en-US" sz="2400" b="1" dirty="0" smtClean="0">
                <a:solidFill>
                  <a:schemeClr val="accent1">
                    <a:lumMod val="75000"/>
                  </a:schemeClr>
                </a:solidFill>
              </a:rPr>
              <a:t>you</a:t>
            </a:r>
            <a:endParaRPr lang="en-US" altLang="en-US" sz="2400" b="1" dirty="0">
              <a:solidFill>
                <a:schemeClr val="accent1">
                  <a:lumMod val="75000"/>
                </a:schemeClr>
              </a:solidFill>
            </a:endParaRPr>
          </a:p>
          <a:p>
            <a:pPr>
              <a:buClr>
                <a:srgbClr val="004600"/>
              </a:buClr>
              <a:buFont typeface="Wingdings" pitchFamily="2" charset="2"/>
              <a:buNone/>
            </a:pPr>
            <a:r>
              <a:rPr lang="en-US" altLang="en-US" sz="2000" dirty="0" smtClean="0">
                <a:solidFill>
                  <a:schemeClr val="accent1">
                    <a:lumMod val="75000"/>
                  </a:schemeClr>
                </a:solidFill>
                <a:hlinkClick r:id="rId6"/>
              </a:rPr>
              <a:t>tsbfgssc@itu.int</a:t>
            </a:r>
            <a:endParaRPr lang="en-US" altLang="en-US" sz="2000" dirty="0" smtClean="0">
              <a:solidFill>
                <a:schemeClr val="accent1">
                  <a:lumMod val="75000"/>
                </a:schemeClr>
              </a:solidFill>
            </a:endParaRPr>
          </a:p>
          <a:p>
            <a:pPr>
              <a:buClr>
                <a:srgbClr val="004600"/>
              </a:buClr>
              <a:buFont typeface="Wingdings" pitchFamily="2" charset="2"/>
              <a:buNone/>
            </a:pPr>
            <a:r>
              <a:rPr lang="en-US" altLang="en-US" sz="2000" dirty="0" smtClean="0">
                <a:solidFill>
                  <a:schemeClr val="accent1">
                    <a:lumMod val="75000"/>
                  </a:schemeClr>
                </a:solidFill>
                <a:hlinkClick r:id="rId7"/>
              </a:rPr>
              <a:t>giampiero_nanni@symantec.com</a:t>
            </a:r>
            <a:r>
              <a:rPr lang="en-US" altLang="en-US" sz="2000" dirty="0" smtClean="0">
                <a:solidFill>
                  <a:schemeClr val="accent1">
                    <a:lumMod val="75000"/>
                  </a:schemeClr>
                </a:solidFill>
              </a:rPr>
              <a:t> </a:t>
            </a:r>
            <a:endParaRPr lang="en-US" altLang="en-US" sz="2000" dirty="0">
              <a:solidFill>
                <a:schemeClr val="accent1">
                  <a:lumMod val="75000"/>
                </a:schemeClr>
              </a:solidFill>
            </a:endParaRPr>
          </a:p>
        </p:txBody>
      </p:sp>
    </p:spTree>
    <p:extLst>
      <p:ext uri="{BB962C8B-B14F-4D97-AF65-F5344CB8AC3E}">
        <p14:creationId xmlns:p14="http://schemas.microsoft.com/office/powerpoint/2010/main" val="139271635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5" name="TextBox 2"/>
          <p:cNvSpPr txBox="1">
            <a:spLocks noChangeArrowheads="1"/>
          </p:cNvSpPr>
          <p:nvPr/>
        </p:nvSpPr>
        <p:spPr bwMode="auto">
          <a:xfrm>
            <a:off x="684213" y="0"/>
            <a:ext cx="8459787" cy="522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lr>
                <a:srgbClr val="0E438A"/>
              </a:buClr>
              <a:buSzPct val="110000"/>
              <a:buFont typeface="Wingdings" pitchFamily="2" charset="2"/>
              <a:buChar char="§"/>
              <a:defRPr sz="3200">
                <a:solidFill>
                  <a:srgbClr val="5C5C5C"/>
                </a:solidFill>
                <a:latin typeface="Verdana" pitchFamily="34" charset="0"/>
              </a:defRPr>
            </a:lvl1pPr>
            <a:lvl2pPr marL="742950" indent="-285750" eaLnBrk="0" hangingPunct="0">
              <a:spcBef>
                <a:spcPct val="20000"/>
              </a:spcBef>
              <a:buClr>
                <a:srgbClr val="0E438A"/>
              </a:buClr>
              <a:buFont typeface="Wingdings" pitchFamily="2" charset="2"/>
              <a:buChar char="Ø"/>
              <a:defRPr sz="2800">
                <a:solidFill>
                  <a:srgbClr val="5C5C5C"/>
                </a:solidFill>
                <a:latin typeface="Verdana" pitchFamily="34" charset="0"/>
              </a:defRPr>
            </a:lvl2pPr>
            <a:lvl3pPr marL="1143000" indent="-228600" eaLnBrk="0" hangingPunct="0">
              <a:spcBef>
                <a:spcPct val="20000"/>
              </a:spcBef>
              <a:buClr>
                <a:srgbClr val="0E438A"/>
              </a:buClr>
              <a:buFont typeface="Wingdings" pitchFamily="2" charset="2"/>
              <a:buChar char="§"/>
              <a:defRPr sz="2400">
                <a:solidFill>
                  <a:srgbClr val="5C5C5C"/>
                </a:solidFill>
                <a:latin typeface="Verdana" pitchFamily="34" charset="0"/>
              </a:defRPr>
            </a:lvl3pPr>
            <a:lvl4pPr marL="1600200" indent="-228600" eaLnBrk="0" hangingPunct="0">
              <a:spcBef>
                <a:spcPct val="20000"/>
              </a:spcBef>
              <a:buFont typeface="Verdana" pitchFamily="34" charset="0"/>
              <a:buChar char="–"/>
              <a:defRPr sz="2000">
                <a:solidFill>
                  <a:srgbClr val="5C5C5C"/>
                </a:solidFill>
                <a:latin typeface="Verdana" pitchFamily="34" charset="0"/>
              </a:defRPr>
            </a:lvl4pPr>
            <a:lvl5pPr marL="2057400" indent="-228600" eaLnBrk="0" hangingPunct="0">
              <a:spcBef>
                <a:spcPct val="20000"/>
              </a:spcBef>
              <a:buFont typeface="Verdana" pitchFamily="34" charset="0"/>
              <a:buChar char="–"/>
              <a:defRPr sz="2000">
                <a:solidFill>
                  <a:srgbClr val="5C5C5C"/>
                </a:solidFill>
                <a:latin typeface="Verdana" pitchFamily="34" charset="0"/>
              </a:defRPr>
            </a:lvl5pPr>
            <a:lvl6pPr marL="2514600" indent="-228600" eaLnBrk="0" fontAlgn="base" hangingPunct="0">
              <a:spcBef>
                <a:spcPct val="20000"/>
              </a:spcBef>
              <a:spcAft>
                <a:spcPct val="0"/>
              </a:spcAft>
              <a:buFont typeface="Verdana" pitchFamily="34" charset="0"/>
              <a:buChar char="–"/>
              <a:defRPr sz="2000">
                <a:solidFill>
                  <a:srgbClr val="5C5C5C"/>
                </a:solidFill>
                <a:latin typeface="Verdana" pitchFamily="34" charset="0"/>
              </a:defRPr>
            </a:lvl6pPr>
            <a:lvl7pPr marL="2971800" indent="-228600" eaLnBrk="0" fontAlgn="base" hangingPunct="0">
              <a:spcBef>
                <a:spcPct val="20000"/>
              </a:spcBef>
              <a:spcAft>
                <a:spcPct val="0"/>
              </a:spcAft>
              <a:buFont typeface="Verdana" pitchFamily="34" charset="0"/>
              <a:buChar char="–"/>
              <a:defRPr sz="2000">
                <a:solidFill>
                  <a:srgbClr val="5C5C5C"/>
                </a:solidFill>
                <a:latin typeface="Verdana" pitchFamily="34" charset="0"/>
              </a:defRPr>
            </a:lvl7pPr>
            <a:lvl8pPr marL="3429000" indent="-228600" eaLnBrk="0" fontAlgn="base" hangingPunct="0">
              <a:spcBef>
                <a:spcPct val="20000"/>
              </a:spcBef>
              <a:spcAft>
                <a:spcPct val="0"/>
              </a:spcAft>
              <a:buFont typeface="Verdana" pitchFamily="34" charset="0"/>
              <a:buChar char="–"/>
              <a:defRPr sz="2000">
                <a:solidFill>
                  <a:srgbClr val="5C5C5C"/>
                </a:solidFill>
                <a:latin typeface="Verdana" pitchFamily="34" charset="0"/>
              </a:defRPr>
            </a:lvl8pPr>
            <a:lvl9pPr marL="3886200" indent="-228600" eaLnBrk="0" fontAlgn="base" hangingPunct="0">
              <a:spcBef>
                <a:spcPct val="20000"/>
              </a:spcBef>
              <a:spcAft>
                <a:spcPct val="0"/>
              </a:spcAft>
              <a:buFont typeface="Verdana" pitchFamily="34" charset="0"/>
              <a:buChar char="–"/>
              <a:defRPr sz="2000">
                <a:solidFill>
                  <a:srgbClr val="5C5C5C"/>
                </a:solidFill>
                <a:latin typeface="Verdana" pitchFamily="34" charset="0"/>
              </a:defRPr>
            </a:lvl9pPr>
          </a:lstStyle>
          <a:p>
            <a:pPr algn="ctr" eaLnBrk="1" hangingPunct="1">
              <a:spcBef>
                <a:spcPct val="0"/>
              </a:spcBef>
              <a:buClrTx/>
              <a:buSzTx/>
              <a:buFont typeface="Arial" pitchFamily="34" charset="0"/>
              <a:buNone/>
            </a:pPr>
            <a:r>
              <a:rPr lang="en-US" altLang="en-US" sz="2800" b="1" dirty="0">
                <a:solidFill>
                  <a:schemeClr val="accent1">
                    <a:lumMod val="75000"/>
                  </a:schemeClr>
                </a:solidFill>
              </a:rPr>
              <a:t>Source and references</a:t>
            </a:r>
            <a:endParaRPr lang="en-US" altLang="en-US" sz="2400" b="1" dirty="0">
              <a:solidFill>
                <a:schemeClr val="accent1">
                  <a:lumMod val="75000"/>
                </a:schemeClr>
              </a:solidFill>
            </a:endParaRPr>
          </a:p>
        </p:txBody>
      </p:sp>
      <p:sp>
        <p:nvSpPr>
          <p:cNvPr id="3076" name="Rectangle 3"/>
          <p:cNvSpPr txBox="1">
            <a:spLocks noChangeArrowheads="1"/>
          </p:cNvSpPr>
          <p:nvPr/>
        </p:nvSpPr>
        <p:spPr bwMode="auto">
          <a:xfrm>
            <a:off x="949325" y="1700213"/>
            <a:ext cx="7589033" cy="265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spcBef>
                <a:spcPct val="20000"/>
              </a:spcBef>
              <a:buClr>
                <a:srgbClr val="0E438A"/>
              </a:buClr>
              <a:buSzPct val="110000"/>
              <a:buFont typeface="Wingdings" pitchFamily="2" charset="2"/>
              <a:buChar char="§"/>
              <a:defRPr sz="3200">
                <a:solidFill>
                  <a:srgbClr val="5C5C5C"/>
                </a:solidFill>
                <a:latin typeface="Verdana" pitchFamily="34" charset="0"/>
              </a:defRPr>
            </a:lvl1pPr>
            <a:lvl2pPr marL="742950" indent="-285750" eaLnBrk="0" hangingPunct="0">
              <a:spcBef>
                <a:spcPct val="20000"/>
              </a:spcBef>
              <a:buClr>
                <a:srgbClr val="0E438A"/>
              </a:buClr>
              <a:buFont typeface="Wingdings" pitchFamily="2" charset="2"/>
              <a:buChar char="Ø"/>
              <a:defRPr sz="2800">
                <a:solidFill>
                  <a:srgbClr val="5C5C5C"/>
                </a:solidFill>
                <a:latin typeface="Verdana" pitchFamily="34" charset="0"/>
              </a:defRPr>
            </a:lvl2pPr>
            <a:lvl3pPr marL="1143000" indent="-228600" eaLnBrk="0" hangingPunct="0">
              <a:spcBef>
                <a:spcPct val="20000"/>
              </a:spcBef>
              <a:buClr>
                <a:srgbClr val="0E438A"/>
              </a:buClr>
              <a:buFont typeface="Wingdings" pitchFamily="2" charset="2"/>
              <a:buChar char="§"/>
              <a:defRPr sz="2400">
                <a:solidFill>
                  <a:srgbClr val="5C5C5C"/>
                </a:solidFill>
                <a:latin typeface="Verdana" pitchFamily="34" charset="0"/>
              </a:defRPr>
            </a:lvl3pPr>
            <a:lvl4pPr marL="1600200" indent="-228600" eaLnBrk="0" hangingPunct="0">
              <a:spcBef>
                <a:spcPct val="20000"/>
              </a:spcBef>
              <a:buFont typeface="Verdana" pitchFamily="34" charset="0"/>
              <a:buChar char="–"/>
              <a:defRPr sz="2000">
                <a:solidFill>
                  <a:srgbClr val="5C5C5C"/>
                </a:solidFill>
                <a:latin typeface="Verdana" pitchFamily="34" charset="0"/>
              </a:defRPr>
            </a:lvl4pPr>
            <a:lvl5pPr marL="2057400" indent="-228600" eaLnBrk="0" hangingPunct="0">
              <a:spcBef>
                <a:spcPct val="20000"/>
              </a:spcBef>
              <a:buFont typeface="Verdana" pitchFamily="34" charset="0"/>
              <a:buChar char="–"/>
              <a:defRPr sz="2000">
                <a:solidFill>
                  <a:srgbClr val="5C5C5C"/>
                </a:solidFill>
                <a:latin typeface="Verdana" pitchFamily="34" charset="0"/>
              </a:defRPr>
            </a:lvl5pPr>
            <a:lvl6pPr marL="2514600" indent="-228600" eaLnBrk="0" fontAlgn="base" hangingPunct="0">
              <a:spcBef>
                <a:spcPct val="20000"/>
              </a:spcBef>
              <a:spcAft>
                <a:spcPct val="0"/>
              </a:spcAft>
              <a:buFont typeface="Verdana" pitchFamily="34" charset="0"/>
              <a:buChar char="–"/>
              <a:defRPr sz="2000">
                <a:solidFill>
                  <a:srgbClr val="5C5C5C"/>
                </a:solidFill>
                <a:latin typeface="Verdana" pitchFamily="34" charset="0"/>
              </a:defRPr>
            </a:lvl6pPr>
            <a:lvl7pPr marL="2971800" indent="-228600" eaLnBrk="0" fontAlgn="base" hangingPunct="0">
              <a:spcBef>
                <a:spcPct val="20000"/>
              </a:spcBef>
              <a:spcAft>
                <a:spcPct val="0"/>
              </a:spcAft>
              <a:buFont typeface="Verdana" pitchFamily="34" charset="0"/>
              <a:buChar char="–"/>
              <a:defRPr sz="2000">
                <a:solidFill>
                  <a:srgbClr val="5C5C5C"/>
                </a:solidFill>
                <a:latin typeface="Verdana" pitchFamily="34" charset="0"/>
              </a:defRPr>
            </a:lvl7pPr>
            <a:lvl8pPr marL="3429000" indent="-228600" eaLnBrk="0" fontAlgn="base" hangingPunct="0">
              <a:spcBef>
                <a:spcPct val="20000"/>
              </a:spcBef>
              <a:spcAft>
                <a:spcPct val="0"/>
              </a:spcAft>
              <a:buFont typeface="Verdana" pitchFamily="34" charset="0"/>
              <a:buChar char="–"/>
              <a:defRPr sz="2000">
                <a:solidFill>
                  <a:srgbClr val="5C5C5C"/>
                </a:solidFill>
                <a:latin typeface="Verdana" pitchFamily="34" charset="0"/>
              </a:defRPr>
            </a:lvl8pPr>
            <a:lvl9pPr marL="3886200" indent="-228600" eaLnBrk="0" fontAlgn="base" hangingPunct="0">
              <a:spcBef>
                <a:spcPct val="20000"/>
              </a:spcBef>
              <a:spcAft>
                <a:spcPct val="0"/>
              </a:spcAft>
              <a:buFont typeface="Verdana" pitchFamily="34" charset="0"/>
              <a:buChar char="–"/>
              <a:defRPr sz="2000">
                <a:solidFill>
                  <a:srgbClr val="5C5C5C"/>
                </a:solidFill>
                <a:latin typeface="Verdana" pitchFamily="34" charset="0"/>
              </a:defRPr>
            </a:lvl9pPr>
          </a:lstStyle>
          <a:p>
            <a:pPr algn="just">
              <a:buFont typeface="Wingdings" pitchFamily="2" charset="2"/>
              <a:buNone/>
            </a:pPr>
            <a:r>
              <a:rPr lang="en-GB" altLang="en-US" sz="2000" dirty="0">
                <a:solidFill>
                  <a:schemeClr val="accent1">
                    <a:lumMod val="75000"/>
                  </a:schemeClr>
                </a:solidFill>
              </a:rPr>
              <a:t>This document presents a brief summary of the “Technical Report on Cyber-security, Data protection &amp; Cyber-Resilience in smart sustainable Cities” that is being developed by the ITU-T’s Focus Group on Smart </a:t>
            </a:r>
            <a:r>
              <a:rPr lang="en-GB" altLang="en-US" sz="2000" dirty="0" smtClean="0">
                <a:solidFill>
                  <a:schemeClr val="accent1">
                    <a:lumMod val="75000"/>
                  </a:schemeClr>
                </a:solidFill>
              </a:rPr>
              <a:t>Sustainable </a:t>
            </a:r>
            <a:r>
              <a:rPr lang="en-GB" altLang="en-US" sz="2000" dirty="0">
                <a:solidFill>
                  <a:schemeClr val="accent1">
                    <a:lumMod val="75000"/>
                  </a:schemeClr>
                </a:solidFill>
              </a:rPr>
              <a:t>Cities (FG-SSC).</a:t>
            </a:r>
          </a:p>
          <a:p>
            <a:pPr algn="just">
              <a:buFont typeface="Wingdings" pitchFamily="2" charset="2"/>
              <a:buNone/>
            </a:pPr>
            <a:endParaRPr lang="en-GB" altLang="en-US" sz="2000" dirty="0">
              <a:solidFill>
                <a:schemeClr val="accent1">
                  <a:lumMod val="75000"/>
                </a:schemeClr>
              </a:solidFill>
            </a:endParaRPr>
          </a:p>
          <a:p>
            <a:pPr algn="just">
              <a:buFont typeface="Wingdings" pitchFamily="2" charset="2"/>
              <a:buNone/>
            </a:pPr>
            <a:r>
              <a:rPr lang="en-GB" altLang="en-US" sz="2000" dirty="0">
                <a:solidFill>
                  <a:schemeClr val="accent1">
                    <a:lumMod val="75000"/>
                  </a:schemeClr>
                </a:solidFill>
              </a:rPr>
              <a:t>Please also refer to the following documents submitted to ITU-D SG2, as contributions: </a:t>
            </a:r>
            <a:r>
              <a:rPr lang="en-GB" altLang="en-US" sz="2000" b="1" dirty="0">
                <a:solidFill>
                  <a:schemeClr val="accent1">
                    <a:lumMod val="75000"/>
                  </a:schemeClr>
                </a:solidFill>
              </a:rPr>
              <a:t>26, 27, 28, 29, 30 and 34. </a:t>
            </a:r>
          </a:p>
        </p:txBody>
      </p:sp>
    </p:spTree>
    <p:extLst>
      <p:ext uri="{BB962C8B-B14F-4D97-AF65-F5344CB8AC3E}">
        <p14:creationId xmlns:p14="http://schemas.microsoft.com/office/powerpoint/2010/main" val="397810464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TextBox 2"/>
          <p:cNvSpPr txBox="1">
            <a:spLocks noChangeArrowheads="1"/>
          </p:cNvSpPr>
          <p:nvPr/>
        </p:nvSpPr>
        <p:spPr bwMode="auto">
          <a:xfrm>
            <a:off x="684213" y="-27517"/>
            <a:ext cx="8459787"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lr>
                <a:srgbClr val="0E438A"/>
              </a:buClr>
              <a:buSzPct val="110000"/>
              <a:buFont typeface="Wingdings" pitchFamily="2" charset="2"/>
              <a:buChar char="§"/>
              <a:defRPr sz="3200">
                <a:solidFill>
                  <a:srgbClr val="5C5C5C"/>
                </a:solidFill>
                <a:latin typeface="Verdana" pitchFamily="34" charset="0"/>
              </a:defRPr>
            </a:lvl1pPr>
            <a:lvl2pPr marL="742950" indent="-285750" eaLnBrk="0" hangingPunct="0">
              <a:spcBef>
                <a:spcPct val="20000"/>
              </a:spcBef>
              <a:buClr>
                <a:srgbClr val="0E438A"/>
              </a:buClr>
              <a:buFont typeface="Wingdings" pitchFamily="2" charset="2"/>
              <a:buChar char="Ø"/>
              <a:defRPr sz="2800">
                <a:solidFill>
                  <a:srgbClr val="5C5C5C"/>
                </a:solidFill>
                <a:latin typeface="Verdana" pitchFamily="34" charset="0"/>
              </a:defRPr>
            </a:lvl2pPr>
            <a:lvl3pPr marL="1143000" indent="-228600" eaLnBrk="0" hangingPunct="0">
              <a:spcBef>
                <a:spcPct val="20000"/>
              </a:spcBef>
              <a:buClr>
                <a:srgbClr val="0E438A"/>
              </a:buClr>
              <a:buFont typeface="Wingdings" pitchFamily="2" charset="2"/>
              <a:buChar char="§"/>
              <a:defRPr sz="2400">
                <a:solidFill>
                  <a:srgbClr val="5C5C5C"/>
                </a:solidFill>
                <a:latin typeface="Verdana" pitchFamily="34" charset="0"/>
              </a:defRPr>
            </a:lvl3pPr>
            <a:lvl4pPr marL="1600200" indent="-228600" eaLnBrk="0" hangingPunct="0">
              <a:spcBef>
                <a:spcPct val="20000"/>
              </a:spcBef>
              <a:buFont typeface="Verdana" pitchFamily="34" charset="0"/>
              <a:buChar char="–"/>
              <a:defRPr sz="2000">
                <a:solidFill>
                  <a:srgbClr val="5C5C5C"/>
                </a:solidFill>
                <a:latin typeface="Verdana" pitchFamily="34" charset="0"/>
              </a:defRPr>
            </a:lvl4pPr>
            <a:lvl5pPr marL="2057400" indent="-228600" eaLnBrk="0" hangingPunct="0">
              <a:spcBef>
                <a:spcPct val="20000"/>
              </a:spcBef>
              <a:buFont typeface="Verdana" pitchFamily="34" charset="0"/>
              <a:buChar char="–"/>
              <a:defRPr sz="2000">
                <a:solidFill>
                  <a:srgbClr val="5C5C5C"/>
                </a:solidFill>
                <a:latin typeface="Verdana" pitchFamily="34" charset="0"/>
              </a:defRPr>
            </a:lvl5pPr>
            <a:lvl6pPr marL="2514600" indent="-228600" eaLnBrk="0" fontAlgn="base" hangingPunct="0">
              <a:spcBef>
                <a:spcPct val="20000"/>
              </a:spcBef>
              <a:spcAft>
                <a:spcPct val="0"/>
              </a:spcAft>
              <a:buFont typeface="Verdana" pitchFamily="34" charset="0"/>
              <a:buChar char="–"/>
              <a:defRPr sz="2000">
                <a:solidFill>
                  <a:srgbClr val="5C5C5C"/>
                </a:solidFill>
                <a:latin typeface="Verdana" pitchFamily="34" charset="0"/>
              </a:defRPr>
            </a:lvl6pPr>
            <a:lvl7pPr marL="2971800" indent="-228600" eaLnBrk="0" fontAlgn="base" hangingPunct="0">
              <a:spcBef>
                <a:spcPct val="20000"/>
              </a:spcBef>
              <a:spcAft>
                <a:spcPct val="0"/>
              </a:spcAft>
              <a:buFont typeface="Verdana" pitchFamily="34" charset="0"/>
              <a:buChar char="–"/>
              <a:defRPr sz="2000">
                <a:solidFill>
                  <a:srgbClr val="5C5C5C"/>
                </a:solidFill>
                <a:latin typeface="Verdana" pitchFamily="34" charset="0"/>
              </a:defRPr>
            </a:lvl7pPr>
            <a:lvl8pPr marL="3429000" indent="-228600" eaLnBrk="0" fontAlgn="base" hangingPunct="0">
              <a:spcBef>
                <a:spcPct val="20000"/>
              </a:spcBef>
              <a:spcAft>
                <a:spcPct val="0"/>
              </a:spcAft>
              <a:buFont typeface="Verdana" pitchFamily="34" charset="0"/>
              <a:buChar char="–"/>
              <a:defRPr sz="2000">
                <a:solidFill>
                  <a:srgbClr val="5C5C5C"/>
                </a:solidFill>
                <a:latin typeface="Verdana" pitchFamily="34" charset="0"/>
              </a:defRPr>
            </a:lvl8pPr>
            <a:lvl9pPr marL="3886200" indent="-228600" eaLnBrk="0" fontAlgn="base" hangingPunct="0">
              <a:spcBef>
                <a:spcPct val="20000"/>
              </a:spcBef>
              <a:spcAft>
                <a:spcPct val="0"/>
              </a:spcAft>
              <a:buFont typeface="Verdana" pitchFamily="34" charset="0"/>
              <a:buChar char="–"/>
              <a:defRPr sz="2000">
                <a:solidFill>
                  <a:srgbClr val="5C5C5C"/>
                </a:solidFill>
                <a:latin typeface="Verdana" pitchFamily="34" charset="0"/>
              </a:defRPr>
            </a:lvl9pPr>
          </a:lstStyle>
          <a:p>
            <a:pPr algn="ctr" eaLnBrk="1" hangingPunct="1">
              <a:spcBef>
                <a:spcPct val="0"/>
              </a:spcBef>
              <a:buClrTx/>
              <a:buSzTx/>
              <a:buFont typeface="Wingdings" pitchFamily="2" charset="2"/>
              <a:buNone/>
            </a:pPr>
            <a:r>
              <a:rPr lang="en-GB" altLang="en-US" sz="2800" b="1" dirty="0">
                <a:solidFill>
                  <a:schemeClr val="accent1">
                    <a:lumMod val="75000"/>
                  </a:schemeClr>
                </a:solidFill>
              </a:rPr>
              <a:t>Overview</a:t>
            </a:r>
            <a:endParaRPr lang="en-GB" altLang="en-US" sz="2800" dirty="0">
              <a:solidFill>
                <a:schemeClr val="accent1">
                  <a:lumMod val="75000"/>
                </a:schemeClr>
              </a:solidFill>
            </a:endParaRPr>
          </a:p>
        </p:txBody>
      </p:sp>
      <p:sp>
        <p:nvSpPr>
          <p:cNvPr id="4100" name="Rectangle 3"/>
          <p:cNvSpPr txBox="1">
            <a:spLocks noChangeArrowheads="1"/>
          </p:cNvSpPr>
          <p:nvPr/>
        </p:nvSpPr>
        <p:spPr bwMode="auto">
          <a:xfrm>
            <a:off x="380011" y="605643"/>
            <a:ext cx="8403628" cy="56326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spcBef>
                <a:spcPct val="20000"/>
              </a:spcBef>
              <a:buClr>
                <a:srgbClr val="0E438A"/>
              </a:buClr>
              <a:buSzPct val="110000"/>
              <a:buFont typeface="Wingdings" pitchFamily="2" charset="2"/>
              <a:buChar char="§"/>
              <a:defRPr sz="3200">
                <a:solidFill>
                  <a:srgbClr val="5C5C5C"/>
                </a:solidFill>
                <a:latin typeface="Verdana" pitchFamily="34" charset="0"/>
              </a:defRPr>
            </a:lvl1pPr>
            <a:lvl2pPr marL="742950" indent="-285750" eaLnBrk="0" hangingPunct="0">
              <a:spcBef>
                <a:spcPct val="20000"/>
              </a:spcBef>
              <a:buClr>
                <a:srgbClr val="0E438A"/>
              </a:buClr>
              <a:buFont typeface="Wingdings" pitchFamily="2" charset="2"/>
              <a:buChar char="Ø"/>
              <a:defRPr sz="2800">
                <a:solidFill>
                  <a:srgbClr val="5C5C5C"/>
                </a:solidFill>
                <a:latin typeface="Verdana" pitchFamily="34" charset="0"/>
              </a:defRPr>
            </a:lvl2pPr>
            <a:lvl3pPr marL="1143000" indent="-228600" eaLnBrk="0" hangingPunct="0">
              <a:spcBef>
                <a:spcPct val="20000"/>
              </a:spcBef>
              <a:buClr>
                <a:srgbClr val="0E438A"/>
              </a:buClr>
              <a:buFont typeface="Wingdings" pitchFamily="2" charset="2"/>
              <a:buChar char="§"/>
              <a:defRPr sz="2400">
                <a:solidFill>
                  <a:srgbClr val="5C5C5C"/>
                </a:solidFill>
                <a:latin typeface="Verdana" pitchFamily="34" charset="0"/>
              </a:defRPr>
            </a:lvl3pPr>
            <a:lvl4pPr marL="1600200" indent="-228600" eaLnBrk="0" hangingPunct="0">
              <a:spcBef>
                <a:spcPct val="20000"/>
              </a:spcBef>
              <a:buFont typeface="Verdana" pitchFamily="34" charset="0"/>
              <a:buChar char="–"/>
              <a:defRPr sz="2000">
                <a:solidFill>
                  <a:srgbClr val="5C5C5C"/>
                </a:solidFill>
                <a:latin typeface="Verdana" pitchFamily="34" charset="0"/>
              </a:defRPr>
            </a:lvl4pPr>
            <a:lvl5pPr marL="2057400" indent="-228600" eaLnBrk="0" hangingPunct="0">
              <a:spcBef>
                <a:spcPct val="20000"/>
              </a:spcBef>
              <a:buFont typeface="Verdana" pitchFamily="34" charset="0"/>
              <a:buChar char="–"/>
              <a:defRPr sz="2000">
                <a:solidFill>
                  <a:srgbClr val="5C5C5C"/>
                </a:solidFill>
                <a:latin typeface="Verdana" pitchFamily="34" charset="0"/>
              </a:defRPr>
            </a:lvl5pPr>
            <a:lvl6pPr marL="2514600" indent="-228600" eaLnBrk="0" fontAlgn="base" hangingPunct="0">
              <a:spcBef>
                <a:spcPct val="20000"/>
              </a:spcBef>
              <a:spcAft>
                <a:spcPct val="0"/>
              </a:spcAft>
              <a:buFont typeface="Verdana" pitchFamily="34" charset="0"/>
              <a:buChar char="–"/>
              <a:defRPr sz="2000">
                <a:solidFill>
                  <a:srgbClr val="5C5C5C"/>
                </a:solidFill>
                <a:latin typeface="Verdana" pitchFamily="34" charset="0"/>
              </a:defRPr>
            </a:lvl6pPr>
            <a:lvl7pPr marL="2971800" indent="-228600" eaLnBrk="0" fontAlgn="base" hangingPunct="0">
              <a:spcBef>
                <a:spcPct val="20000"/>
              </a:spcBef>
              <a:spcAft>
                <a:spcPct val="0"/>
              </a:spcAft>
              <a:buFont typeface="Verdana" pitchFamily="34" charset="0"/>
              <a:buChar char="–"/>
              <a:defRPr sz="2000">
                <a:solidFill>
                  <a:srgbClr val="5C5C5C"/>
                </a:solidFill>
                <a:latin typeface="Verdana" pitchFamily="34" charset="0"/>
              </a:defRPr>
            </a:lvl7pPr>
            <a:lvl8pPr marL="3429000" indent="-228600" eaLnBrk="0" fontAlgn="base" hangingPunct="0">
              <a:spcBef>
                <a:spcPct val="20000"/>
              </a:spcBef>
              <a:spcAft>
                <a:spcPct val="0"/>
              </a:spcAft>
              <a:buFont typeface="Verdana" pitchFamily="34" charset="0"/>
              <a:buChar char="–"/>
              <a:defRPr sz="2000">
                <a:solidFill>
                  <a:srgbClr val="5C5C5C"/>
                </a:solidFill>
                <a:latin typeface="Verdana" pitchFamily="34" charset="0"/>
              </a:defRPr>
            </a:lvl8pPr>
            <a:lvl9pPr marL="3886200" indent="-228600" eaLnBrk="0" fontAlgn="base" hangingPunct="0">
              <a:spcBef>
                <a:spcPct val="20000"/>
              </a:spcBef>
              <a:spcAft>
                <a:spcPct val="0"/>
              </a:spcAft>
              <a:buFont typeface="Verdana" pitchFamily="34" charset="0"/>
              <a:buChar char="–"/>
              <a:defRPr sz="2000">
                <a:solidFill>
                  <a:srgbClr val="5C5C5C"/>
                </a:solidFill>
                <a:latin typeface="Verdana" pitchFamily="34" charset="0"/>
              </a:defRPr>
            </a:lvl9pPr>
          </a:lstStyle>
          <a:p>
            <a:pPr algn="just">
              <a:spcBef>
                <a:spcPts val="0"/>
              </a:spcBef>
              <a:buFont typeface="Wingdings" pitchFamily="2" charset="2"/>
              <a:buNone/>
              <a:defRPr/>
            </a:pPr>
            <a:r>
              <a:rPr lang="en-GB" sz="1600" dirty="0" smtClean="0">
                <a:solidFill>
                  <a:schemeClr val="accent1">
                    <a:lumMod val="75000"/>
                  </a:schemeClr>
                </a:solidFill>
                <a:ea typeface="宋体" pitchFamily="2" charset="-122"/>
              </a:rPr>
              <a:t>Smart and sustainable city deployments will be carried out by a diverse ecosystem of providers in innovative domains, involving state-of-the-art technology, including critical and complex ICT implementations. </a:t>
            </a:r>
          </a:p>
          <a:p>
            <a:pPr algn="just">
              <a:defRPr/>
            </a:pPr>
            <a:r>
              <a:rPr lang="en-GB" sz="1600" dirty="0" smtClean="0">
                <a:solidFill>
                  <a:schemeClr val="accent1">
                    <a:lumMod val="75000"/>
                  </a:schemeClr>
                </a:solidFill>
                <a:ea typeface="宋体" pitchFamily="2" charset="-122"/>
              </a:rPr>
              <a:t>These deployments can address different components and city systems, like Intelligent Transportation, Connected Healthcare, Public Safety and Security, Emergency Services, Smart Grid and Smart Metering, Intelligent Buildings, etc. </a:t>
            </a:r>
          </a:p>
          <a:p>
            <a:pPr algn="just">
              <a:defRPr/>
            </a:pPr>
            <a:r>
              <a:rPr lang="en-GB" sz="1600" dirty="0" smtClean="0">
                <a:solidFill>
                  <a:schemeClr val="accent1">
                    <a:lumMod val="75000"/>
                  </a:schemeClr>
                </a:solidFill>
                <a:ea typeface="宋体" pitchFamily="2" charset="-122"/>
              </a:rPr>
              <a:t>Increasing ICT complexity, hyper-connectivity, namely through 'Internet of Things' environments, as well as the generation of significant amounts of data, will also mean increasing vulnerability, both to malicious attacks and unintentional incidents. By conceiving interconnected urban systems with Cyber-Security and Data Protection in mind, city administrators will be able to ensure service continuity, safety and well-being for citizens and businesses alike.</a:t>
            </a:r>
          </a:p>
          <a:p>
            <a:pPr algn="just">
              <a:defRPr/>
            </a:pPr>
            <a:r>
              <a:rPr lang="en-GB" sz="1600" dirty="0" smtClean="0">
                <a:solidFill>
                  <a:schemeClr val="accent1">
                    <a:lumMod val="75000"/>
                  </a:schemeClr>
                </a:solidFill>
                <a:ea typeface="宋体" pitchFamily="2" charset="-122"/>
              </a:rPr>
              <a:t>This draft Technical Report details these Cyber-Security and Data Protection considerations in Smart and sustainable city developments. It will explore the requirements and challenges of creating a secure, reliable and resilient smart and sustainable city. It will consider how administrations and the overall city ecosystems will need to provide innovative, resilient 'smart' solutions that leverage digital information while protecting against malicious violations, unintentional damage and natural disasters</a:t>
            </a:r>
            <a:r>
              <a:rPr lang="en-GB" sz="1600" dirty="0" smtClean="0">
                <a:solidFill>
                  <a:schemeClr val="accent1">
                    <a:lumMod val="75000"/>
                  </a:schemeClr>
                </a:solidFill>
                <a:ea typeface="宋体" pitchFamily="2" charset="-122"/>
              </a:rPr>
              <a:t>.</a:t>
            </a:r>
          </a:p>
          <a:p>
            <a:pPr algn="just">
              <a:buNone/>
              <a:defRPr/>
            </a:pPr>
            <a:r>
              <a:rPr lang="en-GB" sz="1600" b="1" dirty="0" smtClean="0">
                <a:solidFill>
                  <a:schemeClr val="accent1">
                    <a:lumMod val="75000"/>
                  </a:schemeClr>
                </a:solidFill>
                <a:ea typeface="宋体" pitchFamily="2" charset="-122"/>
              </a:rPr>
              <a:t/>
            </a:r>
            <a:br>
              <a:rPr lang="en-GB" sz="1600" b="1" dirty="0" smtClean="0">
                <a:solidFill>
                  <a:schemeClr val="accent1">
                    <a:lumMod val="75000"/>
                  </a:schemeClr>
                </a:solidFill>
                <a:ea typeface="宋体" pitchFamily="2" charset="-122"/>
              </a:rPr>
            </a:br>
            <a:r>
              <a:rPr lang="en-GB" sz="1600" b="1" dirty="0" smtClean="0">
                <a:solidFill>
                  <a:schemeClr val="accent1">
                    <a:lumMod val="75000"/>
                  </a:schemeClr>
                </a:solidFill>
                <a:ea typeface="宋体" pitchFamily="2" charset="-122"/>
              </a:rPr>
              <a:t> </a:t>
            </a:r>
          </a:p>
        </p:txBody>
      </p:sp>
    </p:spTree>
    <p:extLst>
      <p:ext uri="{BB962C8B-B14F-4D97-AF65-F5344CB8AC3E}">
        <p14:creationId xmlns:p14="http://schemas.microsoft.com/office/powerpoint/2010/main" val="57151141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3" name="TextBox 2"/>
          <p:cNvSpPr txBox="1">
            <a:spLocks noChangeArrowheads="1"/>
          </p:cNvSpPr>
          <p:nvPr/>
        </p:nvSpPr>
        <p:spPr bwMode="auto">
          <a:xfrm>
            <a:off x="684213" y="-34832"/>
            <a:ext cx="8459787"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lr>
                <a:srgbClr val="0E438A"/>
              </a:buClr>
              <a:buSzPct val="110000"/>
              <a:buFont typeface="Wingdings" pitchFamily="2" charset="2"/>
              <a:buChar char="§"/>
              <a:defRPr sz="3200">
                <a:solidFill>
                  <a:srgbClr val="5C5C5C"/>
                </a:solidFill>
                <a:latin typeface="Verdana" pitchFamily="34" charset="0"/>
              </a:defRPr>
            </a:lvl1pPr>
            <a:lvl2pPr marL="742950" indent="-285750" eaLnBrk="0" hangingPunct="0">
              <a:spcBef>
                <a:spcPct val="20000"/>
              </a:spcBef>
              <a:buClr>
                <a:srgbClr val="0E438A"/>
              </a:buClr>
              <a:buFont typeface="Wingdings" pitchFamily="2" charset="2"/>
              <a:buChar char="Ø"/>
              <a:defRPr sz="2800">
                <a:solidFill>
                  <a:srgbClr val="5C5C5C"/>
                </a:solidFill>
                <a:latin typeface="Verdana" pitchFamily="34" charset="0"/>
              </a:defRPr>
            </a:lvl2pPr>
            <a:lvl3pPr marL="1143000" indent="-228600" eaLnBrk="0" hangingPunct="0">
              <a:spcBef>
                <a:spcPct val="20000"/>
              </a:spcBef>
              <a:buClr>
                <a:srgbClr val="0E438A"/>
              </a:buClr>
              <a:buFont typeface="Wingdings" pitchFamily="2" charset="2"/>
              <a:buChar char="§"/>
              <a:defRPr sz="2400">
                <a:solidFill>
                  <a:srgbClr val="5C5C5C"/>
                </a:solidFill>
                <a:latin typeface="Verdana" pitchFamily="34" charset="0"/>
              </a:defRPr>
            </a:lvl3pPr>
            <a:lvl4pPr marL="1600200" indent="-228600" eaLnBrk="0" hangingPunct="0">
              <a:spcBef>
                <a:spcPct val="20000"/>
              </a:spcBef>
              <a:buFont typeface="Verdana" pitchFamily="34" charset="0"/>
              <a:buChar char="–"/>
              <a:defRPr sz="2000">
                <a:solidFill>
                  <a:srgbClr val="5C5C5C"/>
                </a:solidFill>
                <a:latin typeface="Verdana" pitchFamily="34" charset="0"/>
              </a:defRPr>
            </a:lvl4pPr>
            <a:lvl5pPr marL="2057400" indent="-228600" eaLnBrk="0" hangingPunct="0">
              <a:spcBef>
                <a:spcPct val="20000"/>
              </a:spcBef>
              <a:buFont typeface="Verdana" pitchFamily="34" charset="0"/>
              <a:buChar char="–"/>
              <a:defRPr sz="2000">
                <a:solidFill>
                  <a:srgbClr val="5C5C5C"/>
                </a:solidFill>
                <a:latin typeface="Verdana" pitchFamily="34" charset="0"/>
              </a:defRPr>
            </a:lvl5pPr>
            <a:lvl6pPr marL="2514600" indent="-228600" eaLnBrk="0" fontAlgn="base" hangingPunct="0">
              <a:spcBef>
                <a:spcPct val="20000"/>
              </a:spcBef>
              <a:spcAft>
                <a:spcPct val="0"/>
              </a:spcAft>
              <a:buFont typeface="Verdana" pitchFamily="34" charset="0"/>
              <a:buChar char="–"/>
              <a:defRPr sz="2000">
                <a:solidFill>
                  <a:srgbClr val="5C5C5C"/>
                </a:solidFill>
                <a:latin typeface="Verdana" pitchFamily="34" charset="0"/>
              </a:defRPr>
            </a:lvl6pPr>
            <a:lvl7pPr marL="2971800" indent="-228600" eaLnBrk="0" fontAlgn="base" hangingPunct="0">
              <a:spcBef>
                <a:spcPct val="20000"/>
              </a:spcBef>
              <a:spcAft>
                <a:spcPct val="0"/>
              </a:spcAft>
              <a:buFont typeface="Verdana" pitchFamily="34" charset="0"/>
              <a:buChar char="–"/>
              <a:defRPr sz="2000">
                <a:solidFill>
                  <a:srgbClr val="5C5C5C"/>
                </a:solidFill>
                <a:latin typeface="Verdana" pitchFamily="34" charset="0"/>
              </a:defRPr>
            </a:lvl7pPr>
            <a:lvl8pPr marL="3429000" indent="-228600" eaLnBrk="0" fontAlgn="base" hangingPunct="0">
              <a:spcBef>
                <a:spcPct val="20000"/>
              </a:spcBef>
              <a:spcAft>
                <a:spcPct val="0"/>
              </a:spcAft>
              <a:buFont typeface="Verdana" pitchFamily="34" charset="0"/>
              <a:buChar char="–"/>
              <a:defRPr sz="2000">
                <a:solidFill>
                  <a:srgbClr val="5C5C5C"/>
                </a:solidFill>
                <a:latin typeface="Verdana" pitchFamily="34" charset="0"/>
              </a:defRPr>
            </a:lvl8pPr>
            <a:lvl9pPr marL="3886200" indent="-228600" eaLnBrk="0" fontAlgn="base" hangingPunct="0">
              <a:spcBef>
                <a:spcPct val="20000"/>
              </a:spcBef>
              <a:spcAft>
                <a:spcPct val="0"/>
              </a:spcAft>
              <a:buFont typeface="Verdana" pitchFamily="34" charset="0"/>
              <a:buChar char="–"/>
              <a:defRPr sz="2000">
                <a:solidFill>
                  <a:srgbClr val="5C5C5C"/>
                </a:solidFill>
                <a:latin typeface="Verdana" pitchFamily="34" charset="0"/>
              </a:defRPr>
            </a:lvl9pPr>
          </a:lstStyle>
          <a:p>
            <a:pPr algn="ctr" eaLnBrk="1" hangingPunct="1">
              <a:spcBef>
                <a:spcPct val="0"/>
              </a:spcBef>
              <a:buClrTx/>
              <a:buSzTx/>
              <a:buFont typeface="Wingdings" pitchFamily="2" charset="2"/>
              <a:buNone/>
            </a:pPr>
            <a:r>
              <a:rPr lang="en-GB" altLang="en-US" sz="2800" b="1" dirty="0">
                <a:solidFill>
                  <a:schemeClr val="accent1">
                    <a:lumMod val="75000"/>
                  </a:schemeClr>
                </a:solidFill>
              </a:rPr>
              <a:t>Definition of SSC</a:t>
            </a:r>
            <a:endParaRPr lang="en-GB" altLang="en-US" sz="2800" dirty="0">
              <a:solidFill>
                <a:schemeClr val="accent1">
                  <a:lumMod val="75000"/>
                </a:schemeClr>
              </a:solidFill>
            </a:endParaRPr>
          </a:p>
        </p:txBody>
      </p:sp>
      <p:sp>
        <p:nvSpPr>
          <p:cNvPr id="5124" name="Rectangle 3"/>
          <p:cNvSpPr txBox="1">
            <a:spLocks noChangeArrowheads="1"/>
          </p:cNvSpPr>
          <p:nvPr/>
        </p:nvSpPr>
        <p:spPr bwMode="auto">
          <a:xfrm>
            <a:off x="1062039" y="1348277"/>
            <a:ext cx="7060684" cy="32248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spcBef>
                <a:spcPct val="20000"/>
              </a:spcBef>
              <a:buClr>
                <a:srgbClr val="0E438A"/>
              </a:buClr>
              <a:buSzPct val="110000"/>
              <a:buFont typeface="Wingdings" pitchFamily="2" charset="2"/>
              <a:buChar char="§"/>
              <a:defRPr sz="3200">
                <a:solidFill>
                  <a:srgbClr val="5C5C5C"/>
                </a:solidFill>
                <a:latin typeface="Verdana" pitchFamily="34" charset="0"/>
              </a:defRPr>
            </a:lvl1pPr>
            <a:lvl2pPr marL="742950" indent="-285750" eaLnBrk="0" hangingPunct="0">
              <a:spcBef>
                <a:spcPct val="20000"/>
              </a:spcBef>
              <a:buClr>
                <a:srgbClr val="0E438A"/>
              </a:buClr>
              <a:buFont typeface="Wingdings" pitchFamily="2" charset="2"/>
              <a:buChar char="Ø"/>
              <a:defRPr sz="2800">
                <a:solidFill>
                  <a:srgbClr val="5C5C5C"/>
                </a:solidFill>
                <a:latin typeface="Verdana" pitchFamily="34" charset="0"/>
              </a:defRPr>
            </a:lvl2pPr>
            <a:lvl3pPr marL="1143000" indent="-228600" eaLnBrk="0" hangingPunct="0">
              <a:spcBef>
                <a:spcPct val="20000"/>
              </a:spcBef>
              <a:buClr>
                <a:srgbClr val="0E438A"/>
              </a:buClr>
              <a:buFont typeface="Wingdings" pitchFamily="2" charset="2"/>
              <a:buChar char="§"/>
              <a:defRPr sz="2400">
                <a:solidFill>
                  <a:srgbClr val="5C5C5C"/>
                </a:solidFill>
                <a:latin typeface="Verdana" pitchFamily="34" charset="0"/>
              </a:defRPr>
            </a:lvl3pPr>
            <a:lvl4pPr marL="1600200" indent="-228600" eaLnBrk="0" hangingPunct="0">
              <a:spcBef>
                <a:spcPct val="20000"/>
              </a:spcBef>
              <a:buFont typeface="Verdana" pitchFamily="34" charset="0"/>
              <a:buChar char="–"/>
              <a:defRPr sz="2000">
                <a:solidFill>
                  <a:srgbClr val="5C5C5C"/>
                </a:solidFill>
                <a:latin typeface="Verdana" pitchFamily="34" charset="0"/>
              </a:defRPr>
            </a:lvl4pPr>
            <a:lvl5pPr marL="2057400" indent="-228600" eaLnBrk="0" hangingPunct="0">
              <a:spcBef>
                <a:spcPct val="20000"/>
              </a:spcBef>
              <a:buFont typeface="Verdana" pitchFamily="34" charset="0"/>
              <a:buChar char="–"/>
              <a:defRPr sz="2000">
                <a:solidFill>
                  <a:srgbClr val="5C5C5C"/>
                </a:solidFill>
                <a:latin typeface="Verdana" pitchFamily="34" charset="0"/>
              </a:defRPr>
            </a:lvl5pPr>
            <a:lvl6pPr marL="2514600" indent="-228600" eaLnBrk="0" fontAlgn="base" hangingPunct="0">
              <a:spcBef>
                <a:spcPct val="20000"/>
              </a:spcBef>
              <a:spcAft>
                <a:spcPct val="0"/>
              </a:spcAft>
              <a:buFont typeface="Verdana" pitchFamily="34" charset="0"/>
              <a:buChar char="–"/>
              <a:defRPr sz="2000">
                <a:solidFill>
                  <a:srgbClr val="5C5C5C"/>
                </a:solidFill>
                <a:latin typeface="Verdana" pitchFamily="34" charset="0"/>
              </a:defRPr>
            </a:lvl6pPr>
            <a:lvl7pPr marL="2971800" indent="-228600" eaLnBrk="0" fontAlgn="base" hangingPunct="0">
              <a:spcBef>
                <a:spcPct val="20000"/>
              </a:spcBef>
              <a:spcAft>
                <a:spcPct val="0"/>
              </a:spcAft>
              <a:buFont typeface="Verdana" pitchFamily="34" charset="0"/>
              <a:buChar char="–"/>
              <a:defRPr sz="2000">
                <a:solidFill>
                  <a:srgbClr val="5C5C5C"/>
                </a:solidFill>
                <a:latin typeface="Verdana" pitchFamily="34" charset="0"/>
              </a:defRPr>
            </a:lvl7pPr>
            <a:lvl8pPr marL="3429000" indent="-228600" eaLnBrk="0" fontAlgn="base" hangingPunct="0">
              <a:spcBef>
                <a:spcPct val="20000"/>
              </a:spcBef>
              <a:spcAft>
                <a:spcPct val="0"/>
              </a:spcAft>
              <a:buFont typeface="Verdana" pitchFamily="34" charset="0"/>
              <a:buChar char="–"/>
              <a:defRPr sz="2000">
                <a:solidFill>
                  <a:srgbClr val="5C5C5C"/>
                </a:solidFill>
                <a:latin typeface="Verdana" pitchFamily="34" charset="0"/>
              </a:defRPr>
            </a:lvl8pPr>
            <a:lvl9pPr marL="3886200" indent="-228600" eaLnBrk="0" fontAlgn="base" hangingPunct="0">
              <a:spcBef>
                <a:spcPct val="20000"/>
              </a:spcBef>
              <a:spcAft>
                <a:spcPct val="0"/>
              </a:spcAft>
              <a:buFont typeface="Verdana" pitchFamily="34" charset="0"/>
              <a:buChar char="–"/>
              <a:defRPr sz="2000">
                <a:solidFill>
                  <a:srgbClr val="5C5C5C"/>
                </a:solidFill>
                <a:latin typeface="Verdana" pitchFamily="34" charset="0"/>
              </a:defRPr>
            </a:lvl9pPr>
          </a:lstStyle>
          <a:p>
            <a:pPr algn="just">
              <a:lnSpc>
                <a:spcPct val="150000"/>
              </a:lnSpc>
              <a:buFont typeface="Wingdings" pitchFamily="2" charset="2"/>
              <a:buNone/>
            </a:pPr>
            <a:r>
              <a:rPr lang="en-US" altLang="en-US" sz="2000" dirty="0">
                <a:solidFill>
                  <a:schemeClr val="accent1">
                    <a:lumMod val="75000"/>
                  </a:schemeClr>
                </a:solidFill>
              </a:rPr>
              <a:t>“A smart sustainable city is an innovative city that uses information and communication technologies (ICTs) and other means to improve quality of life, efficiency of urban operation and services, and competitiveness, while ensuring that it meets the needs of present and future generations with respect to economic, social and environmental aspects”.</a:t>
            </a:r>
            <a:endParaRPr lang="en-GB" altLang="en-US" sz="2000" dirty="0">
              <a:solidFill>
                <a:schemeClr val="accent1">
                  <a:lumMod val="75000"/>
                </a:schemeClr>
              </a:solidFill>
            </a:endParaRPr>
          </a:p>
        </p:txBody>
      </p:sp>
    </p:spTree>
    <p:extLst>
      <p:ext uri="{BB962C8B-B14F-4D97-AF65-F5344CB8AC3E}">
        <p14:creationId xmlns:p14="http://schemas.microsoft.com/office/powerpoint/2010/main" val="354551453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7" name="TextBox 2"/>
          <p:cNvSpPr txBox="1">
            <a:spLocks noChangeArrowheads="1"/>
          </p:cNvSpPr>
          <p:nvPr/>
        </p:nvSpPr>
        <p:spPr bwMode="auto">
          <a:xfrm>
            <a:off x="971550" y="0"/>
            <a:ext cx="7200900" cy="522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lr>
                <a:srgbClr val="0E438A"/>
              </a:buClr>
              <a:buSzPct val="110000"/>
              <a:buFont typeface="Wingdings" pitchFamily="2" charset="2"/>
              <a:buChar char="§"/>
              <a:defRPr sz="3200">
                <a:solidFill>
                  <a:srgbClr val="5C5C5C"/>
                </a:solidFill>
                <a:latin typeface="Verdana" pitchFamily="34" charset="0"/>
              </a:defRPr>
            </a:lvl1pPr>
            <a:lvl2pPr marL="742950" indent="-285750" eaLnBrk="0" hangingPunct="0">
              <a:spcBef>
                <a:spcPct val="20000"/>
              </a:spcBef>
              <a:buClr>
                <a:srgbClr val="0E438A"/>
              </a:buClr>
              <a:buFont typeface="Wingdings" pitchFamily="2" charset="2"/>
              <a:buChar char="Ø"/>
              <a:defRPr sz="2800">
                <a:solidFill>
                  <a:srgbClr val="5C5C5C"/>
                </a:solidFill>
                <a:latin typeface="Verdana" pitchFamily="34" charset="0"/>
              </a:defRPr>
            </a:lvl2pPr>
            <a:lvl3pPr marL="1143000" indent="-228600" eaLnBrk="0" hangingPunct="0">
              <a:spcBef>
                <a:spcPct val="20000"/>
              </a:spcBef>
              <a:buClr>
                <a:srgbClr val="0E438A"/>
              </a:buClr>
              <a:buFont typeface="Wingdings" pitchFamily="2" charset="2"/>
              <a:buChar char="§"/>
              <a:defRPr sz="2400">
                <a:solidFill>
                  <a:srgbClr val="5C5C5C"/>
                </a:solidFill>
                <a:latin typeface="Verdana" pitchFamily="34" charset="0"/>
              </a:defRPr>
            </a:lvl3pPr>
            <a:lvl4pPr marL="1600200" indent="-228600" eaLnBrk="0" hangingPunct="0">
              <a:spcBef>
                <a:spcPct val="20000"/>
              </a:spcBef>
              <a:buFont typeface="Verdana" pitchFamily="34" charset="0"/>
              <a:buChar char="–"/>
              <a:defRPr sz="2000">
                <a:solidFill>
                  <a:srgbClr val="5C5C5C"/>
                </a:solidFill>
                <a:latin typeface="Verdana" pitchFamily="34" charset="0"/>
              </a:defRPr>
            </a:lvl4pPr>
            <a:lvl5pPr marL="2057400" indent="-228600" eaLnBrk="0" hangingPunct="0">
              <a:spcBef>
                <a:spcPct val="20000"/>
              </a:spcBef>
              <a:buFont typeface="Verdana" pitchFamily="34" charset="0"/>
              <a:buChar char="–"/>
              <a:defRPr sz="2000">
                <a:solidFill>
                  <a:srgbClr val="5C5C5C"/>
                </a:solidFill>
                <a:latin typeface="Verdana" pitchFamily="34" charset="0"/>
              </a:defRPr>
            </a:lvl5pPr>
            <a:lvl6pPr marL="2514600" indent="-228600" eaLnBrk="0" fontAlgn="base" hangingPunct="0">
              <a:spcBef>
                <a:spcPct val="20000"/>
              </a:spcBef>
              <a:spcAft>
                <a:spcPct val="0"/>
              </a:spcAft>
              <a:buFont typeface="Verdana" pitchFamily="34" charset="0"/>
              <a:buChar char="–"/>
              <a:defRPr sz="2000">
                <a:solidFill>
                  <a:srgbClr val="5C5C5C"/>
                </a:solidFill>
                <a:latin typeface="Verdana" pitchFamily="34" charset="0"/>
              </a:defRPr>
            </a:lvl6pPr>
            <a:lvl7pPr marL="2971800" indent="-228600" eaLnBrk="0" fontAlgn="base" hangingPunct="0">
              <a:spcBef>
                <a:spcPct val="20000"/>
              </a:spcBef>
              <a:spcAft>
                <a:spcPct val="0"/>
              </a:spcAft>
              <a:buFont typeface="Verdana" pitchFamily="34" charset="0"/>
              <a:buChar char="–"/>
              <a:defRPr sz="2000">
                <a:solidFill>
                  <a:srgbClr val="5C5C5C"/>
                </a:solidFill>
                <a:latin typeface="Verdana" pitchFamily="34" charset="0"/>
              </a:defRPr>
            </a:lvl7pPr>
            <a:lvl8pPr marL="3429000" indent="-228600" eaLnBrk="0" fontAlgn="base" hangingPunct="0">
              <a:spcBef>
                <a:spcPct val="20000"/>
              </a:spcBef>
              <a:spcAft>
                <a:spcPct val="0"/>
              </a:spcAft>
              <a:buFont typeface="Verdana" pitchFamily="34" charset="0"/>
              <a:buChar char="–"/>
              <a:defRPr sz="2000">
                <a:solidFill>
                  <a:srgbClr val="5C5C5C"/>
                </a:solidFill>
                <a:latin typeface="Verdana" pitchFamily="34" charset="0"/>
              </a:defRPr>
            </a:lvl8pPr>
            <a:lvl9pPr marL="3886200" indent="-228600" eaLnBrk="0" fontAlgn="base" hangingPunct="0">
              <a:spcBef>
                <a:spcPct val="20000"/>
              </a:spcBef>
              <a:spcAft>
                <a:spcPct val="0"/>
              </a:spcAft>
              <a:buFont typeface="Verdana" pitchFamily="34" charset="0"/>
              <a:buChar char="–"/>
              <a:defRPr sz="2000">
                <a:solidFill>
                  <a:srgbClr val="5C5C5C"/>
                </a:solidFill>
                <a:latin typeface="Verdana" pitchFamily="34" charset="0"/>
              </a:defRPr>
            </a:lvl9pPr>
          </a:lstStyle>
          <a:p>
            <a:pPr algn="ctr" eaLnBrk="1" hangingPunct="1">
              <a:spcBef>
                <a:spcPct val="0"/>
              </a:spcBef>
              <a:buClrTx/>
              <a:buSzTx/>
              <a:buFont typeface="Arial" pitchFamily="34" charset="0"/>
              <a:buNone/>
            </a:pPr>
            <a:r>
              <a:rPr lang="en-US" altLang="en-US" sz="2800" b="1" dirty="0">
                <a:solidFill>
                  <a:schemeClr val="accent1">
                    <a:lumMod val="75000"/>
                  </a:schemeClr>
                </a:solidFill>
              </a:rPr>
              <a:t>The SSC cyber-equation</a:t>
            </a:r>
            <a:endParaRPr lang="en-US" altLang="en-US" sz="2400" b="1" dirty="0">
              <a:solidFill>
                <a:schemeClr val="accent1">
                  <a:lumMod val="75000"/>
                </a:schemeClr>
              </a:solidFill>
            </a:endParaRPr>
          </a:p>
        </p:txBody>
      </p:sp>
      <p:sp>
        <p:nvSpPr>
          <p:cNvPr id="6148" name="Rectangle 3"/>
          <p:cNvSpPr txBox="1">
            <a:spLocks noChangeArrowheads="1"/>
          </p:cNvSpPr>
          <p:nvPr/>
        </p:nvSpPr>
        <p:spPr bwMode="auto">
          <a:xfrm>
            <a:off x="820738" y="745672"/>
            <a:ext cx="7885112" cy="1555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marL="285750" indent="-285750" eaLnBrk="0" hangingPunct="0">
              <a:spcBef>
                <a:spcPct val="20000"/>
              </a:spcBef>
              <a:buClr>
                <a:srgbClr val="0E438A"/>
              </a:buClr>
              <a:buSzPct val="110000"/>
              <a:buFont typeface="Wingdings" pitchFamily="2" charset="2"/>
              <a:buChar char="§"/>
              <a:defRPr sz="3200">
                <a:solidFill>
                  <a:srgbClr val="5C5C5C"/>
                </a:solidFill>
                <a:latin typeface="Verdana" pitchFamily="34" charset="0"/>
              </a:defRPr>
            </a:lvl1pPr>
            <a:lvl2pPr marL="742950" indent="-285750" eaLnBrk="0" hangingPunct="0">
              <a:spcBef>
                <a:spcPct val="20000"/>
              </a:spcBef>
              <a:buClr>
                <a:srgbClr val="0E438A"/>
              </a:buClr>
              <a:buFont typeface="Wingdings" pitchFamily="2" charset="2"/>
              <a:buChar char="Ø"/>
              <a:defRPr sz="2800">
                <a:solidFill>
                  <a:srgbClr val="5C5C5C"/>
                </a:solidFill>
                <a:latin typeface="Verdana" pitchFamily="34" charset="0"/>
              </a:defRPr>
            </a:lvl2pPr>
            <a:lvl3pPr marL="1143000" indent="-228600" eaLnBrk="0" hangingPunct="0">
              <a:spcBef>
                <a:spcPct val="20000"/>
              </a:spcBef>
              <a:buClr>
                <a:srgbClr val="0E438A"/>
              </a:buClr>
              <a:buFont typeface="Wingdings" pitchFamily="2" charset="2"/>
              <a:buChar char="§"/>
              <a:defRPr sz="2400">
                <a:solidFill>
                  <a:srgbClr val="5C5C5C"/>
                </a:solidFill>
                <a:latin typeface="Verdana" pitchFamily="34" charset="0"/>
              </a:defRPr>
            </a:lvl3pPr>
            <a:lvl4pPr marL="1600200" indent="-228600" eaLnBrk="0" hangingPunct="0">
              <a:spcBef>
                <a:spcPct val="20000"/>
              </a:spcBef>
              <a:buFont typeface="Verdana" pitchFamily="34" charset="0"/>
              <a:buChar char="–"/>
              <a:defRPr sz="2000">
                <a:solidFill>
                  <a:srgbClr val="5C5C5C"/>
                </a:solidFill>
                <a:latin typeface="Verdana" pitchFamily="34" charset="0"/>
              </a:defRPr>
            </a:lvl4pPr>
            <a:lvl5pPr marL="2057400" indent="-228600" eaLnBrk="0" hangingPunct="0">
              <a:spcBef>
                <a:spcPct val="20000"/>
              </a:spcBef>
              <a:buFont typeface="Verdana" pitchFamily="34" charset="0"/>
              <a:buChar char="–"/>
              <a:defRPr sz="2000">
                <a:solidFill>
                  <a:srgbClr val="5C5C5C"/>
                </a:solidFill>
                <a:latin typeface="Verdana" pitchFamily="34" charset="0"/>
              </a:defRPr>
            </a:lvl5pPr>
            <a:lvl6pPr marL="2514600" indent="-228600" eaLnBrk="0" fontAlgn="base" hangingPunct="0">
              <a:spcBef>
                <a:spcPct val="20000"/>
              </a:spcBef>
              <a:spcAft>
                <a:spcPct val="0"/>
              </a:spcAft>
              <a:buFont typeface="Verdana" pitchFamily="34" charset="0"/>
              <a:buChar char="–"/>
              <a:defRPr sz="2000">
                <a:solidFill>
                  <a:srgbClr val="5C5C5C"/>
                </a:solidFill>
                <a:latin typeface="Verdana" pitchFamily="34" charset="0"/>
              </a:defRPr>
            </a:lvl6pPr>
            <a:lvl7pPr marL="2971800" indent="-228600" eaLnBrk="0" fontAlgn="base" hangingPunct="0">
              <a:spcBef>
                <a:spcPct val="20000"/>
              </a:spcBef>
              <a:spcAft>
                <a:spcPct val="0"/>
              </a:spcAft>
              <a:buFont typeface="Verdana" pitchFamily="34" charset="0"/>
              <a:buChar char="–"/>
              <a:defRPr sz="2000">
                <a:solidFill>
                  <a:srgbClr val="5C5C5C"/>
                </a:solidFill>
                <a:latin typeface="Verdana" pitchFamily="34" charset="0"/>
              </a:defRPr>
            </a:lvl7pPr>
            <a:lvl8pPr marL="3429000" indent="-228600" eaLnBrk="0" fontAlgn="base" hangingPunct="0">
              <a:spcBef>
                <a:spcPct val="20000"/>
              </a:spcBef>
              <a:spcAft>
                <a:spcPct val="0"/>
              </a:spcAft>
              <a:buFont typeface="Verdana" pitchFamily="34" charset="0"/>
              <a:buChar char="–"/>
              <a:defRPr sz="2000">
                <a:solidFill>
                  <a:srgbClr val="5C5C5C"/>
                </a:solidFill>
                <a:latin typeface="Verdana" pitchFamily="34" charset="0"/>
              </a:defRPr>
            </a:lvl8pPr>
            <a:lvl9pPr marL="3886200" indent="-228600" eaLnBrk="0" fontAlgn="base" hangingPunct="0">
              <a:spcBef>
                <a:spcPct val="20000"/>
              </a:spcBef>
              <a:spcAft>
                <a:spcPct val="0"/>
              </a:spcAft>
              <a:buFont typeface="Verdana" pitchFamily="34" charset="0"/>
              <a:buChar char="–"/>
              <a:defRPr sz="2000">
                <a:solidFill>
                  <a:srgbClr val="5C5C5C"/>
                </a:solidFill>
                <a:latin typeface="Verdana" pitchFamily="34" charset="0"/>
              </a:defRPr>
            </a:lvl9pPr>
          </a:lstStyle>
          <a:p>
            <a:pPr>
              <a:spcBef>
                <a:spcPct val="0"/>
              </a:spcBef>
            </a:pPr>
            <a:r>
              <a:rPr lang="en-GB" altLang="en-US" sz="2000" dirty="0">
                <a:solidFill>
                  <a:schemeClr val="accent1">
                    <a:lumMod val="75000"/>
                  </a:schemeClr>
                </a:solidFill>
              </a:rPr>
              <a:t>“Smart and Sustainable Cities” have ICT as key enabler</a:t>
            </a:r>
          </a:p>
          <a:p>
            <a:pPr>
              <a:spcBef>
                <a:spcPct val="0"/>
              </a:spcBef>
            </a:pPr>
            <a:r>
              <a:rPr lang="en-GB" altLang="en-US" sz="2000" dirty="0">
                <a:solidFill>
                  <a:schemeClr val="accent1">
                    <a:lumMod val="75000"/>
                  </a:schemeClr>
                </a:solidFill>
              </a:rPr>
              <a:t>This implies: </a:t>
            </a:r>
          </a:p>
          <a:p>
            <a:pPr lvl="1">
              <a:spcBef>
                <a:spcPct val="0"/>
              </a:spcBef>
            </a:pPr>
            <a:r>
              <a:rPr lang="en-GB" altLang="en-US" sz="1600" dirty="0">
                <a:solidFill>
                  <a:schemeClr val="accent1">
                    <a:lumMod val="75000"/>
                  </a:schemeClr>
                </a:solidFill>
              </a:rPr>
              <a:t>Highly complexity of the ICT systems</a:t>
            </a:r>
          </a:p>
          <a:p>
            <a:pPr lvl="1">
              <a:spcBef>
                <a:spcPct val="0"/>
              </a:spcBef>
            </a:pPr>
            <a:r>
              <a:rPr lang="en-GB" altLang="en-US" sz="1600" dirty="0">
                <a:solidFill>
                  <a:schemeClr val="accent1">
                    <a:lumMod val="75000"/>
                  </a:schemeClr>
                </a:solidFill>
              </a:rPr>
              <a:t>Highly interconnected components</a:t>
            </a:r>
          </a:p>
          <a:p>
            <a:pPr lvl="1">
              <a:spcBef>
                <a:spcPct val="0"/>
              </a:spcBef>
            </a:pPr>
            <a:r>
              <a:rPr lang="en-GB" altLang="en-US" sz="1600" dirty="0">
                <a:solidFill>
                  <a:schemeClr val="accent1">
                    <a:lumMod val="75000"/>
                  </a:schemeClr>
                </a:solidFill>
              </a:rPr>
              <a:t>High volume of data generated</a:t>
            </a:r>
          </a:p>
        </p:txBody>
      </p:sp>
      <p:grpSp>
        <p:nvGrpSpPr>
          <p:cNvPr id="7" name="Group 6"/>
          <p:cNvGrpSpPr>
            <a:grpSpLocks/>
          </p:cNvGrpSpPr>
          <p:nvPr/>
        </p:nvGrpSpPr>
        <p:grpSpPr bwMode="auto">
          <a:xfrm>
            <a:off x="1460095" y="2509837"/>
            <a:ext cx="5592762" cy="3349625"/>
            <a:chOff x="620496" y="393978"/>
            <a:chExt cx="5098070" cy="2635408"/>
          </a:xfrm>
          <a:solidFill>
            <a:schemeClr val="tx1">
              <a:lumMod val="50000"/>
            </a:schemeClr>
          </a:solidFill>
        </p:grpSpPr>
        <p:sp>
          <p:nvSpPr>
            <p:cNvPr id="8" name="Rectangle 7"/>
            <p:cNvSpPr/>
            <p:nvPr/>
          </p:nvSpPr>
          <p:spPr bwMode="auto">
            <a:xfrm>
              <a:off x="620496" y="393978"/>
              <a:ext cx="5098070" cy="2635408"/>
            </a:xfrm>
            <a:prstGeom prst="rect">
              <a:avLst/>
            </a:prstGeom>
            <a:solidFill>
              <a:schemeClr val="tx2">
                <a:lumMod val="50000"/>
              </a:schemeClr>
            </a:solidFill>
            <a:ln w="19050" cap="flat" cmpd="sng" algn="ctr">
              <a:noFill/>
              <a:prstDash val="solid"/>
              <a:round/>
              <a:headEnd type="none" w="med" len="med"/>
              <a:tailEnd type="none" w="med" len="med"/>
            </a:ln>
            <a:effectLst/>
            <a:scene3d>
              <a:camera prst="orthographicFront"/>
              <a:lightRig rig="threePt" dir="t"/>
            </a:scene3d>
            <a:sp3d>
              <a:bevelT/>
            </a:sp3d>
          </p:spPr>
          <p:txBody>
            <a:bodyPr anchor="ctr"/>
            <a:lstStyle/>
            <a:p>
              <a:pPr algn="ctr">
                <a:lnSpc>
                  <a:spcPct val="90000"/>
                </a:lnSpc>
                <a:buFontTx/>
                <a:buNone/>
                <a:defRPr/>
              </a:pPr>
              <a:endParaRPr lang="en-GB" sz="2400" dirty="0">
                <a:latin typeface="+mn-lt"/>
                <a:ea typeface="宋体" pitchFamily="2" charset="-122"/>
              </a:endParaRPr>
            </a:p>
          </p:txBody>
        </p:sp>
        <p:sp>
          <p:nvSpPr>
            <p:cNvPr id="9" name="Rectangle 8"/>
            <p:cNvSpPr/>
            <p:nvPr/>
          </p:nvSpPr>
          <p:spPr>
            <a:xfrm>
              <a:off x="620496" y="420516"/>
              <a:ext cx="5098069" cy="2034073"/>
            </a:xfrm>
            <a:prstGeom prst="rect">
              <a:avLst/>
            </a:prstGeom>
            <a:solidFill>
              <a:schemeClr val="tx2">
                <a:lumMod val="50000"/>
              </a:schemeClr>
            </a:solidFill>
            <a:ln>
              <a:noFill/>
            </a:ln>
            <a:scene3d>
              <a:camera prst="orthographicFront"/>
              <a:lightRig rig="flat" dir="tl">
                <a:rot lat="0" lon="0" rev="6600000"/>
              </a:lightRig>
            </a:scene3d>
            <a:sp3d/>
          </p:spPr>
          <p:txBody>
            <a:bodyPr>
              <a:spAutoFit/>
            </a:bodyPr>
            <a:lstStyle/>
            <a:p>
              <a:pPr>
                <a:lnSpc>
                  <a:spcPct val="150000"/>
                </a:lnSpc>
                <a:defRPr/>
              </a:pPr>
              <a:r>
                <a:rPr lang="en-GB" sz="3200" b="1" dirty="0">
                  <a:solidFill>
                    <a:srgbClr val="FFC000"/>
                  </a:solidFill>
                  <a:ea typeface="宋体" pitchFamily="2" charset="-122"/>
                </a:rPr>
                <a:t>  </a:t>
              </a:r>
              <a:r>
                <a:rPr lang="en-GB" sz="3200" b="1" dirty="0">
                  <a:solidFill>
                    <a:schemeClr val="bg1">
                      <a:lumMod val="75000"/>
                      <a:lumOff val="25000"/>
                    </a:schemeClr>
                  </a:solidFill>
                  <a:latin typeface="Segoe Script" panose="020B0504020000000003" pitchFamily="34" charset="0"/>
                  <a:ea typeface="宋体" pitchFamily="2" charset="-122"/>
                </a:rPr>
                <a:t>Hyper-connectivity </a:t>
              </a:r>
              <a:r>
                <a:rPr lang="en-GB" sz="3200" b="1" dirty="0">
                  <a:solidFill>
                    <a:schemeClr val="bg1"/>
                  </a:solidFill>
                  <a:latin typeface="Segoe Script" panose="020B0504020000000003" pitchFamily="34" charset="0"/>
                  <a:ea typeface="宋体" pitchFamily="2" charset="-122"/>
                </a:rPr>
                <a:t>+</a:t>
              </a:r>
            </a:p>
            <a:p>
              <a:pPr>
                <a:lnSpc>
                  <a:spcPct val="150000"/>
                </a:lnSpc>
                <a:defRPr/>
              </a:pPr>
              <a:r>
                <a:rPr lang="en-GB" sz="3200" b="1" dirty="0">
                  <a:solidFill>
                    <a:schemeClr val="bg1">
                      <a:lumMod val="75000"/>
                      <a:lumOff val="25000"/>
                    </a:schemeClr>
                  </a:solidFill>
                  <a:latin typeface="Segoe Script" panose="020B0504020000000003" pitchFamily="34" charset="0"/>
                  <a:ea typeface="宋体" pitchFamily="2" charset="-122"/>
                </a:rPr>
                <a:t>  Hyper-complexity   </a:t>
              </a:r>
              <a:r>
                <a:rPr lang="en-GB" sz="3200" b="1" dirty="0">
                  <a:solidFill>
                    <a:schemeClr val="bg1"/>
                  </a:solidFill>
                  <a:latin typeface="Segoe Script" panose="020B0504020000000003" pitchFamily="34" charset="0"/>
                  <a:ea typeface="宋体" pitchFamily="2" charset="-122"/>
                </a:rPr>
                <a:t>+</a:t>
              </a:r>
            </a:p>
            <a:p>
              <a:pPr>
                <a:lnSpc>
                  <a:spcPct val="150000"/>
                </a:lnSpc>
                <a:defRPr/>
              </a:pPr>
              <a:r>
                <a:rPr lang="en-GB" sz="3200" b="1" dirty="0">
                  <a:solidFill>
                    <a:schemeClr val="bg1">
                      <a:lumMod val="75000"/>
                      <a:lumOff val="25000"/>
                    </a:schemeClr>
                  </a:solidFill>
                  <a:latin typeface="Segoe Script" panose="020B0504020000000003" pitchFamily="34" charset="0"/>
                  <a:ea typeface="宋体" pitchFamily="2" charset="-122"/>
                </a:rPr>
                <a:t>  Hyper-volume of data</a:t>
              </a:r>
            </a:p>
            <a:p>
              <a:pPr>
                <a:defRPr/>
              </a:pPr>
              <a:r>
                <a:rPr lang="en-GB" b="1" dirty="0" smtClean="0">
                  <a:solidFill>
                    <a:schemeClr val="bg1">
                      <a:lumMod val="75000"/>
                      <a:lumOff val="25000"/>
                    </a:schemeClr>
                  </a:solidFill>
                  <a:ea typeface="宋体" pitchFamily="2" charset="-122"/>
                </a:rPr>
                <a:t>_______________________________________________ </a:t>
              </a:r>
              <a:endParaRPr lang="en-GB" b="1" dirty="0">
                <a:solidFill>
                  <a:schemeClr val="bg1">
                    <a:lumMod val="75000"/>
                    <a:lumOff val="25000"/>
                  </a:schemeClr>
                </a:solidFill>
                <a:ea typeface="宋体" pitchFamily="2" charset="-122"/>
              </a:endParaRPr>
            </a:p>
          </p:txBody>
        </p:sp>
      </p:grpSp>
      <p:grpSp>
        <p:nvGrpSpPr>
          <p:cNvPr id="10" name="Group 9"/>
          <p:cNvGrpSpPr>
            <a:grpSpLocks/>
          </p:cNvGrpSpPr>
          <p:nvPr/>
        </p:nvGrpSpPr>
        <p:grpSpPr bwMode="auto">
          <a:xfrm>
            <a:off x="1460765" y="2509837"/>
            <a:ext cx="5691187" cy="3349625"/>
            <a:chOff x="2126946" y="2863282"/>
            <a:chExt cx="5548258" cy="3313889"/>
          </a:xfrm>
        </p:grpSpPr>
        <p:grpSp>
          <p:nvGrpSpPr>
            <p:cNvPr id="6151" name="Group 10"/>
            <p:cNvGrpSpPr>
              <a:grpSpLocks/>
            </p:cNvGrpSpPr>
            <p:nvPr/>
          </p:nvGrpSpPr>
          <p:grpSpPr bwMode="auto">
            <a:xfrm>
              <a:off x="2126946" y="2863282"/>
              <a:ext cx="5548258" cy="3313889"/>
              <a:chOff x="3748917" y="3342254"/>
              <a:chExt cx="5548258" cy="3313889"/>
            </a:xfrm>
          </p:grpSpPr>
          <p:sp>
            <p:nvSpPr>
              <p:cNvPr id="13" name="Oval 12"/>
              <p:cNvSpPr/>
              <p:nvPr/>
            </p:nvSpPr>
            <p:spPr bwMode="auto">
              <a:xfrm>
                <a:off x="5450881" y="3808300"/>
                <a:ext cx="2091016" cy="2097654"/>
              </a:xfrm>
              <a:prstGeom prst="ellipse">
                <a:avLst/>
              </a:prstGeom>
              <a:noFill/>
              <a:ln w="38100" cap="flat" cmpd="sng" algn="ctr">
                <a:solidFill>
                  <a:srgbClr val="C00000"/>
                </a:solidFill>
                <a:prstDash val="solid"/>
                <a:round/>
                <a:headEnd type="none" w="med" len="med"/>
                <a:tailEnd type="none" w="med" len="med"/>
              </a:ln>
              <a:effectLst/>
              <a:scene3d>
                <a:camera prst="orthographicFront"/>
                <a:lightRig rig="threePt" dir="t"/>
              </a:scene3d>
              <a:sp3d/>
            </p:spPr>
            <p:txBody>
              <a:bodyPr anchor="ctr"/>
              <a:lstStyle/>
              <a:p>
                <a:pPr algn="ctr">
                  <a:lnSpc>
                    <a:spcPct val="90000"/>
                  </a:lnSpc>
                  <a:buFontTx/>
                  <a:buNone/>
                  <a:defRPr/>
                </a:pPr>
                <a:endParaRPr lang="en-GB" sz="2400" dirty="0">
                  <a:latin typeface="+mn-lt"/>
                  <a:ea typeface="宋体" pitchFamily="2" charset="-122"/>
                </a:endParaRPr>
              </a:p>
            </p:txBody>
          </p:sp>
          <p:sp>
            <p:nvSpPr>
              <p:cNvPr id="14" name="Oval 13"/>
              <p:cNvSpPr/>
              <p:nvPr/>
            </p:nvSpPr>
            <p:spPr bwMode="auto">
              <a:xfrm>
                <a:off x="5825155" y="4209177"/>
                <a:ext cx="1369358" cy="1302788"/>
              </a:xfrm>
              <a:prstGeom prst="ellipse">
                <a:avLst/>
              </a:prstGeom>
              <a:noFill/>
              <a:ln w="38100" cap="flat" cmpd="sng" algn="ctr">
                <a:solidFill>
                  <a:srgbClr val="C00000"/>
                </a:solidFill>
                <a:prstDash val="solid"/>
                <a:round/>
                <a:headEnd type="none" w="med" len="med"/>
                <a:tailEnd type="none" w="med" len="med"/>
              </a:ln>
              <a:effectLst/>
              <a:scene3d>
                <a:camera prst="orthographicFront"/>
                <a:lightRig rig="threePt" dir="t"/>
              </a:scene3d>
              <a:sp3d/>
            </p:spPr>
            <p:txBody>
              <a:bodyPr anchor="ctr"/>
              <a:lstStyle/>
              <a:p>
                <a:pPr algn="ctr">
                  <a:lnSpc>
                    <a:spcPct val="90000"/>
                  </a:lnSpc>
                  <a:buFontTx/>
                  <a:buNone/>
                  <a:defRPr/>
                </a:pPr>
                <a:endParaRPr lang="en-GB" sz="2400" dirty="0">
                  <a:latin typeface="+mn-lt"/>
                  <a:ea typeface="宋体" pitchFamily="2" charset="-122"/>
                </a:endParaRPr>
              </a:p>
            </p:txBody>
          </p:sp>
          <p:sp>
            <p:nvSpPr>
              <p:cNvPr id="15" name="Oval 14"/>
              <p:cNvSpPr/>
              <p:nvPr/>
            </p:nvSpPr>
            <p:spPr bwMode="auto">
              <a:xfrm>
                <a:off x="6185986" y="4567206"/>
                <a:ext cx="609603" cy="551431"/>
              </a:xfrm>
              <a:prstGeom prst="ellipse">
                <a:avLst/>
              </a:prstGeom>
              <a:noFill/>
              <a:ln w="38100" cap="flat" cmpd="sng" algn="ctr">
                <a:solidFill>
                  <a:srgbClr val="C00000"/>
                </a:solidFill>
                <a:prstDash val="solid"/>
                <a:round/>
                <a:headEnd type="none" w="med" len="med"/>
                <a:tailEnd type="none" w="med" len="med"/>
              </a:ln>
              <a:effectLst/>
              <a:scene3d>
                <a:camera prst="orthographicFront"/>
                <a:lightRig rig="threePt" dir="t"/>
              </a:scene3d>
              <a:sp3d/>
            </p:spPr>
            <p:txBody>
              <a:bodyPr anchor="ctr"/>
              <a:lstStyle/>
              <a:p>
                <a:pPr>
                  <a:lnSpc>
                    <a:spcPct val="90000"/>
                  </a:lnSpc>
                  <a:defRPr/>
                </a:pPr>
                <a:endParaRPr lang="en-GB" dirty="0">
                  <a:latin typeface="+mn-lt"/>
                  <a:ea typeface="宋体" pitchFamily="2" charset="-122"/>
                </a:endParaRPr>
              </a:p>
            </p:txBody>
          </p:sp>
          <p:cxnSp>
            <p:nvCxnSpPr>
              <p:cNvPr id="16" name="Straight Connector 15"/>
              <p:cNvCxnSpPr/>
              <p:nvPr/>
            </p:nvCxnSpPr>
            <p:spPr bwMode="auto">
              <a:xfrm>
                <a:off x="6509835" y="3342254"/>
                <a:ext cx="6752" cy="3313889"/>
              </a:xfrm>
              <a:prstGeom prst="line">
                <a:avLst/>
              </a:prstGeom>
              <a:ln w="38100">
                <a:solidFill>
                  <a:srgbClr val="C00000"/>
                </a:solidFill>
                <a:headEnd type="none" w="med" len="med"/>
                <a:tailEnd type="none" w="med" len="med"/>
              </a:ln>
              <a:scene3d>
                <a:camera prst="orthographicFront"/>
                <a:lightRig rig="threePt" dir="t"/>
              </a:scene3d>
              <a:sp3d/>
            </p:spPr>
            <p:style>
              <a:lnRef idx="3">
                <a:schemeClr val="accent3"/>
              </a:lnRef>
              <a:fillRef idx="0">
                <a:schemeClr val="accent3"/>
              </a:fillRef>
              <a:effectRef idx="2">
                <a:schemeClr val="accent3"/>
              </a:effectRef>
              <a:fontRef idx="minor">
                <a:schemeClr val="tx1"/>
              </a:fontRef>
            </p:style>
          </p:cxnSp>
          <p:cxnSp>
            <p:nvCxnSpPr>
              <p:cNvPr id="17" name="Straight Connector 16"/>
              <p:cNvCxnSpPr/>
              <p:nvPr/>
            </p:nvCxnSpPr>
            <p:spPr bwMode="auto">
              <a:xfrm flipH="1" flipV="1">
                <a:off x="3748917" y="4871949"/>
                <a:ext cx="5451652" cy="6775"/>
              </a:xfrm>
              <a:prstGeom prst="line">
                <a:avLst/>
              </a:prstGeom>
              <a:ln w="38100">
                <a:solidFill>
                  <a:srgbClr val="C00000"/>
                </a:solidFill>
                <a:headEnd type="none" w="med" len="med"/>
                <a:tailEnd type="none" w="med" len="med"/>
              </a:ln>
              <a:scene3d>
                <a:camera prst="orthographicFront"/>
                <a:lightRig rig="threePt" dir="t"/>
              </a:scene3d>
              <a:sp3d/>
            </p:spPr>
            <p:style>
              <a:lnRef idx="3">
                <a:schemeClr val="accent3"/>
              </a:lnRef>
              <a:fillRef idx="0">
                <a:schemeClr val="accent3"/>
              </a:fillRef>
              <a:effectRef idx="2">
                <a:schemeClr val="accent3"/>
              </a:effectRef>
              <a:fontRef idx="minor">
                <a:schemeClr val="tx1"/>
              </a:fontRef>
            </p:style>
          </p:cxnSp>
          <p:sp>
            <p:nvSpPr>
              <p:cNvPr id="6164" name="Rectangle 17"/>
              <p:cNvSpPr>
                <a:spLocks noChangeArrowheads="1"/>
              </p:cNvSpPr>
              <p:nvPr/>
            </p:nvSpPr>
            <p:spPr bwMode="auto">
              <a:xfrm>
                <a:off x="3748917" y="5907044"/>
                <a:ext cx="5548258" cy="7490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txBody>
              <a:bodyPr>
                <a:spAutoFit/>
              </a:bodyPr>
              <a:lstStyle>
                <a:lvl1pPr eaLnBrk="0" hangingPunct="0">
                  <a:spcBef>
                    <a:spcPct val="20000"/>
                  </a:spcBef>
                  <a:buClr>
                    <a:srgbClr val="0E438A"/>
                  </a:buClr>
                  <a:buSzPct val="110000"/>
                  <a:buFont typeface="Wingdings" pitchFamily="2" charset="2"/>
                  <a:buChar char="§"/>
                  <a:defRPr sz="3200">
                    <a:solidFill>
                      <a:srgbClr val="5C5C5C"/>
                    </a:solidFill>
                    <a:latin typeface="Verdana" pitchFamily="34" charset="0"/>
                  </a:defRPr>
                </a:lvl1pPr>
                <a:lvl2pPr marL="742950" indent="-285750" eaLnBrk="0" hangingPunct="0">
                  <a:spcBef>
                    <a:spcPct val="20000"/>
                  </a:spcBef>
                  <a:buClr>
                    <a:srgbClr val="0E438A"/>
                  </a:buClr>
                  <a:buFont typeface="Wingdings" pitchFamily="2" charset="2"/>
                  <a:buChar char="Ø"/>
                  <a:defRPr sz="2800">
                    <a:solidFill>
                      <a:srgbClr val="5C5C5C"/>
                    </a:solidFill>
                    <a:latin typeface="Verdana" pitchFamily="34" charset="0"/>
                  </a:defRPr>
                </a:lvl2pPr>
                <a:lvl3pPr marL="1143000" indent="-228600" eaLnBrk="0" hangingPunct="0">
                  <a:spcBef>
                    <a:spcPct val="20000"/>
                  </a:spcBef>
                  <a:buClr>
                    <a:srgbClr val="0E438A"/>
                  </a:buClr>
                  <a:buFont typeface="Wingdings" pitchFamily="2" charset="2"/>
                  <a:buChar char="§"/>
                  <a:defRPr sz="2400">
                    <a:solidFill>
                      <a:srgbClr val="5C5C5C"/>
                    </a:solidFill>
                    <a:latin typeface="Verdana" pitchFamily="34" charset="0"/>
                  </a:defRPr>
                </a:lvl3pPr>
                <a:lvl4pPr marL="1600200" indent="-228600" eaLnBrk="0" hangingPunct="0">
                  <a:spcBef>
                    <a:spcPct val="20000"/>
                  </a:spcBef>
                  <a:buFont typeface="Verdana" pitchFamily="34" charset="0"/>
                  <a:buChar char="–"/>
                  <a:defRPr sz="2000">
                    <a:solidFill>
                      <a:srgbClr val="5C5C5C"/>
                    </a:solidFill>
                    <a:latin typeface="Verdana" pitchFamily="34" charset="0"/>
                  </a:defRPr>
                </a:lvl4pPr>
                <a:lvl5pPr marL="2057400" indent="-228600" eaLnBrk="0" hangingPunct="0">
                  <a:spcBef>
                    <a:spcPct val="20000"/>
                  </a:spcBef>
                  <a:buFont typeface="Verdana" pitchFamily="34" charset="0"/>
                  <a:buChar char="–"/>
                  <a:defRPr sz="2000">
                    <a:solidFill>
                      <a:srgbClr val="5C5C5C"/>
                    </a:solidFill>
                    <a:latin typeface="Verdana" pitchFamily="34" charset="0"/>
                  </a:defRPr>
                </a:lvl5pPr>
                <a:lvl6pPr marL="2514600" indent="-228600" eaLnBrk="0" fontAlgn="base" hangingPunct="0">
                  <a:spcBef>
                    <a:spcPct val="20000"/>
                  </a:spcBef>
                  <a:spcAft>
                    <a:spcPct val="0"/>
                  </a:spcAft>
                  <a:buFont typeface="Verdana" pitchFamily="34" charset="0"/>
                  <a:buChar char="–"/>
                  <a:defRPr sz="2000">
                    <a:solidFill>
                      <a:srgbClr val="5C5C5C"/>
                    </a:solidFill>
                    <a:latin typeface="Verdana" pitchFamily="34" charset="0"/>
                  </a:defRPr>
                </a:lvl6pPr>
                <a:lvl7pPr marL="2971800" indent="-228600" eaLnBrk="0" fontAlgn="base" hangingPunct="0">
                  <a:spcBef>
                    <a:spcPct val="20000"/>
                  </a:spcBef>
                  <a:spcAft>
                    <a:spcPct val="0"/>
                  </a:spcAft>
                  <a:buFont typeface="Verdana" pitchFamily="34" charset="0"/>
                  <a:buChar char="–"/>
                  <a:defRPr sz="2000">
                    <a:solidFill>
                      <a:srgbClr val="5C5C5C"/>
                    </a:solidFill>
                    <a:latin typeface="Verdana" pitchFamily="34" charset="0"/>
                  </a:defRPr>
                </a:lvl7pPr>
                <a:lvl8pPr marL="3429000" indent="-228600" eaLnBrk="0" fontAlgn="base" hangingPunct="0">
                  <a:spcBef>
                    <a:spcPct val="20000"/>
                  </a:spcBef>
                  <a:spcAft>
                    <a:spcPct val="0"/>
                  </a:spcAft>
                  <a:buFont typeface="Verdana" pitchFamily="34" charset="0"/>
                  <a:buChar char="–"/>
                  <a:defRPr sz="2000">
                    <a:solidFill>
                      <a:srgbClr val="5C5C5C"/>
                    </a:solidFill>
                    <a:latin typeface="Verdana" pitchFamily="34" charset="0"/>
                  </a:defRPr>
                </a:lvl8pPr>
                <a:lvl9pPr marL="3886200" indent="-228600" eaLnBrk="0" fontAlgn="base" hangingPunct="0">
                  <a:spcBef>
                    <a:spcPct val="20000"/>
                  </a:spcBef>
                  <a:spcAft>
                    <a:spcPct val="0"/>
                  </a:spcAft>
                  <a:buFont typeface="Verdana" pitchFamily="34" charset="0"/>
                  <a:buChar char="–"/>
                  <a:defRPr sz="2000">
                    <a:solidFill>
                      <a:srgbClr val="5C5C5C"/>
                    </a:solidFill>
                    <a:latin typeface="Verdana" pitchFamily="34" charset="0"/>
                  </a:defRPr>
                </a:lvl9pPr>
              </a:lstStyle>
              <a:p>
                <a:pPr eaLnBrk="1" hangingPunct="1">
                  <a:lnSpc>
                    <a:spcPct val="90000"/>
                  </a:lnSpc>
                  <a:spcBef>
                    <a:spcPct val="0"/>
                  </a:spcBef>
                  <a:buClrTx/>
                  <a:buSzTx/>
                  <a:buFont typeface="Arial" pitchFamily="34" charset="0"/>
                  <a:buNone/>
                </a:pPr>
                <a:r>
                  <a:rPr lang="en-GB" altLang="en-US" sz="4800" b="1" dirty="0">
                    <a:solidFill>
                      <a:srgbClr val="C00000"/>
                    </a:solidFill>
                  </a:rPr>
                  <a:t>=</a:t>
                </a:r>
                <a:r>
                  <a:rPr lang="en-GB" altLang="en-US" sz="3600" dirty="0">
                    <a:solidFill>
                      <a:srgbClr val="C00000"/>
                    </a:solidFill>
                    <a:latin typeface="Stencil" pitchFamily="82" charset="0"/>
                  </a:rPr>
                  <a:t>High vulnerability</a:t>
                </a:r>
                <a:endParaRPr lang="en-GB" altLang="en-US" sz="4000" dirty="0">
                  <a:solidFill>
                    <a:srgbClr val="C00000"/>
                  </a:solidFill>
                  <a:latin typeface="Stencil" pitchFamily="82" charset="0"/>
                </a:endParaRPr>
              </a:p>
            </p:txBody>
          </p:sp>
        </p:grpSp>
        <p:sp>
          <p:nvSpPr>
            <p:cNvPr id="12" name="Oval 11"/>
            <p:cNvSpPr/>
            <p:nvPr/>
          </p:nvSpPr>
          <p:spPr bwMode="auto">
            <a:xfrm>
              <a:off x="4787324" y="4298777"/>
              <a:ext cx="201192" cy="166480"/>
            </a:xfrm>
            <a:prstGeom prst="ellipse">
              <a:avLst/>
            </a:prstGeom>
            <a:solidFill>
              <a:srgbClr val="C00000"/>
            </a:solidFill>
            <a:ln w="38100" cap="flat" cmpd="sng" algn="ctr">
              <a:noFill/>
              <a:prstDash val="solid"/>
              <a:round/>
              <a:headEnd type="none" w="med" len="med"/>
              <a:tailEnd type="none" w="med" len="med"/>
            </a:ln>
            <a:effectLst/>
          </p:spPr>
          <p:txBody>
            <a:bodyPr anchor="ctr"/>
            <a:lstStyle/>
            <a:p>
              <a:pPr algn="ctr">
                <a:lnSpc>
                  <a:spcPct val="90000"/>
                </a:lnSpc>
                <a:buFontTx/>
                <a:buNone/>
                <a:defRPr/>
              </a:pPr>
              <a:endParaRPr lang="en-US" sz="2400" dirty="0">
                <a:latin typeface="+mn-lt"/>
                <a:ea typeface="宋体" pitchFamily="2" charset="-122"/>
              </a:endParaRPr>
            </a:p>
          </p:txBody>
        </p:sp>
      </p:grpSp>
    </p:spTree>
    <p:extLst>
      <p:ext uri="{BB962C8B-B14F-4D97-AF65-F5344CB8AC3E}">
        <p14:creationId xmlns:p14="http://schemas.microsoft.com/office/powerpoint/2010/main" val="311885523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TextBox 2"/>
          <p:cNvSpPr txBox="1">
            <a:spLocks noChangeArrowheads="1"/>
          </p:cNvSpPr>
          <p:nvPr/>
        </p:nvSpPr>
        <p:spPr bwMode="auto">
          <a:xfrm>
            <a:off x="755650" y="-72084"/>
            <a:ext cx="8278813"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lr>
                <a:srgbClr val="0E438A"/>
              </a:buClr>
              <a:buSzPct val="110000"/>
              <a:buFont typeface="Wingdings" pitchFamily="2" charset="2"/>
              <a:buChar char="§"/>
              <a:defRPr sz="3200">
                <a:solidFill>
                  <a:srgbClr val="5C5C5C"/>
                </a:solidFill>
                <a:latin typeface="Verdana" pitchFamily="34" charset="0"/>
              </a:defRPr>
            </a:lvl1pPr>
            <a:lvl2pPr marL="742950" indent="-285750" eaLnBrk="0" hangingPunct="0">
              <a:spcBef>
                <a:spcPct val="20000"/>
              </a:spcBef>
              <a:buClr>
                <a:srgbClr val="0E438A"/>
              </a:buClr>
              <a:buFont typeface="Wingdings" pitchFamily="2" charset="2"/>
              <a:buChar char="Ø"/>
              <a:defRPr sz="2800">
                <a:solidFill>
                  <a:srgbClr val="5C5C5C"/>
                </a:solidFill>
                <a:latin typeface="Verdana" pitchFamily="34" charset="0"/>
              </a:defRPr>
            </a:lvl2pPr>
            <a:lvl3pPr marL="1143000" indent="-228600" eaLnBrk="0" hangingPunct="0">
              <a:spcBef>
                <a:spcPct val="20000"/>
              </a:spcBef>
              <a:buClr>
                <a:srgbClr val="0E438A"/>
              </a:buClr>
              <a:buFont typeface="Wingdings" pitchFamily="2" charset="2"/>
              <a:buChar char="§"/>
              <a:defRPr sz="2400">
                <a:solidFill>
                  <a:srgbClr val="5C5C5C"/>
                </a:solidFill>
                <a:latin typeface="Verdana" pitchFamily="34" charset="0"/>
              </a:defRPr>
            </a:lvl3pPr>
            <a:lvl4pPr marL="1600200" indent="-228600" eaLnBrk="0" hangingPunct="0">
              <a:spcBef>
                <a:spcPct val="20000"/>
              </a:spcBef>
              <a:buFont typeface="Verdana" pitchFamily="34" charset="0"/>
              <a:buChar char="–"/>
              <a:defRPr sz="2000">
                <a:solidFill>
                  <a:srgbClr val="5C5C5C"/>
                </a:solidFill>
                <a:latin typeface="Verdana" pitchFamily="34" charset="0"/>
              </a:defRPr>
            </a:lvl4pPr>
            <a:lvl5pPr marL="2057400" indent="-228600" eaLnBrk="0" hangingPunct="0">
              <a:spcBef>
                <a:spcPct val="20000"/>
              </a:spcBef>
              <a:buFont typeface="Verdana" pitchFamily="34" charset="0"/>
              <a:buChar char="–"/>
              <a:defRPr sz="2000">
                <a:solidFill>
                  <a:srgbClr val="5C5C5C"/>
                </a:solidFill>
                <a:latin typeface="Verdana" pitchFamily="34" charset="0"/>
              </a:defRPr>
            </a:lvl5pPr>
            <a:lvl6pPr marL="2514600" indent="-228600" eaLnBrk="0" fontAlgn="base" hangingPunct="0">
              <a:spcBef>
                <a:spcPct val="20000"/>
              </a:spcBef>
              <a:spcAft>
                <a:spcPct val="0"/>
              </a:spcAft>
              <a:buFont typeface="Verdana" pitchFamily="34" charset="0"/>
              <a:buChar char="–"/>
              <a:defRPr sz="2000">
                <a:solidFill>
                  <a:srgbClr val="5C5C5C"/>
                </a:solidFill>
                <a:latin typeface="Verdana" pitchFamily="34" charset="0"/>
              </a:defRPr>
            </a:lvl6pPr>
            <a:lvl7pPr marL="2971800" indent="-228600" eaLnBrk="0" fontAlgn="base" hangingPunct="0">
              <a:spcBef>
                <a:spcPct val="20000"/>
              </a:spcBef>
              <a:spcAft>
                <a:spcPct val="0"/>
              </a:spcAft>
              <a:buFont typeface="Verdana" pitchFamily="34" charset="0"/>
              <a:buChar char="–"/>
              <a:defRPr sz="2000">
                <a:solidFill>
                  <a:srgbClr val="5C5C5C"/>
                </a:solidFill>
                <a:latin typeface="Verdana" pitchFamily="34" charset="0"/>
              </a:defRPr>
            </a:lvl7pPr>
            <a:lvl8pPr marL="3429000" indent="-228600" eaLnBrk="0" fontAlgn="base" hangingPunct="0">
              <a:spcBef>
                <a:spcPct val="20000"/>
              </a:spcBef>
              <a:spcAft>
                <a:spcPct val="0"/>
              </a:spcAft>
              <a:buFont typeface="Verdana" pitchFamily="34" charset="0"/>
              <a:buChar char="–"/>
              <a:defRPr sz="2000">
                <a:solidFill>
                  <a:srgbClr val="5C5C5C"/>
                </a:solidFill>
                <a:latin typeface="Verdana" pitchFamily="34" charset="0"/>
              </a:defRPr>
            </a:lvl8pPr>
            <a:lvl9pPr marL="3886200" indent="-228600" eaLnBrk="0" fontAlgn="base" hangingPunct="0">
              <a:spcBef>
                <a:spcPct val="20000"/>
              </a:spcBef>
              <a:spcAft>
                <a:spcPct val="0"/>
              </a:spcAft>
              <a:buFont typeface="Verdana" pitchFamily="34" charset="0"/>
              <a:buChar char="–"/>
              <a:defRPr sz="2000">
                <a:solidFill>
                  <a:srgbClr val="5C5C5C"/>
                </a:solidFill>
                <a:latin typeface="Verdana" pitchFamily="34" charset="0"/>
              </a:defRPr>
            </a:lvl9pPr>
          </a:lstStyle>
          <a:p>
            <a:pPr algn="ctr" eaLnBrk="1" hangingPunct="1">
              <a:spcBef>
                <a:spcPct val="0"/>
              </a:spcBef>
              <a:buClrTx/>
              <a:buSzTx/>
              <a:buFont typeface="Wingdings" pitchFamily="2" charset="2"/>
              <a:buNone/>
            </a:pPr>
            <a:r>
              <a:rPr lang="en-US" altLang="en-US" sz="2800" b="1" dirty="0">
                <a:solidFill>
                  <a:schemeClr val="accent1">
                    <a:lumMod val="75000"/>
                  </a:schemeClr>
                </a:solidFill>
              </a:rPr>
              <a:t>A resilient Smart and Sustainable City…</a:t>
            </a:r>
          </a:p>
        </p:txBody>
      </p:sp>
      <p:sp>
        <p:nvSpPr>
          <p:cNvPr id="7173" name="Slide Number Placeholder 6"/>
          <p:cNvSpPr>
            <a:spLocks noGrp="1"/>
          </p:cNvSpPr>
          <p:nvPr>
            <p:ph type="sldNum" sz="quarter" idx="4294967295"/>
          </p:nvPr>
        </p:nvSpPr>
        <p:spPr>
          <a:xfrm>
            <a:off x="8548688" y="6397625"/>
            <a:ext cx="153987" cy="153988"/>
          </a:xfrm>
          <a:prstGeom prst="rect">
            <a:avLst/>
          </a:prstGeom>
        </p:spPr>
        <p:txBody>
          <a:bodyPr/>
          <a:lstStyle>
            <a:lvl1pPr eaLnBrk="0" hangingPunct="0">
              <a:spcBef>
                <a:spcPct val="20000"/>
              </a:spcBef>
              <a:buClr>
                <a:srgbClr val="0E438A"/>
              </a:buClr>
              <a:buSzPct val="110000"/>
              <a:buFont typeface="Wingdings" pitchFamily="2" charset="2"/>
              <a:buChar char="§"/>
              <a:defRPr sz="3200">
                <a:solidFill>
                  <a:srgbClr val="5C5C5C"/>
                </a:solidFill>
                <a:latin typeface="Verdana" pitchFamily="34" charset="0"/>
              </a:defRPr>
            </a:lvl1pPr>
            <a:lvl2pPr marL="742950" indent="-285750" eaLnBrk="0" hangingPunct="0">
              <a:spcBef>
                <a:spcPct val="20000"/>
              </a:spcBef>
              <a:buClr>
                <a:srgbClr val="0E438A"/>
              </a:buClr>
              <a:buFont typeface="Wingdings" pitchFamily="2" charset="2"/>
              <a:buChar char="Ø"/>
              <a:defRPr sz="2800">
                <a:solidFill>
                  <a:srgbClr val="5C5C5C"/>
                </a:solidFill>
                <a:latin typeface="Verdana" pitchFamily="34" charset="0"/>
              </a:defRPr>
            </a:lvl2pPr>
            <a:lvl3pPr marL="1143000" indent="-228600" eaLnBrk="0" hangingPunct="0">
              <a:spcBef>
                <a:spcPct val="20000"/>
              </a:spcBef>
              <a:buClr>
                <a:srgbClr val="0E438A"/>
              </a:buClr>
              <a:buFont typeface="Wingdings" pitchFamily="2" charset="2"/>
              <a:buChar char="§"/>
              <a:defRPr sz="2400">
                <a:solidFill>
                  <a:srgbClr val="5C5C5C"/>
                </a:solidFill>
                <a:latin typeface="Verdana" pitchFamily="34" charset="0"/>
              </a:defRPr>
            </a:lvl3pPr>
            <a:lvl4pPr marL="1600200" indent="-228600" eaLnBrk="0" hangingPunct="0">
              <a:spcBef>
                <a:spcPct val="20000"/>
              </a:spcBef>
              <a:buFont typeface="Verdana" pitchFamily="34" charset="0"/>
              <a:buChar char="–"/>
              <a:defRPr sz="2000">
                <a:solidFill>
                  <a:srgbClr val="5C5C5C"/>
                </a:solidFill>
                <a:latin typeface="Verdana" pitchFamily="34" charset="0"/>
              </a:defRPr>
            </a:lvl4pPr>
            <a:lvl5pPr marL="2057400" indent="-228600" eaLnBrk="0" hangingPunct="0">
              <a:spcBef>
                <a:spcPct val="20000"/>
              </a:spcBef>
              <a:buFont typeface="Verdana" pitchFamily="34" charset="0"/>
              <a:buChar char="–"/>
              <a:defRPr sz="2000">
                <a:solidFill>
                  <a:srgbClr val="5C5C5C"/>
                </a:solidFill>
                <a:latin typeface="Verdana" pitchFamily="34" charset="0"/>
              </a:defRPr>
            </a:lvl5pPr>
            <a:lvl6pPr marL="2514600" indent="-228600" eaLnBrk="0" fontAlgn="base" hangingPunct="0">
              <a:spcBef>
                <a:spcPct val="20000"/>
              </a:spcBef>
              <a:spcAft>
                <a:spcPct val="0"/>
              </a:spcAft>
              <a:buFont typeface="Verdana" pitchFamily="34" charset="0"/>
              <a:buChar char="–"/>
              <a:defRPr sz="2000">
                <a:solidFill>
                  <a:srgbClr val="5C5C5C"/>
                </a:solidFill>
                <a:latin typeface="Verdana" pitchFamily="34" charset="0"/>
              </a:defRPr>
            </a:lvl6pPr>
            <a:lvl7pPr marL="2971800" indent="-228600" eaLnBrk="0" fontAlgn="base" hangingPunct="0">
              <a:spcBef>
                <a:spcPct val="20000"/>
              </a:spcBef>
              <a:spcAft>
                <a:spcPct val="0"/>
              </a:spcAft>
              <a:buFont typeface="Verdana" pitchFamily="34" charset="0"/>
              <a:buChar char="–"/>
              <a:defRPr sz="2000">
                <a:solidFill>
                  <a:srgbClr val="5C5C5C"/>
                </a:solidFill>
                <a:latin typeface="Verdana" pitchFamily="34" charset="0"/>
              </a:defRPr>
            </a:lvl7pPr>
            <a:lvl8pPr marL="3429000" indent="-228600" eaLnBrk="0" fontAlgn="base" hangingPunct="0">
              <a:spcBef>
                <a:spcPct val="20000"/>
              </a:spcBef>
              <a:spcAft>
                <a:spcPct val="0"/>
              </a:spcAft>
              <a:buFont typeface="Verdana" pitchFamily="34" charset="0"/>
              <a:buChar char="–"/>
              <a:defRPr sz="2000">
                <a:solidFill>
                  <a:srgbClr val="5C5C5C"/>
                </a:solidFill>
                <a:latin typeface="Verdana" pitchFamily="34" charset="0"/>
              </a:defRPr>
            </a:lvl8pPr>
            <a:lvl9pPr marL="3886200" indent="-228600" eaLnBrk="0" fontAlgn="base" hangingPunct="0">
              <a:spcBef>
                <a:spcPct val="20000"/>
              </a:spcBef>
              <a:spcAft>
                <a:spcPct val="0"/>
              </a:spcAft>
              <a:buFont typeface="Verdana" pitchFamily="34" charset="0"/>
              <a:buChar char="–"/>
              <a:defRPr sz="2000">
                <a:solidFill>
                  <a:srgbClr val="5C5C5C"/>
                </a:solidFill>
                <a:latin typeface="Verdana" pitchFamily="34" charset="0"/>
              </a:defRPr>
            </a:lvl9pPr>
          </a:lstStyle>
          <a:p>
            <a:pPr eaLnBrk="1" hangingPunct="1">
              <a:spcBef>
                <a:spcPct val="0"/>
              </a:spcBef>
              <a:buClrTx/>
              <a:buSzTx/>
              <a:buFont typeface="Arial" pitchFamily="34" charset="0"/>
              <a:buNone/>
            </a:pPr>
            <a:fld id="{631B519C-B3DA-4850-8798-A08ACAEBB590}" type="slidenum">
              <a:rPr lang="en-US" altLang="en-US" sz="1000" smtClean="0">
                <a:solidFill>
                  <a:srgbClr val="0E438A"/>
                </a:solidFill>
                <a:latin typeface="Zurich BT"/>
                <a:ea typeface="SimSun" pitchFamily="2" charset="-122"/>
              </a:rPr>
              <a:pPr eaLnBrk="1" hangingPunct="1">
                <a:spcBef>
                  <a:spcPct val="0"/>
                </a:spcBef>
                <a:buClrTx/>
                <a:buSzTx/>
                <a:buFont typeface="Arial" pitchFamily="34" charset="0"/>
                <a:buNone/>
              </a:pPr>
              <a:t>6</a:t>
            </a:fld>
            <a:endParaRPr lang="en-US" altLang="en-US" sz="1000" smtClean="0">
              <a:solidFill>
                <a:srgbClr val="0E438A"/>
              </a:solidFill>
              <a:latin typeface="Zurich BT"/>
              <a:ea typeface="SimSun" pitchFamily="2" charset="-122"/>
            </a:endParaRPr>
          </a:p>
        </p:txBody>
      </p:sp>
      <p:pic>
        <p:nvPicPr>
          <p:cNvPr id="20" name="Picture 6"/>
          <p:cNvPicPr>
            <a:picLocks noChangeAspect="1" noChangeArrowheads="1"/>
          </p:cNvPicPr>
          <p:nvPr/>
        </p:nvPicPr>
        <p:blipFill>
          <a:blip r:embed="rId3" cstate="email">
            <a:duotone>
              <a:schemeClr val="accent1">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2434442" y="558140"/>
            <a:ext cx="6592041" cy="5321690"/>
          </a:xfrm>
          <a:prstGeom prst="rect">
            <a:avLst/>
          </a:prstGeom>
          <a:ln>
            <a:noFill/>
          </a:ln>
          <a:effectLst/>
          <a:extLst/>
        </p:spPr>
      </p:pic>
      <p:grpSp>
        <p:nvGrpSpPr>
          <p:cNvPr id="21" name="Group 20"/>
          <p:cNvGrpSpPr>
            <a:grpSpLocks/>
          </p:cNvGrpSpPr>
          <p:nvPr/>
        </p:nvGrpSpPr>
        <p:grpSpPr bwMode="auto">
          <a:xfrm>
            <a:off x="3674271" y="1404036"/>
            <a:ext cx="5399088" cy="3919538"/>
            <a:chOff x="2024141" y="2188110"/>
            <a:chExt cx="5398877" cy="3918857"/>
          </a:xfrm>
        </p:grpSpPr>
        <p:grpSp>
          <p:nvGrpSpPr>
            <p:cNvPr id="7176" name="Group 21"/>
            <p:cNvGrpSpPr>
              <a:grpSpLocks/>
            </p:cNvGrpSpPr>
            <p:nvPr/>
          </p:nvGrpSpPr>
          <p:grpSpPr bwMode="auto">
            <a:xfrm>
              <a:off x="2024141" y="2188110"/>
              <a:ext cx="5398877" cy="3918857"/>
              <a:chOff x="3646112" y="2667082"/>
              <a:chExt cx="5398877" cy="3918857"/>
            </a:xfrm>
          </p:grpSpPr>
          <p:sp>
            <p:nvSpPr>
              <p:cNvPr id="24" name="Oval 23"/>
              <p:cNvSpPr/>
              <p:nvPr/>
            </p:nvSpPr>
            <p:spPr bwMode="auto">
              <a:xfrm>
                <a:off x="5286327" y="3621231"/>
                <a:ext cx="2091016" cy="2097654"/>
              </a:xfrm>
              <a:prstGeom prst="ellipse">
                <a:avLst/>
              </a:prstGeom>
              <a:noFill/>
              <a:ln w="38100" cap="flat" cmpd="sng" algn="ctr">
                <a:solidFill>
                  <a:srgbClr val="C00000"/>
                </a:solidFill>
                <a:prstDash val="solid"/>
                <a:round/>
                <a:headEnd type="none" w="med" len="med"/>
                <a:tailEnd type="none" w="med" len="med"/>
              </a:ln>
              <a:effectLst/>
              <a:scene3d>
                <a:camera prst="orthographicFront"/>
                <a:lightRig rig="threePt" dir="t"/>
              </a:scene3d>
              <a:sp3d/>
            </p:spPr>
            <p:txBody>
              <a:bodyPr anchor="ctr"/>
              <a:lstStyle/>
              <a:p>
                <a:pPr algn="ctr">
                  <a:lnSpc>
                    <a:spcPct val="90000"/>
                  </a:lnSpc>
                  <a:buFontTx/>
                  <a:buNone/>
                  <a:defRPr/>
                </a:pPr>
                <a:endParaRPr lang="en-GB" sz="2400" dirty="0">
                  <a:latin typeface="+mn-lt"/>
                  <a:ea typeface="宋体" pitchFamily="2" charset="-122"/>
                </a:endParaRPr>
              </a:p>
            </p:txBody>
          </p:sp>
          <p:sp>
            <p:nvSpPr>
              <p:cNvPr id="25" name="Oval 24"/>
              <p:cNvSpPr/>
              <p:nvPr/>
            </p:nvSpPr>
            <p:spPr bwMode="auto">
              <a:xfrm>
                <a:off x="5660603" y="4022108"/>
                <a:ext cx="1369358" cy="1302788"/>
              </a:xfrm>
              <a:prstGeom prst="ellipse">
                <a:avLst/>
              </a:prstGeom>
              <a:noFill/>
              <a:ln w="38100" cap="flat" cmpd="sng" algn="ctr">
                <a:solidFill>
                  <a:srgbClr val="C00000"/>
                </a:solidFill>
                <a:prstDash val="solid"/>
                <a:round/>
                <a:headEnd type="none" w="med" len="med"/>
                <a:tailEnd type="none" w="med" len="med"/>
              </a:ln>
              <a:effectLst/>
              <a:scene3d>
                <a:camera prst="orthographicFront"/>
                <a:lightRig rig="threePt" dir="t"/>
              </a:scene3d>
              <a:sp3d/>
            </p:spPr>
            <p:txBody>
              <a:bodyPr anchor="ctr"/>
              <a:lstStyle/>
              <a:p>
                <a:pPr algn="ctr">
                  <a:lnSpc>
                    <a:spcPct val="90000"/>
                  </a:lnSpc>
                  <a:buFontTx/>
                  <a:buNone/>
                  <a:defRPr/>
                </a:pPr>
                <a:endParaRPr lang="en-GB" sz="2400" dirty="0">
                  <a:latin typeface="+mn-lt"/>
                  <a:ea typeface="宋体" pitchFamily="2" charset="-122"/>
                </a:endParaRPr>
              </a:p>
            </p:txBody>
          </p:sp>
          <p:sp>
            <p:nvSpPr>
              <p:cNvPr id="26" name="Oval 25"/>
              <p:cNvSpPr/>
              <p:nvPr/>
            </p:nvSpPr>
            <p:spPr bwMode="auto">
              <a:xfrm>
                <a:off x="6021432" y="4380136"/>
                <a:ext cx="609603" cy="551431"/>
              </a:xfrm>
              <a:prstGeom prst="ellipse">
                <a:avLst/>
              </a:prstGeom>
              <a:noFill/>
              <a:ln w="38100" cap="flat" cmpd="sng" algn="ctr">
                <a:solidFill>
                  <a:srgbClr val="C00000"/>
                </a:solidFill>
                <a:prstDash val="solid"/>
                <a:round/>
                <a:headEnd type="none" w="med" len="med"/>
                <a:tailEnd type="none" w="med" len="med"/>
              </a:ln>
              <a:effectLst/>
              <a:scene3d>
                <a:camera prst="orthographicFront"/>
                <a:lightRig rig="threePt" dir="t"/>
              </a:scene3d>
              <a:sp3d/>
            </p:spPr>
            <p:txBody>
              <a:bodyPr anchor="ctr"/>
              <a:lstStyle/>
              <a:p>
                <a:pPr>
                  <a:lnSpc>
                    <a:spcPct val="90000"/>
                  </a:lnSpc>
                  <a:defRPr/>
                </a:pPr>
                <a:endParaRPr lang="en-GB" dirty="0">
                  <a:latin typeface="+mn-lt"/>
                  <a:ea typeface="宋体" pitchFamily="2" charset="-122"/>
                </a:endParaRPr>
              </a:p>
            </p:txBody>
          </p:sp>
          <p:cxnSp>
            <p:nvCxnSpPr>
              <p:cNvPr id="27" name="Straight Connector 26"/>
              <p:cNvCxnSpPr/>
              <p:nvPr/>
            </p:nvCxnSpPr>
            <p:spPr bwMode="auto">
              <a:xfrm>
                <a:off x="6331835" y="2667082"/>
                <a:ext cx="0" cy="3918857"/>
              </a:xfrm>
              <a:prstGeom prst="line">
                <a:avLst/>
              </a:prstGeom>
              <a:ln w="38100">
                <a:solidFill>
                  <a:srgbClr val="C00000"/>
                </a:solidFill>
                <a:headEnd type="none" w="med" len="med"/>
                <a:tailEnd type="none" w="med" len="med"/>
              </a:ln>
              <a:scene3d>
                <a:camera prst="orthographicFront"/>
                <a:lightRig rig="threePt" dir="t"/>
              </a:scene3d>
              <a:sp3d/>
            </p:spPr>
            <p:style>
              <a:lnRef idx="3">
                <a:schemeClr val="accent3"/>
              </a:lnRef>
              <a:fillRef idx="0">
                <a:schemeClr val="accent3"/>
              </a:fillRef>
              <a:effectRef idx="2">
                <a:schemeClr val="accent3"/>
              </a:effectRef>
              <a:fontRef idx="minor">
                <a:schemeClr val="tx1"/>
              </a:fontRef>
            </p:style>
          </p:cxnSp>
          <p:cxnSp>
            <p:nvCxnSpPr>
              <p:cNvPr id="28" name="Straight Connector 27"/>
              <p:cNvCxnSpPr/>
              <p:nvPr/>
            </p:nvCxnSpPr>
            <p:spPr bwMode="auto">
              <a:xfrm flipH="1">
                <a:off x="3967830" y="4655851"/>
                <a:ext cx="4553838" cy="0"/>
              </a:xfrm>
              <a:prstGeom prst="line">
                <a:avLst/>
              </a:prstGeom>
              <a:ln w="38100">
                <a:solidFill>
                  <a:srgbClr val="C00000"/>
                </a:solidFill>
                <a:headEnd type="none" w="med" len="med"/>
                <a:tailEnd type="none" w="med" len="med"/>
              </a:ln>
              <a:scene3d>
                <a:camera prst="orthographicFront"/>
                <a:lightRig rig="threePt" dir="t"/>
              </a:scene3d>
              <a:sp3d/>
            </p:spPr>
            <p:style>
              <a:lnRef idx="3">
                <a:schemeClr val="accent3"/>
              </a:lnRef>
              <a:fillRef idx="0">
                <a:schemeClr val="accent3"/>
              </a:fillRef>
              <a:effectRef idx="2">
                <a:schemeClr val="accent3"/>
              </a:effectRef>
              <a:fontRef idx="minor">
                <a:schemeClr val="tx1"/>
              </a:fontRef>
            </p:style>
          </p:cxnSp>
          <p:sp>
            <p:nvSpPr>
              <p:cNvPr id="7189" name="Rectangle 28"/>
              <p:cNvSpPr>
                <a:spLocks noChangeArrowheads="1"/>
              </p:cNvSpPr>
              <p:nvPr/>
            </p:nvSpPr>
            <p:spPr bwMode="auto">
              <a:xfrm>
                <a:off x="3646112" y="5718886"/>
                <a:ext cx="5398877" cy="5909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txBody>
              <a:bodyPr>
                <a:spAutoFit/>
              </a:bodyPr>
              <a:lstStyle>
                <a:lvl1pPr eaLnBrk="0" hangingPunct="0">
                  <a:spcBef>
                    <a:spcPct val="20000"/>
                  </a:spcBef>
                  <a:buClr>
                    <a:srgbClr val="0E438A"/>
                  </a:buClr>
                  <a:buSzPct val="110000"/>
                  <a:buFont typeface="Wingdings" pitchFamily="2" charset="2"/>
                  <a:buChar char="§"/>
                  <a:defRPr sz="3200">
                    <a:solidFill>
                      <a:srgbClr val="5C5C5C"/>
                    </a:solidFill>
                    <a:latin typeface="Verdana" pitchFamily="34" charset="0"/>
                  </a:defRPr>
                </a:lvl1pPr>
                <a:lvl2pPr marL="742950" indent="-285750" eaLnBrk="0" hangingPunct="0">
                  <a:spcBef>
                    <a:spcPct val="20000"/>
                  </a:spcBef>
                  <a:buClr>
                    <a:srgbClr val="0E438A"/>
                  </a:buClr>
                  <a:buFont typeface="Wingdings" pitchFamily="2" charset="2"/>
                  <a:buChar char="Ø"/>
                  <a:defRPr sz="2800">
                    <a:solidFill>
                      <a:srgbClr val="5C5C5C"/>
                    </a:solidFill>
                    <a:latin typeface="Verdana" pitchFamily="34" charset="0"/>
                  </a:defRPr>
                </a:lvl2pPr>
                <a:lvl3pPr marL="1143000" indent="-228600" eaLnBrk="0" hangingPunct="0">
                  <a:spcBef>
                    <a:spcPct val="20000"/>
                  </a:spcBef>
                  <a:buClr>
                    <a:srgbClr val="0E438A"/>
                  </a:buClr>
                  <a:buFont typeface="Wingdings" pitchFamily="2" charset="2"/>
                  <a:buChar char="§"/>
                  <a:defRPr sz="2400">
                    <a:solidFill>
                      <a:srgbClr val="5C5C5C"/>
                    </a:solidFill>
                    <a:latin typeface="Verdana" pitchFamily="34" charset="0"/>
                  </a:defRPr>
                </a:lvl3pPr>
                <a:lvl4pPr marL="1600200" indent="-228600" eaLnBrk="0" hangingPunct="0">
                  <a:spcBef>
                    <a:spcPct val="20000"/>
                  </a:spcBef>
                  <a:buFont typeface="Verdana" pitchFamily="34" charset="0"/>
                  <a:buChar char="–"/>
                  <a:defRPr sz="2000">
                    <a:solidFill>
                      <a:srgbClr val="5C5C5C"/>
                    </a:solidFill>
                    <a:latin typeface="Verdana" pitchFamily="34" charset="0"/>
                  </a:defRPr>
                </a:lvl4pPr>
                <a:lvl5pPr marL="2057400" indent="-228600" eaLnBrk="0" hangingPunct="0">
                  <a:spcBef>
                    <a:spcPct val="20000"/>
                  </a:spcBef>
                  <a:buFont typeface="Verdana" pitchFamily="34" charset="0"/>
                  <a:buChar char="–"/>
                  <a:defRPr sz="2000">
                    <a:solidFill>
                      <a:srgbClr val="5C5C5C"/>
                    </a:solidFill>
                    <a:latin typeface="Verdana" pitchFamily="34" charset="0"/>
                  </a:defRPr>
                </a:lvl5pPr>
                <a:lvl6pPr marL="2514600" indent="-228600" eaLnBrk="0" fontAlgn="base" hangingPunct="0">
                  <a:spcBef>
                    <a:spcPct val="20000"/>
                  </a:spcBef>
                  <a:spcAft>
                    <a:spcPct val="0"/>
                  </a:spcAft>
                  <a:buFont typeface="Verdana" pitchFamily="34" charset="0"/>
                  <a:buChar char="–"/>
                  <a:defRPr sz="2000">
                    <a:solidFill>
                      <a:srgbClr val="5C5C5C"/>
                    </a:solidFill>
                    <a:latin typeface="Verdana" pitchFamily="34" charset="0"/>
                  </a:defRPr>
                </a:lvl6pPr>
                <a:lvl7pPr marL="2971800" indent="-228600" eaLnBrk="0" fontAlgn="base" hangingPunct="0">
                  <a:spcBef>
                    <a:spcPct val="20000"/>
                  </a:spcBef>
                  <a:spcAft>
                    <a:spcPct val="0"/>
                  </a:spcAft>
                  <a:buFont typeface="Verdana" pitchFamily="34" charset="0"/>
                  <a:buChar char="–"/>
                  <a:defRPr sz="2000">
                    <a:solidFill>
                      <a:srgbClr val="5C5C5C"/>
                    </a:solidFill>
                    <a:latin typeface="Verdana" pitchFamily="34" charset="0"/>
                  </a:defRPr>
                </a:lvl7pPr>
                <a:lvl8pPr marL="3429000" indent="-228600" eaLnBrk="0" fontAlgn="base" hangingPunct="0">
                  <a:spcBef>
                    <a:spcPct val="20000"/>
                  </a:spcBef>
                  <a:spcAft>
                    <a:spcPct val="0"/>
                  </a:spcAft>
                  <a:buFont typeface="Verdana" pitchFamily="34" charset="0"/>
                  <a:buChar char="–"/>
                  <a:defRPr sz="2000">
                    <a:solidFill>
                      <a:srgbClr val="5C5C5C"/>
                    </a:solidFill>
                    <a:latin typeface="Verdana" pitchFamily="34" charset="0"/>
                  </a:defRPr>
                </a:lvl8pPr>
                <a:lvl9pPr marL="3886200" indent="-228600" eaLnBrk="0" fontAlgn="base" hangingPunct="0">
                  <a:spcBef>
                    <a:spcPct val="20000"/>
                  </a:spcBef>
                  <a:spcAft>
                    <a:spcPct val="0"/>
                  </a:spcAft>
                  <a:buFont typeface="Verdana" pitchFamily="34" charset="0"/>
                  <a:buChar char="–"/>
                  <a:defRPr sz="2000">
                    <a:solidFill>
                      <a:srgbClr val="5C5C5C"/>
                    </a:solidFill>
                    <a:latin typeface="Verdana" pitchFamily="34" charset="0"/>
                  </a:defRPr>
                </a:lvl9pPr>
              </a:lstStyle>
              <a:p>
                <a:pPr eaLnBrk="1" hangingPunct="1">
                  <a:lnSpc>
                    <a:spcPct val="90000"/>
                  </a:lnSpc>
                  <a:spcBef>
                    <a:spcPct val="0"/>
                  </a:spcBef>
                  <a:buClrTx/>
                  <a:buSzTx/>
                  <a:buFont typeface="Arial" pitchFamily="34" charset="0"/>
                  <a:buNone/>
                </a:pPr>
                <a:r>
                  <a:rPr lang="en-GB" altLang="en-US" sz="3600" b="1" dirty="0">
                    <a:solidFill>
                      <a:srgbClr val="C00000"/>
                    </a:solidFill>
                  </a:rPr>
                  <a:t> </a:t>
                </a:r>
                <a:r>
                  <a:rPr lang="en-GB" altLang="en-US" sz="3600" b="1" dirty="0">
                    <a:solidFill>
                      <a:srgbClr val="C00000"/>
                    </a:solidFill>
                    <a:latin typeface="Stencil" pitchFamily="82" charset="0"/>
                  </a:rPr>
                  <a:t>High vulnerability</a:t>
                </a:r>
              </a:p>
            </p:txBody>
          </p:sp>
        </p:grpSp>
        <p:sp>
          <p:nvSpPr>
            <p:cNvPr id="23" name="Oval 22"/>
            <p:cNvSpPr/>
            <p:nvPr/>
          </p:nvSpPr>
          <p:spPr bwMode="auto">
            <a:xfrm>
              <a:off x="4622778" y="4111826"/>
              <a:ext cx="201604" cy="166659"/>
            </a:xfrm>
            <a:prstGeom prst="ellipse">
              <a:avLst/>
            </a:prstGeom>
            <a:solidFill>
              <a:srgbClr val="C00000"/>
            </a:solidFill>
            <a:ln w="38100" cap="flat" cmpd="sng" algn="ctr">
              <a:solidFill>
                <a:srgbClr val="C00000"/>
              </a:solidFill>
              <a:prstDash val="solid"/>
              <a:round/>
              <a:headEnd type="none" w="med" len="med"/>
              <a:tailEnd type="none" w="med" len="med"/>
            </a:ln>
            <a:effectLst/>
          </p:spPr>
          <p:txBody>
            <a:bodyPr anchor="ctr"/>
            <a:lstStyle/>
            <a:p>
              <a:pPr algn="ctr">
                <a:lnSpc>
                  <a:spcPct val="90000"/>
                </a:lnSpc>
                <a:buFontTx/>
                <a:buNone/>
                <a:defRPr/>
              </a:pPr>
              <a:endParaRPr lang="en-US" sz="2400" dirty="0">
                <a:latin typeface="+mn-lt"/>
                <a:ea typeface="宋体" pitchFamily="2" charset="-122"/>
              </a:endParaRPr>
            </a:p>
          </p:txBody>
        </p:sp>
      </p:grpSp>
      <p:sp>
        <p:nvSpPr>
          <p:cNvPr id="7172" name="Rectangle 3"/>
          <p:cNvSpPr txBox="1">
            <a:spLocks noChangeArrowheads="1"/>
          </p:cNvSpPr>
          <p:nvPr/>
        </p:nvSpPr>
        <p:spPr bwMode="auto">
          <a:xfrm>
            <a:off x="1368425" y="943662"/>
            <a:ext cx="6734175" cy="25075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spcBef>
                <a:spcPct val="20000"/>
              </a:spcBef>
              <a:buClr>
                <a:srgbClr val="0E438A"/>
              </a:buClr>
              <a:buSzPct val="110000"/>
              <a:buFont typeface="Wingdings" pitchFamily="2" charset="2"/>
              <a:buChar char="§"/>
              <a:defRPr sz="3200">
                <a:solidFill>
                  <a:srgbClr val="5C5C5C"/>
                </a:solidFill>
                <a:latin typeface="Verdana" pitchFamily="34" charset="0"/>
              </a:defRPr>
            </a:lvl1pPr>
            <a:lvl2pPr marL="285750" indent="-285750" eaLnBrk="0" hangingPunct="0">
              <a:spcBef>
                <a:spcPct val="20000"/>
              </a:spcBef>
              <a:buClr>
                <a:srgbClr val="0E438A"/>
              </a:buClr>
              <a:buFont typeface="Wingdings" pitchFamily="2" charset="2"/>
              <a:buChar char="Ø"/>
              <a:defRPr sz="2800">
                <a:solidFill>
                  <a:srgbClr val="5C5C5C"/>
                </a:solidFill>
                <a:latin typeface="Verdana" pitchFamily="34" charset="0"/>
              </a:defRPr>
            </a:lvl2pPr>
            <a:lvl3pPr marL="1143000" indent="-228600" eaLnBrk="0" hangingPunct="0">
              <a:spcBef>
                <a:spcPct val="20000"/>
              </a:spcBef>
              <a:buClr>
                <a:srgbClr val="0E438A"/>
              </a:buClr>
              <a:buFont typeface="Wingdings" pitchFamily="2" charset="2"/>
              <a:buChar char="§"/>
              <a:defRPr sz="2400">
                <a:solidFill>
                  <a:srgbClr val="5C5C5C"/>
                </a:solidFill>
                <a:latin typeface="Verdana" pitchFamily="34" charset="0"/>
              </a:defRPr>
            </a:lvl3pPr>
            <a:lvl4pPr marL="1600200" indent="-228600" eaLnBrk="0" hangingPunct="0">
              <a:spcBef>
                <a:spcPct val="20000"/>
              </a:spcBef>
              <a:buFont typeface="Verdana" pitchFamily="34" charset="0"/>
              <a:buChar char="–"/>
              <a:defRPr sz="2000">
                <a:solidFill>
                  <a:srgbClr val="5C5C5C"/>
                </a:solidFill>
                <a:latin typeface="Verdana" pitchFamily="34" charset="0"/>
              </a:defRPr>
            </a:lvl4pPr>
            <a:lvl5pPr marL="2057400" indent="-228600" eaLnBrk="0" hangingPunct="0">
              <a:spcBef>
                <a:spcPct val="20000"/>
              </a:spcBef>
              <a:buFont typeface="Verdana" pitchFamily="34" charset="0"/>
              <a:buChar char="–"/>
              <a:defRPr sz="2000">
                <a:solidFill>
                  <a:srgbClr val="5C5C5C"/>
                </a:solidFill>
                <a:latin typeface="Verdana" pitchFamily="34" charset="0"/>
              </a:defRPr>
            </a:lvl5pPr>
            <a:lvl6pPr marL="2514600" indent="-228600" eaLnBrk="0" fontAlgn="base" hangingPunct="0">
              <a:spcBef>
                <a:spcPct val="20000"/>
              </a:spcBef>
              <a:spcAft>
                <a:spcPct val="0"/>
              </a:spcAft>
              <a:buFont typeface="Verdana" pitchFamily="34" charset="0"/>
              <a:buChar char="–"/>
              <a:defRPr sz="2000">
                <a:solidFill>
                  <a:srgbClr val="5C5C5C"/>
                </a:solidFill>
                <a:latin typeface="Verdana" pitchFamily="34" charset="0"/>
              </a:defRPr>
            </a:lvl6pPr>
            <a:lvl7pPr marL="2971800" indent="-228600" eaLnBrk="0" fontAlgn="base" hangingPunct="0">
              <a:spcBef>
                <a:spcPct val="20000"/>
              </a:spcBef>
              <a:spcAft>
                <a:spcPct val="0"/>
              </a:spcAft>
              <a:buFont typeface="Verdana" pitchFamily="34" charset="0"/>
              <a:buChar char="–"/>
              <a:defRPr sz="2000">
                <a:solidFill>
                  <a:srgbClr val="5C5C5C"/>
                </a:solidFill>
                <a:latin typeface="Verdana" pitchFamily="34" charset="0"/>
              </a:defRPr>
            </a:lvl7pPr>
            <a:lvl8pPr marL="3429000" indent="-228600" eaLnBrk="0" fontAlgn="base" hangingPunct="0">
              <a:spcBef>
                <a:spcPct val="20000"/>
              </a:spcBef>
              <a:spcAft>
                <a:spcPct val="0"/>
              </a:spcAft>
              <a:buFont typeface="Verdana" pitchFamily="34" charset="0"/>
              <a:buChar char="–"/>
              <a:defRPr sz="2000">
                <a:solidFill>
                  <a:srgbClr val="5C5C5C"/>
                </a:solidFill>
                <a:latin typeface="Verdana" pitchFamily="34" charset="0"/>
              </a:defRPr>
            </a:lvl8pPr>
            <a:lvl9pPr marL="3886200" indent="-228600" eaLnBrk="0" fontAlgn="base" hangingPunct="0">
              <a:spcBef>
                <a:spcPct val="20000"/>
              </a:spcBef>
              <a:spcAft>
                <a:spcPct val="0"/>
              </a:spcAft>
              <a:buFont typeface="Verdana" pitchFamily="34" charset="0"/>
              <a:buChar char="–"/>
              <a:defRPr sz="2000">
                <a:solidFill>
                  <a:srgbClr val="5C5C5C"/>
                </a:solidFill>
                <a:latin typeface="Verdana" pitchFamily="34" charset="0"/>
              </a:defRPr>
            </a:lvl9pPr>
          </a:lstStyle>
          <a:p>
            <a:pPr>
              <a:spcBef>
                <a:spcPct val="0"/>
              </a:spcBef>
              <a:buFont typeface="Wingdings" pitchFamily="2" charset="2"/>
              <a:buNone/>
            </a:pPr>
            <a:r>
              <a:rPr lang="en-GB" altLang="en-US" sz="2000" dirty="0">
                <a:solidFill>
                  <a:schemeClr val="accent1">
                    <a:lumMod val="75000"/>
                  </a:schemeClr>
                </a:solidFill>
              </a:rPr>
              <a:t>…needs to be designed, from inception, with…</a:t>
            </a:r>
          </a:p>
          <a:p>
            <a:pPr lvl="1">
              <a:spcBef>
                <a:spcPct val="0"/>
              </a:spcBef>
              <a:buSzPct val="110000"/>
              <a:buFont typeface="Wingdings" pitchFamily="2" charset="2"/>
              <a:buChar char="§"/>
            </a:pPr>
            <a:r>
              <a:rPr lang="en-GB" altLang="en-US" sz="2000" dirty="0">
                <a:solidFill>
                  <a:schemeClr val="accent1">
                    <a:lumMod val="75000"/>
                  </a:schemeClr>
                </a:solidFill>
              </a:rPr>
              <a:t>Cyber security</a:t>
            </a:r>
          </a:p>
          <a:p>
            <a:pPr lvl="1">
              <a:spcBef>
                <a:spcPct val="0"/>
              </a:spcBef>
              <a:buSzPct val="110000"/>
              <a:buFont typeface="Wingdings" pitchFamily="2" charset="2"/>
              <a:buChar char="§"/>
            </a:pPr>
            <a:r>
              <a:rPr lang="en-GB" altLang="en-US" sz="2000" dirty="0">
                <a:solidFill>
                  <a:schemeClr val="accent1">
                    <a:lumMod val="75000"/>
                  </a:schemeClr>
                </a:solidFill>
              </a:rPr>
              <a:t>Privacy</a:t>
            </a:r>
          </a:p>
          <a:p>
            <a:pPr lvl="1">
              <a:spcBef>
                <a:spcPct val="0"/>
              </a:spcBef>
              <a:buSzPct val="110000"/>
              <a:buFont typeface="Wingdings" pitchFamily="2" charset="2"/>
              <a:buChar char="§"/>
            </a:pPr>
            <a:r>
              <a:rPr lang="en-GB" altLang="en-US" sz="2000" dirty="0">
                <a:solidFill>
                  <a:schemeClr val="accent1">
                    <a:lumMod val="75000"/>
                  </a:schemeClr>
                </a:solidFill>
              </a:rPr>
              <a:t>Integrity</a:t>
            </a:r>
          </a:p>
          <a:p>
            <a:pPr lvl="1">
              <a:spcBef>
                <a:spcPct val="0"/>
              </a:spcBef>
              <a:buSzPct val="110000"/>
              <a:buFont typeface="Wingdings" pitchFamily="2" charset="2"/>
              <a:buChar char="§"/>
            </a:pPr>
            <a:r>
              <a:rPr lang="en-GB" altLang="en-US" sz="2000" dirty="0">
                <a:solidFill>
                  <a:schemeClr val="accent1">
                    <a:lumMod val="75000"/>
                  </a:schemeClr>
                </a:solidFill>
              </a:rPr>
              <a:t>Compliance </a:t>
            </a:r>
          </a:p>
          <a:p>
            <a:pPr lvl="1">
              <a:spcBef>
                <a:spcPct val="0"/>
              </a:spcBef>
              <a:buSzPct val="110000"/>
              <a:buFont typeface="Wingdings" pitchFamily="2" charset="2"/>
              <a:buChar char="§"/>
            </a:pPr>
            <a:r>
              <a:rPr lang="en-GB" altLang="en-US" sz="2000" dirty="0">
                <a:solidFill>
                  <a:schemeClr val="accent1">
                    <a:lumMod val="75000"/>
                  </a:schemeClr>
                </a:solidFill>
              </a:rPr>
              <a:t>Reliability</a:t>
            </a:r>
          </a:p>
          <a:p>
            <a:pPr lvl="1">
              <a:spcBef>
                <a:spcPct val="0"/>
              </a:spcBef>
              <a:buSzPct val="110000"/>
              <a:buFont typeface="Wingdings" pitchFamily="2" charset="2"/>
              <a:buChar char="§"/>
            </a:pPr>
            <a:r>
              <a:rPr lang="en-GB" altLang="en-US" sz="2000" dirty="0">
                <a:solidFill>
                  <a:schemeClr val="accent1">
                    <a:lumMod val="75000"/>
                  </a:schemeClr>
                </a:solidFill>
              </a:rPr>
              <a:t>Resilience</a:t>
            </a:r>
          </a:p>
          <a:p>
            <a:pPr>
              <a:spcBef>
                <a:spcPct val="0"/>
              </a:spcBef>
              <a:buFont typeface="Wingdings" pitchFamily="2" charset="2"/>
              <a:buNone/>
            </a:pPr>
            <a:r>
              <a:rPr lang="en-GB" altLang="en-US" sz="2000" dirty="0">
                <a:solidFill>
                  <a:schemeClr val="accent1">
                    <a:lumMod val="75000"/>
                  </a:schemeClr>
                </a:solidFill>
              </a:rPr>
              <a:t>…in mind.</a:t>
            </a:r>
          </a:p>
        </p:txBody>
      </p:sp>
    </p:spTree>
    <p:extLst>
      <p:ext uri="{BB962C8B-B14F-4D97-AF65-F5344CB8AC3E}">
        <p14:creationId xmlns:p14="http://schemas.microsoft.com/office/powerpoint/2010/main" val="360834609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xit" presetSubtype="0" fill="hold" nodeType="clickEffect">
                                  <p:stCondLst>
                                    <p:cond delay="0"/>
                                  </p:stCondLst>
                                  <p:childTnLst>
                                    <p:animEffect transition="out" filter="fade">
                                      <p:cBhvr>
                                        <p:cTn id="6" dur="6000"/>
                                        <p:tgtEl>
                                          <p:spTgt spid="21"/>
                                        </p:tgtEl>
                                      </p:cBhvr>
                                    </p:animEffect>
                                    <p:set>
                                      <p:cBhvr>
                                        <p:cTn id="7" dur="1" fill="hold">
                                          <p:stCondLst>
                                            <p:cond delay="5999"/>
                                          </p:stCondLst>
                                        </p:cTn>
                                        <p:tgtEl>
                                          <p:spTgt spid="21"/>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5" name="TextBox 2"/>
          <p:cNvSpPr txBox="1">
            <a:spLocks noChangeArrowheads="1"/>
          </p:cNvSpPr>
          <p:nvPr/>
        </p:nvSpPr>
        <p:spPr bwMode="auto">
          <a:xfrm>
            <a:off x="0" y="-36980"/>
            <a:ext cx="9135341" cy="522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lr>
                <a:srgbClr val="0E438A"/>
              </a:buClr>
              <a:buSzPct val="110000"/>
              <a:buFont typeface="Wingdings" pitchFamily="2" charset="2"/>
              <a:buChar char="§"/>
              <a:defRPr sz="3200">
                <a:solidFill>
                  <a:srgbClr val="5C5C5C"/>
                </a:solidFill>
                <a:latin typeface="Verdana" pitchFamily="34" charset="0"/>
              </a:defRPr>
            </a:lvl1pPr>
            <a:lvl2pPr marL="742950" indent="-285750" eaLnBrk="0" hangingPunct="0">
              <a:spcBef>
                <a:spcPct val="20000"/>
              </a:spcBef>
              <a:buClr>
                <a:srgbClr val="0E438A"/>
              </a:buClr>
              <a:buFont typeface="Wingdings" pitchFamily="2" charset="2"/>
              <a:buChar char="Ø"/>
              <a:defRPr sz="2800">
                <a:solidFill>
                  <a:srgbClr val="5C5C5C"/>
                </a:solidFill>
                <a:latin typeface="Verdana" pitchFamily="34" charset="0"/>
              </a:defRPr>
            </a:lvl2pPr>
            <a:lvl3pPr marL="1143000" indent="-228600" eaLnBrk="0" hangingPunct="0">
              <a:spcBef>
                <a:spcPct val="20000"/>
              </a:spcBef>
              <a:buClr>
                <a:srgbClr val="0E438A"/>
              </a:buClr>
              <a:buFont typeface="Wingdings" pitchFamily="2" charset="2"/>
              <a:buChar char="§"/>
              <a:defRPr sz="2400">
                <a:solidFill>
                  <a:srgbClr val="5C5C5C"/>
                </a:solidFill>
                <a:latin typeface="Verdana" pitchFamily="34" charset="0"/>
              </a:defRPr>
            </a:lvl3pPr>
            <a:lvl4pPr marL="1600200" indent="-228600" eaLnBrk="0" hangingPunct="0">
              <a:spcBef>
                <a:spcPct val="20000"/>
              </a:spcBef>
              <a:buFont typeface="Verdana" pitchFamily="34" charset="0"/>
              <a:buChar char="–"/>
              <a:defRPr sz="2000">
                <a:solidFill>
                  <a:srgbClr val="5C5C5C"/>
                </a:solidFill>
                <a:latin typeface="Verdana" pitchFamily="34" charset="0"/>
              </a:defRPr>
            </a:lvl4pPr>
            <a:lvl5pPr marL="2057400" indent="-228600" eaLnBrk="0" hangingPunct="0">
              <a:spcBef>
                <a:spcPct val="20000"/>
              </a:spcBef>
              <a:buFont typeface="Verdana" pitchFamily="34" charset="0"/>
              <a:buChar char="–"/>
              <a:defRPr sz="2000">
                <a:solidFill>
                  <a:srgbClr val="5C5C5C"/>
                </a:solidFill>
                <a:latin typeface="Verdana" pitchFamily="34" charset="0"/>
              </a:defRPr>
            </a:lvl5pPr>
            <a:lvl6pPr marL="2514600" indent="-228600" eaLnBrk="0" fontAlgn="base" hangingPunct="0">
              <a:spcBef>
                <a:spcPct val="20000"/>
              </a:spcBef>
              <a:spcAft>
                <a:spcPct val="0"/>
              </a:spcAft>
              <a:buFont typeface="Verdana" pitchFamily="34" charset="0"/>
              <a:buChar char="–"/>
              <a:defRPr sz="2000">
                <a:solidFill>
                  <a:srgbClr val="5C5C5C"/>
                </a:solidFill>
                <a:latin typeface="Verdana" pitchFamily="34" charset="0"/>
              </a:defRPr>
            </a:lvl6pPr>
            <a:lvl7pPr marL="2971800" indent="-228600" eaLnBrk="0" fontAlgn="base" hangingPunct="0">
              <a:spcBef>
                <a:spcPct val="20000"/>
              </a:spcBef>
              <a:spcAft>
                <a:spcPct val="0"/>
              </a:spcAft>
              <a:buFont typeface="Verdana" pitchFamily="34" charset="0"/>
              <a:buChar char="–"/>
              <a:defRPr sz="2000">
                <a:solidFill>
                  <a:srgbClr val="5C5C5C"/>
                </a:solidFill>
                <a:latin typeface="Verdana" pitchFamily="34" charset="0"/>
              </a:defRPr>
            </a:lvl7pPr>
            <a:lvl8pPr marL="3429000" indent="-228600" eaLnBrk="0" fontAlgn="base" hangingPunct="0">
              <a:spcBef>
                <a:spcPct val="20000"/>
              </a:spcBef>
              <a:spcAft>
                <a:spcPct val="0"/>
              </a:spcAft>
              <a:buFont typeface="Verdana" pitchFamily="34" charset="0"/>
              <a:buChar char="–"/>
              <a:defRPr sz="2000">
                <a:solidFill>
                  <a:srgbClr val="5C5C5C"/>
                </a:solidFill>
                <a:latin typeface="Verdana" pitchFamily="34" charset="0"/>
              </a:defRPr>
            </a:lvl8pPr>
            <a:lvl9pPr marL="3886200" indent="-228600" eaLnBrk="0" fontAlgn="base" hangingPunct="0">
              <a:spcBef>
                <a:spcPct val="20000"/>
              </a:spcBef>
              <a:spcAft>
                <a:spcPct val="0"/>
              </a:spcAft>
              <a:buFont typeface="Verdana" pitchFamily="34" charset="0"/>
              <a:buChar char="–"/>
              <a:defRPr sz="2000">
                <a:solidFill>
                  <a:srgbClr val="5C5C5C"/>
                </a:solidFill>
                <a:latin typeface="Verdana" pitchFamily="34" charset="0"/>
              </a:defRPr>
            </a:lvl9pPr>
          </a:lstStyle>
          <a:p>
            <a:pPr eaLnBrk="1" hangingPunct="1">
              <a:spcBef>
                <a:spcPct val="0"/>
              </a:spcBef>
              <a:buClrTx/>
              <a:buSzTx/>
              <a:buFont typeface="Wingdings" pitchFamily="2" charset="2"/>
              <a:buNone/>
            </a:pPr>
            <a:r>
              <a:rPr lang="en-US" altLang="en-US" sz="2800" b="1" dirty="0">
                <a:solidFill>
                  <a:schemeClr val="accent1">
                    <a:lumMod val="75000"/>
                  </a:schemeClr>
                </a:solidFill>
              </a:rPr>
              <a:t>Definitions: </a:t>
            </a:r>
            <a:r>
              <a:rPr lang="en-GB" altLang="en-US" sz="2800" b="1" dirty="0">
                <a:solidFill>
                  <a:schemeClr val="accent1">
                    <a:lumMod val="75000"/>
                  </a:schemeClr>
                </a:solidFill>
              </a:rPr>
              <a:t>resilience and cyber-resilience</a:t>
            </a:r>
          </a:p>
        </p:txBody>
      </p:sp>
      <p:sp>
        <p:nvSpPr>
          <p:cNvPr id="8196" name="Slide Number Placeholder 6"/>
          <p:cNvSpPr>
            <a:spLocks noGrp="1"/>
          </p:cNvSpPr>
          <p:nvPr>
            <p:ph type="sldNum" sz="quarter" idx="4294967295"/>
          </p:nvPr>
        </p:nvSpPr>
        <p:spPr>
          <a:xfrm>
            <a:off x="8548688" y="6397625"/>
            <a:ext cx="153987" cy="153988"/>
          </a:xfrm>
          <a:prstGeom prst="rect">
            <a:avLst/>
          </a:prstGeom>
        </p:spPr>
        <p:txBody>
          <a:bodyPr/>
          <a:lstStyle>
            <a:lvl1pPr eaLnBrk="0" hangingPunct="0">
              <a:spcBef>
                <a:spcPct val="20000"/>
              </a:spcBef>
              <a:buClr>
                <a:srgbClr val="0E438A"/>
              </a:buClr>
              <a:buSzPct val="110000"/>
              <a:buFont typeface="Wingdings" pitchFamily="2" charset="2"/>
              <a:buChar char="§"/>
              <a:defRPr sz="3200">
                <a:solidFill>
                  <a:srgbClr val="5C5C5C"/>
                </a:solidFill>
                <a:latin typeface="Verdana" pitchFamily="34" charset="0"/>
              </a:defRPr>
            </a:lvl1pPr>
            <a:lvl2pPr marL="742950" indent="-285750" eaLnBrk="0" hangingPunct="0">
              <a:spcBef>
                <a:spcPct val="20000"/>
              </a:spcBef>
              <a:buClr>
                <a:srgbClr val="0E438A"/>
              </a:buClr>
              <a:buFont typeface="Wingdings" pitchFamily="2" charset="2"/>
              <a:buChar char="Ø"/>
              <a:defRPr sz="2800">
                <a:solidFill>
                  <a:srgbClr val="5C5C5C"/>
                </a:solidFill>
                <a:latin typeface="Verdana" pitchFamily="34" charset="0"/>
              </a:defRPr>
            </a:lvl2pPr>
            <a:lvl3pPr marL="1143000" indent="-228600" eaLnBrk="0" hangingPunct="0">
              <a:spcBef>
                <a:spcPct val="20000"/>
              </a:spcBef>
              <a:buClr>
                <a:srgbClr val="0E438A"/>
              </a:buClr>
              <a:buFont typeface="Wingdings" pitchFamily="2" charset="2"/>
              <a:buChar char="§"/>
              <a:defRPr sz="2400">
                <a:solidFill>
                  <a:srgbClr val="5C5C5C"/>
                </a:solidFill>
                <a:latin typeface="Verdana" pitchFamily="34" charset="0"/>
              </a:defRPr>
            </a:lvl3pPr>
            <a:lvl4pPr marL="1600200" indent="-228600" eaLnBrk="0" hangingPunct="0">
              <a:spcBef>
                <a:spcPct val="20000"/>
              </a:spcBef>
              <a:buFont typeface="Verdana" pitchFamily="34" charset="0"/>
              <a:buChar char="–"/>
              <a:defRPr sz="2000">
                <a:solidFill>
                  <a:srgbClr val="5C5C5C"/>
                </a:solidFill>
                <a:latin typeface="Verdana" pitchFamily="34" charset="0"/>
              </a:defRPr>
            </a:lvl4pPr>
            <a:lvl5pPr marL="2057400" indent="-228600" eaLnBrk="0" hangingPunct="0">
              <a:spcBef>
                <a:spcPct val="20000"/>
              </a:spcBef>
              <a:buFont typeface="Verdana" pitchFamily="34" charset="0"/>
              <a:buChar char="–"/>
              <a:defRPr sz="2000">
                <a:solidFill>
                  <a:srgbClr val="5C5C5C"/>
                </a:solidFill>
                <a:latin typeface="Verdana" pitchFamily="34" charset="0"/>
              </a:defRPr>
            </a:lvl5pPr>
            <a:lvl6pPr marL="2514600" indent="-228600" eaLnBrk="0" fontAlgn="base" hangingPunct="0">
              <a:spcBef>
                <a:spcPct val="20000"/>
              </a:spcBef>
              <a:spcAft>
                <a:spcPct val="0"/>
              </a:spcAft>
              <a:buFont typeface="Verdana" pitchFamily="34" charset="0"/>
              <a:buChar char="–"/>
              <a:defRPr sz="2000">
                <a:solidFill>
                  <a:srgbClr val="5C5C5C"/>
                </a:solidFill>
                <a:latin typeface="Verdana" pitchFamily="34" charset="0"/>
              </a:defRPr>
            </a:lvl6pPr>
            <a:lvl7pPr marL="2971800" indent="-228600" eaLnBrk="0" fontAlgn="base" hangingPunct="0">
              <a:spcBef>
                <a:spcPct val="20000"/>
              </a:spcBef>
              <a:spcAft>
                <a:spcPct val="0"/>
              </a:spcAft>
              <a:buFont typeface="Verdana" pitchFamily="34" charset="0"/>
              <a:buChar char="–"/>
              <a:defRPr sz="2000">
                <a:solidFill>
                  <a:srgbClr val="5C5C5C"/>
                </a:solidFill>
                <a:latin typeface="Verdana" pitchFamily="34" charset="0"/>
              </a:defRPr>
            </a:lvl7pPr>
            <a:lvl8pPr marL="3429000" indent="-228600" eaLnBrk="0" fontAlgn="base" hangingPunct="0">
              <a:spcBef>
                <a:spcPct val="20000"/>
              </a:spcBef>
              <a:spcAft>
                <a:spcPct val="0"/>
              </a:spcAft>
              <a:buFont typeface="Verdana" pitchFamily="34" charset="0"/>
              <a:buChar char="–"/>
              <a:defRPr sz="2000">
                <a:solidFill>
                  <a:srgbClr val="5C5C5C"/>
                </a:solidFill>
                <a:latin typeface="Verdana" pitchFamily="34" charset="0"/>
              </a:defRPr>
            </a:lvl8pPr>
            <a:lvl9pPr marL="3886200" indent="-228600" eaLnBrk="0" fontAlgn="base" hangingPunct="0">
              <a:spcBef>
                <a:spcPct val="20000"/>
              </a:spcBef>
              <a:spcAft>
                <a:spcPct val="0"/>
              </a:spcAft>
              <a:buFont typeface="Verdana" pitchFamily="34" charset="0"/>
              <a:buChar char="–"/>
              <a:defRPr sz="2000">
                <a:solidFill>
                  <a:srgbClr val="5C5C5C"/>
                </a:solidFill>
                <a:latin typeface="Verdana" pitchFamily="34" charset="0"/>
              </a:defRPr>
            </a:lvl9pPr>
          </a:lstStyle>
          <a:p>
            <a:pPr eaLnBrk="1" hangingPunct="1">
              <a:spcBef>
                <a:spcPct val="0"/>
              </a:spcBef>
              <a:buClrTx/>
              <a:buSzTx/>
              <a:buFont typeface="Arial" pitchFamily="34" charset="0"/>
              <a:buNone/>
            </a:pPr>
            <a:fld id="{86C34B2B-1F66-460A-A6A1-C16AC7277C1B}" type="slidenum">
              <a:rPr lang="en-US" altLang="en-US" sz="1000" smtClean="0">
                <a:solidFill>
                  <a:srgbClr val="0E438A"/>
                </a:solidFill>
                <a:latin typeface="Zurich BT"/>
                <a:ea typeface="SimSun" pitchFamily="2" charset="-122"/>
              </a:rPr>
              <a:pPr eaLnBrk="1" hangingPunct="1">
                <a:spcBef>
                  <a:spcPct val="0"/>
                </a:spcBef>
                <a:buClrTx/>
                <a:buSzTx/>
                <a:buFont typeface="Arial" pitchFamily="34" charset="0"/>
                <a:buNone/>
              </a:pPr>
              <a:t>7</a:t>
            </a:fld>
            <a:endParaRPr lang="en-US" altLang="en-US" sz="1000" smtClean="0">
              <a:solidFill>
                <a:srgbClr val="0E438A"/>
              </a:solidFill>
              <a:latin typeface="Zurich BT"/>
              <a:ea typeface="SimSun" pitchFamily="2" charset="-122"/>
            </a:endParaRPr>
          </a:p>
        </p:txBody>
      </p:sp>
      <p:sp>
        <p:nvSpPr>
          <p:cNvPr id="2" name="Rectangle 1"/>
          <p:cNvSpPr/>
          <p:nvPr/>
        </p:nvSpPr>
        <p:spPr>
          <a:xfrm>
            <a:off x="863600" y="595313"/>
            <a:ext cx="7669213" cy="4278094"/>
          </a:xfrm>
          <a:prstGeom prst="rect">
            <a:avLst/>
          </a:prstGeom>
        </p:spPr>
        <p:txBody>
          <a:bodyPr>
            <a:spAutoFit/>
          </a:bodyPr>
          <a:lstStyle/>
          <a:p>
            <a:pPr hangingPunct="0">
              <a:defRPr/>
            </a:pPr>
            <a:r>
              <a:rPr lang="en-GB" sz="1600" b="1" i="1" dirty="0">
                <a:solidFill>
                  <a:schemeClr val="accent1">
                    <a:lumMod val="75000"/>
                  </a:schemeClr>
                </a:solidFill>
                <a:ea typeface="宋体" pitchFamily="2" charset="-122"/>
              </a:rPr>
              <a:t>Resilience</a:t>
            </a:r>
            <a:endParaRPr lang="en-GB" sz="1600" b="1" dirty="0">
              <a:solidFill>
                <a:schemeClr val="accent1">
                  <a:lumMod val="75000"/>
                </a:schemeClr>
              </a:solidFill>
              <a:ea typeface="宋体" pitchFamily="2" charset="-122"/>
            </a:endParaRPr>
          </a:p>
          <a:p>
            <a:pPr hangingPunct="0">
              <a:defRPr/>
            </a:pPr>
            <a:r>
              <a:rPr lang="en-US" sz="1600" dirty="0">
                <a:solidFill>
                  <a:schemeClr val="accent1">
                    <a:lumMod val="75000"/>
                  </a:schemeClr>
                </a:solidFill>
                <a:ea typeface="宋体" pitchFamily="2" charset="-122"/>
              </a:rPr>
              <a:t>ITU-T SG17 defines resilience as the "Ability to recover from security compromises or attacks."</a:t>
            </a:r>
            <a:endParaRPr lang="en-GB" sz="1600" dirty="0">
              <a:solidFill>
                <a:schemeClr val="accent1">
                  <a:lumMod val="75000"/>
                </a:schemeClr>
              </a:solidFill>
              <a:ea typeface="宋体" pitchFamily="2" charset="-122"/>
            </a:endParaRPr>
          </a:p>
          <a:p>
            <a:pPr hangingPunct="0">
              <a:defRPr/>
            </a:pPr>
            <a:r>
              <a:rPr lang="en-GB" sz="1600" dirty="0">
                <a:solidFill>
                  <a:schemeClr val="accent1">
                    <a:lumMod val="75000"/>
                  </a:schemeClr>
                </a:solidFill>
                <a:ea typeface="宋体" pitchFamily="2" charset="-122"/>
              </a:rPr>
              <a:t>Complementing this focus, a recent ITU report on 'Resilient Pathways' defines resilience as "</a:t>
            </a:r>
            <a:r>
              <a:rPr lang="en-GB" sz="1600" i="1" dirty="0">
                <a:solidFill>
                  <a:schemeClr val="accent1">
                    <a:lumMod val="75000"/>
                  </a:schemeClr>
                </a:solidFill>
                <a:ea typeface="宋体" pitchFamily="2" charset="-122"/>
              </a:rPr>
              <a:t>The ability of a system or a sector to withstand, recover, adapt, and potentially transform in the face of stressors such as those caused by climate change impacts</a:t>
            </a:r>
            <a:r>
              <a:rPr lang="en-GB" sz="1600" dirty="0">
                <a:solidFill>
                  <a:schemeClr val="accent1">
                    <a:lumMod val="75000"/>
                  </a:schemeClr>
                </a:solidFill>
                <a:ea typeface="宋体" pitchFamily="2" charset="-122"/>
              </a:rPr>
              <a:t>". </a:t>
            </a:r>
          </a:p>
          <a:p>
            <a:pPr hangingPunct="0">
              <a:defRPr/>
            </a:pPr>
            <a:endParaRPr lang="en-GB" sz="1600" dirty="0">
              <a:solidFill>
                <a:schemeClr val="accent1">
                  <a:lumMod val="75000"/>
                </a:schemeClr>
              </a:solidFill>
              <a:ea typeface="宋体" pitchFamily="2" charset="-122"/>
            </a:endParaRPr>
          </a:p>
          <a:p>
            <a:pPr hangingPunct="0">
              <a:defRPr/>
            </a:pPr>
            <a:r>
              <a:rPr lang="en-GB" sz="1600" b="1" i="1" dirty="0">
                <a:solidFill>
                  <a:schemeClr val="accent1">
                    <a:lumMod val="75000"/>
                  </a:schemeClr>
                </a:solidFill>
                <a:ea typeface="宋体" pitchFamily="2" charset="-122"/>
              </a:rPr>
              <a:t>b. Cyber –security</a:t>
            </a:r>
            <a:endParaRPr lang="en-GB" sz="1600" b="1" dirty="0">
              <a:solidFill>
                <a:schemeClr val="accent1">
                  <a:lumMod val="75000"/>
                </a:schemeClr>
              </a:solidFill>
              <a:ea typeface="宋体" pitchFamily="2" charset="-122"/>
            </a:endParaRPr>
          </a:p>
          <a:p>
            <a:pPr hangingPunct="0">
              <a:defRPr/>
            </a:pPr>
            <a:r>
              <a:rPr lang="en-US" sz="1600" dirty="0">
                <a:solidFill>
                  <a:schemeClr val="accent1">
                    <a:lumMod val="75000"/>
                  </a:schemeClr>
                </a:solidFill>
                <a:ea typeface="宋体" pitchFamily="2" charset="-122"/>
              </a:rPr>
              <a:t>This concept refers to the discipline of ensuring that ICT systems are protected by attacks and incidents, whether malicious or accidental, threatening the integrity of data, their availability or confidentiality, including attempts to illegally 'exfiltrate' sensitive data or information out of the boundaries of an organisation. </a:t>
            </a:r>
          </a:p>
          <a:p>
            <a:pPr hangingPunct="0">
              <a:defRPr/>
            </a:pPr>
            <a:r>
              <a:rPr lang="en-GB" sz="1600" b="1" i="1" dirty="0">
                <a:solidFill>
                  <a:schemeClr val="accent1">
                    <a:lumMod val="75000"/>
                  </a:schemeClr>
                </a:solidFill>
                <a:ea typeface="宋体" pitchFamily="2" charset="-122"/>
              </a:rPr>
              <a:t>c. Data protection </a:t>
            </a:r>
            <a:endParaRPr lang="en-GB" sz="1600" b="1" dirty="0">
              <a:solidFill>
                <a:schemeClr val="accent1">
                  <a:lumMod val="75000"/>
                </a:schemeClr>
              </a:solidFill>
              <a:ea typeface="宋体" pitchFamily="2" charset="-122"/>
            </a:endParaRPr>
          </a:p>
          <a:p>
            <a:pPr hangingPunct="0">
              <a:defRPr/>
            </a:pPr>
            <a:r>
              <a:rPr lang="en-US" sz="1600" dirty="0">
                <a:solidFill>
                  <a:schemeClr val="accent1">
                    <a:lumMod val="75000"/>
                  </a:schemeClr>
                </a:solidFill>
                <a:ea typeface="宋体" pitchFamily="2" charset="-122"/>
              </a:rPr>
              <a:t>This notion refers to the tools and processes used to store data relevant to a certain ICT system or environment, as well as recover lost data in case of an incident - be it fraudulent, accidental or caused by a natural disaster. </a:t>
            </a:r>
            <a:endParaRPr lang="en-GB" sz="1600" dirty="0">
              <a:solidFill>
                <a:schemeClr val="accent1">
                  <a:lumMod val="75000"/>
                </a:schemeClr>
              </a:solidFill>
              <a:ea typeface="宋体" pitchFamily="2" charset="-122"/>
            </a:endParaRPr>
          </a:p>
          <a:p>
            <a:pPr hangingPunct="0">
              <a:defRPr/>
            </a:pPr>
            <a:endParaRPr lang="en-GB" sz="1600" dirty="0">
              <a:solidFill>
                <a:schemeClr val="accent1">
                  <a:lumMod val="75000"/>
                </a:schemeClr>
              </a:solidFill>
              <a:ea typeface="宋体" pitchFamily="2" charset="-122"/>
            </a:endParaRPr>
          </a:p>
        </p:txBody>
      </p:sp>
    </p:spTree>
    <p:extLst>
      <p:ext uri="{BB962C8B-B14F-4D97-AF65-F5344CB8AC3E}">
        <p14:creationId xmlns:p14="http://schemas.microsoft.com/office/powerpoint/2010/main" val="254621384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9" name="TextBox 2"/>
          <p:cNvSpPr txBox="1">
            <a:spLocks noChangeArrowheads="1"/>
          </p:cNvSpPr>
          <p:nvPr/>
        </p:nvSpPr>
        <p:spPr bwMode="auto">
          <a:xfrm>
            <a:off x="971550" y="-19761"/>
            <a:ext cx="72009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lr>
                <a:srgbClr val="0E438A"/>
              </a:buClr>
              <a:buSzPct val="110000"/>
              <a:buFont typeface="Wingdings" pitchFamily="2" charset="2"/>
              <a:buChar char="§"/>
              <a:defRPr sz="3200">
                <a:solidFill>
                  <a:srgbClr val="5C5C5C"/>
                </a:solidFill>
                <a:latin typeface="Verdana" pitchFamily="34" charset="0"/>
              </a:defRPr>
            </a:lvl1pPr>
            <a:lvl2pPr marL="742950" indent="-285750" eaLnBrk="0" hangingPunct="0">
              <a:spcBef>
                <a:spcPct val="20000"/>
              </a:spcBef>
              <a:buClr>
                <a:srgbClr val="0E438A"/>
              </a:buClr>
              <a:buFont typeface="Wingdings" pitchFamily="2" charset="2"/>
              <a:buChar char="Ø"/>
              <a:defRPr sz="2800">
                <a:solidFill>
                  <a:srgbClr val="5C5C5C"/>
                </a:solidFill>
                <a:latin typeface="Verdana" pitchFamily="34" charset="0"/>
              </a:defRPr>
            </a:lvl2pPr>
            <a:lvl3pPr marL="1143000" indent="-228600" eaLnBrk="0" hangingPunct="0">
              <a:spcBef>
                <a:spcPct val="20000"/>
              </a:spcBef>
              <a:buClr>
                <a:srgbClr val="0E438A"/>
              </a:buClr>
              <a:buFont typeface="Wingdings" pitchFamily="2" charset="2"/>
              <a:buChar char="§"/>
              <a:defRPr sz="2400">
                <a:solidFill>
                  <a:srgbClr val="5C5C5C"/>
                </a:solidFill>
                <a:latin typeface="Verdana" pitchFamily="34" charset="0"/>
              </a:defRPr>
            </a:lvl3pPr>
            <a:lvl4pPr marL="1600200" indent="-228600" eaLnBrk="0" hangingPunct="0">
              <a:spcBef>
                <a:spcPct val="20000"/>
              </a:spcBef>
              <a:buFont typeface="Verdana" pitchFamily="34" charset="0"/>
              <a:buChar char="–"/>
              <a:defRPr sz="2000">
                <a:solidFill>
                  <a:srgbClr val="5C5C5C"/>
                </a:solidFill>
                <a:latin typeface="Verdana" pitchFamily="34" charset="0"/>
              </a:defRPr>
            </a:lvl4pPr>
            <a:lvl5pPr marL="2057400" indent="-228600" eaLnBrk="0" hangingPunct="0">
              <a:spcBef>
                <a:spcPct val="20000"/>
              </a:spcBef>
              <a:buFont typeface="Verdana" pitchFamily="34" charset="0"/>
              <a:buChar char="–"/>
              <a:defRPr sz="2000">
                <a:solidFill>
                  <a:srgbClr val="5C5C5C"/>
                </a:solidFill>
                <a:latin typeface="Verdana" pitchFamily="34" charset="0"/>
              </a:defRPr>
            </a:lvl5pPr>
            <a:lvl6pPr marL="2514600" indent="-228600" eaLnBrk="0" fontAlgn="base" hangingPunct="0">
              <a:spcBef>
                <a:spcPct val="20000"/>
              </a:spcBef>
              <a:spcAft>
                <a:spcPct val="0"/>
              </a:spcAft>
              <a:buFont typeface="Verdana" pitchFamily="34" charset="0"/>
              <a:buChar char="–"/>
              <a:defRPr sz="2000">
                <a:solidFill>
                  <a:srgbClr val="5C5C5C"/>
                </a:solidFill>
                <a:latin typeface="Verdana" pitchFamily="34" charset="0"/>
              </a:defRPr>
            </a:lvl6pPr>
            <a:lvl7pPr marL="2971800" indent="-228600" eaLnBrk="0" fontAlgn="base" hangingPunct="0">
              <a:spcBef>
                <a:spcPct val="20000"/>
              </a:spcBef>
              <a:spcAft>
                <a:spcPct val="0"/>
              </a:spcAft>
              <a:buFont typeface="Verdana" pitchFamily="34" charset="0"/>
              <a:buChar char="–"/>
              <a:defRPr sz="2000">
                <a:solidFill>
                  <a:srgbClr val="5C5C5C"/>
                </a:solidFill>
                <a:latin typeface="Verdana" pitchFamily="34" charset="0"/>
              </a:defRPr>
            </a:lvl7pPr>
            <a:lvl8pPr marL="3429000" indent="-228600" eaLnBrk="0" fontAlgn="base" hangingPunct="0">
              <a:spcBef>
                <a:spcPct val="20000"/>
              </a:spcBef>
              <a:spcAft>
                <a:spcPct val="0"/>
              </a:spcAft>
              <a:buFont typeface="Verdana" pitchFamily="34" charset="0"/>
              <a:buChar char="–"/>
              <a:defRPr sz="2000">
                <a:solidFill>
                  <a:srgbClr val="5C5C5C"/>
                </a:solidFill>
                <a:latin typeface="Verdana" pitchFamily="34" charset="0"/>
              </a:defRPr>
            </a:lvl8pPr>
            <a:lvl9pPr marL="3886200" indent="-228600" eaLnBrk="0" fontAlgn="base" hangingPunct="0">
              <a:spcBef>
                <a:spcPct val="20000"/>
              </a:spcBef>
              <a:spcAft>
                <a:spcPct val="0"/>
              </a:spcAft>
              <a:buFont typeface="Verdana" pitchFamily="34" charset="0"/>
              <a:buChar char="–"/>
              <a:defRPr sz="2000">
                <a:solidFill>
                  <a:srgbClr val="5C5C5C"/>
                </a:solidFill>
                <a:latin typeface="Verdana" pitchFamily="34" charset="0"/>
              </a:defRPr>
            </a:lvl9pPr>
          </a:lstStyle>
          <a:p>
            <a:pPr algn="ctr" eaLnBrk="1" hangingPunct="1">
              <a:spcBef>
                <a:spcPct val="0"/>
              </a:spcBef>
              <a:buClrTx/>
              <a:buSzTx/>
              <a:buFont typeface="Wingdings" pitchFamily="2" charset="2"/>
              <a:buNone/>
            </a:pPr>
            <a:r>
              <a:rPr lang="en-US" altLang="en-US" sz="2800" b="1" dirty="0">
                <a:solidFill>
                  <a:schemeClr val="accent1">
                    <a:lumMod val="75000"/>
                  </a:schemeClr>
                </a:solidFill>
              </a:rPr>
              <a:t>Layered view, and architecture…</a:t>
            </a:r>
          </a:p>
        </p:txBody>
      </p:sp>
      <p:sp>
        <p:nvSpPr>
          <p:cNvPr id="9220" name="Rectangle 3"/>
          <p:cNvSpPr txBox="1">
            <a:spLocks noChangeArrowheads="1"/>
          </p:cNvSpPr>
          <p:nvPr/>
        </p:nvSpPr>
        <p:spPr bwMode="auto">
          <a:xfrm>
            <a:off x="1368425" y="1314450"/>
            <a:ext cx="6734175" cy="2136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spcBef>
                <a:spcPct val="20000"/>
              </a:spcBef>
              <a:buClr>
                <a:srgbClr val="0E438A"/>
              </a:buClr>
              <a:buSzPct val="110000"/>
              <a:buFont typeface="Wingdings" pitchFamily="2" charset="2"/>
              <a:buChar char="§"/>
              <a:defRPr sz="3200">
                <a:solidFill>
                  <a:srgbClr val="5C5C5C"/>
                </a:solidFill>
                <a:latin typeface="Verdana" pitchFamily="34" charset="0"/>
              </a:defRPr>
            </a:lvl1pPr>
            <a:lvl2pPr marL="742950" indent="-285750" eaLnBrk="0" hangingPunct="0">
              <a:spcBef>
                <a:spcPct val="20000"/>
              </a:spcBef>
              <a:buClr>
                <a:srgbClr val="0E438A"/>
              </a:buClr>
              <a:buFont typeface="Wingdings" pitchFamily="2" charset="2"/>
              <a:buChar char="Ø"/>
              <a:defRPr sz="2800">
                <a:solidFill>
                  <a:srgbClr val="5C5C5C"/>
                </a:solidFill>
                <a:latin typeface="Verdana" pitchFamily="34" charset="0"/>
              </a:defRPr>
            </a:lvl2pPr>
            <a:lvl3pPr marL="1143000" indent="-228600" eaLnBrk="0" hangingPunct="0">
              <a:spcBef>
                <a:spcPct val="20000"/>
              </a:spcBef>
              <a:buClr>
                <a:srgbClr val="0E438A"/>
              </a:buClr>
              <a:buFont typeface="Wingdings" pitchFamily="2" charset="2"/>
              <a:buChar char="§"/>
              <a:defRPr sz="2400">
                <a:solidFill>
                  <a:srgbClr val="5C5C5C"/>
                </a:solidFill>
                <a:latin typeface="Verdana" pitchFamily="34" charset="0"/>
              </a:defRPr>
            </a:lvl3pPr>
            <a:lvl4pPr marL="1600200" indent="-228600" eaLnBrk="0" hangingPunct="0">
              <a:spcBef>
                <a:spcPct val="20000"/>
              </a:spcBef>
              <a:buFont typeface="Verdana" pitchFamily="34" charset="0"/>
              <a:buChar char="–"/>
              <a:defRPr sz="2000">
                <a:solidFill>
                  <a:srgbClr val="5C5C5C"/>
                </a:solidFill>
                <a:latin typeface="Verdana" pitchFamily="34" charset="0"/>
              </a:defRPr>
            </a:lvl4pPr>
            <a:lvl5pPr marL="2057400" indent="-228600" eaLnBrk="0" hangingPunct="0">
              <a:spcBef>
                <a:spcPct val="20000"/>
              </a:spcBef>
              <a:buFont typeface="Verdana" pitchFamily="34" charset="0"/>
              <a:buChar char="–"/>
              <a:defRPr sz="2000">
                <a:solidFill>
                  <a:srgbClr val="5C5C5C"/>
                </a:solidFill>
                <a:latin typeface="Verdana" pitchFamily="34" charset="0"/>
              </a:defRPr>
            </a:lvl5pPr>
            <a:lvl6pPr marL="2514600" indent="-228600" eaLnBrk="0" fontAlgn="base" hangingPunct="0">
              <a:spcBef>
                <a:spcPct val="20000"/>
              </a:spcBef>
              <a:spcAft>
                <a:spcPct val="0"/>
              </a:spcAft>
              <a:buFont typeface="Verdana" pitchFamily="34" charset="0"/>
              <a:buChar char="–"/>
              <a:defRPr sz="2000">
                <a:solidFill>
                  <a:srgbClr val="5C5C5C"/>
                </a:solidFill>
                <a:latin typeface="Verdana" pitchFamily="34" charset="0"/>
              </a:defRPr>
            </a:lvl6pPr>
            <a:lvl7pPr marL="2971800" indent="-228600" eaLnBrk="0" fontAlgn="base" hangingPunct="0">
              <a:spcBef>
                <a:spcPct val="20000"/>
              </a:spcBef>
              <a:spcAft>
                <a:spcPct val="0"/>
              </a:spcAft>
              <a:buFont typeface="Verdana" pitchFamily="34" charset="0"/>
              <a:buChar char="–"/>
              <a:defRPr sz="2000">
                <a:solidFill>
                  <a:srgbClr val="5C5C5C"/>
                </a:solidFill>
                <a:latin typeface="Verdana" pitchFamily="34" charset="0"/>
              </a:defRPr>
            </a:lvl7pPr>
            <a:lvl8pPr marL="3429000" indent="-228600" eaLnBrk="0" fontAlgn="base" hangingPunct="0">
              <a:spcBef>
                <a:spcPct val="20000"/>
              </a:spcBef>
              <a:spcAft>
                <a:spcPct val="0"/>
              </a:spcAft>
              <a:buFont typeface="Verdana" pitchFamily="34" charset="0"/>
              <a:buChar char="–"/>
              <a:defRPr sz="2000">
                <a:solidFill>
                  <a:srgbClr val="5C5C5C"/>
                </a:solidFill>
                <a:latin typeface="Verdana" pitchFamily="34" charset="0"/>
              </a:defRPr>
            </a:lvl8pPr>
            <a:lvl9pPr marL="3886200" indent="-228600" eaLnBrk="0" fontAlgn="base" hangingPunct="0">
              <a:spcBef>
                <a:spcPct val="20000"/>
              </a:spcBef>
              <a:spcAft>
                <a:spcPct val="0"/>
              </a:spcAft>
              <a:buFont typeface="Verdana" pitchFamily="34" charset="0"/>
              <a:buChar char="–"/>
              <a:defRPr sz="2000">
                <a:solidFill>
                  <a:srgbClr val="5C5C5C"/>
                </a:solidFill>
                <a:latin typeface="Verdana" pitchFamily="34" charset="0"/>
              </a:defRPr>
            </a:lvl9pPr>
          </a:lstStyle>
          <a:p>
            <a:pPr>
              <a:spcBef>
                <a:spcPct val="0"/>
              </a:spcBef>
              <a:buFont typeface="Wingdings" pitchFamily="2" charset="2"/>
              <a:buNone/>
            </a:pPr>
            <a:endParaRPr lang="en-GB" altLang="en-US" sz="2000">
              <a:solidFill>
                <a:srgbClr val="004600"/>
              </a:solidFill>
            </a:endParaRPr>
          </a:p>
        </p:txBody>
      </p:sp>
      <p:sp>
        <p:nvSpPr>
          <p:cNvPr id="9221" name="Slide Number Placeholder 6"/>
          <p:cNvSpPr>
            <a:spLocks noGrp="1"/>
          </p:cNvSpPr>
          <p:nvPr>
            <p:ph type="sldNum" sz="quarter" idx="4294967295"/>
          </p:nvPr>
        </p:nvSpPr>
        <p:spPr>
          <a:xfrm>
            <a:off x="8548688" y="6397625"/>
            <a:ext cx="153987" cy="153988"/>
          </a:xfrm>
          <a:prstGeom prst="rect">
            <a:avLst/>
          </a:prstGeom>
        </p:spPr>
        <p:txBody>
          <a:bodyPr/>
          <a:lstStyle>
            <a:lvl1pPr eaLnBrk="0" hangingPunct="0">
              <a:spcBef>
                <a:spcPct val="20000"/>
              </a:spcBef>
              <a:buClr>
                <a:srgbClr val="0E438A"/>
              </a:buClr>
              <a:buSzPct val="110000"/>
              <a:buFont typeface="Wingdings" pitchFamily="2" charset="2"/>
              <a:buChar char="§"/>
              <a:defRPr sz="3200">
                <a:solidFill>
                  <a:srgbClr val="5C5C5C"/>
                </a:solidFill>
                <a:latin typeface="Verdana" pitchFamily="34" charset="0"/>
              </a:defRPr>
            </a:lvl1pPr>
            <a:lvl2pPr marL="742950" indent="-285750" eaLnBrk="0" hangingPunct="0">
              <a:spcBef>
                <a:spcPct val="20000"/>
              </a:spcBef>
              <a:buClr>
                <a:srgbClr val="0E438A"/>
              </a:buClr>
              <a:buFont typeface="Wingdings" pitchFamily="2" charset="2"/>
              <a:buChar char="Ø"/>
              <a:defRPr sz="2800">
                <a:solidFill>
                  <a:srgbClr val="5C5C5C"/>
                </a:solidFill>
                <a:latin typeface="Verdana" pitchFamily="34" charset="0"/>
              </a:defRPr>
            </a:lvl2pPr>
            <a:lvl3pPr marL="1143000" indent="-228600" eaLnBrk="0" hangingPunct="0">
              <a:spcBef>
                <a:spcPct val="20000"/>
              </a:spcBef>
              <a:buClr>
                <a:srgbClr val="0E438A"/>
              </a:buClr>
              <a:buFont typeface="Wingdings" pitchFamily="2" charset="2"/>
              <a:buChar char="§"/>
              <a:defRPr sz="2400">
                <a:solidFill>
                  <a:srgbClr val="5C5C5C"/>
                </a:solidFill>
                <a:latin typeface="Verdana" pitchFamily="34" charset="0"/>
              </a:defRPr>
            </a:lvl3pPr>
            <a:lvl4pPr marL="1600200" indent="-228600" eaLnBrk="0" hangingPunct="0">
              <a:spcBef>
                <a:spcPct val="20000"/>
              </a:spcBef>
              <a:buFont typeface="Verdana" pitchFamily="34" charset="0"/>
              <a:buChar char="–"/>
              <a:defRPr sz="2000">
                <a:solidFill>
                  <a:srgbClr val="5C5C5C"/>
                </a:solidFill>
                <a:latin typeface="Verdana" pitchFamily="34" charset="0"/>
              </a:defRPr>
            </a:lvl4pPr>
            <a:lvl5pPr marL="2057400" indent="-228600" eaLnBrk="0" hangingPunct="0">
              <a:spcBef>
                <a:spcPct val="20000"/>
              </a:spcBef>
              <a:buFont typeface="Verdana" pitchFamily="34" charset="0"/>
              <a:buChar char="–"/>
              <a:defRPr sz="2000">
                <a:solidFill>
                  <a:srgbClr val="5C5C5C"/>
                </a:solidFill>
                <a:latin typeface="Verdana" pitchFamily="34" charset="0"/>
              </a:defRPr>
            </a:lvl5pPr>
            <a:lvl6pPr marL="2514600" indent="-228600" eaLnBrk="0" fontAlgn="base" hangingPunct="0">
              <a:spcBef>
                <a:spcPct val="20000"/>
              </a:spcBef>
              <a:spcAft>
                <a:spcPct val="0"/>
              </a:spcAft>
              <a:buFont typeface="Verdana" pitchFamily="34" charset="0"/>
              <a:buChar char="–"/>
              <a:defRPr sz="2000">
                <a:solidFill>
                  <a:srgbClr val="5C5C5C"/>
                </a:solidFill>
                <a:latin typeface="Verdana" pitchFamily="34" charset="0"/>
              </a:defRPr>
            </a:lvl6pPr>
            <a:lvl7pPr marL="2971800" indent="-228600" eaLnBrk="0" fontAlgn="base" hangingPunct="0">
              <a:spcBef>
                <a:spcPct val="20000"/>
              </a:spcBef>
              <a:spcAft>
                <a:spcPct val="0"/>
              </a:spcAft>
              <a:buFont typeface="Verdana" pitchFamily="34" charset="0"/>
              <a:buChar char="–"/>
              <a:defRPr sz="2000">
                <a:solidFill>
                  <a:srgbClr val="5C5C5C"/>
                </a:solidFill>
                <a:latin typeface="Verdana" pitchFamily="34" charset="0"/>
              </a:defRPr>
            </a:lvl7pPr>
            <a:lvl8pPr marL="3429000" indent="-228600" eaLnBrk="0" fontAlgn="base" hangingPunct="0">
              <a:spcBef>
                <a:spcPct val="20000"/>
              </a:spcBef>
              <a:spcAft>
                <a:spcPct val="0"/>
              </a:spcAft>
              <a:buFont typeface="Verdana" pitchFamily="34" charset="0"/>
              <a:buChar char="–"/>
              <a:defRPr sz="2000">
                <a:solidFill>
                  <a:srgbClr val="5C5C5C"/>
                </a:solidFill>
                <a:latin typeface="Verdana" pitchFamily="34" charset="0"/>
              </a:defRPr>
            </a:lvl8pPr>
            <a:lvl9pPr marL="3886200" indent="-228600" eaLnBrk="0" fontAlgn="base" hangingPunct="0">
              <a:spcBef>
                <a:spcPct val="20000"/>
              </a:spcBef>
              <a:spcAft>
                <a:spcPct val="0"/>
              </a:spcAft>
              <a:buFont typeface="Verdana" pitchFamily="34" charset="0"/>
              <a:buChar char="–"/>
              <a:defRPr sz="2000">
                <a:solidFill>
                  <a:srgbClr val="5C5C5C"/>
                </a:solidFill>
                <a:latin typeface="Verdana" pitchFamily="34" charset="0"/>
              </a:defRPr>
            </a:lvl9pPr>
          </a:lstStyle>
          <a:p>
            <a:pPr eaLnBrk="1" hangingPunct="1">
              <a:spcBef>
                <a:spcPct val="0"/>
              </a:spcBef>
              <a:buClrTx/>
              <a:buSzTx/>
              <a:buFont typeface="Arial" pitchFamily="34" charset="0"/>
              <a:buNone/>
            </a:pPr>
            <a:fld id="{82F266BB-BCBF-4FE0-92C9-082E4439AB05}" type="slidenum">
              <a:rPr lang="en-US" altLang="en-US" sz="1000" smtClean="0">
                <a:solidFill>
                  <a:srgbClr val="0E438A"/>
                </a:solidFill>
                <a:latin typeface="Zurich BT"/>
                <a:ea typeface="SimSun" pitchFamily="2" charset="-122"/>
              </a:rPr>
              <a:pPr eaLnBrk="1" hangingPunct="1">
                <a:spcBef>
                  <a:spcPct val="0"/>
                </a:spcBef>
                <a:buClrTx/>
                <a:buSzTx/>
                <a:buFont typeface="Arial" pitchFamily="34" charset="0"/>
                <a:buNone/>
              </a:pPr>
              <a:t>8</a:t>
            </a:fld>
            <a:endParaRPr lang="en-US" altLang="en-US" sz="1000" smtClean="0">
              <a:solidFill>
                <a:srgbClr val="0E438A"/>
              </a:solidFill>
              <a:latin typeface="Zurich BT"/>
              <a:ea typeface="SimSun" pitchFamily="2" charset="-122"/>
            </a:endParaRPr>
          </a:p>
        </p:txBody>
      </p:sp>
      <p:sp>
        <p:nvSpPr>
          <p:cNvPr id="9222" name="Rectangle 2"/>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eaLnBrk="0" hangingPunct="0">
              <a:spcBef>
                <a:spcPct val="20000"/>
              </a:spcBef>
              <a:buClr>
                <a:srgbClr val="0E438A"/>
              </a:buClr>
              <a:buSzPct val="110000"/>
              <a:buFont typeface="Wingdings" pitchFamily="2" charset="2"/>
              <a:buChar char="§"/>
              <a:defRPr sz="3200">
                <a:solidFill>
                  <a:srgbClr val="5C5C5C"/>
                </a:solidFill>
                <a:latin typeface="Verdana" pitchFamily="34" charset="0"/>
              </a:defRPr>
            </a:lvl1pPr>
            <a:lvl2pPr marL="742950" indent="-285750" eaLnBrk="0" hangingPunct="0">
              <a:spcBef>
                <a:spcPct val="20000"/>
              </a:spcBef>
              <a:buClr>
                <a:srgbClr val="0E438A"/>
              </a:buClr>
              <a:buFont typeface="Wingdings" pitchFamily="2" charset="2"/>
              <a:buChar char="Ø"/>
              <a:defRPr sz="2800">
                <a:solidFill>
                  <a:srgbClr val="5C5C5C"/>
                </a:solidFill>
                <a:latin typeface="Verdana" pitchFamily="34" charset="0"/>
              </a:defRPr>
            </a:lvl2pPr>
            <a:lvl3pPr marL="1143000" indent="-228600" eaLnBrk="0" hangingPunct="0">
              <a:spcBef>
                <a:spcPct val="20000"/>
              </a:spcBef>
              <a:buClr>
                <a:srgbClr val="0E438A"/>
              </a:buClr>
              <a:buFont typeface="Wingdings" pitchFamily="2" charset="2"/>
              <a:buChar char="§"/>
              <a:defRPr sz="2400">
                <a:solidFill>
                  <a:srgbClr val="5C5C5C"/>
                </a:solidFill>
                <a:latin typeface="Verdana" pitchFamily="34" charset="0"/>
              </a:defRPr>
            </a:lvl3pPr>
            <a:lvl4pPr marL="1600200" indent="-228600" eaLnBrk="0" hangingPunct="0">
              <a:spcBef>
                <a:spcPct val="20000"/>
              </a:spcBef>
              <a:buFont typeface="Verdana" pitchFamily="34" charset="0"/>
              <a:buChar char="–"/>
              <a:defRPr sz="2000">
                <a:solidFill>
                  <a:srgbClr val="5C5C5C"/>
                </a:solidFill>
                <a:latin typeface="Verdana" pitchFamily="34" charset="0"/>
              </a:defRPr>
            </a:lvl4pPr>
            <a:lvl5pPr marL="2057400" indent="-228600" eaLnBrk="0" hangingPunct="0">
              <a:spcBef>
                <a:spcPct val="20000"/>
              </a:spcBef>
              <a:buFont typeface="Verdana" pitchFamily="34" charset="0"/>
              <a:buChar char="–"/>
              <a:defRPr sz="2000">
                <a:solidFill>
                  <a:srgbClr val="5C5C5C"/>
                </a:solidFill>
                <a:latin typeface="Verdana" pitchFamily="34" charset="0"/>
              </a:defRPr>
            </a:lvl5pPr>
            <a:lvl6pPr marL="2514600" indent="-228600" eaLnBrk="0" fontAlgn="base" hangingPunct="0">
              <a:spcBef>
                <a:spcPct val="20000"/>
              </a:spcBef>
              <a:spcAft>
                <a:spcPct val="0"/>
              </a:spcAft>
              <a:buFont typeface="Verdana" pitchFamily="34" charset="0"/>
              <a:buChar char="–"/>
              <a:defRPr sz="2000">
                <a:solidFill>
                  <a:srgbClr val="5C5C5C"/>
                </a:solidFill>
                <a:latin typeface="Verdana" pitchFamily="34" charset="0"/>
              </a:defRPr>
            </a:lvl6pPr>
            <a:lvl7pPr marL="2971800" indent="-228600" eaLnBrk="0" fontAlgn="base" hangingPunct="0">
              <a:spcBef>
                <a:spcPct val="20000"/>
              </a:spcBef>
              <a:spcAft>
                <a:spcPct val="0"/>
              </a:spcAft>
              <a:buFont typeface="Verdana" pitchFamily="34" charset="0"/>
              <a:buChar char="–"/>
              <a:defRPr sz="2000">
                <a:solidFill>
                  <a:srgbClr val="5C5C5C"/>
                </a:solidFill>
                <a:latin typeface="Verdana" pitchFamily="34" charset="0"/>
              </a:defRPr>
            </a:lvl7pPr>
            <a:lvl8pPr marL="3429000" indent="-228600" eaLnBrk="0" fontAlgn="base" hangingPunct="0">
              <a:spcBef>
                <a:spcPct val="20000"/>
              </a:spcBef>
              <a:spcAft>
                <a:spcPct val="0"/>
              </a:spcAft>
              <a:buFont typeface="Verdana" pitchFamily="34" charset="0"/>
              <a:buChar char="–"/>
              <a:defRPr sz="2000">
                <a:solidFill>
                  <a:srgbClr val="5C5C5C"/>
                </a:solidFill>
                <a:latin typeface="Verdana" pitchFamily="34" charset="0"/>
              </a:defRPr>
            </a:lvl8pPr>
            <a:lvl9pPr marL="3886200" indent="-228600" eaLnBrk="0" fontAlgn="base" hangingPunct="0">
              <a:spcBef>
                <a:spcPct val="20000"/>
              </a:spcBef>
              <a:spcAft>
                <a:spcPct val="0"/>
              </a:spcAft>
              <a:buFont typeface="Verdana" pitchFamily="34" charset="0"/>
              <a:buChar char="–"/>
              <a:defRPr sz="2000">
                <a:solidFill>
                  <a:srgbClr val="5C5C5C"/>
                </a:solidFill>
                <a:latin typeface="Verdana" pitchFamily="34" charset="0"/>
              </a:defRPr>
            </a:lvl9pPr>
          </a:lstStyle>
          <a:p>
            <a:pPr eaLnBrk="1" hangingPunct="1">
              <a:spcBef>
                <a:spcPct val="0"/>
              </a:spcBef>
              <a:buClrTx/>
              <a:buSzTx/>
              <a:buFont typeface="Arial" pitchFamily="34" charset="0"/>
              <a:buNone/>
            </a:pPr>
            <a:endParaRPr lang="en-GB" altLang="en-US" sz="2000">
              <a:solidFill>
                <a:srgbClr val="646464"/>
              </a:solidFill>
            </a:endParaRPr>
          </a:p>
        </p:txBody>
      </p:sp>
      <p:pic>
        <p:nvPicPr>
          <p:cNvPr id="18" name="Picture 17"/>
          <p:cNvPicPr/>
          <p:nvPr/>
        </p:nvPicPr>
        <p:blipFill>
          <a:blip r:embed="rId3"/>
          <a:srcRect/>
          <a:stretch>
            <a:fillRect/>
          </a:stretch>
        </p:blipFill>
        <p:spPr bwMode="auto">
          <a:xfrm>
            <a:off x="1116013" y="981075"/>
            <a:ext cx="7056437" cy="4464050"/>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274343029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87884"/>
            <a:ext cx="8382000" cy="533400"/>
          </a:xfrm>
        </p:spPr>
        <p:txBody>
          <a:bodyPr/>
          <a:lstStyle/>
          <a:p>
            <a:pPr marL="342900" indent="-342900">
              <a:defRPr/>
            </a:pPr>
            <a:r>
              <a:rPr lang="en-GB" sz="2800" kern="1200" dirty="0">
                <a:solidFill>
                  <a:schemeClr val="accent1">
                    <a:lumMod val="75000"/>
                  </a:schemeClr>
                </a:solidFill>
                <a:latin typeface="Verdana" panose="020B0604030504040204" pitchFamily="34" charset="0"/>
                <a:ea typeface="Verdana" panose="020B0604030504040204" pitchFamily="34" charset="0"/>
                <a:cs typeface="Verdana" panose="020B0604030504040204" pitchFamily="34" charset="0"/>
              </a:rPr>
              <a:t>Smart grids and energy efficiency</a:t>
            </a:r>
          </a:p>
        </p:txBody>
      </p:sp>
      <p:sp>
        <p:nvSpPr>
          <p:cNvPr id="10244" name="Slide Number Placeholder 6"/>
          <p:cNvSpPr>
            <a:spLocks noGrp="1"/>
          </p:cNvSpPr>
          <p:nvPr>
            <p:ph type="sldNum" sz="quarter" idx="4294967295"/>
          </p:nvPr>
        </p:nvSpPr>
        <p:spPr>
          <a:xfrm>
            <a:off x="8548688" y="6397625"/>
            <a:ext cx="153987" cy="153988"/>
          </a:xfrm>
          <a:prstGeom prst="rect">
            <a:avLst/>
          </a:prstGeom>
        </p:spPr>
        <p:txBody>
          <a:bodyPr/>
          <a:lstStyle>
            <a:lvl1pPr eaLnBrk="0" hangingPunct="0">
              <a:spcBef>
                <a:spcPct val="20000"/>
              </a:spcBef>
              <a:buClr>
                <a:srgbClr val="0E438A"/>
              </a:buClr>
              <a:buSzPct val="110000"/>
              <a:buFont typeface="Wingdings" pitchFamily="2" charset="2"/>
              <a:buChar char="§"/>
              <a:defRPr sz="3200">
                <a:solidFill>
                  <a:srgbClr val="5C5C5C"/>
                </a:solidFill>
                <a:latin typeface="Verdana" pitchFamily="34" charset="0"/>
              </a:defRPr>
            </a:lvl1pPr>
            <a:lvl2pPr marL="742950" indent="-285750" eaLnBrk="0" hangingPunct="0">
              <a:spcBef>
                <a:spcPct val="20000"/>
              </a:spcBef>
              <a:buClr>
                <a:srgbClr val="0E438A"/>
              </a:buClr>
              <a:buFont typeface="Wingdings" pitchFamily="2" charset="2"/>
              <a:buChar char="Ø"/>
              <a:defRPr sz="2800">
                <a:solidFill>
                  <a:srgbClr val="5C5C5C"/>
                </a:solidFill>
                <a:latin typeface="Verdana" pitchFamily="34" charset="0"/>
              </a:defRPr>
            </a:lvl2pPr>
            <a:lvl3pPr marL="1143000" indent="-228600" eaLnBrk="0" hangingPunct="0">
              <a:spcBef>
                <a:spcPct val="20000"/>
              </a:spcBef>
              <a:buClr>
                <a:srgbClr val="0E438A"/>
              </a:buClr>
              <a:buFont typeface="Wingdings" pitchFamily="2" charset="2"/>
              <a:buChar char="§"/>
              <a:defRPr sz="2400">
                <a:solidFill>
                  <a:srgbClr val="5C5C5C"/>
                </a:solidFill>
                <a:latin typeface="Verdana" pitchFamily="34" charset="0"/>
              </a:defRPr>
            </a:lvl3pPr>
            <a:lvl4pPr marL="1600200" indent="-228600" eaLnBrk="0" hangingPunct="0">
              <a:spcBef>
                <a:spcPct val="20000"/>
              </a:spcBef>
              <a:buFont typeface="Verdana" pitchFamily="34" charset="0"/>
              <a:buChar char="–"/>
              <a:defRPr sz="2000">
                <a:solidFill>
                  <a:srgbClr val="5C5C5C"/>
                </a:solidFill>
                <a:latin typeface="Verdana" pitchFamily="34" charset="0"/>
              </a:defRPr>
            </a:lvl4pPr>
            <a:lvl5pPr marL="2057400" indent="-228600" eaLnBrk="0" hangingPunct="0">
              <a:spcBef>
                <a:spcPct val="20000"/>
              </a:spcBef>
              <a:buFont typeface="Verdana" pitchFamily="34" charset="0"/>
              <a:buChar char="–"/>
              <a:defRPr sz="2000">
                <a:solidFill>
                  <a:srgbClr val="5C5C5C"/>
                </a:solidFill>
                <a:latin typeface="Verdana" pitchFamily="34" charset="0"/>
              </a:defRPr>
            </a:lvl5pPr>
            <a:lvl6pPr marL="2514600" indent="-228600" eaLnBrk="0" fontAlgn="base" hangingPunct="0">
              <a:spcBef>
                <a:spcPct val="20000"/>
              </a:spcBef>
              <a:spcAft>
                <a:spcPct val="0"/>
              </a:spcAft>
              <a:buFont typeface="Verdana" pitchFamily="34" charset="0"/>
              <a:buChar char="–"/>
              <a:defRPr sz="2000">
                <a:solidFill>
                  <a:srgbClr val="5C5C5C"/>
                </a:solidFill>
                <a:latin typeface="Verdana" pitchFamily="34" charset="0"/>
              </a:defRPr>
            </a:lvl6pPr>
            <a:lvl7pPr marL="2971800" indent="-228600" eaLnBrk="0" fontAlgn="base" hangingPunct="0">
              <a:spcBef>
                <a:spcPct val="20000"/>
              </a:spcBef>
              <a:spcAft>
                <a:spcPct val="0"/>
              </a:spcAft>
              <a:buFont typeface="Verdana" pitchFamily="34" charset="0"/>
              <a:buChar char="–"/>
              <a:defRPr sz="2000">
                <a:solidFill>
                  <a:srgbClr val="5C5C5C"/>
                </a:solidFill>
                <a:latin typeface="Verdana" pitchFamily="34" charset="0"/>
              </a:defRPr>
            </a:lvl7pPr>
            <a:lvl8pPr marL="3429000" indent="-228600" eaLnBrk="0" fontAlgn="base" hangingPunct="0">
              <a:spcBef>
                <a:spcPct val="20000"/>
              </a:spcBef>
              <a:spcAft>
                <a:spcPct val="0"/>
              </a:spcAft>
              <a:buFont typeface="Verdana" pitchFamily="34" charset="0"/>
              <a:buChar char="–"/>
              <a:defRPr sz="2000">
                <a:solidFill>
                  <a:srgbClr val="5C5C5C"/>
                </a:solidFill>
                <a:latin typeface="Verdana" pitchFamily="34" charset="0"/>
              </a:defRPr>
            </a:lvl8pPr>
            <a:lvl9pPr marL="3886200" indent="-228600" eaLnBrk="0" fontAlgn="base" hangingPunct="0">
              <a:spcBef>
                <a:spcPct val="20000"/>
              </a:spcBef>
              <a:spcAft>
                <a:spcPct val="0"/>
              </a:spcAft>
              <a:buFont typeface="Verdana" pitchFamily="34" charset="0"/>
              <a:buChar char="–"/>
              <a:defRPr sz="2000">
                <a:solidFill>
                  <a:srgbClr val="5C5C5C"/>
                </a:solidFill>
                <a:latin typeface="Verdana" pitchFamily="34" charset="0"/>
              </a:defRPr>
            </a:lvl9pPr>
          </a:lstStyle>
          <a:p>
            <a:pPr eaLnBrk="1" hangingPunct="1">
              <a:spcBef>
                <a:spcPct val="0"/>
              </a:spcBef>
              <a:buClrTx/>
              <a:buSzTx/>
              <a:buFont typeface="Arial" pitchFamily="34" charset="0"/>
              <a:buNone/>
            </a:pPr>
            <a:fld id="{CB3EE849-94EF-4F72-AE54-C0533CC19379}" type="slidenum">
              <a:rPr lang="en-US" altLang="en-US" sz="1000" smtClean="0">
                <a:solidFill>
                  <a:srgbClr val="0E438A"/>
                </a:solidFill>
                <a:latin typeface="Zurich BT"/>
                <a:ea typeface="SimSun" pitchFamily="2" charset="-122"/>
              </a:rPr>
              <a:pPr eaLnBrk="1" hangingPunct="1">
                <a:spcBef>
                  <a:spcPct val="0"/>
                </a:spcBef>
                <a:buClrTx/>
                <a:buSzTx/>
                <a:buFont typeface="Arial" pitchFamily="34" charset="0"/>
                <a:buNone/>
              </a:pPr>
              <a:t>9</a:t>
            </a:fld>
            <a:endParaRPr lang="en-US" altLang="en-US" sz="1000" smtClean="0">
              <a:solidFill>
                <a:srgbClr val="0E438A"/>
              </a:solidFill>
              <a:latin typeface="Zurich BT"/>
              <a:ea typeface="SimSun" pitchFamily="2" charset="-122"/>
            </a:endParaRPr>
          </a:p>
        </p:txBody>
      </p:sp>
      <p:sp>
        <p:nvSpPr>
          <p:cNvPr id="10245" name="TextBox 3"/>
          <p:cNvSpPr txBox="1">
            <a:spLocks noChangeArrowheads="1"/>
          </p:cNvSpPr>
          <p:nvPr/>
        </p:nvSpPr>
        <p:spPr bwMode="ltGray">
          <a:xfrm>
            <a:off x="8229600" y="779463"/>
            <a:ext cx="91440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19" tIns="45710" rIns="91419" bIns="45710"/>
          <a:lstStyle>
            <a:lvl1pPr eaLnBrk="0" hangingPunct="0">
              <a:spcBef>
                <a:spcPct val="20000"/>
              </a:spcBef>
              <a:buClr>
                <a:srgbClr val="0E438A"/>
              </a:buClr>
              <a:buSzPct val="110000"/>
              <a:buFont typeface="Wingdings" pitchFamily="2" charset="2"/>
              <a:buChar char="§"/>
              <a:defRPr sz="3200">
                <a:solidFill>
                  <a:srgbClr val="5C5C5C"/>
                </a:solidFill>
                <a:latin typeface="Verdana" pitchFamily="34" charset="0"/>
              </a:defRPr>
            </a:lvl1pPr>
            <a:lvl2pPr marL="742950" indent="-285750" eaLnBrk="0" hangingPunct="0">
              <a:spcBef>
                <a:spcPct val="20000"/>
              </a:spcBef>
              <a:buClr>
                <a:srgbClr val="0E438A"/>
              </a:buClr>
              <a:buFont typeface="Wingdings" pitchFamily="2" charset="2"/>
              <a:buChar char="Ø"/>
              <a:defRPr sz="2800">
                <a:solidFill>
                  <a:srgbClr val="5C5C5C"/>
                </a:solidFill>
                <a:latin typeface="Verdana" pitchFamily="34" charset="0"/>
              </a:defRPr>
            </a:lvl2pPr>
            <a:lvl3pPr marL="1143000" indent="-228600" eaLnBrk="0" hangingPunct="0">
              <a:spcBef>
                <a:spcPct val="20000"/>
              </a:spcBef>
              <a:buClr>
                <a:srgbClr val="0E438A"/>
              </a:buClr>
              <a:buFont typeface="Wingdings" pitchFamily="2" charset="2"/>
              <a:buChar char="§"/>
              <a:defRPr sz="2400">
                <a:solidFill>
                  <a:srgbClr val="5C5C5C"/>
                </a:solidFill>
                <a:latin typeface="Verdana" pitchFamily="34" charset="0"/>
              </a:defRPr>
            </a:lvl3pPr>
            <a:lvl4pPr marL="1600200" indent="-228600" eaLnBrk="0" hangingPunct="0">
              <a:spcBef>
                <a:spcPct val="20000"/>
              </a:spcBef>
              <a:buFont typeface="Verdana" pitchFamily="34" charset="0"/>
              <a:buChar char="–"/>
              <a:defRPr sz="2000">
                <a:solidFill>
                  <a:srgbClr val="5C5C5C"/>
                </a:solidFill>
                <a:latin typeface="Verdana" pitchFamily="34" charset="0"/>
              </a:defRPr>
            </a:lvl4pPr>
            <a:lvl5pPr marL="2057400" indent="-228600" eaLnBrk="0" hangingPunct="0">
              <a:spcBef>
                <a:spcPct val="20000"/>
              </a:spcBef>
              <a:buFont typeface="Verdana" pitchFamily="34" charset="0"/>
              <a:buChar char="–"/>
              <a:defRPr sz="2000">
                <a:solidFill>
                  <a:srgbClr val="5C5C5C"/>
                </a:solidFill>
                <a:latin typeface="Verdana" pitchFamily="34" charset="0"/>
              </a:defRPr>
            </a:lvl5pPr>
            <a:lvl6pPr marL="2514600" indent="-228600" eaLnBrk="0" fontAlgn="base" hangingPunct="0">
              <a:spcBef>
                <a:spcPct val="20000"/>
              </a:spcBef>
              <a:spcAft>
                <a:spcPct val="0"/>
              </a:spcAft>
              <a:buFont typeface="Verdana" pitchFamily="34" charset="0"/>
              <a:buChar char="–"/>
              <a:defRPr sz="2000">
                <a:solidFill>
                  <a:srgbClr val="5C5C5C"/>
                </a:solidFill>
                <a:latin typeface="Verdana" pitchFamily="34" charset="0"/>
              </a:defRPr>
            </a:lvl6pPr>
            <a:lvl7pPr marL="2971800" indent="-228600" eaLnBrk="0" fontAlgn="base" hangingPunct="0">
              <a:spcBef>
                <a:spcPct val="20000"/>
              </a:spcBef>
              <a:spcAft>
                <a:spcPct val="0"/>
              </a:spcAft>
              <a:buFont typeface="Verdana" pitchFamily="34" charset="0"/>
              <a:buChar char="–"/>
              <a:defRPr sz="2000">
                <a:solidFill>
                  <a:srgbClr val="5C5C5C"/>
                </a:solidFill>
                <a:latin typeface="Verdana" pitchFamily="34" charset="0"/>
              </a:defRPr>
            </a:lvl7pPr>
            <a:lvl8pPr marL="3429000" indent="-228600" eaLnBrk="0" fontAlgn="base" hangingPunct="0">
              <a:spcBef>
                <a:spcPct val="20000"/>
              </a:spcBef>
              <a:spcAft>
                <a:spcPct val="0"/>
              </a:spcAft>
              <a:buFont typeface="Verdana" pitchFamily="34" charset="0"/>
              <a:buChar char="–"/>
              <a:defRPr sz="2000">
                <a:solidFill>
                  <a:srgbClr val="5C5C5C"/>
                </a:solidFill>
                <a:latin typeface="Verdana" pitchFamily="34" charset="0"/>
              </a:defRPr>
            </a:lvl8pPr>
            <a:lvl9pPr marL="3886200" indent="-228600" eaLnBrk="0" fontAlgn="base" hangingPunct="0">
              <a:spcBef>
                <a:spcPct val="20000"/>
              </a:spcBef>
              <a:spcAft>
                <a:spcPct val="0"/>
              </a:spcAft>
              <a:buFont typeface="Verdana" pitchFamily="34" charset="0"/>
              <a:buChar char="–"/>
              <a:defRPr sz="2000">
                <a:solidFill>
                  <a:srgbClr val="5C5C5C"/>
                </a:solidFill>
                <a:latin typeface="Verdana" pitchFamily="34" charset="0"/>
              </a:defRPr>
            </a:lvl9pPr>
          </a:lstStyle>
          <a:p>
            <a:pPr eaLnBrk="1" hangingPunct="1">
              <a:lnSpc>
                <a:spcPct val="90000"/>
              </a:lnSpc>
              <a:spcBef>
                <a:spcPct val="0"/>
              </a:spcBef>
              <a:spcAft>
                <a:spcPts val="800"/>
              </a:spcAft>
              <a:buClrTx/>
              <a:buSzTx/>
              <a:buFont typeface="Arial" pitchFamily="34" charset="0"/>
              <a:buNone/>
            </a:pPr>
            <a:endParaRPr lang="en-US" altLang="en-US" sz="2000">
              <a:solidFill>
                <a:srgbClr val="646464"/>
              </a:solidFill>
              <a:latin typeface="Calibri" pitchFamily="34" charset="0"/>
            </a:endParaRPr>
          </a:p>
        </p:txBody>
      </p:sp>
      <p:pic>
        <p:nvPicPr>
          <p:cNvPr id="8" name="Picture 2" descr="C:\Users\giampiero_nanni\AppData\Local\Microsoft\Windows\Temporary Internet Files\Content.Outlook\RTCSOLDP\page6smartgrid (2).jpg"/>
          <p:cNvPicPr>
            <a:picLocks noChangeAspect="1" noChangeArrowheads="1"/>
          </p:cNvPicPr>
          <p:nvPr/>
        </p:nvPicPr>
        <p:blipFill>
          <a:blip r:embed="rId3" cstate="email">
            <a:duotone>
              <a:schemeClr val="accent1">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5785218" y="2876255"/>
            <a:ext cx="2978419" cy="2978419"/>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9" name="Rectangle 8"/>
          <p:cNvSpPr/>
          <p:nvPr/>
        </p:nvSpPr>
        <p:spPr>
          <a:xfrm>
            <a:off x="381001" y="910031"/>
            <a:ext cx="5403850" cy="2400657"/>
          </a:xfrm>
          <a:prstGeom prst="rect">
            <a:avLst/>
          </a:prstGeom>
        </p:spPr>
        <p:txBody>
          <a:bodyPr wrap="square">
            <a:spAutoFit/>
          </a:bodyPr>
          <a:lstStyle/>
          <a:p>
            <a:pPr marL="285750" indent="-285750" eaLnBrk="0" hangingPunct="0">
              <a:buClr>
                <a:srgbClr val="0E438A"/>
              </a:buClr>
              <a:buSzPct val="110000"/>
              <a:buFont typeface="Wingdings" pitchFamily="2" charset="2"/>
              <a:buChar char="§"/>
              <a:defRPr/>
            </a:pPr>
            <a:r>
              <a:rPr lang="en-GB" sz="2000" dirty="0">
                <a:solidFill>
                  <a:schemeClr val="accent1">
                    <a:lumMod val="75000"/>
                  </a:schemeClr>
                </a:solidFill>
                <a:ea typeface="宋体" pitchFamily="2" charset="-122"/>
              </a:rPr>
              <a:t>Cities consume between 60 and 80% of world’s energy</a:t>
            </a:r>
          </a:p>
          <a:p>
            <a:pPr marL="285750" indent="-285750" eaLnBrk="0" hangingPunct="0">
              <a:buClr>
                <a:srgbClr val="0E438A"/>
              </a:buClr>
              <a:buSzPct val="110000"/>
              <a:buFont typeface="Wingdings" pitchFamily="2" charset="2"/>
              <a:buChar char="§"/>
              <a:defRPr/>
            </a:pPr>
            <a:r>
              <a:rPr lang="en-GB" sz="2000" dirty="0">
                <a:solidFill>
                  <a:schemeClr val="accent1">
                    <a:lumMod val="75000"/>
                  </a:schemeClr>
                </a:solidFill>
                <a:ea typeface="宋体" pitchFamily="2" charset="-122"/>
              </a:rPr>
              <a:t>Smart Grid, smart metering with IP address and sensors allow monitoring and adjust generation and delivery based on consumption models</a:t>
            </a:r>
          </a:p>
          <a:p>
            <a:pPr marL="285750" indent="-285750" eaLnBrk="0" hangingPunct="0">
              <a:buClr>
                <a:srgbClr val="0E438A"/>
              </a:buClr>
              <a:buSzPct val="110000"/>
              <a:buFont typeface="Wingdings" pitchFamily="2" charset="2"/>
              <a:buChar char="§"/>
              <a:defRPr/>
            </a:pPr>
            <a:r>
              <a:rPr lang="en-GB" sz="2000" dirty="0">
                <a:solidFill>
                  <a:schemeClr val="accent1">
                    <a:lumMod val="75000"/>
                  </a:schemeClr>
                </a:solidFill>
                <a:ea typeface="宋体" pitchFamily="2" charset="-122"/>
              </a:rPr>
              <a:t>Reduce cost and environmental impact</a:t>
            </a:r>
          </a:p>
          <a:p>
            <a:pPr>
              <a:spcBef>
                <a:spcPts val="1200"/>
              </a:spcBef>
              <a:defRPr/>
            </a:pPr>
            <a:endParaRPr lang="en-GB" sz="2000" dirty="0">
              <a:solidFill>
                <a:schemeClr val="accent1">
                  <a:lumMod val="75000"/>
                </a:schemeClr>
              </a:solidFill>
              <a:ea typeface="宋体" pitchFamily="2" charset="-122"/>
            </a:endParaRPr>
          </a:p>
        </p:txBody>
      </p:sp>
      <p:pic>
        <p:nvPicPr>
          <p:cNvPr id="10" name="Picture 5"/>
          <p:cNvPicPr>
            <a:picLocks noChangeAspect="1" noChangeArrowheads="1"/>
          </p:cNvPicPr>
          <p:nvPr/>
        </p:nvPicPr>
        <p:blipFill>
          <a:blip r:embed="rId4" cstate="email">
            <a:duotone>
              <a:prstClr val="black"/>
              <a:schemeClr val="accent1">
                <a:tint val="45000"/>
                <a:satMod val="400000"/>
              </a:schemeClr>
            </a:duotone>
            <a:extLst>
              <a:ext uri="{28A0092B-C50C-407E-A947-70E740481C1C}">
                <a14:useLocalDpi xmlns:a14="http://schemas.microsoft.com/office/drawing/2010/main" val="0"/>
              </a:ext>
            </a:extLst>
          </a:blip>
          <a:srcRect/>
          <a:stretch>
            <a:fillRect/>
          </a:stretch>
        </p:blipFill>
        <p:spPr bwMode="auto">
          <a:xfrm flipH="1">
            <a:off x="5785217" y="619009"/>
            <a:ext cx="3006145" cy="2257246"/>
          </a:xfrm>
          <a:prstGeom prst="rect">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276968321"/>
      </p:ext>
    </p:extLst>
  </p:cSld>
  <p:clrMapOvr>
    <a:masterClrMapping/>
  </p:clrMapOvr>
  <p:transition spd="med">
    <p:fade/>
  </p:transition>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Override1.xml><?xml version="1.0" encoding="utf-8"?>
<a:themeOverride xmlns:a="http://schemas.openxmlformats.org/drawingml/2006/main">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themeOverride>
</file>

<file path=ppt/theme/themeOverride2.xml><?xml version="1.0" encoding="utf-8"?>
<a:themeOverride xmlns:a="http://schemas.openxmlformats.org/drawingml/2006/main">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themeOverride>
</file>

<file path=ppt/theme/themeOverride3.xml><?xml version="1.0" encoding="utf-8"?>
<a:themeOverride xmlns:a="http://schemas.openxmlformats.org/drawingml/2006/main">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themeOverride>
</file>

<file path=ppt/theme/themeOverride4.xml><?xml version="1.0" encoding="utf-8"?>
<a:themeOverride xmlns:a="http://schemas.openxmlformats.org/drawingml/2006/main">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themeOverride>
</file>

<file path=ppt/theme/themeOverride5.xml><?xml version="1.0" encoding="utf-8"?>
<a:themeOverride xmlns:a="http://schemas.openxmlformats.org/drawingml/2006/main">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themeOverride>
</file>

<file path=ppt/theme/themeOverride6.xml><?xml version="1.0" encoding="utf-8"?>
<a:themeOverride xmlns:a="http://schemas.openxmlformats.org/drawingml/2006/main">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themeOverride>
</file>

<file path=ppt/theme/themeOverride7.xml><?xml version="1.0" encoding="utf-8"?>
<a:themeOverride xmlns:a="http://schemas.openxmlformats.org/drawingml/2006/main">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ublishingExpirationDate xmlns="http://schemas.microsoft.com/sharepoint/v3" xsi:nil="true"/>
    <PublishingStartDate xmlns="http://schemas.microsoft.com/sharepoint/v3" xsi:nil="true"/>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66F880C2705EEA489324CA77B38B90E5" ma:contentTypeVersion="3" ma:contentTypeDescription="Create a new document." ma:contentTypeScope="" ma:versionID="f68cb056260a401408c5659fa1f4d7b8">
  <xsd:schema xmlns:xsd="http://www.w3.org/2001/XMLSchema" xmlns:xs="http://www.w3.org/2001/XMLSchema" xmlns:p="http://schemas.microsoft.com/office/2006/metadata/properties" xmlns:ns1="http://schemas.microsoft.com/sharepoint/v3" targetNamespace="http://schemas.microsoft.com/office/2006/metadata/properties" ma:root="true" ma:fieldsID="49dd530e3df1f86ebe7020055b570883" ns1:_="">
    <xsd:import namespace="http://schemas.microsoft.com/sharepoint/v3"/>
    <xsd:element name="properties">
      <xsd:complexType>
        <xsd:sequence>
          <xsd:element name="documentManagement">
            <xsd:complexType>
              <xsd:all>
                <xsd:element ref="ns1:PublishingStartDate" minOccurs="0"/>
                <xsd:element ref="ns1:PublishingExpirationDat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8" nillable="true" ma:displayName="Scheduling Start Date" ma:description="" ma:hidden="true" ma:internalName="PublishingStartDate">
      <xsd:simpleType>
        <xsd:restriction base="dms:Unknown"/>
      </xsd:simpleType>
    </xsd:element>
    <xsd:element name="PublishingExpirationDate" ma:index="9" nillable="true" ma:displayName="Scheduling End Date" ma:description="" ma:hidden="true" ma:internalName="PublishingExpirationDat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27B752C7-8630-48EE-BDDF-769A92280BAC}"/>
</file>

<file path=customXml/itemProps2.xml><?xml version="1.0" encoding="utf-8"?>
<ds:datastoreItem xmlns:ds="http://schemas.openxmlformats.org/officeDocument/2006/customXml" ds:itemID="{42FA719F-351F-4F49-AC48-7310385D5D0D}"/>
</file>

<file path=customXml/itemProps3.xml><?xml version="1.0" encoding="utf-8"?>
<ds:datastoreItem xmlns:ds="http://schemas.openxmlformats.org/officeDocument/2006/customXml" ds:itemID="{3D8D5DF6-649C-4F7B-9E3D-B579B294FC67}"/>
</file>

<file path=docProps/app.xml><?xml version="1.0" encoding="utf-8"?>
<Properties xmlns="http://schemas.openxmlformats.org/officeDocument/2006/extended-properties" xmlns:vt="http://schemas.openxmlformats.org/officeDocument/2006/docPropsVTypes">
  <TotalTime>3896</TotalTime>
  <Words>2911</Words>
  <Application>Microsoft Office PowerPoint</Application>
  <PresentationFormat>On-screen Show (4:3)</PresentationFormat>
  <Paragraphs>196</Paragraphs>
  <Slides>18</Slides>
  <Notes>16</Notes>
  <HiddenSlides>0</HiddenSlides>
  <MMClips>0</MMClips>
  <ScaleCrop>false</ScaleCrop>
  <HeadingPairs>
    <vt:vector size="4" baseType="variant">
      <vt:variant>
        <vt:lpstr>Theme</vt:lpstr>
      </vt:variant>
      <vt:variant>
        <vt:i4>1</vt:i4>
      </vt:variant>
      <vt:variant>
        <vt:lpstr>Slide Titles</vt:lpstr>
      </vt:variant>
      <vt:variant>
        <vt:i4>18</vt:i4>
      </vt:variant>
    </vt:vector>
  </HeadingPairs>
  <TitlesOfParts>
    <vt:vector size="19" baseType="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Smart grids and energy efficiency</vt:lpstr>
      <vt:lpstr>Intelligent transportation: keeping the city moving</vt:lpstr>
      <vt:lpstr>Connected Healthcare</vt:lpstr>
      <vt:lpstr>Public safety and security</vt:lpstr>
      <vt:lpstr>Wireless communications &amp; hotspots</vt:lpstr>
      <vt:lpstr>Technologies involved &amp; vulnerabilities</vt:lpstr>
      <vt:lpstr>Ensuring continuity of critical services</vt:lpstr>
      <vt:lpstr>Recommendations (1)</vt:lpstr>
      <vt:lpstr>Recommendations (2)</vt:lpstr>
      <vt:lpstr>PowerPoint Presentation</vt:lpstr>
    </vt:vector>
  </TitlesOfParts>
  <Company>ITU</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Alexandra Gaspari</dc:creator>
  <cp:lastModifiedBy>Windows User</cp:lastModifiedBy>
  <cp:revision>82</cp:revision>
  <cp:lastPrinted>2014-12-08T07:10:17Z</cp:lastPrinted>
  <dcterms:created xsi:type="dcterms:W3CDTF">2014-09-01T15:38:30Z</dcterms:created>
  <dcterms:modified xsi:type="dcterms:W3CDTF">2015-04-08T09:17:03Z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0x01010066F880C2705EEA489324CA77B38B90E5</vt:lpwstr>
  </property>
</Properties>
</file>