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10.xml" ContentType="application/vnd.openxmlformats-officedocument.drawingml.diagramData+xml"/>
  <Override PartName="/ppt/diagrams/data9.xml" ContentType="application/vnd.openxmlformats-officedocument.drawingml.diagramData+xml"/>
  <Override PartName="/ppt/diagrams/data8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diagrams/colors4.xml" ContentType="application/vnd.openxmlformats-officedocument.drawingml.diagramColors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diagrams/quickStyle4.xml" ContentType="application/vnd.openxmlformats-officedocument.drawingml.diagramStyle+xml"/>
  <Override PartName="/ppt/diagrams/drawing8.xml" ContentType="application/vnd.ms-office.drawingml.diagramDrawing+xml"/>
  <Override PartName="/ppt/diagrams/colors8.xml" ContentType="application/vnd.openxmlformats-officedocument.drawingml.diagramColors+xml"/>
  <Override PartName="/ppt/diagrams/quickStyle8.xml" ContentType="application/vnd.openxmlformats-officedocument.drawingml.diagramStyle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theme/theme6.xml" ContentType="application/vnd.openxmlformats-officedocument.theme+xml"/>
  <Override PartName="/ppt/diagrams/colors10.xml" ContentType="application/vnd.openxmlformats-officedocument.drawingml.diagramColors+xml"/>
  <Override PartName="/ppt/diagrams/quickStyle10.xml" ContentType="application/vnd.openxmlformats-officedocument.drawingml.diagramStyle+xml"/>
  <Override PartName="/ppt/diagrams/layout10.xml" ContentType="application/vnd.openxmlformats-officedocument.drawingml.diagramLayout+xml"/>
  <Override PartName="/ppt/diagrams/drawing9.xml" ContentType="application/vnd.ms-office.drawingml.diagramDrawing+xml"/>
  <Override PartName="/ppt/theme/theme1.xml" ContentType="application/vnd.openxmlformats-officedocument.theme+xml"/>
  <Override PartName="/ppt/diagrams/drawing7.xml" ContentType="application/vnd.ms-office.drawingml.diagramDrawing+xml"/>
  <Override PartName="/ppt/diagrams/colors7.xml" ContentType="application/vnd.openxmlformats-officedocument.drawingml.diagramColors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layout4.xml" ContentType="application/vnd.openxmlformats-officedocument.drawingml.diagramLayout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layout7.xml" ContentType="application/vnd.openxmlformats-officedocument.drawingml.diagramLayout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drawing10.xml" ContentType="application/vnd.ms-office.drawingml.diagramDrawing+xml"/>
  <Override PartName="/ppt/diagrams/quickStyle11.xml" ContentType="application/vnd.openxmlformats-officedocument.drawingml.diagramStyl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12.xml" ContentType="application/vnd.ms-office.drawingml.diagramDrawing+xml"/>
  <Override PartName="/ppt/diagrams/colors12.xml" ContentType="application/vnd.openxmlformats-officedocument.drawingml.diagramColors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layout11.xml" ContentType="application/vnd.openxmlformats-officedocument.drawingml.diagramLayout+xml"/>
  <Override PartName="/ppt/diagrams/quickStyle12.xml" ContentType="application/vnd.openxmlformats-officedocument.drawingml.diagramStyle+xml"/>
  <Override PartName="/ppt/diagrams/drawing3.xml" ContentType="application/vnd.ms-office.drawingml.diagramDrawing+xml"/>
  <Override PartName="/ppt/diagrams/drawing11.xml" ContentType="application/vnd.ms-office.drawingml.diagramDrawing+xml"/>
  <Override PartName="/ppt/diagrams/colors11.xml" ContentType="application/vnd.openxmlformats-officedocument.drawingml.diagramColors+xml"/>
  <Override PartName="/ppt/diagrams/layout12.xml" ContentType="application/vnd.openxmlformats-officedocument.drawingml.diagramLayou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8" r:id="rId1"/>
    <p:sldMasterId id="2147483755" r:id="rId2"/>
    <p:sldMasterId id="2147483768" r:id="rId3"/>
    <p:sldMasterId id="2147483792" r:id="rId4"/>
    <p:sldMasterId id="2147483936" r:id="rId5"/>
  </p:sldMasterIdLst>
  <p:notesMasterIdLst>
    <p:notesMasterId r:id="rId24"/>
  </p:notesMasterIdLst>
  <p:sldIdLst>
    <p:sldId id="363" r:id="rId6"/>
    <p:sldId id="443" r:id="rId7"/>
    <p:sldId id="444" r:id="rId8"/>
    <p:sldId id="445" r:id="rId9"/>
    <p:sldId id="446" r:id="rId10"/>
    <p:sldId id="447" r:id="rId11"/>
    <p:sldId id="448" r:id="rId12"/>
    <p:sldId id="327" r:id="rId13"/>
    <p:sldId id="436" r:id="rId14"/>
    <p:sldId id="449" r:id="rId15"/>
    <p:sldId id="437" r:id="rId16"/>
    <p:sldId id="435" r:id="rId17"/>
    <p:sldId id="451" r:id="rId18"/>
    <p:sldId id="452" r:id="rId19"/>
    <p:sldId id="440" r:id="rId20"/>
    <p:sldId id="439" r:id="rId21"/>
    <p:sldId id="441" r:id="rId22"/>
    <p:sldId id="319" r:id="rId2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CCECFF"/>
    <a:srgbClr val="D71F85"/>
    <a:srgbClr val="BE2F02"/>
    <a:srgbClr val="99FF66"/>
    <a:srgbClr val="FF6600"/>
    <a:srgbClr val="16F905"/>
    <a:srgbClr val="FF9933"/>
    <a:srgbClr val="AADC9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561" autoAdjust="0"/>
  </p:normalViewPr>
  <p:slideViewPr>
    <p:cSldViewPr>
      <p:cViewPr varScale="1">
        <p:scale>
          <a:sx n="134" d="100"/>
          <a:sy n="134" d="100"/>
        </p:scale>
        <p:origin x="1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C4D224-9F68-4CAE-A12E-F0B082E9DBDA}" type="doc">
      <dgm:prSet loTypeId="urn:microsoft.com/office/officeart/2005/8/layout/list1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D104B11-4C48-479E-BE02-D6227B7DBDAD}">
      <dgm:prSet phldrT="[Text]"/>
      <dgm:spPr>
        <a:xfrm>
          <a:off x="304800" y="732040"/>
          <a:ext cx="4267200" cy="472320"/>
        </a:xfrm>
        <a:prstGeom prst="roundRect">
          <a:avLst/>
        </a:prstGeom>
        <a:solidFill>
          <a:srgbClr val="FF379B">
            <a:hueOff val="-2639969"/>
            <a:satOff val="-626"/>
            <a:lumOff val="-6274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GB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BT TV and content  (BT Sport) </a:t>
          </a:r>
          <a:endParaRPr lang="en-GB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B255988-0AA1-471C-8437-17D8C1BBC451}" type="parTrans" cxnId="{54FD41D2-1A46-437E-AB06-E7F91B518154}">
      <dgm:prSet/>
      <dgm:spPr/>
      <dgm:t>
        <a:bodyPr/>
        <a:lstStyle/>
        <a:p>
          <a:endParaRPr lang="en-GB"/>
        </a:p>
      </dgm:t>
    </dgm:pt>
    <dgm:pt modelId="{E703D5B9-6643-4D6E-A6D9-1AB1669E9827}" type="sibTrans" cxnId="{54FD41D2-1A46-437E-AB06-E7F91B518154}">
      <dgm:prSet/>
      <dgm:spPr/>
      <dgm:t>
        <a:bodyPr/>
        <a:lstStyle/>
        <a:p>
          <a:endParaRPr lang="en-GB"/>
        </a:p>
      </dgm:t>
    </dgm:pt>
    <dgm:pt modelId="{EDA06147-0895-4B25-8700-BAA15C5BD281}">
      <dgm:prSet phldrT="[Text]"/>
      <dgm:spPr>
        <a:xfrm>
          <a:off x="304800" y="1936599"/>
          <a:ext cx="4267200" cy="472320"/>
        </a:xfrm>
        <a:prstGeom prst="roundRect">
          <a:avLst/>
        </a:prstGeom>
        <a:solidFill>
          <a:srgbClr val="FF379B">
            <a:hueOff val="-5279938"/>
            <a:satOff val="-1252"/>
            <a:lumOff val="-12547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GB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Fibre rollout. Invested +£3bn, trailing Ultrafast, up to 500Mbps</a:t>
          </a:r>
          <a:endParaRPr lang="en-GB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C9DBB10-C878-471F-8DCE-5EAAD8BF7A8A}" type="parTrans" cxnId="{651CEDF4-38C5-4276-AB03-A711BA2CFB0B}">
      <dgm:prSet/>
      <dgm:spPr/>
      <dgm:t>
        <a:bodyPr/>
        <a:lstStyle/>
        <a:p>
          <a:endParaRPr lang="en-GB"/>
        </a:p>
      </dgm:t>
    </dgm:pt>
    <dgm:pt modelId="{79981BC4-38DF-4243-B72A-7E90F9DA7E53}" type="sibTrans" cxnId="{651CEDF4-38C5-4276-AB03-A711BA2CFB0B}">
      <dgm:prSet/>
      <dgm:spPr/>
      <dgm:t>
        <a:bodyPr/>
        <a:lstStyle/>
        <a:p>
          <a:endParaRPr lang="en-GB"/>
        </a:p>
      </dgm:t>
    </dgm:pt>
    <dgm:pt modelId="{C576EA00-E800-4495-A5A6-70FC9C80D10B}">
      <dgm:prSet phldrT="[Text]"/>
      <dgm:spPr>
        <a:xfrm>
          <a:off x="304800" y="2662360"/>
          <a:ext cx="4267200" cy="472320"/>
        </a:xfrm>
        <a:prstGeom prst="roundRect">
          <a:avLst/>
        </a:prstGeom>
        <a:solidFill>
          <a:srgbClr val="FF379B">
            <a:hueOff val="-7919907"/>
            <a:satOff val="-1878"/>
            <a:lumOff val="-18821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GB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EE (UK Mobile Phone Operator )acquisition </a:t>
          </a:r>
          <a:endParaRPr lang="en-GB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EB6253B-A89D-4EFD-ACBB-C82545351A80}" type="parTrans" cxnId="{CFDCD077-FDB8-427C-9D34-9A61284E0FEC}">
      <dgm:prSet/>
      <dgm:spPr/>
      <dgm:t>
        <a:bodyPr/>
        <a:lstStyle/>
        <a:p>
          <a:endParaRPr lang="en-GB"/>
        </a:p>
      </dgm:t>
    </dgm:pt>
    <dgm:pt modelId="{BB3D1DD5-D8E3-4CAA-993B-8CE62D39EB4F}" type="sibTrans" cxnId="{CFDCD077-FDB8-427C-9D34-9A61284E0FEC}">
      <dgm:prSet/>
      <dgm:spPr/>
      <dgm:t>
        <a:bodyPr/>
        <a:lstStyle/>
        <a:p>
          <a:endParaRPr lang="en-GB"/>
        </a:p>
      </dgm:t>
    </dgm:pt>
    <dgm:pt modelId="{92B93897-418B-469D-A16D-A167B0417A61}">
      <dgm:prSet/>
      <dgm:spPr>
        <a:xfrm>
          <a:off x="0" y="968199"/>
          <a:ext cx="6096000" cy="882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F379B">
              <a:hueOff val="-2639969"/>
              <a:satOff val="-626"/>
              <a:lumOff val="-6274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Premier league, champions league, FA Cup.  Also Rugby, Tennis, Moto GP  </a:t>
          </a: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B978234-B80E-46D8-B5A2-552B6B3DE299}" type="parTrans" cxnId="{1E7CFE5E-F0EB-47D2-8E47-46694CE4C71B}">
      <dgm:prSet/>
      <dgm:spPr/>
      <dgm:t>
        <a:bodyPr/>
        <a:lstStyle/>
        <a:p>
          <a:endParaRPr lang="en-GB"/>
        </a:p>
      </dgm:t>
    </dgm:pt>
    <dgm:pt modelId="{58B6AFBD-A296-4EAA-9A09-14288F5A818E}" type="sibTrans" cxnId="{1E7CFE5E-F0EB-47D2-8E47-46694CE4C71B}">
      <dgm:prSet/>
      <dgm:spPr/>
      <dgm:t>
        <a:bodyPr/>
        <a:lstStyle/>
        <a:p>
          <a:endParaRPr lang="en-GB"/>
        </a:p>
      </dgm:t>
    </dgm:pt>
    <dgm:pt modelId="{D7B75608-ABC5-47F3-94FA-442BC4D893A3}">
      <dgm:prSet/>
      <dgm:spPr>
        <a:xfrm>
          <a:off x="272902" y="0"/>
          <a:ext cx="4267200" cy="472320"/>
        </a:xfrm>
        <a:prstGeom prst="roundRect">
          <a:avLst/>
        </a:prstGeom>
        <a:solidFill>
          <a:srgbClr val="FF379B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GB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£18bn revenue, 88,500 people (before EE), 170 countries</a:t>
          </a:r>
          <a:endParaRPr lang="en-GB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67FA055-EBD1-4071-8B01-E9A322E3696C}" type="parTrans" cxnId="{1882535A-E492-464A-88B6-6DC97876EFEA}">
      <dgm:prSet/>
      <dgm:spPr/>
      <dgm:t>
        <a:bodyPr/>
        <a:lstStyle/>
        <a:p>
          <a:endParaRPr lang="en-GB"/>
        </a:p>
      </dgm:t>
    </dgm:pt>
    <dgm:pt modelId="{AB32281F-DE73-4551-AE18-9AA30EA9037C}" type="sibTrans" cxnId="{1882535A-E492-464A-88B6-6DC97876EFEA}">
      <dgm:prSet/>
      <dgm:spPr/>
      <dgm:t>
        <a:bodyPr/>
        <a:lstStyle/>
        <a:p>
          <a:endParaRPr lang="en-GB"/>
        </a:p>
      </dgm:t>
    </dgm:pt>
    <dgm:pt modelId="{C0EC7F30-4414-414B-BD87-140F8B3849A3}">
      <dgm:prSet/>
      <dgm:spPr>
        <a:xfrm>
          <a:off x="0" y="2898520"/>
          <a:ext cx="6096000" cy="1159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F379B">
              <a:hueOff val="-7919907"/>
              <a:satOff val="-1878"/>
              <a:lumOff val="-18821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C211CF0-26D4-4A2F-8B18-86990A802C64}" type="parTrans" cxnId="{2115013B-A32E-403D-992D-0AB7946C7804}">
      <dgm:prSet/>
      <dgm:spPr/>
      <dgm:t>
        <a:bodyPr/>
        <a:lstStyle/>
        <a:p>
          <a:endParaRPr lang="en-GB"/>
        </a:p>
      </dgm:t>
    </dgm:pt>
    <dgm:pt modelId="{CA06E71A-6783-4DA8-91C8-58BBE56E746C}" type="sibTrans" cxnId="{2115013B-A32E-403D-992D-0AB7946C7804}">
      <dgm:prSet/>
      <dgm:spPr/>
      <dgm:t>
        <a:bodyPr/>
        <a:lstStyle/>
        <a:p>
          <a:endParaRPr lang="en-GB"/>
        </a:p>
      </dgm:t>
    </dgm:pt>
    <dgm:pt modelId="{4C6DE687-3A0A-4837-BB1C-B514D6A7FCD5}">
      <dgm:prSet/>
      <dgm:spPr>
        <a:xfrm>
          <a:off x="0" y="2898520"/>
          <a:ext cx="6096000" cy="1159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F379B">
              <a:hueOff val="-7919907"/>
              <a:satOff val="-1878"/>
              <a:lumOff val="-18821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Adds additional £6bn revenue and 12,000 people</a:t>
          </a: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F8F16CD-9927-4539-8315-B8B452BD2832}" type="parTrans" cxnId="{FC7D1A60-04B1-46E3-8484-7C041DC0EEB9}">
      <dgm:prSet/>
      <dgm:spPr/>
      <dgm:t>
        <a:bodyPr/>
        <a:lstStyle/>
        <a:p>
          <a:endParaRPr lang="en-GB"/>
        </a:p>
      </dgm:t>
    </dgm:pt>
    <dgm:pt modelId="{99020A68-31CC-41BD-8F7E-EE4B1D015386}" type="sibTrans" cxnId="{FC7D1A60-04B1-46E3-8484-7C041DC0EEB9}">
      <dgm:prSet/>
      <dgm:spPr/>
      <dgm:t>
        <a:bodyPr/>
        <a:lstStyle/>
        <a:p>
          <a:endParaRPr lang="en-GB"/>
        </a:p>
      </dgm:t>
    </dgm:pt>
    <dgm:pt modelId="{39D82E8B-AEB7-44CF-A4BA-4AF212C37CF1}">
      <dgm:prSet/>
      <dgm:spPr>
        <a:xfrm>
          <a:off x="0" y="2898520"/>
          <a:ext cx="6096000" cy="1159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F379B">
              <a:hueOff val="-7919907"/>
              <a:satOff val="-1878"/>
              <a:lumOff val="-18821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Largest 4G Network in UK, reaching 93% of population</a:t>
          </a: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32F3DB1-33D8-4C29-87C1-7BA359D4A49D}" type="parTrans" cxnId="{8DACB2D1-531E-46E5-AEB3-6843B137C8B3}">
      <dgm:prSet/>
      <dgm:spPr/>
      <dgm:t>
        <a:bodyPr/>
        <a:lstStyle/>
        <a:p>
          <a:endParaRPr lang="en-GB"/>
        </a:p>
      </dgm:t>
    </dgm:pt>
    <dgm:pt modelId="{30EDF12C-AA46-434E-A2F5-D3ECE14850EB}" type="sibTrans" cxnId="{8DACB2D1-531E-46E5-AEB3-6843B137C8B3}">
      <dgm:prSet/>
      <dgm:spPr/>
      <dgm:t>
        <a:bodyPr/>
        <a:lstStyle/>
        <a:p>
          <a:endParaRPr lang="en-GB"/>
        </a:p>
      </dgm:t>
    </dgm:pt>
    <dgm:pt modelId="{EE005C2F-3E24-4E16-A73B-170FF57A590A}">
      <dgm:prSet/>
      <dgm:spPr>
        <a:xfrm>
          <a:off x="0" y="2898520"/>
          <a:ext cx="6096000" cy="1159200"/>
        </a:xfrm>
        <a:solidFill>
          <a:srgbClr val="33CCFF">
            <a:alpha val="89804"/>
          </a:srgb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Investment in Billing &amp; Settlement systems</a:t>
          </a:r>
          <a:endParaRPr lang="en-GB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784FF9F3-55E6-4C43-8E40-E21AF03CF804}" type="parTrans" cxnId="{2A066185-7349-45BE-8F0B-9BD87B4DC8E3}">
      <dgm:prSet/>
      <dgm:spPr/>
      <dgm:t>
        <a:bodyPr/>
        <a:lstStyle/>
        <a:p>
          <a:endParaRPr lang="en-GB"/>
        </a:p>
      </dgm:t>
    </dgm:pt>
    <dgm:pt modelId="{7DF66703-414D-4ABD-8B1D-6137327E537B}" type="sibTrans" cxnId="{2A066185-7349-45BE-8F0B-9BD87B4DC8E3}">
      <dgm:prSet/>
      <dgm:spPr/>
      <dgm:t>
        <a:bodyPr/>
        <a:lstStyle/>
        <a:p>
          <a:endParaRPr lang="en-GB"/>
        </a:p>
      </dgm:t>
    </dgm:pt>
    <dgm:pt modelId="{D3476CB7-8C32-48FC-A5BA-0BC7CC16B7D3}">
      <dgm:prSet/>
      <dgm:spPr>
        <a:xfrm>
          <a:off x="0" y="2898520"/>
          <a:ext cx="6096000" cy="115920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F379B">
              <a:hueOff val="-7919907"/>
              <a:satOff val="-1878"/>
              <a:lumOff val="-18821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Multiple BT countries to be transitioned to “Bill to Cash” system </a:t>
          </a: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F9A0DB7-E300-4A02-96B4-072679EA2539}" type="parTrans" cxnId="{82CBFF16-A2E9-42BC-9A17-7E1F1F18B162}">
      <dgm:prSet/>
      <dgm:spPr/>
      <dgm:t>
        <a:bodyPr/>
        <a:lstStyle/>
        <a:p>
          <a:endParaRPr lang="en-GB"/>
        </a:p>
      </dgm:t>
    </dgm:pt>
    <dgm:pt modelId="{6A2050C2-D829-49FD-A9D8-ED5B9FB5C630}" type="sibTrans" cxnId="{82CBFF16-A2E9-42BC-9A17-7E1F1F18B162}">
      <dgm:prSet/>
      <dgm:spPr/>
      <dgm:t>
        <a:bodyPr/>
        <a:lstStyle/>
        <a:p>
          <a:endParaRPr lang="en-GB"/>
        </a:p>
      </dgm:t>
    </dgm:pt>
    <dgm:pt modelId="{4D5C4A77-439B-4BAA-ABDC-EF5D84E3E0C3}" type="pres">
      <dgm:prSet presAssocID="{97C4D224-9F68-4CAE-A12E-F0B082E9DB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F332797-B951-4492-98F8-72E787C9C80B}" type="pres">
      <dgm:prSet presAssocID="{D7B75608-ABC5-47F3-94FA-442BC4D893A3}" presName="parentLin" presStyleCnt="0"/>
      <dgm:spPr/>
    </dgm:pt>
    <dgm:pt modelId="{731D668A-6CA7-4C8E-B381-2110A89580FB}" type="pres">
      <dgm:prSet presAssocID="{D7B75608-ABC5-47F3-94FA-442BC4D893A3}" presName="parentLeftMargin" presStyleLbl="node1" presStyleIdx="0" presStyleCnt="5"/>
      <dgm:spPr/>
      <dgm:t>
        <a:bodyPr/>
        <a:lstStyle/>
        <a:p>
          <a:endParaRPr lang="en-GB"/>
        </a:p>
      </dgm:t>
    </dgm:pt>
    <dgm:pt modelId="{FEAC5B32-5E28-47C2-A249-3236EFB830D3}" type="pres">
      <dgm:prSet presAssocID="{D7B75608-ABC5-47F3-94FA-442BC4D893A3}" presName="parentText" presStyleLbl="node1" presStyleIdx="0" presStyleCnt="5" custLinFactNeighborX="-10465" custLinFactNeighborY="-635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B8225C-2138-431B-8EDF-E0FF16BF7586}" type="pres">
      <dgm:prSet presAssocID="{D7B75608-ABC5-47F3-94FA-442BC4D893A3}" presName="negativeSpace" presStyleCnt="0"/>
      <dgm:spPr/>
    </dgm:pt>
    <dgm:pt modelId="{AA61C383-0679-474A-8D91-B70F1A384F24}" type="pres">
      <dgm:prSet presAssocID="{D7B75608-ABC5-47F3-94FA-442BC4D893A3}" presName="childText" presStyleLbl="conFgAcc1" presStyleIdx="0" presStyleCnt="5">
        <dgm:presLayoutVars>
          <dgm:bulletEnabled val="1"/>
        </dgm:presLayoutVars>
      </dgm:prSet>
      <dgm:spPr>
        <a:xfrm>
          <a:off x="0" y="242439"/>
          <a:ext cx="6096000" cy="403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F379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5F8308A4-1D07-4931-AEAA-40BB690923E2}" type="pres">
      <dgm:prSet presAssocID="{AB32281F-DE73-4551-AE18-9AA30EA9037C}" presName="spaceBetweenRectangles" presStyleCnt="0"/>
      <dgm:spPr/>
    </dgm:pt>
    <dgm:pt modelId="{7FE6EB3E-54F3-4BA9-8976-516B0B0E2C4D}" type="pres">
      <dgm:prSet presAssocID="{5D104B11-4C48-479E-BE02-D6227B7DBDAD}" presName="parentLin" presStyleCnt="0"/>
      <dgm:spPr/>
    </dgm:pt>
    <dgm:pt modelId="{46349F4E-B8BB-4876-B09A-820AC1397C25}" type="pres">
      <dgm:prSet presAssocID="{5D104B11-4C48-479E-BE02-D6227B7DBDAD}" presName="parentLeftMargin" presStyleLbl="node1" presStyleIdx="0" presStyleCnt="5"/>
      <dgm:spPr/>
      <dgm:t>
        <a:bodyPr/>
        <a:lstStyle/>
        <a:p>
          <a:endParaRPr lang="en-GB"/>
        </a:p>
      </dgm:t>
    </dgm:pt>
    <dgm:pt modelId="{7AC03BEA-61D8-4DD6-94C2-4A252B2DCF19}" type="pres">
      <dgm:prSet presAssocID="{5D104B11-4C48-479E-BE02-D6227B7DBDA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AF71AF-D28F-4A44-829B-F68C28B14B85}" type="pres">
      <dgm:prSet presAssocID="{5D104B11-4C48-479E-BE02-D6227B7DBDAD}" presName="negativeSpace" presStyleCnt="0"/>
      <dgm:spPr/>
    </dgm:pt>
    <dgm:pt modelId="{23D17B7D-7531-4F9C-80EB-67DE594E3CD3}" type="pres">
      <dgm:prSet presAssocID="{5D104B11-4C48-479E-BE02-D6227B7DBDAD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8344C2-E6E5-4229-9427-1E9676F5EF21}" type="pres">
      <dgm:prSet presAssocID="{E703D5B9-6643-4D6E-A6D9-1AB1669E9827}" presName="spaceBetweenRectangles" presStyleCnt="0"/>
      <dgm:spPr/>
    </dgm:pt>
    <dgm:pt modelId="{60FB6157-EF9C-4FA0-80BA-BE1D3B792DDA}" type="pres">
      <dgm:prSet presAssocID="{EDA06147-0895-4B25-8700-BAA15C5BD281}" presName="parentLin" presStyleCnt="0"/>
      <dgm:spPr/>
    </dgm:pt>
    <dgm:pt modelId="{C704818A-6A09-4ACC-A428-FE2D0E86E039}" type="pres">
      <dgm:prSet presAssocID="{EDA06147-0895-4B25-8700-BAA15C5BD281}" presName="parentLeftMargin" presStyleLbl="node1" presStyleIdx="1" presStyleCnt="5"/>
      <dgm:spPr/>
      <dgm:t>
        <a:bodyPr/>
        <a:lstStyle/>
        <a:p>
          <a:endParaRPr lang="en-GB"/>
        </a:p>
      </dgm:t>
    </dgm:pt>
    <dgm:pt modelId="{8EA50454-CFAE-477D-82CB-189A1C977587}" type="pres">
      <dgm:prSet presAssocID="{EDA06147-0895-4B25-8700-BAA15C5BD28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A3D924-AF5E-432F-8CCF-5454BF92C4BD}" type="pres">
      <dgm:prSet presAssocID="{EDA06147-0895-4B25-8700-BAA15C5BD281}" presName="negativeSpace" presStyleCnt="0"/>
      <dgm:spPr/>
    </dgm:pt>
    <dgm:pt modelId="{8FD44B91-2EAB-4BC7-B1BA-D3CEDECACBD3}" type="pres">
      <dgm:prSet presAssocID="{EDA06147-0895-4B25-8700-BAA15C5BD281}" presName="childText" presStyleLbl="conFgAcc1" presStyleIdx="2" presStyleCnt="5" custLinFactNeighborY="-57912">
        <dgm:presLayoutVars>
          <dgm:bulletEnabled val="1"/>
        </dgm:presLayoutVars>
      </dgm:prSet>
      <dgm:spPr>
        <a:xfrm>
          <a:off x="0" y="2122724"/>
          <a:ext cx="6096000" cy="403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F379B">
              <a:hueOff val="-5279938"/>
              <a:satOff val="-1252"/>
              <a:lumOff val="-12547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47FF7E11-56A6-487D-A445-4552068DD455}" type="pres">
      <dgm:prSet presAssocID="{79981BC4-38DF-4243-B72A-7E90F9DA7E53}" presName="spaceBetweenRectangles" presStyleCnt="0"/>
      <dgm:spPr/>
    </dgm:pt>
    <dgm:pt modelId="{BD2A19D2-C9C1-4415-9CD3-270409F0FF88}" type="pres">
      <dgm:prSet presAssocID="{C576EA00-E800-4495-A5A6-70FC9C80D10B}" presName="parentLin" presStyleCnt="0"/>
      <dgm:spPr/>
    </dgm:pt>
    <dgm:pt modelId="{C542B9DE-DA02-4DC5-B5DA-26CBACF0FF6C}" type="pres">
      <dgm:prSet presAssocID="{C576EA00-E800-4495-A5A6-70FC9C80D10B}" presName="parentLeftMargin" presStyleLbl="node1" presStyleIdx="2" presStyleCnt="5"/>
      <dgm:spPr/>
      <dgm:t>
        <a:bodyPr/>
        <a:lstStyle/>
        <a:p>
          <a:endParaRPr lang="en-GB"/>
        </a:p>
      </dgm:t>
    </dgm:pt>
    <dgm:pt modelId="{0792FAA7-C568-40DE-83BF-12CCFFB2030C}" type="pres">
      <dgm:prSet presAssocID="{C576EA00-E800-4495-A5A6-70FC9C80D10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9C5E44-FA4B-4BDC-AD99-DCD1544BC16E}" type="pres">
      <dgm:prSet presAssocID="{C576EA00-E800-4495-A5A6-70FC9C80D10B}" presName="negativeSpace" presStyleCnt="0"/>
      <dgm:spPr/>
    </dgm:pt>
    <dgm:pt modelId="{FA525730-32E9-4162-A855-36F0BC45CBAC}" type="pres">
      <dgm:prSet presAssocID="{C576EA00-E800-4495-A5A6-70FC9C80D10B}" presName="childText" presStyleLbl="conFgAcc1" presStyleIdx="3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75322659-6F56-4CF0-9899-39FBB4E28069}" type="pres">
      <dgm:prSet presAssocID="{BB3D1DD5-D8E3-4CAA-993B-8CE62D39EB4F}" presName="spaceBetweenRectangles" presStyleCnt="0"/>
      <dgm:spPr/>
    </dgm:pt>
    <dgm:pt modelId="{46741606-E791-4DE3-928D-C2204D7202E7}" type="pres">
      <dgm:prSet presAssocID="{EE005C2F-3E24-4E16-A73B-170FF57A590A}" presName="parentLin" presStyleCnt="0"/>
      <dgm:spPr/>
    </dgm:pt>
    <dgm:pt modelId="{78594394-9CE5-4B93-8341-2EF74A265874}" type="pres">
      <dgm:prSet presAssocID="{EE005C2F-3E24-4E16-A73B-170FF57A590A}" presName="parentLeftMargin" presStyleLbl="node1" presStyleIdx="3" presStyleCnt="5"/>
      <dgm:spPr/>
      <dgm:t>
        <a:bodyPr/>
        <a:lstStyle/>
        <a:p>
          <a:endParaRPr lang="en-GB"/>
        </a:p>
      </dgm:t>
    </dgm:pt>
    <dgm:pt modelId="{E7B0AF2A-993A-4513-A4B4-F19743259474}" type="pres">
      <dgm:prSet presAssocID="{EE005C2F-3E24-4E16-A73B-170FF57A590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AFF1B2-6794-4F6F-B893-63CDBDD9BFBD}" type="pres">
      <dgm:prSet presAssocID="{EE005C2F-3E24-4E16-A73B-170FF57A590A}" presName="negativeSpace" presStyleCnt="0"/>
      <dgm:spPr/>
    </dgm:pt>
    <dgm:pt modelId="{67EB12FC-5BC1-4997-9D7F-6DA920BA1066}" type="pres">
      <dgm:prSet presAssocID="{EE005C2F-3E24-4E16-A73B-170FF57A590A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FDCD077-FDB8-427C-9D34-9A61284E0FEC}" srcId="{97C4D224-9F68-4CAE-A12E-F0B082E9DBDA}" destId="{C576EA00-E800-4495-A5A6-70FC9C80D10B}" srcOrd="3" destOrd="0" parTransId="{6EB6253B-A89D-4EFD-ACBB-C82545351A80}" sibTransId="{BB3D1DD5-D8E3-4CAA-993B-8CE62D39EB4F}"/>
    <dgm:cxn modelId="{1BA7EF0E-3121-43BA-81AF-3AB4E90B2F0B}" type="presOf" srcId="{D7B75608-ABC5-47F3-94FA-442BC4D893A3}" destId="{FEAC5B32-5E28-47C2-A249-3236EFB830D3}" srcOrd="1" destOrd="0" presId="urn:microsoft.com/office/officeart/2005/8/layout/list1"/>
    <dgm:cxn modelId="{E0E7FA89-4F44-4997-9AF2-FA46EFEB0102}" type="presOf" srcId="{EE005C2F-3E24-4E16-A73B-170FF57A590A}" destId="{E7B0AF2A-993A-4513-A4B4-F19743259474}" srcOrd="1" destOrd="0" presId="urn:microsoft.com/office/officeart/2005/8/layout/list1"/>
    <dgm:cxn modelId="{6C6B6247-A5E6-44A2-AE59-71A0EE113188}" type="presOf" srcId="{C576EA00-E800-4495-A5A6-70FC9C80D10B}" destId="{C542B9DE-DA02-4DC5-B5DA-26CBACF0FF6C}" srcOrd="0" destOrd="0" presId="urn:microsoft.com/office/officeart/2005/8/layout/list1"/>
    <dgm:cxn modelId="{3A939F9F-71E1-4432-BC8D-6E31DFD3EF19}" type="presOf" srcId="{5D104B11-4C48-479E-BE02-D6227B7DBDAD}" destId="{46349F4E-B8BB-4876-B09A-820AC1397C25}" srcOrd="0" destOrd="0" presId="urn:microsoft.com/office/officeart/2005/8/layout/list1"/>
    <dgm:cxn modelId="{2A066185-7349-45BE-8F0B-9BD87B4DC8E3}" srcId="{97C4D224-9F68-4CAE-A12E-F0B082E9DBDA}" destId="{EE005C2F-3E24-4E16-A73B-170FF57A590A}" srcOrd="4" destOrd="0" parTransId="{784FF9F3-55E6-4C43-8E40-E21AF03CF804}" sibTransId="{7DF66703-414D-4ABD-8B1D-6137327E537B}"/>
    <dgm:cxn modelId="{8DACB2D1-531E-46E5-AEB3-6843B137C8B3}" srcId="{C576EA00-E800-4495-A5A6-70FC9C80D10B}" destId="{39D82E8B-AEB7-44CF-A4BA-4AF212C37CF1}" srcOrd="2" destOrd="0" parTransId="{532F3DB1-33D8-4C29-87C1-7BA359D4A49D}" sibTransId="{30EDF12C-AA46-434E-A2F5-D3ECE14850EB}"/>
    <dgm:cxn modelId="{1CF9DB0D-7248-4E12-A5D7-5E14BB44B1D5}" type="presOf" srcId="{D7B75608-ABC5-47F3-94FA-442BC4D893A3}" destId="{731D668A-6CA7-4C8E-B381-2110A89580FB}" srcOrd="0" destOrd="0" presId="urn:microsoft.com/office/officeart/2005/8/layout/list1"/>
    <dgm:cxn modelId="{5DF1089E-F116-4671-8503-BA4CC6877392}" type="presOf" srcId="{D3476CB7-8C32-48FC-A5BA-0BC7CC16B7D3}" destId="{67EB12FC-5BC1-4997-9D7F-6DA920BA1066}" srcOrd="0" destOrd="0" presId="urn:microsoft.com/office/officeart/2005/8/layout/list1"/>
    <dgm:cxn modelId="{FC7D1A60-04B1-46E3-8484-7C041DC0EEB9}" srcId="{C576EA00-E800-4495-A5A6-70FC9C80D10B}" destId="{4C6DE687-3A0A-4837-BB1C-B514D6A7FCD5}" srcOrd="1" destOrd="0" parTransId="{9F8F16CD-9927-4539-8315-B8B452BD2832}" sibTransId="{99020A68-31CC-41BD-8F7E-EE4B1D015386}"/>
    <dgm:cxn modelId="{2115013B-A32E-403D-992D-0AB7946C7804}" srcId="{C576EA00-E800-4495-A5A6-70FC9C80D10B}" destId="{C0EC7F30-4414-414B-BD87-140F8B3849A3}" srcOrd="0" destOrd="0" parTransId="{6C211CF0-26D4-4A2F-8B18-86990A802C64}" sibTransId="{CA06E71A-6783-4DA8-91C8-58BBE56E746C}"/>
    <dgm:cxn modelId="{C28D33D4-FE29-455B-AC3C-B18D5C24B90F}" type="presOf" srcId="{C576EA00-E800-4495-A5A6-70FC9C80D10B}" destId="{0792FAA7-C568-40DE-83BF-12CCFFB2030C}" srcOrd="1" destOrd="0" presId="urn:microsoft.com/office/officeart/2005/8/layout/list1"/>
    <dgm:cxn modelId="{DEF5C6C1-374B-4AD2-ADFF-7912C2576183}" type="presOf" srcId="{C0EC7F30-4414-414B-BD87-140F8B3849A3}" destId="{FA525730-32E9-4162-A855-36F0BC45CBAC}" srcOrd="0" destOrd="0" presId="urn:microsoft.com/office/officeart/2005/8/layout/list1"/>
    <dgm:cxn modelId="{4B7605D9-69B2-4B86-8AA9-24479C60D97D}" type="presOf" srcId="{92B93897-418B-469D-A16D-A167B0417A61}" destId="{23D17B7D-7531-4F9C-80EB-67DE594E3CD3}" srcOrd="0" destOrd="0" presId="urn:microsoft.com/office/officeart/2005/8/layout/list1"/>
    <dgm:cxn modelId="{5A59D7CB-006D-4C03-B573-A0CC49FB3D02}" type="presOf" srcId="{EE005C2F-3E24-4E16-A73B-170FF57A590A}" destId="{78594394-9CE5-4B93-8341-2EF74A265874}" srcOrd="0" destOrd="0" presId="urn:microsoft.com/office/officeart/2005/8/layout/list1"/>
    <dgm:cxn modelId="{0CAD378E-FD9B-46EA-A1AA-E4F9D72086F4}" type="presOf" srcId="{97C4D224-9F68-4CAE-A12E-F0B082E9DBDA}" destId="{4D5C4A77-439B-4BAA-ABDC-EF5D84E3E0C3}" srcOrd="0" destOrd="0" presId="urn:microsoft.com/office/officeart/2005/8/layout/list1"/>
    <dgm:cxn modelId="{226B2728-6925-4679-91E4-52F37B7AF23F}" type="presOf" srcId="{39D82E8B-AEB7-44CF-A4BA-4AF212C37CF1}" destId="{FA525730-32E9-4162-A855-36F0BC45CBAC}" srcOrd="0" destOrd="2" presId="urn:microsoft.com/office/officeart/2005/8/layout/list1"/>
    <dgm:cxn modelId="{82CBFF16-A2E9-42BC-9A17-7E1F1F18B162}" srcId="{EE005C2F-3E24-4E16-A73B-170FF57A590A}" destId="{D3476CB7-8C32-48FC-A5BA-0BC7CC16B7D3}" srcOrd="0" destOrd="0" parTransId="{2F9A0DB7-E300-4A02-96B4-072679EA2539}" sibTransId="{6A2050C2-D829-49FD-A9D8-ED5B9FB5C630}"/>
    <dgm:cxn modelId="{FD957342-DC93-4C46-A639-78AB4E97548F}" type="presOf" srcId="{4C6DE687-3A0A-4837-BB1C-B514D6A7FCD5}" destId="{FA525730-32E9-4162-A855-36F0BC45CBAC}" srcOrd="0" destOrd="1" presId="urn:microsoft.com/office/officeart/2005/8/layout/list1"/>
    <dgm:cxn modelId="{54FD41D2-1A46-437E-AB06-E7F91B518154}" srcId="{97C4D224-9F68-4CAE-A12E-F0B082E9DBDA}" destId="{5D104B11-4C48-479E-BE02-D6227B7DBDAD}" srcOrd="1" destOrd="0" parTransId="{CB255988-0AA1-471C-8437-17D8C1BBC451}" sibTransId="{E703D5B9-6643-4D6E-A6D9-1AB1669E9827}"/>
    <dgm:cxn modelId="{1882535A-E492-464A-88B6-6DC97876EFEA}" srcId="{97C4D224-9F68-4CAE-A12E-F0B082E9DBDA}" destId="{D7B75608-ABC5-47F3-94FA-442BC4D893A3}" srcOrd="0" destOrd="0" parTransId="{A67FA055-EBD1-4071-8B01-E9A322E3696C}" sibTransId="{AB32281F-DE73-4551-AE18-9AA30EA9037C}"/>
    <dgm:cxn modelId="{651CEDF4-38C5-4276-AB03-A711BA2CFB0B}" srcId="{97C4D224-9F68-4CAE-A12E-F0B082E9DBDA}" destId="{EDA06147-0895-4B25-8700-BAA15C5BD281}" srcOrd="2" destOrd="0" parTransId="{4C9DBB10-C878-471F-8DCE-5EAAD8BF7A8A}" sibTransId="{79981BC4-38DF-4243-B72A-7E90F9DA7E53}"/>
    <dgm:cxn modelId="{97B30421-9ABC-4F9E-A9E7-FCF9B1843C56}" type="presOf" srcId="{5D104B11-4C48-479E-BE02-D6227B7DBDAD}" destId="{7AC03BEA-61D8-4DD6-94C2-4A252B2DCF19}" srcOrd="1" destOrd="0" presId="urn:microsoft.com/office/officeart/2005/8/layout/list1"/>
    <dgm:cxn modelId="{1E7CFE5E-F0EB-47D2-8E47-46694CE4C71B}" srcId="{5D104B11-4C48-479E-BE02-D6227B7DBDAD}" destId="{92B93897-418B-469D-A16D-A167B0417A61}" srcOrd="0" destOrd="0" parTransId="{3B978234-B80E-46D8-B5A2-552B6B3DE299}" sibTransId="{58B6AFBD-A296-4EAA-9A09-14288F5A818E}"/>
    <dgm:cxn modelId="{F38F31C0-86A0-4744-9822-21229927BE9C}" type="presOf" srcId="{EDA06147-0895-4B25-8700-BAA15C5BD281}" destId="{C704818A-6A09-4ACC-A428-FE2D0E86E039}" srcOrd="0" destOrd="0" presId="urn:microsoft.com/office/officeart/2005/8/layout/list1"/>
    <dgm:cxn modelId="{87DC1ABA-405E-465D-95BC-F537EFF1816F}" type="presOf" srcId="{EDA06147-0895-4B25-8700-BAA15C5BD281}" destId="{8EA50454-CFAE-477D-82CB-189A1C977587}" srcOrd="1" destOrd="0" presId="urn:microsoft.com/office/officeart/2005/8/layout/list1"/>
    <dgm:cxn modelId="{442983C5-79B3-48CA-8264-D8F13BAC5D84}" type="presParOf" srcId="{4D5C4A77-439B-4BAA-ABDC-EF5D84E3E0C3}" destId="{CF332797-B951-4492-98F8-72E787C9C80B}" srcOrd="0" destOrd="0" presId="urn:microsoft.com/office/officeart/2005/8/layout/list1"/>
    <dgm:cxn modelId="{E7766B5A-5B81-49FE-871B-8767C30C5BFE}" type="presParOf" srcId="{CF332797-B951-4492-98F8-72E787C9C80B}" destId="{731D668A-6CA7-4C8E-B381-2110A89580FB}" srcOrd="0" destOrd="0" presId="urn:microsoft.com/office/officeart/2005/8/layout/list1"/>
    <dgm:cxn modelId="{EAE241E9-4FA5-4EA2-BDDC-737910E08021}" type="presParOf" srcId="{CF332797-B951-4492-98F8-72E787C9C80B}" destId="{FEAC5B32-5E28-47C2-A249-3236EFB830D3}" srcOrd="1" destOrd="0" presId="urn:microsoft.com/office/officeart/2005/8/layout/list1"/>
    <dgm:cxn modelId="{542430DB-54E1-40CC-ACD1-CE7542F4498B}" type="presParOf" srcId="{4D5C4A77-439B-4BAA-ABDC-EF5D84E3E0C3}" destId="{FBB8225C-2138-431B-8EDF-E0FF16BF7586}" srcOrd="1" destOrd="0" presId="urn:microsoft.com/office/officeart/2005/8/layout/list1"/>
    <dgm:cxn modelId="{E4155218-E937-42A4-A692-3832C67D4948}" type="presParOf" srcId="{4D5C4A77-439B-4BAA-ABDC-EF5D84E3E0C3}" destId="{AA61C383-0679-474A-8D91-B70F1A384F24}" srcOrd="2" destOrd="0" presId="urn:microsoft.com/office/officeart/2005/8/layout/list1"/>
    <dgm:cxn modelId="{EE66985D-653E-43A3-9731-0CB2C9895F51}" type="presParOf" srcId="{4D5C4A77-439B-4BAA-ABDC-EF5D84E3E0C3}" destId="{5F8308A4-1D07-4931-AEAA-40BB690923E2}" srcOrd="3" destOrd="0" presId="urn:microsoft.com/office/officeart/2005/8/layout/list1"/>
    <dgm:cxn modelId="{4C6561B8-A7F4-4EC3-A750-37E6F9A69051}" type="presParOf" srcId="{4D5C4A77-439B-4BAA-ABDC-EF5D84E3E0C3}" destId="{7FE6EB3E-54F3-4BA9-8976-516B0B0E2C4D}" srcOrd="4" destOrd="0" presId="urn:microsoft.com/office/officeart/2005/8/layout/list1"/>
    <dgm:cxn modelId="{CA6E1A70-865A-4005-8327-87407DC0E30C}" type="presParOf" srcId="{7FE6EB3E-54F3-4BA9-8976-516B0B0E2C4D}" destId="{46349F4E-B8BB-4876-B09A-820AC1397C25}" srcOrd="0" destOrd="0" presId="urn:microsoft.com/office/officeart/2005/8/layout/list1"/>
    <dgm:cxn modelId="{CD4C99F5-C96D-437C-8E31-2AB0DDB9976A}" type="presParOf" srcId="{7FE6EB3E-54F3-4BA9-8976-516B0B0E2C4D}" destId="{7AC03BEA-61D8-4DD6-94C2-4A252B2DCF19}" srcOrd="1" destOrd="0" presId="urn:microsoft.com/office/officeart/2005/8/layout/list1"/>
    <dgm:cxn modelId="{2657EABA-8C92-4A01-9EFE-124E9CDE62DF}" type="presParOf" srcId="{4D5C4A77-439B-4BAA-ABDC-EF5D84E3E0C3}" destId="{C3AF71AF-D28F-4A44-829B-F68C28B14B85}" srcOrd="5" destOrd="0" presId="urn:microsoft.com/office/officeart/2005/8/layout/list1"/>
    <dgm:cxn modelId="{48072A91-75FD-4504-913A-089679AF7E8B}" type="presParOf" srcId="{4D5C4A77-439B-4BAA-ABDC-EF5D84E3E0C3}" destId="{23D17B7D-7531-4F9C-80EB-67DE594E3CD3}" srcOrd="6" destOrd="0" presId="urn:microsoft.com/office/officeart/2005/8/layout/list1"/>
    <dgm:cxn modelId="{8C8C9816-B98D-4433-969A-5CE5B4A98EBE}" type="presParOf" srcId="{4D5C4A77-439B-4BAA-ABDC-EF5D84E3E0C3}" destId="{658344C2-E6E5-4229-9427-1E9676F5EF21}" srcOrd="7" destOrd="0" presId="urn:microsoft.com/office/officeart/2005/8/layout/list1"/>
    <dgm:cxn modelId="{DFDA5B23-749E-4FFD-913D-DAEEA5E419E2}" type="presParOf" srcId="{4D5C4A77-439B-4BAA-ABDC-EF5D84E3E0C3}" destId="{60FB6157-EF9C-4FA0-80BA-BE1D3B792DDA}" srcOrd="8" destOrd="0" presId="urn:microsoft.com/office/officeart/2005/8/layout/list1"/>
    <dgm:cxn modelId="{C4C069C6-D6DB-477A-8FCA-AA68F56397E5}" type="presParOf" srcId="{60FB6157-EF9C-4FA0-80BA-BE1D3B792DDA}" destId="{C704818A-6A09-4ACC-A428-FE2D0E86E039}" srcOrd="0" destOrd="0" presId="urn:microsoft.com/office/officeart/2005/8/layout/list1"/>
    <dgm:cxn modelId="{9E763E6A-4900-4A7A-AEE4-EF438517C45E}" type="presParOf" srcId="{60FB6157-EF9C-4FA0-80BA-BE1D3B792DDA}" destId="{8EA50454-CFAE-477D-82CB-189A1C977587}" srcOrd="1" destOrd="0" presId="urn:microsoft.com/office/officeart/2005/8/layout/list1"/>
    <dgm:cxn modelId="{99AF7B60-0F69-4C2A-AAE6-7EFE7C5A21D2}" type="presParOf" srcId="{4D5C4A77-439B-4BAA-ABDC-EF5D84E3E0C3}" destId="{C1A3D924-AF5E-432F-8CCF-5454BF92C4BD}" srcOrd="9" destOrd="0" presId="urn:microsoft.com/office/officeart/2005/8/layout/list1"/>
    <dgm:cxn modelId="{957C4E88-4839-4FFE-8E8B-619A8C2FAA22}" type="presParOf" srcId="{4D5C4A77-439B-4BAA-ABDC-EF5D84E3E0C3}" destId="{8FD44B91-2EAB-4BC7-B1BA-D3CEDECACBD3}" srcOrd="10" destOrd="0" presId="urn:microsoft.com/office/officeart/2005/8/layout/list1"/>
    <dgm:cxn modelId="{A5C6BA06-88B3-4C02-A67F-0EA08E8EC970}" type="presParOf" srcId="{4D5C4A77-439B-4BAA-ABDC-EF5D84E3E0C3}" destId="{47FF7E11-56A6-487D-A445-4552068DD455}" srcOrd="11" destOrd="0" presId="urn:microsoft.com/office/officeart/2005/8/layout/list1"/>
    <dgm:cxn modelId="{907029E7-2EE6-4584-B843-35F7A72F32F2}" type="presParOf" srcId="{4D5C4A77-439B-4BAA-ABDC-EF5D84E3E0C3}" destId="{BD2A19D2-C9C1-4415-9CD3-270409F0FF88}" srcOrd="12" destOrd="0" presId="urn:microsoft.com/office/officeart/2005/8/layout/list1"/>
    <dgm:cxn modelId="{CD4D3893-26EA-4D74-A65B-72407B7DA714}" type="presParOf" srcId="{BD2A19D2-C9C1-4415-9CD3-270409F0FF88}" destId="{C542B9DE-DA02-4DC5-B5DA-26CBACF0FF6C}" srcOrd="0" destOrd="0" presId="urn:microsoft.com/office/officeart/2005/8/layout/list1"/>
    <dgm:cxn modelId="{38571434-DBC7-4ED2-9E0F-161ECCE3CE87}" type="presParOf" srcId="{BD2A19D2-C9C1-4415-9CD3-270409F0FF88}" destId="{0792FAA7-C568-40DE-83BF-12CCFFB2030C}" srcOrd="1" destOrd="0" presId="urn:microsoft.com/office/officeart/2005/8/layout/list1"/>
    <dgm:cxn modelId="{DB5E7B92-FDE7-4B11-AD8F-3836FAF3D42A}" type="presParOf" srcId="{4D5C4A77-439B-4BAA-ABDC-EF5D84E3E0C3}" destId="{1A9C5E44-FA4B-4BDC-AD99-DCD1544BC16E}" srcOrd="13" destOrd="0" presId="urn:microsoft.com/office/officeart/2005/8/layout/list1"/>
    <dgm:cxn modelId="{D9C4E0DB-DE38-4ED8-ABD7-B08AD0C51A27}" type="presParOf" srcId="{4D5C4A77-439B-4BAA-ABDC-EF5D84E3E0C3}" destId="{FA525730-32E9-4162-A855-36F0BC45CBAC}" srcOrd="14" destOrd="0" presId="urn:microsoft.com/office/officeart/2005/8/layout/list1"/>
    <dgm:cxn modelId="{3DDA4EF1-2A0C-40DA-8C52-643D89E9DCD1}" type="presParOf" srcId="{4D5C4A77-439B-4BAA-ABDC-EF5D84E3E0C3}" destId="{75322659-6F56-4CF0-9899-39FBB4E28069}" srcOrd="15" destOrd="0" presId="urn:microsoft.com/office/officeart/2005/8/layout/list1"/>
    <dgm:cxn modelId="{728DC15B-2D14-4EAA-A34F-CCF0D6EDB1EA}" type="presParOf" srcId="{4D5C4A77-439B-4BAA-ABDC-EF5D84E3E0C3}" destId="{46741606-E791-4DE3-928D-C2204D7202E7}" srcOrd="16" destOrd="0" presId="urn:microsoft.com/office/officeart/2005/8/layout/list1"/>
    <dgm:cxn modelId="{C7D355D7-686C-409E-BF67-D6BCE4A2EC78}" type="presParOf" srcId="{46741606-E791-4DE3-928D-C2204D7202E7}" destId="{78594394-9CE5-4B93-8341-2EF74A265874}" srcOrd="0" destOrd="0" presId="urn:microsoft.com/office/officeart/2005/8/layout/list1"/>
    <dgm:cxn modelId="{9612D5CB-6F0F-40E1-BAA9-963D8FCFB551}" type="presParOf" srcId="{46741606-E791-4DE3-928D-C2204D7202E7}" destId="{E7B0AF2A-993A-4513-A4B4-F19743259474}" srcOrd="1" destOrd="0" presId="urn:microsoft.com/office/officeart/2005/8/layout/list1"/>
    <dgm:cxn modelId="{C5DDF1A0-A3C0-4113-A319-88346972EED5}" type="presParOf" srcId="{4D5C4A77-439B-4BAA-ABDC-EF5D84E3E0C3}" destId="{01AFF1B2-6794-4F6F-B893-63CDBDD9BFBD}" srcOrd="17" destOrd="0" presId="urn:microsoft.com/office/officeart/2005/8/layout/list1"/>
    <dgm:cxn modelId="{B936DB12-19A1-4D34-BB4B-14072BDB9677}" type="presParOf" srcId="{4D5C4A77-439B-4BAA-ABDC-EF5D84E3E0C3}" destId="{67EB12FC-5BC1-4997-9D7F-6DA920BA106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CBFE5E0-7C89-45AA-8E39-D450668147FC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694187C0-37B8-4284-875C-04A841B92C6C}">
      <dgm:prSet phldrT="[Text]" custT="1"/>
      <dgm:spPr/>
      <dgm:t>
        <a:bodyPr/>
        <a:lstStyle/>
        <a:p>
          <a:r>
            <a:rPr lang="en-GB" sz="1400" dirty="0" smtClean="0"/>
            <a:t>Product</a:t>
          </a:r>
          <a:endParaRPr lang="en-GB" sz="1400" dirty="0"/>
        </a:p>
      </dgm:t>
    </dgm:pt>
    <dgm:pt modelId="{FBE72843-3447-448E-BDCE-6A7AB246D2BA}" type="parTrans" cxnId="{D9728B8B-5F40-4174-A8FD-272F1E0B0303}">
      <dgm:prSet/>
      <dgm:spPr/>
      <dgm:t>
        <a:bodyPr/>
        <a:lstStyle/>
        <a:p>
          <a:endParaRPr lang="en-GB"/>
        </a:p>
      </dgm:t>
    </dgm:pt>
    <dgm:pt modelId="{45FE36E1-5521-4C82-9E0B-41A4BC3023FE}" type="sibTrans" cxnId="{D9728B8B-5F40-4174-A8FD-272F1E0B0303}">
      <dgm:prSet/>
      <dgm:spPr/>
      <dgm:t>
        <a:bodyPr/>
        <a:lstStyle/>
        <a:p>
          <a:endParaRPr lang="en-GB"/>
        </a:p>
      </dgm:t>
    </dgm:pt>
    <dgm:pt modelId="{78880977-F800-4999-BF22-89D7FCBD13AE}">
      <dgm:prSet phldrT="[Text]" custT="1"/>
      <dgm:spPr/>
      <dgm:t>
        <a:bodyPr/>
        <a:lstStyle/>
        <a:p>
          <a:r>
            <a:rPr lang="en-GB" sz="1400" dirty="0" smtClean="0"/>
            <a:t>Network &amp; Routing</a:t>
          </a:r>
          <a:endParaRPr lang="en-GB" sz="1400" dirty="0"/>
        </a:p>
      </dgm:t>
    </dgm:pt>
    <dgm:pt modelId="{25283374-74CC-4F2B-B6F3-0AF0E62140A7}" type="parTrans" cxnId="{B420B4EF-75E2-4C6E-B75E-65B8D59743A3}">
      <dgm:prSet/>
      <dgm:spPr/>
      <dgm:t>
        <a:bodyPr/>
        <a:lstStyle/>
        <a:p>
          <a:endParaRPr lang="en-GB"/>
        </a:p>
      </dgm:t>
    </dgm:pt>
    <dgm:pt modelId="{D44EE516-1D14-4C64-8486-D8B613F2D5FA}" type="sibTrans" cxnId="{B420B4EF-75E2-4C6E-B75E-65B8D59743A3}">
      <dgm:prSet/>
      <dgm:spPr/>
      <dgm:t>
        <a:bodyPr/>
        <a:lstStyle/>
        <a:p>
          <a:endParaRPr lang="en-GB"/>
        </a:p>
      </dgm:t>
    </dgm:pt>
    <dgm:pt modelId="{39D69149-5D36-4D69-8068-808B91CD33F8}">
      <dgm:prSet phldrT="[Text]" custT="1"/>
      <dgm:spPr/>
      <dgm:t>
        <a:bodyPr/>
        <a:lstStyle/>
        <a:p>
          <a:r>
            <a:rPr lang="en-GB" sz="1400" dirty="0" smtClean="0"/>
            <a:t>Sales</a:t>
          </a:r>
          <a:endParaRPr lang="en-GB" sz="1400" dirty="0"/>
        </a:p>
      </dgm:t>
    </dgm:pt>
    <dgm:pt modelId="{32CE45CA-9EE2-48FD-991B-4D11C9DE551D}" type="parTrans" cxnId="{7FFE9B8B-6945-4820-90D7-8A256CE5A951}">
      <dgm:prSet/>
      <dgm:spPr/>
      <dgm:t>
        <a:bodyPr/>
        <a:lstStyle/>
        <a:p>
          <a:endParaRPr lang="en-GB"/>
        </a:p>
      </dgm:t>
    </dgm:pt>
    <dgm:pt modelId="{F9E8C703-62CB-41BA-AA0F-E300838F9BD9}" type="sibTrans" cxnId="{7FFE9B8B-6945-4820-90D7-8A256CE5A951}">
      <dgm:prSet/>
      <dgm:spPr/>
      <dgm:t>
        <a:bodyPr/>
        <a:lstStyle/>
        <a:p>
          <a:endParaRPr lang="en-GB"/>
        </a:p>
      </dgm:t>
    </dgm:pt>
    <dgm:pt modelId="{D0A27F5A-BDF0-4A62-B8B8-C6DF7DC7B820}">
      <dgm:prSet phldrT="[Text]" custT="1"/>
      <dgm:spPr/>
      <dgm:t>
        <a:bodyPr/>
        <a:lstStyle/>
        <a:p>
          <a:r>
            <a:rPr lang="en-GB" sz="1400" dirty="0" smtClean="0"/>
            <a:t>Risk</a:t>
          </a:r>
          <a:endParaRPr lang="en-GB" sz="1400" dirty="0"/>
        </a:p>
      </dgm:t>
    </dgm:pt>
    <dgm:pt modelId="{CB4A9EE3-66B0-4530-A869-3740B6870B24}" type="parTrans" cxnId="{56492274-F815-44A4-BA1A-EC6B4309FD46}">
      <dgm:prSet/>
      <dgm:spPr/>
      <dgm:t>
        <a:bodyPr/>
        <a:lstStyle/>
        <a:p>
          <a:endParaRPr lang="en-GB"/>
        </a:p>
      </dgm:t>
    </dgm:pt>
    <dgm:pt modelId="{02F27349-7EA9-45E9-A4CE-C0E94D2A3066}" type="sibTrans" cxnId="{56492274-F815-44A4-BA1A-EC6B4309FD46}">
      <dgm:prSet/>
      <dgm:spPr/>
      <dgm:t>
        <a:bodyPr/>
        <a:lstStyle/>
        <a:p>
          <a:endParaRPr lang="en-GB"/>
        </a:p>
      </dgm:t>
    </dgm:pt>
    <dgm:pt modelId="{60012343-2913-4772-A42B-8EA3158ECE5E}">
      <dgm:prSet phldrT="[Text]" custT="1"/>
      <dgm:spPr/>
      <dgm:t>
        <a:bodyPr/>
        <a:lstStyle/>
        <a:p>
          <a:r>
            <a:rPr lang="en-GB" sz="1400" dirty="0" smtClean="0"/>
            <a:t>Billing &amp; Collection</a:t>
          </a:r>
          <a:endParaRPr lang="en-GB" sz="1400" dirty="0"/>
        </a:p>
      </dgm:t>
    </dgm:pt>
    <dgm:pt modelId="{63994BE3-AAD7-415F-98AD-450AB54EC744}" type="parTrans" cxnId="{A610DBF1-C01A-4EDF-B922-E7BB4CF2E700}">
      <dgm:prSet/>
      <dgm:spPr/>
      <dgm:t>
        <a:bodyPr/>
        <a:lstStyle/>
        <a:p>
          <a:endParaRPr lang="en-GB"/>
        </a:p>
      </dgm:t>
    </dgm:pt>
    <dgm:pt modelId="{E76D9441-A0E2-4267-9D20-40C08DFAF589}" type="sibTrans" cxnId="{A610DBF1-C01A-4EDF-B922-E7BB4CF2E700}">
      <dgm:prSet/>
      <dgm:spPr/>
      <dgm:t>
        <a:bodyPr/>
        <a:lstStyle/>
        <a:p>
          <a:endParaRPr lang="en-GB"/>
        </a:p>
      </dgm:t>
    </dgm:pt>
    <dgm:pt modelId="{9F105601-0B07-4552-A258-773BCFBC8D68}">
      <dgm:prSet phldrT="[Text]" custT="1"/>
      <dgm:spPr/>
      <dgm:t>
        <a:bodyPr/>
        <a:lstStyle/>
        <a:p>
          <a:r>
            <a:rPr lang="en-GB" sz="1400" dirty="0" smtClean="0"/>
            <a:t>Finance</a:t>
          </a:r>
          <a:endParaRPr lang="en-GB" sz="1400" dirty="0"/>
        </a:p>
      </dgm:t>
    </dgm:pt>
    <dgm:pt modelId="{BEDEB13B-8093-4E65-AB6A-147589972908}" type="parTrans" cxnId="{505EFB29-164B-4F0B-940D-E2C5D1DD108E}">
      <dgm:prSet/>
      <dgm:spPr/>
      <dgm:t>
        <a:bodyPr/>
        <a:lstStyle/>
        <a:p>
          <a:endParaRPr lang="en-GB"/>
        </a:p>
      </dgm:t>
    </dgm:pt>
    <dgm:pt modelId="{A42CE89E-A106-416B-89E4-68245BD1E6C8}" type="sibTrans" cxnId="{505EFB29-164B-4F0B-940D-E2C5D1DD108E}">
      <dgm:prSet/>
      <dgm:spPr/>
      <dgm:t>
        <a:bodyPr/>
        <a:lstStyle/>
        <a:p>
          <a:endParaRPr lang="en-GB"/>
        </a:p>
      </dgm:t>
    </dgm:pt>
    <dgm:pt modelId="{565F59E6-5F0C-493F-B926-61731B6E1FF7}" type="pres">
      <dgm:prSet presAssocID="{ACBFE5E0-7C89-45AA-8E39-D450668147FC}" presName="compositeShape" presStyleCnt="0">
        <dgm:presLayoutVars>
          <dgm:chMax val="7"/>
          <dgm:dir/>
          <dgm:resizeHandles val="exact"/>
        </dgm:presLayoutVars>
      </dgm:prSet>
      <dgm:spPr/>
    </dgm:pt>
    <dgm:pt modelId="{F1DCFFA1-D8E4-4C7E-B11B-67EDF8D84ED0}" type="pres">
      <dgm:prSet presAssocID="{694187C0-37B8-4284-875C-04A841B92C6C}" presName="circ1" presStyleLbl="vennNode1" presStyleIdx="0" presStyleCnt="6"/>
      <dgm:spPr/>
    </dgm:pt>
    <dgm:pt modelId="{B5125407-8F35-41AF-9127-55FD5E3B54F4}" type="pres">
      <dgm:prSet presAssocID="{694187C0-37B8-4284-875C-04A841B92C6C}" presName="circ1Tx" presStyleLbl="revTx" presStyleIdx="0" presStyleCnt="0" custLinFactNeighborX="-164" custLinFactNeighborY="440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ECD5B4-23C0-45E9-B591-BB57BEF70358}" type="pres">
      <dgm:prSet presAssocID="{78880977-F800-4999-BF22-89D7FCBD13AE}" presName="circ2" presStyleLbl="vennNode1" presStyleIdx="1" presStyleCnt="6"/>
      <dgm:spPr/>
    </dgm:pt>
    <dgm:pt modelId="{58F7096F-E66B-4CAE-AD21-5E7CA0474108}" type="pres">
      <dgm:prSet presAssocID="{78880977-F800-4999-BF22-89D7FCBD13AE}" presName="circ2Tx" presStyleLbl="revTx" presStyleIdx="0" presStyleCnt="0" custLinFactNeighborX="-9552" custLinFactNeighborY="267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0F5C5C-E860-4C4D-956A-6596FA5B4485}" type="pres">
      <dgm:prSet presAssocID="{39D69149-5D36-4D69-8068-808B91CD33F8}" presName="circ3" presStyleLbl="vennNode1" presStyleIdx="2" presStyleCnt="6"/>
      <dgm:spPr/>
    </dgm:pt>
    <dgm:pt modelId="{0523BBF8-E91A-47CA-8276-AEBB067982BA}" type="pres">
      <dgm:prSet presAssocID="{39D69149-5D36-4D69-8068-808B91CD33F8}" presName="circ3Tx" presStyleLbl="revTx" presStyleIdx="0" presStyleCnt="0" custLinFactNeighborX="-43257" custLinFactNeighborY="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1BB7A8-80BA-4C05-8BFD-221E36A84C16}" type="pres">
      <dgm:prSet presAssocID="{D0A27F5A-BDF0-4A62-B8B8-C6DF7DC7B820}" presName="circ4" presStyleLbl="vennNode1" presStyleIdx="3" presStyleCnt="6"/>
      <dgm:spPr/>
    </dgm:pt>
    <dgm:pt modelId="{4826091F-2D3B-45CC-B692-778FC9C111AA}" type="pres">
      <dgm:prSet presAssocID="{D0A27F5A-BDF0-4A62-B8B8-C6DF7DC7B820}" presName="circ4Tx" presStyleLbl="revTx" presStyleIdx="0" presStyleCnt="0" custLinFactNeighborX="-164" custLinFactNeighborY="-368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EF973E-35DB-4340-946E-3A51A2B106AD}" type="pres">
      <dgm:prSet presAssocID="{60012343-2913-4772-A42B-8EA3158ECE5E}" presName="circ5" presStyleLbl="vennNode1" presStyleIdx="4" presStyleCnt="6"/>
      <dgm:spPr/>
    </dgm:pt>
    <dgm:pt modelId="{6666D02A-5E61-469E-8806-AE8085400277}" type="pres">
      <dgm:prSet presAssocID="{60012343-2913-4772-A42B-8EA3158ECE5E}" presName="circ5Tx" presStyleLbl="revTx" presStyleIdx="0" presStyleCnt="0" custLinFactNeighborX="11800" custLinFactNeighborY="39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BCD9FA-3D3B-4756-81A9-69D6C8E24590}" type="pres">
      <dgm:prSet presAssocID="{9F105601-0B07-4552-A258-773BCFBC8D68}" presName="circ6" presStyleLbl="vennNode1" presStyleIdx="5" presStyleCnt="6"/>
      <dgm:spPr/>
    </dgm:pt>
    <dgm:pt modelId="{D45B8D89-5358-4DED-B662-BEF6BD05CD28}" type="pres">
      <dgm:prSet presAssocID="{9F105601-0B07-4552-A258-773BCFBC8D68}" presName="circ6Tx" presStyleLbl="revTx" presStyleIdx="0" presStyleCnt="0" custLinFactNeighborX="33625" custLinFactNeighborY="64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9728B8B-5F40-4174-A8FD-272F1E0B0303}" srcId="{ACBFE5E0-7C89-45AA-8E39-D450668147FC}" destId="{694187C0-37B8-4284-875C-04A841B92C6C}" srcOrd="0" destOrd="0" parTransId="{FBE72843-3447-448E-BDCE-6A7AB246D2BA}" sibTransId="{45FE36E1-5521-4C82-9E0B-41A4BC3023FE}"/>
    <dgm:cxn modelId="{7FFE9B8B-6945-4820-90D7-8A256CE5A951}" srcId="{ACBFE5E0-7C89-45AA-8E39-D450668147FC}" destId="{39D69149-5D36-4D69-8068-808B91CD33F8}" srcOrd="2" destOrd="0" parTransId="{32CE45CA-9EE2-48FD-991B-4D11C9DE551D}" sibTransId="{F9E8C703-62CB-41BA-AA0F-E300838F9BD9}"/>
    <dgm:cxn modelId="{A610DBF1-C01A-4EDF-B922-E7BB4CF2E700}" srcId="{ACBFE5E0-7C89-45AA-8E39-D450668147FC}" destId="{60012343-2913-4772-A42B-8EA3158ECE5E}" srcOrd="4" destOrd="0" parTransId="{63994BE3-AAD7-415F-98AD-450AB54EC744}" sibTransId="{E76D9441-A0E2-4267-9D20-40C08DFAF589}"/>
    <dgm:cxn modelId="{505EFB29-164B-4F0B-940D-E2C5D1DD108E}" srcId="{ACBFE5E0-7C89-45AA-8E39-D450668147FC}" destId="{9F105601-0B07-4552-A258-773BCFBC8D68}" srcOrd="5" destOrd="0" parTransId="{BEDEB13B-8093-4E65-AB6A-147589972908}" sibTransId="{A42CE89E-A106-416B-89E4-68245BD1E6C8}"/>
    <dgm:cxn modelId="{84F5D11C-6A3E-49D0-89D1-5EEF75C70266}" type="presOf" srcId="{60012343-2913-4772-A42B-8EA3158ECE5E}" destId="{6666D02A-5E61-469E-8806-AE8085400277}" srcOrd="0" destOrd="0" presId="urn:microsoft.com/office/officeart/2005/8/layout/venn1"/>
    <dgm:cxn modelId="{3560E0C8-D14D-446B-819E-987B75E95701}" type="presOf" srcId="{ACBFE5E0-7C89-45AA-8E39-D450668147FC}" destId="{565F59E6-5F0C-493F-B926-61731B6E1FF7}" srcOrd="0" destOrd="0" presId="urn:microsoft.com/office/officeart/2005/8/layout/venn1"/>
    <dgm:cxn modelId="{A3AF8CD5-9707-45EA-8648-CCF3553ED2E9}" type="presOf" srcId="{78880977-F800-4999-BF22-89D7FCBD13AE}" destId="{58F7096F-E66B-4CAE-AD21-5E7CA0474108}" srcOrd="0" destOrd="0" presId="urn:microsoft.com/office/officeart/2005/8/layout/venn1"/>
    <dgm:cxn modelId="{B420B4EF-75E2-4C6E-B75E-65B8D59743A3}" srcId="{ACBFE5E0-7C89-45AA-8E39-D450668147FC}" destId="{78880977-F800-4999-BF22-89D7FCBD13AE}" srcOrd="1" destOrd="0" parTransId="{25283374-74CC-4F2B-B6F3-0AF0E62140A7}" sibTransId="{D44EE516-1D14-4C64-8486-D8B613F2D5FA}"/>
    <dgm:cxn modelId="{FE6D8F96-BC8F-475A-B987-A8E890FBE7BD}" type="presOf" srcId="{9F105601-0B07-4552-A258-773BCFBC8D68}" destId="{D45B8D89-5358-4DED-B662-BEF6BD05CD28}" srcOrd="0" destOrd="0" presId="urn:microsoft.com/office/officeart/2005/8/layout/venn1"/>
    <dgm:cxn modelId="{E717E361-06FE-4B89-A446-6D86F49296A7}" type="presOf" srcId="{D0A27F5A-BDF0-4A62-B8B8-C6DF7DC7B820}" destId="{4826091F-2D3B-45CC-B692-778FC9C111AA}" srcOrd="0" destOrd="0" presId="urn:microsoft.com/office/officeart/2005/8/layout/venn1"/>
    <dgm:cxn modelId="{580269AA-8E62-4A86-A076-F337A3BB46E4}" type="presOf" srcId="{694187C0-37B8-4284-875C-04A841B92C6C}" destId="{B5125407-8F35-41AF-9127-55FD5E3B54F4}" srcOrd="0" destOrd="0" presId="urn:microsoft.com/office/officeart/2005/8/layout/venn1"/>
    <dgm:cxn modelId="{56492274-F815-44A4-BA1A-EC6B4309FD46}" srcId="{ACBFE5E0-7C89-45AA-8E39-D450668147FC}" destId="{D0A27F5A-BDF0-4A62-B8B8-C6DF7DC7B820}" srcOrd="3" destOrd="0" parTransId="{CB4A9EE3-66B0-4530-A869-3740B6870B24}" sibTransId="{02F27349-7EA9-45E9-A4CE-C0E94D2A3066}"/>
    <dgm:cxn modelId="{D671AAB3-33BE-40C6-8A1B-F84C5D7B839E}" type="presOf" srcId="{39D69149-5D36-4D69-8068-808B91CD33F8}" destId="{0523BBF8-E91A-47CA-8276-AEBB067982BA}" srcOrd="0" destOrd="0" presId="urn:microsoft.com/office/officeart/2005/8/layout/venn1"/>
    <dgm:cxn modelId="{1CBA3A05-D1CB-42F7-B9A9-F78A12F99C04}" type="presParOf" srcId="{565F59E6-5F0C-493F-B926-61731B6E1FF7}" destId="{F1DCFFA1-D8E4-4C7E-B11B-67EDF8D84ED0}" srcOrd="0" destOrd="0" presId="urn:microsoft.com/office/officeart/2005/8/layout/venn1"/>
    <dgm:cxn modelId="{79C69B78-5AF8-468A-84BE-45E946DE9DF5}" type="presParOf" srcId="{565F59E6-5F0C-493F-B926-61731B6E1FF7}" destId="{B5125407-8F35-41AF-9127-55FD5E3B54F4}" srcOrd="1" destOrd="0" presId="urn:microsoft.com/office/officeart/2005/8/layout/venn1"/>
    <dgm:cxn modelId="{EF81A5E8-D967-4885-8F90-A5DB41153B6F}" type="presParOf" srcId="{565F59E6-5F0C-493F-B926-61731B6E1FF7}" destId="{32ECD5B4-23C0-45E9-B591-BB57BEF70358}" srcOrd="2" destOrd="0" presId="urn:microsoft.com/office/officeart/2005/8/layout/venn1"/>
    <dgm:cxn modelId="{32CB0E29-9337-4628-A213-E0083BB5DD32}" type="presParOf" srcId="{565F59E6-5F0C-493F-B926-61731B6E1FF7}" destId="{58F7096F-E66B-4CAE-AD21-5E7CA0474108}" srcOrd="3" destOrd="0" presId="urn:microsoft.com/office/officeart/2005/8/layout/venn1"/>
    <dgm:cxn modelId="{49DABB93-BA6A-4F37-ABAE-6B75621969A3}" type="presParOf" srcId="{565F59E6-5F0C-493F-B926-61731B6E1FF7}" destId="{820F5C5C-E860-4C4D-956A-6596FA5B4485}" srcOrd="4" destOrd="0" presId="urn:microsoft.com/office/officeart/2005/8/layout/venn1"/>
    <dgm:cxn modelId="{E13B98F1-6A88-49DA-9BBF-2EAF0F34EA40}" type="presParOf" srcId="{565F59E6-5F0C-493F-B926-61731B6E1FF7}" destId="{0523BBF8-E91A-47CA-8276-AEBB067982BA}" srcOrd="5" destOrd="0" presId="urn:microsoft.com/office/officeart/2005/8/layout/venn1"/>
    <dgm:cxn modelId="{A9B020CF-A3CB-408A-9C0B-68F5435943C1}" type="presParOf" srcId="{565F59E6-5F0C-493F-B926-61731B6E1FF7}" destId="{F21BB7A8-80BA-4C05-8BFD-221E36A84C16}" srcOrd="6" destOrd="0" presId="urn:microsoft.com/office/officeart/2005/8/layout/venn1"/>
    <dgm:cxn modelId="{5C2D6805-A317-44EE-833B-0E451D8DEE2E}" type="presParOf" srcId="{565F59E6-5F0C-493F-B926-61731B6E1FF7}" destId="{4826091F-2D3B-45CC-B692-778FC9C111AA}" srcOrd="7" destOrd="0" presId="urn:microsoft.com/office/officeart/2005/8/layout/venn1"/>
    <dgm:cxn modelId="{EE8F799B-F3D5-423E-9E6D-6410E848FDC8}" type="presParOf" srcId="{565F59E6-5F0C-493F-B926-61731B6E1FF7}" destId="{6EEF973E-35DB-4340-946E-3A51A2B106AD}" srcOrd="8" destOrd="0" presId="urn:microsoft.com/office/officeart/2005/8/layout/venn1"/>
    <dgm:cxn modelId="{B6121440-7EF9-4146-9F6C-8E802448808A}" type="presParOf" srcId="{565F59E6-5F0C-493F-B926-61731B6E1FF7}" destId="{6666D02A-5E61-469E-8806-AE8085400277}" srcOrd="9" destOrd="0" presId="urn:microsoft.com/office/officeart/2005/8/layout/venn1"/>
    <dgm:cxn modelId="{A02A14A3-43DD-484A-BC17-2593C4019AD4}" type="presParOf" srcId="{565F59E6-5F0C-493F-B926-61731B6E1FF7}" destId="{2ABCD9FA-3D3B-4756-81A9-69D6C8E24590}" srcOrd="10" destOrd="0" presId="urn:microsoft.com/office/officeart/2005/8/layout/venn1"/>
    <dgm:cxn modelId="{F039C172-5A1C-450F-BC2E-B5218C0558D3}" type="presParOf" srcId="{565F59E6-5F0C-493F-B926-61731B6E1FF7}" destId="{D45B8D89-5358-4DED-B662-BEF6BD05CD28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7EE620E-DC20-4AE4-A5F0-F962298B8FE0}" type="doc">
      <dgm:prSet loTypeId="urn:microsoft.com/office/officeart/2008/layout/IncreasingCircleProcess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32F13B34-7421-4E13-A62D-F48B0DF718FA}">
      <dgm:prSet phldrT="[Text]"/>
      <dgm:spPr/>
      <dgm:t>
        <a:bodyPr/>
        <a:lstStyle/>
        <a:p>
          <a:r>
            <a:rPr lang="en-GB" dirty="0" smtClean="0"/>
            <a:t>Data Capture </a:t>
          </a:r>
          <a:endParaRPr lang="en-GB" dirty="0"/>
        </a:p>
      </dgm:t>
    </dgm:pt>
    <dgm:pt modelId="{05B5CC56-E5BD-475F-AA33-08141FF0917C}" type="parTrans" cxnId="{A2CDF31F-9F7C-4543-A26A-51A1607F04F4}">
      <dgm:prSet/>
      <dgm:spPr/>
      <dgm:t>
        <a:bodyPr/>
        <a:lstStyle/>
        <a:p>
          <a:endParaRPr lang="en-GB"/>
        </a:p>
      </dgm:t>
    </dgm:pt>
    <dgm:pt modelId="{CA18B0BF-CD80-4908-9C1D-B6B8147CDA7D}" type="sibTrans" cxnId="{A2CDF31F-9F7C-4543-A26A-51A1607F04F4}">
      <dgm:prSet/>
      <dgm:spPr/>
      <dgm:t>
        <a:bodyPr/>
        <a:lstStyle/>
        <a:p>
          <a:endParaRPr lang="en-GB"/>
        </a:p>
      </dgm:t>
    </dgm:pt>
    <dgm:pt modelId="{5EE09B8F-9A19-4309-B785-454E02AF5038}">
      <dgm:prSet phldrT="[Text]" custT="1"/>
      <dgm:spPr/>
      <dgm:t>
        <a:bodyPr/>
        <a:lstStyle/>
        <a:p>
          <a:endParaRPr lang="en-GB" sz="1000" dirty="0" smtClean="0"/>
        </a:p>
        <a:p>
          <a:r>
            <a:rPr lang="en-GB" sz="1000" dirty="0" smtClean="0"/>
            <a:t>Registered address</a:t>
          </a:r>
        </a:p>
        <a:p>
          <a:r>
            <a:rPr lang="en-GB" sz="1000" dirty="0" smtClean="0"/>
            <a:t>Trading address</a:t>
          </a:r>
        </a:p>
        <a:p>
          <a:r>
            <a:rPr lang="en-GB" sz="1000" dirty="0" smtClean="0"/>
            <a:t>Web site</a:t>
          </a:r>
        </a:p>
        <a:p>
          <a:r>
            <a:rPr lang="en-GB" sz="1000" dirty="0" smtClean="0"/>
            <a:t>Directors name</a:t>
          </a:r>
        </a:p>
        <a:p>
          <a:r>
            <a:rPr lang="en-GB" sz="1000" dirty="0" smtClean="0"/>
            <a:t>Contract number</a:t>
          </a:r>
        </a:p>
        <a:p>
          <a:r>
            <a:rPr lang="en-GB" sz="1000" dirty="0" smtClean="0"/>
            <a:t>Annual revenue</a:t>
          </a:r>
        </a:p>
        <a:p>
          <a:r>
            <a:rPr lang="en-GB" sz="1000" dirty="0" smtClean="0"/>
            <a:t>No. of employees</a:t>
          </a:r>
        </a:p>
        <a:p>
          <a:r>
            <a:rPr lang="en-GB" sz="1000" dirty="0" smtClean="0"/>
            <a:t>Location of equipment</a:t>
          </a:r>
        </a:p>
        <a:p>
          <a:r>
            <a:rPr lang="en-GB" sz="1000" dirty="0" smtClean="0"/>
            <a:t>Volumes available</a:t>
          </a:r>
        </a:p>
        <a:p>
          <a:r>
            <a:rPr lang="en-GB" sz="1000" dirty="0" smtClean="0"/>
            <a:t>Market details</a:t>
          </a:r>
        </a:p>
        <a:p>
          <a:r>
            <a:rPr lang="en-GB" sz="1000" dirty="0" smtClean="0"/>
            <a:t>Forecast destinations</a:t>
          </a:r>
        </a:p>
        <a:p>
          <a:endParaRPr lang="en-GB" sz="1000" dirty="0"/>
        </a:p>
      </dgm:t>
    </dgm:pt>
    <dgm:pt modelId="{8B99F55D-6ADF-4F49-A730-C1A9B73C4036}" type="parTrans" cxnId="{921AC850-0FAE-4E09-B357-3CD93CD715B7}">
      <dgm:prSet/>
      <dgm:spPr/>
      <dgm:t>
        <a:bodyPr/>
        <a:lstStyle/>
        <a:p>
          <a:endParaRPr lang="en-GB"/>
        </a:p>
      </dgm:t>
    </dgm:pt>
    <dgm:pt modelId="{7A3B4A01-D4DC-4F4D-A0AB-ECF882C24070}" type="sibTrans" cxnId="{921AC850-0FAE-4E09-B357-3CD93CD715B7}">
      <dgm:prSet/>
      <dgm:spPr/>
      <dgm:t>
        <a:bodyPr/>
        <a:lstStyle/>
        <a:p>
          <a:endParaRPr lang="en-GB"/>
        </a:p>
      </dgm:t>
    </dgm:pt>
    <dgm:pt modelId="{66DF1886-E496-4D46-BEED-A2CEFA3BB3A4}">
      <dgm:prSet phldrT="[Text]"/>
      <dgm:spPr/>
      <dgm:t>
        <a:bodyPr/>
        <a:lstStyle/>
        <a:p>
          <a:r>
            <a:rPr lang="en-GB" dirty="0" smtClean="0"/>
            <a:t>Governance</a:t>
          </a:r>
          <a:endParaRPr lang="en-GB" dirty="0"/>
        </a:p>
      </dgm:t>
    </dgm:pt>
    <dgm:pt modelId="{70084EC3-EDF0-4A32-AB74-CD1906E11E5A}" type="parTrans" cxnId="{6FC9C951-357D-4E15-AED9-5EBF46373D8C}">
      <dgm:prSet/>
      <dgm:spPr/>
      <dgm:t>
        <a:bodyPr/>
        <a:lstStyle/>
        <a:p>
          <a:endParaRPr lang="en-GB"/>
        </a:p>
      </dgm:t>
    </dgm:pt>
    <dgm:pt modelId="{B7F4EF59-7B43-4D94-8B56-01A76DCEFA1B}" type="sibTrans" cxnId="{6FC9C951-357D-4E15-AED9-5EBF46373D8C}">
      <dgm:prSet/>
      <dgm:spPr/>
      <dgm:t>
        <a:bodyPr/>
        <a:lstStyle/>
        <a:p>
          <a:endParaRPr lang="en-GB"/>
        </a:p>
      </dgm:t>
    </dgm:pt>
    <dgm:pt modelId="{BB8A2A63-CD7A-44C9-B9FA-F7765DEA6CE9}">
      <dgm:prSet phldrT="[Text]" custT="1"/>
      <dgm:spPr/>
      <dgm:t>
        <a:bodyPr/>
        <a:lstStyle/>
        <a:p>
          <a:endParaRPr lang="en-GB" sz="1000" dirty="0" smtClean="0"/>
        </a:p>
        <a:p>
          <a:r>
            <a:rPr lang="en-GB" sz="1000" dirty="0" smtClean="0"/>
            <a:t>Forum of decision makers (Sales, Billing, Governance, Risk and Finance) – Veto </a:t>
          </a:r>
        </a:p>
        <a:p>
          <a:r>
            <a:rPr lang="en-GB" sz="1000" dirty="0" smtClean="0"/>
            <a:t>Credit Limit vs forecast</a:t>
          </a:r>
        </a:p>
        <a:p>
          <a:r>
            <a:rPr lang="en-GB" sz="1000" dirty="0" smtClean="0"/>
            <a:t>Are we buy, selling or both ?</a:t>
          </a:r>
        </a:p>
        <a:p>
          <a:r>
            <a:rPr lang="en-GB" sz="1000" dirty="0" smtClean="0"/>
            <a:t>Rates and destinations review</a:t>
          </a:r>
        </a:p>
        <a:p>
          <a:r>
            <a:rPr lang="en-GB" sz="1000" dirty="0" smtClean="0"/>
            <a:t>Long or short term engagement</a:t>
          </a:r>
        </a:p>
        <a:p>
          <a:r>
            <a:rPr lang="en-GB" sz="1000" dirty="0" smtClean="0"/>
            <a:t>Any legal, sanction or brand concerns</a:t>
          </a:r>
        </a:p>
        <a:p>
          <a:r>
            <a:rPr lang="en-GB" sz="1000" dirty="0" smtClean="0"/>
            <a:t>Accept, decline or refer</a:t>
          </a:r>
        </a:p>
        <a:p>
          <a:endParaRPr lang="en-GB" sz="1000" dirty="0" smtClean="0"/>
        </a:p>
        <a:p>
          <a:endParaRPr lang="en-GB" sz="1000" dirty="0" smtClean="0"/>
        </a:p>
      </dgm:t>
    </dgm:pt>
    <dgm:pt modelId="{2BB050D9-04FF-40A9-A7DF-E9E8848BF84F}" type="parTrans" cxnId="{FE8B52D5-CC39-4370-8A7C-907ADECBDE8A}">
      <dgm:prSet/>
      <dgm:spPr/>
      <dgm:t>
        <a:bodyPr/>
        <a:lstStyle/>
        <a:p>
          <a:endParaRPr lang="en-GB"/>
        </a:p>
      </dgm:t>
    </dgm:pt>
    <dgm:pt modelId="{B6C16391-331A-4AD9-9980-E4F13EB9864F}" type="sibTrans" cxnId="{FE8B52D5-CC39-4370-8A7C-907ADECBDE8A}">
      <dgm:prSet/>
      <dgm:spPr/>
      <dgm:t>
        <a:bodyPr/>
        <a:lstStyle/>
        <a:p>
          <a:endParaRPr lang="en-GB"/>
        </a:p>
      </dgm:t>
    </dgm:pt>
    <dgm:pt modelId="{F1364FC6-B8B4-4263-8AD6-949C1C73798C}">
      <dgm:prSet phldrT="[Text]"/>
      <dgm:spPr/>
      <dgm:t>
        <a:bodyPr/>
        <a:lstStyle/>
        <a:p>
          <a:r>
            <a:rPr lang="en-GB" dirty="0" smtClean="0"/>
            <a:t>Contract Terms</a:t>
          </a:r>
          <a:endParaRPr lang="en-GB" dirty="0"/>
        </a:p>
      </dgm:t>
    </dgm:pt>
    <dgm:pt modelId="{36377B4F-8C36-4C0B-8CEF-66EB6A9F80BC}" type="parTrans" cxnId="{DB391145-8512-4FF9-895A-6A9E1E21A298}">
      <dgm:prSet/>
      <dgm:spPr/>
      <dgm:t>
        <a:bodyPr/>
        <a:lstStyle/>
        <a:p>
          <a:endParaRPr lang="en-GB"/>
        </a:p>
      </dgm:t>
    </dgm:pt>
    <dgm:pt modelId="{E427DD16-F34E-4703-876E-439690F37B95}" type="sibTrans" cxnId="{DB391145-8512-4FF9-895A-6A9E1E21A298}">
      <dgm:prSet/>
      <dgm:spPr/>
      <dgm:t>
        <a:bodyPr/>
        <a:lstStyle/>
        <a:p>
          <a:endParaRPr lang="en-GB"/>
        </a:p>
      </dgm:t>
    </dgm:pt>
    <dgm:pt modelId="{671E5234-8574-44DB-9FD6-EA3773398A10}">
      <dgm:prSet phldrT="[Text]"/>
      <dgm:spPr/>
      <dgm:t>
        <a:bodyPr/>
        <a:lstStyle/>
        <a:p>
          <a:endParaRPr lang="en-GB" sz="1900" dirty="0"/>
        </a:p>
      </dgm:t>
    </dgm:pt>
    <dgm:pt modelId="{B46F2260-D28C-4CE9-9240-FC4A98B0B98B}" type="parTrans" cxnId="{F0E99A70-F8E2-4588-83BA-FF7414D34B8D}">
      <dgm:prSet/>
      <dgm:spPr/>
      <dgm:t>
        <a:bodyPr/>
        <a:lstStyle/>
        <a:p>
          <a:endParaRPr lang="en-GB"/>
        </a:p>
      </dgm:t>
    </dgm:pt>
    <dgm:pt modelId="{31053AB8-09BF-49F1-B80E-104CDBF6142C}" type="sibTrans" cxnId="{F0E99A70-F8E2-4588-83BA-FF7414D34B8D}">
      <dgm:prSet/>
      <dgm:spPr/>
      <dgm:t>
        <a:bodyPr/>
        <a:lstStyle/>
        <a:p>
          <a:endParaRPr lang="en-GB"/>
        </a:p>
      </dgm:t>
    </dgm:pt>
    <dgm:pt modelId="{1237EF6C-1261-42A1-8FB1-1BE42B20CBA1}">
      <dgm:prSet phldrT="[Text]" custT="1"/>
      <dgm:spPr/>
      <dgm:t>
        <a:bodyPr/>
        <a:lstStyle/>
        <a:p>
          <a:endParaRPr lang="en-GB" sz="1000" dirty="0" smtClean="0"/>
        </a:p>
        <a:p>
          <a:r>
            <a:rPr lang="en-GB" sz="1000" dirty="0" smtClean="0"/>
            <a:t>Declaration or Invoice</a:t>
          </a:r>
        </a:p>
        <a:p>
          <a:r>
            <a:rPr lang="en-GB" sz="1000" dirty="0" smtClean="0"/>
            <a:t>Billing frequency</a:t>
          </a:r>
        </a:p>
        <a:p>
          <a:r>
            <a:rPr lang="en-GB" sz="1000" dirty="0" smtClean="0"/>
            <a:t>Payment timeline</a:t>
          </a:r>
        </a:p>
        <a:p>
          <a:r>
            <a:rPr lang="en-GB" sz="1000" dirty="0" smtClean="0"/>
            <a:t>Pre or Post pay</a:t>
          </a:r>
        </a:p>
        <a:p>
          <a:r>
            <a:rPr lang="en-GB" sz="1000" dirty="0" smtClean="0"/>
            <a:t>Credit Limits</a:t>
          </a:r>
        </a:p>
        <a:p>
          <a:r>
            <a:rPr lang="en-GB" sz="1000" dirty="0" smtClean="0"/>
            <a:t>Security deposit, bank or parental guarantee</a:t>
          </a:r>
        </a:p>
        <a:p>
          <a:r>
            <a:rPr lang="en-GB" sz="1000" dirty="0" smtClean="0"/>
            <a:t>Fraud principles</a:t>
          </a:r>
        </a:p>
        <a:p>
          <a:r>
            <a:rPr lang="en-GB" sz="1000" dirty="0" smtClean="0"/>
            <a:t>Dispute terms</a:t>
          </a:r>
        </a:p>
        <a:p>
          <a:r>
            <a:rPr lang="en-GB" sz="1000" dirty="0" smtClean="0"/>
            <a:t>Late payment interest</a:t>
          </a:r>
        </a:p>
        <a:p>
          <a:r>
            <a:rPr lang="en-GB" sz="1000" dirty="0" smtClean="0"/>
            <a:t>Profile clauses (mobile, percentage)</a:t>
          </a:r>
        </a:p>
        <a:p>
          <a:endParaRPr lang="en-GB" sz="1000" dirty="0" smtClean="0"/>
        </a:p>
        <a:p>
          <a:r>
            <a:rPr lang="en-GB" sz="1000" dirty="0" smtClean="0"/>
            <a:t> </a:t>
          </a:r>
        </a:p>
        <a:p>
          <a:endParaRPr lang="en-GB" sz="1000" dirty="0"/>
        </a:p>
      </dgm:t>
    </dgm:pt>
    <dgm:pt modelId="{AAA8897C-275E-41F7-A3B6-008AAAAE5148}" type="parTrans" cxnId="{44F22309-3CFF-4E82-A63C-2A5BB689470A}">
      <dgm:prSet/>
      <dgm:spPr/>
      <dgm:t>
        <a:bodyPr/>
        <a:lstStyle/>
        <a:p>
          <a:endParaRPr lang="en-GB"/>
        </a:p>
      </dgm:t>
    </dgm:pt>
    <dgm:pt modelId="{DB99A93B-1892-41D0-AC76-0036B9A6F5D2}" type="sibTrans" cxnId="{44F22309-3CFF-4E82-A63C-2A5BB689470A}">
      <dgm:prSet/>
      <dgm:spPr/>
      <dgm:t>
        <a:bodyPr/>
        <a:lstStyle/>
        <a:p>
          <a:endParaRPr lang="en-GB"/>
        </a:p>
      </dgm:t>
    </dgm:pt>
    <dgm:pt modelId="{18DDEB64-181C-49CD-B2A5-75851553D8D3}">
      <dgm:prSet phldrT="[Text]"/>
      <dgm:spPr/>
      <dgm:t>
        <a:bodyPr/>
        <a:lstStyle/>
        <a:p>
          <a:r>
            <a:rPr lang="en-GB" dirty="0" smtClean="0"/>
            <a:t>Credit Check</a:t>
          </a:r>
          <a:endParaRPr lang="en-GB" dirty="0"/>
        </a:p>
      </dgm:t>
    </dgm:pt>
    <dgm:pt modelId="{E2EA8EA2-2749-44A0-B61F-2D33F09C2479}" type="parTrans" cxnId="{13EB18B3-1CBB-4F90-B262-62B93F923EEE}">
      <dgm:prSet/>
      <dgm:spPr/>
      <dgm:t>
        <a:bodyPr/>
        <a:lstStyle/>
        <a:p>
          <a:endParaRPr lang="en-GB"/>
        </a:p>
      </dgm:t>
    </dgm:pt>
    <dgm:pt modelId="{CEB8C1C7-9870-495A-85EF-2291C9336346}" type="sibTrans" cxnId="{13EB18B3-1CBB-4F90-B262-62B93F923EEE}">
      <dgm:prSet/>
      <dgm:spPr/>
      <dgm:t>
        <a:bodyPr/>
        <a:lstStyle/>
        <a:p>
          <a:endParaRPr lang="en-GB"/>
        </a:p>
      </dgm:t>
    </dgm:pt>
    <dgm:pt modelId="{192D267C-F3C3-4B5C-8415-11C9757FAD83}">
      <dgm:prSet phldrT="[Text]" custT="1"/>
      <dgm:spPr/>
      <dgm:t>
        <a:bodyPr/>
        <a:lstStyle/>
        <a:p>
          <a:endParaRPr lang="en-GB" sz="1000" dirty="0" smtClean="0"/>
        </a:p>
        <a:p>
          <a:r>
            <a:rPr lang="en-GB" sz="1000" dirty="0" smtClean="0"/>
            <a:t>Credit vet = risk rating</a:t>
          </a:r>
        </a:p>
        <a:p>
          <a:r>
            <a:rPr lang="en-GB" sz="1000" dirty="0" smtClean="0"/>
            <a:t>Credit limit</a:t>
          </a:r>
        </a:p>
        <a:p>
          <a:r>
            <a:rPr lang="en-GB" sz="1000" dirty="0" smtClean="0"/>
            <a:t>Company financials</a:t>
          </a:r>
        </a:p>
        <a:p>
          <a:r>
            <a:rPr lang="en-GB" sz="1000" dirty="0" smtClean="0"/>
            <a:t>Company structure</a:t>
          </a:r>
        </a:p>
        <a:p>
          <a:r>
            <a:rPr lang="en-GB" sz="1000" dirty="0" smtClean="0"/>
            <a:t>Director checks (internet) – LinkedIn, Facebook etc</a:t>
          </a:r>
        </a:p>
        <a:p>
          <a:r>
            <a:rPr lang="en-GB" sz="1000" dirty="0" smtClean="0"/>
            <a:t>Security/compliance checks for sanctions/crime</a:t>
          </a:r>
        </a:p>
        <a:p>
          <a:r>
            <a:rPr lang="en-GB" sz="1000" dirty="0" smtClean="0"/>
            <a:t>Who owns the website</a:t>
          </a:r>
        </a:p>
        <a:p>
          <a:r>
            <a:rPr lang="en-GB" sz="1000" dirty="0" smtClean="0"/>
            <a:t>Google street maps check for validity of address</a:t>
          </a:r>
        </a:p>
        <a:p>
          <a:r>
            <a:rPr lang="en-GB" sz="1000" dirty="0" smtClean="0"/>
            <a:t>Face to face or email check</a:t>
          </a:r>
        </a:p>
        <a:p>
          <a:endParaRPr lang="en-GB" sz="1000" dirty="0"/>
        </a:p>
      </dgm:t>
    </dgm:pt>
    <dgm:pt modelId="{9DECC3BB-489C-4E49-8766-33C9A7683162}" type="parTrans" cxnId="{5EEC9456-0A2B-4928-8444-8CD81D230089}">
      <dgm:prSet/>
      <dgm:spPr/>
      <dgm:t>
        <a:bodyPr/>
        <a:lstStyle/>
        <a:p>
          <a:endParaRPr lang="en-GB"/>
        </a:p>
      </dgm:t>
    </dgm:pt>
    <dgm:pt modelId="{0E44E0AC-46A8-47DC-93ED-DCE19ED16261}" type="sibTrans" cxnId="{5EEC9456-0A2B-4928-8444-8CD81D230089}">
      <dgm:prSet/>
      <dgm:spPr/>
      <dgm:t>
        <a:bodyPr/>
        <a:lstStyle/>
        <a:p>
          <a:endParaRPr lang="en-GB"/>
        </a:p>
      </dgm:t>
    </dgm:pt>
    <dgm:pt modelId="{DEF27660-1600-4C87-9D1B-D10B97AC374C}" type="pres">
      <dgm:prSet presAssocID="{37EE620E-DC20-4AE4-A5F0-F962298B8FE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4141AD45-935F-4E9D-960D-86CAA156B258}" type="pres">
      <dgm:prSet presAssocID="{32F13B34-7421-4E13-A62D-F48B0DF718FA}" presName="composite" presStyleCnt="0"/>
      <dgm:spPr/>
    </dgm:pt>
    <dgm:pt modelId="{4AA8BDE6-80A4-41A3-9B2F-9E474050CB8D}" type="pres">
      <dgm:prSet presAssocID="{32F13B34-7421-4E13-A62D-F48B0DF718FA}" presName="BackAccent" presStyleLbl="bgShp" presStyleIdx="0" presStyleCnt="4"/>
      <dgm:spPr/>
    </dgm:pt>
    <dgm:pt modelId="{267F8AEC-F1FB-4BE7-A687-675C4115F98B}" type="pres">
      <dgm:prSet presAssocID="{32F13B34-7421-4E13-A62D-F48B0DF718FA}" presName="Accent" presStyleLbl="alignNode1" presStyleIdx="0" presStyleCnt="4"/>
      <dgm:spPr/>
    </dgm:pt>
    <dgm:pt modelId="{00EB3A09-A8A8-4DC1-BD97-F2D03AFFA450}" type="pres">
      <dgm:prSet presAssocID="{32F13B34-7421-4E13-A62D-F48B0DF718FA}" presName="Child" presStyleLbl="revTx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21D00C-B42C-43F3-8CE4-198978D44698}" type="pres">
      <dgm:prSet presAssocID="{32F13B34-7421-4E13-A62D-F48B0DF718FA}" presName="Parent" presStyleLbl="revTx" presStyleIdx="1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D29BB3-EAC2-4A9D-BBD3-52F6D44A5E45}" type="pres">
      <dgm:prSet presAssocID="{CA18B0BF-CD80-4908-9C1D-B6B8147CDA7D}" presName="sibTrans" presStyleCnt="0"/>
      <dgm:spPr/>
    </dgm:pt>
    <dgm:pt modelId="{91E356B2-959D-4AB3-9C3B-80995ED21C8C}" type="pres">
      <dgm:prSet presAssocID="{18DDEB64-181C-49CD-B2A5-75851553D8D3}" presName="composite" presStyleCnt="0"/>
      <dgm:spPr/>
    </dgm:pt>
    <dgm:pt modelId="{D2DE1C7B-4ED2-420C-961C-E2406FD4B54C}" type="pres">
      <dgm:prSet presAssocID="{18DDEB64-181C-49CD-B2A5-75851553D8D3}" presName="BackAccent" presStyleLbl="bgShp" presStyleIdx="1" presStyleCnt="4"/>
      <dgm:spPr/>
    </dgm:pt>
    <dgm:pt modelId="{BC245E16-59F5-4404-8236-2A11838A65A9}" type="pres">
      <dgm:prSet presAssocID="{18DDEB64-181C-49CD-B2A5-75851553D8D3}" presName="Accent" presStyleLbl="alignNode1" presStyleIdx="1" presStyleCnt="4"/>
      <dgm:spPr/>
    </dgm:pt>
    <dgm:pt modelId="{66899C86-4435-445D-8A89-0F31C7A88474}" type="pres">
      <dgm:prSet presAssocID="{18DDEB64-181C-49CD-B2A5-75851553D8D3}" presName="Child" presStyleLbl="revTx" presStyleIdx="2" presStyleCnt="8" custScaleX="1203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49AA06-EC23-4148-851C-194F4B9DB75D}" type="pres">
      <dgm:prSet presAssocID="{18DDEB64-181C-49CD-B2A5-75851553D8D3}" presName="Parent" presStyleLbl="revTx" presStyleIdx="3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857341-8103-498E-AEB4-001BF196AE1F}" type="pres">
      <dgm:prSet presAssocID="{CEB8C1C7-9870-495A-85EF-2291C9336346}" presName="sibTrans" presStyleCnt="0"/>
      <dgm:spPr/>
    </dgm:pt>
    <dgm:pt modelId="{5F8028D6-60FE-4EB0-B7C1-622876411AB2}" type="pres">
      <dgm:prSet presAssocID="{66DF1886-E496-4D46-BEED-A2CEFA3BB3A4}" presName="composite" presStyleCnt="0"/>
      <dgm:spPr/>
    </dgm:pt>
    <dgm:pt modelId="{5A92B81B-F707-4F4E-B489-26839176DD37}" type="pres">
      <dgm:prSet presAssocID="{66DF1886-E496-4D46-BEED-A2CEFA3BB3A4}" presName="BackAccent" presStyleLbl="bgShp" presStyleIdx="2" presStyleCnt="4"/>
      <dgm:spPr/>
    </dgm:pt>
    <dgm:pt modelId="{2AF271F4-6F3C-4334-A710-F7B5F42E67CC}" type="pres">
      <dgm:prSet presAssocID="{66DF1886-E496-4D46-BEED-A2CEFA3BB3A4}" presName="Accent" presStyleLbl="alignNode1" presStyleIdx="2" presStyleCnt="4"/>
      <dgm:spPr/>
    </dgm:pt>
    <dgm:pt modelId="{701F074F-A8F1-49CE-AD7D-4FC0E27F3750}" type="pres">
      <dgm:prSet presAssocID="{66DF1886-E496-4D46-BEED-A2CEFA3BB3A4}" presName="Child" presStyleLbl="revTx" presStyleIdx="4" presStyleCnt="8" custScaleX="1105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9590E1-743D-4E0A-AFAB-9B2374B1E6DA}" type="pres">
      <dgm:prSet presAssocID="{66DF1886-E496-4D46-BEED-A2CEFA3BB3A4}" presName="Parent" presStyleLbl="revTx" presStyleIdx="5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AC41E1-7577-46CA-86FF-777CBAE44181}" type="pres">
      <dgm:prSet presAssocID="{B7F4EF59-7B43-4D94-8B56-01A76DCEFA1B}" presName="sibTrans" presStyleCnt="0"/>
      <dgm:spPr/>
    </dgm:pt>
    <dgm:pt modelId="{196461EA-3D23-4798-8FA2-5ABC37A3C6CA}" type="pres">
      <dgm:prSet presAssocID="{F1364FC6-B8B4-4263-8AD6-949C1C73798C}" presName="composite" presStyleCnt="0"/>
      <dgm:spPr/>
    </dgm:pt>
    <dgm:pt modelId="{78C8DBCA-382E-4E47-B61C-D4B2DA26F96E}" type="pres">
      <dgm:prSet presAssocID="{F1364FC6-B8B4-4263-8AD6-949C1C73798C}" presName="BackAccent" presStyleLbl="bgShp" presStyleIdx="3" presStyleCnt="4"/>
      <dgm:spPr/>
    </dgm:pt>
    <dgm:pt modelId="{8CB872E7-28BB-4E55-A1D8-28111824CE12}" type="pres">
      <dgm:prSet presAssocID="{F1364FC6-B8B4-4263-8AD6-949C1C73798C}" presName="Accent" presStyleLbl="alignNode1" presStyleIdx="3" presStyleCnt="4"/>
      <dgm:spPr/>
    </dgm:pt>
    <dgm:pt modelId="{96F0697A-E97C-41DD-A03A-335986F28098}" type="pres">
      <dgm:prSet presAssocID="{F1364FC6-B8B4-4263-8AD6-949C1C73798C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442A7F-CE45-4703-9C8B-E064FE05F281}" type="pres">
      <dgm:prSet presAssocID="{F1364FC6-B8B4-4263-8AD6-949C1C73798C}" presName="Parent" presStyleLbl="revTx" presStyleIdx="7" presStyleCnt="8" custScaleX="1078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8D9E300-B3C2-45AF-AA2E-D29C3FA28BDD}" type="presOf" srcId="{1237EF6C-1261-42A1-8FB1-1BE42B20CBA1}" destId="{96F0697A-E97C-41DD-A03A-335986F28098}" srcOrd="0" destOrd="0" presId="urn:microsoft.com/office/officeart/2008/layout/IncreasingCircleProcess"/>
    <dgm:cxn modelId="{FE8B52D5-CC39-4370-8A7C-907ADECBDE8A}" srcId="{66DF1886-E496-4D46-BEED-A2CEFA3BB3A4}" destId="{BB8A2A63-CD7A-44C9-B9FA-F7765DEA6CE9}" srcOrd="0" destOrd="0" parTransId="{2BB050D9-04FF-40A9-A7DF-E9E8848BF84F}" sibTransId="{B6C16391-331A-4AD9-9980-E4F13EB9864F}"/>
    <dgm:cxn modelId="{6FC9C951-357D-4E15-AED9-5EBF46373D8C}" srcId="{37EE620E-DC20-4AE4-A5F0-F962298B8FE0}" destId="{66DF1886-E496-4D46-BEED-A2CEFA3BB3A4}" srcOrd="2" destOrd="0" parTransId="{70084EC3-EDF0-4A32-AB74-CD1906E11E5A}" sibTransId="{B7F4EF59-7B43-4D94-8B56-01A76DCEFA1B}"/>
    <dgm:cxn modelId="{C9589CBE-FBD4-44B5-8C2B-7D6B06F11FAF}" type="presOf" srcId="{32F13B34-7421-4E13-A62D-F48B0DF718FA}" destId="{C221D00C-B42C-43F3-8CE4-198978D44698}" srcOrd="0" destOrd="0" presId="urn:microsoft.com/office/officeart/2008/layout/IncreasingCircleProcess"/>
    <dgm:cxn modelId="{7987D5B5-4F70-4B06-8267-E0AAA5D3A110}" type="presOf" srcId="{18DDEB64-181C-49CD-B2A5-75851553D8D3}" destId="{6D49AA06-EC23-4148-851C-194F4B9DB75D}" srcOrd="0" destOrd="0" presId="urn:microsoft.com/office/officeart/2008/layout/IncreasingCircleProcess"/>
    <dgm:cxn modelId="{44F22309-3CFF-4E82-A63C-2A5BB689470A}" srcId="{F1364FC6-B8B4-4263-8AD6-949C1C73798C}" destId="{1237EF6C-1261-42A1-8FB1-1BE42B20CBA1}" srcOrd="0" destOrd="0" parTransId="{AAA8897C-275E-41F7-A3B6-008AAAAE5148}" sibTransId="{DB99A93B-1892-41D0-AC76-0036B9A6F5D2}"/>
    <dgm:cxn modelId="{ED6CD92D-3C73-4F1A-9E79-80436BE31056}" type="presOf" srcId="{671E5234-8574-44DB-9FD6-EA3773398A10}" destId="{00EB3A09-A8A8-4DC1-BD97-F2D03AFFA450}" srcOrd="0" destOrd="1" presId="urn:microsoft.com/office/officeart/2008/layout/IncreasingCircleProcess"/>
    <dgm:cxn modelId="{17750A26-41AC-4F06-9666-9307A9F6DBFF}" type="presOf" srcId="{BB8A2A63-CD7A-44C9-B9FA-F7765DEA6CE9}" destId="{701F074F-A8F1-49CE-AD7D-4FC0E27F3750}" srcOrd="0" destOrd="0" presId="urn:microsoft.com/office/officeart/2008/layout/IncreasingCircleProcess"/>
    <dgm:cxn modelId="{F456DD27-946B-43AA-ADE7-4CD9302ED3AB}" type="presOf" srcId="{5EE09B8F-9A19-4309-B785-454E02AF5038}" destId="{00EB3A09-A8A8-4DC1-BD97-F2D03AFFA450}" srcOrd="0" destOrd="0" presId="urn:microsoft.com/office/officeart/2008/layout/IncreasingCircleProcess"/>
    <dgm:cxn modelId="{5E630B7C-BB60-4587-9331-72A91E33D050}" type="presOf" srcId="{F1364FC6-B8B4-4263-8AD6-949C1C73798C}" destId="{5A442A7F-CE45-4703-9C8B-E064FE05F281}" srcOrd="0" destOrd="0" presId="urn:microsoft.com/office/officeart/2008/layout/IncreasingCircleProcess"/>
    <dgm:cxn modelId="{13EB18B3-1CBB-4F90-B262-62B93F923EEE}" srcId="{37EE620E-DC20-4AE4-A5F0-F962298B8FE0}" destId="{18DDEB64-181C-49CD-B2A5-75851553D8D3}" srcOrd="1" destOrd="0" parTransId="{E2EA8EA2-2749-44A0-B61F-2D33F09C2479}" sibTransId="{CEB8C1C7-9870-495A-85EF-2291C9336346}"/>
    <dgm:cxn modelId="{AC1E9A25-1F4C-43CD-95AB-36C8F2C6C084}" type="presOf" srcId="{66DF1886-E496-4D46-BEED-A2CEFA3BB3A4}" destId="{8F9590E1-743D-4E0A-AFAB-9B2374B1E6DA}" srcOrd="0" destOrd="0" presId="urn:microsoft.com/office/officeart/2008/layout/IncreasingCircleProcess"/>
    <dgm:cxn modelId="{DB391145-8512-4FF9-895A-6A9E1E21A298}" srcId="{37EE620E-DC20-4AE4-A5F0-F962298B8FE0}" destId="{F1364FC6-B8B4-4263-8AD6-949C1C73798C}" srcOrd="3" destOrd="0" parTransId="{36377B4F-8C36-4C0B-8CEF-66EB6A9F80BC}" sibTransId="{E427DD16-F34E-4703-876E-439690F37B95}"/>
    <dgm:cxn modelId="{A2CDF31F-9F7C-4543-A26A-51A1607F04F4}" srcId="{37EE620E-DC20-4AE4-A5F0-F962298B8FE0}" destId="{32F13B34-7421-4E13-A62D-F48B0DF718FA}" srcOrd="0" destOrd="0" parTransId="{05B5CC56-E5BD-475F-AA33-08141FF0917C}" sibTransId="{CA18B0BF-CD80-4908-9C1D-B6B8147CDA7D}"/>
    <dgm:cxn modelId="{5EEC9456-0A2B-4928-8444-8CD81D230089}" srcId="{18DDEB64-181C-49CD-B2A5-75851553D8D3}" destId="{192D267C-F3C3-4B5C-8415-11C9757FAD83}" srcOrd="0" destOrd="0" parTransId="{9DECC3BB-489C-4E49-8766-33C9A7683162}" sibTransId="{0E44E0AC-46A8-47DC-93ED-DCE19ED16261}"/>
    <dgm:cxn modelId="{6B5474F2-1A1B-490D-94C5-31630C11F205}" type="presOf" srcId="{37EE620E-DC20-4AE4-A5F0-F962298B8FE0}" destId="{DEF27660-1600-4C87-9D1B-D10B97AC374C}" srcOrd="0" destOrd="0" presId="urn:microsoft.com/office/officeart/2008/layout/IncreasingCircleProcess"/>
    <dgm:cxn modelId="{921AC850-0FAE-4E09-B357-3CD93CD715B7}" srcId="{32F13B34-7421-4E13-A62D-F48B0DF718FA}" destId="{5EE09B8F-9A19-4309-B785-454E02AF5038}" srcOrd="0" destOrd="0" parTransId="{8B99F55D-6ADF-4F49-A730-C1A9B73C4036}" sibTransId="{7A3B4A01-D4DC-4F4D-A0AB-ECF882C24070}"/>
    <dgm:cxn modelId="{F0E99A70-F8E2-4588-83BA-FF7414D34B8D}" srcId="{32F13B34-7421-4E13-A62D-F48B0DF718FA}" destId="{671E5234-8574-44DB-9FD6-EA3773398A10}" srcOrd="1" destOrd="0" parTransId="{B46F2260-D28C-4CE9-9240-FC4A98B0B98B}" sibTransId="{31053AB8-09BF-49F1-B80E-104CDBF6142C}"/>
    <dgm:cxn modelId="{04753261-D8E1-4B27-B8ED-EB4AB58A2023}" type="presOf" srcId="{192D267C-F3C3-4B5C-8415-11C9757FAD83}" destId="{66899C86-4435-445D-8A89-0F31C7A88474}" srcOrd="0" destOrd="0" presId="urn:microsoft.com/office/officeart/2008/layout/IncreasingCircleProcess"/>
    <dgm:cxn modelId="{1332DA93-1A35-45DC-8B31-8CFD1344B488}" type="presParOf" srcId="{DEF27660-1600-4C87-9D1B-D10B97AC374C}" destId="{4141AD45-935F-4E9D-960D-86CAA156B258}" srcOrd="0" destOrd="0" presId="urn:microsoft.com/office/officeart/2008/layout/IncreasingCircleProcess"/>
    <dgm:cxn modelId="{D4017FDB-4EF0-4EEB-A6D8-FD7D66729D0A}" type="presParOf" srcId="{4141AD45-935F-4E9D-960D-86CAA156B258}" destId="{4AA8BDE6-80A4-41A3-9B2F-9E474050CB8D}" srcOrd="0" destOrd="0" presId="urn:microsoft.com/office/officeart/2008/layout/IncreasingCircleProcess"/>
    <dgm:cxn modelId="{148898FB-9721-4DE1-B3B8-ECE2AA1D6331}" type="presParOf" srcId="{4141AD45-935F-4E9D-960D-86CAA156B258}" destId="{267F8AEC-F1FB-4BE7-A687-675C4115F98B}" srcOrd="1" destOrd="0" presId="urn:microsoft.com/office/officeart/2008/layout/IncreasingCircleProcess"/>
    <dgm:cxn modelId="{D26CAC0F-8EBC-4E22-BE4A-083CBF2228DC}" type="presParOf" srcId="{4141AD45-935F-4E9D-960D-86CAA156B258}" destId="{00EB3A09-A8A8-4DC1-BD97-F2D03AFFA450}" srcOrd="2" destOrd="0" presId="urn:microsoft.com/office/officeart/2008/layout/IncreasingCircleProcess"/>
    <dgm:cxn modelId="{363E3EE7-5172-4C7A-95E8-825655928CA4}" type="presParOf" srcId="{4141AD45-935F-4E9D-960D-86CAA156B258}" destId="{C221D00C-B42C-43F3-8CE4-198978D44698}" srcOrd="3" destOrd="0" presId="urn:microsoft.com/office/officeart/2008/layout/IncreasingCircleProcess"/>
    <dgm:cxn modelId="{5AE159F7-CBFF-4625-BD8B-0620834CD6B0}" type="presParOf" srcId="{DEF27660-1600-4C87-9D1B-D10B97AC374C}" destId="{40D29BB3-EAC2-4A9D-BBD3-52F6D44A5E45}" srcOrd="1" destOrd="0" presId="urn:microsoft.com/office/officeart/2008/layout/IncreasingCircleProcess"/>
    <dgm:cxn modelId="{B88266D4-8260-4879-B381-74EF590DEDEE}" type="presParOf" srcId="{DEF27660-1600-4C87-9D1B-D10B97AC374C}" destId="{91E356B2-959D-4AB3-9C3B-80995ED21C8C}" srcOrd="2" destOrd="0" presId="urn:microsoft.com/office/officeart/2008/layout/IncreasingCircleProcess"/>
    <dgm:cxn modelId="{6C9F19B9-2A92-4703-8731-A79D076FC7A6}" type="presParOf" srcId="{91E356B2-959D-4AB3-9C3B-80995ED21C8C}" destId="{D2DE1C7B-4ED2-420C-961C-E2406FD4B54C}" srcOrd="0" destOrd="0" presId="urn:microsoft.com/office/officeart/2008/layout/IncreasingCircleProcess"/>
    <dgm:cxn modelId="{9D31CF65-6080-4937-9B0E-B82ED6AD4EAB}" type="presParOf" srcId="{91E356B2-959D-4AB3-9C3B-80995ED21C8C}" destId="{BC245E16-59F5-4404-8236-2A11838A65A9}" srcOrd="1" destOrd="0" presId="urn:microsoft.com/office/officeart/2008/layout/IncreasingCircleProcess"/>
    <dgm:cxn modelId="{76157597-94E0-4CA1-8D25-A5414C5D9A70}" type="presParOf" srcId="{91E356B2-959D-4AB3-9C3B-80995ED21C8C}" destId="{66899C86-4435-445D-8A89-0F31C7A88474}" srcOrd="2" destOrd="0" presId="urn:microsoft.com/office/officeart/2008/layout/IncreasingCircleProcess"/>
    <dgm:cxn modelId="{66414E47-E263-4BFE-B0E0-254520EB44D8}" type="presParOf" srcId="{91E356B2-959D-4AB3-9C3B-80995ED21C8C}" destId="{6D49AA06-EC23-4148-851C-194F4B9DB75D}" srcOrd="3" destOrd="0" presId="urn:microsoft.com/office/officeart/2008/layout/IncreasingCircleProcess"/>
    <dgm:cxn modelId="{F82583BD-7D09-41DF-95BE-7AB424EE2B98}" type="presParOf" srcId="{DEF27660-1600-4C87-9D1B-D10B97AC374C}" destId="{89857341-8103-498E-AEB4-001BF196AE1F}" srcOrd="3" destOrd="0" presId="urn:microsoft.com/office/officeart/2008/layout/IncreasingCircleProcess"/>
    <dgm:cxn modelId="{027EE384-8E7A-41EC-A5E7-D503B944895B}" type="presParOf" srcId="{DEF27660-1600-4C87-9D1B-D10B97AC374C}" destId="{5F8028D6-60FE-4EB0-B7C1-622876411AB2}" srcOrd="4" destOrd="0" presId="urn:microsoft.com/office/officeart/2008/layout/IncreasingCircleProcess"/>
    <dgm:cxn modelId="{1EE6ACB5-803C-49CA-B003-1B2DFE1F5163}" type="presParOf" srcId="{5F8028D6-60FE-4EB0-B7C1-622876411AB2}" destId="{5A92B81B-F707-4F4E-B489-26839176DD37}" srcOrd="0" destOrd="0" presId="urn:microsoft.com/office/officeart/2008/layout/IncreasingCircleProcess"/>
    <dgm:cxn modelId="{7677BB82-17D4-4F6F-93B3-DCB9D61FDD0C}" type="presParOf" srcId="{5F8028D6-60FE-4EB0-B7C1-622876411AB2}" destId="{2AF271F4-6F3C-4334-A710-F7B5F42E67CC}" srcOrd="1" destOrd="0" presId="urn:microsoft.com/office/officeart/2008/layout/IncreasingCircleProcess"/>
    <dgm:cxn modelId="{E7DF8BC9-8FC4-4BA4-9BB6-6EC09B7D9483}" type="presParOf" srcId="{5F8028D6-60FE-4EB0-B7C1-622876411AB2}" destId="{701F074F-A8F1-49CE-AD7D-4FC0E27F3750}" srcOrd="2" destOrd="0" presId="urn:microsoft.com/office/officeart/2008/layout/IncreasingCircleProcess"/>
    <dgm:cxn modelId="{2DD6123E-6014-432F-B047-4FAF94FBDED6}" type="presParOf" srcId="{5F8028D6-60FE-4EB0-B7C1-622876411AB2}" destId="{8F9590E1-743D-4E0A-AFAB-9B2374B1E6DA}" srcOrd="3" destOrd="0" presId="urn:microsoft.com/office/officeart/2008/layout/IncreasingCircleProcess"/>
    <dgm:cxn modelId="{2934C2C0-7583-4A18-A83C-A9D588133049}" type="presParOf" srcId="{DEF27660-1600-4C87-9D1B-D10B97AC374C}" destId="{43AC41E1-7577-46CA-86FF-777CBAE44181}" srcOrd="5" destOrd="0" presId="urn:microsoft.com/office/officeart/2008/layout/IncreasingCircleProcess"/>
    <dgm:cxn modelId="{C0052031-8215-4726-B37F-0D5E3900AA27}" type="presParOf" srcId="{DEF27660-1600-4C87-9D1B-D10B97AC374C}" destId="{196461EA-3D23-4798-8FA2-5ABC37A3C6CA}" srcOrd="6" destOrd="0" presId="urn:microsoft.com/office/officeart/2008/layout/IncreasingCircleProcess"/>
    <dgm:cxn modelId="{B9B0DF4E-49D6-48A6-9E10-6E941A569511}" type="presParOf" srcId="{196461EA-3D23-4798-8FA2-5ABC37A3C6CA}" destId="{78C8DBCA-382E-4E47-B61C-D4B2DA26F96E}" srcOrd="0" destOrd="0" presId="urn:microsoft.com/office/officeart/2008/layout/IncreasingCircleProcess"/>
    <dgm:cxn modelId="{C7382F29-CFC7-44C6-8DD5-7B875088604B}" type="presParOf" srcId="{196461EA-3D23-4798-8FA2-5ABC37A3C6CA}" destId="{8CB872E7-28BB-4E55-A1D8-28111824CE12}" srcOrd="1" destOrd="0" presId="urn:microsoft.com/office/officeart/2008/layout/IncreasingCircleProcess"/>
    <dgm:cxn modelId="{7B383F9E-2A83-4234-9BFB-F04C9AEC7BB3}" type="presParOf" srcId="{196461EA-3D23-4798-8FA2-5ABC37A3C6CA}" destId="{96F0697A-E97C-41DD-A03A-335986F28098}" srcOrd="2" destOrd="0" presId="urn:microsoft.com/office/officeart/2008/layout/IncreasingCircleProcess"/>
    <dgm:cxn modelId="{1ECA5C5C-785F-4789-A055-17EDC705336B}" type="presParOf" srcId="{196461EA-3D23-4798-8FA2-5ABC37A3C6CA}" destId="{5A442A7F-CE45-4703-9C8B-E064FE05F281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155DB98-7D0C-45FC-93CC-6A5B2AB18992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733730B-044A-43D6-9D58-E5B63216855E}">
      <dgm:prSet phldrT="[Text]"/>
      <dgm:spPr/>
      <dgm:t>
        <a:bodyPr/>
        <a:lstStyle/>
        <a:p>
          <a:r>
            <a:rPr lang="en-GB" dirty="0" smtClean="0"/>
            <a:t>BT Group</a:t>
          </a:r>
          <a:endParaRPr lang="en-GB" dirty="0"/>
        </a:p>
      </dgm:t>
    </dgm:pt>
    <dgm:pt modelId="{9D22782E-46CB-475B-AF1B-36257C74A154}" type="parTrans" cxnId="{C5E5D823-3738-408A-BDE1-328BEECE6FDF}">
      <dgm:prSet/>
      <dgm:spPr/>
      <dgm:t>
        <a:bodyPr/>
        <a:lstStyle/>
        <a:p>
          <a:endParaRPr lang="en-GB"/>
        </a:p>
      </dgm:t>
    </dgm:pt>
    <dgm:pt modelId="{AD5D0FF4-45B0-4208-A0C0-3580DD3B99CC}" type="sibTrans" cxnId="{C5E5D823-3738-408A-BDE1-328BEECE6FDF}">
      <dgm:prSet/>
      <dgm:spPr/>
      <dgm:t>
        <a:bodyPr/>
        <a:lstStyle/>
        <a:p>
          <a:endParaRPr lang="en-GB"/>
        </a:p>
      </dgm:t>
    </dgm:pt>
    <dgm:pt modelId="{3FC04221-8CF3-4C7C-9C6E-126D10066C3B}">
      <dgm:prSet phldrT="[Text]"/>
      <dgm:spPr/>
      <dgm:t>
        <a:bodyPr/>
        <a:lstStyle/>
        <a:p>
          <a:r>
            <a:rPr lang="en-GB" dirty="0" smtClean="0"/>
            <a:t>Retail</a:t>
          </a:r>
          <a:endParaRPr lang="en-GB" dirty="0"/>
        </a:p>
      </dgm:t>
    </dgm:pt>
    <dgm:pt modelId="{96D8A2CB-C59D-4241-8A5B-6265A51476FB}" type="parTrans" cxnId="{0F3662BC-4B4B-4323-A4DF-F33F9EFA0230}">
      <dgm:prSet/>
      <dgm:spPr/>
      <dgm:t>
        <a:bodyPr/>
        <a:lstStyle/>
        <a:p>
          <a:endParaRPr lang="en-GB" dirty="0"/>
        </a:p>
      </dgm:t>
    </dgm:pt>
    <dgm:pt modelId="{7CBD76DA-087E-402C-8547-084CED77ECEE}" type="sibTrans" cxnId="{0F3662BC-4B4B-4323-A4DF-F33F9EFA0230}">
      <dgm:prSet/>
      <dgm:spPr/>
      <dgm:t>
        <a:bodyPr/>
        <a:lstStyle/>
        <a:p>
          <a:endParaRPr lang="en-GB"/>
        </a:p>
      </dgm:t>
    </dgm:pt>
    <dgm:pt modelId="{CA3463EE-7706-4321-975C-4367909089B7}">
      <dgm:prSet phldrT="[Text]"/>
      <dgm:spPr/>
      <dgm:t>
        <a:bodyPr/>
        <a:lstStyle/>
        <a:p>
          <a:r>
            <a:rPr lang="en-GB" dirty="0" smtClean="0"/>
            <a:t>Wholesale</a:t>
          </a:r>
          <a:endParaRPr lang="en-GB" dirty="0"/>
        </a:p>
      </dgm:t>
    </dgm:pt>
    <dgm:pt modelId="{465E61AF-C24C-4B24-8F62-6B9BBB5E4C61}" type="parTrans" cxnId="{BDB7557D-9641-4F54-984C-60510C56DE5D}">
      <dgm:prSet/>
      <dgm:spPr/>
      <dgm:t>
        <a:bodyPr/>
        <a:lstStyle/>
        <a:p>
          <a:endParaRPr lang="en-GB" dirty="0"/>
        </a:p>
      </dgm:t>
    </dgm:pt>
    <dgm:pt modelId="{963004EE-54AD-41BB-BF2E-72A91908A671}" type="sibTrans" cxnId="{BDB7557D-9641-4F54-984C-60510C56DE5D}">
      <dgm:prSet/>
      <dgm:spPr/>
      <dgm:t>
        <a:bodyPr/>
        <a:lstStyle/>
        <a:p>
          <a:endParaRPr lang="en-GB"/>
        </a:p>
      </dgm:t>
    </dgm:pt>
    <dgm:pt modelId="{D6856AE1-2BCE-40E2-B91B-5A14920D90D0}">
      <dgm:prSet phldrT="[Text]"/>
      <dgm:spPr/>
      <dgm:t>
        <a:bodyPr/>
        <a:lstStyle/>
        <a:p>
          <a:r>
            <a:rPr lang="en-GB" dirty="0" err="1" smtClean="0"/>
            <a:t>Openreach</a:t>
          </a:r>
          <a:endParaRPr lang="en-GB" dirty="0"/>
        </a:p>
      </dgm:t>
    </dgm:pt>
    <dgm:pt modelId="{748A6ADA-4725-4E62-82D3-3AA211FF6FDB}" type="parTrans" cxnId="{104E4055-E7C5-4ABC-BF10-251A7FE4DC6F}">
      <dgm:prSet/>
      <dgm:spPr/>
      <dgm:t>
        <a:bodyPr/>
        <a:lstStyle/>
        <a:p>
          <a:endParaRPr lang="en-GB" dirty="0"/>
        </a:p>
      </dgm:t>
    </dgm:pt>
    <dgm:pt modelId="{7D3F2375-A87D-4FCC-87B7-4D23DDA700A5}" type="sibTrans" cxnId="{104E4055-E7C5-4ABC-BF10-251A7FE4DC6F}">
      <dgm:prSet/>
      <dgm:spPr/>
      <dgm:t>
        <a:bodyPr/>
        <a:lstStyle/>
        <a:p>
          <a:endParaRPr lang="en-GB"/>
        </a:p>
      </dgm:t>
    </dgm:pt>
    <dgm:pt modelId="{A7478FD5-CEB7-4678-9EF9-E1294CDAB791}">
      <dgm:prSet phldrT="[Text]"/>
      <dgm:spPr/>
      <dgm:t>
        <a:bodyPr/>
        <a:lstStyle/>
        <a:p>
          <a:r>
            <a:rPr lang="en-GB" dirty="0" smtClean="0"/>
            <a:t>Global Services</a:t>
          </a:r>
          <a:endParaRPr lang="en-GB" dirty="0"/>
        </a:p>
      </dgm:t>
    </dgm:pt>
    <dgm:pt modelId="{6F8C6910-DF06-48D8-A6E6-D22DF0219D0A}" type="parTrans" cxnId="{6388CDB3-EACD-4F2B-A278-2A0D3A8F92F6}">
      <dgm:prSet/>
      <dgm:spPr/>
      <dgm:t>
        <a:bodyPr/>
        <a:lstStyle/>
        <a:p>
          <a:endParaRPr lang="en-GB" dirty="0"/>
        </a:p>
      </dgm:t>
    </dgm:pt>
    <dgm:pt modelId="{DB0D09F3-28E3-4862-AA55-4AF27A0A7E16}" type="sibTrans" cxnId="{6388CDB3-EACD-4F2B-A278-2A0D3A8F92F6}">
      <dgm:prSet/>
      <dgm:spPr/>
      <dgm:t>
        <a:bodyPr/>
        <a:lstStyle/>
        <a:p>
          <a:endParaRPr lang="en-GB"/>
        </a:p>
      </dgm:t>
    </dgm:pt>
    <dgm:pt modelId="{B5E31920-0B94-44E4-8201-E660161505CB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GB" dirty="0" smtClean="0"/>
            <a:t>Global Telecom Markets (International)</a:t>
          </a:r>
          <a:endParaRPr lang="en-GB" dirty="0"/>
        </a:p>
      </dgm:t>
    </dgm:pt>
    <dgm:pt modelId="{49ED26BD-141A-403E-A70A-FF6645660935}" type="parTrans" cxnId="{D93F3D98-280B-4662-8B41-1EBF07234948}">
      <dgm:prSet/>
      <dgm:spPr/>
      <dgm:t>
        <a:bodyPr/>
        <a:lstStyle/>
        <a:p>
          <a:endParaRPr lang="en-GB" dirty="0"/>
        </a:p>
      </dgm:t>
    </dgm:pt>
    <dgm:pt modelId="{E1651C1D-A966-485C-9735-236920EDAF92}" type="sibTrans" cxnId="{D93F3D98-280B-4662-8B41-1EBF07234948}">
      <dgm:prSet/>
      <dgm:spPr/>
      <dgm:t>
        <a:bodyPr/>
        <a:lstStyle/>
        <a:p>
          <a:endParaRPr lang="en-GB"/>
        </a:p>
      </dgm:t>
    </dgm:pt>
    <dgm:pt modelId="{470DEE43-F830-4133-BFA4-4EC7DF581967}" type="pres">
      <dgm:prSet presAssocID="{2155DB98-7D0C-45FC-93CC-6A5B2AB1899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705ACE1-D979-4093-A3FF-C84B438836CB}" type="pres">
      <dgm:prSet presAssocID="{C733730B-044A-43D6-9D58-E5B63216855E}" presName="root1" presStyleCnt="0"/>
      <dgm:spPr/>
    </dgm:pt>
    <dgm:pt modelId="{AC72D340-1EB7-4CC0-B1DA-2B853B6026C3}" type="pres">
      <dgm:prSet presAssocID="{C733730B-044A-43D6-9D58-E5B63216855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918E9D8-2931-45CD-B31C-1D57E2C661C0}" type="pres">
      <dgm:prSet presAssocID="{C733730B-044A-43D6-9D58-E5B63216855E}" presName="level2hierChild" presStyleCnt="0"/>
      <dgm:spPr/>
    </dgm:pt>
    <dgm:pt modelId="{4BCF55D1-A904-4D4B-91A7-0C2FB332E645}" type="pres">
      <dgm:prSet presAssocID="{96D8A2CB-C59D-4241-8A5B-6265A51476FB}" presName="conn2-1" presStyleLbl="parChTrans1D2" presStyleIdx="0" presStyleCnt="4"/>
      <dgm:spPr/>
      <dgm:t>
        <a:bodyPr/>
        <a:lstStyle/>
        <a:p>
          <a:endParaRPr lang="en-GB"/>
        </a:p>
      </dgm:t>
    </dgm:pt>
    <dgm:pt modelId="{B2321005-7B87-4DE0-A0DC-36EE545CCDB7}" type="pres">
      <dgm:prSet presAssocID="{96D8A2CB-C59D-4241-8A5B-6265A51476FB}" presName="connTx" presStyleLbl="parChTrans1D2" presStyleIdx="0" presStyleCnt="4"/>
      <dgm:spPr/>
      <dgm:t>
        <a:bodyPr/>
        <a:lstStyle/>
        <a:p>
          <a:endParaRPr lang="en-GB"/>
        </a:p>
      </dgm:t>
    </dgm:pt>
    <dgm:pt modelId="{694AB35E-E533-4253-B021-949799B61CED}" type="pres">
      <dgm:prSet presAssocID="{3FC04221-8CF3-4C7C-9C6E-126D10066C3B}" presName="root2" presStyleCnt="0"/>
      <dgm:spPr/>
    </dgm:pt>
    <dgm:pt modelId="{0B049A8B-C08C-4E9B-9EEC-A31395493D9D}" type="pres">
      <dgm:prSet presAssocID="{3FC04221-8CF3-4C7C-9C6E-126D10066C3B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7653EB6-934E-485F-9823-55387D664F4A}" type="pres">
      <dgm:prSet presAssocID="{3FC04221-8CF3-4C7C-9C6E-126D10066C3B}" presName="level3hierChild" presStyleCnt="0"/>
      <dgm:spPr/>
    </dgm:pt>
    <dgm:pt modelId="{BCF04FD0-582D-4F59-91FB-BBCD9B2357E2}" type="pres">
      <dgm:prSet presAssocID="{465E61AF-C24C-4B24-8F62-6B9BBB5E4C61}" presName="conn2-1" presStyleLbl="parChTrans1D2" presStyleIdx="1" presStyleCnt="4"/>
      <dgm:spPr/>
      <dgm:t>
        <a:bodyPr/>
        <a:lstStyle/>
        <a:p>
          <a:endParaRPr lang="en-GB"/>
        </a:p>
      </dgm:t>
    </dgm:pt>
    <dgm:pt modelId="{68CD70F6-FD1C-48E5-ABC6-3F1B96587085}" type="pres">
      <dgm:prSet presAssocID="{465E61AF-C24C-4B24-8F62-6B9BBB5E4C61}" presName="connTx" presStyleLbl="parChTrans1D2" presStyleIdx="1" presStyleCnt="4"/>
      <dgm:spPr/>
      <dgm:t>
        <a:bodyPr/>
        <a:lstStyle/>
        <a:p>
          <a:endParaRPr lang="en-GB"/>
        </a:p>
      </dgm:t>
    </dgm:pt>
    <dgm:pt modelId="{AF89270D-C8CD-47A2-A281-4D7A10DD4714}" type="pres">
      <dgm:prSet presAssocID="{CA3463EE-7706-4321-975C-4367909089B7}" presName="root2" presStyleCnt="0"/>
      <dgm:spPr/>
    </dgm:pt>
    <dgm:pt modelId="{F3901AED-33AC-45CB-B5B3-2E651D922E8F}" type="pres">
      <dgm:prSet presAssocID="{CA3463EE-7706-4321-975C-4367909089B7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48A6F00-1A5F-4551-A7B0-46DE711D63FD}" type="pres">
      <dgm:prSet presAssocID="{CA3463EE-7706-4321-975C-4367909089B7}" presName="level3hierChild" presStyleCnt="0"/>
      <dgm:spPr/>
    </dgm:pt>
    <dgm:pt modelId="{2E674616-0423-402C-B032-166A78E11F35}" type="pres">
      <dgm:prSet presAssocID="{748A6ADA-4725-4E62-82D3-3AA211FF6FDB}" presName="conn2-1" presStyleLbl="parChTrans1D2" presStyleIdx="2" presStyleCnt="4"/>
      <dgm:spPr/>
      <dgm:t>
        <a:bodyPr/>
        <a:lstStyle/>
        <a:p>
          <a:endParaRPr lang="en-GB"/>
        </a:p>
      </dgm:t>
    </dgm:pt>
    <dgm:pt modelId="{3E944196-3568-4933-AF08-FF9F48C698AD}" type="pres">
      <dgm:prSet presAssocID="{748A6ADA-4725-4E62-82D3-3AA211FF6FDB}" presName="connTx" presStyleLbl="parChTrans1D2" presStyleIdx="2" presStyleCnt="4"/>
      <dgm:spPr/>
      <dgm:t>
        <a:bodyPr/>
        <a:lstStyle/>
        <a:p>
          <a:endParaRPr lang="en-GB"/>
        </a:p>
      </dgm:t>
    </dgm:pt>
    <dgm:pt modelId="{A2319529-9343-4B10-8476-7F87298B466B}" type="pres">
      <dgm:prSet presAssocID="{D6856AE1-2BCE-40E2-B91B-5A14920D90D0}" presName="root2" presStyleCnt="0"/>
      <dgm:spPr/>
    </dgm:pt>
    <dgm:pt modelId="{3C641117-3549-448E-BF09-AE147CC8410A}" type="pres">
      <dgm:prSet presAssocID="{D6856AE1-2BCE-40E2-B91B-5A14920D90D0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3070649-899E-451F-9EB7-D1B68C260EF5}" type="pres">
      <dgm:prSet presAssocID="{D6856AE1-2BCE-40E2-B91B-5A14920D90D0}" presName="level3hierChild" presStyleCnt="0"/>
      <dgm:spPr/>
    </dgm:pt>
    <dgm:pt modelId="{65B6F250-83C9-43DC-A4BB-E51E90F66E07}" type="pres">
      <dgm:prSet presAssocID="{6F8C6910-DF06-48D8-A6E6-D22DF0219D0A}" presName="conn2-1" presStyleLbl="parChTrans1D2" presStyleIdx="3" presStyleCnt="4"/>
      <dgm:spPr/>
      <dgm:t>
        <a:bodyPr/>
        <a:lstStyle/>
        <a:p>
          <a:endParaRPr lang="en-GB"/>
        </a:p>
      </dgm:t>
    </dgm:pt>
    <dgm:pt modelId="{321B59B9-00E4-4069-B1FA-1C91638CD72F}" type="pres">
      <dgm:prSet presAssocID="{6F8C6910-DF06-48D8-A6E6-D22DF0219D0A}" presName="connTx" presStyleLbl="parChTrans1D2" presStyleIdx="3" presStyleCnt="4"/>
      <dgm:spPr/>
      <dgm:t>
        <a:bodyPr/>
        <a:lstStyle/>
        <a:p>
          <a:endParaRPr lang="en-GB"/>
        </a:p>
      </dgm:t>
    </dgm:pt>
    <dgm:pt modelId="{6946B3BA-4C92-4A7D-9251-2E675C3EE6F5}" type="pres">
      <dgm:prSet presAssocID="{A7478FD5-CEB7-4678-9EF9-E1294CDAB791}" presName="root2" presStyleCnt="0"/>
      <dgm:spPr/>
    </dgm:pt>
    <dgm:pt modelId="{D64B76F6-9DFD-4778-9808-41B5BF18331B}" type="pres">
      <dgm:prSet presAssocID="{A7478FD5-CEB7-4678-9EF9-E1294CDAB791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BA48DF2-134B-4DC9-BB40-74714654762A}" type="pres">
      <dgm:prSet presAssocID="{A7478FD5-CEB7-4678-9EF9-E1294CDAB791}" presName="level3hierChild" presStyleCnt="0"/>
      <dgm:spPr/>
    </dgm:pt>
    <dgm:pt modelId="{90EAE5E4-9799-4269-8FB5-D860A865C22D}" type="pres">
      <dgm:prSet presAssocID="{49ED26BD-141A-403E-A70A-FF6645660935}" presName="conn2-1" presStyleLbl="parChTrans1D3" presStyleIdx="0" presStyleCnt="1"/>
      <dgm:spPr/>
      <dgm:t>
        <a:bodyPr/>
        <a:lstStyle/>
        <a:p>
          <a:endParaRPr lang="en-GB"/>
        </a:p>
      </dgm:t>
    </dgm:pt>
    <dgm:pt modelId="{0C3ED7B3-738B-41B5-8475-0DF454B27DF5}" type="pres">
      <dgm:prSet presAssocID="{49ED26BD-141A-403E-A70A-FF6645660935}" presName="connTx" presStyleLbl="parChTrans1D3" presStyleIdx="0" presStyleCnt="1"/>
      <dgm:spPr/>
      <dgm:t>
        <a:bodyPr/>
        <a:lstStyle/>
        <a:p>
          <a:endParaRPr lang="en-GB"/>
        </a:p>
      </dgm:t>
    </dgm:pt>
    <dgm:pt modelId="{D4E66676-319D-4E4A-BAAE-237232B84EEF}" type="pres">
      <dgm:prSet presAssocID="{B5E31920-0B94-44E4-8201-E660161505CB}" presName="root2" presStyleCnt="0"/>
      <dgm:spPr/>
    </dgm:pt>
    <dgm:pt modelId="{24F4F3DC-B548-41C5-9954-812E1C6FBF4B}" type="pres">
      <dgm:prSet presAssocID="{B5E31920-0B94-44E4-8201-E660161505CB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2496BEB-D0F0-4D38-9360-24FCF5E0C800}" type="pres">
      <dgm:prSet presAssocID="{B5E31920-0B94-44E4-8201-E660161505CB}" presName="level3hierChild" presStyleCnt="0"/>
      <dgm:spPr/>
    </dgm:pt>
  </dgm:ptLst>
  <dgm:cxnLst>
    <dgm:cxn modelId="{D93F3D98-280B-4662-8B41-1EBF07234948}" srcId="{A7478FD5-CEB7-4678-9EF9-E1294CDAB791}" destId="{B5E31920-0B94-44E4-8201-E660161505CB}" srcOrd="0" destOrd="0" parTransId="{49ED26BD-141A-403E-A70A-FF6645660935}" sibTransId="{E1651C1D-A966-485C-9735-236920EDAF92}"/>
    <dgm:cxn modelId="{38964B24-1396-4969-A5A2-864294D8DD9B}" type="presOf" srcId="{748A6ADA-4725-4E62-82D3-3AA211FF6FDB}" destId="{2E674616-0423-402C-B032-166A78E11F35}" srcOrd="0" destOrd="0" presId="urn:microsoft.com/office/officeart/2008/layout/HorizontalMultiLevelHierarchy"/>
    <dgm:cxn modelId="{72DA9DBB-8327-41D0-AFD9-5209FDE6615D}" type="presOf" srcId="{CA3463EE-7706-4321-975C-4367909089B7}" destId="{F3901AED-33AC-45CB-B5B3-2E651D922E8F}" srcOrd="0" destOrd="0" presId="urn:microsoft.com/office/officeart/2008/layout/HorizontalMultiLevelHierarchy"/>
    <dgm:cxn modelId="{F68CE141-BE05-465C-98DE-F2D41A93844C}" type="presOf" srcId="{3FC04221-8CF3-4C7C-9C6E-126D10066C3B}" destId="{0B049A8B-C08C-4E9B-9EEC-A31395493D9D}" srcOrd="0" destOrd="0" presId="urn:microsoft.com/office/officeart/2008/layout/HorizontalMultiLevelHierarchy"/>
    <dgm:cxn modelId="{2E8446FB-5079-479F-8135-808EC3F926A6}" type="presOf" srcId="{C733730B-044A-43D6-9D58-E5B63216855E}" destId="{AC72D340-1EB7-4CC0-B1DA-2B853B6026C3}" srcOrd="0" destOrd="0" presId="urn:microsoft.com/office/officeart/2008/layout/HorizontalMultiLevelHierarchy"/>
    <dgm:cxn modelId="{8DD59FBA-0C69-46F2-AFD7-A14A0D9BA672}" type="presOf" srcId="{A7478FD5-CEB7-4678-9EF9-E1294CDAB791}" destId="{D64B76F6-9DFD-4778-9808-41B5BF18331B}" srcOrd="0" destOrd="0" presId="urn:microsoft.com/office/officeart/2008/layout/HorizontalMultiLevelHierarchy"/>
    <dgm:cxn modelId="{0541475F-3D49-485D-93F6-3A8A8A1BD5F6}" type="presOf" srcId="{96D8A2CB-C59D-4241-8A5B-6265A51476FB}" destId="{B2321005-7B87-4DE0-A0DC-36EE545CCDB7}" srcOrd="1" destOrd="0" presId="urn:microsoft.com/office/officeart/2008/layout/HorizontalMultiLevelHierarchy"/>
    <dgm:cxn modelId="{658932B8-1D5E-4FC3-9912-DDBE92644ADA}" type="presOf" srcId="{B5E31920-0B94-44E4-8201-E660161505CB}" destId="{24F4F3DC-B548-41C5-9954-812E1C6FBF4B}" srcOrd="0" destOrd="0" presId="urn:microsoft.com/office/officeart/2008/layout/HorizontalMultiLevelHierarchy"/>
    <dgm:cxn modelId="{CA19665F-3C73-4914-9489-B88AEE509D0C}" type="presOf" srcId="{6F8C6910-DF06-48D8-A6E6-D22DF0219D0A}" destId="{321B59B9-00E4-4069-B1FA-1C91638CD72F}" srcOrd="1" destOrd="0" presId="urn:microsoft.com/office/officeart/2008/layout/HorizontalMultiLevelHierarchy"/>
    <dgm:cxn modelId="{6388CDB3-EACD-4F2B-A278-2A0D3A8F92F6}" srcId="{C733730B-044A-43D6-9D58-E5B63216855E}" destId="{A7478FD5-CEB7-4678-9EF9-E1294CDAB791}" srcOrd="3" destOrd="0" parTransId="{6F8C6910-DF06-48D8-A6E6-D22DF0219D0A}" sibTransId="{DB0D09F3-28E3-4862-AA55-4AF27A0A7E16}"/>
    <dgm:cxn modelId="{FA10F311-A1AD-4D86-9DA0-7D1AF4BB1366}" type="presOf" srcId="{748A6ADA-4725-4E62-82D3-3AA211FF6FDB}" destId="{3E944196-3568-4933-AF08-FF9F48C698AD}" srcOrd="1" destOrd="0" presId="urn:microsoft.com/office/officeart/2008/layout/HorizontalMultiLevelHierarchy"/>
    <dgm:cxn modelId="{104E4055-E7C5-4ABC-BF10-251A7FE4DC6F}" srcId="{C733730B-044A-43D6-9D58-E5B63216855E}" destId="{D6856AE1-2BCE-40E2-B91B-5A14920D90D0}" srcOrd="2" destOrd="0" parTransId="{748A6ADA-4725-4E62-82D3-3AA211FF6FDB}" sibTransId="{7D3F2375-A87D-4FCC-87B7-4D23DDA700A5}"/>
    <dgm:cxn modelId="{BDB7557D-9641-4F54-984C-60510C56DE5D}" srcId="{C733730B-044A-43D6-9D58-E5B63216855E}" destId="{CA3463EE-7706-4321-975C-4367909089B7}" srcOrd="1" destOrd="0" parTransId="{465E61AF-C24C-4B24-8F62-6B9BBB5E4C61}" sibTransId="{963004EE-54AD-41BB-BF2E-72A91908A671}"/>
    <dgm:cxn modelId="{CB143ABB-5BBA-4A79-947B-072A28A08145}" type="presOf" srcId="{465E61AF-C24C-4B24-8F62-6B9BBB5E4C61}" destId="{68CD70F6-FD1C-48E5-ABC6-3F1B96587085}" srcOrd="1" destOrd="0" presId="urn:microsoft.com/office/officeart/2008/layout/HorizontalMultiLevelHierarchy"/>
    <dgm:cxn modelId="{0F3662BC-4B4B-4323-A4DF-F33F9EFA0230}" srcId="{C733730B-044A-43D6-9D58-E5B63216855E}" destId="{3FC04221-8CF3-4C7C-9C6E-126D10066C3B}" srcOrd="0" destOrd="0" parTransId="{96D8A2CB-C59D-4241-8A5B-6265A51476FB}" sibTransId="{7CBD76DA-087E-402C-8547-084CED77ECEE}"/>
    <dgm:cxn modelId="{159ABAE5-5A18-45A8-90C3-A06D42C21977}" type="presOf" srcId="{49ED26BD-141A-403E-A70A-FF6645660935}" destId="{0C3ED7B3-738B-41B5-8475-0DF454B27DF5}" srcOrd="1" destOrd="0" presId="urn:microsoft.com/office/officeart/2008/layout/HorizontalMultiLevelHierarchy"/>
    <dgm:cxn modelId="{C4C25D44-1602-48CA-A717-DAC0CE6CA2D3}" type="presOf" srcId="{D6856AE1-2BCE-40E2-B91B-5A14920D90D0}" destId="{3C641117-3549-448E-BF09-AE147CC8410A}" srcOrd="0" destOrd="0" presId="urn:microsoft.com/office/officeart/2008/layout/HorizontalMultiLevelHierarchy"/>
    <dgm:cxn modelId="{C57641AE-9C33-4CBE-B440-DE89000A461E}" type="presOf" srcId="{6F8C6910-DF06-48D8-A6E6-D22DF0219D0A}" destId="{65B6F250-83C9-43DC-A4BB-E51E90F66E07}" srcOrd="0" destOrd="0" presId="urn:microsoft.com/office/officeart/2008/layout/HorizontalMultiLevelHierarchy"/>
    <dgm:cxn modelId="{DFE12883-F052-45A2-8297-B4139FF419B3}" type="presOf" srcId="{2155DB98-7D0C-45FC-93CC-6A5B2AB18992}" destId="{470DEE43-F830-4133-BFA4-4EC7DF581967}" srcOrd="0" destOrd="0" presId="urn:microsoft.com/office/officeart/2008/layout/HorizontalMultiLevelHierarchy"/>
    <dgm:cxn modelId="{1656DD19-17D2-4457-9526-4069460CF121}" type="presOf" srcId="{49ED26BD-141A-403E-A70A-FF6645660935}" destId="{90EAE5E4-9799-4269-8FB5-D860A865C22D}" srcOrd="0" destOrd="0" presId="urn:microsoft.com/office/officeart/2008/layout/HorizontalMultiLevelHierarchy"/>
    <dgm:cxn modelId="{E972CDB6-8875-43A2-B112-5E5DCA563F39}" type="presOf" srcId="{465E61AF-C24C-4B24-8F62-6B9BBB5E4C61}" destId="{BCF04FD0-582D-4F59-91FB-BBCD9B2357E2}" srcOrd="0" destOrd="0" presId="urn:microsoft.com/office/officeart/2008/layout/HorizontalMultiLevelHierarchy"/>
    <dgm:cxn modelId="{C5E5D823-3738-408A-BDE1-328BEECE6FDF}" srcId="{2155DB98-7D0C-45FC-93CC-6A5B2AB18992}" destId="{C733730B-044A-43D6-9D58-E5B63216855E}" srcOrd="0" destOrd="0" parTransId="{9D22782E-46CB-475B-AF1B-36257C74A154}" sibTransId="{AD5D0FF4-45B0-4208-A0C0-3580DD3B99CC}"/>
    <dgm:cxn modelId="{B2252C5E-2285-4EF3-A595-69AD56E1AF34}" type="presOf" srcId="{96D8A2CB-C59D-4241-8A5B-6265A51476FB}" destId="{4BCF55D1-A904-4D4B-91A7-0C2FB332E645}" srcOrd="0" destOrd="0" presId="urn:microsoft.com/office/officeart/2008/layout/HorizontalMultiLevelHierarchy"/>
    <dgm:cxn modelId="{4596723A-D0C3-4044-B966-418D35D1B91F}" type="presParOf" srcId="{470DEE43-F830-4133-BFA4-4EC7DF581967}" destId="{9705ACE1-D979-4093-A3FF-C84B438836CB}" srcOrd="0" destOrd="0" presId="urn:microsoft.com/office/officeart/2008/layout/HorizontalMultiLevelHierarchy"/>
    <dgm:cxn modelId="{DA4E3651-4D3F-4901-B595-C034A08D8DB8}" type="presParOf" srcId="{9705ACE1-D979-4093-A3FF-C84B438836CB}" destId="{AC72D340-1EB7-4CC0-B1DA-2B853B6026C3}" srcOrd="0" destOrd="0" presId="urn:microsoft.com/office/officeart/2008/layout/HorizontalMultiLevelHierarchy"/>
    <dgm:cxn modelId="{3F3DE9CA-310C-48BE-AA3B-B6F5EEDE3DB5}" type="presParOf" srcId="{9705ACE1-D979-4093-A3FF-C84B438836CB}" destId="{D918E9D8-2931-45CD-B31C-1D57E2C661C0}" srcOrd="1" destOrd="0" presId="urn:microsoft.com/office/officeart/2008/layout/HorizontalMultiLevelHierarchy"/>
    <dgm:cxn modelId="{F020C9BA-B23B-4141-B157-D3ACE331AF8F}" type="presParOf" srcId="{D918E9D8-2931-45CD-B31C-1D57E2C661C0}" destId="{4BCF55D1-A904-4D4B-91A7-0C2FB332E645}" srcOrd="0" destOrd="0" presId="urn:microsoft.com/office/officeart/2008/layout/HorizontalMultiLevelHierarchy"/>
    <dgm:cxn modelId="{5AC5A676-C40D-408D-A59E-71E1441731D4}" type="presParOf" srcId="{4BCF55D1-A904-4D4B-91A7-0C2FB332E645}" destId="{B2321005-7B87-4DE0-A0DC-36EE545CCDB7}" srcOrd="0" destOrd="0" presId="urn:microsoft.com/office/officeart/2008/layout/HorizontalMultiLevelHierarchy"/>
    <dgm:cxn modelId="{7702460B-35C8-44BF-9D26-830404B6D680}" type="presParOf" srcId="{D918E9D8-2931-45CD-B31C-1D57E2C661C0}" destId="{694AB35E-E533-4253-B021-949799B61CED}" srcOrd="1" destOrd="0" presId="urn:microsoft.com/office/officeart/2008/layout/HorizontalMultiLevelHierarchy"/>
    <dgm:cxn modelId="{5D43D206-781B-489C-8D75-46F21C438B44}" type="presParOf" srcId="{694AB35E-E533-4253-B021-949799B61CED}" destId="{0B049A8B-C08C-4E9B-9EEC-A31395493D9D}" srcOrd="0" destOrd="0" presId="urn:microsoft.com/office/officeart/2008/layout/HorizontalMultiLevelHierarchy"/>
    <dgm:cxn modelId="{2E75D6AC-E7D7-45D7-802B-DE2F922F3B57}" type="presParOf" srcId="{694AB35E-E533-4253-B021-949799B61CED}" destId="{D7653EB6-934E-485F-9823-55387D664F4A}" srcOrd="1" destOrd="0" presId="urn:microsoft.com/office/officeart/2008/layout/HorizontalMultiLevelHierarchy"/>
    <dgm:cxn modelId="{764F2A0C-6802-4249-B59D-869E04B364F6}" type="presParOf" srcId="{D918E9D8-2931-45CD-B31C-1D57E2C661C0}" destId="{BCF04FD0-582D-4F59-91FB-BBCD9B2357E2}" srcOrd="2" destOrd="0" presId="urn:microsoft.com/office/officeart/2008/layout/HorizontalMultiLevelHierarchy"/>
    <dgm:cxn modelId="{DAFF5127-C99D-4648-B9B0-E6EE74739871}" type="presParOf" srcId="{BCF04FD0-582D-4F59-91FB-BBCD9B2357E2}" destId="{68CD70F6-FD1C-48E5-ABC6-3F1B96587085}" srcOrd="0" destOrd="0" presId="urn:microsoft.com/office/officeart/2008/layout/HorizontalMultiLevelHierarchy"/>
    <dgm:cxn modelId="{91E06E0D-FC61-4CA4-BD00-468615FD0C73}" type="presParOf" srcId="{D918E9D8-2931-45CD-B31C-1D57E2C661C0}" destId="{AF89270D-C8CD-47A2-A281-4D7A10DD4714}" srcOrd="3" destOrd="0" presId="urn:microsoft.com/office/officeart/2008/layout/HorizontalMultiLevelHierarchy"/>
    <dgm:cxn modelId="{28AF80AF-372B-4DE1-81FC-3E88A2E79037}" type="presParOf" srcId="{AF89270D-C8CD-47A2-A281-4D7A10DD4714}" destId="{F3901AED-33AC-45CB-B5B3-2E651D922E8F}" srcOrd="0" destOrd="0" presId="urn:microsoft.com/office/officeart/2008/layout/HorizontalMultiLevelHierarchy"/>
    <dgm:cxn modelId="{2A89C11B-0F07-44A3-8D8F-02221A0527D8}" type="presParOf" srcId="{AF89270D-C8CD-47A2-A281-4D7A10DD4714}" destId="{548A6F00-1A5F-4551-A7B0-46DE711D63FD}" srcOrd="1" destOrd="0" presId="urn:microsoft.com/office/officeart/2008/layout/HorizontalMultiLevelHierarchy"/>
    <dgm:cxn modelId="{F1CEE7FF-C949-4A8A-88BB-7FCB943681AF}" type="presParOf" srcId="{D918E9D8-2931-45CD-B31C-1D57E2C661C0}" destId="{2E674616-0423-402C-B032-166A78E11F35}" srcOrd="4" destOrd="0" presId="urn:microsoft.com/office/officeart/2008/layout/HorizontalMultiLevelHierarchy"/>
    <dgm:cxn modelId="{E894BB74-91BA-481F-B1BD-5F212D5B1D6F}" type="presParOf" srcId="{2E674616-0423-402C-B032-166A78E11F35}" destId="{3E944196-3568-4933-AF08-FF9F48C698AD}" srcOrd="0" destOrd="0" presId="urn:microsoft.com/office/officeart/2008/layout/HorizontalMultiLevelHierarchy"/>
    <dgm:cxn modelId="{C03A5698-8F7B-456B-AD31-B3B49DCAA71A}" type="presParOf" srcId="{D918E9D8-2931-45CD-B31C-1D57E2C661C0}" destId="{A2319529-9343-4B10-8476-7F87298B466B}" srcOrd="5" destOrd="0" presId="urn:microsoft.com/office/officeart/2008/layout/HorizontalMultiLevelHierarchy"/>
    <dgm:cxn modelId="{C8B77B18-35D5-4A97-88D1-877F9102C823}" type="presParOf" srcId="{A2319529-9343-4B10-8476-7F87298B466B}" destId="{3C641117-3549-448E-BF09-AE147CC8410A}" srcOrd="0" destOrd="0" presId="urn:microsoft.com/office/officeart/2008/layout/HorizontalMultiLevelHierarchy"/>
    <dgm:cxn modelId="{39D503E4-B75B-478B-A48B-E5DA8C9A6919}" type="presParOf" srcId="{A2319529-9343-4B10-8476-7F87298B466B}" destId="{B3070649-899E-451F-9EB7-D1B68C260EF5}" srcOrd="1" destOrd="0" presId="urn:microsoft.com/office/officeart/2008/layout/HorizontalMultiLevelHierarchy"/>
    <dgm:cxn modelId="{E5756B18-E33E-4769-B3CD-BF7F78D8C253}" type="presParOf" srcId="{D918E9D8-2931-45CD-B31C-1D57E2C661C0}" destId="{65B6F250-83C9-43DC-A4BB-E51E90F66E07}" srcOrd="6" destOrd="0" presId="urn:microsoft.com/office/officeart/2008/layout/HorizontalMultiLevelHierarchy"/>
    <dgm:cxn modelId="{ABF15862-3D41-4EC8-87E7-6D1992E84791}" type="presParOf" srcId="{65B6F250-83C9-43DC-A4BB-E51E90F66E07}" destId="{321B59B9-00E4-4069-B1FA-1C91638CD72F}" srcOrd="0" destOrd="0" presId="urn:microsoft.com/office/officeart/2008/layout/HorizontalMultiLevelHierarchy"/>
    <dgm:cxn modelId="{19E8B798-AE89-49D9-B0C7-7E645D4B707A}" type="presParOf" srcId="{D918E9D8-2931-45CD-B31C-1D57E2C661C0}" destId="{6946B3BA-4C92-4A7D-9251-2E675C3EE6F5}" srcOrd="7" destOrd="0" presId="urn:microsoft.com/office/officeart/2008/layout/HorizontalMultiLevelHierarchy"/>
    <dgm:cxn modelId="{922A264F-758E-4CB2-A40C-D41860EEF408}" type="presParOf" srcId="{6946B3BA-4C92-4A7D-9251-2E675C3EE6F5}" destId="{D64B76F6-9DFD-4778-9808-41B5BF18331B}" srcOrd="0" destOrd="0" presId="urn:microsoft.com/office/officeart/2008/layout/HorizontalMultiLevelHierarchy"/>
    <dgm:cxn modelId="{12866580-B084-41A0-B220-B5D1D4C54C36}" type="presParOf" srcId="{6946B3BA-4C92-4A7D-9251-2E675C3EE6F5}" destId="{1BA48DF2-134B-4DC9-BB40-74714654762A}" srcOrd="1" destOrd="0" presId="urn:microsoft.com/office/officeart/2008/layout/HorizontalMultiLevelHierarchy"/>
    <dgm:cxn modelId="{D17C4A49-CD7E-45D4-9E12-F51FD8279166}" type="presParOf" srcId="{1BA48DF2-134B-4DC9-BB40-74714654762A}" destId="{90EAE5E4-9799-4269-8FB5-D860A865C22D}" srcOrd="0" destOrd="0" presId="urn:microsoft.com/office/officeart/2008/layout/HorizontalMultiLevelHierarchy"/>
    <dgm:cxn modelId="{FC230F8B-A50E-4B06-9AE5-F453FDCCF928}" type="presParOf" srcId="{90EAE5E4-9799-4269-8FB5-D860A865C22D}" destId="{0C3ED7B3-738B-41B5-8475-0DF454B27DF5}" srcOrd="0" destOrd="0" presId="urn:microsoft.com/office/officeart/2008/layout/HorizontalMultiLevelHierarchy"/>
    <dgm:cxn modelId="{9C80558E-4D7F-4D5F-AFF5-9AB71855D13D}" type="presParOf" srcId="{1BA48DF2-134B-4DC9-BB40-74714654762A}" destId="{D4E66676-319D-4E4A-BAAE-237232B84EEF}" srcOrd="1" destOrd="0" presId="urn:microsoft.com/office/officeart/2008/layout/HorizontalMultiLevelHierarchy"/>
    <dgm:cxn modelId="{0CE2C5DB-D51B-43E9-AD32-790ECE3E68C2}" type="presParOf" srcId="{D4E66676-319D-4E4A-BAAE-237232B84EEF}" destId="{24F4F3DC-B548-41C5-9954-812E1C6FBF4B}" srcOrd="0" destOrd="0" presId="urn:microsoft.com/office/officeart/2008/layout/HorizontalMultiLevelHierarchy"/>
    <dgm:cxn modelId="{6F4BF2B7-8C17-4D05-8DEF-63AEE14FF07C}" type="presParOf" srcId="{D4E66676-319D-4E4A-BAAE-237232B84EEF}" destId="{32496BEB-D0F0-4D38-9360-24FCF5E0C80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C4D224-9F68-4CAE-A12E-F0B082E9DBDA}" type="doc">
      <dgm:prSet loTypeId="urn:microsoft.com/office/officeart/2005/8/layout/list1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D104B11-4C48-479E-BE02-D6227B7DBDAD}">
      <dgm:prSet phldrT="[Text]"/>
      <dgm:spPr>
        <a:xfrm>
          <a:off x="304800" y="916584"/>
          <a:ext cx="4267200" cy="413280"/>
        </a:xfrm>
        <a:prstGeom prst="roundRect">
          <a:avLst/>
        </a:prstGeom>
        <a:solidFill>
          <a:srgbClr val="FF379B">
            <a:hueOff val="-2639969"/>
            <a:satOff val="-626"/>
            <a:lumOff val="-6274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GB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Governance Team  </a:t>
          </a:r>
          <a:endParaRPr lang="en-GB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B255988-0AA1-471C-8437-17D8C1BBC451}" type="parTrans" cxnId="{54FD41D2-1A46-437E-AB06-E7F91B518154}">
      <dgm:prSet/>
      <dgm:spPr/>
      <dgm:t>
        <a:bodyPr/>
        <a:lstStyle/>
        <a:p>
          <a:endParaRPr lang="en-GB"/>
        </a:p>
      </dgm:t>
    </dgm:pt>
    <dgm:pt modelId="{E703D5B9-6643-4D6E-A6D9-1AB1669E9827}" type="sibTrans" cxnId="{54FD41D2-1A46-437E-AB06-E7F91B518154}">
      <dgm:prSet/>
      <dgm:spPr/>
      <dgm:t>
        <a:bodyPr/>
        <a:lstStyle/>
        <a:p>
          <a:endParaRPr lang="en-GB"/>
        </a:p>
      </dgm:t>
    </dgm:pt>
    <dgm:pt modelId="{D7B75608-ABC5-47F3-94FA-442BC4D893A3}">
      <dgm:prSet/>
      <dgm:spPr>
        <a:xfrm>
          <a:off x="272902" y="23751"/>
          <a:ext cx="4267200" cy="413280"/>
        </a:xfrm>
        <a:prstGeom prst="roundRect">
          <a:avLst/>
        </a:prstGeom>
        <a:solidFill>
          <a:srgbClr val="FF379B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GB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Sales – 5 regional sub teams </a:t>
          </a:r>
          <a:endParaRPr lang="en-GB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67FA055-EBD1-4071-8B01-E9A322E3696C}" type="parTrans" cxnId="{1882535A-E492-464A-88B6-6DC97876EFEA}">
      <dgm:prSet/>
      <dgm:spPr/>
      <dgm:t>
        <a:bodyPr/>
        <a:lstStyle/>
        <a:p>
          <a:endParaRPr lang="en-GB"/>
        </a:p>
      </dgm:t>
    </dgm:pt>
    <dgm:pt modelId="{AB32281F-DE73-4551-AE18-9AA30EA9037C}" type="sibTrans" cxnId="{1882535A-E492-464A-88B6-6DC97876EFEA}">
      <dgm:prSet/>
      <dgm:spPr/>
      <dgm:t>
        <a:bodyPr/>
        <a:lstStyle/>
        <a:p>
          <a:endParaRPr lang="en-GB"/>
        </a:p>
      </dgm:t>
    </dgm:pt>
    <dgm:pt modelId="{C0EC7F30-4414-414B-BD87-140F8B3849A3}">
      <dgm:prSet/>
      <dgm:spPr>
        <a:xfrm>
          <a:off x="0" y="2624830"/>
          <a:ext cx="6096000" cy="138915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F379B">
              <a:hueOff val="-7919907"/>
              <a:satOff val="-1878"/>
              <a:lumOff val="-18821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Voice nodes (mix of GIPX and TDM) in;  Singapore, USA, Bahrain, UK, Netherlands, Italy, Germany, Spain, Portugal – using different BT Legal entities</a:t>
          </a: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C211CF0-26D4-4A2F-8B18-86990A802C64}" type="parTrans" cxnId="{2115013B-A32E-403D-992D-0AB7946C7804}">
      <dgm:prSet/>
      <dgm:spPr/>
      <dgm:t>
        <a:bodyPr/>
        <a:lstStyle/>
        <a:p>
          <a:endParaRPr lang="en-GB"/>
        </a:p>
      </dgm:t>
    </dgm:pt>
    <dgm:pt modelId="{CA06E71A-6783-4DA8-91C8-58BBE56E746C}" type="sibTrans" cxnId="{2115013B-A32E-403D-992D-0AB7946C7804}">
      <dgm:prSet/>
      <dgm:spPr/>
      <dgm:t>
        <a:bodyPr/>
        <a:lstStyle/>
        <a:p>
          <a:endParaRPr lang="en-GB"/>
        </a:p>
      </dgm:t>
    </dgm:pt>
    <dgm:pt modelId="{C576EA00-E800-4495-A5A6-70FC9C80D10B}">
      <dgm:prSet phldrT="[Text]"/>
      <dgm:spPr>
        <a:xfrm>
          <a:off x="304800" y="2418190"/>
          <a:ext cx="4267200" cy="413280"/>
        </a:xfrm>
        <a:prstGeom prst="roundRect">
          <a:avLst/>
        </a:prstGeom>
        <a:solidFill>
          <a:srgbClr val="FF379B">
            <a:hueOff val="-7919907"/>
            <a:satOff val="-1878"/>
            <a:lumOff val="-18821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GB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Wider Voice team – in different BT divisions</a:t>
          </a:r>
          <a:endParaRPr lang="en-GB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B3D1DD5-D8E3-4CAA-993B-8CE62D39EB4F}" type="sibTrans" cxnId="{CFDCD077-FDB8-427C-9D34-9A61284E0FEC}">
      <dgm:prSet/>
      <dgm:spPr/>
      <dgm:t>
        <a:bodyPr/>
        <a:lstStyle/>
        <a:p>
          <a:endParaRPr lang="en-GB"/>
        </a:p>
      </dgm:t>
    </dgm:pt>
    <dgm:pt modelId="{6EB6253B-A89D-4EFD-ACBB-C82545351A80}" type="parTrans" cxnId="{CFDCD077-FDB8-427C-9D34-9A61284E0FEC}">
      <dgm:prSet/>
      <dgm:spPr/>
      <dgm:t>
        <a:bodyPr/>
        <a:lstStyle/>
        <a:p>
          <a:endParaRPr lang="en-GB"/>
        </a:p>
      </dgm:t>
    </dgm:pt>
    <dgm:pt modelId="{EDA06147-0895-4B25-8700-BAA15C5BD281}">
      <dgm:prSet phldrT="[Text]"/>
      <dgm:spPr>
        <a:xfrm>
          <a:off x="304800" y="1783150"/>
          <a:ext cx="4267200" cy="413280"/>
        </a:xfrm>
        <a:prstGeom prst="roundRect">
          <a:avLst/>
        </a:prstGeom>
        <a:solidFill>
          <a:srgbClr val="FF379B">
            <a:hueOff val="-5279938"/>
            <a:satOff val="-1252"/>
            <a:lumOff val="-12547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GB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New Business  Team (Voice, WIFI, Roaming, LTE)</a:t>
          </a:r>
          <a:endParaRPr lang="en-GB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9981BC4-38DF-4243-B72A-7E90F9DA7E53}" type="sibTrans" cxnId="{651CEDF4-38C5-4276-AB03-A711BA2CFB0B}">
      <dgm:prSet/>
      <dgm:spPr/>
      <dgm:t>
        <a:bodyPr/>
        <a:lstStyle/>
        <a:p>
          <a:endParaRPr lang="en-GB"/>
        </a:p>
      </dgm:t>
    </dgm:pt>
    <dgm:pt modelId="{4C9DBB10-C878-471F-8DCE-5EAAD8BF7A8A}" type="parTrans" cxnId="{651CEDF4-38C5-4276-AB03-A711BA2CFB0B}">
      <dgm:prSet/>
      <dgm:spPr/>
      <dgm:t>
        <a:bodyPr/>
        <a:lstStyle/>
        <a:p>
          <a:endParaRPr lang="en-GB"/>
        </a:p>
      </dgm:t>
    </dgm:pt>
    <dgm:pt modelId="{92B93897-418B-469D-A16D-A167B0417A61}">
      <dgm:prSet/>
      <dgm:spPr>
        <a:xfrm>
          <a:off x="0" y="1123224"/>
          <a:ext cx="6096000" cy="584325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F379B">
              <a:hueOff val="-2639969"/>
              <a:satOff val="-626"/>
              <a:lumOff val="-6274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GTM Governance, Strategy, Business Operations </a:t>
          </a: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8B6AFBD-A296-4EAA-9A09-14288F5A818E}" type="sibTrans" cxnId="{1E7CFE5E-F0EB-47D2-8E47-46694CE4C71B}">
      <dgm:prSet/>
      <dgm:spPr/>
      <dgm:t>
        <a:bodyPr/>
        <a:lstStyle/>
        <a:p>
          <a:endParaRPr lang="en-GB"/>
        </a:p>
      </dgm:t>
    </dgm:pt>
    <dgm:pt modelId="{3B978234-B80E-46D8-B5A2-552B6B3DE299}" type="parTrans" cxnId="{1E7CFE5E-F0EB-47D2-8E47-46694CE4C71B}">
      <dgm:prSet/>
      <dgm:spPr/>
      <dgm:t>
        <a:bodyPr/>
        <a:lstStyle/>
        <a:p>
          <a:endParaRPr lang="en-GB"/>
        </a:p>
      </dgm:t>
    </dgm:pt>
    <dgm:pt modelId="{E0C98160-DE4C-4EFE-A951-728B453BBCC0}">
      <dgm:prSet/>
      <dgm:spPr>
        <a:xfrm>
          <a:off x="0" y="2624830"/>
          <a:ext cx="6096000" cy="138915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F379B">
              <a:hueOff val="-7919907"/>
              <a:satOff val="-1878"/>
              <a:lumOff val="-18821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901135E-5811-4C6F-9414-0A3B295FFD32}" type="parTrans" cxnId="{BFE0BC1E-4011-4324-A246-B56AF3662668}">
      <dgm:prSet/>
      <dgm:spPr/>
      <dgm:t>
        <a:bodyPr/>
        <a:lstStyle/>
        <a:p>
          <a:endParaRPr lang="en-GB"/>
        </a:p>
      </dgm:t>
    </dgm:pt>
    <dgm:pt modelId="{31C0938B-744A-46F7-8758-85047C8CBF6C}" type="sibTrans" cxnId="{BFE0BC1E-4011-4324-A246-B56AF3662668}">
      <dgm:prSet/>
      <dgm:spPr/>
      <dgm:t>
        <a:bodyPr/>
        <a:lstStyle/>
        <a:p>
          <a:endParaRPr lang="en-GB"/>
        </a:p>
      </dgm:t>
    </dgm:pt>
    <dgm:pt modelId="{3CB59497-E874-4BB9-B102-9C067FE0B94D}">
      <dgm:prSet/>
      <dgm:spPr>
        <a:xfrm>
          <a:off x="0" y="2624830"/>
          <a:ext cx="6096000" cy="138915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F379B">
              <a:hueOff val="-7919907"/>
              <a:satOff val="-1878"/>
              <a:lumOff val="-18821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Products, Billing, Finance, Commercial Operations. </a:t>
          </a: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D00E837-A8E4-49A2-B03C-ED314770F931}" type="parTrans" cxnId="{34CD8F88-ADDB-4DE6-8E17-F16A141C4DE9}">
      <dgm:prSet/>
      <dgm:spPr/>
      <dgm:t>
        <a:bodyPr/>
        <a:lstStyle/>
        <a:p>
          <a:endParaRPr lang="en-GB"/>
        </a:p>
      </dgm:t>
    </dgm:pt>
    <dgm:pt modelId="{BEF198B7-1F30-49EB-B21D-D9C55A04D512}" type="sibTrans" cxnId="{34CD8F88-ADDB-4DE6-8E17-F16A141C4DE9}">
      <dgm:prSet/>
      <dgm:spPr/>
      <dgm:t>
        <a:bodyPr/>
        <a:lstStyle/>
        <a:p>
          <a:endParaRPr lang="en-GB"/>
        </a:p>
      </dgm:t>
    </dgm:pt>
    <dgm:pt modelId="{F37B6C9B-E65F-491E-AC77-55FD8A766148}">
      <dgm:prSet/>
      <dgm:spPr>
        <a:xfrm>
          <a:off x="0" y="256659"/>
          <a:ext cx="6096000" cy="584325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F379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Team located across 8 countries, 27 people  </a:t>
          </a: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EFD9243-7628-4C36-BF28-76DBE6F07E70}" type="parTrans" cxnId="{8BE4D983-E38C-4A98-88BA-F5A554A40522}">
      <dgm:prSet/>
      <dgm:spPr/>
      <dgm:t>
        <a:bodyPr/>
        <a:lstStyle/>
        <a:p>
          <a:endParaRPr lang="en-GB"/>
        </a:p>
      </dgm:t>
    </dgm:pt>
    <dgm:pt modelId="{9642566D-685A-47D0-BD6F-EA9C916AECEA}" type="sibTrans" cxnId="{8BE4D983-E38C-4A98-88BA-F5A554A40522}">
      <dgm:prSet/>
      <dgm:spPr/>
      <dgm:t>
        <a:bodyPr/>
        <a:lstStyle/>
        <a:p>
          <a:endParaRPr lang="en-GB"/>
        </a:p>
      </dgm:t>
    </dgm:pt>
    <dgm:pt modelId="{4D5C4A77-439B-4BAA-ABDC-EF5D84E3E0C3}" type="pres">
      <dgm:prSet presAssocID="{97C4D224-9F68-4CAE-A12E-F0B082E9DB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F332797-B951-4492-98F8-72E787C9C80B}" type="pres">
      <dgm:prSet presAssocID="{D7B75608-ABC5-47F3-94FA-442BC4D893A3}" presName="parentLin" presStyleCnt="0"/>
      <dgm:spPr/>
    </dgm:pt>
    <dgm:pt modelId="{731D668A-6CA7-4C8E-B381-2110A89580FB}" type="pres">
      <dgm:prSet presAssocID="{D7B75608-ABC5-47F3-94FA-442BC4D893A3}" presName="parentLeftMargin" presStyleLbl="node1" presStyleIdx="0" presStyleCnt="4"/>
      <dgm:spPr/>
      <dgm:t>
        <a:bodyPr/>
        <a:lstStyle/>
        <a:p>
          <a:endParaRPr lang="en-GB"/>
        </a:p>
      </dgm:t>
    </dgm:pt>
    <dgm:pt modelId="{FEAC5B32-5E28-47C2-A249-3236EFB830D3}" type="pres">
      <dgm:prSet presAssocID="{D7B75608-ABC5-47F3-94FA-442BC4D893A3}" presName="parentText" presStyleLbl="node1" presStyleIdx="0" presStyleCnt="4" custLinFactNeighborX="-10465" custLinFactNeighborY="-635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B8225C-2138-431B-8EDF-E0FF16BF7586}" type="pres">
      <dgm:prSet presAssocID="{D7B75608-ABC5-47F3-94FA-442BC4D893A3}" presName="negativeSpace" presStyleCnt="0"/>
      <dgm:spPr/>
    </dgm:pt>
    <dgm:pt modelId="{AA61C383-0679-474A-8D91-B70F1A384F24}" type="pres">
      <dgm:prSet presAssocID="{D7B75608-ABC5-47F3-94FA-442BC4D893A3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8308A4-1D07-4931-AEAA-40BB690923E2}" type="pres">
      <dgm:prSet presAssocID="{AB32281F-DE73-4551-AE18-9AA30EA9037C}" presName="spaceBetweenRectangles" presStyleCnt="0"/>
      <dgm:spPr/>
    </dgm:pt>
    <dgm:pt modelId="{7FE6EB3E-54F3-4BA9-8976-516B0B0E2C4D}" type="pres">
      <dgm:prSet presAssocID="{5D104B11-4C48-479E-BE02-D6227B7DBDAD}" presName="parentLin" presStyleCnt="0"/>
      <dgm:spPr/>
    </dgm:pt>
    <dgm:pt modelId="{46349F4E-B8BB-4876-B09A-820AC1397C25}" type="pres">
      <dgm:prSet presAssocID="{5D104B11-4C48-479E-BE02-D6227B7DBDAD}" presName="parentLeftMargin" presStyleLbl="node1" presStyleIdx="0" presStyleCnt="4"/>
      <dgm:spPr/>
      <dgm:t>
        <a:bodyPr/>
        <a:lstStyle/>
        <a:p>
          <a:endParaRPr lang="en-GB"/>
        </a:p>
      </dgm:t>
    </dgm:pt>
    <dgm:pt modelId="{7AC03BEA-61D8-4DD6-94C2-4A252B2DCF19}" type="pres">
      <dgm:prSet presAssocID="{5D104B11-4C48-479E-BE02-D6227B7DBDA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AF71AF-D28F-4A44-829B-F68C28B14B85}" type="pres">
      <dgm:prSet presAssocID="{5D104B11-4C48-479E-BE02-D6227B7DBDAD}" presName="negativeSpace" presStyleCnt="0"/>
      <dgm:spPr/>
    </dgm:pt>
    <dgm:pt modelId="{23D17B7D-7531-4F9C-80EB-67DE594E3CD3}" type="pres">
      <dgm:prSet presAssocID="{5D104B11-4C48-479E-BE02-D6227B7DBDAD}" presName="childText" presStyleLbl="conFgAcc1" presStyleIdx="1" presStyleCnt="4" custLinFactNeighborX="-57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8344C2-E6E5-4229-9427-1E9676F5EF21}" type="pres">
      <dgm:prSet presAssocID="{E703D5B9-6643-4D6E-A6D9-1AB1669E9827}" presName="spaceBetweenRectangles" presStyleCnt="0"/>
      <dgm:spPr/>
    </dgm:pt>
    <dgm:pt modelId="{60FB6157-EF9C-4FA0-80BA-BE1D3B792DDA}" type="pres">
      <dgm:prSet presAssocID="{EDA06147-0895-4B25-8700-BAA15C5BD281}" presName="parentLin" presStyleCnt="0"/>
      <dgm:spPr/>
    </dgm:pt>
    <dgm:pt modelId="{C704818A-6A09-4ACC-A428-FE2D0E86E039}" type="pres">
      <dgm:prSet presAssocID="{EDA06147-0895-4B25-8700-BAA15C5BD281}" presName="parentLeftMargin" presStyleLbl="node1" presStyleIdx="1" presStyleCnt="4"/>
      <dgm:spPr/>
      <dgm:t>
        <a:bodyPr/>
        <a:lstStyle/>
        <a:p>
          <a:endParaRPr lang="en-GB"/>
        </a:p>
      </dgm:t>
    </dgm:pt>
    <dgm:pt modelId="{8EA50454-CFAE-477D-82CB-189A1C977587}" type="pres">
      <dgm:prSet presAssocID="{EDA06147-0895-4B25-8700-BAA15C5BD28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A3D924-AF5E-432F-8CCF-5454BF92C4BD}" type="pres">
      <dgm:prSet presAssocID="{EDA06147-0895-4B25-8700-BAA15C5BD281}" presName="negativeSpace" presStyleCnt="0"/>
      <dgm:spPr/>
    </dgm:pt>
    <dgm:pt modelId="{8FD44B91-2EAB-4BC7-B1BA-D3CEDECACBD3}" type="pres">
      <dgm:prSet presAssocID="{EDA06147-0895-4B25-8700-BAA15C5BD281}" presName="childText" presStyleLbl="conFgAcc1" presStyleIdx="2" presStyleCnt="4" custLinFactNeighborY="-57912">
        <dgm:presLayoutVars>
          <dgm:bulletEnabled val="1"/>
        </dgm:presLayoutVars>
      </dgm:prSet>
      <dgm:spPr>
        <a:xfrm>
          <a:off x="0" y="1946008"/>
          <a:ext cx="6096000" cy="352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F379B">
              <a:hueOff val="-5279938"/>
              <a:satOff val="-1252"/>
              <a:lumOff val="-12547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47FF7E11-56A6-487D-A445-4552068DD455}" type="pres">
      <dgm:prSet presAssocID="{79981BC4-38DF-4243-B72A-7E90F9DA7E53}" presName="spaceBetweenRectangles" presStyleCnt="0"/>
      <dgm:spPr/>
    </dgm:pt>
    <dgm:pt modelId="{BD2A19D2-C9C1-4415-9CD3-270409F0FF88}" type="pres">
      <dgm:prSet presAssocID="{C576EA00-E800-4495-A5A6-70FC9C80D10B}" presName="parentLin" presStyleCnt="0"/>
      <dgm:spPr/>
    </dgm:pt>
    <dgm:pt modelId="{C542B9DE-DA02-4DC5-B5DA-26CBACF0FF6C}" type="pres">
      <dgm:prSet presAssocID="{C576EA00-E800-4495-A5A6-70FC9C80D10B}" presName="parentLeftMargin" presStyleLbl="node1" presStyleIdx="2" presStyleCnt="4"/>
      <dgm:spPr/>
      <dgm:t>
        <a:bodyPr/>
        <a:lstStyle/>
        <a:p>
          <a:endParaRPr lang="en-GB"/>
        </a:p>
      </dgm:t>
    </dgm:pt>
    <dgm:pt modelId="{0792FAA7-C568-40DE-83BF-12CCFFB2030C}" type="pres">
      <dgm:prSet presAssocID="{C576EA00-E800-4495-A5A6-70FC9C80D10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9C5E44-FA4B-4BDC-AD99-DCD1544BC16E}" type="pres">
      <dgm:prSet presAssocID="{C576EA00-E800-4495-A5A6-70FC9C80D10B}" presName="negativeSpace" presStyleCnt="0"/>
      <dgm:spPr/>
    </dgm:pt>
    <dgm:pt modelId="{FA525730-32E9-4162-A855-36F0BC45CBAC}" type="pres">
      <dgm:prSet presAssocID="{C576EA00-E800-4495-A5A6-70FC9C80D10B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97005CE-5FA1-456B-BCE0-97FB8573C5F4}" type="presOf" srcId="{F37B6C9B-E65F-491E-AC77-55FD8A766148}" destId="{AA61C383-0679-474A-8D91-B70F1A384F24}" srcOrd="0" destOrd="0" presId="urn:microsoft.com/office/officeart/2005/8/layout/list1"/>
    <dgm:cxn modelId="{CFDCD077-FDB8-427C-9D34-9A61284E0FEC}" srcId="{97C4D224-9F68-4CAE-A12E-F0B082E9DBDA}" destId="{C576EA00-E800-4495-A5A6-70FC9C80D10B}" srcOrd="3" destOrd="0" parTransId="{6EB6253B-A89D-4EFD-ACBB-C82545351A80}" sibTransId="{BB3D1DD5-D8E3-4CAA-993B-8CE62D39EB4F}"/>
    <dgm:cxn modelId="{E49ACD0D-F445-4BBF-89F2-298E7C9E3E03}" type="presOf" srcId="{5D104B11-4C48-479E-BE02-D6227B7DBDAD}" destId="{46349F4E-B8BB-4876-B09A-820AC1397C25}" srcOrd="0" destOrd="0" presId="urn:microsoft.com/office/officeart/2005/8/layout/list1"/>
    <dgm:cxn modelId="{4D72D710-3CE5-4468-B4B3-5E7BDEDAFA9E}" type="presOf" srcId="{C0EC7F30-4414-414B-BD87-140F8B3849A3}" destId="{FA525730-32E9-4162-A855-36F0BC45CBAC}" srcOrd="0" destOrd="1" presId="urn:microsoft.com/office/officeart/2005/8/layout/list1"/>
    <dgm:cxn modelId="{2115013B-A32E-403D-992D-0AB7946C7804}" srcId="{C576EA00-E800-4495-A5A6-70FC9C80D10B}" destId="{C0EC7F30-4414-414B-BD87-140F8B3849A3}" srcOrd="1" destOrd="0" parTransId="{6C211CF0-26D4-4A2F-8B18-86990A802C64}" sibTransId="{CA06E71A-6783-4DA8-91C8-58BBE56E746C}"/>
    <dgm:cxn modelId="{A8608404-BCA3-4455-903C-57C790D798B9}" type="presOf" srcId="{D7B75608-ABC5-47F3-94FA-442BC4D893A3}" destId="{FEAC5B32-5E28-47C2-A249-3236EFB830D3}" srcOrd="1" destOrd="0" presId="urn:microsoft.com/office/officeart/2005/8/layout/list1"/>
    <dgm:cxn modelId="{0C3F1510-A63D-4C18-B0C6-17C9329BAC24}" type="presOf" srcId="{C576EA00-E800-4495-A5A6-70FC9C80D10B}" destId="{0792FAA7-C568-40DE-83BF-12CCFFB2030C}" srcOrd="1" destOrd="0" presId="urn:microsoft.com/office/officeart/2005/8/layout/list1"/>
    <dgm:cxn modelId="{0B529F79-CA23-4A60-9850-6C07B344DF15}" type="presOf" srcId="{97C4D224-9F68-4CAE-A12E-F0B082E9DBDA}" destId="{4D5C4A77-439B-4BAA-ABDC-EF5D84E3E0C3}" srcOrd="0" destOrd="0" presId="urn:microsoft.com/office/officeart/2005/8/layout/list1"/>
    <dgm:cxn modelId="{8BE4D983-E38C-4A98-88BA-F5A554A40522}" srcId="{D7B75608-ABC5-47F3-94FA-442BC4D893A3}" destId="{F37B6C9B-E65F-491E-AC77-55FD8A766148}" srcOrd="0" destOrd="0" parTransId="{7EFD9243-7628-4C36-BF28-76DBE6F07E70}" sibTransId="{9642566D-685A-47D0-BD6F-EA9C916AECEA}"/>
    <dgm:cxn modelId="{07AAC7DB-21AE-4102-A4E5-4C7066E3CA18}" type="presOf" srcId="{EDA06147-0895-4B25-8700-BAA15C5BD281}" destId="{C704818A-6A09-4ACC-A428-FE2D0E86E039}" srcOrd="0" destOrd="0" presId="urn:microsoft.com/office/officeart/2005/8/layout/list1"/>
    <dgm:cxn modelId="{06558E48-7253-4067-9463-DBB70C66C3F6}" type="presOf" srcId="{3CB59497-E874-4BB9-B102-9C067FE0B94D}" destId="{FA525730-32E9-4162-A855-36F0BC45CBAC}" srcOrd="0" destOrd="0" presId="urn:microsoft.com/office/officeart/2005/8/layout/list1"/>
    <dgm:cxn modelId="{D82988D4-1DDE-488C-9716-7F0C5372EB58}" type="presOf" srcId="{92B93897-418B-469D-A16D-A167B0417A61}" destId="{23D17B7D-7531-4F9C-80EB-67DE594E3CD3}" srcOrd="0" destOrd="0" presId="urn:microsoft.com/office/officeart/2005/8/layout/list1"/>
    <dgm:cxn modelId="{5E1C4585-4780-4D0E-83E7-CB8177FD318C}" type="presOf" srcId="{E0C98160-DE4C-4EFE-A951-728B453BBCC0}" destId="{FA525730-32E9-4162-A855-36F0BC45CBAC}" srcOrd="0" destOrd="2" presId="urn:microsoft.com/office/officeart/2005/8/layout/list1"/>
    <dgm:cxn modelId="{1882535A-E492-464A-88B6-6DC97876EFEA}" srcId="{97C4D224-9F68-4CAE-A12E-F0B082E9DBDA}" destId="{D7B75608-ABC5-47F3-94FA-442BC4D893A3}" srcOrd="0" destOrd="0" parTransId="{A67FA055-EBD1-4071-8B01-E9A322E3696C}" sibTransId="{AB32281F-DE73-4551-AE18-9AA30EA9037C}"/>
    <dgm:cxn modelId="{54FD41D2-1A46-437E-AB06-E7F91B518154}" srcId="{97C4D224-9F68-4CAE-A12E-F0B082E9DBDA}" destId="{5D104B11-4C48-479E-BE02-D6227B7DBDAD}" srcOrd="1" destOrd="0" parTransId="{CB255988-0AA1-471C-8437-17D8C1BBC451}" sibTransId="{E703D5B9-6643-4D6E-A6D9-1AB1669E9827}"/>
    <dgm:cxn modelId="{651CEDF4-38C5-4276-AB03-A711BA2CFB0B}" srcId="{97C4D224-9F68-4CAE-A12E-F0B082E9DBDA}" destId="{EDA06147-0895-4B25-8700-BAA15C5BD281}" srcOrd="2" destOrd="0" parTransId="{4C9DBB10-C878-471F-8DCE-5EAAD8BF7A8A}" sibTransId="{79981BC4-38DF-4243-B72A-7E90F9DA7E53}"/>
    <dgm:cxn modelId="{34CD8F88-ADDB-4DE6-8E17-F16A141C4DE9}" srcId="{C576EA00-E800-4495-A5A6-70FC9C80D10B}" destId="{3CB59497-E874-4BB9-B102-9C067FE0B94D}" srcOrd="0" destOrd="0" parTransId="{0D00E837-A8E4-49A2-B03C-ED314770F931}" sibTransId="{BEF198B7-1F30-49EB-B21D-D9C55A04D512}"/>
    <dgm:cxn modelId="{3CBBFFAB-85C1-49E0-B4DE-093A5975DF97}" type="presOf" srcId="{C576EA00-E800-4495-A5A6-70FC9C80D10B}" destId="{C542B9DE-DA02-4DC5-B5DA-26CBACF0FF6C}" srcOrd="0" destOrd="0" presId="urn:microsoft.com/office/officeart/2005/8/layout/list1"/>
    <dgm:cxn modelId="{BFE0BC1E-4011-4324-A246-B56AF3662668}" srcId="{C576EA00-E800-4495-A5A6-70FC9C80D10B}" destId="{E0C98160-DE4C-4EFE-A951-728B453BBCC0}" srcOrd="2" destOrd="0" parTransId="{3901135E-5811-4C6F-9414-0A3B295FFD32}" sibTransId="{31C0938B-744A-46F7-8758-85047C8CBF6C}"/>
    <dgm:cxn modelId="{023E4964-1850-4759-95D1-D4E1B6F2D25B}" type="presOf" srcId="{EDA06147-0895-4B25-8700-BAA15C5BD281}" destId="{8EA50454-CFAE-477D-82CB-189A1C977587}" srcOrd="1" destOrd="0" presId="urn:microsoft.com/office/officeart/2005/8/layout/list1"/>
    <dgm:cxn modelId="{1E7CFE5E-F0EB-47D2-8E47-46694CE4C71B}" srcId="{5D104B11-4C48-479E-BE02-D6227B7DBDAD}" destId="{92B93897-418B-469D-A16D-A167B0417A61}" srcOrd="0" destOrd="0" parTransId="{3B978234-B80E-46D8-B5A2-552B6B3DE299}" sibTransId="{58B6AFBD-A296-4EAA-9A09-14288F5A818E}"/>
    <dgm:cxn modelId="{4CAEC055-DCC9-4933-8DE2-139CACAE5E2B}" type="presOf" srcId="{5D104B11-4C48-479E-BE02-D6227B7DBDAD}" destId="{7AC03BEA-61D8-4DD6-94C2-4A252B2DCF19}" srcOrd="1" destOrd="0" presId="urn:microsoft.com/office/officeart/2005/8/layout/list1"/>
    <dgm:cxn modelId="{6FD53A97-8E0A-4AAF-B115-43951B6843DD}" type="presOf" srcId="{D7B75608-ABC5-47F3-94FA-442BC4D893A3}" destId="{731D668A-6CA7-4C8E-B381-2110A89580FB}" srcOrd="0" destOrd="0" presId="urn:microsoft.com/office/officeart/2005/8/layout/list1"/>
    <dgm:cxn modelId="{C047F258-B303-4BB5-8665-E024A7E7601E}" type="presParOf" srcId="{4D5C4A77-439B-4BAA-ABDC-EF5D84E3E0C3}" destId="{CF332797-B951-4492-98F8-72E787C9C80B}" srcOrd="0" destOrd="0" presId="urn:microsoft.com/office/officeart/2005/8/layout/list1"/>
    <dgm:cxn modelId="{17F23476-25E0-47EC-BE24-E682EE13D277}" type="presParOf" srcId="{CF332797-B951-4492-98F8-72E787C9C80B}" destId="{731D668A-6CA7-4C8E-B381-2110A89580FB}" srcOrd="0" destOrd="0" presId="urn:microsoft.com/office/officeart/2005/8/layout/list1"/>
    <dgm:cxn modelId="{F3925736-17B8-4C50-BA33-77D30A9484D3}" type="presParOf" srcId="{CF332797-B951-4492-98F8-72E787C9C80B}" destId="{FEAC5B32-5E28-47C2-A249-3236EFB830D3}" srcOrd="1" destOrd="0" presId="urn:microsoft.com/office/officeart/2005/8/layout/list1"/>
    <dgm:cxn modelId="{7FAAA3AC-EFF8-44C6-915E-038ACF9F34E7}" type="presParOf" srcId="{4D5C4A77-439B-4BAA-ABDC-EF5D84E3E0C3}" destId="{FBB8225C-2138-431B-8EDF-E0FF16BF7586}" srcOrd="1" destOrd="0" presId="urn:microsoft.com/office/officeart/2005/8/layout/list1"/>
    <dgm:cxn modelId="{A325B2A6-35D4-42B5-A903-AEBC7CBA31A0}" type="presParOf" srcId="{4D5C4A77-439B-4BAA-ABDC-EF5D84E3E0C3}" destId="{AA61C383-0679-474A-8D91-B70F1A384F24}" srcOrd="2" destOrd="0" presId="urn:microsoft.com/office/officeart/2005/8/layout/list1"/>
    <dgm:cxn modelId="{17653768-2E19-475D-9DA4-D64411B402E2}" type="presParOf" srcId="{4D5C4A77-439B-4BAA-ABDC-EF5D84E3E0C3}" destId="{5F8308A4-1D07-4931-AEAA-40BB690923E2}" srcOrd="3" destOrd="0" presId="urn:microsoft.com/office/officeart/2005/8/layout/list1"/>
    <dgm:cxn modelId="{3C237E00-7DFC-422D-9472-6057D9929A99}" type="presParOf" srcId="{4D5C4A77-439B-4BAA-ABDC-EF5D84E3E0C3}" destId="{7FE6EB3E-54F3-4BA9-8976-516B0B0E2C4D}" srcOrd="4" destOrd="0" presId="urn:microsoft.com/office/officeart/2005/8/layout/list1"/>
    <dgm:cxn modelId="{4538EB84-18FD-4E2B-9F51-195015EC023C}" type="presParOf" srcId="{7FE6EB3E-54F3-4BA9-8976-516B0B0E2C4D}" destId="{46349F4E-B8BB-4876-B09A-820AC1397C25}" srcOrd="0" destOrd="0" presId="urn:microsoft.com/office/officeart/2005/8/layout/list1"/>
    <dgm:cxn modelId="{E9CD54B7-1092-4A25-ACAB-5A6F135289A6}" type="presParOf" srcId="{7FE6EB3E-54F3-4BA9-8976-516B0B0E2C4D}" destId="{7AC03BEA-61D8-4DD6-94C2-4A252B2DCF19}" srcOrd="1" destOrd="0" presId="urn:microsoft.com/office/officeart/2005/8/layout/list1"/>
    <dgm:cxn modelId="{C94A5E2B-4F13-4C86-A1EB-FEEB9DA33705}" type="presParOf" srcId="{4D5C4A77-439B-4BAA-ABDC-EF5D84E3E0C3}" destId="{C3AF71AF-D28F-4A44-829B-F68C28B14B85}" srcOrd="5" destOrd="0" presId="urn:microsoft.com/office/officeart/2005/8/layout/list1"/>
    <dgm:cxn modelId="{81111101-2C6C-495C-86D6-A1484B223472}" type="presParOf" srcId="{4D5C4A77-439B-4BAA-ABDC-EF5D84E3E0C3}" destId="{23D17B7D-7531-4F9C-80EB-67DE594E3CD3}" srcOrd="6" destOrd="0" presId="urn:microsoft.com/office/officeart/2005/8/layout/list1"/>
    <dgm:cxn modelId="{B40137FB-D69C-4715-A561-9439A5D5EA5A}" type="presParOf" srcId="{4D5C4A77-439B-4BAA-ABDC-EF5D84E3E0C3}" destId="{658344C2-E6E5-4229-9427-1E9676F5EF21}" srcOrd="7" destOrd="0" presId="urn:microsoft.com/office/officeart/2005/8/layout/list1"/>
    <dgm:cxn modelId="{0087CB56-C66E-48F1-9726-A020096DFA84}" type="presParOf" srcId="{4D5C4A77-439B-4BAA-ABDC-EF5D84E3E0C3}" destId="{60FB6157-EF9C-4FA0-80BA-BE1D3B792DDA}" srcOrd="8" destOrd="0" presId="urn:microsoft.com/office/officeart/2005/8/layout/list1"/>
    <dgm:cxn modelId="{40B49C2C-B602-4CE1-B64B-2638DBDE228D}" type="presParOf" srcId="{60FB6157-EF9C-4FA0-80BA-BE1D3B792DDA}" destId="{C704818A-6A09-4ACC-A428-FE2D0E86E039}" srcOrd="0" destOrd="0" presId="urn:microsoft.com/office/officeart/2005/8/layout/list1"/>
    <dgm:cxn modelId="{5481C609-DACD-4C0A-941D-5D30A273363C}" type="presParOf" srcId="{60FB6157-EF9C-4FA0-80BA-BE1D3B792DDA}" destId="{8EA50454-CFAE-477D-82CB-189A1C977587}" srcOrd="1" destOrd="0" presId="urn:microsoft.com/office/officeart/2005/8/layout/list1"/>
    <dgm:cxn modelId="{694F40BF-7CD7-4962-A66C-519275ED684F}" type="presParOf" srcId="{4D5C4A77-439B-4BAA-ABDC-EF5D84E3E0C3}" destId="{C1A3D924-AF5E-432F-8CCF-5454BF92C4BD}" srcOrd="9" destOrd="0" presId="urn:microsoft.com/office/officeart/2005/8/layout/list1"/>
    <dgm:cxn modelId="{CEF1D7C3-BDE6-41C9-B5C2-54E52536A0FA}" type="presParOf" srcId="{4D5C4A77-439B-4BAA-ABDC-EF5D84E3E0C3}" destId="{8FD44B91-2EAB-4BC7-B1BA-D3CEDECACBD3}" srcOrd="10" destOrd="0" presId="urn:microsoft.com/office/officeart/2005/8/layout/list1"/>
    <dgm:cxn modelId="{87CFBE56-A0F0-4434-8004-052EF75C6809}" type="presParOf" srcId="{4D5C4A77-439B-4BAA-ABDC-EF5D84E3E0C3}" destId="{47FF7E11-56A6-487D-A445-4552068DD455}" srcOrd="11" destOrd="0" presId="urn:microsoft.com/office/officeart/2005/8/layout/list1"/>
    <dgm:cxn modelId="{EAF9905B-EEE2-487B-95A9-8348A9D4EFFC}" type="presParOf" srcId="{4D5C4A77-439B-4BAA-ABDC-EF5D84E3E0C3}" destId="{BD2A19D2-C9C1-4415-9CD3-270409F0FF88}" srcOrd="12" destOrd="0" presId="urn:microsoft.com/office/officeart/2005/8/layout/list1"/>
    <dgm:cxn modelId="{7117898B-79B3-406E-8302-8C5A913C6E22}" type="presParOf" srcId="{BD2A19D2-C9C1-4415-9CD3-270409F0FF88}" destId="{C542B9DE-DA02-4DC5-B5DA-26CBACF0FF6C}" srcOrd="0" destOrd="0" presId="urn:microsoft.com/office/officeart/2005/8/layout/list1"/>
    <dgm:cxn modelId="{90B7662C-C165-4EDA-A21A-F3EB80200C81}" type="presParOf" srcId="{BD2A19D2-C9C1-4415-9CD3-270409F0FF88}" destId="{0792FAA7-C568-40DE-83BF-12CCFFB2030C}" srcOrd="1" destOrd="0" presId="urn:microsoft.com/office/officeart/2005/8/layout/list1"/>
    <dgm:cxn modelId="{8532BB65-6848-4F92-A95A-4D30A13C4270}" type="presParOf" srcId="{4D5C4A77-439B-4BAA-ABDC-EF5D84E3E0C3}" destId="{1A9C5E44-FA4B-4BDC-AD99-DCD1544BC16E}" srcOrd="13" destOrd="0" presId="urn:microsoft.com/office/officeart/2005/8/layout/list1"/>
    <dgm:cxn modelId="{F7CD1052-105B-4981-9C74-E62F606BAD25}" type="presParOf" srcId="{4D5C4A77-439B-4BAA-ABDC-EF5D84E3E0C3}" destId="{FA525730-32E9-4162-A855-36F0BC45CBA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4CF96E-D30C-47A0-B21B-47B0FE9B5E8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7587D0C-EE38-46FF-A51B-AA3FE586190D}">
      <dgm:prSet phldrT="[Text]"/>
      <dgm:spPr>
        <a:xfrm rot="5400000">
          <a:off x="-260568" y="261243"/>
          <a:ext cx="1737125" cy="1215987"/>
        </a:xfrm>
        <a:prstGeom prst="chevron">
          <a:avLst/>
        </a:prstGeom>
        <a:solidFill>
          <a:srgbClr val="55379B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55379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Commercial  </a:t>
          </a:r>
          <a:endParaRPr lang="en-GB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4F7D9E4-BD9C-411F-8D32-B1516BFE9824}" type="parTrans" cxnId="{1B57C7FA-31EE-4022-8CC0-602345E692AD}">
      <dgm:prSet/>
      <dgm:spPr/>
      <dgm:t>
        <a:bodyPr/>
        <a:lstStyle/>
        <a:p>
          <a:endParaRPr lang="en-GB"/>
        </a:p>
      </dgm:t>
    </dgm:pt>
    <dgm:pt modelId="{BC5464BF-CE8E-4875-BC2B-44093D2FC605}" type="sibTrans" cxnId="{1B57C7FA-31EE-4022-8CC0-602345E692AD}">
      <dgm:prSet/>
      <dgm:spPr/>
      <dgm:t>
        <a:bodyPr/>
        <a:lstStyle/>
        <a:p>
          <a:endParaRPr lang="en-GB"/>
        </a:p>
      </dgm:t>
    </dgm:pt>
    <dgm:pt modelId="{747DB72F-89E4-4A46-8F9A-B62C3FC76CED}">
      <dgm:prSet phldrT="[Text]" custT="1"/>
      <dgm:spPr>
        <a:xfrm rot="5400000">
          <a:off x="4131666" y="-2894396"/>
          <a:ext cx="1129131" cy="6981714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55379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05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Start up companies, often niche focused (card  / shop) – some have limited funding. Often One Way business </a:t>
          </a:r>
          <a:endParaRPr lang="en-GB" sz="105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18C6F86-289D-4B6D-AF47-D2C71460DCB3}" type="parTrans" cxnId="{FE5BE975-980F-4687-A075-4E74C8FB69F3}">
      <dgm:prSet/>
      <dgm:spPr/>
      <dgm:t>
        <a:bodyPr/>
        <a:lstStyle/>
        <a:p>
          <a:endParaRPr lang="en-GB"/>
        </a:p>
      </dgm:t>
    </dgm:pt>
    <dgm:pt modelId="{3E6E5661-3353-4C4E-B9CF-E26120749E1F}" type="sibTrans" cxnId="{FE5BE975-980F-4687-A075-4E74C8FB69F3}">
      <dgm:prSet/>
      <dgm:spPr/>
      <dgm:t>
        <a:bodyPr/>
        <a:lstStyle/>
        <a:p>
          <a:endParaRPr lang="en-GB"/>
        </a:p>
      </dgm:t>
    </dgm:pt>
    <dgm:pt modelId="{22DC1D19-1C6B-4ED8-B8EE-68BE4AD84700}">
      <dgm:prSet phldrT="[Text]"/>
      <dgm:spPr>
        <a:xfrm rot="5400000">
          <a:off x="-260568" y="1805596"/>
          <a:ext cx="1737125" cy="1215987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rgbClr val="55379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Corporate</a:t>
          </a:r>
          <a:endParaRPr lang="en-GB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A89857F-6EEA-41ED-86BF-8844BC484609}" type="parTrans" cxnId="{1E3948D5-A2E8-437D-86E9-F22EB8346D1A}">
      <dgm:prSet/>
      <dgm:spPr/>
      <dgm:t>
        <a:bodyPr/>
        <a:lstStyle/>
        <a:p>
          <a:endParaRPr lang="en-GB"/>
        </a:p>
      </dgm:t>
    </dgm:pt>
    <dgm:pt modelId="{80ED79BA-62B6-4B8B-A864-D9FC897BDA2F}" type="sibTrans" cxnId="{1E3948D5-A2E8-437D-86E9-F22EB8346D1A}">
      <dgm:prSet/>
      <dgm:spPr/>
      <dgm:t>
        <a:bodyPr/>
        <a:lstStyle/>
        <a:p>
          <a:endParaRPr lang="en-GB"/>
        </a:p>
      </dgm:t>
    </dgm:pt>
    <dgm:pt modelId="{C917C7A6-6627-44AD-8CB8-FB6BA94FA296}">
      <dgm:prSet phldrT="[Text]" custT="1"/>
      <dgm:spPr>
        <a:xfrm rot="5400000">
          <a:off x="4142279" y="-1381263"/>
          <a:ext cx="1129131" cy="6981714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55379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05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Operators expanding footprint</a:t>
          </a:r>
          <a:endParaRPr lang="en-GB" sz="105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32F33F5-E363-455E-B899-115D918F36E9}" type="parTrans" cxnId="{CE499C70-2134-4C81-84F8-F47B81DF9370}">
      <dgm:prSet/>
      <dgm:spPr/>
      <dgm:t>
        <a:bodyPr/>
        <a:lstStyle/>
        <a:p>
          <a:endParaRPr lang="en-GB"/>
        </a:p>
      </dgm:t>
    </dgm:pt>
    <dgm:pt modelId="{13194850-3C71-46B0-AAE7-E35ACFC8BC60}" type="sibTrans" cxnId="{CE499C70-2134-4C81-84F8-F47B81DF9370}">
      <dgm:prSet/>
      <dgm:spPr/>
      <dgm:t>
        <a:bodyPr/>
        <a:lstStyle/>
        <a:p>
          <a:endParaRPr lang="en-GB"/>
        </a:p>
      </dgm:t>
    </dgm:pt>
    <dgm:pt modelId="{75CE5E9D-51B9-4E1D-8F1E-F34768D69365}">
      <dgm:prSet phldrT="[Text]"/>
      <dgm:spPr>
        <a:xfrm rot="5400000">
          <a:off x="4142279" y="-1381263"/>
          <a:ext cx="1129131" cy="6981714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55379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811DBC7-51BE-427C-A5C0-ED5E6EA8521E}" type="parTrans" cxnId="{9D9AB88A-A40D-435A-B1B8-80906321EF42}">
      <dgm:prSet/>
      <dgm:spPr/>
      <dgm:t>
        <a:bodyPr/>
        <a:lstStyle/>
        <a:p>
          <a:endParaRPr lang="en-GB"/>
        </a:p>
      </dgm:t>
    </dgm:pt>
    <dgm:pt modelId="{22F4690E-23DD-4D5F-A913-5BEEA315E0BC}" type="sibTrans" cxnId="{9D9AB88A-A40D-435A-B1B8-80906321EF42}">
      <dgm:prSet/>
      <dgm:spPr/>
      <dgm:t>
        <a:bodyPr/>
        <a:lstStyle/>
        <a:p>
          <a:endParaRPr lang="en-GB"/>
        </a:p>
      </dgm:t>
    </dgm:pt>
    <dgm:pt modelId="{28CEC973-3EA2-4756-99BC-3C006506BB61}">
      <dgm:prSet phldrT="[Text]"/>
      <dgm:spPr>
        <a:xfrm rot="5400000">
          <a:off x="-260568" y="3349950"/>
          <a:ext cx="1737125" cy="1215987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rgbClr val="55379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Technology  </a:t>
          </a:r>
          <a:endParaRPr lang="en-GB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08250E1-FE0C-4210-B141-C478DEC6DD22}" type="parTrans" cxnId="{C4871A09-C233-4DB2-A4DB-ED3C304E8BEE}">
      <dgm:prSet/>
      <dgm:spPr/>
      <dgm:t>
        <a:bodyPr/>
        <a:lstStyle/>
        <a:p>
          <a:endParaRPr lang="en-GB"/>
        </a:p>
      </dgm:t>
    </dgm:pt>
    <dgm:pt modelId="{5ED55A96-B216-4486-B50B-7EEF0F4711CF}" type="sibTrans" cxnId="{C4871A09-C233-4DB2-A4DB-ED3C304E8BEE}">
      <dgm:prSet/>
      <dgm:spPr/>
      <dgm:t>
        <a:bodyPr/>
        <a:lstStyle/>
        <a:p>
          <a:endParaRPr lang="en-GB"/>
        </a:p>
      </dgm:t>
    </dgm:pt>
    <dgm:pt modelId="{BB13946B-DA4A-437F-890C-F57B0B70E730}">
      <dgm:prSet phldrT="[Text]" custT="1"/>
      <dgm:spPr>
        <a:xfrm rot="5400000">
          <a:off x="4142279" y="163090"/>
          <a:ext cx="1129131" cy="6981714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55379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05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Investment and Roll Out of International cable capacity (Satellite reduction)</a:t>
          </a:r>
          <a:endParaRPr lang="en-GB" sz="105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A1E6BBD-8947-4A59-A194-BA5DFB774CB3}" type="parTrans" cxnId="{0F8ECD41-FECE-47A6-A671-9424890EFF37}">
      <dgm:prSet/>
      <dgm:spPr/>
      <dgm:t>
        <a:bodyPr/>
        <a:lstStyle/>
        <a:p>
          <a:endParaRPr lang="en-GB"/>
        </a:p>
      </dgm:t>
    </dgm:pt>
    <dgm:pt modelId="{0BE771D1-01B7-46E8-A214-EADBC4A0379B}" type="sibTrans" cxnId="{0F8ECD41-FECE-47A6-A671-9424890EFF37}">
      <dgm:prSet/>
      <dgm:spPr/>
      <dgm:t>
        <a:bodyPr/>
        <a:lstStyle/>
        <a:p>
          <a:endParaRPr lang="en-GB"/>
        </a:p>
      </dgm:t>
    </dgm:pt>
    <dgm:pt modelId="{F0C438CD-2427-40AE-805D-3F2E16423999}">
      <dgm:prSet phldrT="[Text]" custT="1"/>
      <dgm:spPr>
        <a:xfrm rot="5400000">
          <a:off x="4142279" y="163090"/>
          <a:ext cx="1129131" cy="6981714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55379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05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Migration from TDM  to IP technology and Public IP connectivity</a:t>
          </a:r>
          <a:endParaRPr lang="en-GB" sz="105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C614AAB-ED5F-48FE-A7CB-524E695139FA}" type="parTrans" cxnId="{C1B36A3D-DFCC-4911-8B8C-F35AFE2F9CE3}">
      <dgm:prSet/>
      <dgm:spPr/>
      <dgm:t>
        <a:bodyPr/>
        <a:lstStyle/>
        <a:p>
          <a:endParaRPr lang="en-GB"/>
        </a:p>
      </dgm:t>
    </dgm:pt>
    <dgm:pt modelId="{E3CA111B-A31F-4EF4-943E-125810945DBD}" type="sibTrans" cxnId="{C1B36A3D-DFCC-4911-8B8C-F35AFE2F9CE3}">
      <dgm:prSet/>
      <dgm:spPr/>
      <dgm:t>
        <a:bodyPr/>
        <a:lstStyle/>
        <a:p>
          <a:endParaRPr lang="en-GB"/>
        </a:p>
      </dgm:t>
    </dgm:pt>
    <dgm:pt modelId="{73A9E76C-27D6-4F39-B3D4-BF6B69F65AE5}">
      <dgm:prSet phldrT="[Text]" custT="1"/>
      <dgm:spPr>
        <a:xfrm rot="5400000">
          <a:off x="4142279" y="-1381263"/>
          <a:ext cx="1129131" cy="6981714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55379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05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Acquisition  (DTAG in CEE) </a:t>
          </a:r>
          <a:endParaRPr lang="en-GB" sz="105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F6A320B-0D00-4761-89FD-855B841B8D2A}" type="parTrans" cxnId="{D1CAB073-A003-48C5-B5AC-231A53B26F55}">
      <dgm:prSet/>
      <dgm:spPr/>
      <dgm:t>
        <a:bodyPr/>
        <a:lstStyle/>
        <a:p>
          <a:endParaRPr lang="en-GB"/>
        </a:p>
      </dgm:t>
    </dgm:pt>
    <dgm:pt modelId="{2055FC59-ED30-4123-88DA-F243DB549E66}" type="sibTrans" cxnId="{D1CAB073-A003-48C5-B5AC-231A53B26F55}">
      <dgm:prSet/>
      <dgm:spPr/>
      <dgm:t>
        <a:bodyPr/>
        <a:lstStyle/>
        <a:p>
          <a:endParaRPr lang="en-GB"/>
        </a:p>
      </dgm:t>
    </dgm:pt>
    <dgm:pt modelId="{3ABB774A-5E74-4ABA-A88E-38524942E88B}">
      <dgm:prSet phldrT="[Text]" custT="1"/>
      <dgm:spPr>
        <a:xfrm rot="5400000">
          <a:off x="4142279" y="-1381263"/>
          <a:ext cx="1129131" cy="6981714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55379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05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Development of  Regional or Global Groups – Vodafone, Orange etc  (centralised or Local ops ?)</a:t>
          </a:r>
          <a:endParaRPr lang="en-GB" sz="105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6BD7DAE-B9B7-499A-822F-836796EDD84C}" type="parTrans" cxnId="{273C33AC-F647-4D18-B1D0-DFC2ECDD68CA}">
      <dgm:prSet/>
      <dgm:spPr/>
      <dgm:t>
        <a:bodyPr/>
        <a:lstStyle/>
        <a:p>
          <a:endParaRPr lang="en-GB"/>
        </a:p>
      </dgm:t>
    </dgm:pt>
    <dgm:pt modelId="{A750CE4B-48D3-4CEF-91C9-79F1BB9CC2A8}" type="sibTrans" cxnId="{273C33AC-F647-4D18-B1D0-DFC2ECDD68CA}">
      <dgm:prSet/>
      <dgm:spPr/>
      <dgm:t>
        <a:bodyPr/>
        <a:lstStyle/>
        <a:p>
          <a:endParaRPr lang="en-GB"/>
        </a:p>
      </dgm:t>
    </dgm:pt>
    <dgm:pt modelId="{3268283E-056B-4DC5-BE1A-210172ABD00A}">
      <dgm:prSet phldrT="[Text]" custT="1"/>
      <dgm:spPr>
        <a:xfrm rot="5400000">
          <a:off x="4142279" y="163090"/>
          <a:ext cx="1129131" cy="6981714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55379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05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Proliferation of Mobile  (Smart) phones</a:t>
          </a:r>
          <a:endParaRPr lang="en-GB" sz="105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E4D829B-81B7-432E-B617-23C7FB952A40}" type="parTrans" cxnId="{D94E73EB-1898-47E1-B71D-07904AF44EA2}">
      <dgm:prSet/>
      <dgm:spPr/>
      <dgm:t>
        <a:bodyPr/>
        <a:lstStyle/>
        <a:p>
          <a:endParaRPr lang="en-GB"/>
        </a:p>
      </dgm:t>
    </dgm:pt>
    <dgm:pt modelId="{2B37B647-D80E-4AEA-9C58-348B6B745EE5}" type="sibTrans" cxnId="{D94E73EB-1898-47E1-B71D-07904AF44EA2}">
      <dgm:prSet/>
      <dgm:spPr/>
      <dgm:t>
        <a:bodyPr/>
        <a:lstStyle/>
        <a:p>
          <a:endParaRPr lang="en-GB"/>
        </a:p>
      </dgm:t>
    </dgm:pt>
    <dgm:pt modelId="{FB82FC25-34B5-4053-89AA-AEEB8CA488F9}">
      <dgm:prSet phldrT="[Text]" custT="1"/>
      <dgm:spPr>
        <a:xfrm rot="5400000">
          <a:off x="4142279" y="163090"/>
          <a:ext cx="1129131" cy="6981714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55379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05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OTT  / Bypass players, Skype etc  </a:t>
          </a:r>
          <a:endParaRPr lang="en-GB" sz="105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FB80B2D-32CF-4BD6-ACF3-CF323BBF0114}" type="parTrans" cxnId="{EEA5F0FF-CC20-451C-B9A6-0E3F0E08A381}">
      <dgm:prSet/>
      <dgm:spPr/>
      <dgm:t>
        <a:bodyPr/>
        <a:lstStyle/>
        <a:p>
          <a:endParaRPr lang="en-GB"/>
        </a:p>
      </dgm:t>
    </dgm:pt>
    <dgm:pt modelId="{98BF1F36-508D-4CCD-8D47-CEC122182368}" type="sibTrans" cxnId="{EEA5F0FF-CC20-451C-B9A6-0E3F0E08A381}">
      <dgm:prSet/>
      <dgm:spPr/>
      <dgm:t>
        <a:bodyPr/>
        <a:lstStyle/>
        <a:p>
          <a:endParaRPr lang="en-GB"/>
        </a:p>
      </dgm:t>
    </dgm:pt>
    <dgm:pt modelId="{C9DC9E92-3D70-4AF4-A706-F514478D7E94}">
      <dgm:prSet phldrT="[Text]" custT="1"/>
      <dgm:spPr>
        <a:xfrm rot="5400000">
          <a:off x="4131666" y="-2894396"/>
          <a:ext cx="1129131" cy="6981714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55379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05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Fraud – new technology, providing new opportunities for fraudsters</a:t>
          </a:r>
          <a:endParaRPr lang="en-GB" sz="105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78395AF-4E4F-4026-8100-34B4C432C49D}" type="parTrans" cxnId="{F11EE7C0-0747-4E88-B850-B49E0135D958}">
      <dgm:prSet/>
      <dgm:spPr/>
      <dgm:t>
        <a:bodyPr/>
        <a:lstStyle/>
        <a:p>
          <a:endParaRPr lang="en-GB"/>
        </a:p>
      </dgm:t>
    </dgm:pt>
    <dgm:pt modelId="{88D5EE8C-146F-43C8-A4A0-3556BA6945D7}" type="sibTrans" cxnId="{F11EE7C0-0747-4E88-B850-B49E0135D958}">
      <dgm:prSet/>
      <dgm:spPr/>
      <dgm:t>
        <a:bodyPr/>
        <a:lstStyle/>
        <a:p>
          <a:endParaRPr lang="en-GB"/>
        </a:p>
      </dgm:t>
    </dgm:pt>
    <dgm:pt modelId="{24F0D461-6CCA-435D-90DD-949F84E2E065}">
      <dgm:prSet phldrT="[Text]" custT="1"/>
      <dgm:spPr>
        <a:xfrm rot="5400000">
          <a:off x="4142279" y="-1381263"/>
          <a:ext cx="1129131" cy="6981714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55379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05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Financial focus on Cash Flow and Risk Management</a:t>
          </a:r>
          <a:endParaRPr lang="en-GB" sz="105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AF8BEF8-911A-4D60-B71D-4C588FD00BBE}" type="parTrans" cxnId="{5A2ADC29-22FB-4224-824E-417811CDB401}">
      <dgm:prSet/>
      <dgm:spPr/>
      <dgm:t>
        <a:bodyPr/>
        <a:lstStyle/>
        <a:p>
          <a:endParaRPr lang="en-GB"/>
        </a:p>
      </dgm:t>
    </dgm:pt>
    <dgm:pt modelId="{9C9D3353-9602-41A4-84CD-08D77DC8E111}" type="sibTrans" cxnId="{5A2ADC29-22FB-4224-824E-417811CDB401}">
      <dgm:prSet/>
      <dgm:spPr/>
      <dgm:t>
        <a:bodyPr/>
        <a:lstStyle/>
        <a:p>
          <a:endParaRPr lang="en-GB"/>
        </a:p>
      </dgm:t>
    </dgm:pt>
    <dgm:pt modelId="{FA17CE59-33E8-4C80-9E9D-C05ACD847DF5}">
      <dgm:prSet phldrT="[Text]" custT="1"/>
      <dgm:spPr>
        <a:xfrm rot="5400000">
          <a:off x="4142279" y="-1381263"/>
          <a:ext cx="1129131" cy="6981714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55379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05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Investment in better systems (routing  / margin management)</a:t>
          </a:r>
          <a:endParaRPr lang="en-GB" sz="105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EEA8F0F-E4B8-4CC1-A7E3-0E90F8EF574F}" type="parTrans" cxnId="{92BAD666-F61B-4CFA-A5CD-B969022F4399}">
      <dgm:prSet/>
      <dgm:spPr/>
      <dgm:t>
        <a:bodyPr/>
        <a:lstStyle/>
        <a:p>
          <a:endParaRPr lang="en-GB"/>
        </a:p>
      </dgm:t>
    </dgm:pt>
    <dgm:pt modelId="{EA5BF10E-A4FB-4DB6-9A20-37450F749DBD}" type="sibTrans" cxnId="{92BAD666-F61B-4CFA-A5CD-B969022F4399}">
      <dgm:prSet/>
      <dgm:spPr/>
      <dgm:t>
        <a:bodyPr/>
        <a:lstStyle/>
        <a:p>
          <a:endParaRPr lang="en-GB"/>
        </a:p>
      </dgm:t>
    </dgm:pt>
    <dgm:pt modelId="{FB7B7F4A-D3B0-4F71-BF67-8954ED035BC8}">
      <dgm:prSet phldrT="[Text]" custT="1"/>
      <dgm:spPr>
        <a:xfrm rot="5400000">
          <a:off x="4142279" y="-1381263"/>
          <a:ext cx="1129131" cy="6981714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55379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05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International sanctions  </a:t>
          </a:r>
          <a:endParaRPr lang="en-GB" sz="105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FAE2AF6-6C18-40BD-9334-42CD60E7793D}" type="parTrans" cxnId="{9072D6A8-02D9-46EE-94F8-7C6047B6ABF0}">
      <dgm:prSet/>
      <dgm:spPr/>
      <dgm:t>
        <a:bodyPr/>
        <a:lstStyle/>
        <a:p>
          <a:endParaRPr lang="en-GB"/>
        </a:p>
      </dgm:t>
    </dgm:pt>
    <dgm:pt modelId="{D612B8BF-A19D-4A3F-BC8F-D50A984147FA}" type="sibTrans" cxnId="{9072D6A8-02D9-46EE-94F8-7C6047B6ABF0}">
      <dgm:prSet/>
      <dgm:spPr/>
      <dgm:t>
        <a:bodyPr/>
        <a:lstStyle/>
        <a:p>
          <a:endParaRPr lang="en-GB"/>
        </a:p>
      </dgm:t>
    </dgm:pt>
    <dgm:pt modelId="{4999DAC7-D299-41E3-8502-771637AFE152}">
      <dgm:prSet phldrT="[Text]" custT="1"/>
      <dgm:spPr>
        <a:xfrm rot="5400000">
          <a:off x="4131666" y="-2894396"/>
          <a:ext cx="1129131" cy="6981714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55379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05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Currency Exchange impacts  (weekly revision)</a:t>
          </a:r>
          <a:endParaRPr lang="en-GB" sz="105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F3983DF-17A9-4146-AB95-0584A94E3AD0}" type="parTrans" cxnId="{032ECB0F-D463-4797-BA50-6F8C0FF8F52E}">
      <dgm:prSet/>
      <dgm:spPr/>
      <dgm:t>
        <a:bodyPr/>
        <a:lstStyle/>
        <a:p>
          <a:endParaRPr lang="en-GB"/>
        </a:p>
      </dgm:t>
    </dgm:pt>
    <dgm:pt modelId="{BF107A14-9A6E-46E3-AE1C-66612369322C}" type="sibTrans" cxnId="{032ECB0F-D463-4797-BA50-6F8C0FF8F52E}">
      <dgm:prSet/>
      <dgm:spPr/>
      <dgm:t>
        <a:bodyPr/>
        <a:lstStyle/>
        <a:p>
          <a:endParaRPr lang="en-GB"/>
        </a:p>
      </dgm:t>
    </dgm:pt>
    <dgm:pt modelId="{8E93CBD5-7478-498E-8CEA-EA1B80BB0544}">
      <dgm:prSet phldrT="[Text]" custT="1"/>
      <dgm:spPr>
        <a:xfrm rot="5400000">
          <a:off x="4131666" y="-2894396"/>
          <a:ext cx="1129131" cy="6981714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55379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05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‘A’ End Pricing  / CLI challenges </a:t>
          </a:r>
          <a:endParaRPr lang="en-GB" sz="105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2B6DF57-A83E-456E-9462-D4A452F761B3}" type="parTrans" cxnId="{EFAB29C6-6F26-459D-BC77-AE02D0641737}">
      <dgm:prSet/>
      <dgm:spPr/>
      <dgm:t>
        <a:bodyPr/>
        <a:lstStyle/>
        <a:p>
          <a:endParaRPr lang="en-GB"/>
        </a:p>
      </dgm:t>
    </dgm:pt>
    <dgm:pt modelId="{4E7FA1BE-E54D-4201-B751-AD94DE2A48C3}" type="sibTrans" cxnId="{EFAB29C6-6F26-459D-BC77-AE02D0641737}">
      <dgm:prSet/>
      <dgm:spPr/>
      <dgm:t>
        <a:bodyPr/>
        <a:lstStyle/>
        <a:p>
          <a:endParaRPr lang="en-GB"/>
        </a:p>
      </dgm:t>
    </dgm:pt>
    <dgm:pt modelId="{12F5D3F0-72C0-4CE2-B595-5F3D393A9ABA}">
      <dgm:prSet phldrT="[Text]" custT="1"/>
      <dgm:spPr>
        <a:xfrm rot="5400000">
          <a:off x="4131666" y="-2894396"/>
          <a:ext cx="1129131" cy="6981714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55379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05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Profile restrictions  / Surcharges   (USA etc) </a:t>
          </a:r>
          <a:endParaRPr lang="en-GB" sz="105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B5418E5-87AB-48BF-B4DF-B3ECC9384777}" type="parTrans" cxnId="{DD6D5290-0ECF-4299-BDA5-6A42C2F6B4C5}">
      <dgm:prSet/>
      <dgm:spPr/>
      <dgm:t>
        <a:bodyPr/>
        <a:lstStyle/>
        <a:p>
          <a:endParaRPr lang="en-GB"/>
        </a:p>
      </dgm:t>
    </dgm:pt>
    <dgm:pt modelId="{7097D174-D27A-4911-BBF5-1D2C1410831C}" type="sibTrans" cxnId="{DD6D5290-0ECF-4299-BDA5-6A42C2F6B4C5}">
      <dgm:prSet/>
      <dgm:spPr/>
      <dgm:t>
        <a:bodyPr/>
        <a:lstStyle/>
        <a:p>
          <a:endParaRPr lang="en-GB"/>
        </a:p>
      </dgm:t>
    </dgm:pt>
    <dgm:pt modelId="{CEBA8667-F923-4609-AE3F-46374E9AB46D}">
      <dgm:prSet phldrT="[Text]" custT="1"/>
      <dgm:spPr>
        <a:xfrm rot="5400000">
          <a:off x="4131666" y="-2894396"/>
          <a:ext cx="1129131" cy="6981714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55379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05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Migration for Bilateral Trades (Home Country, committed, 6 months) to Swaps  (multi country, no send or Pay</a:t>
          </a:r>
          <a:r>
            <a:rPr lang="en-GB" sz="9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)</a:t>
          </a:r>
          <a:endParaRPr lang="en-GB" sz="9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CE525C7-4A0E-4F99-8798-F1BCFA3D87FD}" type="parTrans" cxnId="{42552BAD-6583-41B0-9DE8-E4C4212C201C}">
      <dgm:prSet/>
      <dgm:spPr/>
      <dgm:t>
        <a:bodyPr/>
        <a:lstStyle/>
        <a:p>
          <a:endParaRPr lang="en-GB"/>
        </a:p>
      </dgm:t>
    </dgm:pt>
    <dgm:pt modelId="{01FE51F7-E112-45C7-9EED-4449345EFEBC}" type="sibTrans" cxnId="{42552BAD-6583-41B0-9DE8-E4C4212C201C}">
      <dgm:prSet/>
      <dgm:spPr/>
      <dgm:t>
        <a:bodyPr/>
        <a:lstStyle/>
        <a:p>
          <a:endParaRPr lang="en-GB"/>
        </a:p>
      </dgm:t>
    </dgm:pt>
    <dgm:pt modelId="{791A0BE7-786A-40E7-AD42-14ADDAA1BFB4}" type="pres">
      <dgm:prSet presAssocID="{654CF96E-D30C-47A0-B21B-47B0FE9B5E8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C70B530-26A8-4E82-A3AE-0B16D0D64AA3}" type="pres">
      <dgm:prSet presAssocID="{97587D0C-EE38-46FF-A51B-AA3FE586190D}" presName="composite" presStyleCnt="0"/>
      <dgm:spPr/>
    </dgm:pt>
    <dgm:pt modelId="{A9C0FBC8-41F6-4C6E-A506-97191DDA0A79}" type="pres">
      <dgm:prSet presAssocID="{97587D0C-EE38-46FF-A51B-AA3FE586190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E55DEA-FF4B-48FB-A66D-A7300FB251B2}" type="pres">
      <dgm:prSet presAssocID="{97587D0C-EE38-46FF-A51B-AA3FE586190D}" presName="descendantText" presStyleLbl="alignAcc1" presStyleIdx="0" presStyleCnt="3" custLinFactNeighborX="-152" custLinFactNeighborY="276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0DD92C-AAFF-4E2F-B1A9-5924079442CA}" type="pres">
      <dgm:prSet presAssocID="{BC5464BF-CE8E-4875-BC2B-44093D2FC605}" presName="sp" presStyleCnt="0"/>
      <dgm:spPr/>
    </dgm:pt>
    <dgm:pt modelId="{CA35E6D8-F4A8-448F-A5C7-C26598D339A2}" type="pres">
      <dgm:prSet presAssocID="{22DC1D19-1C6B-4ED8-B8EE-68BE4AD84700}" presName="composite" presStyleCnt="0"/>
      <dgm:spPr/>
    </dgm:pt>
    <dgm:pt modelId="{189D79B9-66E9-4750-80EE-172CA042557C}" type="pres">
      <dgm:prSet presAssocID="{22DC1D19-1C6B-4ED8-B8EE-68BE4AD8470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B06E07-9DA4-458B-80CA-E708CDDB76D5}" type="pres">
      <dgm:prSet presAssocID="{22DC1D19-1C6B-4ED8-B8EE-68BE4AD8470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D7B17C-62DB-4910-82C4-EAEE7DF3F6A3}" type="pres">
      <dgm:prSet presAssocID="{80ED79BA-62B6-4B8B-A864-D9FC897BDA2F}" presName="sp" presStyleCnt="0"/>
      <dgm:spPr/>
    </dgm:pt>
    <dgm:pt modelId="{B3ECDF20-C709-4D5B-BF81-BC68457E833F}" type="pres">
      <dgm:prSet presAssocID="{28CEC973-3EA2-4756-99BC-3C006506BB61}" presName="composite" presStyleCnt="0"/>
      <dgm:spPr/>
    </dgm:pt>
    <dgm:pt modelId="{13CAFBA3-0F08-41F5-BA76-054B81BFB295}" type="pres">
      <dgm:prSet presAssocID="{28CEC973-3EA2-4756-99BC-3C006506BB6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F47D41-21AC-4B24-B75B-18E0443DE75D}" type="pres">
      <dgm:prSet presAssocID="{28CEC973-3EA2-4756-99BC-3C006506BB6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7B4BD77-04A9-4CFB-B247-2D2CA79173C0}" type="presOf" srcId="{CEBA8667-F923-4609-AE3F-46374E9AB46D}" destId="{FDE55DEA-FF4B-48FB-A66D-A7300FB251B2}" srcOrd="0" destOrd="5" presId="urn:microsoft.com/office/officeart/2005/8/layout/chevron2"/>
    <dgm:cxn modelId="{EFAB29C6-6F26-459D-BC77-AE02D0641737}" srcId="{97587D0C-EE38-46FF-A51B-AA3FE586190D}" destId="{8E93CBD5-7478-498E-8CEA-EA1B80BB0544}" srcOrd="3" destOrd="0" parTransId="{B2B6DF57-A83E-456E-9462-D4A452F761B3}" sibTransId="{4E7FA1BE-E54D-4201-B751-AD94DE2A48C3}"/>
    <dgm:cxn modelId="{FE5BE975-980F-4687-A075-4E74C8FB69F3}" srcId="{97587D0C-EE38-46FF-A51B-AA3FE586190D}" destId="{747DB72F-89E4-4A46-8F9A-B62C3FC76CED}" srcOrd="0" destOrd="0" parTransId="{F18C6F86-289D-4B6D-AF47-D2C71460DCB3}" sibTransId="{3E6E5661-3353-4C4E-B9CF-E26120749E1F}"/>
    <dgm:cxn modelId="{A5981ADF-0B44-4298-907D-81FB494BE8EE}" type="presOf" srcId="{24F0D461-6CCA-435D-90DD-949F84E2E065}" destId="{00B06E07-9DA4-458B-80CA-E708CDDB76D5}" srcOrd="0" destOrd="4" presId="urn:microsoft.com/office/officeart/2005/8/layout/chevron2"/>
    <dgm:cxn modelId="{68C5843E-03B5-403A-9055-69177F832EEF}" type="presOf" srcId="{97587D0C-EE38-46FF-A51B-AA3FE586190D}" destId="{A9C0FBC8-41F6-4C6E-A506-97191DDA0A79}" srcOrd="0" destOrd="0" presId="urn:microsoft.com/office/officeart/2005/8/layout/chevron2"/>
    <dgm:cxn modelId="{5A2ADC29-22FB-4224-824E-417811CDB401}" srcId="{22DC1D19-1C6B-4ED8-B8EE-68BE4AD84700}" destId="{24F0D461-6CCA-435D-90DD-949F84E2E065}" srcOrd="4" destOrd="0" parTransId="{1AF8BEF8-911A-4D60-B71D-4C588FD00BBE}" sibTransId="{9C9D3353-9602-41A4-84CD-08D77DC8E111}"/>
    <dgm:cxn modelId="{9D9AB88A-A40D-435A-B1B8-80906321EF42}" srcId="{22DC1D19-1C6B-4ED8-B8EE-68BE4AD84700}" destId="{75CE5E9D-51B9-4E1D-8F1E-F34768D69365}" srcOrd="6" destOrd="0" parTransId="{B811DBC7-51BE-427C-A5C0-ED5E6EA8521E}" sibTransId="{22F4690E-23DD-4D5F-A913-5BEEA315E0BC}"/>
    <dgm:cxn modelId="{92BAD666-F61B-4CFA-A5CD-B969022F4399}" srcId="{22DC1D19-1C6B-4ED8-B8EE-68BE4AD84700}" destId="{FA17CE59-33E8-4C80-9E9D-C05ACD847DF5}" srcOrd="3" destOrd="0" parTransId="{FEEA8F0F-E4B8-4CC1-A7E3-0E90F8EF574F}" sibTransId="{EA5BF10E-A4FB-4DB6-9A20-37450F749DBD}"/>
    <dgm:cxn modelId="{829CB270-FC11-428D-B878-239D4BABBEED}" type="presOf" srcId="{C9DC9E92-3D70-4AF4-A706-F514478D7E94}" destId="{FDE55DEA-FF4B-48FB-A66D-A7300FB251B2}" srcOrd="0" destOrd="1" presId="urn:microsoft.com/office/officeart/2005/8/layout/chevron2"/>
    <dgm:cxn modelId="{1697213E-9DBB-41C5-B4AE-C18739A6C9DA}" type="presOf" srcId="{28CEC973-3EA2-4756-99BC-3C006506BB61}" destId="{13CAFBA3-0F08-41F5-BA76-054B81BFB295}" srcOrd="0" destOrd="0" presId="urn:microsoft.com/office/officeart/2005/8/layout/chevron2"/>
    <dgm:cxn modelId="{1FCFABFF-BCC3-48C6-91A1-A29A04771829}" type="presOf" srcId="{22DC1D19-1C6B-4ED8-B8EE-68BE4AD84700}" destId="{189D79B9-66E9-4750-80EE-172CA042557C}" srcOrd="0" destOrd="0" presId="urn:microsoft.com/office/officeart/2005/8/layout/chevron2"/>
    <dgm:cxn modelId="{A52FFDA0-DD74-4A5B-A14A-7BAB6E90DF9F}" type="presOf" srcId="{F0C438CD-2427-40AE-805D-3F2E16423999}" destId="{A5F47D41-21AC-4B24-B75B-18E0443DE75D}" srcOrd="0" destOrd="2" presId="urn:microsoft.com/office/officeart/2005/8/layout/chevron2"/>
    <dgm:cxn modelId="{7704A238-5EB4-450D-8F95-3B807E1E46E3}" type="presOf" srcId="{12F5D3F0-72C0-4CE2-B595-5F3D393A9ABA}" destId="{FDE55DEA-FF4B-48FB-A66D-A7300FB251B2}" srcOrd="0" destOrd="4" presId="urn:microsoft.com/office/officeart/2005/8/layout/chevron2"/>
    <dgm:cxn modelId="{C1B36A3D-DFCC-4911-8B8C-F35AFE2F9CE3}" srcId="{28CEC973-3EA2-4756-99BC-3C006506BB61}" destId="{F0C438CD-2427-40AE-805D-3F2E16423999}" srcOrd="2" destOrd="0" parTransId="{4C614AAB-ED5F-48FE-A7CB-524E695139FA}" sibTransId="{E3CA111B-A31F-4EF4-943E-125810945DBD}"/>
    <dgm:cxn modelId="{0F8ECD41-FECE-47A6-A671-9424890EFF37}" srcId="{28CEC973-3EA2-4756-99BC-3C006506BB61}" destId="{BB13946B-DA4A-437F-890C-F57B0B70E730}" srcOrd="1" destOrd="0" parTransId="{FA1E6BBD-8947-4A59-A194-BA5DFB774CB3}" sibTransId="{0BE771D1-01B7-46E8-A214-EADBC4A0379B}"/>
    <dgm:cxn modelId="{15221166-7503-40BC-8080-DA6B678D410B}" type="presOf" srcId="{FB7B7F4A-D3B0-4F71-BF67-8954ED035BC8}" destId="{00B06E07-9DA4-458B-80CA-E708CDDB76D5}" srcOrd="0" destOrd="5" presId="urn:microsoft.com/office/officeart/2005/8/layout/chevron2"/>
    <dgm:cxn modelId="{EEA5F0FF-CC20-451C-B9A6-0E3F0E08A381}" srcId="{28CEC973-3EA2-4756-99BC-3C006506BB61}" destId="{FB82FC25-34B5-4053-89AA-AEEB8CA488F9}" srcOrd="3" destOrd="0" parTransId="{6FB80B2D-32CF-4BD6-ACF3-CF323BBF0114}" sibTransId="{98BF1F36-508D-4CCD-8D47-CEC122182368}"/>
    <dgm:cxn modelId="{AF50875A-62CF-4212-ACD1-6B4B8DE12B94}" type="presOf" srcId="{3ABB774A-5E74-4ABA-A88E-38524942E88B}" destId="{00B06E07-9DA4-458B-80CA-E708CDDB76D5}" srcOrd="0" destOrd="2" presId="urn:microsoft.com/office/officeart/2005/8/layout/chevron2"/>
    <dgm:cxn modelId="{50B9A3F8-18C7-4414-A50B-9BD463F070C7}" type="presOf" srcId="{FA17CE59-33E8-4C80-9E9D-C05ACD847DF5}" destId="{00B06E07-9DA4-458B-80CA-E708CDDB76D5}" srcOrd="0" destOrd="3" presId="urn:microsoft.com/office/officeart/2005/8/layout/chevron2"/>
    <dgm:cxn modelId="{9072D6A8-02D9-46EE-94F8-7C6047B6ABF0}" srcId="{22DC1D19-1C6B-4ED8-B8EE-68BE4AD84700}" destId="{FB7B7F4A-D3B0-4F71-BF67-8954ED035BC8}" srcOrd="5" destOrd="0" parTransId="{AFAE2AF6-6C18-40BD-9334-42CD60E7793D}" sibTransId="{D612B8BF-A19D-4A3F-BC8F-D50A984147FA}"/>
    <dgm:cxn modelId="{CE499C70-2134-4C81-84F8-F47B81DF9370}" srcId="{22DC1D19-1C6B-4ED8-B8EE-68BE4AD84700}" destId="{C917C7A6-6627-44AD-8CB8-FB6BA94FA296}" srcOrd="0" destOrd="0" parTransId="{C32F33F5-E363-455E-B899-115D918F36E9}" sibTransId="{13194850-3C71-46B0-AAE7-E35ACFC8BC60}"/>
    <dgm:cxn modelId="{F27E8D48-98E4-426E-A95D-09CF31A5A799}" type="presOf" srcId="{747DB72F-89E4-4A46-8F9A-B62C3FC76CED}" destId="{FDE55DEA-FF4B-48FB-A66D-A7300FB251B2}" srcOrd="0" destOrd="0" presId="urn:microsoft.com/office/officeart/2005/8/layout/chevron2"/>
    <dgm:cxn modelId="{D1CAB073-A003-48C5-B5AC-231A53B26F55}" srcId="{22DC1D19-1C6B-4ED8-B8EE-68BE4AD84700}" destId="{73A9E76C-27D6-4F39-B3D4-BF6B69F65AE5}" srcOrd="1" destOrd="0" parTransId="{CF6A320B-0D00-4761-89FD-855B841B8D2A}" sibTransId="{2055FC59-ED30-4123-88DA-F243DB549E66}"/>
    <dgm:cxn modelId="{D94E73EB-1898-47E1-B71D-07904AF44EA2}" srcId="{28CEC973-3EA2-4756-99BC-3C006506BB61}" destId="{3268283E-056B-4DC5-BE1A-210172ABD00A}" srcOrd="0" destOrd="0" parTransId="{8E4D829B-81B7-432E-B617-23C7FB952A40}" sibTransId="{2B37B647-D80E-4AEA-9C58-348B6B745EE5}"/>
    <dgm:cxn modelId="{1E3948D5-A2E8-437D-86E9-F22EB8346D1A}" srcId="{654CF96E-D30C-47A0-B21B-47B0FE9B5E82}" destId="{22DC1D19-1C6B-4ED8-B8EE-68BE4AD84700}" srcOrd="1" destOrd="0" parTransId="{DA89857F-6EEA-41ED-86BF-8844BC484609}" sibTransId="{80ED79BA-62B6-4B8B-A864-D9FC897BDA2F}"/>
    <dgm:cxn modelId="{032ECB0F-D463-4797-BA50-6F8C0FF8F52E}" srcId="{97587D0C-EE38-46FF-A51B-AA3FE586190D}" destId="{4999DAC7-D299-41E3-8502-771637AFE152}" srcOrd="2" destOrd="0" parTransId="{5F3983DF-17A9-4146-AB95-0584A94E3AD0}" sibTransId="{BF107A14-9A6E-46E3-AE1C-66612369322C}"/>
    <dgm:cxn modelId="{EB9BF461-7AE4-46C9-9153-8A50CE9B5562}" type="presOf" srcId="{8E93CBD5-7478-498E-8CEA-EA1B80BB0544}" destId="{FDE55DEA-FF4B-48FB-A66D-A7300FB251B2}" srcOrd="0" destOrd="3" presId="urn:microsoft.com/office/officeart/2005/8/layout/chevron2"/>
    <dgm:cxn modelId="{C4871A09-C233-4DB2-A4DB-ED3C304E8BEE}" srcId="{654CF96E-D30C-47A0-B21B-47B0FE9B5E82}" destId="{28CEC973-3EA2-4756-99BC-3C006506BB61}" srcOrd="2" destOrd="0" parTransId="{B08250E1-FE0C-4210-B141-C478DEC6DD22}" sibTransId="{5ED55A96-B216-4486-B50B-7EEF0F4711CF}"/>
    <dgm:cxn modelId="{273C33AC-F647-4D18-B1D0-DFC2ECDD68CA}" srcId="{22DC1D19-1C6B-4ED8-B8EE-68BE4AD84700}" destId="{3ABB774A-5E74-4ABA-A88E-38524942E88B}" srcOrd="2" destOrd="0" parTransId="{56BD7DAE-B9B7-499A-822F-836796EDD84C}" sibTransId="{A750CE4B-48D3-4CEF-91C9-79F1BB9CC2A8}"/>
    <dgm:cxn modelId="{F11EE7C0-0747-4E88-B850-B49E0135D958}" srcId="{97587D0C-EE38-46FF-A51B-AA3FE586190D}" destId="{C9DC9E92-3D70-4AF4-A706-F514478D7E94}" srcOrd="1" destOrd="0" parTransId="{F78395AF-4E4F-4026-8100-34B4C432C49D}" sibTransId="{88D5EE8C-146F-43C8-A4A0-3556BA6945D7}"/>
    <dgm:cxn modelId="{66819A33-524F-402B-A1B4-3B33701EDE9D}" type="presOf" srcId="{654CF96E-D30C-47A0-B21B-47B0FE9B5E82}" destId="{791A0BE7-786A-40E7-AD42-14ADDAA1BFB4}" srcOrd="0" destOrd="0" presId="urn:microsoft.com/office/officeart/2005/8/layout/chevron2"/>
    <dgm:cxn modelId="{9713DCA8-5971-4F3E-B5A6-E1693D510027}" type="presOf" srcId="{BB13946B-DA4A-437F-890C-F57B0B70E730}" destId="{A5F47D41-21AC-4B24-B75B-18E0443DE75D}" srcOrd="0" destOrd="1" presId="urn:microsoft.com/office/officeart/2005/8/layout/chevron2"/>
    <dgm:cxn modelId="{1B57C7FA-31EE-4022-8CC0-602345E692AD}" srcId="{654CF96E-D30C-47A0-B21B-47B0FE9B5E82}" destId="{97587D0C-EE38-46FF-A51B-AA3FE586190D}" srcOrd="0" destOrd="0" parTransId="{14F7D9E4-BD9C-411F-8D32-B1516BFE9824}" sibTransId="{BC5464BF-CE8E-4875-BC2B-44093D2FC605}"/>
    <dgm:cxn modelId="{A12109F4-B468-491C-A8DE-A844D2305B76}" type="presOf" srcId="{C917C7A6-6627-44AD-8CB8-FB6BA94FA296}" destId="{00B06E07-9DA4-458B-80CA-E708CDDB76D5}" srcOrd="0" destOrd="0" presId="urn:microsoft.com/office/officeart/2005/8/layout/chevron2"/>
    <dgm:cxn modelId="{C1487DAB-81B8-4708-87B6-9B11A3C05AC0}" type="presOf" srcId="{73A9E76C-27D6-4F39-B3D4-BF6B69F65AE5}" destId="{00B06E07-9DA4-458B-80CA-E708CDDB76D5}" srcOrd="0" destOrd="1" presId="urn:microsoft.com/office/officeart/2005/8/layout/chevron2"/>
    <dgm:cxn modelId="{4DA5CC1D-12B5-40CF-AFE3-CADEAE73BD10}" type="presOf" srcId="{75CE5E9D-51B9-4E1D-8F1E-F34768D69365}" destId="{00B06E07-9DA4-458B-80CA-E708CDDB76D5}" srcOrd="0" destOrd="6" presId="urn:microsoft.com/office/officeart/2005/8/layout/chevron2"/>
    <dgm:cxn modelId="{DD6D5290-0ECF-4299-BDA5-6A42C2F6B4C5}" srcId="{97587D0C-EE38-46FF-A51B-AA3FE586190D}" destId="{12F5D3F0-72C0-4CE2-B595-5F3D393A9ABA}" srcOrd="4" destOrd="0" parTransId="{9B5418E5-87AB-48BF-B4DF-B3ECC9384777}" sibTransId="{7097D174-D27A-4911-BBF5-1D2C1410831C}"/>
    <dgm:cxn modelId="{FAABA023-2F40-49EE-8848-7616A8C89D19}" type="presOf" srcId="{3268283E-056B-4DC5-BE1A-210172ABD00A}" destId="{A5F47D41-21AC-4B24-B75B-18E0443DE75D}" srcOrd="0" destOrd="0" presId="urn:microsoft.com/office/officeart/2005/8/layout/chevron2"/>
    <dgm:cxn modelId="{FD54F9CA-1C1F-4705-989E-D2B7039982C1}" type="presOf" srcId="{FB82FC25-34B5-4053-89AA-AEEB8CA488F9}" destId="{A5F47D41-21AC-4B24-B75B-18E0443DE75D}" srcOrd="0" destOrd="3" presId="urn:microsoft.com/office/officeart/2005/8/layout/chevron2"/>
    <dgm:cxn modelId="{6122B1DD-2556-48A3-A792-347EFB61F59C}" type="presOf" srcId="{4999DAC7-D299-41E3-8502-771637AFE152}" destId="{FDE55DEA-FF4B-48FB-A66D-A7300FB251B2}" srcOrd="0" destOrd="2" presId="urn:microsoft.com/office/officeart/2005/8/layout/chevron2"/>
    <dgm:cxn modelId="{42552BAD-6583-41B0-9DE8-E4C4212C201C}" srcId="{97587D0C-EE38-46FF-A51B-AA3FE586190D}" destId="{CEBA8667-F923-4609-AE3F-46374E9AB46D}" srcOrd="5" destOrd="0" parTransId="{8CE525C7-4A0E-4F99-8798-F1BCFA3D87FD}" sibTransId="{01FE51F7-E112-45C7-9EED-4449345EFEBC}"/>
    <dgm:cxn modelId="{5FF1E4E0-FF55-4CE2-8F04-F45DEC18C008}" type="presParOf" srcId="{791A0BE7-786A-40E7-AD42-14ADDAA1BFB4}" destId="{CC70B530-26A8-4E82-A3AE-0B16D0D64AA3}" srcOrd="0" destOrd="0" presId="urn:microsoft.com/office/officeart/2005/8/layout/chevron2"/>
    <dgm:cxn modelId="{ACADC684-9DD6-4826-B043-01CCB9C21D9D}" type="presParOf" srcId="{CC70B530-26A8-4E82-A3AE-0B16D0D64AA3}" destId="{A9C0FBC8-41F6-4C6E-A506-97191DDA0A79}" srcOrd="0" destOrd="0" presId="urn:microsoft.com/office/officeart/2005/8/layout/chevron2"/>
    <dgm:cxn modelId="{DEC19B65-6928-4B4B-B5F5-E37C13B5BAF2}" type="presParOf" srcId="{CC70B530-26A8-4E82-A3AE-0B16D0D64AA3}" destId="{FDE55DEA-FF4B-48FB-A66D-A7300FB251B2}" srcOrd="1" destOrd="0" presId="urn:microsoft.com/office/officeart/2005/8/layout/chevron2"/>
    <dgm:cxn modelId="{4DF7D812-336B-44B3-9662-9A0DA4D780B3}" type="presParOf" srcId="{791A0BE7-786A-40E7-AD42-14ADDAA1BFB4}" destId="{B10DD92C-AAFF-4E2F-B1A9-5924079442CA}" srcOrd="1" destOrd="0" presId="urn:microsoft.com/office/officeart/2005/8/layout/chevron2"/>
    <dgm:cxn modelId="{D9B175B5-0D23-4211-B2AE-384285AF8EB9}" type="presParOf" srcId="{791A0BE7-786A-40E7-AD42-14ADDAA1BFB4}" destId="{CA35E6D8-F4A8-448F-A5C7-C26598D339A2}" srcOrd="2" destOrd="0" presId="urn:microsoft.com/office/officeart/2005/8/layout/chevron2"/>
    <dgm:cxn modelId="{8A88118F-DEB9-4300-A461-ED03964F6186}" type="presParOf" srcId="{CA35E6D8-F4A8-448F-A5C7-C26598D339A2}" destId="{189D79B9-66E9-4750-80EE-172CA042557C}" srcOrd="0" destOrd="0" presId="urn:microsoft.com/office/officeart/2005/8/layout/chevron2"/>
    <dgm:cxn modelId="{A3FB5183-E28B-445B-9110-01DC82E0A91C}" type="presParOf" srcId="{CA35E6D8-F4A8-448F-A5C7-C26598D339A2}" destId="{00B06E07-9DA4-458B-80CA-E708CDDB76D5}" srcOrd="1" destOrd="0" presId="urn:microsoft.com/office/officeart/2005/8/layout/chevron2"/>
    <dgm:cxn modelId="{878D49BE-D760-484C-BA28-16B3EF668BD9}" type="presParOf" srcId="{791A0BE7-786A-40E7-AD42-14ADDAA1BFB4}" destId="{86D7B17C-62DB-4910-82C4-EAEE7DF3F6A3}" srcOrd="3" destOrd="0" presId="urn:microsoft.com/office/officeart/2005/8/layout/chevron2"/>
    <dgm:cxn modelId="{6F5B43AB-618E-40A7-B370-32DFC5D8A0E3}" type="presParOf" srcId="{791A0BE7-786A-40E7-AD42-14ADDAA1BFB4}" destId="{B3ECDF20-C709-4D5B-BF81-BC68457E833F}" srcOrd="4" destOrd="0" presId="urn:microsoft.com/office/officeart/2005/8/layout/chevron2"/>
    <dgm:cxn modelId="{A58AD407-243E-462C-989C-4ABD00E44789}" type="presParOf" srcId="{B3ECDF20-C709-4D5B-BF81-BC68457E833F}" destId="{13CAFBA3-0F08-41F5-BA76-054B81BFB295}" srcOrd="0" destOrd="0" presId="urn:microsoft.com/office/officeart/2005/8/layout/chevron2"/>
    <dgm:cxn modelId="{DE1BDAFF-E822-45DC-ADC0-D5AE94DCF276}" type="presParOf" srcId="{B3ECDF20-C709-4D5B-BF81-BC68457E833F}" destId="{A5F47D41-21AC-4B24-B75B-18E0443DE7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4CF96E-D30C-47A0-B21B-47B0FE9B5E8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7587D0C-EE38-46FF-A51B-AA3FE586190D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 smtClean="0"/>
            <a:t>MSCA </a:t>
          </a:r>
          <a:endParaRPr lang="en-GB" dirty="0"/>
        </a:p>
      </dgm:t>
    </dgm:pt>
    <dgm:pt modelId="{14F7D9E4-BD9C-411F-8D32-B1516BFE9824}" type="parTrans" cxnId="{1B57C7FA-31EE-4022-8CC0-602345E692AD}">
      <dgm:prSet/>
      <dgm:spPr/>
      <dgm:t>
        <a:bodyPr/>
        <a:lstStyle/>
        <a:p>
          <a:endParaRPr lang="en-GB"/>
        </a:p>
      </dgm:t>
    </dgm:pt>
    <dgm:pt modelId="{BC5464BF-CE8E-4875-BC2B-44093D2FC605}" type="sibTrans" cxnId="{1B57C7FA-31EE-4022-8CC0-602345E692AD}">
      <dgm:prSet/>
      <dgm:spPr/>
      <dgm:t>
        <a:bodyPr/>
        <a:lstStyle/>
        <a:p>
          <a:endParaRPr lang="en-GB"/>
        </a:p>
      </dgm:t>
    </dgm:pt>
    <dgm:pt modelId="{747DB72F-89E4-4A46-8F9A-B62C3FC76CED}">
      <dgm:prSet phldrT="[Text]"/>
      <dgm:spPr/>
      <dgm:t>
        <a:bodyPr/>
        <a:lstStyle/>
        <a:p>
          <a:r>
            <a:rPr lang="en-GB" dirty="0" smtClean="0"/>
            <a:t>Master Carrier Service Agreement  (main body of agreement)</a:t>
          </a:r>
          <a:endParaRPr lang="en-GB" dirty="0"/>
        </a:p>
      </dgm:t>
    </dgm:pt>
    <dgm:pt modelId="{F18C6F86-289D-4B6D-AF47-D2C71460DCB3}" type="parTrans" cxnId="{FE5BE975-980F-4687-A075-4E74C8FB69F3}">
      <dgm:prSet/>
      <dgm:spPr/>
      <dgm:t>
        <a:bodyPr/>
        <a:lstStyle/>
        <a:p>
          <a:endParaRPr lang="en-GB"/>
        </a:p>
      </dgm:t>
    </dgm:pt>
    <dgm:pt modelId="{3E6E5661-3353-4C4E-B9CF-E26120749E1F}" type="sibTrans" cxnId="{FE5BE975-980F-4687-A075-4E74C8FB69F3}">
      <dgm:prSet/>
      <dgm:spPr/>
      <dgm:t>
        <a:bodyPr/>
        <a:lstStyle/>
        <a:p>
          <a:endParaRPr lang="en-GB"/>
        </a:p>
      </dgm:t>
    </dgm:pt>
    <dgm:pt modelId="{49F627AD-52F5-46B5-83F9-CC05E748FBF8}">
      <dgm:prSet phldrT="[Text]"/>
      <dgm:spPr/>
      <dgm:t>
        <a:bodyPr/>
        <a:lstStyle/>
        <a:p>
          <a:r>
            <a:rPr lang="en-GB" dirty="0" smtClean="0"/>
            <a:t>Legal – general conditions, Billing etc.</a:t>
          </a:r>
          <a:endParaRPr lang="en-GB" dirty="0"/>
        </a:p>
      </dgm:t>
    </dgm:pt>
    <dgm:pt modelId="{F877B6F9-A056-4EEF-A4DC-9499E5F8D7C6}" type="parTrans" cxnId="{67FCE1B0-189F-4AF7-AFC1-CC0A9C410445}">
      <dgm:prSet/>
      <dgm:spPr/>
      <dgm:t>
        <a:bodyPr/>
        <a:lstStyle/>
        <a:p>
          <a:endParaRPr lang="en-GB"/>
        </a:p>
      </dgm:t>
    </dgm:pt>
    <dgm:pt modelId="{1CDDDD14-5D7C-45DC-B449-F8450604634E}" type="sibTrans" cxnId="{67FCE1B0-189F-4AF7-AFC1-CC0A9C410445}">
      <dgm:prSet/>
      <dgm:spPr/>
      <dgm:t>
        <a:bodyPr/>
        <a:lstStyle/>
        <a:p>
          <a:endParaRPr lang="en-GB"/>
        </a:p>
      </dgm:t>
    </dgm:pt>
    <dgm:pt modelId="{22DC1D19-1C6B-4ED8-B8EE-68BE4AD84700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 smtClean="0"/>
            <a:t>Service schedule </a:t>
          </a:r>
          <a:endParaRPr lang="en-GB" dirty="0"/>
        </a:p>
      </dgm:t>
    </dgm:pt>
    <dgm:pt modelId="{DA89857F-6EEA-41ED-86BF-8844BC484609}" type="parTrans" cxnId="{1E3948D5-A2E8-437D-86E9-F22EB8346D1A}">
      <dgm:prSet/>
      <dgm:spPr/>
      <dgm:t>
        <a:bodyPr/>
        <a:lstStyle/>
        <a:p>
          <a:endParaRPr lang="en-GB"/>
        </a:p>
      </dgm:t>
    </dgm:pt>
    <dgm:pt modelId="{80ED79BA-62B6-4B8B-A864-D9FC897BDA2F}" type="sibTrans" cxnId="{1E3948D5-A2E8-437D-86E9-F22EB8346D1A}">
      <dgm:prSet/>
      <dgm:spPr/>
      <dgm:t>
        <a:bodyPr/>
        <a:lstStyle/>
        <a:p>
          <a:endParaRPr lang="en-GB"/>
        </a:p>
      </dgm:t>
    </dgm:pt>
    <dgm:pt modelId="{C917C7A6-6627-44AD-8CB8-FB6BA94FA296}">
      <dgm:prSet phldrT="[Text]"/>
      <dgm:spPr/>
      <dgm:t>
        <a:bodyPr/>
        <a:lstStyle/>
        <a:p>
          <a:r>
            <a:rPr lang="en-GB" dirty="0" smtClean="0"/>
            <a:t>Product Specific T&amp;C’s, Bilateral, A-Z, Roam Connect etc </a:t>
          </a:r>
          <a:endParaRPr lang="en-GB" dirty="0"/>
        </a:p>
      </dgm:t>
    </dgm:pt>
    <dgm:pt modelId="{C32F33F5-E363-455E-B899-115D918F36E9}" type="parTrans" cxnId="{CE499C70-2134-4C81-84F8-F47B81DF9370}">
      <dgm:prSet/>
      <dgm:spPr/>
      <dgm:t>
        <a:bodyPr/>
        <a:lstStyle/>
        <a:p>
          <a:endParaRPr lang="en-GB"/>
        </a:p>
      </dgm:t>
    </dgm:pt>
    <dgm:pt modelId="{13194850-3C71-46B0-AAE7-E35ACFC8BC60}" type="sibTrans" cxnId="{CE499C70-2134-4C81-84F8-F47B81DF9370}">
      <dgm:prSet/>
      <dgm:spPr/>
      <dgm:t>
        <a:bodyPr/>
        <a:lstStyle/>
        <a:p>
          <a:endParaRPr lang="en-GB"/>
        </a:p>
      </dgm:t>
    </dgm:pt>
    <dgm:pt modelId="{75CE5E9D-51B9-4E1D-8F1E-F34768D69365}">
      <dgm:prSet phldrT="[Text]"/>
      <dgm:spPr/>
      <dgm:t>
        <a:bodyPr/>
        <a:lstStyle/>
        <a:p>
          <a:r>
            <a:rPr lang="en-GB" dirty="0" smtClean="0"/>
            <a:t>Typically 3 – 4 pages</a:t>
          </a:r>
          <a:endParaRPr lang="en-GB" dirty="0"/>
        </a:p>
      </dgm:t>
    </dgm:pt>
    <dgm:pt modelId="{B811DBC7-51BE-427C-A5C0-ED5E6EA8521E}" type="parTrans" cxnId="{9D9AB88A-A40D-435A-B1B8-80906321EF42}">
      <dgm:prSet/>
      <dgm:spPr/>
      <dgm:t>
        <a:bodyPr/>
        <a:lstStyle/>
        <a:p>
          <a:endParaRPr lang="en-GB"/>
        </a:p>
      </dgm:t>
    </dgm:pt>
    <dgm:pt modelId="{22F4690E-23DD-4D5F-A913-5BEEA315E0BC}" type="sibTrans" cxnId="{9D9AB88A-A40D-435A-B1B8-80906321EF42}">
      <dgm:prSet/>
      <dgm:spPr/>
      <dgm:t>
        <a:bodyPr/>
        <a:lstStyle/>
        <a:p>
          <a:endParaRPr lang="en-GB"/>
        </a:p>
      </dgm:t>
    </dgm:pt>
    <dgm:pt modelId="{28CEC973-3EA2-4756-99BC-3C006506BB61}">
      <dgm:prSet phldrT="[Text]"/>
      <dgm:spPr>
        <a:solidFill>
          <a:srgbClr val="33CCFF"/>
        </a:solidFill>
      </dgm:spPr>
      <dgm:t>
        <a:bodyPr/>
        <a:lstStyle/>
        <a:p>
          <a:r>
            <a:rPr lang="en-GB" dirty="0" smtClean="0"/>
            <a:t>Order form </a:t>
          </a:r>
          <a:endParaRPr lang="en-GB" dirty="0"/>
        </a:p>
      </dgm:t>
    </dgm:pt>
    <dgm:pt modelId="{B08250E1-FE0C-4210-B141-C478DEC6DD22}" type="parTrans" cxnId="{C4871A09-C233-4DB2-A4DB-ED3C304E8BEE}">
      <dgm:prSet/>
      <dgm:spPr/>
      <dgm:t>
        <a:bodyPr/>
        <a:lstStyle/>
        <a:p>
          <a:endParaRPr lang="en-GB"/>
        </a:p>
      </dgm:t>
    </dgm:pt>
    <dgm:pt modelId="{5ED55A96-B216-4486-B50B-7EEF0F4711CF}" type="sibTrans" cxnId="{C4871A09-C233-4DB2-A4DB-ED3C304E8BEE}">
      <dgm:prSet/>
      <dgm:spPr/>
      <dgm:t>
        <a:bodyPr/>
        <a:lstStyle/>
        <a:p>
          <a:endParaRPr lang="en-GB"/>
        </a:p>
      </dgm:t>
    </dgm:pt>
    <dgm:pt modelId="{BB13946B-DA4A-437F-890C-F57B0B70E730}">
      <dgm:prSet phldrT="[Text]"/>
      <dgm:spPr/>
      <dgm:t>
        <a:bodyPr/>
        <a:lstStyle/>
        <a:p>
          <a:r>
            <a:rPr lang="en-GB" dirty="0" smtClean="0"/>
            <a:t>1 – 3 pages, contains commercial data inc pricing, that can be updated without reissuing MSCA or Service Schedule. </a:t>
          </a:r>
          <a:endParaRPr lang="en-GB" dirty="0"/>
        </a:p>
      </dgm:t>
    </dgm:pt>
    <dgm:pt modelId="{FA1E6BBD-8947-4A59-A194-BA5DFB774CB3}" type="parTrans" cxnId="{0F8ECD41-FECE-47A6-A671-9424890EFF37}">
      <dgm:prSet/>
      <dgm:spPr/>
      <dgm:t>
        <a:bodyPr/>
        <a:lstStyle/>
        <a:p>
          <a:endParaRPr lang="en-GB"/>
        </a:p>
      </dgm:t>
    </dgm:pt>
    <dgm:pt modelId="{0BE771D1-01B7-46E8-A214-EADBC4A0379B}" type="sibTrans" cxnId="{0F8ECD41-FECE-47A6-A671-9424890EFF37}">
      <dgm:prSet/>
      <dgm:spPr/>
      <dgm:t>
        <a:bodyPr/>
        <a:lstStyle/>
        <a:p>
          <a:endParaRPr lang="en-GB"/>
        </a:p>
      </dgm:t>
    </dgm:pt>
    <dgm:pt modelId="{12565775-CB21-49D1-AC20-293622458682}">
      <dgm:prSet phldrT="[Text]"/>
      <dgm:spPr/>
      <dgm:t>
        <a:bodyPr/>
        <a:lstStyle/>
        <a:p>
          <a:r>
            <a:rPr lang="en-GB" dirty="0" smtClean="0"/>
            <a:t>Approx 16 page document  (entity variations to reflect local regulations and law)</a:t>
          </a:r>
          <a:endParaRPr lang="en-GB" dirty="0"/>
        </a:p>
      </dgm:t>
    </dgm:pt>
    <dgm:pt modelId="{4F7BEC6C-7B8F-4B0F-B053-B59995D907ED}" type="parTrans" cxnId="{E504EEBF-6F70-481F-94BD-ECB13D33F31B}">
      <dgm:prSet/>
      <dgm:spPr/>
      <dgm:t>
        <a:bodyPr/>
        <a:lstStyle/>
        <a:p>
          <a:endParaRPr lang="en-GB"/>
        </a:p>
      </dgm:t>
    </dgm:pt>
    <dgm:pt modelId="{1FF5F55E-5918-45C2-B883-D795BC921921}" type="sibTrans" cxnId="{E504EEBF-6F70-481F-94BD-ECB13D33F31B}">
      <dgm:prSet/>
      <dgm:spPr/>
      <dgm:t>
        <a:bodyPr/>
        <a:lstStyle/>
        <a:p>
          <a:endParaRPr lang="en-GB"/>
        </a:p>
      </dgm:t>
    </dgm:pt>
    <dgm:pt modelId="{0EF7B92A-1308-40FD-AE95-AE904EE2ADAD}">
      <dgm:prSet phldrT="[Text]"/>
      <dgm:spPr/>
      <dgm:t>
        <a:bodyPr/>
        <a:lstStyle/>
        <a:p>
          <a:r>
            <a:rPr lang="en-GB" dirty="0" smtClean="0"/>
            <a:t>Evolved to meet changing environment (recent updates include; Fraud, Termination of Service, anti bribery and corruption, data protection). </a:t>
          </a:r>
          <a:endParaRPr lang="en-GB" dirty="0"/>
        </a:p>
      </dgm:t>
    </dgm:pt>
    <dgm:pt modelId="{A6777784-C88D-4C59-ADE2-7BB5F159260B}" type="parTrans" cxnId="{A070D7D1-A51B-40B4-AE34-05757A49CBAB}">
      <dgm:prSet/>
      <dgm:spPr/>
      <dgm:t>
        <a:bodyPr/>
        <a:lstStyle/>
        <a:p>
          <a:endParaRPr lang="en-GB"/>
        </a:p>
      </dgm:t>
    </dgm:pt>
    <dgm:pt modelId="{2240F0DC-61A0-4DC9-AA1A-C567C965FACC}" type="sibTrans" cxnId="{A070D7D1-A51B-40B4-AE34-05757A49CBAB}">
      <dgm:prSet/>
      <dgm:spPr/>
      <dgm:t>
        <a:bodyPr/>
        <a:lstStyle/>
        <a:p>
          <a:endParaRPr lang="en-GB"/>
        </a:p>
      </dgm:t>
    </dgm:pt>
    <dgm:pt modelId="{9ECB6CC7-B21F-4FC2-9AEC-F564EFFF1C6F}">
      <dgm:prSet phldrT="[Text]"/>
      <dgm:spPr/>
      <dgm:t>
        <a:bodyPr/>
        <a:lstStyle/>
        <a:p>
          <a:r>
            <a:rPr lang="en-GB" dirty="0" smtClean="0"/>
            <a:t>Payment terms – Prepay, 7 day, 15 day, 30 day   -  can be reviewed. </a:t>
          </a:r>
          <a:endParaRPr lang="en-GB" dirty="0"/>
        </a:p>
      </dgm:t>
    </dgm:pt>
    <dgm:pt modelId="{8F02C3EC-BE32-4B34-B77E-D605B200EF7F}" type="parTrans" cxnId="{9001A2DE-2F5B-4ABF-BB6C-4D8DBF582417}">
      <dgm:prSet/>
      <dgm:spPr/>
      <dgm:t>
        <a:bodyPr/>
        <a:lstStyle/>
        <a:p>
          <a:endParaRPr lang="en-GB"/>
        </a:p>
      </dgm:t>
    </dgm:pt>
    <dgm:pt modelId="{8C7B74F3-6913-47C9-A76C-3FC7BDD4B87F}" type="sibTrans" cxnId="{9001A2DE-2F5B-4ABF-BB6C-4D8DBF582417}">
      <dgm:prSet/>
      <dgm:spPr/>
      <dgm:t>
        <a:bodyPr/>
        <a:lstStyle/>
        <a:p>
          <a:endParaRPr lang="en-GB"/>
        </a:p>
      </dgm:t>
    </dgm:pt>
    <dgm:pt modelId="{791A0BE7-786A-40E7-AD42-14ADDAA1BFB4}" type="pres">
      <dgm:prSet presAssocID="{654CF96E-D30C-47A0-B21B-47B0FE9B5E8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C70B530-26A8-4E82-A3AE-0B16D0D64AA3}" type="pres">
      <dgm:prSet presAssocID="{97587D0C-EE38-46FF-A51B-AA3FE586190D}" presName="composite" presStyleCnt="0"/>
      <dgm:spPr/>
    </dgm:pt>
    <dgm:pt modelId="{A9C0FBC8-41F6-4C6E-A506-97191DDA0A79}" type="pres">
      <dgm:prSet presAssocID="{97587D0C-EE38-46FF-A51B-AA3FE586190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E55DEA-FF4B-48FB-A66D-A7300FB251B2}" type="pres">
      <dgm:prSet presAssocID="{97587D0C-EE38-46FF-A51B-AA3FE586190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0DD92C-AAFF-4E2F-B1A9-5924079442CA}" type="pres">
      <dgm:prSet presAssocID="{BC5464BF-CE8E-4875-BC2B-44093D2FC605}" presName="sp" presStyleCnt="0"/>
      <dgm:spPr/>
    </dgm:pt>
    <dgm:pt modelId="{CA35E6D8-F4A8-448F-A5C7-C26598D339A2}" type="pres">
      <dgm:prSet presAssocID="{22DC1D19-1C6B-4ED8-B8EE-68BE4AD84700}" presName="composite" presStyleCnt="0"/>
      <dgm:spPr/>
    </dgm:pt>
    <dgm:pt modelId="{189D79B9-66E9-4750-80EE-172CA042557C}" type="pres">
      <dgm:prSet presAssocID="{22DC1D19-1C6B-4ED8-B8EE-68BE4AD8470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B06E07-9DA4-458B-80CA-E708CDDB76D5}" type="pres">
      <dgm:prSet presAssocID="{22DC1D19-1C6B-4ED8-B8EE-68BE4AD8470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D7B17C-62DB-4910-82C4-EAEE7DF3F6A3}" type="pres">
      <dgm:prSet presAssocID="{80ED79BA-62B6-4B8B-A864-D9FC897BDA2F}" presName="sp" presStyleCnt="0"/>
      <dgm:spPr/>
    </dgm:pt>
    <dgm:pt modelId="{B3ECDF20-C709-4D5B-BF81-BC68457E833F}" type="pres">
      <dgm:prSet presAssocID="{28CEC973-3EA2-4756-99BC-3C006506BB61}" presName="composite" presStyleCnt="0"/>
      <dgm:spPr/>
    </dgm:pt>
    <dgm:pt modelId="{13CAFBA3-0F08-41F5-BA76-054B81BFB295}" type="pres">
      <dgm:prSet presAssocID="{28CEC973-3EA2-4756-99BC-3C006506BB6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F47D41-21AC-4B24-B75B-18E0443DE75D}" type="pres">
      <dgm:prSet presAssocID="{28CEC973-3EA2-4756-99BC-3C006506BB6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DACB4A3-4752-45DD-9E9E-D4366C163CA0}" type="presOf" srcId="{12565775-CB21-49D1-AC20-293622458682}" destId="{FDE55DEA-FF4B-48FB-A66D-A7300FB251B2}" srcOrd="0" destOrd="2" presId="urn:microsoft.com/office/officeart/2005/8/layout/chevron2"/>
    <dgm:cxn modelId="{C4871A09-C233-4DB2-A4DB-ED3C304E8BEE}" srcId="{654CF96E-D30C-47A0-B21B-47B0FE9B5E82}" destId="{28CEC973-3EA2-4756-99BC-3C006506BB61}" srcOrd="2" destOrd="0" parTransId="{B08250E1-FE0C-4210-B141-C478DEC6DD22}" sibTransId="{5ED55A96-B216-4486-B50B-7EEF0F4711CF}"/>
    <dgm:cxn modelId="{FE5BE975-980F-4687-A075-4E74C8FB69F3}" srcId="{97587D0C-EE38-46FF-A51B-AA3FE586190D}" destId="{747DB72F-89E4-4A46-8F9A-B62C3FC76CED}" srcOrd="0" destOrd="0" parTransId="{F18C6F86-289D-4B6D-AF47-D2C71460DCB3}" sibTransId="{3E6E5661-3353-4C4E-B9CF-E26120749E1F}"/>
    <dgm:cxn modelId="{E504EEBF-6F70-481F-94BD-ECB13D33F31B}" srcId="{97587D0C-EE38-46FF-A51B-AA3FE586190D}" destId="{12565775-CB21-49D1-AC20-293622458682}" srcOrd="2" destOrd="0" parTransId="{4F7BEC6C-7B8F-4B0F-B053-B59995D907ED}" sibTransId="{1FF5F55E-5918-45C2-B883-D795BC921921}"/>
    <dgm:cxn modelId="{9616A51D-ED31-490B-BB72-A8A1F4B0FD3D}" type="presOf" srcId="{747DB72F-89E4-4A46-8F9A-B62C3FC76CED}" destId="{FDE55DEA-FF4B-48FB-A66D-A7300FB251B2}" srcOrd="0" destOrd="0" presId="urn:microsoft.com/office/officeart/2005/8/layout/chevron2"/>
    <dgm:cxn modelId="{75C6CF07-CE05-4664-AC84-4AC86042A60F}" type="presOf" srcId="{9ECB6CC7-B21F-4FC2-9AEC-F564EFFF1C6F}" destId="{A5F47D41-21AC-4B24-B75B-18E0443DE75D}" srcOrd="0" destOrd="1" presId="urn:microsoft.com/office/officeart/2005/8/layout/chevron2"/>
    <dgm:cxn modelId="{1E3948D5-A2E8-437D-86E9-F22EB8346D1A}" srcId="{654CF96E-D30C-47A0-B21B-47B0FE9B5E82}" destId="{22DC1D19-1C6B-4ED8-B8EE-68BE4AD84700}" srcOrd="1" destOrd="0" parTransId="{DA89857F-6EEA-41ED-86BF-8844BC484609}" sibTransId="{80ED79BA-62B6-4B8B-A864-D9FC897BDA2F}"/>
    <dgm:cxn modelId="{0F8ECD41-FECE-47A6-A671-9424890EFF37}" srcId="{28CEC973-3EA2-4756-99BC-3C006506BB61}" destId="{BB13946B-DA4A-437F-890C-F57B0B70E730}" srcOrd="0" destOrd="0" parTransId="{FA1E6BBD-8947-4A59-A194-BA5DFB774CB3}" sibTransId="{0BE771D1-01B7-46E8-A214-EADBC4A0379B}"/>
    <dgm:cxn modelId="{BDEE5238-F589-4ABF-AD06-77189D4A0A3D}" type="presOf" srcId="{75CE5E9D-51B9-4E1D-8F1E-F34768D69365}" destId="{00B06E07-9DA4-458B-80CA-E708CDDB76D5}" srcOrd="0" destOrd="1" presId="urn:microsoft.com/office/officeart/2005/8/layout/chevron2"/>
    <dgm:cxn modelId="{A070D7D1-A51B-40B4-AE34-05757A49CBAB}" srcId="{97587D0C-EE38-46FF-A51B-AA3FE586190D}" destId="{0EF7B92A-1308-40FD-AE95-AE904EE2ADAD}" srcOrd="3" destOrd="0" parTransId="{A6777784-C88D-4C59-ADE2-7BB5F159260B}" sibTransId="{2240F0DC-61A0-4DC9-AA1A-C567C965FACC}"/>
    <dgm:cxn modelId="{9DC9D37B-A401-4392-8423-7AFB6FAFCEEA}" type="presOf" srcId="{654CF96E-D30C-47A0-B21B-47B0FE9B5E82}" destId="{791A0BE7-786A-40E7-AD42-14ADDAA1BFB4}" srcOrd="0" destOrd="0" presId="urn:microsoft.com/office/officeart/2005/8/layout/chevron2"/>
    <dgm:cxn modelId="{B0745D79-4C0C-41E6-B8D8-4A86CED4A953}" type="presOf" srcId="{BB13946B-DA4A-437F-890C-F57B0B70E730}" destId="{A5F47D41-21AC-4B24-B75B-18E0443DE75D}" srcOrd="0" destOrd="0" presId="urn:microsoft.com/office/officeart/2005/8/layout/chevron2"/>
    <dgm:cxn modelId="{39A1D127-EA19-4E2E-8291-E0C7DDC42288}" type="presOf" srcId="{22DC1D19-1C6B-4ED8-B8EE-68BE4AD84700}" destId="{189D79B9-66E9-4750-80EE-172CA042557C}" srcOrd="0" destOrd="0" presId="urn:microsoft.com/office/officeart/2005/8/layout/chevron2"/>
    <dgm:cxn modelId="{1B57C7FA-31EE-4022-8CC0-602345E692AD}" srcId="{654CF96E-D30C-47A0-B21B-47B0FE9B5E82}" destId="{97587D0C-EE38-46FF-A51B-AA3FE586190D}" srcOrd="0" destOrd="0" parTransId="{14F7D9E4-BD9C-411F-8D32-B1516BFE9824}" sibTransId="{BC5464BF-CE8E-4875-BC2B-44093D2FC605}"/>
    <dgm:cxn modelId="{66BB6120-A464-42F9-80BD-2154B100327D}" type="presOf" srcId="{C917C7A6-6627-44AD-8CB8-FB6BA94FA296}" destId="{00B06E07-9DA4-458B-80CA-E708CDDB76D5}" srcOrd="0" destOrd="0" presId="urn:microsoft.com/office/officeart/2005/8/layout/chevron2"/>
    <dgm:cxn modelId="{9D9AB88A-A40D-435A-B1B8-80906321EF42}" srcId="{22DC1D19-1C6B-4ED8-B8EE-68BE4AD84700}" destId="{75CE5E9D-51B9-4E1D-8F1E-F34768D69365}" srcOrd="1" destOrd="0" parTransId="{B811DBC7-51BE-427C-A5C0-ED5E6EA8521E}" sibTransId="{22F4690E-23DD-4D5F-A913-5BEEA315E0BC}"/>
    <dgm:cxn modelId="{7280264F-1B94-4463-A202-B87177BA4EBA}" type="presOf" srcId="{0EF7B92A-1308-40FD-AE95-AE904EE2ADAD}" destId="{FDE55DEA-FF4B-48FB-A66D-A7300FB251B2}" srcOrd="0" destOrd="3" presId="urn:microsoft.com/office/officeart/2005/8/layout/chevron2"/>
    <dgm:cxn modelId="{ACBEDE3E-0D53-404C-B943-68505740CF79}" type="presOf" srcId="{49F627AD-52F5-46B5-83F9-CC05E748FBF8}" destId="{FDE55DEA-FF4B-48FB-A66D-A7300FB251B2}" srcOrd="0" destOrd="1" presId="urn:microsoft.com/office/officeart/2005/8/layout/chevron2"/>
    <dgm:cxn modelId="{CE499C70-2134-4C81-84F8-F47B81DF9370}" srcId="{22DC1D19-1C6B-4ED8-B8EE-68BE4AD84700}" destId="{C917C7A6-6627-44AD-8CB8-FB6BA94FA296}" srcOrd="0" destOrd="0" parTransId="{C32F33F5-E363-455E-B899-115D918F36E9}" sibTransId="{13194850-3C71-46B0-AAE7-E35ACFC8BC60}"/>
    <dgm:cxn modelId="{F1F67055-C8F6-43F9-884E-CC9A5C51E3E7}" type="presOf" srcId="{28CEC973-3EA2-4756-99BC-3C006506BB61}" destId="{13CAFBA3-0F08-41F5-BA76-054B81BFB295}" srcOrd="0" destOrd="0" presId="urn:microsoft.com/office/officeart/2005/8/layout/chevron2"/>
    <dgm:cxn modelId="{67FCE1B0-189F-4AF7-AFC1-CC0A9C410445}" srcId="{97587D0C-EE38-46FF-A51B-AA3FE586190D}" destId="{49F627AD-52F5-46B5-83F9-CC05E748FBF8}" srcOrd="1" destOrd="0" parTransId="{F877B6F9-A056-4EEF-A4DC-9499E5F8D7C6}" sibTransId="{1CDDDD14-5D7C-45DC-B449-F8450604634E}"/>
    <dgm:cxn modelId="{9001A2DE-2F5B-4ABF-BB6C-4D8DBF582417}" srcId="{28CEC973-3EA2-4756-99BC-3C006506BB61}" destId="{9ECB6CC7-B21F-4FC2-9AEC-F564EFFF1C6F}" srcOrd="1" destOrd="0" parTransId="{8F02C3EC-BE32-4B34-B77E-D605B200EF7F}" sibTransId="{8C7B74F3-6913-47C9-A76C-3FC7BDD4B87F}"/>
    <dgm:cxn modelId="{F3D17304-3D01-4247-950D-CF0538FBBB01}" type="presOf" srcId="{97587D0C-EE38-46FF-A51B-AA3FE586190D}" destId="{A9C0FBC8-41F6-4C6E-A506-97191DDA0A79}" srcOrd="0" destOrd="0" presId="urn:microsoft.com/office/officeart/2005/8/layout/chevron2"/>
    <dgm:cxn modelId="{692EE474-BEEB-4412-A33E-161EDFEC2567}" type="presParOf" srcId="{791A0BE7-786A-40E7-AD42-14ADDAA1BFB4}" destId="{CC70B530-26A8-4E82-A3AE-0B16D0D64AA3}" srcOrd="0" destOrd="0" presId="urn:microsoft.com/office/officeart/2005/8/layout/chevron2"/>
    <dgm:cxn modelId="{A2C6B45F-F418-4652-8099-8F3E41734456}" type="presParOf" srcId="{CC70B530-26A8-4E82-A3AE-0B16D0D64AA3}" destId="{A9C0FBC8-41F6-4C6E-A506-97191DDA0A79}" srcOrd="0" destOrd="0" presId="urn:microsoft.com/office/officeart/2005/8/layout/chevron2"/>
    <dgm:cxn modelId="{0FE0B128-8E57-4090-A951-79A7F11A947B}" type="presParOf" srcId="{CC70B530-26A8-4E82-A3AE-0B16D0D64AA3}" destId="{FDE55DEA-FF4B-48FB-A66D-A7300FB251B2}" srcOrd="1" destOrd="0" presId="urn:microsoft.com/office/officeart/2005/8/layout/chevron2"/>
    <dgm:cxn modelId="{353B895D-3437-4A8D-9682-4157C01E572B}" type="presParOf" srcId="{791A0BE7-786A-40E7-AD42-14ADDAA1BFB4}" destId="{B10DD92C-AAFF-4E2F-B1A9-5924079442CA}" srcOrd="1" destOrd="0" presId="urn:microsoft.com/office/officeart/2005/8/layout/chevron2"/>
    <dgm:cxn modelId="{6A1E406A-42B9-4A73-9262-E3D1EA700553}" type="presParOf" srcId="{791A0BE7-786A-40E7-AD42-14ADDAA1BFB4}" destId="{CA35E6D8-F4A8-448F-A5C7-C26598D339A2}" srcOrd="2" destOrd="0" presId="urn:microsoft.com/office/officeart/2005/8/layout/chevron2"/>
    <dgm:cxn modelId="{D7FD2679-1621-45BC-A16D-48CBFE8717D6}" type="presParOf" srcId="{CA35E6D8-F4A8-448F-A5C7-C26598D339A2}" destId="{189D79B9-66E9-4750-80EE-172CA042557C}" srcOrd="0" destOrd="0" presId="urn:microsoft.com/office/officeart/2005/8/layout/chevron2"/>
    <dgm:cxn modelId="{CA2244C7-0670-44A2-9D01-A522B90B3C61}" type="presParOf" srcId="{CA35E6D8-F4A8-448F-A5C7-C26598D339A2}" destId="{00B06E07-9DA4-458B-80CA-E708CDDB76D5}" srcOrd="1" destOrd="0" presId="urn:microsoft.com/office/officeart/2005/8/layout/chevron2"/>
    <dgm:cxn modelId="{A0F3CE70-29E4-4245-94A8-BB059BF1F796}" type="presParOf" srcId="{791A0BE7-786A-40E7-AD42-14ADDAA1BFB4}" destId="{86D7B17C-62DB-4910-82C4-EAEE7DF3F6A3}" srcOrd="3" destOrd="0" presId="urn:microsoft.com/office/officeart/2005/8/layout/chevron2"/>
    <dgm:cxn modelId="{E0C1F715-D3EC-4AF3-84CF-43D97276EFAB}" type="presParOf" srcId="{791A0BE7-786A-40E7-AD42-14ADDAA1BFB4}" destId="{B3ECDF20-C709-4D5B-BF81-BC68457E833F}" srcOrd="4" destOrd="0" presId="urn:microsoft.com/office/officeart/2005/8/layout/chevron2"/>
    <dgm:cxn modelId="{91F5C7A7-0C85-486A-AB2C-89FD799CEBD0}" type="presParOf" srcId="{B3ECDF20-C709-4D5B-BF81-BC68457E833F}" destId="{13CAFBA3-0F08-41F5-BA76-054B81BFB295}" srcOrd="0" destOrd="0" presId="urn:microsoft.com/office/officeart/2005/8/layout/chevron2"/>
    <dgm:cxn modelId="{D61A6116-E41F-46A8-B381-3E3BB887AA38}" type="presParOf" srcId="{B3ECDF20-C709-4D5B-BF81-BC68457E833F}" destId="{A5F47D41-21AC-4B24-B75B-18E0443DE7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C4D224-9F68-4CAE-A12E-F0B082E9DBDA}" type="doc">
      <dgm:prSet loTypeId="urn:microsoft.com/office/officeart/2005/8/layout/list1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D104B11-4C48-479E-BE02-D6227B7DBDAD}">
      <dgm:prSet phldrT="[Text]"/>
      <dgm:spPr>
        <a:xfrm>
          <a:off x="304800" y="967255"/>
          <a:ext cx="4267200" cy="354240"/>
        </a:xfrm>
        <a:prstGeom prst="roundRect">
          <a:avLst/>
        </a:prstGeom>
        <a:solidFill>
          <a:srgbClr val="FF379B">
            <a:hueOff val="-2639969"/>
            <a:satOff val="-626"/>
            <a:lumOff val="-6274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GB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New Carriers – NCIP process  </a:t>
          </a:r>
          <a:endParaRPr lang="en-GB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B255988-0AA1-471C-8437-17D8C1BBC451}" type="parTrans" cxnId="{54FD41D2-1A46-437E-AB06-E7F91B518154}">
      <dgm:prSet/>
      <dgm:spPr/>
      <dgm:t>
        <a:bodyPr/>
        <a:lstStyle/>
        <a:p>
          <a:endParaRPr lang="en-GB"/>
        </a:p>
      </dgm:t>
    </dgm:pt>
    <dgm:pt modelId="{E703D5B9-6643-4D6E-A6D9-1AB1669E9827}" type="sibTrans" cxnId="{54FD41D2-1A46-437E-AB06-E7F91B518154}">
      <dgm:prSet/>
      <dgm:spPr/>
      <dgm:t>
        <a:bodyPr/>
        <a:lstStyle/>
        <a:p>
          <a:endParaRPr lang="en-GB"/>
        </a:p>
      </dgm:t>
    </dgm:pt>
    <dgm:pt modelId="{D7B75608-ABC5-47F3-94FA-442BC4D893A3}">
      <dgm:prSet/>
      <dgm:spPr>
        <a:xfrm>
          <a:off x="272902" y="201969"/>
          <a:ext cx="4267200" cy="354240"/>
        </a:xfrm>
        <a:prstGeom prst="roundRect">
          <a:avLst/>
        </a:prstGeom>
        <a:solidFill>
          <a:srgbClr val="FF379B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GB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Upgrading to CSG / Ascade system for core functions</a:t>
          </a:r>
          <a:endParaRPr lang="en-GB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67FA055-EBD1-4071-8B01-E9A322E3696C}" type="parTrans" cxnId="{1882535A-E492-464A-88B6-6DC97876EFEA}">
      <dgm:prSet/>
      <dgm:spPr/>
      <dgm:t>
        <a:bodyPr/>
        <a:lstStyle/>
        <a:p>
          <a:endParaRPr lang="en-GB"/>
        </a:p>
      </dgm:t>
    </dgm:pt>
    <dgm:pt modelId="{AB32281F-DE73-4551-AE18-9AA30EA9037C}" type="sibTrans" cxnId="{1882535A-E492-464A-88B6-6DC97876EFEA}">
      <dgm:prSet/>
      <dgm:spPr/>
      <dgm:t>
        <a:bodyPr/>
        <a:lstStyle/>
        <a:p>
          <a:endParaRPr lang="en-GB"/>
        </a:p>
      </dgm:t>
    </dgm:pt>
    <dgm:pt modelId="{C0EC7F30-4414-414B-BD87-140F8B3849A3}">
      <dgm:prSet/>
      <dgm:spPr>
        <a:xfrm>
          <a:off x="0" y="2970114"/>
          <a:ext cx="6096000" cy="869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F379B">
              <a:hueOff val="-7919907"/>
              <a:satOff val="-1878"/>
              <a:lumOff val="-18821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Electronic Signature (Adobe system) – standard software</a:t>
          </a: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C211CF0-26D4-4A2F-8B18-86990A802C64}" type="parTrans" cxnId="{2115013B-A32E-403D-992D-0AB7946C7804}">
      <dgm:prSet/>
      <dgm:spPr/>
      <dgm:t>
        <a:bodyPr/>
        <a:lstStyle/>
        <a:p>
          <a:endParaRPr lang="en-GB"/>
        </a:p>
      </dgm:t>
    </dgm:pt>
    <dgm:pt modelId="{CA06E71A-6783-4DA8-91C8-58BBE56E746C}" type="sibTrans" cxnId="{2115013B-A32E-403D-992D-0AB7946C7804}">
      <dgm:prSet/>
      <dgm:spPr/>
      <dgm:t>
        <a:bodyPr/>
        <a:lstStyle/>
        <a:p>
          <a:endParaRPr lang="en-GB"/>
        </a:p>
      </dgm:t>
    </dgm:pt>
    <dgm:pt modelId="{C576EA00-E800-4495-A5A6-70FC9C80D10B}">
      <dgm:prSet phldrT="[Text]"/>
      <dgm:spPr>
        <a:xfrm>
          <a:off x="304800" y="2792995"/>
          <a:ext cx="4267200" cy="354240"/>
        </a:xfrm>
        <a:prstGeom prst="roundRect">
          <a:avLst/>
        </a:prstGeom>
        <a:solidFill>
          <a:srgbClr val="FF379B">
            <a:hueOff val="-7919907"/>
            <a:satOff val="-1878"/>
            <a:lumOff val="-18821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GB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r>
            <a:rPr lang="en-GB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Commercial </a:t>
          </a:r>
        </a:p>
        <a:p>
          <a:endParaRPr lang="en-GB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B3D1DD5-D8E3-4CAA-993B-8CE62D39EB4F}" type="sibTrans" cxnId="{CFDCD077-FDB8-427C-9D34-9A61284E0FEC}">
      <dgm:prSet/>
      <dgm:spPr/>
      <dgm:t>
        <a:bodyPr/>
        <a:lstStyle/>
        <a:p>
          <a:endParaRPr lang="en-GB"/>
        </a:p>
      </dgm:t>
    </dgm:pt>
    <dgm:pt modelId="{6EB6253B-A89D-4EFD-ACBB-C82545351A80}" type="parTrans" cxnId="{CFDCD077-FDB8-427C-9D34-9A61284E0FEC}">
      <dgm:prSet/>
      <dgm:spPr/>
      <dgm:t>
        <a:bodyPr/>
        <a:lstStyle/>
        <a:p>
          <a:endParaRPr lang="en-GB"/>
        </a:p>
      </dgm:t>
    </dgm:pt>
    <dgm:pt modelId="{92B93897-418B-469D-A16D-A167B0417A61}">
      <dgm:prSet/>
      <dgm:spPr>
        <a:xfrm>
          <a:off x="0" y="1144375"/>
          <a:ext cx="6096000" cy="6615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F379B">
              <a:hueOff val="-2639969"/>
              <a:satOff val="-626"/>
              <a:lumOff val="-6274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smaller, stat ups - introduces additional risk (Pre Pay, Due Diligence, Sanctions) </a:t>
          </a: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8B6AFBD-A296-4EAA-9A09-14288F5A818E}" type="sibTrans" cxnId="{1E7CFE5E-F0EB-47D2-8E47-46694CE4C71B}">
      <dgm:prSet/>
      <dgm:spPr/>
      <dgm:t>
        <a:bodyPr/>
        <a:lstStyle/>
        <a:p>
          <a:endParaRPr lang="en-GB"/>
        </a:p>
      </dgm:t>
    </dgm:pt>
    <dgm:pt modelId="{3B978234-B80E-46D8-B5A2-552B6B3DE299}" type="parTrans" cxnId="{1E7CFE5E-F0EB-47D2-8E47-46694CE4C71B}">
      <dgm:prSet/>
      <dgm:spPr/>
      <dgm:t>
        <a:bodyPr/>
        <a:lstStyle/>
        <a:p>
          <a:endParaRPr lang="en-GB"/>
        </a:p>
      </dgm:t>
    </dgm:pt>
    <dgm:pt modelId="{459547C5-93F5-4191-83B4-3B1746F4C4D4}">
      <dgm:prSet/>
      <dgm:spPr>
        <a:xfrm>
          <a:off x="0" y="401604"/>
          <a:ext cx="6096000" cy="50085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F379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Pricing, Routing, Supplier Rates loading, Margin Management (2 hrs), </a:t>
          </a: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0DC76B0-FD22-4D16-B807-5481DFEFF4F6}" type="parTrans" cxnId="{01782C25-45A4-436B-A107-D9A4E6C2DE78}">
      <dgm:prSet/>
      <dgm:spPr/>
      <dgm:t>
        <a:bodyPr/>
        <a:lstStyle/>
        <a:p>
          <a:endParaRPr lang="en-GB"/>
        </a:p>
      </dgm:t>
    </dgm:pt>
    <dgm:pt modelId="{058EF344-5C27-4880-8960-CE58183CD45E}" type="sibTrans" cxnId="{01782C25-45A4-436B-A107-D9A4E6C2DE78}">
      <dgm:prSet/>
      <dgm:spPr/>
      <dgm:t>
        <a:bodyPr/>
        <a:lstStyle/>
        <a:p>
          <a:endParaRPr lang="en-GB"/>
        </a:p>
      </dgm:t>
    </dgm:pt>
    <dgm:pt modelId="{EDA06147-0895-4B25-8700-BAA15C5BD281}">
      <dgm:prSet phldrT="[Text]"/>
      <dgm:spPr>
        <a:xfrm>
          <a:off x="304800" y="1870675"/>
          <a:ext cx="4267200" cy="354240"/>
        </a:xfrm>
        <a:prstGeom prst="roundRect">
          <a:avLst/>
        </a:prstGeom>
        <a:solidFill>
          <a:srgbClr val="FF379B">
            <a:hueOff val="-5279938"/>
            <a:satOff val="-1252"/>
            <a:lumOff val="-12547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GB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Intra Nodal Business</a:t>
          </a:r>
        </a:p>
      </dgm:t>
    </dgm:pt>
    <dgm:pt modelId="{79981BC4-38DF-4243-B72A-7E90F9DA7E53}" type="sibTrans" cxnId="{651CEDF4-38C5-4276-AB03-A711BA2CFB0B}">
      <dgm:prSet/>
      <dgm:spPr/>
      <dgm:t>
        <a:bodyPr/>
        <a:lstStyle/>
        <a:p>
          <a:endParaRPr lang="en-GB"/>
        </a:p>
      </dgm:t>
    </dgm:pt>
    <dgm:pt modelId="{4C9DBB10-C878-471F-8DCE-5EAAD8BF7A8A}" type="parTrans" cxnId="{651CEDF4-38C5-4276-AB03-A711BA2CFB0B}">
      <dgm:prSet/>
      <dgm:spPr/>
      <dgm:t>
        <a:bodyPr/>
        <a:lstStyle/>
        <a:p>
          <a:endParaRPr lang="en-GB"/>
        </a:p>
      </dgm:t>
    </dgm:pt>
    <dgm:pt modelId="{579F95A3-6B07-42B1-B7E2-E673C4E23508}">
      <dgm:prSet/>
      <dgm:spPr>
        <a:xfrm>
          <a:off x="0" y="2010268"/>
          <a:ext cx="6096000" cy="680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F379B">
              <a:hueOff val="-5279938"/>
              <a:satOff val="-1252"/>
              <a:lumOff val="-12547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Centralised Pricing and Routing</a:t>
          </a: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E1A94A7-5072-4CA2-A838-903C6AADC989}" type="parTrans" cxnId="{7AFFF632-07CD-4AF9-8227-ADDA9214BF1A}">
      <dgm:prSet/>
      <dgm:spPr/>
      <dgm:t>
        <a:bodyPr/>
        <a:lstStyle/>
        <a:p>
          <a:endParaRPr lang="en-GB"/>
        </a:p>
      </dgm:t>
    </dgm:pt>
    <dgm:pt modelId="{089325DA-0BE2-4A30-B151-A64C1CC33085}" type="sibTrans" cxnId="{7AFFF632-07CD-4AF9-8227-ADDA9214BF1A}">
      <dgm:prSet/>
      <dgm:spPr/>
      <dgm:t>
        <a:bodyPr/>
        <a:lstStyle/>
        <a:p>
          <a:endParaRPr lang="en-GB"/>
        </a:p>
      </dgm:t>
    </dgm:pt>
    <dgm:pt modelId="{35A09C67-EA31-4069-8A81-A672FCAF3121}">
      <dgm:prSet/>
      <dgm:spPr>
        <a:xfrm>
          <a:off x="0" y="2010268"/>
          <a:ext cx="6096000" cy="680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F379B">
              <a:hueOff val="-5279938"/>
              <a:satOff val="-1252"/>
              <a:lumOff val="-12547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New investment using common technology  </a:t>
          </a: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34353A6-7051-4179-95FA-C33786ED61AF}" type="parTrans" cxnId="{EF64E086-28BE-4FF4-BBB4-61F3FC120C7A}">
      <dgm:prSet/>
      <dgm:spPr/>
      <dgm:t>
        <a:bodyPr/>
        <a:lstStyle/>
        <a:p>
          <a:endParaRPr lang="en-GB"/>
        </a:p>
      </dgm:t>
    </dgm:pt>
    <dgm:pt modelId="{26D52A63-F930-4901-94BA-0DE70830C4CA}" type="sibTrans" cxnId="{EF64E086-28BE-4FF4-BBB4-61F3FC120C7A}">
      <dgm:prSet/>
      <dgm:spPr/>
      <dgm:t>
        <a:bodyPr/>
        <a:lstStyle/>
        <a:p>
          <a:endParaRPr lang="en-GB"/>
        </a:p>
      </dgm:t>
    </dgm:pt>
    <dgm:pt modelId="{A19E8C16-4F68-4F5C-BEF7-04FDE731A4DA}">
      <dgm:prSet/>
      <dgm:spPr>
        <a:xfrm>
          <a:off x="0" y="2970114"/>
          <a:ext cx="6096000" cy="869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F379B">
              <a:hueOff val="-7919907"/>
              <a:satOff val="-1878"/>
              <a:lumOff val="-18821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88F1C66-B7BF-406D-B6CC-3600BCFA2B34}" type="parTrans" cxnId="{6C53E753-FC07-484C-B5D3-A9ADDA0B0335}">
      <dgm:prSet/>
      <dgm:spPr/>
      <dgm:t>
        <a:bodyPr/>
        <a:lstStyle/>
        <a:p>
          <a:endParaRPr lang="en-GB"/>
        </a:p>
      </dgm:t>
    </dgm:pt>
    <dgm:pt modelId="{0B11DAC8-785E-482B-B521-4428AB6ED040}" type="sibTrans" cxnId="{6C53E753-FC07-484C-B5D3-A9ADDA0B0335}">
      <dgm:prSet/>
      <dgm:spPr/>
      <dgm:t>
        <a:bodyPr/>
        <a:lstStyle/>
        <a:p>
          <a:endParaRPr lang="en-GB"/>
        </a:p>
      </dgm:t>
    </dgm:pt>
    <dgm:pt modelId="{174DCBEA-CDFB-4EAE-BE83-6C4609EFA660}">
      <dgm:prSet/>
      <dgm:spPr>
        <a:xfrm>
          <a:off x="0" y="2970114"/>
          <a:ext cx="6096000" cy="869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F379B">
              <a:hueOff val="-7919907"/>
              <a:satOff val="-1878"/>
              <a:lumOff val="-18821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CDR exchange to support disputes / fraud cases  </a:t>
          </a: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977E96A-797F-4A05-AF64-9A3ED0A968B2}" type="parTrans" cxnId="{9998C7AD-65B3-417E-912F-BB1D46AD8019}">
      <dgm:prSet/>
      <dgm:spPr/>
      <dgm:t>
        <a:bodyPr/>
        <a:lstStyle/>
        <a:p>
          <a:endParaRPr lang="en-GB"/>
        </a:p>
      </dgm:t>
    </dgm:pt>
    <dgm:pt modelId="{E077107E-8267-4031-9A12-78AF1FC80E96}" type="sibTrans" cxnId="{9998C7AD-65B3-417E-912F-BB1D46AD8019}">
      <dgm:prSet/>
      <dgm:spPr/>
      <dgm:t>
        <a:bodyPr/>
        <a:lstStyle/>
        <a:p>
          <a:endParaRPr lang="en-GB"/>
        </a:p>
      </dgm:t>
    </dgm:pt>
    <dgm:pt modelId="{4D5C4A77-439B-4BAA-ABDC-EF5D84E3E0C3}" type="pres">
      <dgm:prSet presAssocID="{97C4D224-9F68-4CAE-A12E-F0B082E9DB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F332797-B951-4492-98F8-72E787C9C80B}" type="pres">
      <dgm:prSet presAssocID="{D7B75608-ABC5-47F3-94FA-442BC4D893A3}" presName="parentLin" presStyleCnt="0"/>
      <dgm:spPr/>
    </dgm:pt>
    <dgm:pt modelId="{731D668A-6CA7-4C8E-B381-2110A89580FB}" type="pres">
      <dgm:prSet presAssocID="{D7B75608-ABC5-47F3-94FA-442BC4D893A3}" presName="parentLeftMargin" presStyleLbl="node1" presStyleIdx="0" presStyleCnt="4"/>
      <dgm:spPr/>
      <dgm:t>
        <a:bodyPr/>
        <a:lstStyle/>
        <a:p>
          <a:endParaRPr lang="en-GB"/>
        </a:p>
      </dgm:t>
    </dgm:pt>
    <dgm:pt modelId="{FEAC5B32-5E28-47C2-A249-3236EFB830D3}" type="pres">
      <dgm:prSet presAssocID="{D7B75608-ABC5-47F3-94FA-442BC4D893A3}" presName="parentText" presStyleLbl="node1" presStyleIdx="0" presStyleCnt="4" custLinFactNeighborX="-10465" custLinFactNeighborY="-635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B8225C-2138-431B-8EDF-E0FF16BF7586}" type="pres">
      <dgm:prSet presAssocID="{D7B75608-ABC5-47F3-94FA-442BC4D893A3}" presName="negativeSpace" presStyleCnt="0"/>
      <dgm:spPr/>
    </dgm:pt>
    <dgm:pt modelId="{AA61C383-0679-474A-8D91-B70F1A384F24}" type="pres">
      <dgm:prSet presAssocID="{D7B75608-ABC5-47F3-94FA-442BC4D893A3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8308A4-1D07-4931-AEAA-40BB690923E2}" type="pres">
      <dgm:prSet presAssocID="{AB32281F-DE73-4551-AE18-9AA30EA9037C}" presName="spaceBetweenRectangles" presStyleCnt="0"/>
      <dgm:spPr/>
    </dgm:pt>
    <dgm:pt modelId="{7FE6EB3E-54F3-4BA9-8976-516B0B0E2C4D}" type="pres">
      <dgm:prSet presAssocID="{5D104B11-4C48-479E-BE02-D6227B7DBDAD}" presName="parentLin" presStyleCnt="0"/>
      <dgm:spPr/>
    </dgm:pt>
    <dgm:pt modelId="{46349F4E-B8BB-4876-B09A-820AC1397C25}" type="pres">
      <dgm:prSet presAssocID="{5D104B11-4C48-479E-BE02-D6227B7DBDAD}" presName="parentLeftMargin" presStyleLbl="node1" presStyleIdx="0" presStyleCnt="4"/>
      <dgm:spPr/>
      <dgm:t>
        <a:bodyPr/>
        <a:lstStyle/>
        <a:p>
          <a:endParaRPr lang="en-GB"/>
        </a:p>
      </dgm:t>
    </dgm:pt>
    <dgm:pt modelId="{7AC03BEA-61D8-4DD6-94C2-4A252B2DCF19}" type="pres">
      <dgm:prSet presAssocID="{5D104B11-4C48-479E-BE02-D6227B7DBDA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AF71AF-D28F-4A44-829B-F68C28B14B85}" type="pres">
      <dgm:prSet presAssocID="{5D104B11-4C48-479E-BE02-D6227B7DBDAD}" presName="negativeSpace" presStyleCnt="0"/>
      <dgm:spPr/>
    </dgm:pt>
    <dgm:pt modelId="{23D17B7D-7531-4F9C-80EB-67DE594E3CD3}" type="pres">
      <dgm:prSet presAssocID="{5D104B11-4C48-479E-BE02-D6227B7DBDAD}" presName="childText" presStyleLbl="conFgAcc1" presStyleIdx="1" presStyleCnt="4" custLinFactNeighborX="-57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8344C2-E6E5-4229-9427-1E9676F5EF21}" type="pres">
      <dgm:prSet presAssocID="{E703D5B9-6643-4D6E-A6D9-1AB1669E9827}" presName="spaceBetweenRectangles" presStyleCnt="0"/>
      <dgm:spPr/>
    </dgm:pt>
    <dgm:pt modelId="{60FB6157-EF9C-4FA0-80BA-BE1D3B792DDA}" type="pres">
      <dgm:prSet presAssocID="{EDA06147-0895-4B25-8700-BAA15C5BD281}" presName="parentLin" presStyleCnt="0"/>
      <dgm:spPr/>
    </dgm:pt>
    <dgm:pt modelId="{C704818A-6A09-4ACC-A428-FE2D0E86E039}" type="pres">
      <dgm:prSet presAssocID="{EDA06147-0895-4B25-8700-BAA15C5BD281}" presName="parentLeftMargin" presStyleLbl="node1" presStyleIdx="1" presStyleCnt="4"/>
      <dgm:spPr/>
      <dgm:t>
        <a:bodyPr/>
        <a:lstStyle/>
        <a:p>
          <a:endParaRPr lang="en-GB"/>
        </a:p>
      </dgm:t>
    </dgm:pt>
    <dgm:pt modelId="{8EA50454-CFAE-477D-82CB-189A1C977587}" type="pres">
      <dgm:prSet presAssocID="{EDA06147-0895-4B25-8700-BAA15C5BD28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A3D924-AF5E-432F-8CCF-5454BF92C4BD}" type="pres">
      <dgm:prSet presAssocID="{EDA06147-0895-4B25-8700-BAA15C5BD281}" presName="negativeSpace" presStyleCnt="0"/>
      <dgm:spPr/>
    </dgm:pt>
    <dgm:pt modelId="{8FD44B91-2EAB-4BC7-B1BA-D3CEDECACBD3}" type="pres">
      <dgm:prSet presAssocID="{EDA06147-0895-4B25-8700-BAA15C5BD281}" presName="childText" presStyleLbl="conFgAcc1" presStyleIdx="2" presStyleCnt="4" custLinFactNeighborY="-579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FF7E11-56A6-487D-A445-4552068DD455}" type="pres">
      <dgm:prSet presAssocID="{79981BC4-38DF-4243-B72A-7E90F9DA7E53}" presName="spaceBetweenRectangles" presStyleCnt="0"/>
      <dgm:spPr/>
    </dgm:pt>
    <dgm:pt modelId="{BD2A19D2-C9C1-4415-9CD3-270409F0FF88}" type="pres">
      <dgm:prSet presAssocID="{C576EA00-E800-4495-A5A6-70FC9C80D10B}" presName="parentLin" presStyleCnt="0"/>
      <dgm:spPr/>
    </dgm:pt>
    <dgm:pt modelId="{C542B9DE-DA02-4DC5-B5DA-26CBACF0FF6C}" type="pres">
      <dgm:prSet presAssocID="{C576EA00-E800-4495-A5A6-70FC9C80D10B}" presName="parentLeftMargin" presStyleLbl="node1" presStyleIdx="2" presStyleCnt="4"/>
      <dgm:spPr/>
      <dgm:t>
        <a:bodyPr/>
        <a:lstStyle/>
        <a:p>
          <a:endParaRPr lang="en-GB"/>
        </a:p>
      </dgm:t>
    </dgm:pt>
    <dgm:pt modelId="{0792FAA7-C568-40DE-83BF-12CCFFB2030C}" type="pres">
      <dgm:prSet presAssocID="{C576EA00-E800-4495-A5A6-70FC9C80D10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9C5E44-FA4B-4BDC-AD99-DCD1544BC16E}" type="pres">
      <dgm:prSet presAssocID="{C576EA00-E800-4495-A5A6-70FC9C80D10B}" presName="negativeSpace" presStyleCnt="0"/>
      <dgm:spPr/>
    </dgm:pt>
    <dgm:pt modelId="{FA525730-32E9-4162-A855-36F0BC45CBAC}" type="pres">
      <dgm:prSet presAssocID="{C576EA00-E800-4495-A5A6-70FC9C80D10B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F64E086-28BE-4FF4-BBB4-61F3FC120C7A}" srcId="{EDA06147-0895-4B25-8700-BAA15C5BD281}" destId="{35A09C67-EA31-4069-8A81-A672FCAF3121}" srcOrd="1" destOrd="0" parTransId="{534353A6-7051-4179-95FA-C33786ED61AF}" sibTransId="{26D52A63-F930-4901-94BA-0DE70830C4CA}"/>
    <dgm:cxn modelId="{30987907-A996-4211-BA56-4790C0E83D32}" type="presOf" srcId="{92B93897-418B-469D-A16D-A167B0417A61}" destId="{23D17B7D-7531-4F9C-80EB-67DE594E3CD3}" srcOrd="0" destOrd="0" presId="urn:microsoft.com/office/officeart/2005/8/layout/list1"/>
    <dgm:cxn modelId="{CFDCD077-FDB8-427C-9D34-9A61284E0FEC}" srcId="{97C4D224-9F68-4CAE-A12E-F0B082E9DBDA}" destId="{C576EA00-E800-4495-A5A6-70FC9C80D10B}" srcOrd="3" destOrd="0" parTransId="{6EB6253B-A89D-4EFD-ACBB-C82545351A80}" sibTransId="{BB3D1DD5-D8E3-4CAA-993B-8CE62D39EB4F}"/>
    <dgm:cxn modelId="{01782C25-45A4-436B-A107-D9A4E6C2DE78}" srcId="{D7B75608-ABC5-47F3-94FA-442BC4D893A3}" destId="{459547C5-93F5-4191-83B4-3B1746F4C4D4}" srcOrd="0" destOrd="0" parTransId="{50DC76B0-FD22-4D16-B807-5481DFEFF4F6}" sibTransId="{058EF344-5C27-4880-8960-CE58183CD45E}"/>
    <dgm:cxn modelId="{DF8D48A6-9E87-4FF4-87AF-952C111C1453}" type="presOf" srcId="{D7B75608-ABC5-47F3-94FA-442BC4D893A3}" destId="{731D668A-6CA7-4C8E-B381-2110A89580FB}" srcOrd="0" destOrd="0" presId="urn:microsoft.com/office/officeart/2005/8/layout/list1"/>
    <dgm:cxn modelId="{6D1DDA7E-A705-4D99-9BC7-06E9636F56C6}" type="presOf" srcId="{5D104B11-4C48-479E-BE02-D6227B7DBDAD}" destId="{46349F4E-B8BB-4876-B09A-820AC1397C25}" srcOrd="0" destOrd="0" presId="urn:microsoft.com/office/officeart/2005/8/layout/list1"/>
    <dgm:cxn modelId="{2231A4D0-15F9-4F9A-9948-20E5FF7A752D}" type="presOf" srcId="{5D104B11-4C48-479E-BE02-D6227B7DBDAD}" destId="{7AC03BEA-61D8-4DD6-94C2-4A252B2DCF19}" srcOrd="1" destOrd="0" presId="urn:microsoft.com/office/officeart/2005/8/layout/list1"/>
    <dgm:cxn modelId="{7AFFF632-07CD-4AF9-8227-ADDA9214BF1A}" srcId="{EDA06147-0895-4B25-8700-BAA15C5BD281}" destId="{579F95A3-6B07-42B1-B7E2-E673C4E23508}" srcOrd="0" destOrd="0" parTransId="{9E1A94A7-5072-4CA2-A838-903C6AADC989}" sibTransId="{089325DA-0BE2-4A30-B151-A64C1CC33085}"/>
    <dgm:cxn modelId="{FAF5C132-683C-46AB-A76D-692E6BFB768B}" type="presOf" srcId="{D7B75608-ABC5-47F3-94FA-442BC4D893A3}" destId="{FEAC5B32-5E28-47C2-A249-3236EFB830D3}" srcOrd="1" destOrd="0" presId="urn:microsoft.com/office/officeart/2005/8/layout/list1"/>
    <dgm:cxn modelId="{7CFCFF83-E4F3-4BFE-BB2D-D63E56C99F6F}" type="presOf" srcId="{C0EC7F30-4414-414B-BD87-140F8B3849A3}" destId="{FA525730-32E9-4162-A855-36F0BC45CBAC}" srcOrd="0" destOrd="0" presId="urn:microsoft.com/office/officeart/2005/8/layout/list1"/>
    <dgm:cxn modelId="{2115013B-A32E-403D-992D-0AB7946C7804}" srcId="{C576EA00-E800-4495-A5A6-70FC9C80D10B}" destId="{C0EC7F30-4414-414B-BD87-140F8B3849A3}" srcOrd="0" destOrd="0" parTransId="{6C211CF0-26D4-4A2F-8B18-86990A802C64}" sibTransId="{CA06E71A-6783-4DA8-91C8-58BBE56E746C}"/>
    <dgm:cxn modelId="{354FEB1A-D75E-4FB4-8E73-497AADB3F3D6}" type="presOf" srcId="{35A09C67-EA31-4069-8A81-A672FCAF3121}" destId="{8FD44B91-2EAB-4BC7-B1BA-D3CEDECACBD3}" srcOrd="0" destOrd="1" presId="urn:microsoft.com/office/officeart/2005/8/layout/list1"/>
    <dgm:cxn modelId="{9998C7AD-65B3-417E-912F-BB1D46AD8019}" srcId="{C576EA00-E800-4495-A5A6-70FC9C80D10B}" destId="{174DCBEA-CDFB-4EAE-BE83-6C4609EFA660}" srcOrd="1" destOrd="0" parTransId="{A977E96A-797F-4A05-AF64-9A3ED0A968B2}" sibTransId="{E077107E-8267-4031-9A12-78AF1FC80E96}"/>
    <dgm:cxn modelId="{B722B8D7-337D-4DE5-8E17-DB93CE7D30E4}" type="presOf" srcId="{EDA06147-0895-4B25-8700-BAA15C5BD281}" destId="{8EA50454-CFAE-477D-82CB-189A1C977587}" srcOrd="1" destOrd="0" presId="urn:microsoft.com/office/officeart/2005/8/layout/list1"/>
    <dgm:cxn modelId="{5F877F0D-C6DF-4715-8E40-7949AF6B5C73}" type="presOf" srcId="{A19E8C16-4F68-4F5C-BEF7-04FDE731A4DA}" destId="{FA525730-32E9-4162-A855-36F0BC45CBAC}" srcOrd="0" destOrd="2" presId="urn:microsoft.com/office/officeart/2005/8/layout/list1"/>
    <dgm:cxn modelId="{671CCA89-E67E-416B-B0BB-87BC4768C3C8}" type="presOf" srcId="{EDA06147-0895-4B25-8700-BAA15C5BD281}" destId="{C704818A-6A09-4ACC-A428-FE2D0E86E039}" srcOrd="0" destOrd="0" presId="urn:microsoft.com/office/officeart/2005/8/layout/list1"/>
    <dgm:cxn modelId="{E898FD20-C13A-4AD6-9517-8F53B2FA540E}" type="presOf" srcId="{C576EA00-E800-4495-A5A6-70FC9C80D10B}" destId="{0792FAA7-C568-40DE-83BF-12CCFFB2030C}" srcOrd="1" destOrd="0" presId="urn:microsoft.com/office/officeart/2005/8/layout/list1"/>
    <dgm:cxn modelId="{54FD41D2-1A46-437E-AB06-E7F91B518154}" srcId="{97C4D224-9F68-4CAE-A12E-F0B082E9DBDA}" destId="{5D104B11-4C48-479E-BE02-D6227B7DBDAD}" srcOrd="1" destOrd="0" parTransId="{CB255988-0AA1-471C-8437-17D8C1BBC451}" sibTransId="{E703D5B9-6643-4D6E-A6D9-1AB1669E9827}"/>
    <dgm:cxn modelId="{1882535A-E492-464A-88B6-6DC97876EFEA}" srcId="{97C4D224-9F68-4CAE-A12E-F0B082E9DBDA}" destId="{D7B75608-ABC5-47F3-94FA-442BC4D893A3}" srcOrd="0" destOrd="0" parTransId="{A67FA055-EBD1-4071-8B01-E9A322E3696C}" sibTransId="{AB32281F-DE73-4551-AE18-9AA30EA9037C}"/>
    <dgm:cxn modelId="{651CEDF4-38C5-4276-AB03-A711BA2CFB0B}" srcId="{97C4D224-9F68-4CAE-A12E-F0B082E9DBDA}" destId="{EDA06147-0895-4B25-8700-BAA15C5BD281}" srcOrd="2" destOrd="0" parTransId="{4C9DBB10-C878-471F-8DCE-5EAAD8BF7A8A}" sibTransId="{79981BC4-38DF-4243-B72A-7E90F9DA7E53}"/>
    <dgm:cxn modelId="{F051C0D1-B409-47B9-8860-F1F323663127}" type="presOf" srcId="{C576EA00-E800-4495-A5A6-70FC9C80D10B}" destId="{C542B9DE-DA02-4DC5-B5DA-26CBACF0FF6C}" srcOrd="0" destOrd="0" presId="urn:microsoft.com/office/officeart/2005/8/layout/list1"/>
    <dgm:cxn modelId="{D554F538-E3F8-4B99-8747-4CFD27C120FA}" type="presOf" srcId="{459547C5-93F5-4191-83B4-3B1746F4C4D4}" destId="{AA61C383-0679-474A-8D91-B70F1A384F24}" srcOrd="0" destOrd="0" presId="urn:microsoft.com/office/officeart/2005/8/layout/list1"/>
    <dgm:cxn modelId="{6C53E753-FC07-484C-B5D3-A9ADDA0B0335}" srcId="{C576EA00-E800-4495-A5A6-70FC9C80D10B}" destId="{A19E8C16-4F68-4F5C-BEF7-04FDE731A4DA}" srcOrd="2" destOrd="0" parTransId="{688F1C66-B7BF-406D-B6CC-3600BCFA2B34}" sibTransId="{0B11DAC8-785E-482B-B521-4428AB6ED040}"/>
    <dgm:cxn modelId="{B17B330A-BA12-4DA7-BC3D-AF6EB9B926F4}" type="presOf" srcId="{97C4D224-9F68-4CAE-A12E-F0B082E9DBDA}" destId="{4D5C4A77-439B-4BAA-ABDC-EF5D84E3E0C3}" srcOrd="0" destOrd="0" presId="urn:microsoft.com/office/officeart/2005/8/layout/list1"/>
    <dgm:cxn modelId="{9B862E7C-7F1E-4EA2-BD47-57F6EA556A3D}" type="presOf" srcId="{579F95A3-6B07-42B1-B7E2-E673C4E23508}" destId="{8FD44B91-2EAB-4BC7-B1BA-D3CEDECACBD3}" srcOrd="0" destOrd="0" presId="urn:microsoft.com/office/officeart/2005/8/layout/list1"/>
    <dgm:cxn modelId="{1E7CFE5E-F0EB-47D2-8E47-46694CE4C71B}" srcId="{5D104B11-4C48-479E-BE02-D6227B7DBDAD}" destId="{92B93897-418B-469D-A16D-A167B0417A61}" srcOrd="0" destOrd="0" parTransId="{3B978234-B80E-46D8-B5A2-552B6B3DE299}" sibTransId="{58B6AFBD-A296-4EAA-9A09-14288F5A818E}"/>
    <dgm:cxn modelId="{9A978DA7-26A4-4048-8486-FD1CE22463B3}" type="presOf" srcId="{174DCBEA-CDFB-4EAE-BE83-6C4609EFA660}" destId="{FA525730-32E9-4162-A855-36F0BC45CBAC}" srcOrd="0" destOrd="1" presId="urn:microsoft.com/office/officeart/2005/8/layout/list1"/>
    <dgm:cxn modelId="{DEA34431-4AFD-4022-9492-22A375262952}" type="presParOf" srcId="{4D5C4A77-439B-4BAA-ABDC-EF5D84E3E0C3}" destId="{CF332797-B951-4492-98F8-72E787C9C80B}" srcOrd="0" destOrd="0" presId="urn:microsoft.com/office/officeart/2005/8/layout/list1"/>
    <dgm:cxn modelId="{8A82E7C8-63AE-44AE-BEB3-C03954C27DC9}" type="presParOf" srcId="{CF332797-B951-4492-98F8-72E787C9C80B}" destId="{731D668A-6CA7-4C8E-B381-2110A89580FB}" srcOrd="0" destOrd="0" presId="urn:microsoft.com/office/officeart/2005/8/layout/list1"/>
    <dgm:cxn modelId="{563B4B5F-6583-4FC8-A3B5-A0F64C9D2AE0}" type="presParOf" srcId="{CF332797-B951-4492-98F8-72E787C9C80B}" destId="{FEAC5B32-5E28-47C2-A249-3236EFB830D3}" srcOrd="1" destOrd="0" presId="urn:microsoft.com/office/officeart/2005/8/layout/list1"/>
    <dgm:cxn modelId="{3C7294BA-DF95-45C2-888C-965982351FD4}" type="presParOf" srcId="{4D5C4A77-439B-4BAA-ABDC-EF5D84E3E0C3}" destId="{FBB8225C-2138-431B-8EDF-E0FF16BF7586}" srcOrd="1" destOrd="0" presId="urn:microsoft.com/office/officeart/2005/8/layout/list1"/>
    <dgm:cxn modelId="{3FFF7E11-7457-41DC-9926-E774E28F1A5B}" type="presParOf" srcId="{4D5C4A77-439B-4BAA-ABDC-EF5D84E3E0C3}" destId="{AA61C383-0679-474A-8D91-B70F1A384F24}" srcOrd="2" destOrd="0" presId="urn:microsoft.com/office/officeart/2005/8/layout/list1"/>
    <dgm:cxn modelId="{A30FDBF6-AB83-4D11-A180-68084DD9F933}" type="presParOf" srcId="{4D5C4A77-439B-4BAA-ABDC-EF5D84E3E0C3}" destId="{5F8308A4-1D07-4931-AEAA-40BB690923E2}" srcOrd="3" destOrd="0" presId="urn:microsoft.com/office/officeart/2005/8/layout/list1"/>
    <dgm:cxn modelId="{7100A7F1-833A-4C00-A3AB-2D40F190B841}" type="presParOf" srcId="{4D5C4A77-439B-4BAA-ABDC-EF5D84E3E0C3}" destId="{7FE6EB3E-54F3-4BA9-8976-516B0B0E2C4D}" srcOrd="4" destOrd="0" presId="urn:microsoft.com/office/officeart/2005/8/layout/list1"/>
    <dgm:cxn modelId="{3BDC63DB-BF95-4B78-AFB3-9D865968BAC0}" type="presParOf" srcId="{7FE6EB3E-54F3-4BA9-8976-516B0B0E2C4D}" destId="{46349F4E-B8BB-4876-B09A-820AC1397C25}" srcOrd="0" destOrd="0" presId="urn:microsoft.com/office/officeart/2005/8/layout/list1"/>
    <dgm:cxn modelId="{DA27B1D5-978F-4FFF-AE55-F9FE82AF76EC}" type="presParOf" srcId="{7FE6EB3E-54F3-4BA9-8976-516B0B0E2C4D}" destId="{7AC03BEA-61D8-4DD6-94C2-4A252B2DCF19}" srcOrd="1" destOrd="0" presId="urn:microsoft.com/office/officeart/2005/8/layout/list1"/>
    <dgm:cxn modelId="{37FD5FF9-4013-4951-9F4E-A1BB44068C9A}" type="presParOf" srcId="{4D5C4A77-439B-4BAA-ABDC-EF5D84E3E0C3}" destId="{C3AF71AF-D28F-4A44-829B-F68C28B14B85}" srcOrd="5" destOrd="0" presId="urn:microsoft.com/office/officeart/2005/8/layout/list1"/>
    <dgm:cxn modelId="{55C20056-9490-4B13-8805-D5A08B31A3F1}" type="presParOf" srcId="{4D5C4A77-439B-4BAA-ABDC-EF5D84E3E0C3}" destId="{23D17B7D-7531-4F9C-80EB-67DE594E3CD3}" srcOrd="6" destOrd="0" presId="urn:microsoft.com/office/officeart/2005/8/layout/list1"/>
    <dgm:cxn modelId="{6DFD5720-D9BB-4982-ADE2-290E982D0E76}" type="presParOf" srcId="{4D5C4A77-439B-4BAA-ABDC-EF5D84E3E0C3}" destId="{658344C2-E6E5-4229-9427-1E9676F5EF21}" srcOrd="7" destOrd="0" presId="urn:microsoft.com/office/officeart/2005/8/layout/list1"/>
    <dgm:cxn modelId="{1489F37E-B743-44E2-901D-022D5AC70482}" type="presParOf" srcId="{4D5C4A77-439B-4BAA-ABDC-EF5D84E3E0C3}" destId="{60FB6157-EF9C-4FA0-80BA-BE1D3B792DDA}" srcOrd="8" destOrd="0" presId="urn:microsoft.com/office/officeart/2005/8/layout/list1"/>
    <dgm:cxn modelId="{3FC37630-6D18-4200-9E87-E4628F5538CD}" type="presParOf" srcId="{60FB6157-EF9C-4FA0-80BA-BE1D3B792DDA}" destId="{C704818A-6A09-4ACC-A428-FE2D0E86E039}" srcOrd="0" destOrd="0" presId="urn:microsoft.com/office/officeart/2005/8/layout/list1"/>
    <dgm:cxn modelId="{2875C9CA-8FAE-4561-9779-937CC5265286}" type="presParOf" srcId="{60FB6157-EF9C-4FA0-80BA-BE1D3B792DDA}" destId="{8EA50454-CFAE-477D-82CB-189A1C977587}" srcOrd="1" destOrd="0" presId="urn:microsoft.com/office/officeart/2005/8/layout/list1"/>
    <dgm:cxn modelId="{F0FD7FF6-2B43-4D66-B0EC-9CFBFBE71AAC}" type="presParOf" srcId="{4D5C4A77-439B-4BAA-ABDC-EF5D84E3E0C3}" destId="{C1A3D924-AF5E-432F-8CCF-5454BF92C4BD}" srcOrd="9" destOrd="0" presId="urn:microsoft.com/office/officeart/2005/8/layout/list1"/>
    <dgm:cxn modelId="{07609A13-97C9-400A-84FF-FD05454A152F}" type="presParOf" srcId="{4D5C4A77-439B-4BAA-ABDC-EF5D84E3E0C3}" destId="{8FD44B91-2EAB-4BC7-B1BA-D3CEDECACBD3}" srcOrd="10" destOrd="0" presId="urn:microsoft.com/office/officeart/2005/8/layout/list1"/>
    <dgm:cxn modelId="{7617C082-25FC-48C8-A36B-14287D37D9BE}" type="presParOf" srcId="{4D5C4A77-439B-4BAA-ABDC-EF5D84E3E0C3}" destId="{47FF7E11-56A6-487D-A445-4552068DD455}" srcOrd="11" destOrd="0" presId="urn:microsoft.com/office/officeart/2005/8/layout/list1"/>
    <dgm:cxn modelId="{3EF245DB-6193-453C-8B30-378E76549C53}" type="presParOf" srcId="{4D5C4A77-439B-4BAA-ABDC-EF5D84E3E0C3}" destId="{BD2A19D2-C9C1-4415-9CD3-270409F0FF88}" srcOrd="12" destOrd="0" presId="urn:microsoft.com/office/officeart/2005/8/layout/list1"/>
    <dgm:cxn modelId="{DDDA9843-8E1C-4512-A22B-5D4D697F126C}" type="presParOf" srcId="{BD2A19D2-C9C1-4415-9CD3-270409F0FF88}" destId="{C542B9DE-DA02-4DC5-B5DA-26CBACF0FF6C}" srcOrd="0" destOrd="0" presId="urn:microsoft.com/office/officeart/2005/8/layout/list1"/>
    <dgm:cxn modelId="{2A985C34-FC74-470A-93E6-029E798704C2}" type="presParOf" srcId="{BD2A19D2-C9C1-4415-9CD3-270409F0FF88}" destId="{0792FAA7-C568-40DE-83BF-12CCFFB2030C}" srcOrd="1" destOrd="0" presId="urn:microsoft.com/office/officeart/2005/8/layout/list1"/>
    <dgm:cxn modelId="{F73A41C6-1383-48D5-88FF-25391F531F6D}" type="presParOf" srcId="{4D5C4A77-439B-4BAA-ABDC-EF5D84E3E0C3}" destId="{1A9C5E44-FA4B-4BDC-AD99-DCD1544BC16E}" srcOrd="13" destOrd="0" presId="urn:microsoft.com/office/officeart/2005/8/layout/list1"/>
    <dgm:cxn modelId="{338E9978-1FDE-4A64-8701-C5A52B2E3F92}" type="presParOf" srcId="{4D5C4A77-439B-4BAA-ABDC-EF5D84E3E0C3}" destId="{FA525730-32E9-4162-A855-36F0BC45CBA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A01748-763C-4004-92F1-43C51D377E59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7D0ECA96-973C-41CB-AD8E-A53CBD7FF2D0}">
      <dgm:prSet phldrT="[Text]"/>
      <dgm:spPr>
        <a:gradFill rotWithShape="0">
          <a:gsLst>
            <a:gs pos="0">
              <a:srgbClr val="69BE28"/>
            </a:gs>
            <a:gs pos="100000">
              <a:schemeClr val="accent2"/>
            </a:gs>
          </a:gsLst>
          <a:lin ang="5400000" scaled="0"/>
        </a:gradFill>
      </dgm:spPr>
      <dgm:t>
        <a:bodyPr/>
        <a:lstStyle/>
        <a:p>
          <a:r>
            <a:rPr lang="en-GB" dirty="0" smtClean="0"/>
            <a:t>GTM Billing Team</a:t>
          </a:r>
          <a:endParaRPr lang="en-GB" dirty="0"/>
        </a:p>
      </dgm:t>
    </dgm:pt>
    <dgm:pt modelId="{BEBA91DA-7319-4A0C-9857-879FE1142C96}" type="parTrans" cxnId="{2BEC6803-DB4B-4744-97B9-7ADCC3879A98}">
      <dgm:prSet/>
      <dgm:spPr/>
      <dgm:t>
        <a:bodyPr/>
        <a:lstStyle/>
        <a:p>
          <a:endParaRPr lang="en-GB"/>
        </a:p>
      </dgm:t>
    </dgm:pt>
    <dgm:pt modelId="{FCCFB433-E1E7-45F6-9F81-113E586D9E83}" type="sibTrans" cxnId="{2BEC6803-DB4B-4744-97B9-7ADCC3879A98}">
      <dgm:prSet/>
      <dgm:spPr/>
      <dgm:t>
        <a:bodyPr/>
        <a:lstStyle/>
        <a:p>
          <a:endParaRPr lang="en-GB"/>
        </a:p>
      </dgm:t>
    </dgm:pt>
    <dgm:pt modelId="{33C6FEAE-AF1C-4FD0-8985-96F97E8AC9F6}">
      <dgm:prSet phldrT="[Text]" custT="1"/>
      <dgm:spPr>
        <a:solidFill>
          <a:srgbClr val="D71F85"/>
        </a:solidFill>
      </dgm:spPr>
      <dgm:t>
        <a:bodyPr/>
        <a:lstStyle/>
        <a:p>
          <a:pPr algn="ctr"/>
          <a:r>
            <a:rPr lang="en-GB" sz="1100" dirty="0" smtClean="0"/>
            <a:t>Credit &amp; </a:t>
          </a:r>
        </a:p>
        <a:p>
          <a:pPr algn="ctr"/>
          <a:r>
            <a:rPr lang="en-GB" sz="1100" dirty="0" smtClean="0"/>
            <a:t>Risk (NCIP)</a:t>
          </a:r>
          <a:endParaRPr lang="en-GB" sz="1100" dirty="0"/>
        </a:p>
      </dgm:t>
    </dgm:pt>
    <dgm:pt modelId="{DBABD976-4846-4E42-8D78-93050DE3F387}" type="parTrans" cxnId="{C647C8E6-C377-43D8-8E5F-ECB6C5C5F67F}">
      <dgm:prSet/>
      <dgm:spPr>
        <a:solidFill>
          <a:srgbClr val="D71F85"/>
        </a:solidFill>
      </dgm:spPr>
      <dgm:t>
        <a:bodyPr/>
        <a:lstStyle/>
        <a:p>
          <a:endParaRPr lang="en-GB" dirty="0"/>
        </a:p>
      </dgm:t>
    </dgm:pt>
    <dgm:pt modelId="{33B48236-4466-48F6-8036-CF3156BD0B39}" type="sibTrans" cxnId="{C647C8E6-C377-43D8-8E5F-ECB6C5C5F67F}">
      <dgm:prSet/>
      <dgm:spPr/>
      <dgm:t>
        <a:bodyPr/>
        <a:lstStyle/>
        <a:p>
          <a:endParaRPr lang="en-GB"/>
        </a:p>
      </dgm:t>
    </dgm:pt>
    <dgm:pt modelId="{05C573D7-367F-4B20-AB68-03D90396838F}">
      <dgm:prSet phldrT="[Text]"/>
      <dgm:spPr>
        <a:solidFill>
          <a:srgbClr val="D71F85"/>
        </a:solidFill>
      </dgm:spPr>
      <dgm:t>
        <a:bodyPr/>
        <a:lstStyle/>
        <a:p>
          <a:r>
            <a:rPr lang="en-GB" dirty="0" smtClean="0"/>
            <a:t>C2M New Projects</a:t>
          </a:r>
          <a:endParaRPr lang="en-GB" dirty="0"/>
        </a:p>
      </dgm:t>
    </dgm:pt>
    <dgm:pt modelId="{3FDCFBFF-5FB4-4218-81F7-4C7B5DEE7EE9}" type="parTrans" cxnId="{61A78B77-45A5-4416-B7E6-4702CA97A888}">
      <dgm:prSet/>
      <dgm:spPr>
        <a:solidFill>
          <a:srgbClr val="D71F85"/>
        </a:solidFill>
      </dgm:spPr>
      <dgm:t>
        <a:bodyPr/>
        <a:lstStyle/>
        <a:p>
          <a:endParaRPr lang="en-GB" dirty="0"/>
        </a:p>
      </dgm:t>
    </dgm:pt>
    <dgm:pt modelId="{588E51EA-28A1-47AE-B043-3E28348E0ECD}" type="sibTrans" cxnId="{61A78B77-45A5-4416-B7E6-4702CA97A888}">
      <dgm:prSet/>
      <dgm:spPr/>
      <dgm:t>
        <a:bodyPr/>
        <a:lstStyle/>
        <a:p>
          <a:endParaRPr lang="en-GB"/>
        </a:p>
      </dgm:t>
    </dgm:pt>
    <dgm:pt modelId="{FD7173DF-4D4C-4D46-8D3B-4E30C4C8267B}">
      <dgm:prSet phldrT="[Text]"/>
      <dgm:spPr>
        <a:solidFill>
          <a:srgbClr val="D71F85"/>
        </a:solidFill>
      </dgm:spPr>
      <dgm:t>
        <a:bodyPr/>
        <a:lstStyle/>
        <a:p>
          <a:r>
            <a:rPr lang="en-GB" dirty="0" smtClean="0"/>
            <a:t>RFT Ref Data/Error Bucket</a:t>
          </a:r>
          <a:endParaRPr lang="en-GB" dirty="0"/>
        </a:p>
      </dgm:t>
    </dgm:pt>
    <dgm:pt modelId="{EEFB277F-6CFF-4277-9443-86574C2824F1}" type="parTrans" cxnId="{F3469860-78D3-4FBA-A11D-76FB6560041B}">
      <dgm:prSet/>
      <dgm:spPr>
        <a:solidFill>
          <a:srgbClr val="D71F85"/>
        </a:solidFill>
      </dgm:spPr>
      <dgm:t>
        <a:bodyPr/>
        <a:lstStyle/>
        <a:p>
          <a:endParaRPr lang="en-GB" dirty="0"/>
        </a:p>
      </dgm:t>
    </dgm:pt>
    <dgm:pt modelId="{FF0710B2-667C-4E52-BA24-F4BE90A586EB}" type="sibTrans" cxnId="{F3469860-78D3-4FBA-A11D-76FB6560041B}">
      <dgm:prSet/>
      <dgm:spPr/>
      <dgm:t>
        <a:bodyPr/>
        <a:lstStyle/>
        <a:p>
          <a:endParaRPr lang="en-GB"/>
        </a:p>
      </dgm:t>
    </dgm:pt>
    <dgm:pt modelId="{5D7136A8-310C-4DA2-8C92-E51FA3667843}">
      <dgm:prSet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Bill Production &amp; Verification</a:t>
          </a:r>
          <a:endParaRPr lang="en-GB" dirty="0"/>
        </a:p>
      </dgm:t>
    </dgm:pt>
    <dgm:pt modelId="{1DFF8B94-DB4C-47CC-9D1E-A993BC643447}" type="parTrans" cxnId="{9DFD32CE-6C58-4B45-969A-6D150B02EF70}">
      <dgm:prSet/>
      <dgm:spPr>
        <a:solidFill>
          <a:schemeClr val="accent2"/>
        </a:solidFill>
      </dgm:spPr>
      <dgm:t>
        <a:bodyPr/>
        <a:lstStyle/>
        <a:p>
          <a:endParaRPr lang="en-GB" dirty="0"/>
        </a:p>
      </dgm:t>
    </dgm:pt>
    <dgm:pt modelId="{042AEBC9-3873-450B-AF8E-85899386CF26}" type="sibTrans" cxnId="{9DFD32CE-6C58-4B45-969A-6D150B02EF70}">
      <dgm:prSet/>
      <dgm:spPr/>
      <dgm:t>
        <a:bodyPr/>
        <a:lstStyle/>
        <a:p>
          <a:endParaRPr lang="en-GB"/>
        </a:p>
      </dgm:t>
    </dgm:pt>
    <dgm:pt modelId="{C203DFD6-28EF-4E1D-B79D-F9FA9EB4CC04}">
      <dgm:prSet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Net Settlement</a:t>
          </a:r>
          <a:endParaRPr lang="en-GB" dirty="0"/>
        </a:p>
      </dgm:t>
    </dgm:pt>
    <dgm:pt modelId="{92AF3BF0-76EE-4E04-997E-15857F7D2753}" type="parTrans" cxnId="{4B7E4785-66D9-49D9-83CF-25ACFFE52289}">
      <dgm:prSet/>
      <dgm:spPr>
        <a:solidFill>
          <a:schemeClr val="accent2"/>
        </a:solidFill>
      </dgm:spPr>
      <dgm:t>
        <a:bodyPr/>
        <a:lstStyle/>
        <a:p>
          <a:endParaRPr lang="en-GB" dirty="0"/>
        </a:p>
      </dgm:t>
    </dgm:pt>
    <dgm:pt modelId="{467B9E4A-9A23-46B0-8950-56B391DC31E9}" type="sibTrans" cxnId="{4B7E4785-66D9-49D9-83CF-25ACFFE52289}">
      <dgm:prSet/>
      <dgm:spPr/>
      <dgm:t>
        <a:bodyPr/>
        <a:lstStyle/>
        <a:p>
          <a:endParaRPr lang="en-GB"/>
        </a:p>
      </dgm:t>
    </dgm:pt>
    <dgm:pt modelId="{035CDC7D-E6F7-4607-B0D8-65943702B509}">
      <dgm:prSet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Debt Collection &amp;</a:t>
          </a:r>
        </a:p>
        <a:p>
          <a:r>
            <a:rPr lang="en-GB" dirty="0" smtClean="0"/>
            <a:t>Payments</a:t>
          </a:r>
          <a:endParaRPr lang="en-GB" dirty="0"/>
        </a:p>
      </dgm:t>
    </dgm:pt>
    <dgm:pt modelId="{E4D43488-A696-47E7-A24B-16EC92D26EFC}" type="parTrans" cxnId="{15A73B1C-209C-4784-9C0B-A73E8D8C3AB1}">
      <dgm:prSet/>
      <dgm:spPr>
        <a:solidFill>
          <a:schemeClr val="accent2"/>
        </a:solidFill>
      </dgm:spPr>
      <dgm:t>
        <a:bodyPr/>
        <a:lstStyle/>
        <a:p>
          <a:endParaRPr lang="en-GB" dirty="0"/>
        </a:p>
      </dgm:t>
    </dgm:pt>
    <dgm:pt modelId="{C8200561-7028-4786-B9C4-E90E36195404}" type="sibTrans" cxnId="{15A73B1C-209C-4784-9C0B-A73E8D8C3AB1}">
      <dgm:prSet/>
      <dgm:spPr/>
      <dgm:t>
        <a:bodyPr/>
        <a:lstStyle/>
        <a:p>
          <a:endParaRPr lang="en-GB"/>
        </a:p>
      </dgm:t>
    </dgm:pt>
    <dgm:pt modelId="{7598C681-92E2-40EB-9F02-E4A19B86980C}">
      <dgm:prSet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T2R &amp;</a:t>
          </a:r>
        </a:p>
        <a:p>
          <a:r>
            <a:rPr lang="en-GB" dirty="0" smtClean="0"/>
            <a:t>Disputes</a:t>
          </a:r>
          <a:endParaRPr lang="en-GB" dirty="0"/>
        </a:p>
      </dgm:t>
    </dgm:pt>
    <dgm:pt modelId="{7C1883F4-6B19-4B30-970C-111F3F620696}" type="parTrans" cxnId="{3CA4B2FF-3290-4873-9417-E8000A52C1FD}">
      <dgm:prSet/>
      <dgm:spPr>
        <a:solidFill>
          <a:schemeClr val="accent2"/>
        </a:solidFill>
      </dgm:spPr>
      <dgm:t>
        <a:bodyPr/>
        <a:lstStyle/>
        <a:p>
          <a:endParaRPr lang="en-GB" dirty="0"/>
        </a:p>
      </dgm:t>
    </dgm:pt>
    <dgm:pt modelId="{40C94A6E-6C6A-4054-8B67-C5FD37D5B487}" type="sibTrans" cxnId="{3CA4B2FF-3290-4873-9417-E8000A52C1FD}">
      <dgm:prSet/>
      <dgm:spPr/>
      <dgm:t>
        <a:bodyPr/>
        <a:lstStyle/>
        <a:p>
          <a:endParaRPr lang="en-GB"/>
        </a:p>
      </dgm:t>
    </dgm:pt>
    <dgm:pt modelId="{86FF6B6C-D535-4287-A19E-270B809271FE}">
      <dgm:prSet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Relationship</a:t>
          </a:r>
        </a:p>
        <a:p>
          <a:r>
            <a:rPr lang="en-GB" dirty="0" smtClean="0"/>
            <a:t>Management</a:t>
          </a:r>
          <a:endParaRPr lang="en-GB" dirty="0"/>
        </a:p>
      </dgm:t>
    </dgm:pt>
    <dgm:pt modelId="{6E2BCCA8-18F7-42E3-87A6-715E9FBD86DE}" type="parTrans" cxnId="{3FDBB73E-8D0C-451F-9EC1-7E0A5C6A1CF8}">
      <dgm:prSet/>
      <dgm:spPr>
        <a:solidFill>
          <a:schemeClr val="accent2"/>
        </a:solidFill>
      </dgm:spPr>
      <dgm:t>
        <a:bodyPr/>
        <a:lstStyle/>
        <a:p>
          <a:endParaRPr lang="en-GB" dirty="0"/>
        </a:p>
      </dgm:t>
    </dgm:pt>
    <dgm:pt modelId="{0D4DA016-0C04-428A-BA04-33A9EF2A8522}" type="sibTrans" cxnId="{3FDBB73E-8D0C-451F-9EC1-7E0A5C6A1CF8}">
      <dgm:prSet/>
      <dgm:spPr/>
      <dgm:t>
        <a:bodyPr/>
        <a:lstStyle/>
        <a:p>
          <a:endParaRPr lang="en-GB"/>
        </a:p>
      </dgm:t>
    </dgm:pt>
    <dgm:pt modelId="{26190D9E-7D1A-4B6E-8F65-A5FC639F9683}">
      <dgm:prSet/>
      <dgm:spPr/>
      <dgm:t>
        <a:bodyPr/>
        <a:lstStyle/>
        <a:p>
          <a:r>
            <a:rPr lang="en-GB" dirty="0" smtClean="0"/>
            <a:t>Accruals &amp; Provision</a:t>
          </a:r>
        </a:p>
        <a:p>
          <a:r>
            <a:rPr lang="en-GB" dirty="0" smtClean="0"/>
            <a:t>Advice</a:t>
          </a:r>
          <a:endParaRPr lang="en-GB" dirty="0"/>
        </a:p>
      </dgm:t>
    </dgm:pt>
    <dgm:pt modelId="{05513051-8411-412A-ABE5-8AED731C5533}" type="parTrans" cxnId="{2CAD749E-03C5-44B6-86C8-60F89A6AEFFD}">
      <dgm:prSet/>
      <dgm:spPr/>
      <dgm:t>
        <a:bodyPr/>
        <a:lstStyle/>
        <a:p>
          <a:endParaRPr lang="en-GB" dirty="0"/>
        </a:p>
      </dgm:t>
    </dgm:pt>
    <dgm:pt modelId="{CFFE5B03-E8FD-4C41-998B-5CF450DB4BFF}" type="sibTrans" cxnId="{2CAD749E-03C5-44B6-86C8-60F89A6AEFFD}">
      <dgm:prSet/>
      <dgm:spPr/>
      <dgm:t>
        <a:bodyPr/>
        <a:lstStyle/>
        <a:p>
          <a:endParaRPr lang="en-GB"/>
        </a:p>
      </dgm:t>
    </dgm:pt>
    <dgm:pt modelId="{9027C781-6C2C-40B4-8D37-2D9F22AB0477}" type="pres">
      <dgm:prSet presAssocID="{AAA01748-763C-4004-92F1-43C51D377E5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C511BB9-F0FA-4F7C-BB1E-BA4B9BF36477}" type="pres">
      <dgm:prSet presAssocID="{7D0ECA96-973C-41CB-AD8E-A53CBD7FF2D0}" presName="centerShape" presStyleLbl="node0" presStyleIdx="0" presStyleCnt="1"/>
      <dgm:spPr/>
      <dgm:t>
        <a:bodyPr/>
        <a:lstStyle/>
        <a:p>
          <a:endParaRPr lang="en-GB"/>
        </a:p>
      </dgm:t>
    </dgm:pt>
    <dgm:pt modelId="{3A7838A4-A889-4511-BE09-244AFDC78830}" type="pres">
      <dgm:prSet presAssocID="{DBABD976-4846-4E42-8D78-93050DE3F387}" presName="parTrans" presStyleLbl="bgSibTrans2D1" presStyleIdx="0" presStyleCnt="9"/>
      <dgm:spPr/>
      <dgm:t>
        <a:bodyPr/>
        <a:lstStyle/>
        <a:p>
          <a:endParaRPr lang="en-GB"/>
        </a:p>
      </dgm:t>
    </dgm:pt>
    <dgm:pt modelId="{D9ED3CB1-2BE6-480B-B039-006F4C508DCF}" type="pres">
      <dgm:prSet presAssocID="{33C6FEAE-AF1C-4FD0-8985-96F97E8AC9F6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9F1EB6-A4F6-4C8B-A9CD-EDD1959813A6}" type="pres">
      <dgm:prSet presAssocID="{3FDCFBFF-5FB4-4218-81F7-4C7B5DEE7EE9}" presName="parTrans" presStyleLbl="bgSibTrans2D1" presStyleIdx="1" presStyleCnt="9"/>
      <dgm:spPr/>
      <dgm:t>
        <a:bodyPr/>
        <a:lstStyle/>
        <a:p>
          <a:endParaRPr lang="en-GB"/>
        </a:p>
      </dgm:t>
    </dgm:pt>
    <dgm:pt modelId="{386979B9-CAC8-44A6-A3A6-722C6655C07A}" type="pres">
      <dgm:prSet presAssocID="{05C573D7-367F-4B20-AB68-03D90396838F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FB8F68-3801-41E3-A847-0BD8DCA785F5}" type="pres">
      <dgm:prSet presAssocID="{EEFB277F-6CFF-4277-9443-86574C2824F1}" presName="parTrans" presStyleLbl="bgSibTrans2D1" presStyleIdx="2" presStyleCnt="9"/>
      <dgm:spPr/>
      <dgm:t>
        <a:bodyPr/>
        <a:lstStyle/>
        <a:p>
          <a:endParaRPr lang="en-GB"/>
        </a:p>
      </dgm:t>
    </dgm:pt>
    <dgm:pt modelId="{4A1CE943-5333-42E7-8559-2DC4FAC03D0D}" type="pres">
      <dgm:prSet presAssocID="{FD7173DF-4D4C-4D46-8D3B-4E30C4C8267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6DB300-8307-4DB4-B553-E3DB3616B70A}" type="pres">
      <dgm:prSet presAssocID="{1DFF8B94-DB4C-47CC-9D1E-A993BC643447}" presName="parTrans" presStyleLbl="bgSibTrans2D1" presStyleIdx="3" presStyleCnt="9"/>
      <dgm:spPr/>
      <dgm:t>
        <a:bodyPr/>
        <a:lstStyle/>
        <a:p>
          <a:endParaRPr lang="en-GB"/>
        </a:p>
      </dgm:t>
    </dgm:pt>
    <dgm:pt modelId="{485EA5B8-7EBA-4C10-921A-1822C5780E72}" type="pres">
      <dgm:prSet presAssocID="{5D7136A8-310C-4DA2-8C92-E51FA366784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58A90B-7553-4C17-AB81-AF54BF43B28F}" type="pres">
      <dgm:prSet presAssocID="{7C1883F4-6B19-4B30-970C-111F3F620696}" presName="parTrans" presStyleLbl="bgSibTrans2D1" presStyleIdx="4" presStyleCnt="9"/>
      <dgm:spPr/>
      <dgm:t>
        <a:bodyPr/>
        <a:lstStyle/>
        <a:p>
          <a:endParaRPr lang="en-GB"/>
        </a:p>
      </dgm:t>
    </dgm:pt>
    <dgm:pt modelId="{C011517D-9869-49BE-A85D-518074F0601E}" type="pres">
      <dgm:prSet presAssocID="{7598C681-92E2-40EB-9F02-E4A19B86980C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F86F01-F50D-449B-A3ED-CB608FD4AA8C}" type="pres">
      <dgm:prSet presAssocID="{92AF3BF0-76EE-4E04-997E-15857F7D2753}" presName="parTrans" presStyleLbl="bgSibTrans2D1" presStyleIdx="5" presStyleCnt="9"/>
      <dgm:spPr/>
      <dgm:t>
        <a:bodyPr/>
        <a:lstStyle/>
        <a:p>
          <a:endParaRPr lang="en-GB"/>
        </a:p>
      </dgm:t>
    </dgm:pt>
    <dgm:pt modelId="{09031097-ABA7-4F27-B5A4-AACEF84FFC6F}" type="pres">
      <dgm:prSet presAssocID="{C203DFD6-28EF-4E1D-B79D-F9FA9EB4CC04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6B815C-21BB-4F76-A3B0-62841DEA7D98}" type="pres">
      <dgm:prSet presAssocID="{6E2BCCA8-18F7-42E3-87A6-715E9FBD86DE}" presName="parTrans" presStyleLbl="bgSibTrans2D1" presStyleIdx="6" presStyleCnt="9"/>
      <dgm:spPr/>
      <dgm:t>
        <a:bodyPr/>
        <a:lstStyle/>
        <a:p>
          <a:endParaRPr lang="en-GB"/>
        </a:p>
      </dgm:t>
    </dgm:pt>
    <dgm:pt modelId="{EF1ED059-B496-474A-A930-84E77266A37F}" type="pres">
      <dgm:prSet presAssocID="{86FF6B6C-D535-4287-A19E-270B809271F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5CDBC3-A3F4-45B9-BBD7-FDDAC35DB179}" type="pres">
      <dgm:prSet presAssocID="{E4D43488-A696-47E7-A24B-16EC92D26EFC}" presName="parTrans" presStyleLbl="bgSibTrans2D1" presStyleIdx="7" presStyleCnt="9"/>
      <dgm:spPr/>
      <dgm:t>
        <a:bodyPr/>
        <a:lstStyle/>
        <a:p>
          <a:endParaRPr lang="en-GB"/>
        </a:p>
      </dgm:t>
    </dgm:pt>
    <dgm:pt modelId="{500C08DC-DB55-4B77-A6E6-7EFF5E97FBDC}" type="pres">
      <dgm:prSet presAssocID="{035CDC7D-E6F7-4607-B0D8-65943702B50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EC2807-370B-41F2-993C-17350B9715B1}" type="pres">
      <dgm:prSet presAssocID="{05513051-8411-412A-ABE5-8AED731C5533}" presName="parTrans" presStyleLbl="bgSibTrans2D1" presStyleIdx="8" presStyleCnt="9"/>
      <dgm:spPr/>
      <dgm:t>
        <a:bodyPr/>
        <a:lstStyle/>
        <a:p>
          <a:endParaRPr lang="en-GB"/>
        </a:p>
      </dgm:t>
    </dgm:pt>
    <dgm:pt modelId="{205D0FA6-FB12-4981-B221-A351CC95499D}" type="pres">
      <dgm:prSet presAssocID="{26190D9E-7D1A-4B6E-8F65-A5FC639F9683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D482A6A-6D42-4B10-9F17-55ACD1B065AF}" type="presOf" srcId="{05C573D7-367F-4B20-AB68-03D90396838F}" destId="{386979B9-CAC8-44A6-A3A6-722C6655C07A}" srcOrd="0" destOrd="0" presId="urn:microsoft.com/office/officeart/2005/8/layout/radial4"/>
    <dgm:cxn modelId="{C647C8E6-C377-43D8-8E5F-ECB6C5C5F67F}" srcId="{7D0ECA96-973C-41CB-AD8E-A53CBD7FF2D0}" destId="{33C6FEAE-AF1C-4FD0-8985-96F97E8AC9F6}" srcOrd="0" destOrd="0" parTransId="{DBABD976-4846-4E42-8D78-93050DE3F387}" sibTransId="{33B48236-4466-48F6-8036-CF3156BD0B39}"/>
    <dgm:cxn modelId="{2BEC6803-DB4B-4744-97B9-7ADCC3879A98}" srcId="{AAA01748-763C-4004-92F1-43C51D377E59}" destId="{7D0ECA96-973C-41CB-AD8E-A53CBD7FF2D0}" srcOrd="0" destOrd="0" parTransId="{BEBA91DA-7319-4A0C-9857-879FE1142C96}" sibTransId="{FCCFB433-E1E7-45F6-9F81-113E586D9E83}"/>
    <dgm:cxn modelId="{9DFD32CE-6C58-4B45-969A-6D150B02EF70}" srcId="{7D0ECA96-973C-41CB-AD8E-A53CBD7FF2D0}" destId="{5D7136A8-310C-4DA2-8C92-E51FA3667843}" srcOrd="3" destOrd="0" parTransId="{1DFF8B94-DB4C-47CC-9D1E-A993BC643447}" sibTransId="{042AEBC9-3873-450B-AF8E-85899386CF26}"/>
    <dgm:cxn modelId="{95A16567-0B6E-4095-8D44-E601F38E5A0E}" type="presOf" srcId="{7C1883F4-6B19-4B30-970C-111F3F620696}" destId="{1E58A90B-7553-4C17-AB81-AF54BF43B28F}" srcOrd="0" destOrd="0" presId="urn:microsoft.com/office/officeart/2005/8/layout/radial4"/>
    <dgm:cxn modelId="{DE93A604-9E6C-4DA8-9E35-439B1E274CF8}" type="presOf" srcId="{C203DFD6-28EF-4E1D-B79D-F9FA9EB4CC04}" destId="{09031097-ABA7-4F27-B5A4-AACEF84FFC6F}" srcOrd="0" destOrd="0" presId="urn:microsoft.com/office/officeart/2005/8/layout/radial4"/>
    <dgm:cxn modelId="{61A78B77-45A5-4416-B7E6-4702CA97A888}" srcId="{7D0ECA96-973C-41CB-AD8E-A53CBD7FF2D0}" destId="{05C573D7-367F-4B20-AB68-03D90396838F}" srcOrd="1" destOrd="0" parTransId="{3FDCFBFF-5FB4-4218-81F7-4C7B5DEE7EE9}" sibTransId="{588E51EA-28A1-47AE-B043-3E28348E0ECD}"/>
    <dgm:cxn modelId="{1D7192A2-98C5-4AA4-B313-579037CCA271}" type="presOf" srcId="{92AF3BF0-76EE-4E04-997E-15857F7D2753}" destId="{40F86F01-F50D-449B-A3ED-CB608FD4AA8C}" srcOrd="0" destOrd="0" presId="urn:microsoft.com/office/officeart/2005/8/layout/radial4"/>
    <dgm:cxn modelId="{81BD582B-9474-48AD-95D2-20B83D5F1B71}" type="presOf" srcId="{035CDC7D-E6F7-4607-B0D8-65943702B509}" destId="{500C08DC-DB55-4B77-A6E6-7EFF5E97FBDC}" srcOrd="0" destOrd="0" presId="urn:microsoft.com/office/officeart/2005/8/layout/radial4"/>
    <dgm:cxn modelId="{CEA3D3EE-E162-48F1-BB40-1619476985AE}" type="presOf" srcId="{33C6FEAE-AF1C-4FD0-8985-96F97E8AC9F6}" destId="{D9ED3CB1-2BE6-480B-B039-006F4C508DCF}" srcOrd="0" destOrd="0" presId="urn:microsoft.com/office/officeart/2005/8/layout/radial4"/>
    <dgm:cxn modelId="{15A73B1C-209C-4784-9C0B-A73E8D8C3AB1}" srcId="{7D0ECA96-973C-41CB-AD8E-A53CBD7FF2D0}" destId="{035CDC7D-E6F7-4607-B0D8-65943702B509}" srcOrd="7" destOrd="0" parTransId="{E4D43488-A696-47E7-A24B-16EC92D26EFC}" sibTransId="{C8200561-7028-4786-B9C4-E90E36195404}"/>
    <dgm:cxn modelId="{3CA4B2FF-3290-4873-9417-E8000A52C1FD}" srcId="{7D0ECA96-973C-41CB-AD8E-A53CBD7FF2D0}" destId="{7598C681-92E2-40EB-9F02-E4A19B86980C}" srcOrd="4" destOrd="0" parTransId="{7C1883F4-6B19-4B30-970C-111F3F620696}" sibTransId="{40C94A6E-6C6A-4054-8B67-C5FD37D5B487}"/>
    <dgm:cxn modelId="{8EEB71D6-8A41-4D60-B455-3D8EEC23B1EA}" type="presOf" srcId="{EEFB277F-6CFF-4277-9443-86574C2824F1}" destId="{11FB8F68-3801-41E3-A847-0BD8DCA785F5}" srcOrd="0" destOrd="0" presId="urn:microsoft.com/office/officeart/2005/8/layout/radial4"/>
    <dgm:cxn modelId="{3FDBB73E-8D0C-451F-9EC1-7E0A5C6A1CF8}" srcId="{7D0ECA96-973C-41CB-AD8E-A53CBD7FF2D0}" destId="{86FF6B6C-D535-4287-A19E-270B809271FE}" srcOrd="6" destOrd="0" parTransId="{6E2BCCA8-18F7-42E3-87A6-715E9FBD86DE}" sibTransId="{0D4DA016-0C04-428A-BA04-33A9EF2A8522}"/>
    <dgm:cxn modelId="{41B5A081-72B7-48E4-8ADE-4E40936B2404}" type="presOf" srcId="{FD7173DF-4D4C-4D46-8D3B-4E30C4C8267B}" destId="{4A1CE943-5333-42E7-8559-2DC4FAC03D0D}" srcOrd="0" destOrd="0" presId="urn:microsoft.com/office/officeart/2005/8/layout/radial4"/>
    <dgm:cxn modelId="{4B7E4785-66D9-49D9-83CF-25ACFFE52289}" srcId="{7D0ECA96-973C-41CB-AD8E-A53CBD7FF2D0}" destId="{C203DFD6-28EF-4E1D-B79D-F9FA9EB4CC04}" srcOrd="5" destOrd="0" parTransId="{92AF3BF0-76EE-4E04-997E-15857F7D2753}" sibTransId="{467B9E4A-9A23-46B0-8950-56B391DC31E9}"/>
    <dgm:cxn modelId="{C6A0A1B0-087F-41B7-A145-9DAAF6175DE2}" type="presOf" srcId="{7D0ECA96-973C-41CB-AD8E-A53CBD7FF2D0}" destId="{5C511BB9-F0FA-4F7C-BB1E-BA4B9BF36477}" srcOrd="0" destOrd="0" presId="urn:microsoft.com/office/officeart/2005/8/layout/radial4"/>
    <dgm:cxn modelId="{AB898CA2-F819-4F59-921A-1FDB05E3FCB5}" type="presOf" srcId="{AAA01748-763C-4004-92F1-43C51D377E59}" destId="{9027C781-6C2C-40B4-8D37-2D9F22AB0477}" srcOrd="0" destOrd="0" presId="urn:microsoft.com/office/officeart/2005/8/layout/radial4"/>
    <dgm:cxn modelId="{6EE5C6DF-E14C-4E8A-A36E-E996C53DBC9C}" type="presOf" srcId="{3FDCFBFF-5FB4-4218-81F7-4C7B5DEE7EE9}" destId="{7A9F1EB6-A4F6-4C8B-A9CD-EDD1959813A6}" srcOrd="0" destOrd="0" presId="urn:microsoft.com/office/officeart/2005/8/layout/radial4"/>
    <dgm:cxn modelId="{625435D4-B87F-4108-A109-C05486EBD9E4}" type="presOf" srcId="{E4D43488-A696-47E7-A24B-16EC92D26EFC}" destId="{655CDBC3-A3F4-45B9-BBD7-FDDAC35DB179}" srcOrd="0" destOrd="0" presId="urn:microsoft.com/office/officeart/2005/8/layout/radial4"/>
    <dgm:cxn modelId="{9021E39C-DA7E-4B47-8520-9366BB30B6E0}" type="presOf" srcId="{86FF6B6C-D535-4287-A19E-270B809271FE}" destId="{EF1ED059-B496-474A-A930-84E77266A37F}" srcOrd="0" destOrd="0" presId="urn:microsoft.com/office/officeart/2005/8/layout/radial4"/>
    <dgm:cxn modelId="{7D584E75-4DDC-4E3B-B4AE-CAD5F89E9252}" type="presOf" srcId="{26190D9E-7D1A-4B6E-8F65-A5FC639F9683}" destId="{205D0FA6-FB12-4981-B221-A351CC95499D}" srcOrd="0" destOrd="0" presId="urn:microsoft.com/office/officeart/2005/8/layout/radial4"/>
    <dgm:cxn modelId="{ABC68F04-5C80-4909-93B7-42553ECA6423}" type="presOf" srcId="{DBABD976-4846-4E42-8D78-93050DE3F387}" destId="{3A7838A4-A889-4511-BE09-244AFDC78830}" srcOrd="0" destOrd="0" presId="urn:microsoft.com/office/officeart/2005/8/layout/radial4"/>
    <dgm:cxn modelId="{2CAD749E-03C5-44B6-86C8-60F89A6AEFFD}" srcId="{7D0ECA96-973C-41CB-AD8E-A53CBD7FF2D0}" destId="{26190D9E-7D1A-4B6E-8F65-A5FC639F9683}" srcOrd="8" destOrd="0" parTransId="{05513051-8411-412A-ABE5-8AED731C5533}" sibTransId="{CFFE5B03-E8FD-4C41-998B-5CF450DB4BFF}"/>
    <dgm:cxn modelId="{5E8FEE7D-CEE7-4656-A139-7E5FAECC0D6B}" type="presOf" srcId="{05513051-8411-412A-ABE5-8AED731C5533}" destId="{C7EC2807-370B-41F2-993C-17350B9715B1}" srcOrd="0" destOrd="0" presId="urn:microsoft.com/office/officeart/2005/8/layout/radial4"/>
    <dgm:cxn modelId="{37078D53-6AC0-4FE5-9EF2-24E94BDAEC0D}" type="presOf" srcId="{5D7136A8-310C-4DA2-8C92-E51FA3667843}" destId="{485EA5B8-7EBA-4C10-921A-1822C5780E72}" srcOrd="0" destOrd="0" presId="urn:microsoft.com/office/officeart/2005/8/layout/radial4"/>
    <dgm:cxn modelId="{2DC4326B-31F3-4985-9733-05F8BEC9C527}" type="presOf" srcId="{6E2BCCA8-18F7-42E3-87A6-715E9FBD86DE}" destId="{276B815C-21BB-4F76-A3B0-62841DEA7D98}" srcOrd="0" destOrd="0" presId="urn:microsoft.com/office/officeart/2005/8/layout/radial4"/>
    <dgm:cxn modelId="{BDCE3414-E15A-4A9B-A89E-774D5BAEA563}" type="presOf" srcId="{7598C681-92E2-40EB-9F02-E4A19B86980C}" destId="{C011517D-9869-49BE-A85D-518074F0601E}" srcOrd="0" destOrd="0" presId="urn:microsoft.com/office/officeart/2005/8/layout/radial4"/>
    <dgm:cxn modelId="{C88E464E-43FF-42D4-B74A-CED06347FA83}" type="presOf" srcId="{1DFF8B94-DB4C-47CC-9D1E-A993BC643447}" destId="{E06DB300-8307-4DB4-B553-E3DB3616B70A}" srcOrd="0" destOrd="0" presId="urn:microsoft.com/office/officeart/2005/8/layout/radial4"/>
    <dgm:cxn modelId="{F3469860-78D3-4FBA-A11D-76FB6560041B}" srcId="{7D0ECA96-973C-41CB-AD8E-A53CBD7FF2D0}" destId="{FD7173DF-4D4C-4D46-8D3B-4E30C4C8267B}" srcOrd="2" destOrd="0" parTransId="{EEFB277F-6CFF-4277-9443-86574C2824F1}" sibTransId="{FF0710B2-667C-4E52-BA24-F4BE90A586EB}"/>
    <dgm:cxn modelId="{5176A330-50A3-4050-BE58-821466EBE0ED}" type="presParOf" srcId="{9027C781-6C2C-40B4-8D37-2D9F22AB0477}" destId="{5C511BB9-F0FA-4F7C-BB1E-BA4B9BF36477}" srcOrd="0" destOrd="0" presId="urn:microsoft.com/office/officeart/2005/8/layout/radial4"/>
    <dgm:cxn modelId="{72372068-4652-4CAD-BF0C-F70D49A41A5E}" type="presParOf" srcId="{9027C781-6C2C-40B4-8D37-2D9F22AB0477}" destId="{3A7838A4-A889-4511-BE09-244AFDC78830}" srcOrd="1" destOrd="0" presId="urn:microsoft.com/office/officeart/2005/8/layout/radial4"/>
    <dgm:cxn modelId="{243547CA-93F2-4FA8-A17B-E37A9969FEB9}" type="presParOf" srcId="{9027C781-6C2C-40B4-8D37-2D9F22AB0477}" destId="{D9ED3CB1-2BE6-480B-B039-006F4C508DCF}" srcOrd="2" destOrd="0" presId="urn:microsoft.com/office/officeart/2005/8/layout/radial4"/>
    <dgm:cxn modelId="{47E2FD01-86B5-4B07-83AB-E675A6678D06}" type="presParOf" srcId="{9027C781-6C2C-40B4-8D37-2D9F22AB0477}" destId="{7A9F1EB6-A4F6-4C8B-A9CD-EDD1959813A6}" srcOrd="3" destOrd="0" presId="urn:microsoft.com/office/officeart/2005/8/layout/radial4"/>
    <dgm:cxn modelId="{235BAF49-B72F-426F-8681-599843DED75D}" type="presParOf" srcId="{9027C781-6C2C-40B4-8D37-2D9F22AB0477}" destId="{386979B9-CAC8-44A6-A3A6-722C6655C07A}" srcOrd="4" destOrd="0" presId="urn:microsoft.com/office/officeart/2005/8/layout/radial4"/>
    <dgm:cxn modelId="{BE46BD1C-32C2-487E-9203-DAAB3DF7BEF4}" type="presParOf" srcId="{9027C781-6C2C-40B4-8D37-2D9F22AB0477}" destId="{11FB8F68-3801-41E3-A847-0BD8DCA785F5}" srcOrd="5" destOrd="0" presId="urn:microsoft.com/office/officeart/2005/8/layout/radial4"/>
    <dgm:cxn modelId="{883D04CF-354E-44BD-9BD5-2308A758857F}" type="presParOf" srcId="{9027C781-6C2C-40B4-8D37-2D9F22AB0477}" destId="{4A1CE943-5333-42E7-8559-2DC4FAC03D0D}" srcOrd="6" destOrd="0" presId="urn:microsoft.com/office/officeart/2005/8/layout/radial4"/>
    <dgm:cxn modelId="{C1BDE3C2-8D3E-4FAE-9A3D-395BDA58A1EE}" type="presParOf" srcId="{9027C781-6C2C-40B4-8D37-2D9F22AB0477}" destId="{E06DB300-8307-4DB4-B553-E3DB3616B70A}" srcOrd="7" destOrd="0" presId="urn:microsoft.com/office/officeart/2005/8/layout/radial4"/>
    <dgm:cxn modelId="{9A98508B-B89F-4731-8A25-FA426A22281F}" type="presParOf" srcId="{9027C781-6C2C-40B4-8D37-2D9F22AB0477}" destId="{485EA5B8-7EBA-4C10-921A-1822C5780E72}" srcOrd="8" destOrd="0" presId="urn:microsoft.com/office/officeart/2005/8/layout/radial4"/>
    <dgm:cxn modelId="{D68F1F96-8203-4757-B077-36745871B71E}" type="presParOf" srcId="{9027C781-6C2C-40B4-8D37-2D9F22AB0477}" destId="{1E58A90B-7553-4C17-AB81-AF54BF43B28F}" srcOrd="9" destOrd="0" presId="urn:microsoft.com/office/officeart/2005/8/layout/radial4"/>
    <dgm:cxn modelId="{63375108-58CB-429C-9D81-672E6034C74B}" type="presParOf" srcId="{9027C781-6C2C-40B4-8D37-2D9F22AB0477}" destId="{C011517D-9869-49BE-A85D-518074F0601E}" srcOrd="10" destOrd="0" presId="urn:microsoft.com/office/officeart/2005/8/layout/radial4"/>
    <dgm:cxn modelId="{75531578-83C2-435E-B114-0822582FE3F1}" type="presParOf" srcId="{9027C781-6C2C-40B4-8D37-2D9F22AB0477}" destId="{40F86F01-F50D-449B-A3ED-CB608FD4AA8C}" srcOrd="11" destOrd="0" presId="urn:microsoft.com/office/officeart/2005/8/layout/radial4"/>
    <dgm:cxn modelId="{A7269B10-0525-4147-98A7-DFA77331C889}" type="presParOf" srcId="{9027C781-6C2C-40B4-8D37-2D9F22AB0477}" destId="{09031097-ABA7-4F27-B5A4-AACEF84FFC6F}" srcOrd="12" destOrd="0" presId="urn:microsoft.com/office/officeart/2005/8/layout/radial4"/>
    <dgm:cxn modelId="{8ADE523E-171A-41C9-BE48-E7EE660B51BC}" type="presParOf" srcId="{9027C781-6C2C-40B4-8D37-2D9F22AB0477}" destId="{276B815C-21BB-4F76-A3B0-62841DEA7D98}" srcOrd="13" destOrd="0" presId="urn:microsoft.com/office/officeart/2005/8/layout/radial4"/>
    <dgm:cxn modelId="{A4919D08-7E64-4AE8-BFFF-967F49E1E785}" type="presParOf" srcId="{9027C781-6C2C-40B4-8D37-2D9F22AB0477}" destId="{EF1ED059-B496-474A-A930-84E77266A37F}" srcOrd="14" destOrd="0" presId="urn:microsoft.com/office/officeart/2005/8/layout/radial4"/>
    <dgm:cxn modelId="{EA437C66-4870-43E6-8B94-104EDAD77F6A}" type="presParOf" srcId="{9027C781-6C2C-40B4-8D37-2D9F22AB0477}" destId="{655CDBC3-A3F4-45B9-BBD7-FDDAC35DB179}" srcOrd="15" destOrd="0" presId="urn:microsoft.com/office/officeart/2005/8/layout/radial4"/>
    <dgm:cxn modelId="{6BF9C0C4-7AB9-4836-B545-58DF20B911FF}" type="presParOf" srcId="{9027C781-6C2C-40B4-8D37-2D9F22AB0477}" destId="{500C08DC-DB55-4B77-A6E6-7EFF5E97FBDC}" srcOrd="16" destOrd="0" presId="urn:microsoft.com/office/officeart/2005/8/layout/radial4"/>
    <dgm:cxn modelId="{A2EA78EF-BC64-4F77-8494-9EBD5D99F346}" type="presParOf" srcId="{9027C781-6C2C-40B4-8D37-2D9F22AB0477}" destId="{C7EC2807-370B-41F2-993C-17350B9715B1}" srcOrd="17" destOrd="0" presId="urn:microsoft.com/office/officeart/2005/8/layout/radial4"/>
    <dgm:cxn modelId="{5E12BAA0-FEF8-41FA-86A0-19DDF0EB43FC}" type="presParOf" srcId="{9027C781-6C2C-40B4-8D37-2D9F22AB0477}" destId="{205D0FA6-FB12-4981-B221-A351CC95499D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6AE2CB-8DA0-4988-A0BA-EACC3BA348F7}" type="doc">
      <dgm:prSet loTypeId="urn:microsoft.com/office/officeart/2009/3/layout/CircleRelationship" loCatId="relationship" qsTypeId="urn:microsoft.com/office/officeart/2005/8/quickstyle/3d9" qsCatId="3D" csTypeId="urn:microsoft.com/office/officeart/2005/8/colors/colorful1" csCatId="colorful" phldr="1"/>
      <dgm:spPr>
        <a:scene3d>
          <a:camera prst="perspectiveRight"/>
          <a:lightRig rig="soft" dir="t"/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en-GB"/>
        </a:p>
      </dgm:t>
    </dgm:pt>
    <dgm:pt modelId="{9B5D8F4F-4021-40BB-859A-8846C8FE33D8}">
      <dgm:prSet phldrT="[Text]" custT="1"/>
      <dgm:spPr/>
      <dgm:t>
        <a:bodyPr/>
        <a:lstStyle/>
        <a:p>
          <a:r>
            <a:rPr lang="en-GB" sz="2400" dirty="0" smtClean="0">
              <a:solidFill>
                <a:srgbClr val="FFFF00"/>
              </a:solidFill>
            </a:rPr>
            <a:t>The Market (Customers &amp; Suppliers)</a:t>
          </a:r>
          <a:endParaRPr lang="en-GB" sz="2400" dirty="0">
            <a:solidFill>
              <a:srgbClr val="FFFF00"/>
            </a:solidFill>
          </a:endParaRPr>
        </a:p>
      </dgm:t>
    </dgm:pt>
    <dgm:pt modelId="{65E06BF0-9158-4E30-8BF5-94CFA3E9319F}" type="parTrans" cxnId="{EF00BD86-3ED7-440A-9B83-25D6891B490D}">
      <dgm:prSet/>
      <dgm:spPr/>
      <dgm:t>
        <a:bodyPr/>
        <a:lstStyle/>
        <a:p>
          <a:endParaRPr lang="en-GB"/>
        </a:p>
      </dgm:t>
    </dgm:pt>
    <dgm:pt modelId="{2E3F6132-9AD9-418B-813D-2F2628ADF359}" type="sibTrans" cxnId="{EF00BD86-3ED7-440A-9B83-25D6891B490D}">
      <dgm:prSet/>
      <dgm:spPr/>
      <dgm:t>
        <a:bodyPr/>
        <a:lstStyle/>
        <a:p>
          <a:endParaRPr lang="en-GB"/>
        </a:p>
      </dgm:t>
    </dgm:pt>
    <dgm:pt modelId="{927CC140-4692-4C6F-B7A4-E4610F2A1671}">
      <dgm:prSet phldrT="[Text]"/>
      <dgm:spPr/>
      <dgm:t>
        <a:bodyPr/>
        <a:lstStyle/>
        <a:p>
          <a:r>
            <a:rPr lang="en-GB" dirty="0" smtClean="0"/>
            <a:t>Sales</a:t>
          </a:r>
          <a:endParaRPr lang="en-GB" dirty="0"/>
        </a:p>
      </dgm:t>
    </dgm:pt>
    <dgm:pt modelId="{99D2FC97-9300-4C2B-8B68-A6C9225CEFD4}" type="parTrans" cxnId="{39F1F51E-B70B-4E4B-B243-9A80D2E17E50}">
      <dgm:prSet/>
      <dgm:spPr/>
      <dgm:t>
        <a:bodyPr/>
        <a:lstStyle/>
        <a:p>
          <a:endParaRPr lang="en-GB"/>
        </a:p>
      </dgm:t>
    </dgm:pt>
    <dgm:pt modelId="{F4899EE9-87FA-4587-B686-9B006D9E8EA0}" type="sibTrans" cxnId="{39F1F51E-B70B-4E4B-B243-9A80D2E17E50}">
      <dgm:prSet/>
      <dgm:spPr/>
      <dgm:t>
        <a:bodyPr/>
        <a:lstStyle/>
        <a:p>
          <a:endParaRPr lang="en-GB"/>
        </a:p>
      </dgm:t>
    </dgm:pt>
    <dgm:pt modelId="{4038AA69-2E00-4865-B0AB-4385D105740C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 smtClean="0"/>
            <a:t>Billing</a:t>
          </a:r>
          <a:endParaRPr lang="en-GB" dirty="0"/>
        </a:p>
      </dgm:t>
    </dgm:pt>
    <dgm:pt modelId="{15019968-AC17-42EB-9B7D-2D7FEDB6AFA6}" type="parTrans" cxnId="{A1E1A18F-7517-46B2-926F-F0E764E9286A}">
      <dgm:prSet/>
      <dgm:spPr/>
      <dgm:t>
        <a:bodyPr/>
        <a:lstStyle/>
        <a:p>
          <a:endParaRPr lang="en-GB"/>
        </a:p>
      </dgm:t>
    </dgm:pt>
    <dgm:pt modelId="{6EDF0678-A110-455D-8DF8-353702265ED4}" type="sibTrans" cxnId="{A1E1A18F-7517-46B2-926F-F0E764E9286A}">
      <dgm:prSet/>
      <dgm:spPr/>
      <dgm:t>
        <a:bodyPr/>
        <a:lstStyle/>
        <a:p>
          <a:endParaRPr lang="en-GB"/>
        </a:p>
      </dgm:t>
    </dgm:pt>
    <dgm:pt modelId="{833B604A-98F4-40DF-BED0-0108E73D7678}">
      <dgm:prSet phldrT="[Text]"/>
      <dgm:spPr>
        <a:solidFill>
          <a:srgbClr val="FF6600"/>
        </a:solidFill>
        <a:ln>
          <a:noFill/>
        </a:ln>
      </dgm:spPr>
      <dgm:t>
        <a:bodyPr/>
        <a:lstStyle/>
        <a:p>
          <a:r>
            <a:rPr lang="en-GB" dirty="0" smtClean="0"/>
            <a:t>Finance</a:t>
          </a:r>
          <a:endParaRPr lang="en-GB" dirty="0"/>
        </a:p>
      </dgm:t>
    </dgm:pt>
    <dgm:pt modelId="{1E5ED43D-A817-49E7-A190-89481B46EB2F}" type="parTrans" cxnId="{E5AFF979-1882-4004-88E8-F3B2EDC05232}">
      <dgm:prSet/>
      <dgm:spPr/>
      <dgm:t>
        <a:bodyPr/>
        <a:lstStyle/>
        <a:p>
          <a:endParaRPr lang="en-GB"/>
        </a:p>
      </dgm:t>
    </dgm:pt>
    <dgm:pt modelId="{0EA3447B-85EE-43BC-88EA-FEAD9DD7E555}" type="sibTrans" cxnId="{E5AFF979-1882-4004-88E8-F3B2EDC05232}">
      <dgm:prSet/>
      <dgm:spPr/>
      <dgm:t>
        <a:bodyPr/>
        <a:lstStyle/>
        <a:p>
          <a:endParaRPr lang="en-GB"/>
        </a:p>
      </dgm:t>
    </dgm:pt>
    <dgm:pt modelId="{ACA1F087-A9A4-405D-92A2-F57D903885D3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 smtClean="0"/>
            <a:t>Products</a:t>
          </a:r>
          <a:endParaRPr lang="en-GB" dirty="0"/>
        </a:p>
      </dgm:t>
    </dgm:pt>
    <dgm:pt modelId="{F4C9AE6A-604D-46E3-BBE4-C3EE335E42BE}" type="parTrans" cxnId="{0BDBF3B5-8BF0-4E0C-BBAA-FBBBE3D08B6E}">
      <dgm:prSet/>
      <dgm:spPr/>
      <dgm:t>
        <a:bodyPr/>
        <a:lstStyle/>
        <a:p>
          <a:endParaRPr lang="en-GB"/>
        </a:p>
      </dgm:t>
    </dgm:pt>
    <dgm:pt modelId="{DAC2A4D1-BFE2-44A1-97B1-78BF71948EF2}" type="sibTrans" cxnId="{0BDBF3B5-8BF0-4E0C-BBAA-FBBBE3D08B6E}">
      <dgm:prSet/>
      <dgm:spPr/>
      <dgm:t>
        <a:bodyPr/>
        <a:lstStyle/>
        <a:p>
          <a:endParaRPr lang="en-GB"/>
        </a:p>
      </dgm:t>
    </dgm:pt>
    <dgm:pt modelId="{D5FA3086-EB2F-4F9A-83C1-07EE34198DAA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 smtClean="0"/>
            <a:t>Risk</a:t>
          </a:r>
          <a:endParaRPr lang="en-GB" dirty="0"/>
        </a:p>
      </dgm:t>
    </dgm:pt>
    <dgm:pt modelId="{51905A28-8DF3-4AE4-A267-CA2383EC76ED}" type="parTrans" cxnId="{E76EFE2F-E467-4831-8DCA-958BB6CE7C3D}">
      <dgm:prSet/>
      <dgm:spPr/>
      <dgm:t>
        <a:bodyPr/>
        <a:lstStyle/>
        <a:p>
          <a:endParaRPr lang="en-GB"/>
        </a:p>
      </dgm:t>
    </dgm:pt>
    <dgm:pt modelId="{B15EB72B-2571-47EF-A415-3FD668ADAEE2}" type="sibTrans" cxnId="{E76EFE2F-E467-4831-8DCA-958BB6CE7C3D}">
      <dgm:prSet/>
      <dgm:spPr/>
      <dgm:t>
        <a:bodyPr/>
        <a:lstStyle/>
        <a:p>
          <a:endParaRPr lang="en-GB"/>
        </a:p>
      </dgm:t>
    </dgm:pt>
    <dgm:pt modelId="{2D52C553-6DE8-417E-9AF8-84E87EBD92A6}">
      <dgm:prSet phldrT="[Text]"/>
      <dgm:spPr/>
      <dgm:t>
        <a:bodyPr/>
        <a:lstStyle/>
        <a:p>
          <a:endParaRPr lang="en-GB" dirty="0"/>
        </a:p>
      </dgm:t>
    </dgm:pt>
    <dgm:pt modelId="{1249A630-2D04-468F-A78A-96ECD0412582}" type="parTrans" cxnId="{FCADD33E-7B7C-4C74-9FA8-A31DCF241A76}">
      <dgm:prSet/>
      <dgm:spPr/>
      <dgm:t>
        <a:bodyPr/>
        <a:lstStyle/>
        <a:p>
          <a:endParaRPr lang="en-GB"/>
        </a:p>
      </dgm:t>
    </dgm:pt>
    <dgm:pt modelId="{AF501EC0-E90E-401F-88A2-9AB600DC2A63}" type="sibTrans" cxnId="{FCADD33E-7B7C-4C74-9FA8-A31DCF241A76}">
      <dgm:prSet/>
      <dgm:spPr/>
      <dgm:t>
        <a:bodyPr/>
        <a:lstStyle/>
        <a:p>
          <a:endParaRPr lang="en-GB"/>
        </a:p>
      </dgm:t>
    </dgm:pt>
    <dgm:pt modelId="{0691D38E-BA1A-40F5-BA40-66C496AC5789}" type="pres">
      <dgm:prSet presAssocID="{7C6AE2CB-8DA0-4988-A0BA-EACC3BA348F7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688AFCD7-0CEC-413E-8E0A-6B90BDDDF0D1}" type="pres">
      <dgm:prSet presAssocID="{9B5D8F4F-4021-40BB-859A-8846C8FE33D8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GB"/>
        </a:p>
      </dgm:t>
    </dgm:pt>
    <dgm:pt modelId="{36099CC6-521E-4FA6-A84E-53A8A4EDCD44}" type="pres">
      <dgm:prSet presAssocID="{9B5D8F4F-4021-40BB-859A-8846C8FE33D8}" presName="Accent2" presStyleLbl="node1" presStyleIdx="0" presStyleCnt="19"/>
      <dgm:spPr/>
    </dgm:pt>
    <dgm:pt modelId="{C96C203D-BDBB-4D7B-AB29-AAB674F9371B}" type="pres">
      <dgm:prSet presAssocID="{9B5D8F4F-4021-40BB-859A-8846C8FE33D8}" presName="Accent3" presStyleLbl="node1" presStyleIdx="1" presStyleCnt="19"/>
      <dgm:spPr>
        <a:solidFill>
          <a:srgbClr val="99FF66"/>
        </a:solidFill>
      </dgm:spPr>
    </dgm:pt>
    <dgm:pt modelId="{56DD5C0A-8F06-4794-B93B-266C33B80553}" type="pres">
      <dgm:prSet presAssocID="{9B5D8F4F-4021-40BB-859A-8846C8FE33D8}" presName="Accent4" presStyleLbl="node1" presStyleIdx="2" presStyleCnt="19"/>
      <dgm:spPr>
        <a:solidFill>
          <a:srgbClr val="7030A0"/>
        </a:solidFill>
      </dgm:spPr>
    </dgm:pt>
    <dgm:pt modelId="{AC9286C6-B5E2-4118-A946-1D2B1411F301}" type="pres">
      <dgm:prSet presAssocID="{9B5D8F4F-4021-40BB-859A-8846C8FE33D8}" presName="Accent5" presStyleLbl="node1" presStyleIdx="3" presStyleCnt="19"/>
      <dgm:spPr>
        <a:solidFill>
          <a:srgbClr val="BE2F02"/>
        </a:solidFill>
      </dgm:spPr>
    </dgm:pt>
    <dgm:pt modelId="{9E43155E-E850-4D84-BA37-1F6D89E4A3D5}" type="pres">
      <dgm:prSet presAssocID="{9B5D8F4F-4021-40BB-859A-8846C8FE33D8}" presName="Accent6" presStyleLbl="node1" presStyleIdx="4" presStyleCnt="19"/>
      <dgm:spPr/>
    </dgm:pt>
    <dgm:pt modelId="{D1CEABFE-8395-4A69-AB81-73795CCD727D}" type="pres">
      <dgm:prSet presAssocID="{927CC140-4692-4C6F-B7A4-E4610F2A1671}" presName="Child1" presStyleLbl="node1" presStyleIdx="5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026ECBEB-3983-4919-9187-99B00D1FDDFA}" type="pres">
      <dgm:prSet presAssocID="{927CC140-4692-4C6F-B7A4-E4610F2A1671}" presName="Accent7" presStyleCnt="0"/>
      <dgm:spPr/>
    </dgm:pt>
    <dgm:pt modelId="{1B3B57F3-6083-4635-A5E3-3B2FFB5E9157}" type="pres">
      <dgm:prSet presAssocID="{927CC140-4692-4C6F-B7A4-E4610F2A1671}" presName="AccentHold1" presStyleLbl="node1" presStyleIdx="6" presStyleCnt="19"/>
      <dgm:spPr>
        <a:solidFill>
          <a:srgbClr val="FF0000"/>
        </a:solidFill>
      </dgm:spPr>
    </dgm:pt>
    <dgm:pt modelId="{2E21BA19-0D20-438A-BCCA-F641C598045B}" type="pres">
      <dgm:prSet presAssocID="{927CC140-4692-4C6F-B7A4-E4610F2A1671}" presName="Accent8" presStyleCnt="0"/>
      <dgm:spPr/>
    </dgm:pt>
    <dgm:pt modelId="{21BDF89B-BDD2-493B-986D-E367B5CA9A6D}" type="pres">
      <dgm:prSet presAssocID="{927CC140-4692-4C6F-B7A4-E4610F2A1671}" presName="AccentHold2" presStyleLbl="node1" presStyleIdx="7" presStyleCnt="19"/>
      <dgm:spPr>
        <a:solidFill>
          <a:schemeClr val="accent6">
            <a:lumMod val="60000"/>
            <a:lumOff val="40000"/>
          </a:schemeClr>
        </a:solidFill>
      </dgm:spPr>
    </dgm:pt>
    <dgm:pt modelId="{6DEA704B-02EB-4A8E-8789-AD9FC4634E52}" type="pres">
      <dgm:prSet presAssocID="{4038AA69-2E00-4865-B0AB-4385D105740C}" presName="Child2" presStyleLbl="node1" presStyleIdx="8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DEF19579-3A65-490F-9F97-0ED7DA6914B3}" type="pres">
      <dgm:prSet presAssocID="{4038AA69-2E00-4865-B0AB-4385D105740C}" presName="Accent9" presStyleCnt="0"/>
      <dgm:spPr/>
    </dgm:pt>
    <dgm:pt modelId="{482BF65D-1B99-4E60-A7F0-9BE78B76A220}" type="pres">
      <dgm:prSet presAssocID="{4038AA69-2E00-4865-B0AB-4385D105740C}" presName="AccentHold1" presStyleLbl="node1" presStyleIdx="9" presStyleCnt="19"/>
      <dgm:spPr>
        <a:solidFill>
          <a:srgbClr val="00B050"/>
        </a:solidFill>
      </dgm:spPr>
    </dgm:pt>
    <dgm:pt modelId="{14155287-A22D-48A3-9156-104FAA2E7BB4}" type="pres">
      <dgm:prSet presAssocID="{4038AA69-2E00-4865-B0AB-4385D105740C}" presName="Accent10" presStyleCnt="0"/>
      <dgm:spPr/>
    </dgm:pt>
    <dgm:pt modelId="{AFD02194-00F6-4D81-903E-6AF91ED3896F}" type="pres">
      <dgm:prSet presAssocID="{4038AA69-2E00-4865-B0AB-4385D105740C}" presName="AccentHold2" presStyleLbl="node1" presStyleIdx="10" presStyleCnt="19"/>
      <dgm:spPr>
        <a:solidFill>
          <a:schemeClr val="accent6">
            <a:lumMod val="40000"/>
            <a:lumOff val="60000"/>
          </a:schemeClr>
        </a:solidFill>
      </dgm:spPr>
    </dgm:pt>
    <dgm:pt modelId="{22ED5585-8713-43D8-80B1-23B653E77A8F}" type="pres">
      <dgm:prSet presAssocID="{4038AA69-2E00-4865-B0AB-4385D105740C}" presName="Accent11" presStyleCnt="0"/>
      <dgm:spPr/>
    </dgm:pt>
    <dgm:pt modelId="{93B7EE02-431C-458A-9A44-E2829789B856}" type="pres">
      <dgm:prSet presAssocID="{4038AA69-2E00-4865-B0AB-4385D105740C}" presName="AccentHold3" presStyleLbl="node1" presStyleIdx="11" presStyleCnt="19"/>
      <dgm:spPr>
        <a:solidFill>
          <a:srgbClr val="D71F85"/>
        </a:solidFill>
      </dgm:spPr>
    </dgm:pt>
    <dgm:pt modelId="{65E8967E-EFC3-4562-B575-E657F4B69D74}" type="pres">
      <dgm:prSet presAssocID="{833B604A-98F4-40DF-BED0-0108E73D7678}" presName="Child3" presStyleLbl="node1" presStyleIdx="12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68D798B1-06C5-4291-8202-1A1DF32BB5D3}" type="pres">
      <dgm:prSet presAssocID="{833B604A-98F4-40DF-BED0-0108E73D7678}" presName="Accent12" presStyleCnt="0"/>
      <dgm:spPr/>
    </dgm:pt>
    <dgm:pt modelId="{54BE74AE-926D-45BF-89E1-F7E7E372245F}" type="pres">
      <dgm:prSet presAssocID="{833B604A-98F4-40DF-BED0-0108E73D7678}" presName="AccentHold1" presStyleLbl="node1" presStyleIdx="13" presStyleCnt="19"/>
      <dgm:spPr>
        <a:solidFill>
          <a:srgbClr val="FFC000"/>
        </a:solidFill>
      </dgm:spPr>
    </dgm:pt>
    <dgm:pt modelId="{8D4E221F-E558-4B83-A36D-59EF78889503}" type="pres">
      <dgm:prSet presAssocID="{ACA1F087-A9A4-405D-92A2-F57D903885D3}" presName="Child4" presStyleLbl="node1" presStyleIdx="14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129392CB-9EE5-449E-BE5F-0DA4A93193E4}" type="pres">
      <dgm:prSet presAssocID="{ACA1F087-A9A4-405D-92A2-F57D903885D3}" presName="Accent13" presStyleCnt="0"/>
      <dgm:spPr/>
    </dgm:pt>
    <dgm:pt modelId="{853C3E72-A1B2-4D0F-9277-4949FDE0B1D8}" type="pres">
      <dgm:prSet presAssocID="{ACA1F087-A9A4-405D-92A2-F57D903885D3}" presName="AccentHold1" presStyleLbl="node1" presStyleIdx="15" presStyleCnt="19"/>
      <dgm:spPr>
        <a:solidFill>
          <a:schemeClr val="accent2">
            <a:lumMod val="75000"/>
          </a:schemeClr>
        </a:solidFill>
      </dgm:spPr>
    </dgm:pt>
    <dgm:pt modelId="{7D57ABB9-BBEC-42A3-87DE-B76B43C0313C}" type="pres">
      <dgm:prSet presAssocID="{D5FA3086-EB2F-4F9A-83C1-07EE34198DAA}" presName="Child5" presStyleLbl="node1" presStyleIdx="16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16DB6E52-9B12-4911-B161-1925DD1172A7}" type="pres">
      <dgm:prSet presAssocID="{D5FA3086-EB2F-4F9A-83C1-07EE34198DAA}" presName="Accent15" presStyleCnt="0"/>
      <dgm:spPr/>
    </dgm:pt>
    <dgm:pt modelId="{B0AB6A62-1A68-4FDE-867F-90FF747F46CF}" type="pres">
      <dgm:prSet presAssocID="{D5FA3086-EB2F-4F9A-83C1-07EE34198DAA}" presName="AccentHold2" presStyleLbl="node1" presStyleIdx="17" presStyleCnt="19"/>
      <dgm:spPr>
        <a:solidFill>
          <a:schemeClr val="accent2">
            <a:lumMod val="60000"/>
            <a:lumOff val="40000"/>
          </a:schemeClr>
        </a:solidFill>
      </dgm:spPr>
    </dgm:pt>
    <dgm:pt modelId="{FC78D974-D617-401C-A927-3FC49EAB2D40}" type="pres">
      <dgm:prSet presAssocID="{D5FA3086-EB2F-4F9A-83C1-07EE34198DAA}" presName="Accent16" presStyleCnt="0"/>
      <dgm:spPr/>
    </dgm:pt>
    <dgm:pt modelId="{EED23796-B151-4A2E-A737-5075D1166E85}" type="pres">
      <dgm:prSet presAssocID="{D5FA3086-EB2F-4F9A-83C1-07EE34198DAA}" presName="AccentHold3" presStyleLbl="node1" presStyleIdx="18" presStyleCnt="19"/>
      <dgm:spPr>
        <a:solidFill>
          <a:srgbClr val="FF0000"/>
        </a:solidFill>
      </dgm:spPr>
    </dgm:pt>
  </dgm:ptLst>
  <dgm:cxnLst>
    <dgm:cxn modelId="{39F1F51E-B70B-4E4B-B243-9A80D2E17E50}" srcId="{9B5D8F4F-4021-40BB-859A-8846C8FE33D8}" destId="{927CC140-4692-4C6F-B7A4-E4610F2A1671}" srcOrd="0" destOrd="0" parTransId="{99D2FC97-9300-4C2B-8B68-A6C9225CEFD4}" sibTransId="{F4899EE9-87FA-4587-B686-9B006D9E8EA0}"/>
    <dgm:cxn modelId="{867B4CB5-6029-4C3F-9C7D-0AEB06308435}" type="presOf" srcId="{7C6AE2CB-8DA0-4988-A0BA-EACC3BA348F7}" destId="{0691D38E-BA1A-40F5-BA40-66C496AC5789}" srcOrd="0" destOrd="0" presId="urn:microsoft.com/office/officeart/2009/3/layout/CircleRelationship"/>
    <dgm:cxn modelId="{0BDBF3B5-8BF0-4E0C-BBAA-FBBBE3D08B6E}" srcId="{9B5D8F4F-4021-40BB-859A-8846C8FE33D8}" destId="{ACA1F087-A9A4-405D-92A2-F57D903885D3}" srcOrd="3" destOrd="0" parTransId="{F4C9AE6A-604D-46E3-BBE4-C3EE335E42BE}" sibTransId="{DAC2A4D1-BFE2-44A1-97B1-78BF71948EF2}"/>
    <dgm:cxn modelId="{5F2DC280-425D-455E-B444-56F0277F3C5D}" type="presOf" srcId="{927CC140-4692-4C6F-B7A4-E4610F2A1671}" destId="{D1CEABFE-8395-4A69-AB81-73795CCD727D}" srcOrd="0" destOrd="0" presId="urn:microsoft.com/office/officeart/2009/3/layout/CircleRelationship"/>
    <dgm:cxn modelId="{E76EFE2F-E467-4831-8DCA-958BB6CE7C3D}" srcId="{9B5D8F4F-4021-40BB-859A-8846C8FE33D8}" destId="{D5FA3086-EB2F-4F9A-83C1-07EE34198DAA}" srcOrd="4" destOrd="0" parTransId="{51905A28-8DF3-4AE4-A267-CA2383EC76ED}" sibTransId="{B15EB72B-2571-47EF-A415-3FD668ADAEE2}"/>
    <dgm:cxn modelId="{8FC22C88-4170-48E0-8CD0-D1EEDD4EE641}" type="presOf" srcId="{9B5D8F4F-4021-40BB-859A-8846C8FE33D8}" destId="{688AFCD7-0CEC-413E-8E0A-6B90BDDDF0D1}" srcOrd="0" destOrd="0" presId="urn:microsoft.com/office/officeart/2009/3/layout/CircleRelationship"/>
    <dgm:cxn modelId="{D0F0CDC3-89B9-427E-8A64-7A739595F92B}" type="presOf" srcId="{833B604A-98F4-40DF-BED0-0108E73D7678}" destId="{65E8967E-EFC3-4562-B575-E657F4B69D74}" srcOrd="0" destOrd="0" presId="urn:microsoft.com/office/officeart/2009/3/layout/CircleRelationship"/>
    <dgm:cxn modelId="{C8E549D9-2B3C-47D8-8D1A-0E50E11004BE}" type="presOf" srcId="{D5FA3086-EB2F-4F9A-83C1-07EE34198DAA}" destId="{7D57ABB9-BBEC-42A3-87DE-B76B43C0313C}" srcOrd="0" destOrd="0" presId="urn:microsoft.com/office/officeart/2009/3/layout/CircleRelationship"/>
    <dgm:cxn modelId="{A1E1A18F-7517-46B2-926F-F0E764E9286A}" srcId="{9B5D8F4F-4021-40BB-859A-8846C8FE33D8}" destId="{4038AA69-2E00-4865-B0AB-4385D105740C}" srcOrd="1" destOrd="0" parTransId="{15019968-AC17-42EB-9B7D-2D7FEDB6AFA6}" sibTransId="{6EDF0678-A110-455D-8DF8-353702265ED4}"/>
    <dgm:cxn modelId="{FCADD33E-7B7C-4C74-9FA8-A31DCF241A76}" srcId="{7C6AE2CB-8DA0-4988-A0BA-EACC3BA348F7}" destId="{2D52C553-6DE8-417E-9AF8-84E87EBD92A6}" srcOrd="1" destOrd="0" parTransId="{1249A630-2D04-468F-A78A-96ECD0412582}" sibTransId="{AF501EC0-E90E-401F-88A2-9AB600DC2A63}"/>
    <dgm:cxn modelId="{EF00BD86-3ED7-440A-9B83-25D6891B490D}" srcId="{7C6AE2CB-8DA0-4988-A0BA-EACC3BA348F7}" destId="{9B5D8F4F-4021-40BB-859A-8846C8FE33D8}" srcOrd="0" destOrd="0" parTransId="{65E06BF0-9158-4E30-8BF5-94CFA3E9319F}" sibTransId="{2E3F6132-9AD9-418B-813D-2F2628ADF359}"/>
    <dgm:cxn modelId="{D7A97C28-94DF-4B57-88B6-7571DE0AD5FE}" type="presOf" srcId="{4038AA69-2E00-4865-B0AB-4385D105740C}" destId="{6DEA704B-02EB-4A8E-8789-AD9FC4634E52}" srcOrd="0" destOrd="0" presId="urn:microsoft.com/office/officeart/2009/3/layout/CircleRelationship"/>
    <dgm:cxn modelId="{E5AFF979-1882-4004-88E8-F3B2EDC05232}" srcId="{9B5D8F4F-4021-40BB-859A-8846C8FE33D8}" destId="{833B604A-98F4-40DF-BED0-0108E73D7678}" srcOrd="2" destOrd="0" parTransId="{1E5ED43D-A817-49E7-A190-89481B46EB2F}" sibTransId="{0EA3447B-85EE-43BC-88EA-FEAD9DD7E555}"/>
    <dgm:cxn modelId="{6A9678B8-D323-41A5-B3F3-0F1F42C3D5D7}" type="presOf" srcId="{ACA1F087-A9A4-405D-92A2-F57D903885D3}" destId="{8D4E221F-E558-4B83-A36D-59EF78889503}" srcOrd="0" destOrd="0" presId="urn:microsoft.com/office/officeart/2009/3/layout/CircleRelationship"/>
    <dgm:cxn modelId="{07B4C22C-0619-4FC0-AF76-1756A56400F1}" type="presParOf" srcId="{0691D38E-BA1A-40F5-BA40-66C496AC5789}" destId="{688AFCD7-0CEC-413E-8E0A-6B90BDDDF0D1}" srcOrd="0" destOrd="0" presId="urn:microsoft.com/office/officeart/2009/3/layout/CircleRelationship"/>
    <dgm:cxn modelId="{18848577-E527-4B55-8E90-B7DA33CB776F}" type="presParOf" srcId="{0691D38E-BA1A-40F5-BA40-66C496AC5789}" destId="{36099CC6-521E-4FA6-A84E-53A8A4EDCD44}" srcOrd="1" destOrd="0" presId="urn:microsoft.com/office/officeart/2009/3/layout/CircleRelationship"/>
    <dgm:cxn modelId="{5F6251E4-AA38-43EC-853C-B4F4803B786E}" type="presParOf" srcId="{0691D38E-BA1A-40F5-BA40-66C496AC5789}" destId="{C96C203D-BDBB-4D7B-AB29-AAB674F9371B}" srcOrd="2" destOrd="0" presId="urn:microsoft.com/office/officeart/2009/3/layout/CircleRelationship"/>
    <dgm:cxn modelId="{BE9CEAFB-364E-4ADA-977C-E5B24E51FAE7}" type="presParOf" srcId="{0691D38E-BA1A-40F5-BA40-66C496AC5789}" destId="{56DD5C0A-8F06-4794-B93B-266C33B80553}" srcOrd="3" destOrd="0" presId="urn:microsoft.com/office/officeart/2009/3/layout/CircleRelationship"/>
    <dgm:cxn modelId="{A502812E-A72F-44BF-828D-AC4EBA6517B8}" type="presParOf" srcId="{0691D38E-BA1A-40F5-BA40-66C496AC5789}" destId="{AC9286C6-B5E2-4118-A946-1D2B1411F301}" srcOrd="4" destOrd="0" presId="urn:microsoft.com/office/officeart/2009/3/layout/CircleRelationship"/>
    <dgm:cxn modelId="{EA29153B-B224-4DC6-99E1-42F94DA4F383}" type="presParOf" srcId="{0691D38E-BA1A-40F5-BA40-66C496AC5789}" destId="{9E43155E-E850-4D84-BA37-1F6D89E4A3D5}" srcOrd="5" destOrd="0" presId="urn:microsoft.com/office/officeart/2009/3/layout/CircleRelationship"/>
    <dgm:cxn modelId="{E6AD84EF-C278-45FA-9CCF-E89C807939BF}" type="presParOf" srcId="{0691D38E-BA1A-40F5-BA40-66C496AC5789}" destId="{D1CEABFE-8395-4A69-AB81-73795CCD727D}" srcOrd="6" destOrd="0" presId="urn:microsoft.com/office/officeart/2009/3/layout/CircleRelationship"/>
    <dgm:cxn modelId="{389F7E30-0E6D-42C9-96F9-488429217A13}" type="presParOf" srcId="{0691D38E-BA1A-40F5-BA40-66C496AC5789}" destId="{026ECBEB-3983-4919-9187-99B00D1FDDFA}" srcOrd="7" destOrd="0" presId="urn:microsoft.com/office/officeart/2009/3/layout/CircleRelationship"/>
    <dgm:cxn modelId="{96525F8B-F8B7-410A-AF93-6EEC367F3D63}" type="presParOf" srcId="{026ECBEB-3983-4919-9187-99B00D1FDDFA}" destId="{1B3B57F3-6083-4635-A5E3-3B2FFB5E9157}" srcOrd="0" destOrd="0" presId="urn:microsoft.com/office/officeart/2009/3/layout/CircleRelationship"/>
    <dgm:cxn modelId="{B8EFCBD0-58E4-4E0B-918A-29BFF7C9489E}" type="presParOf" srcId="{0691D38E-BA1A-40F5-BA40-66C496AC5789}" destId="{2E21BA19-0D20-438A-BCCA-F641C598045B}" srcOrd="8" destOrd="0" presId="urn:microsoft.com/office/officeart/2009/3/layout/CircleRelationship"/>
    <dgm:cxn modelId="{1011C528-361E-486B-B187-4A4A6475D697}" type="presParOf" srcId="{2E21BA19-0D20-438A-BCCA-F641C598045B}" destId="{21BDF89B-BDD2-493B-986D-E367B5CA9A6D}" srcOrd="0" destOrd="0" presId="urn:microsoft.com/office/officeart/2009/3/layout/CircleRelationship"/>
    <dgm:cxn modelId="{30704878-69C9-44AE-AB0F-58522859ED4B}" type="presParOf" srcId="{0691D38E-BA1A-40F5-BA40-66C496AC5789}" destId="{6DEA704B-02EB-4A8E-8789-AD9FC4634E52}" srcOrd="9" destOrd="0" presId="urn:microsoft.com/office/officeart/2009/3/layout/CircleRelationship"/>
    <dgm:cxn modelId="{4496B755-8071-4A9F-95DA-96CFB9B77712}" type="presParOf" srcId="{0691D38E-BA1A-40F5-BA40-66C496AC5789}" destId="{DEF19579-3A65-490F-9F97-0ED7DA6914B3}" srcOrd="10" destOrd="0" presId="urn:microsoft.com/office/officeart/2009/3/layout/CircleRelationship"/>
    <dgm:cxn modelId="{5DE72AB8-A5D9-46F8-B467-7E6B97BA3DD6}" type="presParOf" srcId="{DEF19579-3A65-490F-9F97-0ED7DA6914B3}" destId="{482BF65D-1B99-4E60-A7F0-9BE78B76A220}" srcOrd="0" destOrd="0" presId="urn:microsoft.com/office/officeart/2009/3/layout/CircleRelationship"/>
    <dgm:cxn modelId="{70A5FCEE-139A-4BF7-9764-0CC6537F98B2}" type="presParOf" srcId="{0691D38E-BA1A-40F5-BA40-66C496AC5789}" destId="{14155287-A22D-48A3-9156-104FAA2E7BB4}" srcOrd="11" destOrd="0" presId="urn:microsoft.com/office/officeart/2009/3/layout/CircleRelationship"/>
    <dgm:cxn modelId="{67C4A8A0-040B-42CF-9C40-5916D856FCDD}" type="presParOf" srcId="{14155287-A22D-48A3-9156-104FAA2E7BB4}" destId="{AFD02194-00F6-4D81-903E-6AF91ED3896F}" srcOrd="0" destOrd="0" presId="urn:microsoft.com/office/officeart/2009/3/layout/CircleRelationship"/>
    <dgm:cxn modelId="{8A29C58A-8AF9-4CFD-8616-A89D82163DE3}" type="presParOf" srcId="{0691D38E-BA1A-40F5-BA40-66C496AC5789}" destId="{22ED5585-8713-43D8-80B1-23B653E77A8F}" srcOrd="12" destOrd="0" presId="urn:microsoft.com/office/officeart/2009/3/layout/CircleRelationship"/>
    <dgm:cxn modelId="{45D88E62-6709-4E2D-BADF-B808FCFE058B}" type="presParOf" srcId="{22ED5585-8713-43D8-80B1-23B653E77A8F}" destId="{93B7EE02-431C-458A-9A44-E2829789B856}" srcOrd="0" destOrd="0" presId="urn:microsoft.com/office/officeart/2009/3/layout/CircleRelationship"/>
    <dgm:cxn modelId="{E03A038C-FD06-4D1D-BD0D-3B1E1521D5C4}" type="presParOf" srcId="{0691D38E-BA1A-40F5-BA40-66C496AC5789}" destId="{65E8967E-EFC3-4562-B575-E657F4B69D74}" srcOrd="13" destOrd="0" presId="urn:microsoft.com/office/officeart/2009/3/layout/CircleRelationship"/>
    <dgm:cxn modelId="{8236902A-4B75-4856-AE26-62E89A367E1A}" type="presParOf" srcId="{0691D38E-BA1A-40F5-BA40-66C496AC5789}" destId="{68D798B1-06C5-4291-8202-1A1DF32BB5D3}" srcOrd="14" destOrd="0" presId="urn:microsoft.com/office/officeart/2009/3/layout/CircleRelationship"/>
    <dgm:cxn modelId="{1A858E43-CB68-4982-9942-B88587775590}" type="presParOf" srcId="{68D798B1-06C5-4291-8202-1A1DF32BB5D3}" destId="{54BE74AE-926D-45BF-89E1-F7E7E372245F}" srcOrd="0" destOrd="0" presId="urn:microsoft.com/office/officeart/2009/3/layout/CircleRelationship"/>
    <dgm:cxn modelId="{6FD10D5E-6898-4057-AC0B-4C76BB53BADD}" type="presParOf" srcId="{0691D38E-BA1A-40F5-BA40-66C496AC5789}" destId="{8D4E221F-E558-4B83-A36D-59EF78889503}" srcOrd="15" destOrd="0" presId="urn:microsoft.com/office/officeart/2009/3/layout/CircleRelationship"/>
    <dgm:cxn modelId="{D76ABF69-AF49-4C64-89DB-FB9B2C183780}" type="presParOf" srcId="{0691D38E-BA1A-40F5-BA40-66C496AC5789}" destId="{129392CB-9EE5-449E-BE5F-0DA4A93193E4}" srcOrd="16" destOrd="0" presId="urn:microsoft.com/office/officeart/2009/3/layout/CircleRelationship"/>
    <dgm:cxn modelId="{0C70213C-BAAF-47D1-BB20-D07DC8C3A62C}" type="presParOf" srcId="{129392CB-9EE5-449E-BE5F-0DA4A93193E4}" destId="{853C3E72-A1B2-4D0F-9277-4949FDE0B1D8}" srcOrd="0" destOrd="0" presId="urn:microsoft.com/office/officeart/2009/3/layout/CircleRelationship"/>
    <dgm:cxn modelId="{17F7933D-041C-4262-ABB4-414A8A26BFBF}" type="presParOf" srcId="{0691D38E-BA1A-40F5-BA40-66C496AC5789}" destId="{7D57ABB9-BBEC-42A3-87DE-B76B43C0313C}" srcOrd="17" destOrd="0" presId="urn:microsoft.com/office/officeart/2009/3/layout/CircleRelationship"/>
    <dgm:cxn modelId="{F0B2BF1F-79FB-4BC5-9FED-98EDBA383F2A}" type="presParOf" srcId="{0691D38E-BA1A-40F5-BA40-66C496AC5789}" destId="{16DB6E52-9B12-4911-B161-1925DD1172A7}" srcOrd="18" destOrd="0" presId="urn:microsoft.com/office/officeart/2009/3/layout/CircleRelationship"/>
    <dgm:cxn modelId="{C099B2AF-0FBD-484F-B67C-29C8F88B1C9D}" type="presParOf" srcId="{16DB6E52-9B12-4911-B161-1925DD1172A7}" destId="{B0AB6A62-1A68-4FDE-867F-90FF747F46CF}" srcOrd="0" destOrd="0" presId="urn:microsoft.com/office/officeart/2009/3/layout/CircleRelationship"/>
    <dgm:cxn modelId="{9FC6824D-D43E-4C23-B301-132F51C127F3}" type="presParOf" srcId="{0691D38E-BA1A-40F5-BA40-66C496AC5789}" destId="{FC78D974-D617-401C-A927-3FC49EAB2D40}" srcOrd="19" destOrd="0" presId="urn:microsoft.com/office/officeart/2009/3/layout/CircleRelationship"/>
    <dgm:cxn modelId="{8C5CA9A4-D793-48E7-AC57-2C2BFEC8FCA0}" type="presParOf" srcId="{FC78D974-D617-401C-A927-3FC49EAB2D40}" destId="{EED23796-B151-4A2E-A737-5075D1166E8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9F39886-521A-4211-B4E7-702E1DB29D34}" type="doc">
      <dgm:prSet loTypeId="urn:microsoft.com/office/officeart/2005/8/layout/hList7#1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44ED177A-0250-464F-9881-D60330066410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 w="76200">
          <a:solidFill>
            <a:srgbClr val="BE2F02"/>
          </a:solidFill>
        </a:ln>
      </dgm:spPr>
      <dgm:t>
        <a:bodyPr/>
        <a:lstStyle/>
        <a:p>
          <a:r>
            <a:rPr lang="en-GB" sz="1800" dirty="0" smtClean="0">
              <a:latin typeface="Arial" pitchFamily="34" charset="0"/>
              <a:cs typeface="Arial" pitchFamily="34" charset="0"/>
            </a:rPr>
            <a:t/>
          </a:r>
          <a:br>
            <a:rPr lang="en-GB" sz="1800" dirty="0" smtClean="0">
              <a:latin typeface="Arial" pitchFamily="34" charset="0"/>
              <a:cs typeface="Arial" pitchFamily="34" charset="0"/>
            </a:rPr>
          </a:br>
          <a:endParaRPr lang="en-GB" sz="1800" dirty="0" smtClean="0">
            <a:latin typeface="Arial" pitchFamily="34" charset="0"/>
            <a:cs typeface="Arial" pitchFamily="34" charset="0"/>
          </a:endParaRPr>
        </a:p>
      </dgm:t>
    </dgm:pt>
    <dgm:pt modelId="{839AF6E2-0C39-4276-8D14-6E950642C559}" type="sibTrans" cxnId="{50876023-E1A8-4F50-9AE5-CDBAC05AD2E1}">
      <dgm:prSet/>
      <dgm:spPr/>
      <dgm:t>
        <a:bodyPr/>
        <a:lstStyle/>
        <a:p>
          <a:endParaRPr lang="en-GB"/>
        </a:p>
      </dgm:t>
    </dgm:pt>
    <dgm:pt modelId="{065E54A9-C630-4975-9650-46A099468341}" type="parTrans" cxnId="{50876023-E1A8-4F50-9AE5-CDBAC05AD2E1}">
      <dgm:prSet/>
      <dgm:spPr/>
      <dgm:t>
        <a:bodyPr/>
        <a:lstStyle/>
        <a:p>
          <a:endParaRPr lang="en-GB"/>
        </a:p>
      </dgm:t>
    </dgm:pt>
    <dgm:pt modelId="{8977AD79-4181-4CB6-A25B-1385DDB9770F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 w="5715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en-GB" dirty="0" smtClean="0">
              <a:latin typeface="Arial" pitchFamily="34" charset="0"/>
              <a:cs typeface="Arial" pitchFamily="34" charset="0"/>
            </a:rPr>
            <a:t/>
          </a:r>
          <a:br>
            <a:rPr lang="en-GB" dirty="0" smtClean="0">
              <a:latin typeface="Arial" pitchFamily="34" charset="0"/>
              <a:cs typeface="Arial" pitchFamily="34" charset="0"/>
            </a:rPr>
          </a:br>
          <a:endParaRPr lang="en-GB" dirty="0" smtClean="0">
            <a:latin typeface="Arial" pitchFamily="34" charset="0"/>
            <a:cs typeface="Arial" pitchFamily="34" charset="0"/>
          </a:endParaRPr>
        </a:p>
      </dgm:t>
    </dgm:pt>
    <dgm:pt modelId="{A70481EE-600A-48C3-9D75-BDAAFD9923CE}" type="parTrans" cxnId="{D725EDDD-9D48-4E35-A435-79E993C8F4B2}">
      <dgm:prSet/>
      <dgm:spPr/>
      <dgm:t>
        <a:bodyPr/>
        <a:lstStyle/>
        <a:p>
          <a:endParaRPr lang="en-GB"/>
        </a:p>
      </dgm:t>
    </dgm:pt>
    <dgm:pt modelId="{E4221094-82FA-4864-A9A2-99285D3CDD80}" type="sibTrans" cxnId="{D725EDDD-9D48-4E35-A435-79E993C8F4B2}">
      <dgm:prSet/>
      <dgm:spPr/>
      <dgm:t>
        <a:bodyPr/>
        <a:lstStyle/>
        <a:p>
          <a:endParaRPr lang="en-GB"/>
        </a:p>
      </dgm:t>
    </dgm:pt>
    <dgm:pt modelId="{FA1F47E5-D92E-45ED-A8A7-239CFF3CBC75}" type="pres">
      <dgm:prSet presAssocID="{19F39886-521A-4211-B4E7-702E1DB29D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D9B9602-7CF2-4A1E-B419-6D5B71CB55EE}" type="pres">
      <dgm:prSet presAssocID="{19F39886-521A-4211-B4E7-702E1DB29D34}" presName="fgShape" presStyleLbl="fgShp" presStyleIdx="0" presStyleCnt="1" custScaleX="87166" custScaleY="77993" custLinFactNeighborX="1826" custLinFactNeighborY="36622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/>
        <a:lstStyle/>
        <a:p>
          <a:endParaRPr lang="en-GB"/>
        </a:p>
      </dgm:t>
    </dgm:pt>
    <dgm:pt modelId="{ADCC1FBD-98A3-441A-8BE1-E67A413545A1}" type="pres">
      <dgm:prSet presAssocID="{19F39886-521A-4211-B4E7-702E1DB29D34}" presName="linComp" presStyleCnt="0"/>
      <dgm:spPr/>
    </dgm:pt>
    <dgm:pt modelId="{92C76A93-C3CA-43AC-A245-BB294DE1D6BA}" type="pres">
      <dgm:prSet presAssocID="{44ED177A-0250-464F-9881-D60330066410}" presName="compNode" presStyleCnt="0"/>
      <dgm:spPr/>
    </dgm:pt>
    <dgm:pt modelId="{EB9B25AC-BCFA-46CF-9E12-F913E5D470EB}" type="pres">
      <dgm:prSet presAssocID="{44ED177A-0250-464F-9881-D60330066410}" presName="bkgdShape" presStyleLbl="node1" presStyleIdx="0" presStyleCnt="2" custScaleX="100034" custLinFactNeighborX="2672" custLinFactNeighborY="12377"/>
      <dgm:spPr/>
      <dgm:t>
        <a:bodyPr/>
        <a:lstStyle/>
        <a:p>
          <a:endParaRPr lang="en-GB"/>
        </a:p>
      </dgm:t>
    </dgm:pt>
    <dgm:pt modelId="{556779AD-A207-45AF-9B10-C0ED3544AC32}" type="pres">
      <dgm:prSet presAssocID="{44ED177A-0250-464F-9881-D60330066410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912ABC-0E01-4023-9BD4-C068368D06E3}" type="pres">
      <dgm:prSet presAssocID="{44ED177A-0250-464F-9881-D60330066410}" presName="invisiNode" presStyleLbl="node1" presStyleIdx="0" presStyleCnt="2"/>
      <dgm:spPr/>
    </dgm:pt>
    <dgm:pt modelId="{1E4F76DF-D06B-4923-8E71-693E5C3E4CCC}" type="pres">
      <dgm:prSet presAssocID="{44ED177A-0250-464F-9881-D60330066410}" presName="imagNode" presStyleLbl="fgImgPlace1" presStyleIdx="0" presStyleCnt="2" custLinFactNeighborX="-3798" custLinFactNeighborY="-1388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n-GB"/>
        </a:p>
      </dgm:t>
    </dgm:pt>
    <dgm:pt modelId="{AC31B0E2-159B-475F-B6E1-00316FC50FD4}" type="pres">
      <dgm:prSet presAssocID="{839AF6E2-0C39-4276-8D14-6E950642C559}" presName="sibTrans" presStyleLbl="sibTrans2D1" presStyleIdx="0" presStyleCnt="0"/>
      <dgm:spPr/>
      <dgm:t>
        <a:bodyPr/>
        <a:lstStyle/>
        <a:p>
          <a:endParaRPr lang="en-GB"/>
        </a:p>
      </dgm:t>
    </dgm:pt>
    <dgm:pt modelId="{33F22380-CF44-4CF2-8B09-61148D6E1095}" type="pres">
      <dgm:prSet presAssocID="{8977AD79-4181-4CB6-A25B-1385DDB9770F}" presName="compNode" presStyleCnt="0"/>
      <dgm:spPr/>
    </dgm:pt>
    <dgm:pt modelId="{17D7585A-6A0C-4316-AEBA-98C133AA90F1}" type="pres">
      <dgm:prSet presAssocID="{8977AD79-4181-4CB6-A25B-1385DDB9770F}" presName="bkgdShape" presStyleLbl="node1" presStyleIdx="1" presStyleCnt="2" custScaleX="107436" custLinFactNeighborX="966"/>
      <dgm:spPr/>
      <dgm:t>
        <a:bodyPr/>
        <a:lstStyle/>
        <a:p>
          <a:endParaRPr lang="en-GB"/>
        </a:p>
      </dgm:t>
    </dgm:pt>
    <dgm:pt modelId="{DC8B59C1-A08F-4ADF-ADD0-90470C8687A3}" type="pres">
      <dgm:prSet presAssocID="{8977AD79-4181-4CB6-A25B-1385DDB9770F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785CBE-7ADF-4A0C-9A48-869788D84875}" type="pres">
      <dgm:prSet presAssocID="{8977AD79-4181-4CB6-A25B-1385DDB9770F}" presName="invisiNode" presStyleLbl="node1" presStyleIdx="1" presStyleCnt="2"/>
      <dgm:spPr/>
    </dgm:pt>
    <dgm:pt modelId="{5C898A28-FF0A-432F-AB5F-05480D581796}" type="pres">
      <dgm:prSet presAssocID="{8977AD79-4181-4CB6-A25B-1385DDB9770F}" presName="imagNode" presStyleLbl="fgImgPlace1" presStyleIdx="1" presStyleCnt="2" custLinFactNeighborX="2153" custLinFactNeighborY="-1538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</dgm:ptLst>
  <dgm:cxnLst>
    <dgm:cxn modelId="{50876023-E1A8-4F50-9AE5-CDBAC05AD2E1}" srcId="{19F39886-521A-4211-B4E7-702E1DB29D34}" destId="{44ED177A-0250-464F-9881-D60330066410}" srcOrd="0" destOrd="0" parTransId="{065E54A9-C630-4975-9650-46A099468341}" sibTransId="{839AF6E2-0C39-4276-8D14-6E950642C559}"/>
    <dgm:cxn modelId="{A9879AC9-9334-4D44-AC0F-E66E7A5D2593}" type="presOf" srcId="{44ED177A-0250-464F-9881-D60330066410}" destId="{EB9B25AC-BCFA-46CF-9E12-F913E5D470EB}" srcOrd="0" destOrd="0" presId="urn:microsoft.com/office/officeart/2005/8/layout/hList7#1"/>
    <dgm:cxn modelId="{14B7EB9B-F4C6-47AB-A595-C11319DA3835}" type="presOf" srcId="{839AF6E2-0C39-4276-8D14-6E950642C559}" destId="{AC31B0E2-159B-475F-B6E1-00316FC50FD4}" srcOrd="0" destOrd="0" presId="urn:microsoft.com/office/officeart/2005/8/layout/hList7#1"/>
    <dgm:cxn modelId="{0D5A2E6E-B0F7-41BA-BAD9-7748C1A3C2FE}" type="presOf" srcId="{19F39886-521A-4211-B4E7-702E1DB29D34}" destId="{FA1F47E5-D92E-45ED-A8A7-239CFF3CBC75}" srcOrd="0" destOrd="0" presId="urn:microsoft.com/office/officeart/2005/8/layout/hList7#1"/>
    <dgm:cxn modelId="{CB080791-549D-4E7E-AC67-50E1DAFC94D7}" type="presOf" srcId="{44ED177A-0250-464F-9881-D60330066410}" destId="{556779AD-A207-45AF-9B10-C0ED3544AC32}" srcOrd="1" destOrd="0" presId="urn:microsoft.com/office/officeart/2005/8/layout/hList7#1"/>
    <dgm:cxn modelId="{4D604FF6-23DF-4D11-9311-3B125ABEF5AA}" type="presOf" srcId="{8977AD79-4181-4CB6-A25B-1385DDB9770F}" destId="{17D7585A-6A0C-4316-AEBA-98C133AA90F1}" srcOrd="0" destOrd="0" presId="urn:microsoft.com/office/officeart/2005/8/layout/hList7#1"/>
    <dgm:cxn modelId="{99B02B3B-3FCA-446F-BB8B-6B05F3D1432C}" type="presOf" srcId="{8977AD79-4181-4CB6-A25B-1385DDB9770F}" destId="{DC8B59C1-A08F-4ADF-ADD0-90470C8687A3}" srcOrd="1" destOrd="0" presId="urn:microsoft.com/office/officeart/2005/8/layout/hList7#1"/>
    <dgm:cxn modelId="{D725EDDD-9D48-4E35-A435-79E993C8F4B2}" srcId="{19F39886-521A-4211-B4E7-702E1DB29D34}" destId="{8977AD79-4181-4CB6-A25B-1385DDB9770F}" srcOrd="1" destOrd="0" parTransId="{A70481EE-600A-48C3-9D75-BDAAFD9923CE}" sibTransId="{E4221094-82FA-4864-A9A2-99285D3CDD80}"/>
    <dgm:cxn modelId="{485B6426-07C0-4B8D-8C6A-12367DA21ABB}" type="presParOf" srcId="{FA1F47E5-D92E-45ED-A8A7-239CFF3CBC75}" destId="{4D9B9602-7CF2-4A1E-B419-6D5B71CB55EE}" srcOrd="0" destOrd="0" presId="urn:microsoft.com/office/officeart/2005/8/layout/hList7#1"/>
    <dgm:cxn modelId="{EE8D09E8-B5C6-4A90-AB0C-228627192DAE}" type="presParOf" srcId="{FA1F47E5-D92E-45ED-A8A7-239CFF3CBC75}" destId="{ADCC1FBD-98A3-441A-8BE1-E67A413545A1}" srcOrd="1" destOrd="0" presId="urn:microsoft.com/office/officeart/2005/8/layout/hList7#1"/>
    <dgm:cxn modelId="{A06672E9-3A0A-4874-88BB-D909CAC3D21D}" type="presParOf" srcId="{ADCC1FBD-98A3-441A-8BE1-E67A413545A1}" destId="{92C76A93-C3CA-43AC-A245-BB294DE1D6BA}" srcOrd="0" destOrd="0" presId="urn:microsoft.com/office/officeart/2005/8/layout/hList7#1"/>
    <dgm:cxn modelId="{313729CA-0FFD-4D7F-98F1-1A498071DD90}" type="presParOf" srcId="{92C76A93-C3CA-43AC-A245-BB294DE1D6BA}" destId="{EB9B25AC-BCFA-46CF-9E12-F913E5D470EB}" srcOrd="0" destOrd="0" presId="urn:microsoft.com/office/officeart/2005/8/layout/hList7#1"/>
    <dgm:cxn modelId="{51F0D392-76E8-4572-8EC6-F6C3C404FEE4}" type="presParOf" srcId="{92C76A93-C3CA-43AC-A245-BB294DE1D6BA}" destId="{556779AD-A207-45AF-9B10-C0ED3544AC32}" srcOrd="1" destOrd="0" presId="urn:microsoft.com/office/officeart/2005/8/layout/hList7#1"/>
    <dgm:cxn modelId="{453FB75A-D029-4896-8DC6-DB2F5124D8C0}" type="presParOf" srcId="{92C76A93-C3CA-43AC-A245-BB294DE1D6BA}" destId="{74912ABC-0E01-4023-9BD4-C068368D06E3}" srcOrd="2" destOrd="0" presId="urn:microsoft.com/office/officeart/2005/8/layout/hList7#1"/>
    <dgm:cxn modelId="{1B7AA64C-AEC3-4A8F-88F0-E09E212EF23D}" type="presParOf" srcId="{92C76A93-C3CA-43AC-A245-BB294DE1D6BA}" destId="{1E4F76DF-D06B-4923-8E71-693E5C3E4CCC}" srcOrd="3" destOrd="0" presId="urn:microsoft.com/office/officeart/2005/8/layout/hList7#1"/>
    <dgm:cxn modelId="{EC2E836D-AC4F-41BD-BAD9-DBF924747968}" type="presParOf" srcId="{ADCC1FBD-98A3-441A-8BE1-E67A413545A1}" destId="{AC31B0E2-159B-475F-B6E1-00316FC50FD4}" srcOrd="1" destOrd="0" presId="urn:microsoft.com/office/officeart/2005/8/layout/hList7#1"/>
    <dgm:cxn modelId="{7C81CE44-EA27-40EE-9C11-C077D28ECE6B}" type="presParOf" srcId="{ADCC1FBD-98A3-441A-8BE1-E67A413545A1}" destId="{33F22380-CF44-4CF2-8B09-61148D6E1095}" srcOrd="2" destOrd="0" presId="urn:microsoft.com/office/officeart/2005/8/layout/hList7#1"/>
    <dgm:cxn modelId="{13B99C0C-1B80-4F8E-A391-BBCB4715DDE8}" type="presParOf" srcId="{33F22380-CF44-4CF2-8B09-61148D6E1095}" destId="{17D7585A-6A0C-4316-AEBA-98C133AA90F1}" srcOrd="0" destOrd="0" presId="urn:microsoft.com/office/officeart/2005/8/layout/hList7#1"/>
    <dgm:cxn modelId="{489FB215-450E-4233-B0CE-BB0A61FF7412}" type="presParOf" srcId="{33F22380-CF44-4CF2-8B09-61148D6E1095}" destId="{DC8B59C1-A08F-4ADF-ADD0-90470C8687A3}" srcOrd="1" destOrd="0" presId="urn:microsoft.com/office/officeart/2005/8/layout/hList7#1"/>
    <dgm:cxn modelId="{49968FE9-3576-4A7A-9C66-4B076B56781C}" type="presParOf" srcId="{33F22380-CF44-4CF2-8B09-61148D6E1095}" destId="{5E785CBE-7ADF-4A0C-9A48-869788D84875}" srcOrd="2" destOrd="0" presId="urn:microsoft.com/office/officeart/2005/8/layout/hList7#1"/>
    <dgm:cxn modelId="{C157A0CC-0559-4919-9168-DA0E2B392BAB}" type="presParOf" srcId="{33F22380-CF44-4CF2-8B09-61148D6E1095}" destId="{5C898A28-FF0A-432F-AB5F-05480D581796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FBBFBD6-1A24-4B08-86F2-F8644424EA45}" type="doc">
      <dgm:prSet loTypeId="urn:microsoft.com/office/officeart/2005/8/layout/cycle8" loCatId="cycle" qsTypeId="urn:microsoft.com/office/officeart/2005/8/quickstyle/simple5" qsCatId="simple" csTypeId="urn:microsoft.com/office/officeart/2005/8/colors/colorful5" csCatId="colorful" phldr="1"/>
      <dgm:spPr/>
    </dgm:pt>
    <dgm:pt modelId="{B755C70A-4140-4FC7-8594-E20C1AAA221F}">
      <dgm:prSet phldrT="[Text]"/>
      <dgm:spPr/>
      <dgm:t>
        <a:bodyPr/>
        <a:lstStyle/>
        <a:p>
          <a:r>
            <a:rPr lang="en-GB" dirty="0" smtClean="0"/>
            <a:t>Product</a:t>
          </a:r>
          <a:endParaRPr lang="en-GB" dirty="0"/>
        </a:p>
      </dgm:t>
    </dgm:pt>
    <dgm:pt modelId="{262867A7-4F5D-4638-96F1-518185C05B78}" type="parTrans" cxnId="{7B356E33-B07F-48E1-BCEC-5457E2ED816B}">
      <dgm:prSet/>
      <dgm:spPr/>
      <dgm:t>
        <a:bodyPr/>
        <a:lstStyle/>
        <a:p>
          <a:endParaRPr lang="en-GB"/>
        </a:p>
      </dgm:t>
    </dgm:pt>
    <dgm:pt modelId="{7B48F85D-3F48-4949-A319-A99169D44287}" type="sibTrans" cxnId="{7B356E33-B07F-48E1-BCEC-5457E2ED816B}">
      <dgm:prSet/>
      <dgm:spPr/>
      <dgm:t>
        <a:bodyPr/>
        <a:lstStyle/>
        <a:p>
          <a:endParaRPr lang="en-GB"/>
        </a:p>
      </dgm:t>
    </dgm:pt>
    <dgm:pt modelId="{A5D58D36-E66B-440A-82C1-D01DD15B3820}">
      <dgm:prSet phldrT="[Text]"/>
      <dgm:spPr/>
      <dgm:t>
        <a:bodyPr/>
        <a:lstStyle/>
        <a:p>
          <a:r>
            <a:rPr lang="en-GB" dirty="0" smtClean="0"/>
            <a:t>Finance</a:t>
          </a:r>
          <a:endParaRPr lang="en-GB" dirty="0"/>
        </a:p>
      </dgm:t>
    </dgm:pt>
    <dgm:pt modelId="{CA080518-9719-4A0A-BC9D-913C5C89456D}" type="parTrans" cxnId="{9FBC5716-6FBD-4663-81D2-E60A6956897E}">
      <dgm:prSet/>
      <dgm:spPr/>
      <dgm:t>
        <a:bodyPr/>
        <a:lstStyle/>
        <a:p>
          <a:endParaRPr lang="en-GB"/>
        </a:p>
      </dgm:t>
    </dgm:pt>
    <dgm:pt modelId="{1019490F-EA1D-4D04-9CC2-E88EA3F335CF}" type="sibTrans" cxnId="{9FBC5716-6FBD-4663-81D2-E60A6956897E}">
      <dgm:prSet/>
      <dgm:spPr/>
      <dgm:t>
        <a:bodyPr/>
        <a:lstStyle/>
        <a:p>
          <a:endParaRPr lang="en-GB"/>
        </a:p>
      </dgm:t>
    </dgm:pt>
    <dgm:pt modelId="{B6DC865A-2C3E-4F4E-AA77-0E0FF3B3A0DD}">
      <dgm:prSet phldrT="[Text]"/>
      <dgm:spPr/>
      <dgm:t>
        <a:bodyPr/>
        <a:lstStyle/>
        <a:p>
          <a:r>
            <a:rPr lang="en-GB" dirty="0" smtClean="0"/>
            <a:t>Sales</a:t>
          </a:r>
          <a:endParaRPr lang="en-GB" dirty="0"/>
        </a:p>
      </dgm:t>
    </dgm:pt>
    <dgm:pt modelId="{3F3A9CA2-C945-4A11-8A5D-95005CC6B94E}" type="parTrans" cxnId="{374EFA01-DAE7-4D56-BE29-E6A75BF4D817}">
      <dgm:prSet/>
      <dgm:spPr/>
      <dgm:t>
        <a:bodyPr/>
        <a:lstStyle/>
        <a:p>
          <a:endParaRPr lang="en-GB"/>
        </a:p>
      </dgm:t>
    </dgm:pt>
    <dgm:pt modelId="{65D99E43-6918-4CC2-8386-713854F69314}" type="sibTrans" cxnId="{374EFA01-DAE7-4D56-BE29-E6A75BF4D817}">
      <dgm:prSet/>
      <dgm:spPr/>
      <dgm:t>
        <a:bodyPr/>
        <a:lstStyle/>
        <a:p>
          <a:endParaRPr lang="en-GB"/>
        </a:p>
      </dgm:t>
    </dgm:pt>
    <dgm:pt modelId="{7E23AAD7-6BE8-428C-ABE6-D5CF1801B733}">
      <dgm:prSet phldrT="[Text]"/>
      <dgm:spPr/>
      <dgm:t>
        <a:bodyPr/>
        <a:lstStyle/>
        <a:p>
          <a:r>
            <a:rPr lang="en-GB" dirty="0" smtClean="0"/>
            <a:t>Risk</a:t>
          </a:r>
          <a:endParaRPr lang="en-GB" dirty="0"/>
        </a:p>
      </dgm:t>
    </dgm:pt>
    <dgm:pt modelId="{E71037DC-924C-4F5B-A252-65C73C10E975}" type="parTrans" cxnId="{F67A8ECD-FF11-426B-92AC-CF4D0BFF3338}">
      <dgm:prSet/>
      <dgm:spPr/>
      <dgm:t>
        <a:bodyPr/>
        <a:lstStyle/>
        <a:p>
          <a:endParaRPr lang="en-GB"/>
        </a:p>
      </dgm:t>
    </dgm:pt>
    <dgm:pt modelId="{F9338C0B-6A53-4950-84DE-68B52B021143}" type="sibTrans" cxnId="{F67A8ECD-FF11-426B-92AC-CF4D0BFF3338}">
      <dgm:prSet/>
      <dgm:spPr/>
      <dgm:t>
        <a:bodyPr/>
        <a:lstStyle/>
        <a:p>
          <a:endParaRPr lang="en-GB"/>
        </a:p>
      </dgm:t>
    </dgm:pt>
    <dgm:pt modelId="{0FC23C55-AE67-42BB-86AB-BD958B3FE163}">
      <dgm:prSet phldrT="[Text]"/>
      <dgm:spPr/>
      <dgm:t>
        <a:bodyPr/>
        <a:lstStyle/>
        <a:p>
          <a:r>
            <a:rPr lang="en-GB" dirty="0" smtClean="0"/>
            <a:t>Billing &amp; Collection</a:t>
          </a:r>
          <a:endParaRPr lang="en-GB" dirty="0"/>
        </a:p>
      </dgm:t>
    </dgm:pt>
    <dgm:pt modelId="{34F372CD-8C96-4547-B906-BF3E782FAF46}" type="parTrans" cxnId="{829044EA-58E6-4D28-AFDC-BC26A15513AF}">
      <dgm:prSet/>
      <dgm:spPr/>
      <dgm:t>
        <a:bodyPr/>
        <a:lstStyle/>
        <a:p>
          <a:endParaRPr lang="en-GB"/>
        </a:p>
      </dgm:t>
    </dgm:pt>
    <dgm:pt modelId="{5FEA2757-5C82-4512-9755-9C03A8C1174D}" type="sibTrans" cxnId="{829044EA-58E6-4D28-AFDC-BC26A15513AF}">
      <dgm:prSet/>
      <dgm:spPr/>
      <dgm:t>
        <a:bodyPr/>
        <a:lstStyle/>
        <a:p>
          <a:endParaRPr lang="en-GB"/>
        </a:p>
      </dgm:t>
    </dgm:pt>
    <dgm:pt modelId="{E30FD065-D954-44A5-AFD8-27F4FAAD62FA}">
      <dgm:prSet phldrT="[Text]"/>
      <dgm:spPr/>
      <dgm:t>
        <a:bodyPr/>
        <a:lstStyle/>
        <a:p>
          <a:r>
            <a:rPr lang="en-GB" dirty="0" smtClean="0"/>
            <a:t>Networks &amp; Routing</a:t>
          </a:r>
          <a:endParaRPr lang="en-GB" dirty="0"/>
        </a:p>
      </dgm:t>
    </dgm:pt>
    <dgm:pt modelId="{03C3C5FA-24BA-4F07-A9E3-F425630109FA}" type="parTrans" cxnId="{D5A27165-CD2A-4BB1-B2BC-93E826B5FEBA}">
      <dgm:prSet/>
      <dgm:spPr/>
      <dgm:t>
        <a:bodyPr/>
        <a:lstStyle/>
        <a:p>
          <a:endParaRPr lang="en-GB"/>
        </a:p>
      </dgm:t>
    </dgm:pt>
    <dgm:pt modelId="{6109EFCD-D2FD-461B-A4FB-395EDEF7EEA4}" type="sibTrans" cxnId="{D5A27165-CD2A-4BB1-B2BC-93E826B5FEBA}">
      <dgm:prSet/>
      <dgm:spPr/>
      <dgm:t>
        <a:bodyPr/>
        <a:lstStyle/>
        <a:p>
          <a:endParaRPr lang="en-GB"/>
        </a:p>
      </dgm:t>
    </dgm:pt>
    <dgm:pt modelId="{09284C62-9A1D-4D29-B691-96779F25766B}" type="pres">
      <dgm:prSet presAssocID="{AFBBFBD6-1A24-4B08-86F2-F8644424EA45}" presName="compositeShape" presStyleCnt="0">
        <dgm:presLayoutVars>
          <dgm:chMax val="7"/>
          <dgm:dir/>
          <dgm:resizeHandles val="exact"/>
        </dgm:presLayoutVars>
      </dgm:prSet>
      <dgm:spPr/>
    </dgm:pt>
    <dgm:pt modelId="{088F23B4-5AA3-4E55-8FFC-56CEDB169BF7}" type="pres">
      <dgm:prSet presAssocID="{AFBBFBD6-1A24-4B08-86F2-F8644424EA45}" presName="wedge1" presStyleLbl="node1" presStyleIdx="0" presStyleCnt="6"/>
      <dgm:spPr/>
      <dgm:t>
        <a:bodyPr/>
        <a:lstStyle/>
        <a:p>
          <a:endParaRPr lang="en-GB"/>
        </a:p>
      </dgm:t>
    </dgm:pt>
    <dgm:pt modelId="{4E155B6B-9FAE-490D-8A31-50DA236C1520}" type="pres">
      <dgm:prSet presAssocID="{AFBBFBD6-1A24-4B08-86F2-F8644424EA45}" presName="dummy1a" presStyleCnt="0"/>
      <dgm:spPr/>
    </dgm:pt>
    <dgm:pt modelId="{3C66CCD0-5E90-4CD9-A578-EC03307D4B2B}" type="pres">
      <dgm:prSet presAssocID="{AFBBFBD6-1A24-4B08-86F2-F8644424EA45}" presName="dummy1b" presStyleCnt="0"/>
      <dgm:spPr/>
    </dgm:pt>
    <dgm:pt modelId="{AE7FC79F-2A99-4518-A86A-8BC99C7A8BC4}" type="pres">
      <dgm:prSet presAssocID="{AFBBFBD6-1A24-4B08-86F2-F8644424EA45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2212FA-FC66-4DFF-8E35-FBE9DCD8B38C}" type="pres">
      <dgm:prSet presAssocID="{AFBBFBD6-1A24-4B08-86F2-F8644424EA45}" presName="wedge2" presStyleLbl="node1" presStyleIdx="1" presStyleCnt="6"/>
      <dgm:spPr/>
      <dgm:t>
        <a:bodyPr/>
        <a:lstStyle/>
        <a:p>
          <a:endParaRPr lang="en-GB"/>
        </a:p>
      </dgm:t>
    </dgm:pt>
    <dgm:pt modelId="{BB9DBDA0-C8EA-46AF-8231-AA03F7ECAD73}" type="pres">
      <dgm:prSet presAssocID="{AFBBFBD6-1A24-4B08-86F2-F8644424EA45}" presName="dummy2a" presStyleCnt="0"/>
      <dgm:spPr/>
    </dgm:pt>
    <dgm:pt modelId="{9BF57A58-35DA-42A6-A290-03A8808AAFCA}" type="pres">
      <dgm:prSet presAssocID="{AFBBFBD6-1A24-4B08-86F2-F8644424EA45}" presName="dummy2b" presStyleCnt="0"/>
      <dgm:spPr/>
    </dgm:pt>
    <dgm:pt modelId="{97610EAB-8206-4480-8390-F85AA6E00BFE}" type="pres">
      <dgm:prSet presAssocID="{AFBBFBD6-1A24-4B08-86F2-F8644424EA45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BE9C3C-4C70-4984-AE50-2011DA5AA229}" type="pres">
      <dgm:prSet presAssocID="{AFBBFBD6-1A24-4B08-86F2-F8644424EA45}" presName="wedge3" presStyleLbl="node1" presStyleIdx="2" presStyleCnt="6"/>
      <dgm:spPr/>
      <dgm:t>
        <a:bodyPr/>
        <a:lstStyle/>
        <a:p>
          <a:endParaRPr lang="en-GB"/>
        </a:p>
      </dgm:t>
    </dgm:pt>
    <dgm:pt modelId="{953903AD-9293-4D89-BC72-BAA456362AFA}" type="pres">
      <dgm:prSet presAssocID="{AFBBFBD6-1A24-4B08-86F2-F8644424EA45}" presName="dummy3a" presStyleCnt="0"/>
      <dgm:spPr/>
    </dgm:pt>
    <dgm:pt modelId="{5A9F8DE2-3CDA-4180-A6BE-7489FC10279E}" type="pres">
      <dgm:prSet presAssocID="{AFBBFBD6-1A24-4B08-86F2-F8644424EA45}" presName="dummy3b" presStyleCnt="0"/>
      <dgm:spPr/>
    </dgm:pt>
    <dgm:pt modelId="{A126A5BD-E532-4ABD-BAB4-1B60474F55FC}" type="pres">
      <dgm:prSet presAssocID="{AFBBFBD6-1A24-4B08-86F2-F8644424EA45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FDF0C7-0D97-4FDB-9C01-C35913273579}" type="pres">
      <dgm:prSet presAssocID="{AFBBFBD6-1A24-4B08-86F2-F8644424EA45}" presName="wedge4" presStyleLbl="node1" presStyleIdx="3" presStyleCnt="6"/>
      <dgm:spPr/>
      <dgm:t>
        <a:bodyPr/>
        <a:lstStyle/>
        <a:p>
          <a:endParaRPr lang="en-GB"/>
        </a:p>
      </dgm:t>
    </dgm:pt>
    <dgm:pt modelId="{2BC7E5F8-A3FC-4B20-8B3D-D56CEB8792D9}" type="pres">
      <dgm:prSet presAssocID="{AFBBFBD6-1A24-4B08-86F2-F8644424EA45}" presName="dummy4a" presStyleCnt="0"/>
      <dgm:spPr/>
    </dgm:pt>
    <dgm:pt modelId="{00C904A5-69E1-4214-AC49-1E493FB88DE9}" type="pres">
      <dgm:prSet presAssocID="{AFBBFBD6-1A24-4B08-86F2-F8644424EA45}" presName="dummy4b" presStyleCnt="0"/>
      <dgm:spPr/>
    </dgm:pt>
    <dgm:pt modelId="{B201B38D-5EFA-401C-9A54-801F1EA50706}" type="pres">
      <dgm:prSet presAssocID="{AFBBFBD6-1A24-4B08-86F2-F8644424EA45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B626B3-97A3-4D37-B7E1-71BAF1F61970}" type="pres">
      <dgm:prSet presAssocID="{AFBBFBD6-1A24-4B08-86F2-F8644424EA45}" presName="wedge5" presStyleLbl="node1" presStyleIdx="4" presStyleCnt="6"/>
      <dgm:spPr/>
      <dgm:t>
        <a:bodyPr/>
        <a:lstStyle/>
        <a:p>
          <a:endParaRPr lang="en-GB"/>
        </a:p>
      </dgm:t>
    </dgm:pt>
    <dgm:pt modelId="{A40810C1-ADD5-420A-B5F5-0B14DA55430A}" type="pres">
      <dgm:prSet presAssocID="{AFBBFBD6-1A24-4B08-86F2-F8644424EA45}" presName="dummy5a" presStyleCnt="0"/>
      <dgm:spPr/>
    </dgm:pt>
    <dgm:pt modelId="{B91D828E-D23F-4603-A0A2-F87F19C28559}" type="pres">
      <dgm:prSet presAssocID="{AFBBFBD6-1A24-4B08-86F2-F8644424EA45}" presName="dummy5b" presStyleCnt="0"/>
      <dgm:spPr/>
    </dgm:pt>
    <dgm:pt modelId="{18CC5DD7-035C-4700-860D-1B0D4F28FFF1}" type="pres">
      <dgm:prSet presAssocID="{AFBBFBD6-1A24-4B08-86F2-F8644424EA45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4EE86E-30CE-4C1B-B6F9-5671A4CCB497}" type="pres">
      <dgm:prSet presAssocID="{AFBBFBD6-1A24-4B08-86F2-F8644424EA45}" presName="wedge6" presStyleLbl="node1" presStyleIdx="5" presStyleCnt="6"/>
      <dgm:spPr/>
      <dgm:t>
        <a:bodyPr/>
        <a:lstStyle/>
        <a:p>
          <a:endParaRPr lang="en-GB"/>
        </a:p>
      </dgm:t>
    </dgm:pt>
    <dgm:pt modelId="{DC810C70-A2DB-408B-938D-A410D3613A66}" type="pres">
      <dgm:prSet presAssocID="{AFBBFBD6-1A24-4B08-86F2-F8644424EA45}" presName="dummy6a" presStyleCnt="0"/>
      <dgm:spPr/>
    </dgm:pt>
    <dgm:pt modelId="{67857D8E-1135-4DEC-A53E-C606E419F463}" type="pres">
      <dgm:prSet presAssocID="{AFBBFBD6-1A24-4B08-86F2-F8644424EA45}" presName="dummy6b" presStyleCnt="0"/>
      <dgm:spPr/>
    </dgm:pt>
    <dgm:pt modelId="{104606CB-157E-40B9-B569-DD7E1783F19D}" type="pres">
      <dgm:prSet presAssocID="{AFBBFBD6-1A24-4B08-86F2-F8644424EA45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BD7BD1-8AD9-4F91-A506-8EE355984D88}" type="pres">
      <dgm:prSet presAssocID="{7B48F85D-3F48-4949-A319-A99169D44287}" presName="arrowWedge1" presStyleLbl="fgSibTrans2D1" presStyleIdx="0" presStyleCnt="6"/>
      <dgm:spPr/>
    </dgm:pt>
    <dgm:pt modelId="{D567C543-C69A-49D9-8263-B9391B6427B9}" type="pres">
      <dgm:prSet presAssocID="{6109EFCD-D2FD-461B-A4FB-395EDEF7EEA4}" presName="arrowWedge2" presStyleLbl="fgSibTrans2D1" presStyleIdx="1" presStyleCnt="6"/>
      <dgm:spPr/>
    </dgm:pt>
    <dgm:pt modelId="{F6EA3C5B-609E-44B0-B196-6EC3A75FBB6E}" type="pres">
      <dgm:prSet presAssocID="{65D99E43-6918-4CC2-8386-713854F69314}" presName="arrowWedge3" presStyleLbl="fgSibTrans2D1" presStyleIdx="2" presStyleCnt="6"/>
      <dgm:spPr/>
    </dgm:pt>
    <dgm:pt modelId="{8D24803B-528A-4023-9AF3-384442FC3697}" type="pres">
      <dgm:prSet presAssocID="{F9338C0B-6A53-4950-84DE-68B52B021143}" presName="arrowWedge4" presStyleLbl="fgSibTrans2D1" presStyleIdx="3" presStyleCnt="6"/>
      <dgm:spPr/>
    </dgm:pt>
    <dgm:pt modelId="{3F6405B7-4037-4AE7-AD5D-798D2C2162DA}" type="pres">
      <dgm:prSet presAssocID="{5FEA2757-5C82-4512-9755-9C03A8C1174D}" presName="arrowWedge5" presStyleLbl="fgSibTrans2D1" presStyleIdx="4" presStyleCnt="6"/>
      <dgm:spPr/>
    </dgm:pt>
    <dgm:pt modelId="{37D89200-DDFF-48EF-B3FD-8C3B7C3F0468}" type="pres">
      <dgm:prSet presAssocID="{1019490F-EA1D-4D04-9CC2-E88EA3F335CF}" presName="arrowWedge6" presStyleLbl="fgSibTrans2D1" presStyleIdx="5" presStyleCnt="6"/>
      <dgm:spPr/>
    </dgm:pt>
  </dgm:ptLst>
  <dgm:cxnLst>
    <dgm:cxn modelId="{F67A8ECD-FF11-426B-92AC-CF4D0BFF3338}" srcId="{AFBBFBD6-1A24-4B08-86F2-F8644424EA45}" destId="{7E23AAD7-6BE8-428C-ABE6-D5CF1801B733}" srcOrd="3" destOrd="0" parTransId="{E71037DC-924C-4F5B-A252-65C73C10E975}" sibTransId="{F9338C0B-6A53-4950-84DE-68B52B021143}"/>
    <dgm:cxn modelId="{F747AE84-1357-42CF-873C-7F76064BE00E}" type="presOf" srcId="{E30FD065-D954-44A5-AFD8-27F4FAAD62FA}" destId="{122212FA-FC66-4DFF-8E35-FBE9DCD8B38C}" srcOrd="0" destOrd="0" presId="urn:microsoft.com/office/officeart/2005/8/layout/cycle8"/>
    <dgm:cxn modelId="{C874937A-460A-4BB4-B901-DC73EABD6E19}" type="presOf" srcId="{B755C70A-4140-4FC7-8594-E20C1AAA221F}" destId="{088F23B4-5AA3-4E55-8FFC-56CEDB169BF7}" srcOrd="0" destOrd="0" presId="urn:microsoft.com/office/officeart/2005/8/layout/cycle8"/>
    <dgm:cxn modelId="{C8721434-2F66-446E-B59F-B7E6EA77B6EF}" type="presOf" srcId="{AFBBFBD6-1A24-4B08-86F2-F8644424EA45}" destId="{09284C62-9A1D-4D29-B691-96779F25766B}" srcOrd="0" destOrd="0" presId="urn:microsoft.com/office/officeart/2005/8/layout/cycle8"/>
    <dgm:cxn modelId="{7B356E33-B07F-48E1-BCEC-5457E2ED816B}" srcId="{AFBBFBD6-1A24-4B08-86F2-F8644424EA45}" destId="{B755C70A-4140-4FC7-8594-E20C1AAA221F}" srcOrd="0" destOrd="0" parTransId="{262867A7-4F5D-4638-96F1-518185C05B78}" sibTransId="{7B48F85D-3F48-4949-A319-A99169D44287}"/>
    <dgm:cxn modelId="{BF836D22-372A-4C16-99CE-3D83262AF391}" type="presOf" srcId="{B6DC865A-2C3E-4F4E-AA77-0E0FF3B3A0DD}" destId="{7EBE9C3C-4C70-4984-AE50-2011DA5AA229}" srcOrd="0" destOrd="0" presId="urn:microsoft.com/office/officeart/2005/8/layout/cycle8"/>
    <dgm:cxn modelId="{BB7B9395-C76E-433D-8B74-BEA9BA3A7101}" type="presOf" srcId="{0FC23C55-AE67-42BB-86AB-BD958B3FE163}" destId="{18CC5DD7-035C-4700-860D-1B0D4F28FFF1}" srcOrd="1" destOrd="0" presId="urn:microsoft.com/office/officeart/2005/8/layout/cycle8"/>
    <dgm:cxn modelId="{B0057BCB-0126-454C-977D-A322A3356ADC}" type="presOf" srcId="{7E23AAD7-6BE8-428C-ABE6-D5CF1801B733}" destId="{FCFDF0C7-0D97-4FDB-9C01-C35913273579}" srcOrd="0" destOrd="0" presId="urn:microsoft.com/office/officeart/2005/8/layout/cycle8"/>
    <dgm:cxn modelId="{C121348D-7859-4D0E-A391-F9E420C93E33}" type="presOf" srcId="{7E23AAD7-6BE8-428C-ABE6-D5CF1801B733}" destId="{B201B38D-5EFA-401C-9A54-801F1EA50706}" srcOrd="1" destOrd="0" presId="urn:microsoft.com/office/officeart/2005/8/layout/cycle8"/>
    <dgm:cxn modelId="{D5241631-A5DE-4372-989A-96D62D39D98C}" type="presOf" srcId="{0FC23C55-AE67-42BB-86AB-BD958B3FE163}" destId="{E8B626B3-97A3-4D37-B7E1-71BAF1F61970}" srcOrd="0" destOrd="0" presId="urn:microsoft.com/office/officeart/2005/8/layout/cycle8"/>
    <dgm:cxn modelId="{7121E9C9-B938-4178-BC45-1BEE5E26F515}" type="presOf" srcId="{B6DC865A-2C3E-4F4E-AA77-0E0FF3B3A0DD}" destId="{A126A5BD-E532-4ABD-BAB4-1B60474F55FC}" srcOrd="1" destOrd="0" presId="urn:microsoft.com/office/officeart/2005/8/layout/cycle8"/>
    <dgm:cxn modelId="{374EFA01-DAE7-4D56-BE29-E6A75BF4D817}" srcId="{AFBBFBD6-1A24-4B08-86F2-F8644424EA45}" destId="{B6DC865A-2C3E-4F4E-AA77-0E0FF3B3A0DD}" srcOrd="2" destOrd="0" parTransId="{3F3A9CA2-C945-4A11-8A5D-95005CC6B94E}" sibTransId="{65D99E43-6918-4CC2-8386-713854F69314}"/>
    <dgm:cxn modelId="{D5A27165-CD2A-4BB1-B2BC-93E826B5FEBA}" srcId="{AFBBFBD6-1A24-4B08-86F2-F8644424EA45}" destId="{E30FD065-D954-44A5-AFD8-27F4FAAD62FA}" srcOrd="1" destOrd="0" parTransId="{03C3C5FA-24BA-4F07-A9E3-F425630109FA}" sibTransId="{6109EFCD-D2FD-461B-A4FB-395EDEF7EEA4}"/>
    <dgm:cxn modelId="{08C2B4D5-EA7F-4BFA-9E73-3EED7764CC86}" type="presOf" srcId="{E30FD065-D954-44A5-AFD8-27F4FAAD62FA}" destId="{97610EAB-8206-4480-8390-F85AA6E00BFE}" srcOrd="1" destOrd="0" presId="urn:microsoft.com/office/officeart/2005/8/layout/cycle8"/>
    <dgm:cxn modelId="{01878B92-3C53-488C-AA2D-F6E6893F742B}" type="presOf" srcId="{A5D58D36-E66B-440A-82C1-D01DD15B3820}" destId="{104606CB-157E-40B9-B569-DD7E1783F19D}" srcOrd="1" destOrd="0" presId="urn:microsoft.com/office/officeart/2005/8/layout/cycle8"/>
    <dgm:cxn modelId="{829044EA-58E6-4D28-AFDC-BC26A15513AF}" srcId="{AFBBFBD6-1A24-4B08-86F2-F8644424EA45}" destId="{0FC23C55-AE67-42BB-86AB-BD958B3FE163}" srcOrd="4" destOrd="0" parTransId="{34F372CD-8C96-4547-B906-BF3E782FAF46}" sibTransId="{5FEA2757-5C82-4512-9755-9C03A8C1174D}"/>
    <dgm:cxn modelId="{9FBC5716-6FBD-4663-81D2-E60A6956897E}" srcId="{AFBBFBD6-1A24-4B08-86F2-F8644424EA45}" destId="{A5D58D36-E66B-440A-82C1-D01DD15B3820}" srcOrd="5" destOrd="0" parTransId="{CA080518-9719-4A0A-BC9D-913C5C89456D}" sibTransId="{1019490F-EA1D-4D04-9CC2-E88EA3F335CF}"/>
    <dgm:cxn modelId="{989BAD19-7BA0-4577-8DE6-528913E6548A}" type="presOf" srcId="{A5D58D36-E66B-440A-82C1-D01DD15B3820}" destId="{014EE86E-30CE-4C1B-B6F9-5671A4CCB497}" srcOrd="0" destOrd="0" presId="urn:microsoft.com/office/officeart/2005/8/layout/cycle8"/>
    <dgm:cxn modelId="{4EA40203-0413-4B7E-9472-C60F208ADD66}" type="presOf" srcId="{B755C70A-4140-4FC7-8594-E20C1AAA221F}" destId="{AE7FC79F-2A99-4518-A86A-8BC99C7A8BC4}" srcOrd="1" destOrd="0" presId="urn:microsoft.com/office/officeart/2005/8/layout/cycle8"/>
    <dgm:cxn modelId="{4B6778AC-A320-460F-A2E0-78A6D6CD0BE3}" type="presParOf" srcId="{09284C62-9A1D-4D29-B691-96779F25766B}" destId="{088F23B4-5AA3-4E55-8FFC-56CEDB169BF7}" srcOrd="0" destOrd="0" presId="urn:microsoft.com/office/officeart/2005/8/layout/cycle8"/>
    <dgm:cxn modelId="{AB59ED09-6350-481D-ADCA-0F6A884D55EC}" type="presParOf" srcId="{09284C62-9A1D-4D29-B691-96779F25766B}" destId="{4E155B6B-9FAE-490D-8A31-50DA236C1520}" srcOrd="1" destOrd="0" presId="urn:microsoft.com/office/officeart/2005/8/layout/cycle8"/>
    <dgm:cxn modelId="{555AE9C6-A505-4BE9-8A73-0EBFF1ADC9C4}" type="presParOf" srcId="{09284C62-9A1D-4D29-B691-96779F25766B}" destId="{3C66CCD0-5E90-4CD9-A578-EC03307D4B2B}" srcOrd="2" destOrd="0" presId="urn:microsoft.com/office/officeart/2005/8/layout/cycle8"/>
    <dgm:cxn modelId="{B2270A9C-2D04-4DC7-9FDE-4936FFFEB876}" type="presParOf" srcId="{09284C62-9A1D-4D29-B691-96779F25766B}" destId="{AE7FC79F-2A99-4518-A86A-8BC99C7A8BC4}" srcOrd="3" destOrd="0" presId="urn:microsoft.com/office/officeart/2005/8/layout/cycle8"/>
    <dgm:cxn modelId="{C9CF748A-D598-421C-8F14-38AC7D870C43}" type="presParOf" srcId="{09284C62-9A1D-4D29-B691-96779F25766B}" destId="{122212FA-FC66-4DFF-8E35-FBE9DCD8B38C}" srcOrd="4" destOrd="0" presId="urn:microsoft.com/office/officeart/2005/8/layout/cycle8"/>
    <dgm:cxn modelId="{A7FB0DCB-D5F0-45A9-895F-5C4FA6B642BF}" type="presParOf" srcId="{09284C62-9A1D-4D29-B691-96779F25766B}" destId="{BB9DBDA0-C8EA-46AF-8231-AA03F7ECAD73}" srcOrd="5" destOrd="0" presId="urn:microsoft.com/office/officeart/2005/8/layout/cycle8"/>
    <dgm:cxn modelId="{B736A372-08C6-4ABC-81CA-9063F5560CCB}" type="presParOf" srcId="{09284C62-9A1D-4D29-B691-96779F25766B}" destId="{9BF57A58-35DA-42A6-A290-03A8808AAFCA}" srcOrd="6" destOrd="0" presId="urn:microsoft.com/office/officeart/2005/8/layout/cycle8"/>
    <dgm:cxn modelId="{55CF7E0E-BBC0-4BFC-A992-13E59BD72334}" type="presParOf" srcId="{09284C62-9A1D-4D29-B691-96779F25766B}" destId="{97610EAB-8206-4480-8390-F85AA6E00BFE}" srcOrd="7" destOrd="0" presId="urn:microsoft.com/office/officeart/2005/8/layout/cycle8"/>
    <dgm:cxn modelId="{94911620-AC9B-4A30-94B0-A4338D4DBC0B}" type="presParOf" srcId="{09284C62-9A1D-4D29-B691-96779F25766B}" destId="{7EBE9C3C-4C70-4984-AE50-2011DA5AA229}" srcOrd="8" destOrd="0" presId="urn:microsoft.com/office/officeart/2005/8/layout/cycle8"/>
    <dgm:cxn modelId="{F30513BB-AF75-40C3-8C69-C4643E10FE1A}" type="presParOf" srcId="{09284C62-9A1D-4D29-B691-96779F25766B}" destId="{953903AD-9293-4D89-BC72-BAA456362AFA}" srcOrd="9" destOrd="0" presId="urn:microsoft.com/office/officeart/2005/8/layout/cycle8"/>
    <dgm:cxn modelId="{23425AD2-FE35-428C-99BA-D8FD26F64263}" type="presParOf" srcId="{09284C62-9A1D-4D29-B691-96779F25766B}" destId="{5A9F8DE2-3CDA-4180-A6BE-7489FC10279E}" srcOrd="10" destOrd="0" presId="urn:microsoft.com/office/officeart/2005/8/layout/cycle8"/>
    <dgm:cxn modelId="{7F29082C-A106-48B3-97AB-D24AAFFF491F}" type="presParOf" srcId="{09284C62-9A1D-4D29-B691-96779F25766B}" destId="{A126A5BD-E532-4ABD-BAB4-1B60474F55FC}" srcOrd="11" destOrd="0" presId="urn:microsoft.com/office/officeart/2005/8/layout/cycle8"/>
    <dgm:cxn modelId="{7F502425-A7D7-4822-BB19-7056384501F6}" type="presParOf" srcId="{09284C62-9A1D-4D29-B691-96779F25766B}" destId="{FCFDF0C7-0D97-4FDB-9C01-C35913273579}" srcOrd="12" destOrd="0" presId="urn:microsoft.com/office/officeart/2005/8/layout/cycle8"/>
    <dgm:cxn modelId="{3B87F342-1FAC-4354-AD67-1AE759893E2B}" type="presParOf" srcId="{09284C62-9A1D-4D29-B691-96779F25766B}" destId="{2BC7E5F8-A3FC-4B20-8B3D-D56CEB8792D9}" srcOrd="13" destOrd="0" presId="urn:microsoft.com/office/officeart/2005/8/layout/cycle8"/>
    <dgm:cxn modelId="{0F9D20D6-EC3B-4108-9582-6DDC089A6042}" type="presParOf" srcId="{09284C62-9A1D-4D29-B691-96779F25766B}" destId="{00C904A5-69E1-4214-AC49-1E493FB88DE9}" srcOrd="14" destOrd="0" presId="urn:microsoft.com/office/officeart/2005/8/layout/cycle8"/>
    <dgm:cxn modelId="{17996A55-C60E-4B1D-950C-2D44A4170407}" type="presParOf" srcId="{09284C62-9A1D-4D29-B691-96779F25766B}" destId="{B201B38D-5EFA-401C-9A54-801F1EA50706}" srcOrd="15" destOrd="0" presId="urn:microsoft.com/office/officeart/2005/8/layout/cycle8"/>
    <dgm:cxn modelId="{D5C68E1A-BCE5-4121-854E-6427C3039588}" type="presParOf" srcId="{09284C62-9A1D-4D29-B691-96779F25766B}" destId="{E8B626B3-97A3-4D37-B7E1-71BAF1F61970}" srcOrd="16" destOrd="0" presId="urn:microsoft.com/office/officeart/2005/8/layout/cycle8"/>
    <dgm:cxn modelId="{E95F105C-55DB-461F-A7D8-D450F4450736}" type="presParOf" srcId="{09284C62-9A1D-4D29-B691-96779F25766B}" destId="{A40810C1-ADD5-420A-B5F5-0B14DA55430A}" srcOrd="17" destOrd="0" presId="urn:microsoft.com/office/officeart/2005/8/layout/cycle8"/>
    <dgm:cxn modelId="{5A147E29-9777-4455-9267-8402D60507FE}" type="presParOf" srcId="{09284C62-9A1D-4D29-B691-96779F25766B}" destId="{B91D828E-D23F-4603-A0A2-F87F19C28559}" srcOrd="18" destOrd="0" presId="urn:microsoft.com/office/officeart/2005/8/layout/cycle8"/>
    <dgm:cxn modelId="{D36C06F9-2C7B-4E6A-A253-B08D9780D27A}" type="presParOf" srcId="{09284C62-9A1D-4D29-B691-96779F25766B}" destId="{18CC5DD7-035C-4700-860D-1B0D4F28FFF1}" srcOrd="19" destOrd="0" presId="urn:microsoft.com/office/officeart/2005/8/layout/cycle8"/>
    <dgm:cxn modelId="{C274CB27-A2C4-4FEC-9B19-A90F5493CD68}" type="presParOf" srcId="{09284C62-9A1D-4D29-B691-96779F25766B}" destId="{014EE86E-30CE-4C1B-B6F9-5671A4CCB497}" srcOrd="20" destOrd="0" presId="urn:microsoft.com/office/officeart/2005/8/layout/cycle8"/>
    <dgm:cxn modelId="{B15605B3-2EA1-401C-85FA-73F0B1FCA1DB}" type="presParOf" srcId="{09284C62-9A1D-4D29-B691-96779F25766B}" destId="{DC810C70-A2DB-408B-938D-A410D3613A66}" srcOrd="21" destOrd="0" presId="urn:microsoft.com/office/officeart/2005/8/layout/cycle8"/>
    <dgm:cxn modelId="{2DABAE8A-EB5C-42BD-B7CE-42E14ABF1584}" type="presParOf" srcId="{09284C62-9A1D-4D29-B691-96779F25766B}" destId="{67857D8E-1135-4DEC-A53E-C606E419F463}" srcOrd="22" destOrd="0" presId="urn:microsoft.com/office/officeart/2005/8/layout/cycle8"/>
    <dgm:cxn modelId="{93A0A533-B712-4AB7-801E-576261D31C1E}" type="presParOf" srcId="{09284C62-9A1D-4D29-B691-96779F25766B}" destId="{104606CB-157E-40B9-B569-DD7E1783F19D}" srcOrd="23" destOrd="0" presId="urn:microsoft.com/office/officeart/2005/8/layout/cycle8"/>
    <dgm:cxn modelId="{B71059AD-1D74-4294-AD51-A3A187D3E0DA}" type="presParOf" srcId="{09284C62-9A1D-4D29-B691-96779F25766B}" destId="{96BD7BD1-8AD9-4F91-A506-8EE355984D88}" srcOrd="24" destOrd="0" presId="urn:microsoft.com/office/officeart/2005/8/layout/cycle8"/>
    <dgm:cxn modelId="{3464E8C3-B03B-4300-998D-2F52C3142092}" type="presParOf" srcId="{09284C62-9A1D-4D29-B691-96779F25766B}" destId="{D567C543-C69A-49D9-8263-B9391B6427B9}" srcOrd="25" destOrd="0" presId="urn:microsoft.com/office/officeart/2005/8/layout/cycle8"/>
    <dgm:cxn modelId="{E983DD5A-3E6B-447D-A601-17ED6259C86A}" type="presParOf" srcId="{09284C62-9A1D-4D29-B691-96779F25766B}" destId="{F6EA3C5B-609E-44B0-B196-6EC3A75FBB6E}" srcOrd="26" destOrd="0" presId="urn:microsoft.com/office/officeart/2005/8/layout/cycle8"/>
    <dgm:cxn modelId="{5239AF04-D133-43E5-9267-9768D25FAB1F}" type="presParOf" srcId="{09284C62-9A1D-4D29-B691-96779F25766B}" destId="{8D24803B-528A-4023-9AF3-384442FC3697}" srcOrd="27" destOrd="0" presId="urn:microsoft.com/office/officeart/2005/8/layout/cycle8"/>
    <dgm:cxn modelId="{ED22E69D-BC44-4CD9-824D-3C537980BA98}" type="presParOf" srcId="{09284C62-9A1D-4D29-B691-96779F25766B}" destId="{3F6405B7-4037-4AE7-AD5D-798D2C2162DA}" srcOrd="28" destOrd="0" presId="urn:microsoft.com/office/officeart/2005/8/layout/cycle8"/>
    <dgm:cxn modelId="{AD69AF48-3A01-47FF-8852-728AD780DB93}" type="presParOf" srcId="{09284C62-9A1D-4D29-B691-96779F25766B}" destId="{37D89200-DDFF-48EF-B3FD-8C3B7C3F0468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4"/>
            <a:ext cx="2945450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230" y="4"/>
            <a:ext cx="2945449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777" y="4715924"/>
            <a:ext cx="4984122" cy="446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0230"/>
            <a:ext cx="2945450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230" y="9430230"/>
            <a:ext cx="2945449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F303E33-99B1-4216-9891-2D6F8DEFD8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91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74" indent="-28572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83" indent="-22857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35" indent="-22857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189" indent="-22857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341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495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647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801" indent="-2285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CE28EEE-DF63-4303-87D4-6A61B9EAA1D0}" type="slidenum">
              <a:rPr lang="en-US" sz="1200">
                <a:solidFill>
                  <a:prstClr val="black"/>
                </a:solidFill>
              </a:rPr>
              <a:pPr/>
              <a:t>1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7375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75CD9028-115E-4C0F-A319-426A8B8919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4ED16540-101C-4C36-B8AF-7CDFE1ADCF2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333375"/>
            <a:ext cx="2087562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111875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CB5F1DC5-29CB-4F80-BE02-ED56716D969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 descr="Remote_work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63050" cy="6867525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267200"/>
            <a:ext cx="7391400" cy="12192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562600"/>
            <a:ext cx="7391400" cy="838200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74406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31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438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3075" y="1524000"/>
            <a:ext cx="4097338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2813" y="1524000"/>
            <a:ext cx="4097337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480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87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578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359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799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DD1BECDF-9B26-414E-BD1F-2CE1760DF7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441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060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4175" y="381000"/>
            <a:ext cx="2085975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3075" y="381000"/>
            <a:ext cx="61087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608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252413" cy="6859588"/>
          </a:xfrm>
          <a:prstGeom prst="rect">
            <a:avLst/>
          </a:prstGeom>
          <a:solidFill>
            <a:srgbClr val="99CD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latin typeface="Arial"/>
              <a:ea typeface="ＭＳ Ｐゴシック" pitchFamily="34" charset="-128"/>
              <a:cs typeface="+mn-cs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50825" y="6335713"/>
            <a:ext cx="8893175" cy="522287"/>
          </a:xfrm>
          <a:prstGeom prst="rect">
            <a:avLst/>
          </a:prstGeom>
          <a:solidFill>
            <a:srgbClr val="0034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2413" y="6705600"/>
            <a:ext cx="6713537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 err="1">
                <a:solidFill>
                  <a:srgbClr val="FFFFFF"/>
                </a:solidFill>
                <a:latin typeface="Arial"/>
                <a:ea typeface="ＭＳ Ｐゴシック" pitchFamily="34" charset="-128"/>
                <a:cs typeface="+mn-cs"/>
              </a:rPr>
              <a:t>Cust</a:t>
            </a:r>
            <a:r>
              <a:rPr lang="en-GB" sz="1000" b="1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+mn-cs"/>
              </a:rPr>
              <a:t>. Exp      Growth        Cost         People     </a:t>
            </a:r>
          </a:p>
          <a:p>
            <a:pPr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rgbClr val="000000"/>
              </a:solidFill>
              <a:latin typeface="Arial"/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15" descr="peo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0575" y="6345238"/>
            <a:ext cx="42386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co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0350" y="6345238"/>
            <a:ext cx="42227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custom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463" y="6345238"/>
            <a:ext cx="41275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growt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9963" y="6345238"/>
            <a:ext cx="42068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7" descr="logo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6524625"/>
            <a:ext cx="1841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5"/>
          <p:cNvSpPr>
            <a:spLocks noChangeAspect="1" noChangeArrowheads="1"/>
          </p:cNvSpPr>
          <p:nvPr userDrawn="1"/>
        </p:nvSpPr>
        <p:spPr bwMode="auto">
          <a:xfrm>
            <a:off x="539750" y="981075"/>
            <a:ext cx="834548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5400" b="1" dirty="0">
              <a:solidFill>
                <a:srgbClr val="003466"/>
              </a:solidFill>
              <a:latin typeface="Arial"/>
              <a:ea typeface="ＭＳ Ｐゴシック" pitchFamily="34" charset="-128"/>
              <a:cs typeface="+mn-cs"/>
            </a:endParaRPr>
          </a:p>
        </p:txBody>
      </p:sp>
      <p:sp>
        <p:nvSpPr>
          <p:cNvPr id="11" name="Rectangle 3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fld id="{834AB762-85BE-45D3-AAEB-969D05F32E10}" type="slidenum">
              <a:rPr lang="en-GB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pPr eaLnBrk="0" hangingPunct="0">
                <a:defRPr/>
              </a:pPr>
              <a:t>‹#›</a:t>
            </a:fld>
            <a:endParaRPr lang="en-GB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288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T-test-005483LowRes_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516188"/>
            <a:ext cx="6072187" cy="434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T_mark_4col_po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14313"/>
            <a:ext cx="1143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7391400" cy="12192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524000"/>
            <a:ext cx="7391400" cy="838200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49336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188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9941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3247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2172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363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E3B365F-7FB7-491C-89EA-FB404AD6F1D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591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0084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77268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8679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8775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T-test-005689Low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0"/>
          <a:stretch>
            <a:fillRect/>
          </a:stretch>
        </p:blipFill>
        <p:spPr bwMode="auto">
          <a:xfrm>
            <a:off x="428625" y="1500188"/>
            <a:ext cx="3214688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T_mark_4col_po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14313"/>
            <a:ext cx="1143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7391400" cy="12192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524000"/>
            <a:ext cx="7391400" cy="838200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666751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9085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69569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0433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65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981075"/>
            <a:ext cx="4098925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981075"/>
            <a:ext cx="4100512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CAA46009-AD92-4B26-9BB4-505BFA100BD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9771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0989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26250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27866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3733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6302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T-Shoot-009384Low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428750"/>
            <a:ext cx="40735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T_mark_4col_po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14313"/>
            <a:ext cx="1143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7391400" cy="12192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524000"/>
            <a:ext cx="7391400" cy="838200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730763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7249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05210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35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14CC792-48C7-447F-BA3E-FB65DAE6A9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2719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1022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2585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47800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73826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8292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05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7A42612-3375-4017-92A3-53863601224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2B4D8CFD-B09E-4683-A6F7-BDA3AE4D0B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DF82473-8CBD-46FA-9C99-42F7066A6CD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61FAE1F2-BAEF-462A-A2C0-EE59511202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ChangeArrowheads="1"/>
          </p:cNvSpPr>
          <p:nvPr/>
        </p:nvSpPr>
        <p:spPr bwMode="auto">
          <a:xfrm>
            <a:off x="250825" y="6335713"/>
            <a:ext cx="8893175" cy="522287"/>
          </a:xfrm>
          <a:prstGeom prst="rect">
            <a:avLst/>
          </a:prstGeom>
          <a:solidFill>
            <a:srgbClr val="0034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GB" sz="3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835183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905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90503" name="Rectangle 7"/>
          <p:cNvSpPr>
            <a:spLocks noChangeArrowheads="1"/>
          </p:cNvSpPr>
          <p:nvPr/>
        </p:nvSpPr>
        <p:spPr bwMode="auto">
          <a:xfrm>
            <a:off x="0" y="0"/>
            <a:ext cx="252413" cy="6859588"/>
          </a:xfrm>
          <a:prstGeom prst="rect">
            <a:avLst/>
          </a:prstGeom>
          <a:solidFill>
            <a:srgbClr val="99CD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GB" sz="3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4905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6416675"/>
            <a:ext cx="5762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8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9709FAD-E92F-40AF-8A89-0BB7373CE64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4343" name="Picture 9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5825" y="6497638"/>
            <a:ext cx="171291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981075"/>
            <a:ext cx="835183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34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3466"/>
          </a:solidFill>
          <a:latin typeface="Tahoma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3466"/>
          </a:solidFill>
          <a:latin typeface="Tahoma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3466"/>
          </a:solidFill>
          <a:latin typeface="Tahoma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3466"/>
          </a:solidFill>
          <a:latin typeface="Tahoma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3466"/>
          </a:solidFill>
          <a:latin typeface="Tahoma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3466"/>
          </a:solidFill>
          <a:latin typeface="Tahoma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3466"/>
          </a:solidFill>
          <a:latin typeface="Tahoma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3466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64998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logo white"/>
          <p:cNvPicPr>
            <a:picLocks noChangeAspect="1" noChangeArrowheads="1"/>
          </p:cNvPicPr>
          <p:nvPr/>
        </p:nvPicPr>
        <p:blipFill>
          <a:blip r:embed="rId14" cstate="print"/>
          <a:srcRect t="7272" r="23984" b="16364"/>
          <a:stretch>
            <a:fillRect/>
          </a:stretch>
        </p:blipFill>
        <p:spPr bwMode="auto">
          <a:xfrm>
            <a:off x="8077200" y="6110288"/>
            <a:ext cx="738188" cy="442912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3075" y="381000"/>
            <a:ext cx="83470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3075" y="1524000"/>
            <a:ext cx="83470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81013" y="6350000"/>
            <a:ext cx="13843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600" dirty="0">
                <a:solidFill>
                  <a:srgbClr val="82827A"/>
                </a:solidFill>
                <a:latin typeface="New BT" pitchFamily="2" charset="0"/>
                <a:ea typeface="ＭＳ Ｐゴシック" pitchFamily="34" charset="-128"/>
                <a:cs typeface="+mn-cs"/>
              </a:rPr>
              <a:t>© British Telecommunications plc</a:t>
            </a:r>
          </a:p>
          <a:p>
            <a:pPr eaLnBrk="0" hangingPunct="0">
              <a:spcBef>
                <a:spcPct val="50000"/>
              </a:spcBef>
            </a:pPr>
            <a:endParaRPr lang="en-US" sz="600" dirty="0">
              <a:solidFill>
                <a:srgbClr val="82827A"/>
              </a:solidFill>
              <a:latin typeface="New BT" pitchFamily="2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93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64379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64379B"/>
          </a:solidFill>
          <a:latin typeface="Aria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64379B"/>
          </a:solidFill>
          <a:latin typeface="Aria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64379B"/>
          </a:solidFill>
          <a:latin typeface="Aria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64379B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64379B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64379B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64379B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64379B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693738" y="6350000"/>
            <a:ext cx="13843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600" dirty="0" smtClean="0">
                <a:solidFill>
                  <a:srgbClr val="82827A"/>
                </a:solidFill>
                <a:latin typeface="New BT"/>
                <a:cs typeface="+mn-cs"/>
              </a:rPr>
              <a:t>© British Telecommunications plc</a:t>
            </a:r>
          </a:p>
          <a:p>
            <a:pPr>
              <a:spcBef>
                <a:spcPct val="50000"/>
              </a:spcBef>
              <a:defRPr/>
            </a:pPr>
            <a:endParaRPr lang="en-US" sz="600" dirty="0" smtClean="0">
              <a:solidFill>
                <a:srgbClr val="82827A"/>
              </a:solidFill>
              <a:latin typeface="New BT"/>
              <a:cs typeface="+mn-cs"/>
            </a:endParaRPr>
          </a:p>
        </p:txBody>
      </p:sp>
      <p:pic>
        <p:nvPicPr>
          <p:cNvPr id="1029" name="Picture 5" descr="BT_mark_4col_pos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6157913"/>
            <a:ext cx="6429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92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4379B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4379B"/>
          </a:solidFill>
          <a:latin typeface="Arial" charset="0"/>
          <a:ea typeface="ＭＳ Ｐゴシック" pitchFamily="1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4379B"/>
          </a:solidFill>
          <a:latin typeface="Arial" charset="0"/>
          <a:ea typeface="ＭＳ Ｐゴシック" pitchFamily="1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4379B"/>
          </a:solidFill>
          <a:latin typeface="Arial" charset="0"/>
          <a:ea typeface="ＭＳ Ｐゴシック" pitchFamily="1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4379B"/>
          </a:solidFill>
          <a:latin typeface="Arial" charset="0"/>
          <a:ea typeface="ＭＳ Ｐゴシック" pitchFamily="1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64379B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64379B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64379B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64379B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693738" y="6350000"/>
            <a:ext cx="13843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600" dirty="0" smtClean="0">
                <a:solidFill>
                  <a:srgbClr val="82827A"/>
                </a:solidFill>
                <a:latin typeface="New BT"/>
                <a:cs typeface="+mn-cs"/>
              </a:rPr>
              <a:t>© British Telecommunications plc</a:t>
            </a:r>
          </a:p>
          <a:p>
            <a:pPr>
              <a:spcBef>
                <a:spcPct val="50000"/>
              </a:spcBef>
              <a:defRPr/>
            </a:pPr>
            <a:endParaRPr lang="en-US" sz="600" dirty="0" smtClean="0">
              <a:solidFill>
                <a:srgbClr val="82827A"/>
              </a:solidFill>
              <a:latin typeface="New BT"/>
              <a:cs typeface="+mn-cs"/>
            </a:endParaRPr>
          </a:p>
        </p:txBody>
      </p:sp>
      <p:pic>
        <p:nvPicPr>
          <p:cNvPr id="1029" name="Picture 5" descr="BT_mark_4col_pos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6143625"/>
            <a:ext cx="6429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56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4379B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4379B"/>
          </a:solidFill>
          <a:latin typeface="Arial" charset="0"/>
          <a:ea typeface="ＭＳ Ｐゴシック" pitchFamily="1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4379B"/>
          </a:solidFill>
          <a:latin typeface="Arial" charset="0"/>
          <a:ea typeface="ＭＳ Ｐゴシック" pitchFamily="1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4379B"/>
          </a:solidFill>
          <a:latin typeface="Arial" charset="0"/>
          <a:ea typeface="ＭＳ Ｐゴシック" pitchFamily="1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4379B"/>
          </a:solidFill>
          <a:latin typeface="Arial" charset="0"/>
          <a:ea typeface="ＭＳ Ｐゴシック" pitchFamily="1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64379B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64379B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64379B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64379B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693738" y="6350000"/>
            <a:ext cx="13843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600" dirty="0" smtClean="0">
                <a:solidFill>
                  <a:srgbClr val="82827A"/>
                </a:solidFill>
                <a:latin typeface="New BT"/>
                <a:cs typeface="+mn-cs"/>
              </a:rPr>
              <a:t>© British Telecommunications plc</a:t>
            </a:r>
          </a:p>
          <a:p>
            <a:pPr>
              <a:spcBef>
                <a:spcPct val="50000"/>
              </a:spcBef>
              <a:defRPr/>
            </a:pPr>
            <a:endParaRPr lang="en-US" sz="600" dirty="0" smtClean="0">
              <a:solidFill>
                <a:srgbClr val="82827A"/>
              </a:solidFill>
              <a:latin typeface="New BT"/>
              <a:cs typeface="+mn-cs"/>
            </a:endParaRPr>
          </a:p>
        </p:txBody>
      </p:sp>
      <p:pic>
        <p:nvPicPr>
          <p:cNvPr id="1029" name="Picture 5" descr="BT_mark_4col_pos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6143625"/>
            <a:ext cx="6429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21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4379B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4379B"/>
          </a:solidFill>
          <a:latin typeface="Arial" charset="0"/>
          <a:ea typeface="ＭＳ Ｐゴシック" pitchFamily="1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4379B"/>
          </a:solidFill>
          <a:latin typeface="Arial" charset="0"/>
          <a:ea typeface="ＭＳ Ｐゴシック" pitchFamily="1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4379B"/>
          </a:solidFill>
          <a:latin typeface="Arial" charset="0"/>
          <a:ea typeface="ＭＳ Ｐゴシック" pitchFamily="1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4379B"/>
          </a:solidFill>
          <a:latin typeface="Arial" charset="0"/>
          <a:ea typeface="ＭＳ Ｐゴシック" pitchFamily="1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64379B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64379B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64379B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64379B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5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9" name="Content Placeholder 4"/>
          <p:cNvSpPr>
            <a:spLocks noGrp="1"/>
          </p:cNvSpPr>
          <p:nvPr>
            <p:ph idx="1"/>
          </p:nvPr>
        </p:nvSpPr>
        <p:spPr>
          <a:xfrm>
            <a:off x="179388" y="836613"/>
            <a:ext cx="8785225" cy="5616575"/>
          </a:xfrm>
        </p:spPr>
        <p:txBody>
          <a:bodyPr/>
          <a:lstStyle/>
          <a:p>
            <a:pPr marL="457200" lvl="1" indent="0" eaLnBrk="1" hangingPunct="1">
              <a:buFontTx/>
              <a:buNone/>
              <a:defRPr/>
            </a:pPr>
            <a:endParaRPr lang="en-GB" dirty="0" smtClean="0"/>
          </a:p>
          <a:p>
            <a:pPr lvl="1" eaLnBrk="1" hangingPunct="1">
              <a:defRPr/>
            </a:pPr>
            <a:endParaRPr lang="en-GB" dirty="0" smtClean="0"/>
          </a:p>
        </p:txBody>
      </p:sp>
      <p:sp>
        <p:nvSpPr>
          <p:cNvPr id="3" name="Rectangle 2"/>
          <p:cNvSpPr/>
          <p:nvPr/>
        </p:nvSpPr>
        <p:spPr>
          <a:xfrm>
            <a:off x="219906" y="5632970"/>
            <a:ext cx="87041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64379B"/>
                </a:solidFill>
                <a:latin typeface="+mj-lt"/>
                <a:ea typeface="+mj-ea"/>
              </a:rPr>
              <a:t>The Continuing Evolution of International Carrier Billing and Commercial Arrangements</a:t>
            </a:r>
            <a:endParaRPr lang="en-GB" sz="2800" dirty="0">
              <a:solidFill>
                <a:srgbClr val="64379B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0267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23888" y="115888"/>
            <a:ext cx="7772400" cy="990600"/>
          </a:xfrm>
        </p:spPr>
        <p:txBody>
          <a:bodyPr/>
          <a:lstStyle/>
          <a:p>
            <a:pPr algn="ctr"/>
            <a:r>
              <a:rPr lang="en-GB" altLang="en-US" dirty="0" smtClean="0"/>
              <a:t>So what has changed for Billing ?</a:t>
            </a:r>
            <a:br>
              <a:rPr lang="en-GB" altLang="en-US" dirty="0" smtClean="0"/>
            </a:br>
            <a:endParaRPr lang="en-GB" altLang="en-US" dirty="0" smtClean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498364"/>
              </p:ext>
            </p:extLst>
          </p:nvPr>
        </p:nvGraphicFramePr>
        <p:xfrm>
          <a:off x="458054" y="836712"/>
          <a:ext cx="8177240" cy="523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7" name="TextBox 2"/>
          <p:cNvSpPr txBox="1">
            <a:spLocks noChangeArrowheads="1"/>
          </p:cNvSpPr>
          <p:nvPr/>
        </p:nvSpPr>
        <p:spPr bwMode="auto">
          <a:xfrm>
            <a:off x="2403031" y="5536829"/>
            <a:ext cx="4032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 dirty="0" smtClean="0">
                <a:solidFill>
                  <a:srgbClr val="FFFFFF"/>
                </a:solidFill>
                <a:cs typeface="+mn-cs"/>
              </a:rPr>
              <a:t>Flexibility through relationships</a:t>
            </a:r>
          </a:p>
        </p:txBody>
      </p:sp>
      <p:sp>
        <p:nvSpPr>
          <p:cNvPr id="5128" name="Rectangle 1"/>
          <p:cNvSpPr>
            <a:spLocks noChangeArrowheads="1"/>
          </p:cNvSpPr>
          <p:nvPr/>
        </p:nvSpPr>
        <p:spPr bwMode="auto">
          <a:xfrm>
            <a:off x="4675488" y="2644468"/>
            <a:ext cx="38112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Today’s Agile World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50394" y="2611892"/>
            <a:ext cx="38112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rgbClr val="BE2F02"/>
                </a:solidFill>
                <a:cs typeface="Arial" panose="020B0604020202020204" pitchFamily="34" charset="0"/>
              </a:rPr>
              <a:t>Historic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half" idx="4294967295"/>
          </p:nvPr>
        </p:nvSpPr>
        <p:spPr>
          <a:xfrm>
            <a:off x="678382" y="2999079"/>
            <a:ext cx="3583278" cy="2675664"/>
          </a:xfrm>
          <a:prstGeom prst="rect">
            <a:avLst/>
          </a:prstGeom>
        </p:spPr>
        <p:txBody>
          <a:bodyPr/>
          <a:lstStyle/>
          <a:p>
            <a:r>
              <a:rPr lang="en-GB" sz="1300" dirty="0" smtClean="0"/>
              <a:t>Bilateral Agreements</a:t>
            </a:r>
          </a:p>
          <a:p>
            <a:r>
              <a:rPr lang="en-GB" sz="1300" dirty="0" smtClean="0"/>
              <a:t>Declarations</a:t>
            </a:r>
          </a:p>
          <a:p>
            <a:r>
              <a:rPr lang="en-GB" sz="1300" dirty="0" smtClean="0">
                <a:solidFill>
                  <a:schemeClr val="accent4"/>
                </a:solidFill>
              </a:rPr>
              <a:t>Quarterly Settlement</a:t>
            </a:r>
            <a:r>
              <a:rPr lang="en-GB" sz="1300" dirty="0">
                <a:solidFill>
                  <a:schemeClr val="accent4"/>
                </a:solidFill>
              </a:rPr>
              <a:t> </a:t>
            </a:r>
            <a:r>
              <a:rPr lang="en-GB" sz="1300" dirty="0" smtClean="0">
                <a:solidFill>
                  <a:schemeClr val="accent4"/>
                </a:solidFill>
              </a:rPr>
              <a:t>or longer</a:t>
            </a:r>
          </a:p>
          <a:p>
            <a:r>
              <a:rPr lang="en-GB" sz="1300" dirty="0" smtClean="0">
                <a:solidFill>
                  <a:schemeClr val="accent4"/>
                </a:solidFill>
              </a:rPr>
              <a:t>Traditional Telephony products</a:t>
            </a:r>
          </a:p>
          <a:p>
            <a:r>
              <a:rPr lang="en-GB" sz="1300" dirty="0" smtClean="0"/>
              <a:t>Single government owned Telco’s</a:t>
            </a:r>
          </a:p>
          <a:p>
            <a:r>
              <a:rPr lang="en-GB" sz="1300" dirty="0" smtClean="0"/>
              <a:t>Limited system capability</a:t>
            </a:r>
          </a:p>
          <a:p>
            <a:r>
              <a:rPr lang="en-GB" sz="1300" dirty="0" smtClean="0"/>
              <a:t>Traded Deals</a:t>
            </a:r>
          </a:p>
          <a:p>
            <a:r>
              <a:rPr lang="en-GB" sz="1300" dirty="0" smtClean="0"/>
              <a:t>Limited appreciation of credit risk</a:t>
            </a:r>
          </a:p>
          <a:p>
            <a:r>
              <a:rPr lang="en-GB" sz="1300" dirty="0" smtClean="0"/>
              <a:t>Limited fraud awareness</a:t>
            </a:r>
          </a:p>
          <a:p>
            <a:r>
              <a:rPr lang="en-GB" sz="1300" dirty="0" smtClean="0"/>
              <a:t>Technology infancy (letters/mail/fax)</a:t>
            </a:r>
            <a:endParaRPr lang="en-GB" sz="1300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551966" y="2981145"/>
            <a:ext cx="4824536" cy="2559732"/>
          </a:xfrm>
          <a:prstGeom prst="rect">
            <a:avLst/>
          </a:prstGeom>
        </p:spPr>
        <p:txBody>
          <a:bodyPr/>
          <a:lstStyle/>
          <a:p>
            <a:r>
              <a:rPr lang="en-GB" sz="1300" dirty="0" smtClean="0"/>
              <a:t>A to Z pricing (including national termination)</a:t>
            </a:r>
          </a:p>
          <a:p>
            <a:r>
              <a:rPr lang="en-GB" sz="1300" dirty="0" smtClean="0"/>
              <a:t>Invoicing</a:t>
            </a:r>
          </a:p>
          <a:p>
            <a:r>
              <a:rPr lang="en-GB" sz="1300" dirty="0" smtClean="0">
                <a:solidFill>
                  <a:schemeClr val="accent4"/>
                </a:solidFill>
              </a:rPr>
              <a:t>30 day terms or less now expected/required</a:t>
            </a:r>
          </a:p>
          <a:p>
            <a:r>
              <a:rPr lang="en-GB" sz="1300" dirty="0" smtClean="0">
                <a:solidFill>
                  <a:schemeClr val="accent4"/>
                </a:solidFill>
              </a:rPr>
              <a:t> VoIP (Voice over IP) growth</a:t>
            </a:r>
          </a:p>
          <a:p>
            <a:r>
              <a:rPr lang="en-GB" sz="1300" dirty="0" smtClean="0"/>
              <a:t>Multiple operators in single country/Groups</a:t>
            </a:r>
          </a:p>
          <a:p>
            <a:r>
              <a:rPr lang="en-GB" sz="1300" dirty="0" smtClean="0"/>
              <a:t>Integrated/sophisticated systems</a:t>
            </a:r>
          </a:p>
          <a:p>
            <a:r>
              <a:rPr lang="en-GB" sz="1300" dirty="0" smtClean="0"/>
              <a:t>Swaps</a:t>
            </a:r>
          </a:p>
          <a:p>
            <a:r>
              <a:rPr lang="en-GB" sz="1300" dirty="0" smtClean="0"/>
              <a:t>Risk teams, pre-pay, forums and agencies</a:t>
            </a:r>
          </a:p>
          <a:p>
            <a:r>
              <a:rPr lang="en-GB" sz="1300" dirty="0" smtClean="0"/>
              <a:t>Daily challenges to monitor/act against fraud</a:t>
            </a:r>
          </a:p>
          <a:p>
            <a:r>
              <a:rPr lang="en-GB" sz="1300" dirty="0" smtClean="0"/>
              <a:t>The internet, email, social media and VoIP</a:t>
            </a:r>
          </a:p>
        </p:txBody>
      </p:sp>
    </p:spTree>
    <p:extLst>
      <p:ext uri="{BB962C8B-B14F-4D97-AF65-F5344CB8AC3E}">
        <p14:creationId xmlns:p14="http://schemas.microsoft.com/office/powerpoint/2010/main" val="341271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/>
          <p:cNvSpPr/>
          <p:nvPr/>
        </p:nvSpPr>
        <p:spPr bwMode="auto">
          <a:xfrm>
            <a:off x="3671900" y="1993513"/>
            <a:ext cx="5472100" cy="4797153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1007604" y="5023619"/>
            <a:ext cx="237626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4"/>
                </a:solidFill>
                <a:ea typeface="+mn-ea"/>
              </a:rPr>
              <a:t>Cross Functional Harmony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4"/>
                </a:solidFill>
                <a:ea typeface="+mn-ea"/>
              </a:rPr>
              <a:t>Product Innovation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4"/>
                </a:solidFill>
                <a:ea typeface="+mn-ea"/>
              </a:rPr>
              <a:t>Billing Capability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4"/>
                </a:solidFill>
                <a:ea typeface="+mn-ea"/>
              </a:rPr>
              <a:t>Greater Visibility</a:t>
            </a:r>
            <a:endParaRPr lang="en-GB" sz="1400" dirty="0">
              <a:solidFill>
                <a:schemeClr val="accent4"/>
              </a:solidFill>
              <a:ea typeface="+mn-ea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16000584"/>
              </p:ext>
            </p:extLst>
          </p:nvPr>
        </p:nvGraphicFramePr>
        <p:xfrm>
          <a:off x="107504" y="1407689"/>
          <a:ext cx="486054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341530" y="203737"/>
            <a:ext cx="60051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1" hangingPunct="1"/>
            <a:r>
              <a:rPr lang="en-GB" sz="2800" dirty="0" smtClean="0">
                <a:solidFill>
                  <a:srgbClr val="64379B"/>
                </a:solidFill>
                <a:latin typeface="+mj-lt"/>
                <a:ea typeface="+mj-ea"/>
                <a:cs typeface="+mj-cs"/>
              </a:rPr>
              <a:t>Changes to Organisational Harmony</a:t>
            </a:r>
            <a:endParaRPr lang="en-GB" sz="2800" dirty="0">
              <a:solidFill>
                <a:srgbClr val="64379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41530" y="863424"/>
            <a:ext cx="42304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j-lt"/>
                <a:ea typeface="+mj-ea"/>
                <a:cs typeface="+mj-cs"/>
              </a:rPr>
              <a:t>Historic – Functional Separation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93387648"/>
              </p:ext>
            </p:extLst>
          </p:nvPr>
        </p:nvGraphicFramePr>
        <p:xfrm>
          <a:off x="3383868" y="2492896"/>
          <a:ext cx="6120680" cy="4309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 bwMode="auto">
          <a:xfrm>
            <a:off x="4727462" y="2710547"/>
            <a:ext cx="40684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en-GB" sz="2000" dirty="0" smtClean="0">
                <a:ea typeface="+mn-ea"/>
              </a:rPr>
              <a:t>Future – Engaged Co-operation</a:t>
            </a:r>
            <a:endParaRPr lang="en-GB" sz="2000" dirty="0">
              <a:ea typeface="+mn-ea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6277056" y="1232756"/>
            <a:ext cx="484632" cy="97840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D71F8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4485146" y="726957"/>
            <a:ext cx="40684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GB" b="1" dirty="0" smtClean="0">
                <a:solidFill>
                  <a:srgbClr val="FF0000"/>
                </a:solidFill>
                <a:ea typeface="+mn-ea"/>
              </a:rPr>
              <a:t>Governance &amp; Flexibility</a:t>
            </a:r>
            <a:endParaRPr lang="en-GB" b="1" dirty="0">
              <a:solidFill>
                <a:srgbClr val="FF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9501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87524" y="301128"/>
            <a:ext cx="73789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1" hangingPunct="1"/>
            <a:r>
              <a:rPr lang="en-GB" sz="2800" dirty="0" smtClean="0">
                <a:solidFill>
                  <a:srgbClr val="64379B"/>
                </a:solidFill>
                <a:latin typeface="+mj-lt"/>
                <a:ea typeface="+mj-ea"/>
                <a:cs typeface="+mj-cs"/>
              </a:rPr>
              <a:t>Risk – Governance and flexibility of contract </a:t>
            </a:r>
            <a:endParaRPr lang="en-GB" sz="2800" dirty="0">
              <a:solidFill>
                <a:srgbClr val="64379B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862054404"/>
              </p:ext>
            </p:extLst>
          </p:nvPr>
        </p:nvGraphicFramePr>
        <p:xfrm>
          <a:off x="547582" y="3465004"/>
          <a:ext cx="7956884" cy="4604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57" y="1460117"/>
            <a:ext cx="2028832" cy="188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164" y="1460117"/>
            <a:ext cx="2485847" cy="1860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86" y="1245911"/>
            <a:ext cx="2228850" cy="2057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1259632" y="915260"/>
            <a:ext cx="60007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1" hangingPunct="1"/>
            <a:r>
              <a:rPr lang="en-GB" sz="2000" dirty="0" smtClean="0">
                <a:solidFill>
                  <a:srgbClr val="64379B"/>
                </a:solidFill>
                <a:latin typeface="+mj-lt"/>
                <a:ea typeface="+mj-ea"/>
                <a:cs typeface="+mj-cs"/>
              </a:rPr>
              <a:t>NCIP – New Carrier Interconnect Process (Weekly)</a:t>
            </a:r>
            <a:endParaRPr lang="en-GB" sz="2000" dirty="0">
              <a:solidFill>
                <a:srgbClr val="64379B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2426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87524" y="301128"/>
            <a:ext cx="48413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1" hangingPunct="1"/>
            <a:r>
              <a:rPr lang="en-GB" sz="2800" dirty="0" smtClean="0">
                <a:solidFill>
                  <a:srgbClr val="64379B"/>
                </a:solidFill>
                <a:latin typeface="+mj-lt"/>
                <a:ea typeface="+mj-ea"/>
                <a:cs typeface="+mj-cs"/>
              </a:rPr>
              <a:t>Billing &amp; Settlement evolution</a:t>
            </a:r>
            <a:endParaRPr lang="en-GB" sz="2800" dirty="0">
              <a:solidFill>
                <a:srgbClr val="64379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2771800" y="1350909"/>
            <a:ext cx="606929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Declarations (up to 60 day delays or more)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Quarterly or longer terms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Further delays to agree traded deal adjustments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Less focus on cash flow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Few new products to implement (mature service)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Less evidence of fraud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Manual or semi automated processes/systems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54" y="1523958"/>
            <a:ext cx="2247900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318" y="4046075"/>
            <a:ext cx="2425191" cy="20358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261996" y="941258"/>
            <a:ext cx="39120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1" hangingPunct="1"/>
            <a:r>
              <a:rPr lang="en-GB" sz="2000" b="1" dirty="0" smtClean="0">
                <a:solidFill>
                  <a:srgbClr val="64379B"/>
                </a:solidFill>
                <a:latin typeface="+mj-lt"/>
                <a:ea typeface="+mj-ea"/>
                <a:cs typeface="+mj-cs"/>
              </a:rPr>
              <a:t>Traditional Telephony services</a:t>
            </a:r>
          </a:p>
          <a:p>
            <a:pPr eaLnBrk="1" hangingPunct="1"/>
            <a:endParaRPr lang="en-GB" sz="2000" dirty="0">
              <a:solidFill>
                <a:srgbClr val="64379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31540" y="4064804"/>
            <a:ext cx="619913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Invoicing (driven by creditor timelines)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Flexible 30 days or less terms (15/15, 7/7 etc..)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Swaps reduce complexity for transactions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Pre-Pay capabilities to manage slow payers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Innovation, new products and the need to be agile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4"/>
                </a:solidFill>
              </a:rPr>
              <a:t>Fraud demands on billing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Integrated systems, functional teams &amp;workflows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4379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87524" y="3538243"/>
            <a:ext cx="463197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1" hangingPunct="1"/>
            <a:r>
              <a:rPr lang="en-GB" sz="2000" b="1" dirty="0" smtClean="0">
                <a:solidFill>
                  <a:srgbClr val="64379B"/>
                </a:solidFill>
                <a:latin typeface="+mj-lt"/>
                <a:ea typeface="+mj-ea"/>
                <a:cs typeface="+mj-cs"/>
              </a:rPr>
              <a:t>VoIP &amp; Telephony services converge</a:t>
            </a:r>
          </a:p>
          <a:p>
            <a:pPr eaLnBrk="1" hangingPunct="1"/>
            <a:endParaRPr lang="en-GB" sz="2000" dirty="0" smtClean="0">
              <a:solidFill>
                <a:srgbClr val="64379B"/>
              </a:solidFill>
              <a:latin typeface="+mj-lt"/>
              <a:ea typeface="+mj-ea"/>
              <a:cs typeface="+mj-cs"/>
            </a:endParaRPr>
          </a:p>
          <a:p>
            <a:pPr eaLnBrk="1" hangingPunct="1"/>
            <a:endParaRPr lang="en-GB" sz="2000" dirty="0">
              <a:solidFill>
                <a:srgbClr val="64379B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5620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87524" y="301128"/>
            <a:ext cx="62648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1" hangingPunct="1"/>
            <a:r>
              <a:rPr lang="en-GB" sz="2800" dirty="0" smtClean="0">
                <a:solidFill>
                  <a:srgbClr val="64379B"/>
                </a:solidFill>
                <a:latin typeface="+mj-lt"/>
                <a:ea typeface="+mj-ea"/>
                <a:cs typeface="+mj-cs"/>
              </a:rPr>
              <a:t>The Future and the need to be flexible</a:t>
            </a:r>
            <a:endParaRPr lang="en-GB" sz="2800" dirty="0">
              <a:solidFill>
                <a:srgbClr val="64379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0" y="2132856"/>
            <a:ext cx="8452955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New products &amp; technology will demand contract flexibility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Pressures on cash flow management will drive business decisions</a:t>
            </a:r>
          </a:p>
          <a:p>
            <a:pPr eaLnBrk="1" hangingPunct="1"/>
            <a:endParaRPr lang="en-GB" sz="2000" dirty="0" smtClean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Good systems and organisational integration will be key</a:t>
            </a:r>
          </a:p>
          <a:p>
            <a:pPr eaLnBrk="1" hangingPunct="1"/>
            <a:endParaRPr lang="en-GB" sz="2000" dirty="0" smtClean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4"/>
                </a:solidFill>
              </a:rPr>
              <a:t>Flexible contracting tailored for individual customer/suppliers </a:t>
            </a:r>
            <a:endParaRPr lang="en-GB" sz="2000" dirty="0" smtClean="0">
              <a:solidFill>
                <a:schemeClr val="accent4"/>
              </a:solidFill>
            </a:endParaRPr>
          </a:p>
          <a:p>
            <a:pPr marL="0" lvl="4"/>
            <a:endParaRPr lang="en-GB" sz="2000" dirty="0" smtClean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  <a:p>
            <a:pPr eaLnBrk="1" hangingPunct="1"/>
            <a:r>
              <a:rPr lang="en-GB" sz="20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	And one thing that hasn’t changed……..</a:t>
            </a:r>
          </a:p>
          <a:p>
            <a:pPr eaLnBrk="1" hangingPunct="1"/>
            <a:r>
              <a:rPr lang="en-GB" sz="20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 				</a:t>
            </a:r>
          </a:p>
          <a:p>
            <a:pPr eaLnBrk="1" hangingPunct="1"/>
            <a:r>
              <a:rPr lang="en-GB" sz="20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GB" sz="20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		</a:t>
            </a:r>
            <a:r>
              <a:rPr lang="en-GB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the need for excellent agile relationships</a:t>
            </a:r>
          </a:p>
          <a:p>
            <a:pPr eaLnBrk="1" hangingPunct="1"/>
            <a:endParaRPr lang="en-GB" sz="2000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608" y="9157"/>
            <a:ext cx="2579392" cy="2123699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8" y="5076335"/>
            <a:ext cx="2675281" cy="178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91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6000" dirty="0">
                <a:cs typeface="+mj-cs"/>
              </a:rPr>
              <a:t>Questions ?</a:t>
            </a:r>
          </a:p>
        </p:txBody>
      </p:sp>
      <p:pic>
        <p:nvPicPr>
          <p:cNvPr id="4" name="Picture 1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2096852"/>
            <a:ext cx="2999017" cy="299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25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T_CoreLogo_Str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262188"/>
            <a:ext cx="46863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1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852936"/>
            <a:ext cx="7772400" cy="990600"/>
          </a:xfrm>
        </p:spPr>
        <p:txBody>
          <a:bodyPr/>
          <a:lstStyle/>
          <a:p>
            <a:pPr algn="ctr"/>
            <a:r>
              <a:rPr lang="en-GB" sz="6000" dirty="0" smtClean="0">
                <a:solidFill>
                  <a:srgbClr val="D71F85"/>
                </a:solidFill>
              </a:rPr>
              <a:t>Back Up Slides</a:t>
            </a:r>
            <a:endParaRPr lang="en-GB" sz="6000" dirty="0">
              <a:solidFill>
                <a:srgbClr val="D71F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604006"/>
              </p:ext>
            </p:extLst>
          </p:nvPr>
        </p:nvGraphicFramePr>
        <p:xfrm>
          <a:off x="685800" y="1736812"/>
          <a:ext cx="7558608" cy="4740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Straight Connector 2"/>
          <p:cNvCxnSpPr/>
          <p:nvPr/>
        </p:nvCxnSpPr>
        <p:spPr bwMode="auto">
          <a:xfrm>
            <a:off x="4896036" y="5697252"/>
            <a:ext cx="5040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71F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2597"/>
            <a:ext cx="6120680" cy="114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0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BT  Group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70445812"/>
              </p:ext>
            </p:extLst>
          </p:nvPr>
        </p:nvGraphicFramePr>
        <p:xfrm>
          <a:off x="1115616" y="872716"/>
          <a:ext cx="741682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610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GTM – Global Telecoms Markets, Voice  </a:t>
            </a:r>
            <a:br>
              <a:rPr lang="en-GB" sz="2800" dirty="0" smtClean="0"/>
            </a:br>
            <a:r>
              <a:rPr lang="en-GB" sz="2800" dirty="0" smtClean="0"/>
              <a:t>(International Wholesale)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15262609"/>
              </p:ext>
            </p:extLst>
          </p:nvPr>
        </p:nvGraphicFramePr>
        <p:xfrm>
          <a:off x="863588" y="1448780"/>
          <a:ext cx="718846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687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 smtClean="0"/>
              <a:t>Evolution of Environment </a:t>
            </a:r>
            <a:endParaRPr lang="en-GB" sz="24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21776358"/>
              </p:ext>
            </p:extLst>
          </p:nvPr>
        </p:nvGraphicFramePr>
        <p:xfrm>
          <a:off x="531628" y="1063256"/>
          <a:ext cx="8197702" cy="4827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811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 smtClean="0"/>
              <a:t>Contract Templates </a:t>
            </a:r>
            <a:endParaRPr lang="en-GB" sz="24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41811127"/>
              </p:ext>
            </p:extLst>
          </p:nvPr>
        </p:nvGraphicFramePr>
        <p:xfrm>
          <a:off x="531628" y="1063256"/>
          <a:ext cx="8197702" cy="4827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592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MCSA General terms and conditions </a:t>
            </a:r>
            <a:endParaRPr lang="en-GB" sz="1400" dirty="0"/>
          </a:p>
        </p:txBody>
      </p:sp>
      <p:sp>
        <p:nvSpPr>
          <p:cNvPr id="13" name="Rectangle 12"/>
          <p:cNvSpPr/>
          <p:nvPr/>
        </p:nvSpPr>
        <p:spPr>
          <a:xfrm>
            <a:off x="882593" y="1073426"/>
            <a:ext cx="3378856" cy="49948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b="1" dirty="0" smtClean="0"/>
              <a:t>CONTENTS</a:t>
            </a:r>
            <a:endParaRPr lang="en-GB" sz="1400" b="1" dirty="0"/>
          </a:p>
          <a:p>
            <a:r>
              <a:rPr lang="en-GB" sz="1400" dirty="0"/>
              <a:t>Clause 1 Definitions and Interpretation</a:t>
            </a:r>
            <a:endParaRPr lang="en-GB" sz="1400" b="1" dirty="0"/>
          </a:p>
          <a:p>
            <a:r>
              <a:rPr lang="en-GB" sz="1400" dirty="0"/>
              <a:t>Clause 2 Order of Precedence</a:t>
            </a:r>
            <a:endParaRPr lang="en-GB" sz="1400" b="1" dirty="0"/>
          </a:p>
          <a:p>
            <a:r>
              <a:rPr lang="en-GB" sz="1400" dirty="0"/>
              <a:t>Clause 3 Effective Date</a:t>
            </a:r>
            <a:endParaRPr lang="en-GB" sz="1400" b="1" dirty="0"/>
          </a:p>
          <a:p>
            <a:r>
              <a:rPr lang="en-GB" sz="1400" dirty="0"/>
              <a:t>Clause 4 Duration</a:t>
            </a:r>
            <a:endParaRPr lang="en-GB" sz="1400" b="1" dirty="0"/>
          </a:p>
          <a:p>
            <a:r>
              <a:rPr lang="en-GB" sz="1400" dirty="0"/>
              <a:t>Clause 5 Provision of Service</a:t>
            </a:r>
            <a:endParaRPr lang="en-GB" sz="1400" b="1" dirty="0"/>
          </a:p>
          <a:p>
            <a:r>
              <a:rPr lang="en-GB" sz="1400" dirty="0"/>
              <a:t>Clause 6 Forecasts</a:t>
            </a:r>
            <a:endParaRPr lang="en-GB" sz="1400" b="1" dirty="0"/>
          </a:p>
          <a:p>
            <a:r>
              <a:rPr lang="en-GB" sz="1400" dirty="0"/>
              <a:t>Clause 7 Use of the Service</a:t>
            </a:r>
            <a:endParaRPr lang="en-GB" sz="1400" b="1" dirty="0"/>
          </a:p>
          <a:p>
            <a:r>
              <a:rPr lang="en-GB" sz="1400" dirty="0"/>
              <a:t>Clause 8 Charges</a:t>
            </a:r>
            <a:endParaRPr lang="en-GB" sz="1400" b="1" i="1" dirty="0"/>
          </a:p>
          <a:p>
            <a:r>
              <a:rPr lang="en-GB" sz="1400" dirty="0"/>
              <a:t>Clause 9 Intellectual Property</a:t>
            </a:r>
            <a:endParaRPr lang="en-GB" sz="1400" b="1" dirty="0"/>
          </a:p>
          <a:p>
            <a:r>
              <a:rPr lang="en-GB" sz="1400" dirty="0"/>
              <a:t>Clause 10 Limitation of Liability</a:t>
            </a:r>
            <a:endParaRPr lang="en-GB" sz="1400" b="1" dirty="0"/>
          </a:p>
          <a:p>
            <a:r>
              <a:rPr lang="en-GB" sz="1400" dirty="0"/>
              <a:t>Clause 11 Confidentiality</a:t>
            </a:r>
            <a:endParaRPr lang="en-GB" sz="1400" b="1" dirty="0"/>
          </a:p>
          <a:p>
            <a:r>
              <a:rPr lang="en-GB" sz="1400" dirty="0"/>
              <a:t>Clause 12 Publicity</a:t>
            </a:r>
            <a:endParaRPr lang="en-GB" sz="1400" b="1" dirty="0"/>
          </a:p>
          <a:p>
            <a:r>
              <a:rPr lang="en-GB" sz="1400" dirty="0"/>
              <a:t>Clause 13 Force Majeure: Matters Beyond the Reasonable Control of Either Party</a:t>
            </a:r>
            <a:endParaRPr lang="en-GB" sz="1400" b="1" dirty="0"/>
          </a:p>
          <a:p>
            <a:r>
              <a:rPr lang="en-GB" sz="1400" dirty="0"/>
              <a:t>Clause 14 Termination of Services and Master Carrier Services Agreement</a:t>
            </a:r>
            <a:endParaRPr lang="en-GB" sz="1400" b="1" dirty="0"/>
          </a:p>
          <a:p>
            <a:r>
              <a:rPr lang="en-GB" sz="1400" dirty="0"/>
              <a:t>Clause 15 Notices</a:t>
            </a:r>
          </a:p>
          <a:p>
            <a:r>
              <a:rPr lang="en-GB" sz="1400" dirty="0"/>
              <a:t>Clause 16 Assignment</a:t>
            </a:r>
          </a:p>
          <a:p>
            <a:r>
              <a:rPr lang="en-GB" sz="1400" dirty="0"/>
              <a:t>Clause 17 Governing Law and Jurisdiction</a:t>
            </a:r>
          </a:p>
          <a:p>
            <a:r>
              <a:rPr lang="en-GB" sz="1400" dirty="0"/>
              <a:t>Clause 18 Changes to this Master Carrier Services Agreement</a:t>
            </a:r>
            <a:endParaRPr lang="en-GB" sz="1400" b="1" dirty="0"/>
          </a:p>
          <a:p>
            <a:r>
              <a:rPr lang="en-GB" sz="1400" dirty="0"/>
              <a:t>Clause 19 Miscellaneous Provisions</a:t>
            </a:r>
            <a:endParaRPr lang="en-GB" sz="1400" b="1" dirty="0"/>
          </a:p>
        </p:txBody>
      </p:sp>
      <p:sp>
        <p:nvSpPr>
          <p:cNvPr id="14" name="Rectangle 13"/>
          <p:cNvSpPr/>
          <p:nvPr/>
        </p:nvSpPr>
        <p:spPr>
          <a:xfrm>
            <a:off x="5153759" y="1073422"/>
            <a:ext cx="3386391" cy="4994865"/>
          </a:xfrm>
          <a:prstGeom prst="rect">
            <a:avLst/>
          </a:prstGeom>
          <a:solidFill>
            <a:schemeClr val="accent2">
              <a:lumMod val="50000"/>
              <a:alpha val="67000"/>
            </a:schemeClr>
          </a:solidFill>
          <a:ln>
            <a:solidFill>
              <a:srgbClr val="FF33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spcAft>
                <a:spcPts val="0"/>
              </a:spcAft>
            </a:pPr>
            <a:r>
              <a:rPr lang="en-GB" sz="1600" b="1" kern="0" dirty="0">
                <a:latin typeface="Arial"/>
              </a:rPr>
              <a:t>Clause 2 </a:t>
            </a:r>
            <a:endParaRPr lang="en-GB" sz="1600" b="1" kern="0" dirty="0" smtClean="0">
              <a:latin typeface="Arial"/>
            </a:endParaRPr>
          </a:p>
          <a:p>
            <a:pPr algn="just">
              <a:spcAft>
                <a:spcPts val="0"/>
              </a:spcAft>
            </a:pPr>
            <a:endParaRPr lang="en-GB" sz="1600" b="1" kern="0" dirty="0">
              <a:latin typeface="Arial"/>
            </a:endParaRPr>
          </a:p>
          <a:p>
            <a:pPr algn="just">
              <a:spcAft>
                <a:spcPts val="0"/>
              </a:spcAft>
            </a:pPr>
            <a:r>
              <a:rPr lang="en-GB" sz="1600" b="1" kern="0" dirty="0" smtClean="0">
                <a:latin typeface="Arial"/>
              </a:rPr>
              <a:t>Order </a:t>
            </a:r>
            <a:r>
              <a:rPr lang="en-GB" sz="1600" b="1" kern="0" dirty="0">
                <a:latin typeface="Arial"/>
              </a:rPr>
              <a:t>of Precedence</a:t>
            </a:r>
            <a:endParaRPr lang="en-GB" sz="1600" b="1" kern="0" dirty="0">
              <a:latin typeface="Times New Roman"/>
            </a:endParaRPr>
          </a:p>
          <a:p>
            <a:pPr algn="just">
              <a:spcAft>
                <a:spcPts val="0"/>
              </a:spcAft>
            </a:pPr>
            <a:r>
              <a:rPr lang="en-GB" sz="1600" dirty="0">
                <a:latin typeface="Arial"/>
                <a:ea typeface="Times New Roman"/>
                <a:cs typeface="Arial"/>
              </a:rPr>
              <a:t> </a:t>
            </a:r>
            <a:endParaRPr lang="en-GB" sz="1600" dirty="0">
              <a:latin typeface="Arial"/>
              <a:ea typeface="Times New Roman"/>
              <a:cs typeface="Times New Roman"/>
            </a:endParaRPr>
          </a:p>
          <a:p>
            <a:pPr marL="450215" indent="-450215" algn="just">
              <a:spcAft>
                <a:spcPts val="0"/>
              </a:spcAft>
            </a:pPr>
            <a:r>
              <a:rPr lang="en-GB" sz="1400" dirty="0">
                <a:latin typeface="Arial"/>
                <a:ea typeface="Times New Roman"/>
                <a:cs typeface="Arial"/>
              </a:rPr>
              <a:t>2.1	In the event of a conflict between the terms of the Master Carrier Services Agreement, the order of precedence shall be as follows:</a:t>
            </a:r>
            <a:endParaRPr lang="en-GB" sz="1400" dirty="0">
              <a:latin typeface="Arial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Both"/>
            </a:pPr>
            <a:r>
              <a:rPr lang="en-GB" sz="1400" dirty="0">
                <a:latin typeface="Arial"/>
                <a:ea typeface="Times New Roman"/>
              </a:rPr>
              <a:t>Tariff (where applicable);</a:t>
            </a:r>
            <a:endParaRPr lang="en-GB" sz="14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Both"/>
            </a:pPr>
            <a:r>
              <a:rPr lang="en-GB" sz="1400" dirty="0">
                <a:latin typeface="Arial"/>
                <a:ea typeface="Times New Roman"/>
              </a:rPr>
              <a:t>Supplemental Conditions;</a:t>
            </a:r>
            <a:endParaRPr lang="en-GB" sz="14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Both"/>
            </a:pPr>
            <a:r>
              <a:rPr lang="en-GB" sz="1400" dirty="0">
                <a:latin typeface="Arial"/>
                <a:ea typeface="Times New Roman"/>
              </a:rPr>
              <a:t>Service Schedule;</a:t>
            </a:r>
            <a:endParaRPr lang="en-GB" sz="14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Both"/>
            </a:pPr>
            <a:r>
              <a:rPr lang="en-GB" sz="1400" dirty="0">
                <a:latin typeface="Arial"/>
                <a:ea typeface="Times New Roman"/>
                <a:cs typeface="Arial"/>
              </a:rPr>
              <a:t>General Terms and Conditions;</a:t>
            </a:r>
            <a:endParaRPr lang="en-GB" sz="1400" dirty="0">
              <a:latin typeface="Arial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Both"/>
            </a:pPr>
            <a:r>
              <a:rPr lang="en-GB" sz="1400" dirty="0">
                <a:latin typeface="Arial"/>
                <a:ea typeface="Times New Roman"/>
                <a:cs typeface="Arial"/>
              </a:rPr>
              <a:t>Order;</a:t>
            </a:r>
            <a:endParaRPr lang="en-GB" sz="1400" dirty="0">
              <a:latin typeface="Arial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Both"/>
            </a:pPr>
            <a:r>
              <a:rPr lang="en-GB" sz="1400" dirty="0">
                <a:latin typeface="Arial"/>
                <a:ea typeface="Times New Roman"/>
                <a:cs typeface="Arial"/>
              </a:rPr>
              <a:t>Cover Page.</a:t>
            </a:r>
            <a:endParaRPr lang="en-GB" sz="1400" dirty="0">
              <a:effectLst/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83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44" y="130269"/>
            <a:ext cx="8478000" cy="738000"/>
          </a:xfrm>
        </p:spPr>
        <p:txBody>
          <a:bodyPr/>
          <a:lstStyle/>
          <a:p>
            <a:r>
              <a:rPr lang="en-GB" sz="2800" dirty="0" smtClean="0"/>
              <a:t>GTM – Systems  / Processes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53964725"/>
              </p:ext>
            </p:extLst>
          </p:nvPr>
        </p:nvGraphicFramePr>
        <p:xfrm>
          <a:off x="1204332" y="944724"/>
          <a:ext cx="6864424" cy="5020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585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47960141"/>
              </p:ext>
            </p:extLst>
          </p:nvPr>
        </p:nvGraphicFramePr>
        <p:xfrm>
          <a:off x="503548" y="1097543"/>
          <a:ext cx="7992888" cy="5402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 bwMode="auto">
          <a:xfrm>
            <a:off x="1431870" y="6323152"/>
            <a:ext cx="64447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D71F85"/>
                </a:solidFill>
                <a:ea typeface="+mn-ea"/>
              </a:rPr>
              <a:t>Bill to Cash for Traditional Voice &amp; VoIP (GIPX) delivery for the UK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260648"/>
            <a:ext cx="6120680" cy="114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7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51623878"/>
              </p:ext>
            </p:extLst>
          </p:nvPr>
        </p:nvGraphicFramePr>
        <p:xfrm>
          <a:off x="-504564" y="980728"/>
          <a:ext cx="7761976" cy="5342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 bwMode="auto">
          <a:xfrm>
            <a:off x="348767" y="199818"/>
            <a:ext cx="45833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1" hangingPunct="1"/>
            <a:r>
              <a:rPr lang="en-GB" sz="2800" dirty="0">
                <a:solidFill>
                  <a:srgbClr val="64379B"/>
                </a:solidFill>
                <a:latin typeface="+mj-lt"/>
                <a:ea typeface="+mj-ea"/>
                <a:cs typeface="+mj-cs"/>
              </a:rPr>
              <a:t>So what is driving change ?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5785404" y="465347"/>
            <a:ext cx="3347864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1400" b="1" dirty="0" smtClean="0">
                <a:ea typeface="+mn-ea"/>
              </a:rPr>
              <a:t>Revenue, Margin &amp; Cost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ea typeface="+mn-ea"/>
              </a:rPr>
              <a:t>New Customers/Suppliers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ea typeface="+mn-ea"/>
              </a:rPr>
              <a:t>New Products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FF0000"/>
                </a:solidFill>
                <a:ea typeface="+mn-ea"/>
              </a:rPr>
              <a:t>Flexible contract terms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ea typeface="+mn-ea"/>
              </a:rPr>
              <a:t>Greater Risk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ea typeface="+mn-ea"/>
              </a:rPr>
              <a:t>Timely Transactions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400" dirty="0" smtClean="0">
              <a:ea typeface="+mn-ea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1400" b="1" dirty="0" smtClean="0">
                <a:ea typeface="+mn-ea"/>
              </a:rPr>
              <a:t>Cost to Serve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ea typeface="+mn-ea"/>
              </a:rPr>
              <a:t>Flexible 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ea typeface="+mn-ea"/>
              </a:rPr>
              <a:t>Flexible People &amp; Organisation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ea typeface="+mn-ea"/>
              </a:rPr>
              <a:t>Process Evolution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D71F85"/>
              </a:solidFill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4824028" y="5373216"/>
            <a:ext cx="43092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en-GB" sz="3200" dirty="0">
                <a:solidFill>
                  <a:srgbClr val="64379B"/>
                </a:solidFill>
                <a:latin typeface="+mj-lt"/>
                <a:ea typeface="+mj-ea"/>
                <a:cs typeface="+mj-cs"/>
              </a:rPr>
              <a:t>“The Need for Agility”</a:t>
            </a:r>
          </a:p>
        </p:txBody>
      </p:sp>
    </p:spTree>
    <p:extLst>
      <p:ext uri="{BB962C8B-B14F-4D97-AF65-F5344CB8AC3E}">
        <p14:creationId xmlns:p14="http://schemas.microsoft.com/office/powerpoint/2010/main" val="53297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2827A"/>
      </a:lt2>
      <a:accent1>
        <a:srgbClr val="005293"/>
      </a:accent1>
      <a:accent2>
        <a:srgbClr val="D71F85"/>
      </a:accent2>
      <a:accent3>
        <a:srgbClr val="FFFFFF"/>
      </a:accent3>
      <a:accent4>
        <a:srgbClr val="000000"/>
      </a:accent4>
      <a:accent5>
        <a:srgbClr val="AAB3C8"/>
      </a:accent5>
      <a:accent6>
        <a:srgbClr val="C31B78"/>
      </a:accent6>
      <a:hlink>
        <a:srgbClr val="80379B"/>
      </a:hlink>
      <a:folHlink>
        <a:srgbClr val="69BE28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2827A"/>
        </a:lt2>
        <a:accent1>
          <a:srgbClr val="005293"/>
        </a:accent1>
        <a:accent2>
          <a:srgbClr val="D71F85"/>
        </a:accent2>
        <a:accent3>
          <a:srgbClr val="FFFFFF"/>
        </a:accent3>
        <a:accent4>
          <a:srgbClr val="000000"/>
        </a:accent4>
        <a:accent5>
          <a:srgbClr val="AAB3C8"/>
        </a:accent5>
        <a:accent6>
          <a:srgbClr val="C31B78"/>
        </a:accent6>
        <a:hlink>
          <a:srgbClr val="80379B"/>
        </a:hlink>
        <a:folHlink>
          <a:srgbClr val="69BE2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2827A"/>
      </a:lt2>
      <a:accent1>
        <a:srgbClr val="005293"/>
      </a:accent1>
      <a:accent2>
        <a:srgbClr val="D71F85"/>
      </a:accent2>
      <a:accent3>
        <a:srgbClr val="FFFFFF"/>
      </a:accent3>
      <a:accent4>
        <a:srgbClr val="000000"/>
      </a:accent4>
      <a:accent5>
        <a:srgbClr val="AAB3C8"/>
      </a:accent5>
      <a:accent6>
        <a:srgbClr val="C31B78"/>
      </a:accent6>
      <a:hlink>
        <a:srgbClr val="80379B"/>
      </a:hlink>
      <a:folHlink>
        <a:srgbClr val="69BE28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2827A"/>
        </a:lt2>
        <a:accent1>
          <a:srgbClr val="005293"/>
        </a:accent1>
        <a:accent2>
          <a:srgbClr val="D71F85"/>
        </a:accent2>
        <a:accent3>
          <a:srgbClr val="FFFFFF"/>
        </a:accent3>
        <a:accent4>
          <a:srgbClr val="000000"/>
        </a:accent4>
        <a:accent5>
          <a:srgbClr val="AAB3C8"/>
        </a:accent5>
        <a:accent6>
          <a:srgbClr val="C31B78"/>
        </a:accent6>
        <a:hlink>
          <a:srgbClr val="80379B"/>
        </a:hlink>
        <a:folHlink>
          <a:srgbClr val="69BE2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2827A"/>
      </a:lt2>
      <a:accent1>
        <a:srgbClr val="005293"/>
      </a:accent1>
      <a:accent2>
        <a:srgbClr val="D71F85"/>
      </a:accent2>
      <a:accent3>
        <a:srgbClr val="FFFFFF"/>
      </a:accent3>
      <a:accent4>
        <a:srgbClr val="000000"/>
      </a:accent4>
      <a:accent5>
        <a:srgbClr val="AAB3C8"/>
      </a:accent5>
      <a:accent6>
        <a:srgbClr val="C31B78"/>
      </a:accent6>
      <a:hlink>
        <a:srgbClr val="80379B"/>
      </a:hlink>
      <a:folHlink>
        <a:srgbClr val="69BE28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2827A"/>
        </a:lt2>
        <a:accent1>
          <a:srgbClr val="005293"/>
        </a:accent1>
        <a:accent2>
          <a:srgbClr val="D71F85"/>
        </a:accent2>
        <a:accent3>
          <a:srgbClr val="FFFFFF"/>
        </a:accent3>
        <a:accent4>
          <a:srgbClr val="000000"/>
        </a:accent4>
        <a:accent5>
          <a:srgbClr val="AAB3C8"/>
        </a:accent5>
        <a:accent6>
          <a:srgbClr val="C31B78"/>
        </a:accent6>
        <a:hlink>
          <a:srgbClr val="80379B"/>
        </a:hlink>
        <a:folHlink>
          <a:srgbClr val="69BE2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2827A"/>
      </a:lt2>
      <a:accent1>
        <a:srgbClr val="005293"/>
      </a:accent1>
      <a:accent2>
        <a:srgbClr val="D71F85"/>
      </a:accent2>
      <a:accent3>
        <a:srgbClr val="FFFFFF"/>
      </a:accent3>
      <a:accent4>
        <a:srgbClr val="000000"/>
      </a:accent4>
      <a:accent5>
        <a:srgbClr val="AAB3C8"/>
      </a:accent5>
      <a:accent6>
        <a:srgbClr val="C31B78"/>
      </a:accent6>
      <a:hlink>
        <a:srgbClr val="80379B"/>
      </a:hlink>
      <a:folHlink>
        <a:srgbClr val="69BE28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2827A"/>
        </a:lt2>
        <a:accent1>
          <a:srgbClr val="005293"/>
        </a:accent1>
        <a:accent2>
          <a:srgbClr val="D71F85"/>
        </a:accent2>
        <a:accent3>
          <a:srgbClr val="FFFFFF"/>
        </a:accent3>
        <a:accent4>
          <a:srgbClr val="000000"/>
        </a:accent4>
        <a:accent5>
          <a:srgbClr val="AAB3C8"/>
        </a:accent5>
        <a:accent6>
          <a:srgbClr val="C31B78"/>
        </a:accent6>
        <a:hlink>
          <a:srgbClr val="80379B"/>
        </a:hlink>
        <a:folHlink>
          <a:srgbClr val="69BE2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C46AA3D3265C409A01CAC4F5ECBA64" ma:contentTypeVersion="1" ma:contentTypeDescription="Create a new document." ma:contentTypeScope="" ma:versionID="e4acedbeec850417f9fe57f7977b9f6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345722d146e7751d163e781f97691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8FADD0-CFFB-41DB-873C-387AA32D3D58}"/>
</file>

<file path=customXml/itemProps2.xml><?xml version="1.0" encoding="utf-8"?>
<ds:datastoreItem xmlns:ds="http://schemas.openxmlformats.org/officeDocument/2006/customXml" ds:itemID="{B2273871-BD57-45DD-A29E-55AD3CCB6718}"/>
</file>

<file path=customXml/itemProps3.xml><?xml version="1.0" encoding="utf-8"?>
<ds:datastoreItem xmlns:ds="http://schemas.openxmlformats.org/officeDocument/2006/customXml" ds:itemID="{FFA5A5C1-BAAB-4ED6-BF74-04532F70894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11433</TotalTime>
  <Words>1264</Words>
  <Application>Microsoft Office PowerPoint</Application>
  <PresentationFormat>On-screen Show (4:3)</PresentationFormat>
  <Paragraphs>264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ＭＳ Ｐゴシック</vt:lpstr>
      <vt:lpstr>New BT</vt:lpstr>
      <vt:lpstr>Arial</vt:lpstr>
      <vt:lpstr>Calibri</vt:lpstr>
      <vt:lpstr>Tahoma</vt:lpstr>
      <vt:lpstr>Times New Roman</vt:lpstr>
      <vt:lpstr>4_Default Design</vt:lpstr>
      <vt:lpstr>Blank Presentation</vt:lpstr>
      <vt:lpstr>1_Blank Presentation</vt:lpstr>
      <vt:lpstr>2_Blank Presentation</vt:lpstr>
      <vt:lpstr>3_Blank Presentation</vt:lpstr>
      <vt:lpstr>PowerPoint Presentation</vt:lpstr>
      <vt:lpstr>BT  Group  </vt:lpstr>
      <vt:lpstr>GTM – Global Telecoms Markets, Voice   (International Wholesale)  </vt:lpstr>
      <vt:lpstr>Evolution of Environment </vt:lpstr>
      <vt:lpstr>Contract Templates </vt:lpstr>
      <vt:lpstr>MCSA General terms and conditions </vt:lpstr>
      <vt:lpstr>GTM – Systems  / Processes  </vt:lpstr>
      <vt:lpstr>PowerPoint Presentation</vt:lpstr>
      <vt:lpstr>PowerPoint Presentation</vt:lpstr>
      <vt:lpstr>So what has changed for Billing ? </vt:lpstr>
      <vt:lpstr>PowerPoint Presentation</vt:lpstr>
      <vt:lpstr>PowerPoint Presentation</vt:lpstr>
      <vt:lpstr>PowerPoint Presentation</vt:lpstr>
      <vt:lpstr>PowerPoint Presentation</vt:lpstr>
      <vt:lpstr>Questions ?</vt:lpstr>
      <vt:lpstr>PowerPoint Presentation</vt:lpstr>
      <vt:lpstr>Back Up Slides</vt:lpstr>
      <vt:lpstr>PowerPoint Presentation</vt:lpstr>
    </vt:vector>
  </TitlesOfParts>
  <Company>TAG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Labare, Emmanuelle</cp:lastModifiedBy>
  <cp:revision>778</cp:revision>
  <cp:lastPrinted>2016-02-18T12:01:00Z</cp:lastPrinted>
  <dcterms:created xsi:type="dcterms:W3CDTF">2008-10-08T16:02:27Z</dcterms:created>
  <dcterms:modified xsi:type="dcterms:W3CDTF">2016-02-22T16:59:21Z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0x010100F3C46AA3D3265C409A01CAC4F5ECBA64</vt:lpwstr>
  </property>
</Properties>
</file>