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notesMasterIdLst>
    <p:notesMasterId r:id="rId31"/>
  </p:notesMasterIdLst>
  <p:handoutMasterIdLst>
    <p:handoutMasterId r:id="rId32"/>
  </p:handoutMasterIdLst>
  <p:sldIdLst>
    <p:sldId id="328" r:id="rId5"/>
    <p:sldId id="368" r:id="rId6"/>
    <p:sldId id="369" r:id="rId7"/>
    <p:sldId id="377" r:id="rId8"/>
    <p:sldId id="378" r:id="rId9"/>
    <p:sldId id="379" r:id="rId10"/>
    <p:sldId id="380" r:id="rId11"/>
    <p:sldId id="346" r:id="rId12"/>
    <p:sldId id="383" r:id="rId13"/>
    <p:sldId id="376" r:id="rId14"/>
    <p:sldId id="381" r:id="rId15"/>
    <p:sldId id="371" r:id="rId16"/>
    <p:sldId id="372" r:id="rId17"/>
    <p:sldId id="347" r:id="rId18"/>
    <p:sldId id="349" r:id="rId19"/>
    <p:sldId id="350" r:id="rId20"/>
    <p:sldId id="351" r:id="rId21"/>
    <p:sldId id="352" r:id="rId22"/>
    <p:sldId id="353" r:id="rId23"/>
    <p:sldId id="354" r:id="rId24"/>
    <p:sldId id="355" r:id="rId25"/>
    <p:sldId id="356" r:id="rId26"/>
    <p:sldId id="357" r:id="rId27"/>
    <p:sldId id="358" r:id="rId28"/>
    <p:sldId id="359" r:id="rId29"/>
    <p:sldId id="360" r:id="rId30"/>
  </p:sldIdLst>
  <p:sldSz cx="12192000" cy="6858000"/>
  <p:notesSz cx="6669088" cy="9928225"/>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7CE5F0"/>
    <a:srgbClr val="70AD47"/>
    <a:srgbClr val="FFD243"/>
    <a:srgbClr val="FFC000"/>
    <a:srgbClr val="91C46E"/>
    <a:srgbClr val="65A2D9"/>
    <a:srgbClr val="3383CB"/>
    <a:srgbClr val="FFCD2D"/>
    <a:srgbClr val="24BC4D"/>
    <a:srgbClr val="2B718D"/>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192" autoAdjust="0"/>
    <p:restoredTop sz="94540" autoAdjust="0"/>
  </p:normalViewPr>
  <p:slideViewPr>
    <p:cSldViewPr snapToGrid="0" snapToObjects="1" showGuides="1">
      <p:cViewPr>
        <p:scale>
          <a:sx n="75" d="100"/>
          <a:sy n="75" d="100"/>
        </p:scale>
        <p:origin x="-498" y="240"/>
      </p:cViewPr>
      <p:guideLst>
        <p:guide orient="horz" pos="2160"/>
        <p:guide pos="3840"/>
      </p:guideLst>
    </p:cSldViewPr>
  </p:slideViewPr>
  <p:notesTextViewPr>
    <p:cViewPr>
      <p:scale>
        <a:sx n="100" d="100"/>
        <a:sy n="100" d="100"/>
      </p:scale>
      <p:origin x="0" y="0"/>
    </p:cViewPr>
  </p:notesTextViewPr>
  <p:sorterViewPr>
    <p:cViewPr>
      <p:scale>
        <a:sx n="100" d="100"/>
        <a:sy n="100" d="100"/>
      </p:scale>
      <p:origin x="0" y="-978"/>
    </p:cViewPr>
  </p:sorterViewPr>
  <p:notesViewPr>
    <p:cSldViewPr snapToGrid="0" snapToObjects="1" showGuides="1">
      <p:cViewPr varScale="1">
        <p:scale>
          <a:sx n="66" d="100"/>
          <a:sy n="66" d="100"/>
        </p:scale>
        <p:origin x="2046" y="66"/>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viewProps" Target="view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handoutMaster" Target="handoutMasters/handoutMaster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2"/>
            <a:ext cx="2889938" cy="498135"/>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777607" y="2"/>
            <a:ext cx="2889938" cy="498135"/>
          </a:xfrm>
          <a:prstGeom prst="rect">
            <a:avLst/>
          </a:prstGeom>
        </p:spPr>
        <p:txBody>
          <a:bodyPr vert="horz" lIns="91440" tIns="45720" rIns="91440" bIns="45720" rtlCol="0"/>
          <a:lstStyle>
            <a:lvl1pPr algn="r">
              <a:defRPr sz="1200"/>
            </a:lvl1pPr>
          </a:lstStyle>
          <a:p>
            <a:fld id="{A5AE4F17-12AE-4C33-83D5-82615346FBA8}" type="datetimeFigureOut">
              <a:rPr lang="en-US" smtClean="0"/>
              <a:t>15/02/2018</a:t>
            </a:fld>
            <a:endParaRPr lang="en-US"/>
          </a:p>
        </p:txBody>
      </p:sp>
      <p:sp>
        <p:nvSpPr>
          <p:cNvPr id="4" name="Footer Placeholder 3"/>
          <p:cNvSpPr>
            <a:spLocks noGrp="1"/>
          </p:cNvSpPr>
          <p:nvPr>
            <p:ph type="ftr" sz="quarter" idx="2"/>
          </p:nvPr>
        </p:nvSpPr>
        <p:spPr>
          <a:xfrm>
            <a:off x="0" y="9430091"/>
            <a:ext cx="2889938" cy="498134"/>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777607" y="9430091"/>
            <a:ext cx="2889938" cy="498134"/>
          </a:xfrm>
          <a:prstGeom prst="rect">
            <a:avLst/>
          </a:prstGeom>
        </p:spPr>
        <p:txBody>
          <a:bodyPr vert="horz" lIns="91440" tIns="45720" rIns="91440" bIns="45720" rtlCol="0" anchor="b"/>
          <a:lstStyle>
            <a:lvl1pPr algn="r">
              <a:defRPr sz="1200"/>
            </a:lvl1pPr>
          </a:lstStyle>
          <a:p>
            <a:fld id="{4164DE61-85F6-4586-84CC-159E0A05F1C9}" type="slidenum">
              <a:rPr lang="en-US" smtClean="0"/>
              <a:t>‹#›</a:t>
            </a:fld>
            <a:endParaRPr lang="en-US"/>
          </a:p>
        </p:txBody>
      </p:sp>
    </p:spTree>
    <p:extLst>
      <p:ext uri="{BB962C8B-B14F-4D97-AF65-F5344CB8AC3E}">
        <p14:creationId xmlns:p14="http://schemas.microsoft.com/office/powerpoint/2010/main" val="133199855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2"/>
            <a:ext cx="2889938" cy="498135"/>
          </a:xfrm>
          <a:prstGeom prst="rect">
            <a:avLst/>
          </a:prstGeom>
        </p:spPr>
        <p:txBody>
          <a:bodyPr vert="horz" lIns="91440" tIns="45720" rIns="91440" bIns="45720" rtlCol="0"/>
          <a:lstStyle>
            <a:lvl1pPr algn="l">
              <a:defRPr sz="1200"/>
            </a:lvl1pPr>
          </a:lstStyle>
          <a:p>
            <a:endParaRPr lang="es-ES_tradnl"/>
          </a:p>
        </p:txBody>
      </p:sp>
      <p:sp>
        <p:nvSpPr>
          <p:cNvPr id="3" name="Date Placeholder 2"/>
          <p:cNvSpPr>
            <a:spLocks noGrp="1"/>
          </p:cNvSpPr>
          <p:nvPr>
            <p:ph type="dt" idx="1"/>
          </p:nvPr>
        </p:nvSpPr>
        <p:spPr>
          <a:xfrm>
            <a:off x="3777607" y="2"/>
            <a:ext cx="2889938" cy="498135"/>
          </a:xfrm>
          <a:prstGeom prst="rect">
            <a:avLst/>
          </a:prstGeom>
        </p:spPr>
        <p:txBody>
          <a:bodyPr vert="horz" lIns="91440" tIns="45720" rIns="91440" bIns="45720" rtlCol="0"/>
          <a:lstStyle>
            <a:lvl1pPr algn="r">
              <a:defRPr sz="1200"/>
            </a:lvl1pPr>
          </a:lstStyle>
          <a:p>
            <a:fld id="{74823002-95C9-45A0-BDF6-EE76D45B35B4}" type="datetimeFigureOut">
              <a:rPr lang="es-ES_tradnl" smtClean="0"/>
              <a:t>15/02/2018</a:t>
            </a:fld>
            <a:endParaRPr lang="es-ES_tradnl"/>
          </a:p>
        </p:txBody>
      </p:sp>
      <p:sp>
        <p:nvSpPr>
          <p:cNvPr id="4" name="Slide Image Placeholder 3"/>
          <p:cNvSpPr>
            <a:spLocks noGrp="1" noRot="1" noChangeAspect="1"/>
          </p:cNvSpPr>
          <p:nvPr>
            <p:ph type="sldImg" idx="2"/>
          </p:nvPr>
        </p:nvSpPr>
        <p:spPr>
          <a:xfrm>
            <a:off x="355600" y="1239838"/>
            <a:ext cx="5957888" cy="3352800"/>
          </a:xfrm>
          <a:prstGeom prst="rect">
            <a:avLst/>
          </a:prstGeom>
          <a:noFill/>
          <a:ln w="12700">
            <a:solidFill>
              <a:prstClr val="black"/>
            </a:solidFill>
          </a:ln>
        </p:spPr>
        <p:txBody>
          <a:bodyPr vert="horz" lIns="91440" tIns="45720" rIns="91440" bIns="45720" rtlCol="0" anchor="ctr"/>
          <a:lstStyle/>
          <a:p>
            <a:endParaRPr lang="es-ES_tradnl"/>
          </a:p>
        </p:txBody>
      </p:sp>
      <p:sp>
        <p:nvSpPr>
          <p:cNvPr id="5" name="Notes Placeholder 4"/>
          <p:cNvSpPr>
            <a:spLocks noGrp="1"/>
          </p:cNvSpPr>
          <p:nvPr>
            <p:ph type="body" sz="quarter" idx="3"/>
          </p:nvPr>
        </p:nvSpPr>
        <p:spPr>
          <a:xfrm>
            <a:off x="666909" y="4777958"/>
            <a:ext cx="5335270" cy="390924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s-ES_tradnl"/>
          </a:p>
        </p:txBody>
      </p:sp>
      <p:sp>
        <p:nvSpPr>
          <p:cNvPr id="6" name="Footer Placeholder 5"/>
          <p:cNvSpPr>
            <a:spLocks noGrp="1"/>
          </p:cNvSpPr>
          <p:nvPr>
            <p:ph type="ftr" sz="quarter" idx="4"/>
          </p:nvPr>
        </p:nvSpPr>
        <p:spPr>
          <a:xfrm>
            <a:off x="0" y="9430091"/>
            <a:ext cx="2889938" cy="498134"/>
          </a:xfrm>
          <a:prstGeom prst="rect">
            <a:avLst/>
          </a:prstGeom>
        </p:spPr>
        <p:txBody>
          <a:bodyPr vert="horz" lIns="91440" tIns="45720" rIns="91440" bIns="45720" rtlCol="0" anchor="b"/>
          <a:lstStyle>
            <a:lvl1pPr algn="l">
              <a:defRPr sz="1200"/>
            </a:lvl1pPr>
          </a:lstStyle>
          <a:p>
            <a:endParaRPr lang="es-ES_tradnl"/>
          </a:p>
        </p:txBody>
      </p:sp>
      <p:sp>
        <p:nvSpPr>
          <p:cNvPr id="7" name="Slide Number Placeholder 6"/>
          <p:cNvSpPr>
            <a:spLocks noGrp="1"/>
          </p:cNvSpPr>
          <p:nvPr>
            <p:ph type="sldNum" sz="quarter" idx="5"/>
          </p:nvPr>
        </p:nvSpPr>
        <p:spPr>
          <a:xfrm>
            <a:off x="3777607" y="9430091"/>
            <a:ext cx="2889938" cy="498134"/>
          </a:xfrm>
          <a:prstGeom prst="rect">
            <a:avLst/>
          </a:prstGeom>
        </p:spPr>
        <p:txBody>
          <a:bodyPr vert="horz" lIns="91440" tIns="45720" rIns="91440" bIns="45720" rtlCol="0" anchor="b"/>
          <a:lstStyle>
            <a:lvl1pPr algn="r">
              <a:defRPr sz="1200"/>
            </a:lvl1pPr>
          </a:lstStyle>
          <a:p>
            <a:fld id="{BCD7E8BF-8033-4799-ABA6-673929CB1C93}" type="slidenum">
              <a:rPr lang="es-ES_tradnl" smtClean="0"/>
              <a:t>‹#›</a:t>
            </a:fld>
            <a:endParaRPr lang="es-ES_tradnl"/>
          </a:p>
        </p:txBody>
      </p:sp>
    </p:spTree>
    <p:extLst>
      <p:ext uri="{BB962C8B-B14F-4D97-AF65-F5344CB8AC3E}">
        <p14:creationId xmlns:p14="http://schemas.microsoft.com/office/powerpoint/2010/main" val="243149336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s-ES_tradnl" dirty="0"/>
          </a:p>
        </p:txBody>
      </p:sp>
      <p:sp>
        <p:nvSpPr>
          <p:cNvPr id="4" name="Slide Number Placeholder 3"/>
          <p:cNvSpPr>
            <a:spLocks noGrp="1"/>
          </p:cNvSpPr>
          <p:nvPr>
            <p:ph type="sldNum" sz="quarter" idx="10"/>
          </p:nvPr>
        </p:nvSpPr>
        <p:spPr/>
        <p:txBody>
          <a:bodyPr/>
          <a:lstStyle/>
          <a:p>
            <a:fld id="{BCD7E8BF-8033-4799-ABA6-673929CB1C93}" type="slidenum">
              <a:rPr lang="es-ES_tradnl" smtClean="0"/>
              <a:t>1</a:t>
            </a:fld>
            <a:endParaRPr lang="es-ES_tradnl"/>
          </a:p>
        </p:txBody>
      </p:sp>
    </p:spTree>
    <p:extLst>
      <p:ext uri="{BB962C8B-B14F-4D97-AF65-F5344CB8AC3E}">
        <p14:creationId xmlns:p14="http://schemas.microsoft.com/office/powerpoint/2010/main" val="171278449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600"/>
              </a:spcAft>
              <a:buClrTx/>
              <a:buSzTx/>
              <a:buFontTx/>
              <a:buNone/>
              <a:tabLst/>
              <a:defRPr/>
            </a:pPr>
            <a:r>
              <a:rPr lang="en-GB" dirty="0" err="1" smtClean="0">
                <a:solidFill>
                  <a:schemeClr val="bg1"/>
                </a:solidFill>
                <a:latin typeface="Segoe UI" panose="020B0502040204020203" pitchFamily="34" charset="0"/>
                <a:ea typeface="Segoe UI" panose="020B0502040204020203" pitchFamily="34" charset="0"/>
                <a:cs typeface="Segoe UI" panose="020B0502040204020203" pitchFamily="34" charset="0"/>
              </a:rPr>
              <a:t>Cette</a:t>
            </a:r>
            <a:r>
              <a:rPr lang="en-GB" dirty="0" smtClean="0">
                <a:solidFill>
                  <a:schemeClr val="bg1"/>
                </a:solidFill>
                <a:latin typeface="Segoe UI" panose="020B0502040204020203" pitchFamily="34" charset="0"/>
                <a:ea typeface="Segoe UI" panose="020B0502040204020203" pitchFamily="34" charset="0"/>
                <a:cs typeface="Segoe UI" panose="020B0502040204020203" pitchFamily="34" charset="0"/>
              </a:rPr>
              <a:t> </a:t>
            </a:r>
            <a:r>
              <a:rPr lang="en-GB" dirty="0" err="1" smtClean="0">
                <a:solidFill>
                  <a:schemeClr val="bg1"/>
                </a:solidFill>
                <a:latin typeface="Segoe UI" panose="020B0502040204020203" pitchFamily="34" charset="0"/>
                <a:ea typeface="Segoe UI" panose="020B0502040204020203" pitchFamily="34" charset="0"/>
                <a:cs typeface="Segoe UI" panose="020B0502040204020203" pitchFamily="34" charset="0"/>
              </a:rPr>
              <a:t>étude</a:t>
            </a:r>
            <a:r>
              <a:rPr lang="en-GB" dirty="0" smtClean="0">
                <a:solidFill>
                  <a:schemeClr val="bg1"/>
                </a:solidFill>
                <a:latin typeface="Segoe UI" panose="020B0502040204020203" pitchFamily="34" charset="0"/>
                <a:ea typeface="Segoe UI" panose="020B0502040204020203" pitchFamily="34" charset="0"/>
                <a:cs typeface="Segoe UI" panose="020B0502040204020203" pitchFamily="34" charset="0"/>
              </a:rPr>
              <a:t> de </a:t>
            </a:r>
            <a:r>
              <a:rPr lang="en-GB" dirty="0" err="1" smtClean="0">
                <a:solidFill>
                  <a:schemeClr val="bg1"/>
                </a:solidFill>
                <a:latin typeface="Segoe UI" panose="020B0502040204020203" pitchFamily="34" charset="0"/>
                <a:ea typeface="Segoe UI" panose="020B0502040204020203" pitchFamily="34" charset="0"/>
                <a:cs typeface="Segoe UI" panose="020B0502040204020203" pitchFamily="34" charset="0"/>
              </a:rPr>
              <a:t>cas</a:t>
            </a:r>
            <a:r>
              <a:rPr lang="en-GB" dirty="0" smtClean="0">
                <a:solidFill>
                  <a:schemeClr val="bg1"/>
                </a:solidFill>
                <a:latin typeface="Segoe UI" panose="020B0502040204020203" pitchFamily="34" charset="0"/>
                <a:ea typeface="Segoe UI" panose="020B0502040204020203" pitchFamily="34" charset="0"/>
                <a:cs typeface="Segoe UI" panose="020B0502040204020203" pitchFamily="34" charset="0"/>
              </a:rPr>
              <a:t> </a:t>
            </a:r>
            <a:r>
              <a:rPr lang="fr-FR" dirty="0" smtClean="0">
                <a:effectLst/>
              </a:rPr>
              <a:t>présente de manière détaillée les initiatives novatrices et les objectifs ambitieux de Dubaï pour devenir une ville intelligente, entreprise dont pourrait s'inspirer d'autres villes intelligentes à travers le monde.</a:t>
            </a:r>
          </a:p>
          <a:p>
            <a:pPr marL="0" marR="0" lvl="0" indent="0" algn="l" defTabSz="914400" rtl="0" eaLnBrk="1" fontAlgn="auto" latinLnBrk="0" hangingPunct="1">
              <a:lnSpc>
                <a:spcPct val="100000"/>
              </a:lnSpc>
              <a:spcBef>
                <a:spcPts val="0"/>
              </a:spcBef>
              <a:spcAft>
                <a:spcPts val="600"/>
              </a:spcAft>
              <a:buClrTx/>
              <a:buSzTx/>
              <a:buFontTx/>
              <a:buNone/>
              <a:tabLst/>
              <a:defRPr/>
            </a:pPr>
            <a:endParaRPr lang="en-GB" dirty="0" smtClean="0">
              <a:solidFill>
                <a:schemeClr val="bg1"/>
              </a:solidFill>
              <a:latin typeface="Segoe UI" panose="020B0502040204020203" pitchFamily="34" charset="0"/>
              <a:ea typeface="Segoe UI" panose="020B0502040204020203" pitchFamily="34" charset="0"/>
              <a:cs typeface="Segoe UI" panose="020B0502040204020203"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smtClean="0">
                <a:solidFill>
                  <a:schemeClr val="bg1"/>
                </a:solidFill>
                <a:latin typeface="Segoe UI" panose="020B0502040204020203" pitchFamily="34" charset="0"/>
                <a:ea typeface="Segoe UI" panose="020B0502040204020203" pitchFamily="34" charset="0"/>
                <a:cs typeface="Segoe UI" panose="020B0502040204020203" pitchFamily="34" charset="0"/>
              </a:rPr>
              <a:t>Les </a:t>
            </a:r>
            <a:r>
              <a:rPr lang="en-GB" baseline="0" dirty="0" err="1" smtClean="0">
                <a:solidFill>
                  <a:schemeClr val="bg1"/>
                </a:solidFill>
                <a:latin typeface="Segoe UI" panose="020B0502040204020203" pitchFamily="34" charset="0"/>
                <a:ea typeface="Segoe UI" panose="020B0502040204020203" pitchFamily="34" charset="0"/>
                <a:cs typeface="Segoe UI" panose="020B0502040204020203" pitchFamily="34" charset="0"/>
              </a:rPr>
              <a:t>principes</a:t>
            </a:r>
            <a:r>
              <a:rPr lang="en-GB" baseline="0" dirty="0" smtClean="0">
                <a:solidFill>
                  <a:schemeClr val="bg1"/>
                </a:solidFill>
                <a:latin typeface="Segoe UI" panose="020B0502040204020203" pitchFamily="34" charset="0"/>
                <a:ea typeface="Segoe UI" panose="020B0502040204020203" pitchFamily="34" charset="0"/>
                <a:cs typeface="Segoe UI" panose="020B0502040204020203" pitchFamily="34" charset="0"/>
              </a:rPr>
              <a:t> </a:t>
            </a:r>
            <a:r>
              <a:rPr lang="en-GB" baseline="0" dirty="0" err="1" smtClean="0">
                <a:solidFill>
                  <a:schemeClr val="bg1"/>
                </a:solidFill>
                <a:latin typeface="Segoe UI" panose="020B0502040204020203" pitchFamily="34" charset="0"/>
                <a:ea typeface="Segoe UI" panose="020B0502040204020203" pitchFamily="34" charset="0"/>
                <a:cs typeface="Segoe UI" panose="020B0502040204020203" pitchFamily="34" charset="0"/>
              </a:rPr>
              <a:t>applicables</a:t>
            </a:r>
            <a:r>
              <a:rPr lang="en-GB" baseline="0" dirty="0" smtClean="0">
                <a:solidFill>
                  <a:schemeClr val="bg1"/>
                </a:solidFill>
                <a:latin typeface="Segoe UI" panose="020B0502040204020203" pitchFamily="34" charset="0"/>
                <a:ea typeface="Segoe UI" panose="020B0502040204020203" pitchFamily="34" charset="0"/>
                <a:cs typeface="Segoe UI" panose="020B0502040204020203" pitchFamily="34" charset="0"/>
              </a:rPr>
              <a:t> aux IFP </a:t>
            </a:r>
            <a:r>
              <a:rPr lang="en-GB" baseline="0" dirty="0" err="1" smtClean="0">
                <a:solidFill>
                  <a:schemeClr val="bg1"/>
                </a:solidFill>
                <a:latin typeface="Segoe UI" panose="020B0502040204020203" pitchFamily="34" charset="0"/>
                <a:ea typeface="Segoe UI" panose="020B0502040204020203" pitchFamily="34" charset="0"/>
                <a:cs typeface="Segoe UI" panose="020B0502040204020203" pitchFamily="34" charset="0"/>
              </a:rPr>
              <a:t>sont</a:t>
            </a:r>
            <a:r>
              <a:rPr lang="en-GB" baseline="0" dirty="0" smtClean="0">
                <a:solidFill>
                  <a:schemeClr val="bg1"/>
                </a:solidFill>
                <a:latin typeface="Segoe UI" panose="020B0502040204020203" pitchFamily="34" charset="0"/>
                <a:ea typeface="Segoe UI" panose="020B0502040204020203" pitchFamily="34" charset="0"/>
                <a:cs typeface="Segoe UI" panose="020B0502040204020203" pitchFamily="34" charset="0"/>
              </a:rPr>
              <a:t> les </a:t>
            </a:r>
            <a:r>
              <a:rPr lang="en-GB" baseline="0" dirty="0" err="1" smtClean="0">
                <a:solidFill>
                  <a:schemeClr val="bg1"/>
                </a:solidFill>
                <a:latin typeface="Segoe UI" panose="020B0502040204020203" pitchFamily="34" charset="0"/>
                <a:ea typeface="Segoe UI" panose="020B0502040204020203" pitchFamily="34" charset="0"/>
                <a:cs typeface="Segoe UI" panose="020B0502040204020203" pitchFamily="34" charset="0"/>
              </a:rPr>
              <a:t>suivants</a:t>
            </a:r>
            <a:r>
              <a:rPr lang="en-GB" baseline="0" dirty="0" smtClean="0">
                <a:solidFill>
                  <a:schemeClr val="bg1"/>
                </a:solidFill>
                <a:latin typeface="Segoe UI" panose="020B0502040204020203" pitchFamily="34" charset="0"/>
                <a:ea typeface="Segoe UI" panose="020B0502040204020203" pitchFamily="34" charset="0"/>
                <a:cs typeface="Segoe UI" panose="020B0502040204020203" pitchFamily="34" charset="0"/>
              </a:rPr>
              <a: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baseline="0" dirty="0" smtClean="0">
              <a:solidFill>
                <a:schemeClr val="bg1"/>
              </a:solidFill>
              <a:latin typeface="Segoe UI" panose="020B0502040204020203" pitchFamily="34" charset="0"/>
              <a:ea typeface="Segoe UI" panose="020B0502040204020203" pitchFamily="34" charset="0"/>
              <a:cs typeface="Segoe UI" panose="020B0502040204020203" pitchFamily="34" charset="0"/>
            </a:endParaRPr>
          </a:p>
          <a:p>
            <a:pPr fontAlgn="base">
              <a:buFont typeface="Wingdings" panose="05000000000000000000" pitchFamily="2" charset="2"/>
              <a:buChar char="§"/>
            </a:pPr>
            <a:r>
              <a:rPr lang="en-US" sz="1200" b="1" dirty="0" smtClean="0">
                <a:solidFill>
                  <a:schemeClr val="tx2">
                    <a:lumMod val="60000"/>
                    <a:lumOff val="40000"/>
                  </a:schemeClr>
                </a:solidFill>
                <a:latin typeface="Segoe UI" panose="020B0502040204020203" pitchFamily="34" charset="0"/>
                <a:ea typeface="Segoe UI" panose="020B0502040204020203" pitchFamily="34" charset="0"/>
                <a:cs typeface="Segoe UI" panose="020B0502040204020203" pitchFamily="34" charset="0"/>
              </a:rPr>
              <a:t> </a:t>
            </a:r>
            <a:r>
              <a:rPr lang="en-US" sz="1200" b="1" dirty="0" err="1" smtClean="0">
                <a:solidFill>
                  <a:schemeClr val="tx2">
                    <a:lumMod val="60000"/>
                    <a:lumOff val="40000"/>
                  </a:schemeClr>
                </a:solidFill>
                <a:latin typeface="Segoe UI" panose="020B0502040204020203" pitchFamily="34" charset="0"/>
                <a:ea typeface="Segoe UI" panose="020B0502040204020203" pitchFamily="34" charset="0"/>
                <a:cs typeface="Segoe UI" panose="020B0502040204020203" pitchFamily="34" charset="0"/>
              </a:rPr>
              <a:t>Exhaustivité</a:t>
            </a:r>
            <a:r>
              <a:rPr lang="en-US" sz="1200" b="1" dirty="0" smtClean="0">
                <a:solidFill>
                  <a:schemeClr val="tx2">
                    <a:lumMod val="60000"/>
                    <a:lumOff val="40000"/>
                  </a:schemeClr>
                </a:solidFill>
                <a:latin typeface="Segoe UI" panose="020B0502040204020203" pitchFamily="34" charset="0"/>
                <a:ea typeface="Segoe UI" panose="020B0502040204020203" pitchFamily="34" charset="0"/>
                <a:cs typeface="Segoe UI" panose="020B0502040204020203" pitchFamily="34" charset="0"/>
              </a:rPr>
              <a:t>:</a:t>
            </a:r>
            <a:r>
              <a:rPr lang="en-US" sz="1200" b="1" dirty="0" smtClean="0">
                <a:solidFill>
                  <a:schemeClr val="tx1">
                    <a:lumMod val="75000"/>
                    <a:lumOff val="25000"/>
                  </a:schemeClr>
                </a:solidFill>
                <a:latin typeface="Segoe UI" panose="020B0502040204020203" pitchFamily="34" charset="0"/>
                <a:ea typeface="Segoe UI" panose="020B0502040204020203" pitchFamily="34" charset="0"/>
                <a:cs typeface="Segoe UI" panose="020B0502040204020203" pitchFamily="34" charset="0"/>
              </a:rPr>
              <a:t> </a:t>
            </a:r>
            <a:r>
              <a:rPr lang="en-US" sz="1200" dirty="0" err="1" smtClean="0">
                <a:solidFill>
                  <a:schemeClr val="tx1">
                    <a:lumMod val="75000"/>
                    <a:lumOff val="25000"/>
                  </a:schemeClr>
                </a:solidFill>
                <a:latin typeface="Segoe UI" panose="020B0502040204020203" pitchFamily="34" charset="0"/>
                <a:ea typeface="Segoe UI" panose="020B0502040204020203" pitchFamily="34" charset="0"/>
                <a:cs typeface="Segoe UI" panose="020B0502040204020203" pitchFamily="34" charset="0"/>
              </a:rPr>
              <a:t>L'ensemble</a:t>
            </a:r>
            <a:r>
              <a:rPr lang="en-US" sz="1200" dirty="0" smtClean="0">
                <a:solidFill>
                  <a:schemeClr val="tx1">
                    <a:lumMod val="75000"/>
                    <a:lumOff val="25000"/>
                  </a:schemeClr>
                </a:solidFill>
                <a:latin typeface="Segoe UI" panose="020B0502040204020203" pitchFamily="34" charset="0"/>
                <a:ea typeface="Segoe UI" panose="020B0502040204020203" pitchFamily="34" charset="0"/>
                <a:cs typeface="Segoe UI" panose="020B0502040204020203" pitchFamily="34" charset="0"/>
              </a:rPr>
              <a:t> des </a:t>
            </a:r>
            <a:r>
              <a:rPr lang="en-US" sz="1200" dirty="0" err="1" smtClean="0">
                <a:solidFill>
                  <a:schemeClr val="tx1">
                    <a:lumMod val="75000"/>
                    <a:lumOff val="25000"/>
                  </a:schemeClr>
                </a:solidFill>
                <a:latin typeface="Segoe UI" panose="020B0502040204020203" pitchFamily="34" charset="0"/>
                <a:ea typeface="Segoe UI" panose="020B0502040204020203" pitchFamily="34" charset="0"/>
                <a:cs typeface="Segoe UI" panose="020B0502040204020203" pitchFamily="34" charset="0"/>
              </a:rPr>
              <a:t>indicateurs</a:t>
            </a:r>
            <a:r>
              <a:rPr lang="en-US" sz="1200" dirty="0" smtClean="0">
                <a:solidFill>
                  <a:schemeClr val="tx1">
                    <a:lumMod val="75000"/>
                    <a:lumOff val="25000"/>
                  </a:schemeClr>
                </a:solidFill>
                <a:latin typeface="Segoe UI" panose="020B0502040204020203" pitchFamily="34" charset="0"/>
                <a:ea typeface="Segoe UI" panose="020B0502040204020203" pitchFamily="34" charset="0"/>
                <a:cs typeface="Segoe UI" panose="020B0502040204020203" pitchFamily="34" charset="0"/>
              </a:rPr>
              <a:t> </a:t>
            </a:r>
            <a:r>
              <a:rPr lang="en-US" sz="1200" dirty="0" err="1" smtClean="0">
                <a:solidFill>
                  <a:schemeClr val="tx1">
                    <a:lumMod val="75000"/>
                    <a:lumOff val="25000"/>
                  </a:schemeClr>
                </a:solidFill>
                <a:latin typeface="Segoe UI" panose="020B0502040204020203" pitchFamily="34" charset="0"/>
                <a:ea typeface="Segoe UI" panose="020B0502040204020203" pitchFamily="34" charset="0"/>
                <a:cs typeface="Segoe UI" panose="020B0502040204020203" pitchFamily="34" charset="0"/>
              </a:rPr>
              <a:t>devrait</a:t>
            </a:r>
            <a:r>
              <a:rPr lang="en-US" sz="1200" dirty="0" smtClean="0">
                <a:solidFill>
                  <a:schemeClr val="tx1">
                    <a:lumMod val="75000"/>
                    <a:lumOff val="25000"/>
                  </a:schemeClr>
                </a:solidFill>
                <a:latin typeface="Segoe UI" panose="020B0502040204020203" pitchFamily="34" charset="0"/>
                <a:ea typeface="Segoe UI" panose="020B0502040204020203" pitchFamily="34" charset="0"/>
                <a:cs typeface="Segoe UI" panose="020B0502040204020203" pitchFamily="34" charset="0"/>
              </a:rPr>
              <a:t> </a:t>
            </a:r>
            <a:r>
              <a:rPr lang="en-US" sz="1200" dirty="0" err="1" smtClean="0">
                <a:solidFill>
                  <a:schemeClr val="tx1">
                    <a:lumMod val="75000"/>
                    <a:lumOff val="25000"/>
                  </a:schemeClr>
                </a:solidFill>
                <a:latin typeface="Segoe UI" panose="020B0502040204020203" pitchFamily="34" charset="0"/>
                <a:ea typeface="Segoe UI" panose="020B0502040204020203" pitchFamily="34" charset="0"/>
                <a:cs typeface="Segoe UI" panose="020B0502040204020203" pitchFamily="34" charset="0"/>
              </a:rPr>
              <a:t>couvrir</a:t>
            </a:r>
            <a:r>
              <a:rPr lang="en-US" sz="1200" dirty="0" smtClean="0">
                <a:solidFill>
                  <a:schemeClr val="tx1">
                    <a:lumMod val="75000"/>
                    <a:lumOff val="25000"/>
                  </a:schemeClr>
                </a:solidFill>
                <a:latin typeface="Segoe UI" panose="020B0502040204020203" pitchFamily="34" charset="0"/>
                <a:ea typeface="Segoe UI" panose="020B0502040204020203" pitchFamily="34" charset="0"/>
                <a:cs typeface="Segoe UI" panose="020B0502040204020203" pitchFamily="34" charset="0"/>
              </a:rPr>
              <a:t> </a:t>
            </a:r>
            <a:r>
              <a:rPr lang="en-US" sz="1200" dirty="0" err="1" smtClean="0">
                <a:solidFill>
                  <a:schemeClr val="tx1">
                    <a:lumMod val="75000"/>
                    <a:lumOff val="25000"/>
                  </a:schemeClr>
                </a:solidFill>
                <a:latin typeface="Segoe UI" panose="020B0502040204020203" pitchFamily="34" charset="0"/>
                <a:ea typeface="Segoe UI" panose="020B0502040204020203" pitchFamily="34" charset="0"/>
                <a:cs typeface="Segoe UI" panose="020B0502040204020203" pitchFamily="34" charset="0"/>
              </a:rPr>
              <a:t>tous</a:t>
            </a:r>
            <a:r>
              <a:rPr lang="en-US" sz="1200" dirty="0" smtClean="0">
                <a:solidFill>
                  <a:schemeClr val="tx1">
                    <a:lumMod val="75000"/>
                    <a:lumOff val="25000"/>
                  </a:schemeClr>
                </a:solidFill>
                <a:latin typeface="Segoe UI" panose="020B0502040204020203" pitchFamily="34" charset="0"/>
                <a:ea typeface="Segoe UI" panose="020B0502040204020203" pitchFamily="34" charset="0"/>
                <a:cs typeface="Segoe UI" panose="020B0502040204020203" pitchFamily="34" charset="0"/>
              </a:rPr>
              <a:t> les aspects des </a:t>
            </a:r>
            <a:r>
              <a:rPr lang="en-US" sz="1200" dirty="0" err="1" smtClean="0">
                <a:solidFill>
                  <a:schemeClr val="tx1">
                    <a:lumMod val="75000"/>
                    <a:lumOff val="25000"/>
                  </a:schemeClr>
                </a:solidFill>
                <a:latin typeface="Segoe UI" panose="020B0502040204020203" pitchFamily="34" charset="0"/>
                <a:ea typeface="Segoe UI" panose="020B0502040204020203" pitchFamily="34" charset="0"/>
                <a:cs typeface="Segoe UI" panose="020B0502040204020203" pitchFamily="34" charset="0"/>
              </a:rPr>
              <a:t>villes</a:t>
            </a:r>
            <a:r>
              <a:rPr lang="en-US" sz="1200" dirty="0" smtClean="0">
                <a:solidFill>
                  <a:schemeClr val="tx1">
                    <a:lumMod val="75000"/>
                    <a:lumOff val="25000"/>
                  </a:schemeClr>
                </a:solidFill>
                <a:latin typeface="Segoe UI" panose="020B0502040204020203" pitchFamily="34" charset="0"/>
                <a:ea typeface="Segoe UI" panose="020B0502040204020203" pitchFamily="34" charset="0"/>
                <a:cs typeface="Segoe UI" panose="020B0502040204020203" pitchFamily="34" charset="0"/>
              </a:rPr>
              <a:t> </a:t>
            </a:r>
            <a:r>
              <a:rPr lang="en-US" sz="1200" dirty="0" err="1" smtClean="0">
                <a:solidFill>
                  <a:schemeClr val="tx1">
                    <a:lumMod val="75000"/>
                    <a:lumOff val="25000"/>
                  </a:schemeClr>
                </a:solidFill>
                <a:latin typeface="Segoe UI" panose="020B0502040204020203" pitchFamily="34" charset="0"/>
                <a:ea typeface="Segoe UI" panose="020B0502040204020203" pitchFamily="34" charset="0"/>
                <a:cs typeface="Segoe UI" panose="020B0502040204020203" pitchFamily="34" charset="0"/>
              </a:rPr>
              <a:t>intelligentes</a:t>
            </a:r>
            <a:r>
              <a:rPr lang="en-US" sz="1200" dirty="0" smtClean="0">
                <a:solidFill>
                  <a:schemeClr val="tx1">
                    <a:lumMod val="75000"/>
                    <a:lumOff val="25000"/>
                  </a:schemeClr>
                </a:solidFill>
                <a:latin typeface="Segoe UI" panose="020B0502040204020203" pitchFamily="34" charset="0"/>
                <a:ea typeface="Segoe UI" panose="020B0502040204020203" pitchFamily="34" charset="0"/>
                <a:cs typeface="Segoe UI" panose="020B0502040204020203" pitchFamily="34" charset="0"/>
              </a:rPr>
              <a:t> et durables. </a:t>
            </a:r>
            <a:br>
              <a:rPr lang="en-US" sz="1200" dirty="0" smtClean="0">
                <a:solidFill>
                  <a:schemeClr val="tx1">
                    <a:lumMod val="75000"/>
                    <a:lumOff val="25000"/>
                  </a:schemeClr>
                </a:solidFill>
                <a:latin typeface="Segoe UI" panose="020B0502040204020203" pitchFamily="34" charset="0"/>
                <a:ea typeface="Segoe UI" panose="020B0502040204020203" pitchFamily="34" charset="0"/>
                <a:cs typeface="Segoe UI" panose="020B0502040204020203" pitchFamily="34" charset="0"/>
              </a:rPr>
            </a:br>
            <a:endParaRPr lang="en-US" sz="1200" dirty="0" smtClean="0">
              <a:solidFill>
                <a:schemeClr val="tx1">
                  <a:lumMod val="75000"/>
                  <a:lumOff val="25000"/>
                </a:schemeClr>
              </a:solidFill>
              <a:latin typeface="Segoe UI" panose="020B0502040204020203" pitchFamily="34" charset="0"/>
              <a:ea typeface="Segoe UI" panose="020B0502040204020203" pitchFamily="34" charset="0"/>
              <a:cs typeface="Segoe UI" panose="020B0502040204020203" pitchFamily="34" charset="0"/>
            </a:endParaRPr>
          </a:p>
          <a:p>
            <a:pPr fontAlgn="base">
              <a:buFont typeface="Wingdings" panose="05000000000000000000" pitchFamily="2" charset="2"/>
              <a:buChar char="§"/>
            </a:pPr>
            <a:r>
              <a:rPr lang="en-US" sz="1200" b="1" dirty="0" smtClean="0">
                <a:solidFill>
                  <a:schemeClr val="tx2">
                    <a:lumMod val="60000"/>
                    <a:lumOff val="40000"/>
                  </a:schemeClr>
                </a:solidFill>
                <a:latin typeface="Segoe UI" panose="020B0502040204020203" pitchFamily="34" charset="0"/>
                <a:ea typeface="Segoe UI" panose="020B0502040204020203" pitchFamily="34" charset="0"/>
                <a:cs typeface="Segoe UI" panose="020B0502040204020203" pitchFamily="34" charset="0"/>
              </a:rPr>
              <a:t> </a:t>
            </a:r>
            <a:r>
              <a:rPr lang="en-US" sz="1200" b="1" dirty="0" err="1" smtClean="0">
                <a:solidFill>
                  <a:schemeClr val="tx2">
                    <a:lumMod val="60000"/>
                    <a:lumOff val="40000"/>
                  </a:schemeClr>
                </a:solidFill>
                <a:latin typeface="Segoe UI" panose="020B0502040204020203" pitchFamily="34" charset="0"/>
                <a:ea typeface="Segoe UI" panose="020B0502040204020203" pitchFamily="34" charset="0"/>
                <a:cs typeface="Segoe UI" panose="020B0502040204020203" pitchFamily="34" charset="0"/>
              </a:rPr>
              <a:t>Disponibilité</a:t>
            </a:r>
            <a:r>
              <a:rPr lang="en-US" sz="1200" b="1" dirty="0" smtClean="0">
                <a:solidFill>
                  <a:schemeClr val="tx2">
                    <a:lumMod val="60000"/>
                    <a:lumOff val="40000"/>
                  </a:schemeClr>
                </a:solidFill>
                <a:latin typeface="Segoe UI" panose="020B0502040204020203" pitchFamily="34" charset="0"/>
                <a:ea typeface="Segoe UI" panose="020B0502040204020203" pitchFamily="34" charset="0"/>
                <a:cs typeface="Segoe UI" panose="020B0502040204020203" pitchFamily="34" charset="0"/>
              </a:rPr>
              <a:t>:</a:t>
            </a:r>
            <a:r>
              <a:rPr lang="en-US" sz="1200" b="1" dirty="0" smtClean="0">
                <a:solidFill>
                  <a:schemeClr val="tx1">
                    <a:lumMod val="75000"/>
                    <a:lumOff val="25000"/>
                  </a:schemeClr>
                </a:solidFill>
                <a:latin typeface="Segoe UI" panose="020B0502040204020203" pitchFamily="34" charset="0"/>
                <a:ea typeface="Segoe UI" panose="020B0502040204020203" pitchFamily="34" charset="0"/>
                <a:cs typeface="Segoe UI" panose="020B0502040204020203" pitchFamily="34" charset="0"/>
              </a:rPr>
              <a:t> </a:t>
            </a:r>
            <a:r>
              <a:rPr lang="en-US" sz="1200" dirty="0" smtClean="0">
                <a:solidFill>
                  <a:schemeClr val="tx1">
                    <a:lumMod val="75000"/>
                    <a:lumOff val="25000"/>
                  </a:schemeClr>
                </a:solidFill>
                <a:latin typeface="Segoe UI" panose="020B0502040204020203" pitchFamily="34" charset="0"/>
                <a:ea typeface="Segoe UI" panose="020B0502040204020203" pitchFamily="34" charset="0"/>
                <a:cs typeface="Segoe UI" panose="020B0502040204020203" pitchFamily="34" charset="0"/>
              </a:rPr>
              <a:t>Les IFP </a:t>
            </a:r>
            <a:r>
              <a:rPr lang="en-US" sz="1200" dirty="0" err="1" smtClean="0">
                <a:solidFill>
                  <a:schemeClr val="tx1">
                    <a:lumMod val="75000"/>
                    <a:lumOff val="25000"/>
                  </a:schemeClr>
                </a:solidFill>
                <a:latin typeface="Segoe UI" panose="020B0502040204020203" pitchFamily="34" charset="0"/>
                <a:ea typeface="Segoe UI" panose="020B0502040204020203" pitchFamily="34" charset="0"/>
                <a:cs typeface="Segoe UI" panose="020B0502040204020203" pitchFamily="34" charset="0"/>
              </a:rPr>
              <a:t>devraient</a:t>
            </a:r>
            <a:r>
              <a:rPr lang="en-US" sz="1200" dirty="0" smtClean="0">
                <a:solidFill>
                  <a:schemeClr val="tx1">
                    <a:lumMod val="75000"/>
                    <a:lumOff val="25000"/>
                  </a:schemeClr>
                </a:solidFill>
                <a:latin typeface="Segoe UI" panose="020B0502040204020203" pitchFamily="34" charset="0"/>
                <a:ea typeface="Segoe UI" panose="020B0502040204020203" pitchFamily="34" charset="0"/>
                <a:cs typeface="Segoe UI" panose="020B0502040204020203" pitchFamily="34" charset="0"/>
              </a:rPr>
              <a:t> </a:t>
            </a:r>
            <a:r>
              <a:rPr lang="en-US" sz="1200" dirty="0" err="1" smtClean="0">
                <a:solidFill>
                  <a:schemeClr val="tx1">
                    <a:lumMod val="75000"/>
                    <a:lumOff val="25000"/>
                  </a:schemeClr>
                </a:solidFill>
                <a:latin typeface="Segoe UI" panose="020B0502040204020203" pitchFamily="34" charset="0"/>
                <a:ea typeface="Segoe UI" panose="020B0502040204020203" pitchFamily="34" charset="0"/>
                <a:cs typeface="Segoe UI" panose="020B0502040204020203" pitchFamily="34" charset="0"/>
              </a:rPr>
              <a:t>être</a:t>
            </a:r>
            <a:r>
              <a:rPr lang="en-US" sz="1200" dirty="0" smtClean="0">
                <a:solidFill>
                  <a:schemeClr val="tx1">
                    <a:lumMod val="75000"/>
                    <a:lumOff val="25000"/>
                  </a:schemeClr>
                </a:solidFill>
                <a:latin typeface="Segoe UI" panose="020B0502040204020203" pitchFamily="34" charset="0"/>
                <a:ea typeface="Segoe UI" panose="020B0502040204020203" pitchFamily="34" charset="0"/>
                <a:cs typeface="Segoe UI" panose="020B0502040204020203" pitchFamily="34" charset="0"/>
              </a:rPr>
              <a:t> </a:t>
            </a:r>
            <a:r>
              <a:rPr lang="en-US" sz="1200" dirty="0" err="1" smtClean="0">
                <a:solidFill>
                  <a:schemeClr val="tx1">
                    <a:lumMod val="75000"/>
                    <a:lumOff val="25000"/>
                  </a:schemeClr>
                </a:solidFill>
                <a:latin typeface="Segoe UI" panose="020B0502040204020203" pitchFamily="34" charset="0"/>
                <a:ea typeface="Segoe UI" panose="020B0502040204020203" pitchFamily="34" charset="0"/>
                <a:cs typeface="Segoe UI" panose="020B0502040204020203" pitchFamily="34" charset="0"/>
              </a:rPr>
              <a:t>quantitatifs</a:t>
            </a:r>
            <a:r>
              <a:rPr lang="en-US" sz="1200" dirty="0" smtClean="0">
                <a:solidFill>
                  <a:schemeClr val="tx1">
                    <a:lumMod val="75000"/>
                    <a:lumOff val="25000"/>
                  </a:schemeClr>
                </a:solidFill>
                <a:latin typeface="Segoe UI" panose="020B0502040204020203" pitchFamily="34" charset="0"/>
                <a:ea typeface="Segoe UI" panose="020B0502040204020203" pitchFamily="34" charset="0"/>
                <a:cs typeface="Segoe UI" panose="020B0502040204020203" pitchFamily="34" charset="0"/>
              </a:rPr>
              <a:t> et les </a:t>
            </a:r>
            <a:r>
              <a:rPr lang="en-US" sz="1200" dirty="0" err="1" smtClean="0">
                <a:solidFill>
                  <a:schemeClr val="tx1">
                    <a:lumMod val="75000"/>
                    <a:lumOff val="25000"/>
                  </a:schemeClr>
                </a:solidFill>
                <a:latin typeface="Segoe UI" panose="020B0502040204020203" pitchFamily="34" charset="0"/>
                <a:ea typeface="Segoe UI" panose="020B0502040204020203" pitchFamily="34" charset="0"/>
                <a:cs typeface="Segoe UI" panose="020B0502040204020203" pitchFamily="34" charset="0"/>
              </a:rPr>
              <a:t>données</a:t>
            </a:r>
            <a:r>
              <a:rPr lang="en-US" sz="1200" dirty="0" smtClean="0">
                <a:solidFill>
                  <a:schemeClr val="tx1">
                    <a:lumMod val="75000"/>
                    <a:lumOff val="25000"/>
                  </a:schemeClr>
                </a:solidFill>
                <a:latin typeface="Segoe UI" panose="020B0502040204020203" pitchFamily="34" charset="0"/>
                <a:ea typeface="Segoe UI" panose="020B0502040204020203" pitchFamily="34" charset="0"/>
                <a:cs typeface="Segoe UI" panose="020B0502040204020203" pitchFamily="34" charset="0"/>
              </a:rPr>
              <a:t> </a:t>
            </a:r>
            <a:r>
              <a:rPr lang="en-US" sz="1200" dirty="0" err="1" smtClean="0">
                <a:solidFill>
                  <a:schemeClr val="tx1">
                    <a:lumMod val="75000"/>
                    <a:lumOff val="25000"/>
                  </a:schemeClr>
                </a:solidFill>
                <a:latin typeface="Segoe UI" panose="020B0502040204020203" pitchFamily="34" charset="0"/>
                <a:ea typeface="Segoe UI" panose="020B0502040204020203" pitchFamily="34" charset="0"/>
                <a:cs typeface="Segoe UI" panose="020B0502040204020203" pitchFamily="34" charset="0"/>
              </a:rPr>
              <a:t>historiques</a:t>
            </a:r>
            <a:r>
              <a:rPr lang="en-US" sz="1200" baseline="0" dirty="0" smtClean="0">
                <a:solidFill>
                  <a:schemeClr val="tx1">
                    <a:lumMod val="75000"/>
                    <a:lumOff val="25000"/>
                  </a:schemeClr>
                </a:solidFill>
                <a:latin typeface="Segoe UI" panose="020B0502040204020203" pitchFamily="34" charset="0"/>
                <a:ea typeface="Segoe UI" panose="020B0502040204020203" pitchFamily="34" charset="0"/>
                <a:cs typeface="Segoe UI" panose="020B0502040204020203" pitchFamily="34" charset="0"/>
              </a:rPr>
              <a:t> et </a:t>
            </a:r>
            <a:r>
              <a:rPr lang="en-US" sz="1200" baseline="0" dirty="0" err="1" smtClean="0">
                <a:solidFill>
                  <a:schemeClr val="tx1">
                    <a:lumMod val="75000"/>
                    <a:lumOff val="25000"/>
                  </a:schemeClr>
                </a:solidFill>
                <a:latin typeface="Segoe UI" panose="020B0502040204020203" pitchFamily="34" charset="0"/>
                <a:ea typeface="Segoe UI" panose="020B0502040204020203" pitchFamily="34" charset="0"/>
                <a:cs typeface="Segoe UI" panose="020B0502040204020203" pitchFamily="34" charset="0"/>
              </a:rPr>
              <a:t>actuelles</a:t>
            </a:r>
            <a:r>
              <a:rPr lang="en-US" sz="1200" baseline="0" dirty="0" smtClean="0">
                <a:solidFill>
                  <a:schemeClr val="tx1">
                    <a:lumMod val="75000"/>
                    <a:lumOff val="25000"/>
                  </a:schemeClr>
                </a:solidFill>
                <a:latin typeface="Segoe UI" panose="020B0502040204020203" pitchFamily="34" charset="0"/>
                <a:ea typeface="Segoe UI" panose="020B0502040204020203" pitchFamily="34" charset="0"/>
                <a:cs typeface="Segoe UI" panose="020B0502040204020203" pitchFamily="34" charset="0"/>
              </a:rPr>
              <a:t> </a:t>
            </a:r>
            <a:r>
              <a:rPr lang="en-US" sz="1200" dirty="0" err="1" smtClean="0">
                <a:solidFill>
                  <a:schemeClr val="tx1">
                    <a:lumMod val="75000"/>
                    <a:lumOff val="25000"/>
                  </a:schemeClr>
                </a:solidFill>
                <a:latin typeface="Segoe UI" panose="020B0502040204020203" pitchFamily="34" charset="0"/>
                <a:ea typeface="Segoe UI" panose="020B0502040204020203" pitchFamily="34" charset="0"/>
                <a:cs typeface="Segoe UI" panose="020B0502040204020203" pitchFamily="34" charset="0"/>
              </a:rPr>
              <a:t>devraient</a:t>
            </a:r>
            <a:r>
              <a:rPr lang="en-US" sz="1200" dirty="0" smtClean="0">
                <a:solidFill>
                  <a:schemeClr val="tx1">
                    <a:lumMod val="75000"/>
                    <a:lumOff val="25000"/>
                  </a:schemeClr>
                </a:solidFill>
                <a:latin typeface="Segoe UI" panose="020B0502040204020203" pitchFamily="34" charset="0"/>
                <a:ea typeface="Segoe UI" panose="020B0502040204020203" pitchFamily="34" charset="0"/>
                <a:cs typeface="Segoe UI" panose="020B0502040204020203" pitchFamily="34" charset="0"/>
              </a:rPr>
              <a:t> </a:t>
            </a:r>
            <a:r>
              <a:rPr lang="en-US" sz="1200" dirty="0" err="1" smtClean="0">
                <a:solidFill>
                  <a:schemeClr val="tx1">
                    <a:lumMod val="75000"/>
                    <a:lumOff val="25000"/>
                  </a:schemeClr>
                </a:solidFill>
                <a:latin typeface="Segoe UI" panose="020B0502040204020203" pitchFamily="34" charset="0"/>
                <a:ea typeface="Segoe UI" panose="020B0502040204020203" pitchFamily="34" charset="0"/>
                <a:cs typeface="Segoe UI" panose="020B0502040204020203" pitchFamily="34" charset="0"/>
              </a:rPr>
              <a:t>être</a:t>
            </a:r>
            <a:r>
              <a:rPr lang="en-US" sz="1200" dirty="0" smtClean="0">
                <a:solidFill>
                  <a:schemeClr val="tx1">
                    <a:lumMod val="75000"/>
                    <a:lumOff val="25000"/>
                  </a:schemeClr>
                </a:solidFill>
                <a:latin typeface="Segoe UI" panose="020B0502040204020203" pitchFamily="34" charset="0"/>
                <a:ea typeface="Segoe UI" panose="020B0502040204020203" pitchFamily="34" charset="0"/>
                <a:cs typeface="Segoe UI" panose="020B0502040204020203" pitchFamily="34" charset="0"/>
              </a:rPr>
              <a:t> </a:t>
            </a:r>
            <a:r>
              <a:rPr lang="en-US" sz="1200" dirty="0" err="1" smtClean="0">
                <a:solidFill>
                  <a:schemeClr val="tx1">
                    <a:lumMod val="75000"/>
                    <a:lumOff val="25000"/>
                  </a:schemeClr>
                </a:solidFill>
                <a:latin typeface="Segoe UI" panose="020B0502040204020203" pitchFamily="34" charset="0"/>
                <a:ea typeface="Segoe UI" panose="020B0502040204020203" pitchFamily="34" charset="0"/>
                <a:cs typeface="Segoe UI" panose="020B0502040204020203" pitchFamily="34" charset="0"/>
              </a:rPr>
              <a:t>soit</a:t>
            </a:r>
            <a:r>
              <a:rPr lang="en-US" sz="1200" baseline="0" dirty="0" smtClean="0">
                <a:solidFill>
                  <a:schemeClr val="tx1">
                    <a:lumMod val="75000"/>
                    <a:lumOff val="25000"/>
                  </a:schemeClr>
                </a:solidFill>
                <a:latin typeface="Segoe UI" panose="020B0502040204020203" pitchFamily="34" charset="0"/>
                <a:ea typeface="Segoe UI" panose="020B0502040204020203" pitchFamily="34" charset="0"/>
                <a:cs typeface="Segoe UI" panose="020B0502040204020203" pitchFamily="34" charset="0"/>
              </a:rPr>
              <a:t> </a:t>
            </a:r>
            <a:r>
              <a:rPr lang="en-US" sz="1200" baseline="0" dirty="0" err="1" smtClean="0">
                <a:solidFill>
                  <a:schemeClr val="tx1">
                    <a:lumMod val="75000"/>
                    <a:lumOff val="25000"/>
                  </a:schemeClr>
                </a:solidFill>
                <a:latin typeface="Segoe UI" panose="020B0502040204020203" pitchFamily="34" charset="0"/>
                <a:ea typeface="Segoe UI" panose="020B0502040204020203" pitchFamily="34" charset="0"/>
                <a:cs typeface="Segoe UI" panose="020B0502040204020203" pitchFamily="34" charset="0"/>
              </a:rPr>
              <a:t>disponibles</a:t>
            </a:r>
            <a:r>
              <a:rPr lang="en-US" sz="1200" baseline="0" dirty="0" smtClean="0">
                <a:solidFill>
                  <a:schemeClr val="tx1">
                    <a:lumMod val="75000"/>
                    <a:lumOff val="25000"/>
                  </a:schemeClr>
                </a:solidFill>
                <a:latin typeface="Segoe UI" panose="020B0502040204020203" pitchFamily="34" charset="0"/>
                <a:ea typeface="Segoe UI" panose="020B0502040204020203" pitchFamily="34" charset="0"/>
                <a:cs typeface="Segoe UI" panose="020B0502040204020203" pitchFamily="34" charset="0"/>
              </a:rPr>
              <a:t> </a:t>
            </a:r>
            <a:r>
              <a:rPr lang="en-US" sz="1200" baseline="0" dirty="0" err="1" smtClean="0">
                <a:solidFill>
                  <a:schemeClr val="tx1">
                    <a:lumMod val="75000"/>
                    <a:lumOff val="25000"/>
                  </a:schemeClr>
                </a:solidFill>
                <a:latin typeface="Segoe UI" panose="020B0502040204020203" pitchFamily="34" charset="0"/>
                <a:ea typeface="Segoe UI" panose="020B0502040204020203" pitchFamily="34" charset="0"/>
                <a:cs typeface="Segoe UI" panose="020B0502040204020203" pitchFamily="34" charset="0"/>
              </a:rPr>
              <a:t>soit</a:t>
            </a:r>
            <a:r>
              <a:rPr lang="en-US" sz="1200" baseline="0" dirty="0" smtClean="0">
                <a:solidFill>
                  <a:schemeClr val="tx1">
                    <a:lumMod val="75000"/>
                    <a:lumOff val="25000"/>
                  </a:schemeClr>
                </a:solidFill>
                <a:latin typeface="Segoe UI" panose="020B0502040204020203" pitchFamily="34" charset="0"/>
                <a:ea typeface="Segoe UI" panose="020B0502040204020203" pitchFamily="34" charset="0"/>
                <a:cs typeface="Segoe UI" panose="020B0502040204020203" pitchFamily="34" charset="0"/>
              </a:rPr>
              <a:t> </a:t>
            </a:r>
            <a:r>
              <a:rPr lang="en-US" sz="1200" baseline="0" dirty="0" err="1" smtClean="0">
                <a:solidFill>
                  <a:schemeClr val="tx1">
                    <a:lumMod val="75000"/>
                    <a:lumOff val="25000"/>
                  </a:schemeClr>
                </a:solidFill>
                <a:latin typeface="Segoe UI" panose="020B0502040204020203" pitchFamily="34" charset="0"/>
                <a:ea typeface="Segoe UI" panose="020B0502040204020203" pitchFamily="34" charset="0"/>
                <a:cs typeface="Segoe UI" panose="020B0502040204020203" pitchFamily="34" charset="0"/>
              </a:rPr>
              <a:t>faciles</a:t>
            </a:r>
            <a:r>
              <a:rPr lang="en-US" sz="1200" baseline="0" dirty="0" smtClean="0">
                <a:solidFill>
                  <a:schemeClr val="tx1">
                    <a:lumMod val="75000"/>
                    <a:lumOff val="25000"/>
                  </a:schemeClr>
                </a:solidFill>
                <a:latin typeface="Segoe UI" panose="020B0502040204020203" pitchFamily="34" charset="0"/>
                <a:ea typeface="Segoe UI" panose="020B0502040204020203" pitchFamily="34" charset="0"/>
                <a:cs typeface="Segoe UI" panose="020B0502040204020203" pitchFamily="34" charset="0"/>
              </a:rPr>
              <a:t> à</a:t>
            </a:r>
            <a:br>
              <a:rPr lang="en-US" sz="1200" baseline="0" dirty="0" smtClean="0">
                <a:solidFill>
                  <a:schemeClr val="tx1">
                    <a:lumMod val="75000"/>
                    <a:lumOff val="25000"/>
                  </a:schemeClr>
                </a:solidFill>
                <a:latin typeface="Segoe UI" panose="020B0502040204020203" pitchFamily="34" charset="0"/>
                <a:ea typeface="Segoe UI" panose="020B0502040204020203" pitchFamily="34" charset="0"/>
                <a:cs typeface="Segoe UI" panose="020B0502040204020203" pitchFamily="34" charset="0"/>
              </a:rPr>
            </a:br>
            <a:r>
              <a:rPr lang="en-US" sz="1200" baseline="0" dirty="0" smtClean="0">
                <a:solidFill>
                  <a:schemeClr val="tx1">
                    <a:lumMod val="75000"/>
                    <a:lumOff val="25000"/>
                  </a:schemeClr>
                </a:solidFill>
                <a:latin typeface="Segoe UI" panose="020B0502040204020203" pitchFamily="34" charset="0"/>
                <a:ea typeface="Segoe UI" panose="020B0502040204020203" pitchFamily="34" charset="0"/>
                <a:cs typeface="Segoe UI" panose="020B0502040204020203" pitchFamily="34" charset="0"/>
              </a:rPr>
              <a:t>   </a:t>
            </a:r>
            <a:r>
              <a:rPr lang="en-US" sz="1200" baseline="0" dirty="0" err="1" smtClean="0">
                <a:solidFill>
                  <a:schemeClr val="tx1">
                    <a:lumMod val="75000"/>
                    <a:lumOff val="25000"/>
                  </a:schemeClr>
                </a:solidFill>
                <a:latin typeface="Segoe UI" panose="020B0502040204020203" pitchFamily="34" charset="0"/>
                <a:ea typeface="Segoe UI" panose="020B0502040204020203" pitchFamily="34" charset="0"/>
                <a:cs typeface="Segoe UI" panose="020B0502040204020203" pitchFamily="34" charset="0"/>
              </a:rPr>
              <a:t>collecter</a:t>
            </a:r>
            <a:r>
              <a:rPr lang="en-US" sz="1200" dirty="0" smtClean="0">
                <a:solidFill>
                  <a:schemeClr val="tx1">
                    <a:lumMod val="75000"/>
                    <a:lumOff val="25000"/>
                  </a:schemeClr>
                </a:solidFill>
                <a:latin typeface="Segoe UI" panose="020B0502040204020203" pitchFamily="34" charset="0"/>
                <a:ea typeface="Segoe UI" panose="020B0502040204020203" pitchFamily="34" charset="0"/>
                <a:cs typeface="Segoe UI" panose="020B0502040204020203" pitchFamily="34" charset="0"/>
              </a:rPr>
              <a:t>.</a:t>
            </a:r>
            <a:br>
              <a:rPr lang="en-US" sz="1200" dirty="0" smtClean="0">
                <a:solidFill>
                  <a:schemeClr val="tx1">
                    <a:lumMod val="75000"/>
                    <a:lumOff val="25000"/>
                  </a:schemeClr>
                </a:solidFill>
                <a:latin typeface="Segoe UI" panose="020B0502040204020203" pitchFamily="34" charset="0"/>
                <a:ea typeface="Segoe UI" panose="020B0502040204020203" pitchFamily="34" charset="0"/>
                <a:cs typeface="Segoe UI" panose="020B0502040204020203" pitchFamily="34" charset="0"/>
              </a:rPr>
            </a:br>
            <a:endParaRPr lang="en-US" sz="1200" dirty="0" smtClean="0">
              <a:solidFill>
                <a:schemeClr val="tx1">
                  <a:lumMod val="75000"/>
                  <a:lumOff val="25000"/>
                </a:schemeClr>
              </a:solidFill>
              <a:latin typeface="Segoe UI" panose="020B0502040204020203" pitchFamily="34" charset="0"/>
              <a:ea typeface="Segoe UI" panose="020B0502040204020203" pitchFamily="34" charset="0"/>
              <a:cs typeface="Segoe UI" panose="020B0502040204020203" pitchFamily="34" charset="0"/>
            </a:endParaRPr>
          </a:p>
          <a:p>
            <a:pPr fontAlgn="base">
              <a:buFont typeface="Wingdings" panose="05000000000000000000" pitchFamily="2" charset="2"/>
              <a:buChar char="§"/>
            </a:pPr>
            <a:r>
              <a:rPr lang="en-US" sz="1200" b="1" dirty="0" smtClean="0">
                <a:solidFill>
                  <a:schemeClr val="tx2">
                    <a:lumMod val="60000"/>
                    <a:lumOff val="40000"/>
                  </a:schemeClr>
                </a:solidFill>
                <a:latin typeface="Segoe UI" panose="020B0502040204020203" pitchFamily="34" charset="0"/>
                <a:ea typeface="Segoe UI" panose="020B0502040204020203" pitchFamily="34" charset="0"/>
                <a:cs typeface="Segoe UI" panose="020B0502040204020203" pitchFamily="34" charset="0"/>
              </a:rPr>
              <a:t> </a:t>
            </a:r>
            <a:r>
              <a:rPr lang="en-US" sz="1200" b="1" dirty="0" err="1" smtClean="0">
                <a:solidFill>
                  <a:schemeClr val="tx2">
                    <a:lumMod val="60000"/>
                    <a:lumOff val="40000"/>
                  </a:schemeClr>
                </a:solidFill>
                <a:latin typeface="Segoe UI" panose="020B0502040204020203" pitchFamily="34" charset="0"/>
                <a:ea typeface="Segoe UI" panose="020B0502040204020203" pitchFamily="34" charset="0"/>
                <a:cs typeface="Segoe UI" panose="020B0502040204020203" pitchFamily="34" charset="0"/>
              </a:rPr>
              <a:t>Indépendance</a:t>
            </a:r>
            <a:r>
              <a:rPr lang="en-US" sz="1200" b="1" dirty="0" smtClean="0">
                <a:solidFill>
                  <a:schemeClr val="tx2">
                    <a:lumMod val="60000"/>
                    <a:lumOff val="40000"/>
                  </a:schemeClr>
                </a:solidFill>
                <a:latin typeface="Segoe UI" panose="020B0502040204020203" pitchFamily="34" charset="0"/>
                <a:ea typeface="Segoe UI" panose="020B0502040204020203" pitchFamily="34" charset="0"/>
                <a:cs typeface="Segoe UI" panose="020B0502040204020203" pitchFamily="34" charset="0"/>
              </a:rPr>
              <a:t>: </a:t>
            </a:r>
            <a:r>
              <a:rPr lang="en-US" sz="1200" dirty="0" smtClean="0">
                <a:solidFill>
                  <a:schemeClr val="tx1">
                    <a:lumMod val="75000"/>
                    <a:lumOff val="25000"/>
                  </a:schemeClr>
                </a:solidFill>
                <a:latin typeface="Segoe UI" panose="020B0502040204020203" pitchFamily="34" charset="0"/>
                <a:ea typeface="Segoe UI" panose="020B0502040204020203" pitchFamily="34" charset="0"/>
                <a:cs typeface="Segoe UI" panose="020B0502040204020203" pitchFamily="34" charset="0"/>
              </a:rPr>
              <a:t>Les IFP pour </a:t>
            </a:r>
            <a:r>
              <a:rPr lang="en-US" sz="1200" dirty="0" err="1" smtClean="0">
                <a:solidFill>
                  <a:schemeClr val="tx1">
                    <a:lumMod val="75000"/>
                    <a:lumOff val="25000"/>
                  </a:schemeClr>
                </a:solidFill>
                <a:latin typeface="Segoe UI" panose="020B0502040204020203" pitchFamily="34" charset="0"/>
                <a:ea typeface="Segoe UI" panose="020B0502040204020203" pitchFamily="34" charset="0"/>
                <a:cs typeface="Segoe UI" panose="020B0502040204020203" pitchFamily="34" charset="0"/>
              </a:rPr>
              <a:t>une</a:t>
            </a:r>
            <a:r>
              <a:rPr lang="en-US" sz="1200" dirty="0" smtClean="0">
                <a:solidFill>
                  <a:schemeClr val="tx1">
                    <a:lumMod val="75000"/>
                    <a:lumOff val="25000"/>
                  </a:schemeClr>
                </a:solidFill>
                <a:latin typeface="Segoe UI" panose="020B0502040204020203" pitchFamily="34" charset="0"/>
                <a:ea typeface="Segoe UI" panose="020B0502040204020203" pitchFamily="34" charset="0"/>
                <a:cs typeface="Segoe UI" panose="020B0502040204020203" pitchFamily="34" charset="0"/>
              </a:rPr>
              <a:t> </a:t>
            </a:r>
            <a:r>
              <a:rPr lang="en-US" sz="1200" dirty="0" err="1" smtClean="0">
                <a:solidFill>
                  <a:schemeClr val="tx1">
                    <a:lumMod val="75000"/>
                    <a:lumOff val="25000"/>
                  </a:schemeClr>
                </a:solidFill>
                <a:latin typeface="Segoe UI" panose="020B0502040204020203" pitchFamily="34" charset="0"/>
                <a:ea typeface="Segoe UI" panose="020B0502040204020203" pitchFamily="34" charset="0"/>
                <a:cs typeface="Segoe UI" panose="020B0502040204020203" pitchFamily="34" charset="0"/>
              </a:rPr>
              <a:t>même</a:t>
            </a:r>
            <a:r>
              <a:rPr lang="en-US" sz="1200" dirty="0" smtClean="0">
                <a:solidFill>
                  <a:schemeClr val="tx1">
                    <a:lumMod val="75000"/>
                    <a:lumOff val="25000"/>
                  </a:schemeClr>
                </a:solidFill>
                <a:latin typeface="Segoe UI" panose="020B0502040204020203" pitchFamily="34" charset="0"/>
                <a:ea typeface="Segoe UI" panose="020B0502040204020203" pitchFamily="34" charset="0"/>
                <a:cs typeface="Segoe UI" panose="020B0502040204020203" pitchFamily="34" charset="0"/>
              </a:rPr>
              <a:t> dimension </a:t>
            </a:r>
            <a:r>
              <a:rPr lang="en-US" sz="1200" dirty="0" err="1" smtClean="0">
                <a:solidFill>
                  <a:schemeClr val="tx1">
                    <a:lumMod val="75000"/>
                    <a:lumOff val="25000"/>
                  </a:schemeClr>
                </a:solidFill>
                <a:latin typeface="Segoe UI" panose="020B0502040204020203" pitchFamily="34" charset="0"/>
                <a:ea typeface="Segoe UI" panose="020B0502040204020203" pitchFamily="34" charset="0"/>
                <a:cs typeface="Segoe UI" panose="020B0502040204020203" pitchFamily="34" charset="0"/>
              </a:rPr>
              <a:t>devraient</a:t>
            </a:r>
            <a:r>
              <a:rPr lang="en-US" sz="1200" dirty="0" smtClean="0">
                <a:solidFill>
                  <a:schemeClr val="tx1">
                    <a:lumMod val="75000"/>
                    <a:lumOff val="25000"/>
                  </a:schemeClr>
                </a:solidFill>
                <a:latin typeface="Segoe UI" panose="020B0502040204020203" pitchFamily="34" charset="0"/>
                <a:ea typeface="Segoe UI" panose="020B0502040204020203" pitchFamily="34" charset="0"/>
                <a:cs typeface="Segoe UI" panose="020B0502040204020203" pitchFamily="34" charset="0"/>
              </a:rPr>
              <a:t> </a:t>
            </a:r>
            <a:r>
              <a:rPr lang="en-US" sz="1200" dirty="0" err="1" smtClean="0">
                <a:solidFill>
                  <a:schemeClr val="tx1">
                    <a:lumMod val="75000"/>
                    <a:lumOff val="25000"/>
                  </a:schemeClr>
                </a:solidFill>
                <a:latin typeface="Segoe UI" panose="020B0502040204020203" pitchFamily="34" charset="0"/>
                <a:ea typeface="Segoe UI" panose="020B0502040204020203" pitchFamily="34" charset="0"/>
                <a:cs typeface="Segoe UI" panose="020B0502040204020203" pitchFamily="34" charset="0"/>
              </a:rPr>
              <a:t>être</a:t>
            </a:r>
            <a:r>
              <a:rPr lang="en-US" sz="1200" dirty="0" smtClean="0">
                <a:solidFill>
                  <a:schemeClr val="tx1">
                    <a:lumMod val="75000"/>
                    <a:lumOff val="25000"/>
                  </a:schemeClr>
                </a:solidFill>
                <a:latin typeface="Segoe UI" panose="020B0502040204020203" pitchFamily="34" charset="0"/>
                <a:ea typeface="Segoe UI" panose="020B0502040204020203" pitchFamily="34" charset="0"/>
                <a:cs typeface="Segoe UI" panose="020B0502040204020203" pitchFamily="34" charset="0"/>
              </a:rPr>
              <a:t> </a:t>
            </a:r>
            <a:r>
              <a:rPr lang="en-US" sz="1200" dirty="0" err="1" smtClean="0">
                <a:solidFill>
                  <a:schemeClr val="tx1">
                    <a:lumMod val="75000"/>
                    <a:lumOff val="25000"/>
                  </a:schemeClr>
                </a:solidFill>
                <a:latin typeface="Segoe UI" panose="020B0502040204020203" pitchFamily="34" charset="0"/>
                <a:ea typeface="Segoe UI" panose="020B0502040204020203" pitchFamily="34" charset="0"/>
                <a:cs typeface="Segoe UI" panose="020B0502040204020203" pitchFamily="34" charset="0"/>
              </a:rPr>
              <a:t>indépendants</a:t>
            </a:r>
            <a:r>
              <a:rPr lang="en-US" sz="1200" dirty="0" smtClean="0">
                <a:solidFill>
                  <a:schemeClr val="tx1">
                    <a:lumMod val="75000"/>
                    <a:lumOff val="25000"/>
                  </a:schemeClr>
                </a:solidFill>
                <a:latin typeface="Segoe UI" panose="020B0502040204020203" pitchFamily="34" charset="0"/>
                <a:ea typeface="Segoe UI" panose="020B0502040204020203" pitchFamily="34" charset="0"/>
                <a:cs typeface="Segoe UI" panose="020B0502040204020203" pitchFamily="34" charset="0"/>
              </a:rPr>
              <a:t> </a:t>
            </a:r>
            <a:r>
              <a:rPr lang="en-US" sz="1200" dirty="0" err="1" smtClean="0">
                <a:solidFill>
                  <a:schemeClr val="tx1">
                    <a:lumMod val="75000"/>
                    <a:lumOff val="25000"/>
                  </a:schemeClr>
                </a:solidFill>
                <a:latin typeface="Segoe UI" panose="020B0502040204020203" pitchFamily="34" charset="0"/>
                <a:ea typeface="Segoe UI" panose="020B0502040204020203" pitchFamily="34" charset="0"/>
                <a:cs typeface="Segoe UI" panose="020B0502040204020203" pitchFamily="34" charset="0"/>
              </a:rPr>
              <a:t>ou</a:t>
            </a:r>
            <a:r>
              <a:rPr lang="en-US" sz="1200" dirty="0" smtClean="0">
                <a:solidFill>
                  <a:schemeClr val="tx1">
                    <a:lumMod val="75000"/>
                    <a:lumOff val="25000"/>
                  </a:schemeClr>
                </a:solidFill>
                <a:latin typeface="Segoe UI" panose="020B0502040204020203" pitchFamily="34" charset="0"/>
                <a:ea typeface="Segoe UI" panose="020B0502040204020203" pitchFamily="34" charset="0"/>
                <a:cs typeface="Segoe UI" panose="020B0502040204020203" pitchFamily="34" charset="0"/>
              </a:rPr>
              <a:t> quasi</a:t>
            </a:r>
            <a:r>
              <a:rPr lang="en-US" sz="1200" baseline="0" dirty="0" smtClean="0">
                <a:solidFill>
                  <a:schemeClr val="tx1">
                    <a:lumMod val="75000"/>
                    <a:lumOff val="25000"/>
                  </a:schemeClr>
                </a:solidFill>
                <a:latin typeface="Segoe UI" panose="020B0502040204020203" pitchFamily="34" charset="0"/>
                <a:ea typeface="Segoe UI" panose="020B0502040204020203" pitchFamily="34" charset="0"/>
                <a:cs typeface="Segoe UI" panose="020B0502040204020203" pitchFamily="34" charset="0"/>
              </a:rPr>
              <a:t> </a:t>
            </a:r>
            <a:r>
              <a:rPr lang="en-US" sz="1200" dirty="0" err="1" smtClean="0">
                <a:solidFill>
                  <a:schemeClr val="tx1">
                    <a:lumMod val="75000"/>
                    <a:lumOff val="25000"/>
                  </a:schemeClr>
                </a:solidFill>
                <a:latin typeface="Segoe UI" panose="020B0502040204020203" pitchFamily="34" charset="0"/>
                <a:ea typeface="Segoe UI" panose="020B0502040204020203" pitchFamily="34" charset="0"/>
                <a:cs typeface="Segoe UI" panose="020B0502040204020203" pitchFamily="34" charset="0"/>
              </a:rPr>
              <a:t>orthogonaux</a:t>
            </a:r>
            <a:r>
              <a:rPr lang="en-US" sz="1200" dirty="0" smtClean="0">
                <a:solidFill>
                  <a:schemeClr val="tx1">
                    <a:lumMod val="75000"/>
                    <a:lumOff val="25000"/>
                  </a:schemeClr>
                </a:solidFill>
                <a:latin typeface="Segoe UI" panose="020B0502040204020203" pitchFamily="34" charset="0"/>
                <a:ea typeface="Segoe UI" panose="020B0502040204020203" pitchFamily="34" charset="0"/>
                <a:cs typeface="Segoe UI" panose="020B0502040204020203" pitchFamily="34" charset="0"/>
              </a:rPr>
              <a:t>;</a:t>
            </a:r>
            <a:r>
              <a:rPr lang="en-US" sz="1200" baseline="0" dirty="0" smtClean="0">
                <a:solidFill>
                  <a:schemeClr val="tx1">
                    <a:lumMod val="75000"/>
                    <a:lumOff val="25000"/>
                  </a:schemeClr>
                </a:solidFill>
                <a:latin typeface="Segoe UI" panose="020B0502040204020203" pitchFamily="34" charset="0"/>
                <a:ea typeface="Segoe UI" panose="020B0502040204020203" pitchFamily="34" charset="0"/>
                <a:cs typeface="Segoe UI" panose="020B0502040204020203" pitchFamily="34" charset="0"/>
              </a:rPr>
              <a:t> </a:t>
            </a:r>
            <a:r>
              <a:rPr lang="en-US" sz="1200" baseline="0" dirty="0" err="1" smtClean="0">
                <a:solidFill>
                  <a:schemeClr val="tx1">
                    <a:lumMod val="75000"/>
                    <a:lumOff val="25000"/>
                  </a:schemeClr>
                </a:solidFill>
                <a:latin typeface="Segoe UI" panose="020B0502040204020203" pitchFamily="34" charset="0"/>
                <a:ea typeface="Segoe UI" panose="020B0502040204020203" pitchFamily="34" charset="0"/>
                <a:cs typeface="Segoe UI" panose="020B0502040204020203" pitchFamily="34" charset="0"/>
              </a:rPr>
              <a:t>autrement</a:t>
            </a:r>
            <a:r>
              <a:rPr lang="en-US" sz="1200" baseline="0" dirty="0" smtClean="0">
                <a:solidFill>
                  <a:schemeClr val="tx1">
                    <a:lumMod val="75000"/>
                    <a:lumOff val="25000"/>
                  </a:schemeClr>
                </a:solidFill>
                <a:latin typeface="Segoe UI" panose="020B0502040204020203" pitchFamily="34" charset="0"/>
                <a:ea typeface="Segoe UI" panose="020B0502040204020203" pitchFamily="34" charset="0"/>
                <a:cs typeface="Segoe UI" panose="020B0502040204020203" pitchFamily="34" charset="0"/>
              </a:rPr>
              <a:t> </a:t>
            </a:r>
            <a:r>
              <a:rPr lang="en-US" sz="1200" baseline="0" dirty="0" err="1" smtClean="0">
                <a:solidFill>
                  <a:schemeClr val="tx1">
                    <a:lumMod val="75000"/>
                    <a:lumOff val="25000"/>
                  </a:schemeClr>
                </a:solidFill>
                <a:latin typeface="Segoe UI" panose="020B0502040204020203" pitchFamily="34" charset="0"/>
                <a:ea typeface="Segoe UI" panose="020B0502040204020203" pitchFamily="34" charset="0"/>
                <a:cs typeface="Segoe UI" panose="020B0502040204020203" pitchFamily="34" charset="0"/>
              </a:rPr>
              <a:t>dit</a:t>
            </a:r>
            <a:r>
              <a:rPr lang="en-US" sz="1200" baseline="0" dirty="0" smtClean="0">
                <a:solidFill>
                  <a:schemeClr val="tx1">
                    <a:lumMod val="75000"/>
                    <a:lumOff val="25000"/>
                  </a:schemeClr>
                </a:solidFill>
                <a:latin typeface="Segoe UI" panose="020B0502040204020203" pitchFamily="34" charset="0"/>
                <a:ea typeface="Segoe UI" panose="020B0502040204020203" pitchFamily="34" charset="0"/>
                <a:cs typeface="Segoe UI" panose="020B0502040204020203" pitchFamily="34" charset="0"/>
              </a:rPr>
              <a:t>, </a:t>
            </a:r>
            <a:r>
              <a:rPr lang="en-US" sz="1200" baseline="0" dirty="0" err="1" smtClean="0">
                <a:solidFill>
                  <a:schemeClr val="tx1">
                    <a:lumMod val="75000"/>
                    <a:lumOff val="25000"/>
                  </a:schemeClr>
                </a:solidFill>
                <a:latin typeface="Segoe UI" panose="020B0502040204020203" pitchFamily="34" charset="0"/>
                <a:ea typeface="Segoe UI" panose="020B0502040204020203" pitchFamily="34" charset="0"/>
                <a:cs typeface="Segoe UI" panose="020B0502040204020203" pitchFamily="34" charset="0"/>
              </a:rPr>
              <a:t>il</a:t>
            </a:r>
            <a:r>
              <a:rPr lang="en-US" sz="1200" baseline="0" dirty="0" smtClean="0">
                <a:solidFill>
                  <a:schemeClr val="tx1">
                    <a:lumMod val="75000"/>
                    <a:lumOff val="25000"/>
                  </a:schemeClr>
                </a:solidFill>
                <a:latin typeface="Segoe UI" panose="020B0502040204020203" pitchFamily="34" charset="0"/>
                <a:ea typeface="Segoe UI" panose="020B0502040204020203" pitchFamily="34" charset="0"/>
                <a:cs typeface="Segoe UI" panose="020B0502040204020203" pitchFamily="34" charset="0"/>
              </a:rPr>
              <a:t> </a:t>
            </a:r>
            <a:r>
              <a:rPr lang="en-US" sz="1200" baseline="0" dirty="0" err="1" smtClean="0">
                <a:solidFill>
                  <a:schemeClr val="tx1">
                    <a:lumMod val="75000"/>
                    <a:lumOff val="25000"/>
                  </a:schemeClr>
                </a:solidFill>
                <a:latin typeface="Segoe UI" panose="020B0502040204020203" pitchFamily="34" charset="0"/>
                <a:ea typeface="Segoe UI" panose="020B0502040204020203" pitchFamily="34" charset="0"/>
                <a:cs typeface="Segoe UI" panose="020B0502040204020203" pitchFamily="34" charset="0"/>
              </a:rPr>
              <a:t>convient</a:t>
            </a:r>
            <a:r>
              <a:rPr lang="en-US" sz="1200" baseline="0" dirty="0" smtClean="0">
                <a:solidFill>
                  <a:schemeClr val="tx1">
                    <a:lumMod val="75000"/>
                    <a:lumOff val="25000"/>
                  </a:schemeClr>
                </a:solidFill>
                <a:latin typeface="Segoe UI" panose="020B0502040204020203" pitchFamily="34" charset="0"/>
                <a:ea typeface="Segoe UI" panose="020B0502040204020203" pitchFamily="34" charset="0"/>
                <a:cs typeface="Segoe UI" panose="020B0502040204020203" pitchFamily="34" charset="0"/>
              </a:rPr>
              <a:t/>
            </a:r>
            <a:br>
              <a:rPr lang="en-US" sz="1200" baseline="0" dirty="0" smtClean="0">
                <a:solidFill>
                  <a:schemeClr val="tx1">
                    <a:lumMod val="75000"/>
                    <a:lumOff val="25000"/>
                  </a:schemeClr>
                </a:solidFill>
                <a:latin typeface="Segoe UI" panose="020B0502040204020203" pitchFamily="34" charset="0"/>
                <a:ea typeface="Segoe UI" panose="020B0502040204020203" pitchFamily="34" charset="0"/>
                <a:cs typeface="Segoe UI" panose="020B0502040204020203" pitchFamily="34" charset="0"/>
              </a:rPr>
            </a:br>
            <a:r>
              <a:rPr lang="en-US" sz="1200" baseline="0" dirty="0" smtClean="0">
                <a:solidFill>
                  <a:schemeClr val="tx1">
                    <a:lumMod val="75000"/>
                    <a:lumOff val="25000"/>
                  </a:schemeClr>
                </a:solidFill>
                <a:latin typeface="Segoe UI" panose="020B0502040204020203" pitchFamily="34" charset="0"/>
                <a:ea typeface="Segoe UI" panose="020B0502040204020203" pitchFamily="34" charset="0"/>
                <a:cs typeface="Segoe UI" panose="020B0502040204020203" pitchFamily="34" charset="0"/>
              </a:rPr>
              <a:t>  </a:t>
            </a:r>
            <a:r>
              <a:rPr lang="en-US" sz="1200" baseline="0" dirty="0" err="1" smtClean="0">
                <a:solidFill>
                  <a:schemeClr val="tx1">
                    <a:lumMod val="75000"/>
                    <a:lumOff val="25000"/>
                  </a:schemeClr>
                </a:solidFill>
                <a:latin typeface="Segoe UI" panose="020B0502040204020203" pitchFamily="34" charset="0"/>
                <a:ea typeface="Segoe UI" panose="020B0502040204020203" pitchFamily="34" charset="0"/>
                <a:cs typeface="Segoe UI" panose="020B0502040204020203" pitchFamily="34" charset="0"/>
              </a:rPr>
              <a:t>d'éviter</a:t>
            </a:r>
            <a:r>
              <a:rPr lang="en-US" sz="1200" baseline="0" dirty="0" smtClean="0">
                <a:solidFill>
                  <a:schemeClr val="tx1">
                    <a:lumMod val="75000"/>
                    <a:lumOff val="25000"/>
                  </a:schemeClr>
                </a:solidFill>
                <a:latin typeface="Segoe UI" panose="020B0502040204020203" pitchFamily="34" charset="0"/>
                <a:ea typeface="Segoe UI" panose="020B0502040204020203" pitchFamily="34" charset="0"/>
                <a:cs typeface="Segoe UI" panose="020B0502040204020203" pitchFamily="34" charset="0"/>
              </a:rPr>
              <a:t> </a:t>
            </a:r>
            <a:r>
              <a:rPr lang="en-US" sz="1200" baseline="0" dirty="0" err="1" smtClean="0">
                <a:solidFill>
                  <a:schemeClr val="tx1">
                    <a:lumMod val="75000"/>
                    <a:lumOff val="25000"/>
                  </a:schemeClr>
                </a:solidFill>
                <a:latin typeface="Segoe UI" panose="020B0502040204020203" pitchFamily="34" charset="0"/>
                <a:ea typeface="Segoe UI" panose="020B0502040204020203" pitchFamily="34" charset="0"/>
                <a:cs typeface="Segoe UI" panose="020B0502040204020203" pitchFamily="34" charset="0"/>
              </a:rPr>
              <a:t>autant</a:t>
            </a:r>
            <a:r>
              <a:rPr lang="en-US" sz="1200" baseline="0" dirty="0" smtClean="0">
                <a:solidFill>
                  <a:schemeClr val="tx1">
                    <a:lumMod val="75000"/>
                    <a:lumOff val="25000"/>
                  </a:schemeClr>
                </a:solidFill>
                <a:latin typeface="Segoe UI" panose="020B0502040204020203" pitchFamily="34" charset="0"/>
                <a:ea typeface="Segoe UI" panose="020B0502040204020203" pitchFamily="34" charset="0"/>
                <a:cs typeface="Segoe UI" panose="020B0502040204020203" pitchFamily="34" charset="0"/>
              </a:rPr>
              <a:t> que possible </a:t>
            </a:r>
            <a:r>
              <a:rPr lang="en-US" sz="1200" dirty="0" smtClean="0">
                <a:solidFill>
                  <a:schemeClr val="tx1">
                    <a:lumMod val="75000"/>
                    <a:lumOff val="25000"/>
                  </a:schemeClr>
                </a:solidFill>
                <a:latin typeface="Segoe UI" panose="020B0502040204020203" pitchFamily="34" charset="0"/>
                <a:ea typeface="Segoe UI" panose="020B0502040204020203" pitchFamily="34" charset="0"/>
                <a:cs typeface="Segoe UI" panose="020B0502040204020203" pitchFamily="34" charset="0"/>
              </a:rPr>
              <a:t>le </a:t>
            </a:r>
            <a:r>
              <a:rPr lang="en-US" sz="1200" dirty="0" err="1" smtClean="0">
                <a:solidFill>
                  <a:schemeClr val="tx1">
                    <a:lumMod val="75000"/>
                    <a:lumOff val="25000"/>
                  </a:schemeClr>
                </a:solidFill>
                <a:latin typeface="Segoe UI" panose="020B0502040204020203" pitchFamily="34" charset="0"/>
                <a:ea typeface="Segoe UI" panose="020B0502040204020203" pitchFamily="34" charset="0"/>
                <a:cs typeface="Segoe UI" panose="020B0502040204020203" pitchFamily="34" charset="0"/>
              </a:rPr>
              <a:t>chevauchement</a:t>
            </a:r>
            <a:r>
              <a:rPr lang="en-US" sz="1200" dirty="0" smtClean="0">
                <a:solidFill>
                  <a:schemeClr val="tx1">
                    <a:lumMod val="75000"/>
                    <a:lumOff val="25000"/>
                  </a:schemeClr>
                </a:solidFill>
                <a:latin typeface="Segoe UI" panose="020B0502040204020203" pitchFamily="34" charset="0"/>
                <a:ea typeface="Segoe UI" panose="020B0502040204020203" pitchFamily="34" charset="0"/>
                <a:cs typeface="Segoe UI" panose="020B0502040204020203" pitchFamily="34" charset="0"/>
              </a:rPr>
              <a:t> des IFP.</a:t>
            </a:r>
            <a:br>
              <a:rPr lang="en-US" sz="1200" dirty="0" smtClean="0">
                <a:solidFill>
                  <a:schemeClr val="tx1">
                    <a:lumMod val="75000"/>
                    <a:lumOff val="25000"/>
                  </a:schemeClr>
                </a:solidFill>
                <a:latin typeface="Segoe UI" panose="020B0502040204020203" pitchFamily="34" charset="0"/>
                <a:ea typeface="Segoe UI" panose="020B0502040204020203" pitchFamily="34" charset="0"/>
                <a:cs typeface="Segoe UI" panose="020B0502040204020203" pitchFamily="34" charset="0"/>
              </a:rPr>
            </a:br>
            <a:endParaRPr lang="en-US" sz="1200" dirty="0" smtClean="0">
              <a:solidFill>
                <a:schemeClr val="tx1">
                  <a:lumMod val="75000"/>
                  <a:lumOff val="25000"/>
                </a:schemeClr>
              </a:solidFill>
              <a:latin typeface="Segoe UI" panose="020B0502040204020203" pitchFamily="34" charset="0"/>
              <a:ea typeface="Segoe UI" panose="020B0502040204020203" pitchFamily="34" charset="0"/>
              <a:cs typeface="Segoe UI" panose="020B0502040204020203" pitchFamily="34" charset="0"/>
            </a:endParaRPr>
          </a:p>
          <a:p>
            <a:pPr fontAlgn="base">
              <a:buFont typeface="Wingdings" panose="05000000000000000000" pitchFamily="2" charset="2"/>
              <a:buChar char="§"/>
            </a:pPr>
            <a:r>
              <a:rPr lang="en-US" sz="1200" b="1" dirty="0" smtClean="0">
                <a:solidFill>
                  <a:schemeClr val="tx2">
                    <a:lumMod val="60000"/>
                    <a:lumOff val="40000"/>
                  </a:schemeClr>
                </a:solidFill>
                <a:latin typeface="Segoe UI" panose="020B0502040204020203" pitchFamily="34" charset="0"/>
                <a:ea typeface="Segoe UI" panose="020B0502040204020203" pitchFamily="34" charset="0"/>
                <a:cs typeface="Segoe UI" panose="020B0502040204020203" pitchFamily="34" charset="0"/>
              </a:rPr>
              <a:t> </a:t>
            </a:r>
            <a:r>
              <a:rPr lang="en-US" sz="1200" b="1" dirty="0" err="1" smtClean="0">
                <a:solidFill>
                  <a:schemeClr val="tx2">
                    <a:lumMod val="60000"/>
                    <a:lumOff val="40000"/>
                  </a:schemeClr>
                </a:solidFill>
                <a:latin typeface="Segoe UI" panose="020B0502040204020203" pitchFamily="34" charset="0"/>
                <a:ea typeface="Segoe UI" panose="020B0502040204020203" pitchFamily="34" charset="0"/>
                <a:cs typeface="Segoe UI" panose="020B0502040204020203" pitchFamily="34" charset="0"/>
              </a:rPr>
              <a:t>Simplicité</a:t>
            </a:r>
            <a:r>
              <a:rPr lang="en-US" sz="1200" b="1" dirty="0" smtClean="0">
                <a:solidFill>
                  <a:schemeClr val="tx2">
                    <a:lumMod val="60000"/>
                    <a:lumOff val="40000"/>
                  </a:schemeClr>
                </a:solidFill>
                <a:latin typeface="Segoe UI" panose="020B0502040204020203" pitchFamily="34" charset="0"/>
                <a:ea typeface="Segoe UI" panose="020B0502040204020203" pitchFamily="34" charset="0"/>
                <a:cs typeface="Segoe UI" panose="020B0502040204020203" pitchFamily="34" charset="0"/>
              </a:rPr>
              <a:t>: </a:t>
            </a:r>
            <a:r>
              <a:rPr lang="en-US" sz="1200" dirty="0" smtClean="0">
                <a:solidFill>
                  <a:schemeClr val="tx1">
                    <a:lumMod val="75000"/>
                    <a:lumOff val="25000"/>
                  </a:schemeClr>
                </a:solidFill>
                <a:latin typeface="Segoe UI" panose="020B0502040204020203" pitchFamily="34" charset="0"/>
                <a:ea typeface="Segoe UI" panose="020B0502040204020203" pitchFamily="34" charset="0"/>
                <a:cs typeface="Segoe UI" panose="020B0502040204020203" pitchFamily="34" charset="0"/>
              </a:rPr>
              <a:t>Le concept </a:t>
            </a:r>
            <a:r>
              <a:rPr lang="en-US" sz="1200" dirty="0" err="1" smtClean="0">
                <a:solidFill>
                  <a:schemeClr val="tx1">
                    <a:lumMod val="75000"/>
                    <a:lumOff val="25000"/>
                  </a:schemeClr>
                </a:solidFill>
                <a:latin typeface="Segoe UI" panose="020B0502040204020203" pitchFamily="34" charset="0"/>
                <a:ea typeface="Segoe UI" panose="020B0502040204020203" pitchFamily="34" charset="0"/>
                <a:cs typeface="Segoe UI" panose="020B0502040204020203" pitchFamily="34" charset="0"/>
              </a:rPr>
              <a:t>associé</a:t>
            </a:r>
            <a:r>
              <a:rPr lang="en-US" sz="1200" dirty="0" smtClean="0">
                <a:solidFill>
                  <a:schemeClr val="tx1">
                    <a:lumMod val="75000"/>
                    <a:lumOff val="25000"/>
                  </a:schemeClr>
                </a:solidFill>
                <a:latin typeface="Segoe UI" panose="020B0502040204020203" pitchFamily="34" charset="0"/>
                <a:ea typeface="Segoe UI" panose="020B0502040204020203" pitchFamily="34" charset="0"/>
                <a:cs typeface="Segoe UI" panose="020B0502040204020203" pitchFamily="34" charset="0"/>
              </a:rPr>
              <a:t> à </a:t>
            </a:r>
            <a:r>
              <a:rPr lang="en-US" sz="1200" dirty="0" err="1" smtClean="0">
                <a:solidFill>
                  <a:schemeClr val="tx1">
                    <a:lumMod val="75000"/>
                    <a:lumOff val="25000"/>
                  </a:schemeClr>
                </a:solidFill>
                <a:latin typeface="Segoe UI" panose="020B0502040204020203" pitchFamily="34" charset="0"/>
                <a:ea typeface="Segoe UI" panose="020B0502040204020203" pitchFamily="34" charset="0"/>
                <a:cs typeface="Segoe UI" panose="020B0502040204020203" pitchFamily="34" charset="0"/>
              </a:rPr>
              <a:t>chaque</a:t>
            </a:r>
            <a:r>
              <a:rPr lang="en-US" sz="1200" dirty="0" smtClean="0">
                <a:solidFill>
                  <a:schemeClr val="tx1">
                    <a:lumMod val="75000"/>
                    <a:lumOff val="25000"/>
                  </a:schemeClr>
                </a:solidFill>
                <a:latin typeface="Segoe UI" panose="020B0502040204020203" pitchFamily="34" charset="0"/>
                <a:ea typeface="Segoe UI" panose="020B0502040204020203" pitchFamily="34" charset="0"/>
                <a:cs typeface="Segoe UI" panose="020B0502040204020203" pitchFamily="34" charset="0"/>
              </a:rPr>
              <a:t> </a:t>
            </a:r>
            <a:r>
              <a:rPr lang="en-US" sz="1200" dirty="0" err="1" smtClean="0">
                <a:solidFill>
                  <a:schemeClr val="tx1">
                    <a:lumMod val="75000"/>
                    <a:lumOff val="25000"/>
                  </a:schemeClr>
                </a:solidFill>
                <a:latin typeface="Segoe UI" panose="020B0502040204020203" pitchFamily="34" charset="0"/>
                <a:ea typeface="Segoe UI" panose="020B0502040204020203" pitchFamily="34" charset="0"/>
                <a:cs typeface="Segoe UI" panose="020B0502040204020203" pitchFamily="34" charset="0"/>
              </a:rPr>
              <a:t>indicateur</a:t>
            </a:r>
            <a:r>
              <a:rPr lang="en-US" sz="1200" dirty="0" smtClean="0">
                <a:solidFill>
                  <a:schemeClr val="tx1">
                    <a:lumMod val="75000"/>
                    <a:lumOff val="25000"/>
                  </a:schemeClr>
                </a:solidFill>
                <a:latin typeface="Segoe UI" panose="020B0502040204020203" pitchFamily="34" charset="0"/>
                <a:ea typeface="Segoe UI" panose="020B0502040204020203" pitchFamily="34" charset="0"/>
                <a:cs typeface="Segoe UI" panose="020B0502040204020203" pitchFamily="34" charset="0"/>
              </a:rPr>
              <a:t> </a:t>
            </a:r>
            <a:r>
              <a:rPr lang="en-US" sz="1200" dirty="0" err="1" smtClean="0">
                <a:solidFill>
                  <a:schemeClr val="tx1">
                    <a:lumMod val="75000"/>
                    <a:lumOff val="25000"/>
                  </a:schemeClr>
                </a:solidFill>
                <a:latin typeface="Segoe UI" panose="020B0502040204020203" pitchFamily="34" charset="0"/>
                <a:ea typeface="Segoe UI" panose="020B0502040204020203" pitchFamily="34" charset="0"/>
                <a:cs typeface="Segoe UI" panose="020B0502040204020203" pitchFamily="34" charset="0"/>
              </a:rPr>
              <a:t>devrait</a:t>
            </a:r>
            <a:r>
              <a:rPr lang="en-US" sz="1200" dirty="0" smtClean="0">
                <a:solidFill>
                  <a:schemeClr val="tx1">
                    <a:lumMod val="75000"/>
                    <a:lumOff val="25000"/>
                  </a:schemeClr>
                </a:solidFill>
                <a:latin typeface="Segoe UI" panose="020B0502040204020203" pitchFamily="34" charset="0"/>
                <a:ea typeface="Segoe UI" panose="020B0502040204020203" pitchFamily="34" charset="0"/>
                <a:cs typeface="Segoe UI" panose="020B0502040204020203" pitchFamily="34" charset="0"/>
              </a:rPr>
              <a:t> </a:t>
            </a:r>
            <a:r>
              <a:rPr lang="en-US" sz="1200" dirty="0" err="1" smtClean="0">
                <a:solidFill>
                  <a:schemeClr val="tx1">
                    <a:lumMod val="75000"/>
                    <a:lumOff val="25000"/>
                  </a:schemeClr>
                </a:solidFill>
                <a:latin typeface="Segoe UI" panose="020B0502040204020203" pitchFamily="34" charset="0"/>
                <a:ea typeface="Segoe UI" panose="020B0502040204020203" pitchFamily="34" charset="0"/>
                <a:cs typeface="Segoe UI" panose="020B0502040204020203" pitchFamily="34" charset="0"/>
              </a:rPr>
              <a:t>être</a:t>
            </a:r>
            <a:r>
              <a:rPr lang="en-US" sz="1200" dirty="0" smtClean="0">
                <a:solidFill>
                  <a:schemeClr val="tx1">
                    <a:lumMod val="75000"/>
                    <a:lumOff val="25000"/>
                  </a:schemeClr>
                </a:solidFill>
                <a:latin typeface="Segoe UI" panose="020B0502040204020203" pitchFamily="34" charset="0"/>
                <a:ea typeface="Segoe UI" panose="020B0502040204020203" pitchFamily="34" charset="0"/>
                <a:cs typeface="Segoe UI" panose="020B0502040204020203" pitchFamily="34" charset="0"/>
              </a:rPr>
              <a:t> simple et facile à </a:t>
            </a:r>
            <a:r>
              <a:rPr lang="en-US" sz="1200" dirty="0" err="1" smtClean="0">
                <a:solidFill>
                  <a:schemeClr val="tx1">
                    <a:lumMod val="75000"/>
                    <a:lumOff val="25000"/>
                  </a:schemeClr>
                </a:solidFill>
                <a:latin typeface="Segoe UI" panose="020B0502040204020203" pitchFamily="34" charset="0"/>
                <a:ea typeface="Segoe UI" panose="020B0502040204020203" pitchFamily="34" charset="0"/>
                <a:cs typeface="Segoe UI" panose="020B0502040204020203" pitchFamily="34" charset="0"/>
              </a:rPr>
              <a:t>comprendre</a:t>
            </a:r>
            <a:r>
              <a:rPr lang="en-US" sz="1200" dirty="0" smtClean="0">
                <a:solidFill>
                  <a:schemeClr val="tx1">
                    <a:lumMod val="75000"/>
                    <a:lumOff val="25000"/>
                  </a:schemeClr>
                </a:solidFill>
                <a:latin typeface="Segoe UI" panose="020B0502040204020203" pitchFamily="34" charset="0"/>
                <a:ea typeface="Segoe UI" panose="020B0502040204020203" pitchFamily="34" charset="0"/>
                <a:cs typeface="Segoe UI" panose="020B0502040204020203" pitchFamily="34" charset="0"/>
              </a:rPr>
              <a:t> pour les </a:t>
            </a:r>
            <a:r>
              <a:rPr lang="en-US" sz="1200" dirty="0" err="1" smtClean="0">
                <a:solidFill>
                  <a:schemeClr val="tx1">
                    <a:lumMod val="75000"/>
                    <a:lumOff val="25000"/>
                  </a:schemeClr>
                </a:solidFill>
                <a:latin typeface="Segoe UI" panose="020B0502040204020203" pitchFamily="34" charset="0"/>
                <a:ea typeface="Segoe UI" panose="020B0502040204020203" pitchFamily="34" charset="0"/>
                <a:cs typeface="Segoe UI" panose="020B0502040204020203" pitchFamily="34" charset="0"/>
              </a:rPr>
              <a:t>acteurs</a:t>
            </a:r>
            <a:r>
              <a:rPr lang="en-US" sz="1200" dirty="0" smtClean="0">
                <a:solidFill>
                  <a:schemeClr val="tx1">
                    <a:lumMod val="75000"/>
                    <a:lumOff val="25000"/>
                  </a:schemeClr>
                </a:solidFill>
                <a:latin typeface="Segoe UI" panose="020B0502040204020203" pitchFamily="34" charset="0"/>
                <a:ea typeface="Segoe UI" panose="020B0502040204020203" pitchFamily="34" charset="0"/>
                <a:cs typeface="Segoe UI" panose="020B0502040204020203" pitchFamily="34" charset="0"/>
              </a:rPr>
              <a:t> </a:t>
            </a:r>
            <a:r>
              <a:rPr lang="en-US" sz="1200" dirty="0" err="1" smtClean="0">
                <a:solidFill>
                  <a:schemeClr val="tx1">
                    <a:lumMod val="75000"/>
                    <a:lumOff val="25000"/>
                  </a:schemeClr>
                </a:solidFill>
                <a:latin typeface="Segoe UI" panose="020B0502040204020203" pitchFamily="34" charset="0"/>
                <a:ea typeface="Segoe UI" panose="020B0502040204020203" pitchFamily="34" charset="0"/>
                <a:cs typeface="Segoe UI" panose="020B0502040204020203" pitchFamily="34" charset="0"/>
              </a:rPr>
              <a:t>urbains</a:t>
            </a:r>
            <a:r>
              <a:rPr lang="en-US" sz="1200" dirty="0" smtClean="0">
                <a:solidFill>
                  <a:schemeClr val="tx1">
                    <a:lumMod val="75000"/>
                    <a:lumOff val="25000"/>
                  </a:schemeClr>
                </a:solidFill>
                <a:latin typeface="Segoe UI" panose="020B0502040204020203" pitchFamily="34" charset="0"/>
                <a:ea typeface="Segoe UI" panose="020B0502040204020203" pitchFamily="34" charset="0"/>
                <a:cs typeface="Segoe UI" panose="020B0502040204020203" pitchFamily="34" charset="0"/>
              </a:rPr>
              <a:t>. </a:t>
            </a:r>
            <a:br>
              <a:rPr lang="en-US" sz="1200" dirty="0" smtClean="0">
                <a:solidFill>
                  <a:schemeClr val="tx1">
                    <a:lumMod val="75000"/>
                    <a:lumOff val="25000"/>
                  </a:schemeClr>
                </a:solidFill>
                <a:latin typeface="Segoe UI" panose="020B0502040204020203" pitchFamily="34" charset="0"/>
                <a:ea typeface="Segoe UI" panose="020B0502040204020203" pitchFamily="34" charset="0"/>
                <a:cs typeface="Segoe UI" panose="020B0502040204020203" pitchFamily="34" charset="0"/>
              </a:rPr>
            </a:br>
            <a:endParaRPr lang="en-US" sz="1200" dirty="0" smtClean="0">
              <a:solidFill>
                <a:schemeClr val="tx1">
                  <a:lumMod val="75000"/>
                  <a:lumOff val="25000"/>
                </a:schemeClr>
              </a:solidFill>
              <a:latin typeface="Segoe UI" panose="020B0502040204020203" pitchFamily="34" charset="0"/>
              <a:ea typeface="Segoe UI" panose="020B0502040204020203" pitchFamily="34" charset="0"/>
              <a:cs typeface="Segoe UI" panose="020B0502040204020203" pitchFamily="34" charset="0"/>
            </a:endParaRPr>
          </a:p>
          <a:p>
            <a:pPr fontAlgn="base">
              <a:buFont typeface="Wingdings" panose="05000000000000000000" pitchFamily="2" charset="2"/>
              <a:buChar char="§"/>
            </a:pPr>
            <a:r>
              <a:rPr lang="en-US" sz="1200" b="1" dirty="0" smtClean="0">
                <a:solidFill>
                  <a:schemeClr val="tx2">
                    <a:lumMod val="60000"/>
                    <a:lumOff val="40000"/>
                  </a:schemeClr>
                </a:solidFill>
                <a:latin typeface="Segoe UI" panose="020B0502040204020203" pitchFamily="34" charset="0"/>
                <a:ea typeface="Segoe UI" panose="020B0502040204020203" pitchFamily="34" charset="0"/>
                <a:cs typeface="Segoe UI" panose="020B0502040204020203" pitchFamily="34" charset="0"/>
              </a:rPr>
              <a:t> </a:t>
            </a:r>
            <a:r>
              <a:rPr lang="en-US" sz="1200" b="1" dirty="0" err="1" smtClean="0">
                <a:solidFill>
                  <a:schemeClr val="tx2">
                    <a:lumMod val="60000"/>
                    <a:lumOff val="40000"/>
                  </a:schemeClr>
                </a:solidFill>
                <a:latin typeface="Segoe UI" panose="020B0502040204020203" pitchFamily="34" charset="0"/>
                <a:ea typeface="Segoe UI" panose="020B0502040204020203" pitchFamily="34" charset="0"/>
                <a:cs typeface="Segoe UI" panose="020B0502040204020203" pitchFamily="34" charset="0"/>
              </a:rPr>
              <a:t>Actualité</a:t>
            </a:r>
            <a:r>
              <a:rPr lang="en-US" sz="1200" b="1" dirty="0" smtClean="0">
                <a:solidFill>
                  <a:schemeClr val="tx2">
                    <a:lumMod val="60000"/>
                    <a:lumOff val="40000"/>
                  </a:schemeClr>
                </a:solidFill>
                <a:latin typeface="Segoe UI" panose="020B0502040204020203" pitchFamily="34" charset="0"/>
                <a:ea typeface="Segoe UI" panose="020B0502040204020203" pitchFamily="34" charset="0"/>
                <a:cs typeface="Segoe UI" panose="020B0502040204020203" pitchFamily="34" charset="0"/>
              </a:rPr>
              <a:t>:</a:t>
            </a:r>
            <a:r>
              <a:rPr lang="en-US" sz="1200" b="1" dirty="0" smtClean="0">
                <a:solidFill>
                  <a:schemeClr val="tx1">
                    <a:lumMod val="75000"/>
                    <a:lumOff val="25000"/>
                  </a:schemeClr>
                </a:solidFill>
                <a:latin typeface="Segoe UI" panose="020B0502040204020203" pitchFamily="34" charset="0"/>
                <a:ea typeface="Segoe UI" panose="020B0502040204020203" pitchFamily="34" charset="0"/>
                <a:cs typeface="Segoe UI" panose="020B0502040204020203" pitchFamily="34" charset="0"/>
              </a:rPr>
              <a:t> </a:t>
            </a:r>
            <a:r>
              <a:rPr lang="en-US" sz="1200" dirty="0" smtClean="0">
                <a:solidFill>
                  <a:schemeClr val="tx1">
                    <a:lumMod val="75000"/>
                    <a:lumOff val="25000"/>
                  </a:schemeClr>
                </a:solidFill>
                <a:latin typeface="Segoe UI" panose="020B0502040204020203" pitchFamily="34" charset="0"/>
                <a:ea typeface="Segoe UI" panose="020B0502040204020203" pitchFamily="34" charset="0"/>
                <a:cs typeface="Segoe UI" panose="020B0502040204020203" pitchFamily="34" charset="0"/>
              </a:rPr>
              <a:t>Ce </a:t>
            </a:r>
            <a:r>
              <a:rPr lang="en-US" sz="1200" dirty="0" err="1" smtClean="0">
                <a:solidFill>
                  <a:schemeClr val="tx1">
                    <a:lumMod val="75000"/>
                    <a:lumOff val="25000"/>
                  </a:schemeClr>
                </a:solidFill>
                <a:latin typeface="Segoe UI" panose="020B0502040204020203" pitchFamily="34" charset="0"/>
                <a:ea typeface="Segoe UI" panose="020B0502040204020203" pitchFamily="34" charset="0"/>
                <a:cs typeface="Segoe UI" panose="020B0502040204020203" pitchFamily="34" charset="0"/>
              </a:rPr>
              <a:t>principe</a:t>
            </a:r>
            <a:r>
              <a:rPr lang="en-US" sz="1200" dirty="0" smtClean="0">
                <a:solidFill>
                  <a:schemeClr val="tx1">
                    <a:lumMod val="75000"/>
                    <a:lumOff val="25000"/>
                  </a:schemeClr>
                </a:solidFill>
                <a:latin typeface="Segoe UI" panose="020B0502040204020203" pitchFamily="34" charset="0"/>
                <a:ea typeface="Segoe UI" panose="020B0502040204020203" pitchFamily="34" charset="0"/>
                <a:cs typeface="Segoe UI" panose="020B0502040204020203" pitchFamily="34" charset="0"/>
              </a:rPr>
              <a:t> </a:t>
            </a:r>
            <a:r>
              <a:rPr lang="en-US" sz="1200" dirty="0" err="1" smtClean="0">
                <a:solidFill>
                  <a:schemeClr val="tx1">
                    <a:lumMod val="75000"/>
                    <a:lumOff val="25000"/>
                  </a:schemeClr>
                </a:solidFill>
                <a:latin typeface="Segoe UI" panose="020B0502040204020203" pitchFamily="34" charset="0"/>
                <a:ea typeface="Segoe UI" panose="020B0502040204020203" pitchFamily="34" charset="0"/>
                <a:cs typeface="Segoe UI" panose="020B0502040204020203" pitchFamily="34" charset="0"/>
              </a:rPr>
              <a:t>renvoie</a:t>
            </a:r>
            <a:r>
              <a:rPr lang="en-US" sz="1200" dirty="0" smtClean="0">
                <a:solidFill>
                  <a:schemeClr val="tx1">
                    <a:lumMod val="75000"/>
                    <a:lumOff val="25000"/>
                  </a:schemeClr>
                </a:solidFill>
                <a:latin typeface="Segoe UI" panose="020B0502040204020203" pitchFamily="34" charset="0"/>
                <a:ea typeface="Segoe UI" panose="020B0502040204020203" pitchFamily="34" charset="0"/>
                <a:cs typeface="Segoe UI" panose="020B0502040204020203" pitchFamily="34" charset="0"/>
              </a:rPr>
              <a:t> à la </a:t>
            </a:r>
            <a:r>
              <a:rPr lang="en-US" sz="1200" dirty="0" err="1" smtClean="0">
                <a:solidFill>
                  <a:schemeClr val="tx1">
                    <a:lumMod val="75000"/>
                    <a:lumOff val="25000"/>
                  </a:schemeClr>
                </a:solidFill>
                <a:latin typeface="Segoe UI" panose="020B0502040204020203" pitchFamily="34" charset="0"/>
                <a:ea typeface="Segoe UI" panose="020B0502040204020203" pitchFamily="34" charset="0"/>
                <a:cs typeface="Segoe UI" panose="020B0502040204020203" pitchFamily="34" charset="0"/>
              </a:rPr>
              <a:t>capacité</a:t>
            </a:r>
            <a:r>
              <a:rPr lang="en-US" sz="1200" baseline="0" dirty="0" smtClean="0">
                <a:solidFill>
                  <a:schemeClr val="tx1">
                    <a:lumMod val="75000"/>
                    <a:lumOff val="25000"/>
                  </a:schemeClr>
                </a:solidFill>
                <a:latin typeface="Segoe UI" panose="020B0502040204020203" pitchFamily="34" charset="0"/>
                <a:ea typeface="Segoe UI" panose="020B0502040204020203" pitchFamily="34" charset="0"/>
                <a:cs typeface="Segoe UI" panose="020B0502040204020203" pitchFamily="34" charset="0"/>
              </a:rPr>
              <a:t> de </a:t>
            </a:r>
            <a:r>
              <a:rPr lang="en-US" sz="1200" baseline="0" dirty="0" err="1" smtClean="0">
                <a:solidFill>
                  <a:schemeClr val="tx1">
                    <a:lumMod val="75000"/>
                    <a:lumOff val="25000"/>
                  </a:schemeClr>
                </a:solidFill>
                <a:latin typeface="Segoe UI" panose="020B0502040204020203" pitchFamily="34" charset="0"/>
                <a:ea typeface="Segoe UI" panose="020B0502040204020203" pitchFamily="34" charset="0"/>
                <a:cs typeface="Segoe UI" panose="020B0502040204020203" pitchFamily="34" charset="0"/>
              </a:rPr>
              <a:t>produire</a:t>
            </a:r>
            <a:r>
              <a:rPr lang="en-US" sz="1200" baseline="0" dirty="0" smtClean="0">
                <a:solidFill>
                  <a:schemeClr val="tx1">
                    <a:lumMod val="75000"/>
                    <a:lumOff val="25000"/>
                  </a:schemeClr>
                </a:solidFill>
                <a:latin typeface="Segoe UI" panose="020B0502040204020203" pitchFamily="34" charset="0"/>
                <a:ea typeface="Segoe UI" panose="020B0502040204020203" pitchFamily="34" charset="0"/>
                <a:cs typeface="Segoe UI" panose="020B0502040204020203" pitchFamily="34" charset="0"/>
              </a:rPr>
              <a:t> des IFP </a:t>
            </a:r>
            <a:r>
              <a:rPr lang="en-US" sz="1200" dirty="0" err="1" smtClean="0">
                <a:solidFill>
                  <a:schemeClr val="tx1">
                    <a:lumMod val="75000"/>
                    <a:lumOff val="25000"/>
                  </a:schemeClr>
                </a:solidFill>
                <a:latin typeface="Segoe UI" panose="020B0502040204020203" pitchFamily="34" charset="0"/>
                <a:ea typeface="Segoe UI" panose="020B0502040204020203" pitchFamily="34" charset="0"/>
                <a:cs typeface="Segoe UI" panose="020B0502040204020203" pitchFamily="34" charset="0"/>
              </a:rPr>
              <a:t>concernant</a:t>
            </a:r>
            <a:r>
              <a:rPr lang="en-US" sz="1200" dirty="0" smtClean="0">
                <a:solidFill>
                  <a:schemeClr val="tx1">
                    <a:lumMod val="75000"/>
                    <a:lumOff val="25000"/>
                  </a:schemeClr>
                </a:solidFill>
                <a:latin typeface="Segoe UI" panose="020B0502040204020203" pitchFamily="34" charset="0"/>
                <a:ea typeface="Segoe UI" panose="020B0502040204020203" pitchFamily="34" charset="0"/>
                <a:cs typeface="Segoe UI" panose="020B0502040204020203" pitchFamily="34" charset="0"/>
              </a:rPr>
              <a:t> les questions qui se font jour </a:t>
            </a:r>
            <a:r>
              <a:rPr lang="en-US" sz="1200" dirty="0" err="1" smtClean="0">
                <a:solidFill>
                  <a:schemeClr val="tx1">
                    <a:lumMod val="75000"/>
                    <a:lumOff val="25000"/>
                  </a:schemeClr>
                </a:solidFill>
                <a:latin typeface="Segoe UI" panose="020B0502040204020203" pitchFamily="34" charset="0"/>
                <a:ea typeface="Segoe UI" panose="020B0502040204020203" pitchFamily="34" charset="0"/>
                <a:cs typeface="Segoe UI" panose="020B0502040204020203" pitchFamily="34" charset="0"/>
              </a:rPr>
              <a:t>dans</a:t>
            </a:r>
            <a:r>
              <a:rPr lang="en-US" sz="1200" dirty="0" smtClean="0">
                <a:solidFill>
                  <a:schemeClr val="tx1">
                    <a:lumMod val="75000"/>
                    <a:lumOff val="25000"/>
                  </a:schemeClr>
                </a:solidFill>
                <a:latin typeface="Segoe UI" panose="020B0502040204020203" pitchFamily="34" charset="0"/>
                <a:ea typeface="Segoe UI" panose="020B0502040204020203" pitchFamily="34" charset="0"/>
                <a:cs typeface="Segoe UI" panose="020B0502040204020203" pitchFamily="34" charset="0"/>
              </a:rPr>
              <a:t> </a:t>
            </a:r>
            <a:r>
              <a:rPr lang="en-US" sz="1200" dirty="0" err="1" smtClean="0">
                <a:solidFill>
                  <a:schemeClr val="tx1">
                    <a:lumMod val="75000"/>
                    <a:lumOff val="25000"/>
                  </a:schemeClr>
                </a:solidFill>
                <a:latin typeface="Segoe UI" panose="020B0502040204020203" pitchFamily="34" charset="0"/>
                <a:ea typeface="Segoe UI" panose="020B0502040204020203" pitchFamily="34" charset="0"/>
                <a:cs typeface="Segoe UI" panose="020B0502040204020203" pitchFamily="34" charset="0"/>
              </a:rPr>
              <a:t>l'édification</a:t>
            </a:r>
            <a:r>
              <a:rPr lang="en-US" sz="1200" baseline="0" dirty="0" smtClean="0">
                <a:solidFill>
                  <a:schemeClr val="tx1">
                    <a:lumMod val="75000"/>
                    <a:lumOff val="25000"/>
                  </a:schemeClr>
                </a:solidFill>
                <a:latin typeface="Segoe UI" panose="020B0502040204020203" pitchFamily="34" charset="0"/>
                <a:ea typeface="Segoe UI" panose="020B0502040204020203" pitchFamily="34" charset="0"/>
                <a:cs typeface="Segoe UI" panose="020B0502040204020203" pitchFamily="34" charset="0"/>
              </a:rPr>
              <a:t> des </a:t>
            </a:r>
            <a:r>
              <a:rPr lang="en-US" sz="1200" baseline="0" dirty="0" err="1" smtClean="0">
                <a:solidFill>
                  <a:schemeClr val="tx1">
                    <a:lumMod val="75000"/>
                    <a:lumOff val="25000"/>
                  </a:schemeClr>
                </a:solidFill>
                <a:latin typeface="Segoe UI" panose="020B0502040204020203" pitchFamily="34" charset="0"/>
                <a:ea typeface="Segoe UI" panose="020B0502040204020203" pitchFamily="34" charset="0"/>
                <a:cs typeface="Segoe UI" panose="020B0502040204020203" pitchFamily="34" charset="0"/>
              </a:rPr>
              <a:t>villes</a:t>
            </a:r>
            <a:r>
              <a:rPr lang="en-US" sz="1200" baseline="0" dirty="0" smtClean="0">
                <a:solidFill>
                  <a:schemeClr val="tx1">
                    <a:lumMod val="75000"/>
                    <a:lumOff val="25000"/>
                  </a:schemeClr>
                </a:solidFill>
                <a:latin typeface="Segoe UI" panose="020B0502040204020203" pitchFamily="34" charset="0"/>
                <a:ea typeface="Segoe UI" panose="020B0502040204020203" pitchFamily="34" charset="0"/>
                <a:cs typeface="Segoe UI" panose="020B0502040204020203" pitchFamily="34" charset="0"/>
              </a:rPr>
              <a:t/>
            </a:r>
            <a:br>
              <a:rPr lang="en-US" sz="1200" baseline="0" dirty="0" smtClean="0">
                <a:solidFill>
                  <a:schemeClr val="tx1">
                    <a:lumMod val="75000"/>
                    <a:lumOff val="25000"/>
                  </a:schemeClr>
                </a:solidFill>
                <a:latin typeface="Segoe UI" panose="020B0502040204020203" pitchFamily="34" charset="0"/>
                <a:ea typeface="Segoe UI" panose="020B0502040204020203" pitchFamily="34" charset="0"/>
                <a:cs typeface="Segoe UI" panose="020B0502040204020203" pitchFamily="34" charset="0"/>
              </a:rPr>
            </a:br>
            <a:r>
              <a:rPr lang="en-US" sz="1200" baseline="0" dirty="0" smtClean="0">
                <a:solidFill>
                  <a:schemeClr val="tx1">
                    <a:lumMod val="75000"/>
                    <a:lumOff val="25000"/>
                  </a:schemeClr>
                </a:solidFill>
                <a:latin typeface="Segoe UI" panose="020B0502040204020203" pitchFamily="34" charset="0"/>
                <a:ea typeface="Segoe UI" panose="020B0502040204020203" pitchFamily="34" charset="0"/>
                <a:cs typeface="Segoe UI" panose="020B0502040204020203" pitchFamily="34" charset="0"/>
              </a:rPr>
              <a:t>   </a:t>
            </a:r>
            <a:r>
              <a:rPr lang="en-US" sz="1200" baseline="0" dirty="0" err="1" smtClean="0">
                <a:solidFill>
                  <a:schemeClr val="tx1">
                    <a:lumMod val="75000"/>
                    <a:lumOff val="25000"/>
                  </a:schemeClr>
                </a:solidFill>
                <a:latin typeface="Segoe UI" panose="020B0502040204020203" pitchFamily="34" charset="0"/>
                <a:ea typeface="Segoe UI" panose="020B0502040204020203" pitchFamily="34" charset="0"/>
                <a:cs typeface="Segoe UI" panose="020B0502040204020203" pitchFamily="34" charset="0"/>
              </a:rPr>
              <a:t>intelligentes</a:t>
            </a:r>
            <a:r>
              <a:rPr lang="en-US" sz="1200" baseline="0" dirty="0" smtClean="0">
                <a:solidFill>
                  <a:schemeClr val="tx1">
                    <a:lumMod val="75000"/>
                    <a:lumOff val="25000"/>
                  </a:schemeClr>
                </a:solidFill>
                <a:latin typeface="Segoe UI" panose="020B0502040204020203" pitchFamily="34" charset="0"/>
                <a:ea typeface="Segoe UI" panose="020B0502040204020203" pitchFamily="34" charset="0"/>
                <a:cs typeface="Segoe UI" panose="020B0502040204020203" pitchFamily="34" charset="0"/>
              </a:rPr>
              <a:t> et durables</a:t>
            </a:r>
            <a:r>
              <a:rPr lang="en-US" sz="1200" dirty="0" smtClean="0">
                <a:solidFill>
                  <a:schemeClr val="tx1">
                    <a:lumMod val="75000"/>
                    <a:lumOff val="25000"/>
                  </a:schemeClr>
                </a:solidFill>
                <a:latin typeface="Segoe UI" panose="020B0502040204020203" pitchFamily="34" charset="0"/>
                <a:ea typeface="Segoe UI" panose="020B0502040204020203" pitchFamily="34" charset="0"/>
                <a:cs typeface="Segoe UI" panose="020B0502040204020203" pitchFamily="34" charset="0"/>
              </a:rPr>
              <a: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s-ES_tradnl" dirty="0" smtClean="0">
              <a:solidFill>
                <a:schemeClr val="bg1"/>
              </a:solidFill>
              <a:latin typeface="Segoe UI" panose="020B0502040204020203" pitchFamily="34" charset="0"/>
              <a:ea typeface="Segoe UI" panose="020B0502040204020203" pitchFamily="34" charset="0"/>
              <a:cs typeface="Segoe UI" panose="020B0502040204020203" pitchFamily="34" charset="0"/>
            </a:endParaRPr>
          </a:p>
          <a:p>
            <a:endParaRPr lang="es-ES_tradnl" dirty="0"/>
          </a:p>
        </p:txBody>
      </p:sp>
      <p:sp>
        <p:nvSpPr>
          <p:cNvPr id="4" name="Slide Number Placeholder 3"/>
          <p:cNvSpPr>
            <a:spLocks noGrp="1"/>
          </p:cNvSpPr>
          <p:nvPr>
            <p:ph type="sldNum" sz="quarter" idx="10"/>
          </p:nvPr>
        </p:nvSpPr>
        <p:spPr/>
        <p:txBody>
          <a:bodyPr/>
          <a:lstStyle/>
          <a:p>
            <a:fld id="{3858A5C2-D2A0-45CE-A5DC-2274D3AE8381}" type="slidenum">
              <a:rPr lang="es-ES_tradnl" smtClean="0"/>
              <a:t>10</a:t>
            </a:fld>
            <a:endParaRPr lang="es-ES_tradnl"/>
          </a:p>
        </p:txBody>
      </p:sp>
    </p:spTree>
    <p:extLst>
      <p:ext uri="{BB962C8B-B14F-4D97-AF65-F5344CB8AC3E}">
        <p14:creationId xmlns:p14="http://schemas.microsoft.com/office/powerpoint/2010/main" val="145054410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BCD7E8BF-8033-4799-ABA6-673929CB1C93}" type="slidenum">
              <a:rPr lang="es-ES_tradnl" smtClean="0"/>
              <a:t>11</a:t>
            </a:fld>
            <a:endParaRPr lang="es-ES_tradnl"/>
          </a:p>
        </p:txBody>
      </p:sp>
    </p:spTree>
    <p:extLst>
      <p:ext uri="{BB962C8B-B14F-4D97-AF65-F5344CB8AC3E}">
        <p14:creationId xmlns:p14="http://schemas.microsoft.com/office/powerpoint/2010/main" val="151742869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CD7E8BF-8033-4799-ABA6-673929CB1C93}" type="slidenum">
              <a:rPr lang="es-ES_tradnl" smtClean="0"/>
              <a:t>12</a:t>
            </a:fld>
            <a:endParaRPr lang="es-ES_tradnl"/>
          </a:p>
        </p:txBody>
      </p:sp>
    </p:spTree>
    <p:extLst>
      <p:ext uri="{BB962C8B-B14F-4D97-AF65-F5344CB8AC3E}">
        <p14:creationId xmlns:p14="http://schemas.microsoft.com/office/powerpoint/2010/main" val="224072664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BCD7E8BF-8033-4799-ABA6-673929CB1C93}" type="slidenum">
              <a:rPr lang="es-ES_tradnl" smtClean="0"/>
              <a:t>13</a:t>
            </a:fld>
            <a:endParaRPr lang="es-ES_tradnl"/>
          </a:p>
        </p:txBody>
      </p:sp>
    </p:spTree>
    <p:extLst>
      <p:ext uri="{BB962C8B-B14F-4D97-AF65-F5344CB8AC3E}">
        <p14:creationId xmlns:p14="http://schemas.microsoft.com/office/powerpoint/2010/main" val="297940020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b="0" i="0" kern="1200" baseline="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3858A5C2-D2A0-45CE-A5DC-2274D3AE8381}" type="slidenum">
              <a:rPr lang="es-ES_tradnl" smtClean="0"/>
              <a:t>14</a:t>
            </a:fld>
            <a:endParaRPr lang="es-ES_tradnl"/>
          </a:p>
        </p:txBody>
      </p:sp>
    </p:spTree>
    <p:extLst>
      <p:ext uri="{BB962C8B-B14F-4D97-AF65-F5344CB8AC3E}">
        <p14:creationId xmlns:p14="http://schemas.microsoft.com/office/powerpoint/2010/main" val="402137825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BCD7E8BF-8033-4799-ABA6-673929CB1C93}" type="slidenum">
              <a:rPr lang="es-ES_tradnl" smtClean="0"/>
              <a:t>15</a:t>
            </a:fld>
            <a:endParaRPr lang="es-ES_tradnl"/>
          </a:p>
        </p:txBody>
      </p:sp>
    </p:spTree>
    <p:extLst>
      <p:ext uri="{BB962C8B-B14F-4D97-AF65-F5344CB8AC3E}">
        <p14:creationId xmlns:p14="http://schemas.microsoft.com/office/powerpoint/2010/main" val="217952743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CD7E8BF-8033-4799-ABA6-673929CB1C93}" type="slidenum">
              <a:rPr lang="es-ES_tradnl" smtClean="0"/>
              <a:t>16</a:t>
            </a:fld>
            <a:endParaRPr lang="es-ES_tradnl"/>
          </a:p>
        </p:txBody>
      </p:sp>
    </p:spTree>
    <p:extLst>
      <p:ext uri="{BB962C8B-B14F-4D97-AF65-F5344CB8AC3E}">
        <p14:creationId xmlns:p14="http://schemas.microsoft.com/office/powerpoint/2010/main" val="171223423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CD7E8BF-8033-4799-ABA6-673929CB1C93}" type="slidenum">
              <a:rPr lang="es-ES_tradnl" smtClean="0"/>
              <a:t>17</a:t>
            </a:fld>
            <a:endParaRPr lang="es-ES_tradnl"/>
          </a:p>
        </p:txBody>
      </p:sp>
    </p:spTree>
    <p:extLst>
      <p:ext uri="{BB962C8B-B14F-4D97-AF65-F5344CB8AC3E}">
        <p14:creationId xmlns:p14="http://schemas.microsoft.com/office/powerpoint/2010/main" val="31181058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BCD7E8BF-8033-4799-ABA6-673929CB1C93}" type="slidenum">
              <a:rPr lang="es-ES_tradnl" smtClean="0"/>
              <a:t>18</a:t>
            </a:fld>
            <a:endParaRPr lang="es-ES_tradnl"/>
          </a:p>
        </p:txBody>
      </p:sp>
    </p:spTree>
    <p:extLst>
      <p:ext uri="{BB962C8B-B14F-4D97-AF65-F5344CB8AC3E}">
        <p14:creationId xmlns:p14="http://schemas.microsoft.com/office/powerpoint/2010/main" val="270003782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BCD7E8BF-8033-4799-ABA6-673929CB1C93}" type="slidenum">
              <a:rPr lang="es-ES_tradnl" smtClean="0"/>
              <a:t>19</a:t>
            </a:fld>
            <a:endParaRPr lang="es-ES_tradnl"/>
          </a:p>
        </p:txBody>
      </p:sp>
    </p:spTree>
    <p:extLst>
      <p:ext uri="{BB962C8B-B14F-4D97-AF65-F5344CB8AC3E}">
        <p14:creationId xmlns:p14="http://schemas.microsoft.com/office/powerpoint/2010/main" val="397463857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DF996A4-968D-4FA7-A625-7DD5FD0F28B4}" type="slidenum">
              <a:rPr lang="es-ES_tradnl" smtClean="0"/>
              <a:t>2</a:t>
            </a:fld>
            <a:endParaRPr lang="es-ES_tradnl" dirty="0"/>
          </a:p>
        </p:txBody>
      </p:sp>
    </p:spTree>
    <p:extLst>
      <p:ext uri="{BB962C8B-B14F-4D97-AF65-F5344CB8AC3E}">
        <p14:creationId xmlns:p14="http://schemas.microsoft.com/office/powerpoint/2010/main" val="367816783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BCD7E8BF-8033-4799-ABA6-673929CB1C93}" type="slidenum">
              <a:rPr lang="es-ES_tradnl" smtClean="0"/>
              <a:t>20</a:t>
            </a:fld>
            <a:endParaRPr lang="es-ES_tradnl"/>
          </a:p>
        </p:txBody>
      </p:sp>
    </p:spTree>
    <p:extLst>
      <p:ext uri="{BB962C8B-B14F-4D97-AF65-F5344CB8AC3E}">
        <p14:creationId xmlns:p14="http://schemas.microsoft.com/office/powerpoint/2010/main" val="74771150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BCD7E8BF-8033-4799-ABA6-673929CB1C93}" type="slidenum">
              <a:rPr lang="es-ES_tradnl" smtClean="0"/>
              <a:t>21</a:t>
            </a:fld>
            <a:endParaRPr lang="es-ES_tradnl"/>
          </a:p>
        </p:txBody>
      </p:sp>
    </p:spTree>
    <p:extLst>
      <p:ext uri="{BB962C8B-B14F-4D97-AF65-F5344CB8AC3E}">
        <p14:creationId xmlns:p14="http://schemas.microsoft.com/office/powerpoint/2010/main" val="363578324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BCD7E8BF-8033-4799-ABA6-673929CB1C93}" type="slidenum">
              <a:rPr lang="es-ES_tradnl" smtClean="0"/>
              <a:t>22</a:t>
            </a:fld>
            <a:endParaRPr lang="es-ES_tradnl"/>
          </a:p>
        </p:txBody>
      </p:sp>
    </p:spTree>
    <p:extLst>
      <p:ext uri="{BB962C8B-B14F-4D97-AF65-F5344CB8AC3E}">
        <p14:creationId xmlns:p14="http://schemas.microsoft.com/office/powerpoint/2010/main" val="244115485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BCD7E8BF-8033-4799-ABA6-673929CB1C93}" type="slidenum">
              <a:rPr lang="es-ES_tradnl" smtClean="0"/>
              <a:t>23</a:t>
            </a:fld>
            <a:endParaRPr lang="es-ES_tradnl"/>
          </a:p>
        </p:txBody>
      </p:sp>
    </p:spTree>
    <p:extLst>
      <p:ext uri="{BB962C8B-B14F-4D97-AF65-F5344CB8AC3E}">
        <p14:creationId xmlns:p14="http://schemas.microsoft.com/office/powerpoint/2010/main" val="9836989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BCD7E8BF-8033-4799-ABA6-673929CB1C93}" type="slidenum">
              <a:rPr lang="es-ES_tradnl" smtClean="0"/>
              <a:t>24</a:t>
            </a:fld>
            <a:endParaRPr lang="es-ES_tradnl"/>
          </a:p>
        </p:txBody>
      </p:sp>
    </p:spTree>
    <p:extLst>
      <p:ext uri="{BB962C8B-B14F-4D97-AF65-F5344CB8AC3E}">
        <p14:creationId xmlns:p14="http://schemas.microsoft.com/office/powerpoint/2010/main" val="410713456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BCD7E8BF-8033-4799-ABA6-673929CB1C93}" type="slidenum">
              <a:rPr lang="es-ES_tradnl" smtClean="0"/>
              <a:t>25</a:t>
            </a:fld>
            <a:endParaRPr lang="es-ES_tradnl"/>
          </a:p>
        </p:txBody>
      </p:sp>
    </p:spTree>
    <p:extLst>
      <p:ext uri="{BB962C8B-B14F-4D97-AF65-F5344CB8AC3E}">
        <p14:creationId xmlns:p14="http://schemas.microsoft.com/office/powerpoint/2010/main" val="298109277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BCD7E8BF-8033-4799-ABA6-673929CB1C93}" type="slidenum">
              <a:rPr lang="es-ES_tradnl" smtClean="0"/>
              <a:t>26</a:t>
            </a:fld>
            <a:endParaRPr lang="es-ES_tradnl"/>
          </a:p>
        </p:txBody>
      </p:sp>
    </p:spTree>
    <p:extLst>
      <p:ext uri="{BB962C8B-B14F-4D97-AF65-F5344CB8AC3E}">
        <p14:creationId xmlns:p14="http://schemas.microsoft.com/office/powerpoint/2010/main" val="143431248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2EF8FE5-CC6A-4D8B-B315-7D63070FA11F}" type="slidenum">
              <a:rPr lang="es-ES_tradnl" smtClean="0"/>
              <a:t>3</a:t>
            </a:fld>
            <a:endParaRPr lang="es-ES_tradnl"/>
          </a:p>
        </p:txBody>
      </p:sp>
    </p:spTree>
    <p:extLst>
      <p:ext uri="{BB962C8B-B14F-4D97-AF65-F5344CB8AC3E}">
        <p14:creationId xmlns:p14="http://schemas.microsoft.com/office/powerpoint/2010/main" val="83687197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BCD7E8BF-8033-4799-ABA6-673929CB1C93}" type="slidenum">
              <a:rPr lang="es-ES_tradnl" smtClean="0"/>
              <a:t>4</a:t>
            </a:fld>
            <a:endParaRPr lang="es-ES_tradnl"/>
          </a:p>
        </p:txBody>
      </p:sp>
    </p:spTree>
    <p:extLst>
      <p:ext uri="{BB962C8B-B14F-4D97-AF65-F5344CB8AC3E}">
        <p14:creationId xmlns:p14="http://schemas.microsoft.com/office/powerpoint/2010/main" val="333919733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BCD7E8BF-8033-4799-ABA6-673929CB1C93}" type="slidenum">
              <a:rPr lang="es-ES_tradnl" smtClean="0"/>
              <a:t>5</a:t>
            </a:fld>
            <a:endParaRPr lang="es-ES_tradnl"/>
          </a:p>
        </p:txBody>
      </p:sp>
    </p:spTree>
    <p:extLst>
      <p:ext uri="{BB962C8B-B14F-4D97-AF65-F5344CB8AC3E}">
        <p14:creationId xmlns:p14="http://schemas.microsoft.com/office/powerpoint/2010/main" val="176491733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BCD7E8BF-8033-4799-ABA6-673929CB1C93}" type="slidenum">
              <a:rPr lang="es-ES_tradnl" smtClean="0"/>
              <a:t>6</a:t>
            </a:fld>
            <a:endParaRPr lang="es-ES_tradnl"/>
          </a:p>
        </p:txBody>
      </p:sp>
    </p:spTree>
    <p:extLst>
      <p:ext uri="{BB962C8B-B14F-4D97-AF65-F5344CB8AC3E}">
        <p14:creationId xmlns:p14="http://schemas.microsoft.com/office/powerpoint/2010/main" val="302960697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BCD7E8BF-8033-4799-ABA6-673929CB1C93}" type="slidenum">
              <a:rPr lang="es-ES_tradnl" smtClean="0"/>
              <a:t>7</a:t>
            </a:fld>
            <a:endParaRPr lang="es-ES_tradnl"/>
          </a:p>
        </p:txBody>
      </p:sp>
    </p:spTree>
    <p:extLst>
      <p:ext uri="{BB962C8B-B14F-4D97-AF65-F5344CB8AC3E}">
        <p14:creationId xmlns:p14="http://schemas.microsoft.com/office/powerpoint/2010/main" val="396920462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baseline="0" noProof="0" dirty="0" smtClean="0"/>
          </a:p>
        </p:txBody>
      </p:sp>
      <p:sp>
        <p:nvSpPr>
          <p:cNvPr id="4" name="Slide Number Placeholder 3"/>
          <p:cNvSpPr>
            <a:spLocks noGrp="1"/>
          </p:cNvSpPr>
          <p:nvPr>
            <p:ph type="sldNum" sz="quarter" idx="10"/>
          </p:nvPr>
        </p:nvSpPr>
        <p:spPr/>
        <p:txBody>
          <a:bodyPr/>
          <a:lstStyle/>
          <a:p>
            <a:fld id="{B1F09C2B-8D66-4659-ACDF-6C8509E14DCA}" type="slidenum">
              <a:rPr lang="es-ES_tradnl" smtClean="0"/>
              <a:t>8</a:t>
            </a:fld>
            <a:endParaRPr lang="es-ES_tradnl"/>
          </a:p>
        </p:txBody>
      </p:sp>
    </p:spTree>
    <p:extLst>
      <p:ext uri="{BB962C8B-B14F-4D97-AF65-F5344CB8AC3E}">
        <p14:creationId xmlns:p14="http://schemas.microsoft.com/office/powerpoint/2010/main" val="211016432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BCD7E8BF-8033-4799-ABA6-673929CB1C93}" type="slidenum">
              <a:rPr lang="es-ES_tradnl" smtClean="0"/>
              <a:t>9</a:t>
            </a:fld>
            <a:endParaRPr lang="es-ES_tradnl"/>
          </a:p>
        </p:txBody>
      </p:sp>
    </p:spTree>
    <p:extLst>
      <p:ext uri="{BB962C8B-B14F-4D97-AF65-F5344CB8AC3E}">
        <p14:creationId xmlns:p14="http://schemas.microsoft.com/office/powerpoint/2010/main" val="285587383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bg1">
                    <a:lumMod val="9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6" name="Slide Number Placeholder 5"/>
          <p:cNvSpPr>
            <a:spLocks noGrp="1"/>
          </p:cNvSpPr>
          <p:nvPr>
            <p:ph type="sldNum" sz="quarter" idx="12"/>
          </p:nvPr>
        </p:nvSpPr>
        <p:spPr/>
        <p:txBody>
          <a:bodyPr/>
          <a:lstStyle/>
          <a:p>
            <a:fld id="{283C63E4-F9BE-C24A-B4FF-309EB18BA564}" type="slidenum">
              <a:rPr lang="en-US" smtClean="0"/>
              <a:t>‹#›</a:t>
            </a:fld>
            <a:endParaRPr lang="en-US"/>
          </a:p>
        </p:txBody>
      </p:sp>
    </p:spTree>
    <p:extLst>
      <p:ext uri="{BB962C8B-B14F-4D97-AF65-F5344CB8AC3E}">
        <p14:creationId xmlns:p14="http://schemas.microsoft.com/office/powerpoint/2010/main" val="135750689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Slide Number Placeholder 5"/>
          <p:cNvSpPr>
            <a:spLocks noGrp="1"/>
          </p:cNvSpPr>
          <p:nvPr>
            <p:ph type="sldNum" sz="quarter" idx="12"/>
          </p:nvPr>
        </p:nvSpPr>
        <p:spPr/>
        <p:txBody>
          <a:bodyPr/>
          <a:lstStyle/>
          <a:p>
            <a:fld id="{283C63E4-F9BE-C24A-B4FF-309EB18BA564}" type="slidenum">
              <a:rPr lang="en-US" smtClean="0"/>
              <a:t>‹#›</a:t>
            </a:fld>
            <a:endParaRPr lang="en-US"/>
          </a:p>
        </p:txBody>
      </p:sp>
    </p:spTree>
    <p:extLst>
      <p:ext uri="{BB962C8B-B14F-4D97-AF65-F5344CB8AC3E}">
        <p14:creationId xmlns:p14="http://schemas.microsoft.com/office/powerpoint/2010/main" val="201293261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582083"/>
            <a:ext cx="2743200" cy="525991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09600" y="582083"/>
            <a:ext cx="8026400" cy="525991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Slide Number Placeholder 5"/>
          <p:cNvSpPr>
            <a:spLocks noGrp="1"/>
          </p:cNvSpPr>
          <p:nvPr>
            <p:ph type="sldNum" sz="quarter" idx="12"/>
          </p:nvPr>
        </p:nvSpPr>
        <p:spPr/>
        <p:txBody>
          <a:bodyPr/>
          <a:lstStyle/>
          <a:p>
            <a:fld id="{283C63E4-F9BE-C24A-B4FF-309EB18BA564}" type="slidenum">
              <a:rPr lang="en-US" smtClean="0"/>
              <a:t>‹#›</a:t>
            </a:fld>
            <a:endParaRPr lang="en-US"/>
          </a:p>
        </p:txBody>
      </p:sp>
    </p:spTree>
    <p:extLst>
      <p:ext uri="{BB962C8B-B14F-4D97-AF65-F5344CB8AC3E}">
        <p14:creationId xmlns:p14="http://schemas.microsoft.com/office/powerpoint/2010/main" val="411103745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Slide Number Placeholder 5"/>
          <p:cNvSpPr>
            <a:spLocks noGrp="1"/>
          </p:cNvSpPr>
          <p:nvPr>
            <p:ph type="sldNum" sz="quarter" idx="12"/>
          </p:nvPr>
        </p:nvSpPr>
        <p:spPr/>
        <p:txBody>
          <a:bodyPr/>
          <a:lstStyle/>
          <a:p>
            <a:fld id="{283C63E4-F9BE-C24A-B4FF-309EB18BA564}" type="slidenum">
              <a:rPr lang="en-US" smtClean="0"/>
              <a:t>‹#›</a:t>
            </a:fld>
            <a:endParaRPr lang="en-US"/>
          </a:p>
        </p:txBody>
      </p:sp>
    </p:spTree>
    <p:extLst>
      <p:ext uri="{BB962C8B-B14F-4D97-AF65-F5344CB8AC3E}">
        <p14:creationId xmlns:p14="http://schemas.microsoft.com/office/powerpoint/2010/main" val="254994462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bg1">
                    <a:lumMod val="9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6" name="Slide Number Placeholder 5"/>
          <p:cNvSpPr>
            <a:spLocks noGrp="1"/>
          </p:cNvSpPr>
          <p:nvPr>
            <p:ph type="sldNum" sz="quarter" idx="12"/>
          </p:nvPr>
        </p:nvSpPr>
        <p:spPr/>
        <p:txBody>
          <a:bodyPr/>
          <a:lstStyle/>
          <a:p>
            <a:fld id="{283C63E4-F9BE-C24A-B4FF-309EB18BA564}" type="slidenum">
              <a:rPr lang="en-US" smtClean="0"/>
              <a:t>‹#›</a:t>
            </a:fld>
            <a:endParaRPr lang="en-US"/>
          </a:p>
        </p:txBody>
      </p:sp>
    </p:spTree>
    <p:extLst>
      <p:ext uri="{BB962C8B-B14F-4D97-AF65-F5344CB8AC3E}">
        <p14:creationId xmlns:p14="http://schemas.microsoft.com/office/powerpoint/2010/main" val="370245923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09600" y="1600200"/>
            <a:ext cx="5384800" cy="426296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97600" y="1600200"/>
            <a:ext cx="5384800" cy="426296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Slide Number Placeholder 6"/>
          <p:cNvSpPr>
            <a:spLocks noGrp="1"/>
          </p:cNvSpPr>
          <p:nvPr>
            <p:ph type="sldNum" sz="quarter" idx="12"/>
          </p:nvPr>
        </p:nvSpPr>
        <p:spPr/>
        <p:txBody>
          <a:bodyPr/>
          <a:lstStyle/>
          <a:p>
            <a:fld id="{283C63E4-F9BE-C24A-B4FF-309EB18BA564}" type="slidenum">
              <a:rPr lang="en-US" smtClean="0"/>
              <a:t>‹#›</a:t>
            </a:fld>
            <a:endParaRPr lang="en-US"/>
          </a:p>
        </p:txBody>
      </p:sp>
    </p:spTree>
    <p:extLst>
      <p:ext uri="{BB962C8B-B14F-4D97-AF65-F5344CB8AC3E}">
        <p14:creationId xmlns:p14="http://schemas.microsoft.com/office/powerpoint/2010/main" val="219045681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09600" y="2174875"/>
            <a:ext cx="5386917" cy="3688292"/>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93368" y="2174875"/>
            <a:ext cx="5389033" cy="3688292"/>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9" name="Slide Number Placeholder 8"/>
          <p:cNvSpPr>
            <a:spLocks noGrp="1"/>
          </p:cNvSpPr>
          <p:nvPr>
            <p:ph type="sldNum" sz="quarter" idx="12"/>
          </p:nvPr>
        </p:nvSpPr>
        <p:spPr/>
        <p:txBody>
          <a:bodyPr/>
          <a:lstStyle/>
          <a:p>
            <a:fld id="{283C63E4-F9BE-C24A-B4FF-309EB18BA564}" type="slidenum">
              <a:rPr lang="en-US" smtClean="0"/>
              <a:t>‹#›</a:t>
            </a:fld>
            <a:endParaRPr lang="en-US"/>
          </a:p>
        </p:txBody>
      </p:sp>
    </p:spTree>
    <p:extLst>
      <p:ext uri="{BB962C8B-B14F-4D97-AF65-F5344CB8AC3E}">
        <p14:creationId xmlns:p14="http://schemas.microsoft.com/office/powerpoint/2010/main" val="301355274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5" name="Slide Number Placeholder 4"/>
          <p:cNvSpPr>
            <a:spLocks noGrp="1"/>
          </p:cNvSpPr>
          <p:nvPr>
            <p:ph type="sldNum" sz="quarter" idx="12"/>
          </p:nvPr>
        </p:nvSpPr>
        <p:spPr/>
        <p:txBody>
          <a:bodyPr/>
          <a:lstStyle/>
          <a:p>
            <a:fld id="{283C63E4-F9BE-C24A-B4FF-309EB18BA564}" type="slidenum">
              <a:rPr lang="en-US" smtClean="0"/>
              <a:t>‹#›</a:t>
            </a:fld>
            <a:endParaRPr lang="en-US"/>
          </a:p>
        </p:txBody>
      </p:sp>
    </p:spTree>
    <p:extLst>
      <p:ext uri="{BB962C8B-B14F-4D97-AF65-F5344CB8AC3E}">
        <p14:creationId xmlns:p14="http://schemas.microsoft.com/office/powerpoint/2010/main" val="42152327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283C63E4-F9BE-C24A-B4FF-309EB18BA564}" type="slidenum">
              <a:rPr lang="en-US" smtClean="0"/>
              <a:t>‹#›</a:t>
            </a:fld>
            <a:endParaRPr lang="en-US"/>
          </a:p>
        </p:txBody>
      </p:sp>
    </p:spTree>
    <p:extLst>
      <p:ext uri="{BB962C8B-B14F-4D97-AF65-F5344CB8AC3E}">
        <p14:creationId xmlns:p14="http://schemas.microsoft.com/office/powerpoint/2010/main" val="21383743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603250"/>
            <a:ext cx="4011084" cy="831850"/>
          </a:xfrm>
        </p:spPr>
        <p:txBody>
          <a:bodyPr anchor="b"/>
          <a:lstStyle>
            <a:lvl1pPr algn="l">
              <a:defRPr sz="2000" b="1"/>
            </a:lvl1pPr>
          </a:lstStyle>
          <a:p>
            <a:r>
              <a:rPr lang="en-US" smtClean="0"/>
              <a:t>Click to edit Master title style</a:t>
            </a:r>
            <a:endParaRPr lang="en-US" dirty="0"/>
          </a:p>
        </p:txBody>
      </p:sp>
      <p:sp>
        <p:nvSpPr>
          <p:cNvPr id="3" name="Content Placeholder 2"/>
          <p:cNvSpPr>
            <a:spLocks noGrp="1"/>
          </p:cNvSpPr>
          <p:nvPr>
            <p:ph idx="1"/>
          </p:nvPr>
        </p:nvSpPr>
        <p:spPr>
          <a:xfrm>
            <a:off x="4766733" y="603251"/>
            <a:ext cx="6815667" cy="512233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09601" y="1435101"/>
            <a:ext cx="4011084" cy="429048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7" name="Slide Number Placeholder 6"/>
          <p:cNvSpPr>
            <a:spLocks noGrp="1"/>
          </p:cNvSpPr>
          <p:nvPr>
            <p:ph type="sldNum" sz="quarter" idx="12"/>
          </p:nvPr>
        </p:nvSpPr>
        <p:spPr/>
        <p:txBody>
          <a:bodyPr/>
          <a:lstStyle/>
          <a:p>
            <a:fld id="{283C63E4-F9BE-C24A-B4FF-309EB18BA564}" type="slidenum">
              <a:rPr lang="en-US" smtClean="0"/>
              <a:t>‹#›</a:t>
            </a:fld>
            <a:endParaRPr lang="en-US"/>
          </a:p>
        </p:txBody>
      </p:sp>
    </p:spTree>
    <p:extLst>
      <p:ext uri="{BB962C8B-B14F-4D97-AF65-F5344CB8AC3E}">
        <p14:creationId xmlns:p14="http://schemas.microsoft.com/office/powerpoint/2010/main" val="9782410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2389717" y="5367338"/>
            <a:ext cx="7315200" cy="50641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7" name="Slide Number Placeholder 6"/>
          <p:cNvSpPr>
            <a:spLocks noGrp="1"/>
          </p:cNvSpPr>
          <p:nvPr>
            <p:ph type="sldNum" sz="quarter" idx="12"/>
          </p:nvPr>
        </p:nvSpPr>
        <p:spPr/>
        <p:txBody>
          <a:bodyPr/>
          <a:lstStyle/>
          <a:p>
            <a:fld id="{283C63E4-F9BE-C24A-B4FF-309EB18BA564}" type="slidenum">
              <a:rPr lang="en-US" smtClean="0"/>
              <a:t>‹#›</a:t>
            </a:fld>
            <a:endParaRPr lang="en-US"/>
          </a:p>
        </p:txBody>
      </p:sp>
    </p:spTree>
    <p:extLst>
      <p:ext uri="{BB962C8B-B14F-4D97-AF65-F5344CB8AC3E}">
        <p14:creationId xmlns:p14="http://schemas.microsoft.com/office/powerpoint/2010/main" val="269405959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570972"/>
            <a:ext cx="10972800" cy="1143000"/>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09600" y="1968501"/>
            <a:ext cx="10972800" cy="3831167"/>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Slide Number Placeholder 5"/>
          <p:cNvSpPr>
            <a:spLocks noGrp="1"/>
          </p:cNvSpPr>
          <p:nvPr>
            <p:ph type="sldNum" sz="quarter" idx="4"/>
          </p:nvPr>
        </p:nvSpPr>
        <p:spPr>
          <a:xfrm>
            <a:off x="4673600" y="6176434"/>
            <a:ext cx="2844800" cy="365125"/>
          </a:xfrm>
          <a:prstGeom prst="rect">
            <a:avLst/>
          </a:prstGeom>
        </p:spPr>
        <p:txBody>
          <a:bodyPr vert="horz" lIns="91440" tIns="45720" rIns="91440" bIns="45720" rtlCol="0" anchor="ctr"/>
          <a:lstStyle>
            <a:lvl1pPr algn="ctr">
              <a:defRPr sz="1200">
                <a:solidFill>
                  <a:schemeClr val="bg1">
                    <a:lumMod val="65000"/>
                  </a:schemeClr>
                </a:solidFill>
              </a:defRPr>
            </a:lvl1pPr>
          </a:lstStyle>
          <a:p>
            <a:fld id="{283C63E4-F9BE-C24A-B4FF-309EB18BA564}" type="slidenum">
              <a:rPr lang="en-US" smtClean="0"/>
              <a:pPr/>
              <a:t>‹#›</a:t>
            </a:fld>
            <a:endParaRPr lang="en-US" dirty="0"/>
          </a:p>
        </p:txBody>
      </p:sp>
    </p:spTree>
    <p:extLst>
      <p:ext uri="{BB962C8B-B14F-4D97-AF65-F5344CB8AC3E}">
        <p14:creationId xmlns:p14="http://schemas.microsoft.com/office/powerpoint/2010/main" val="346863883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b="1" i="0" kern="1200">
          <a:solidFill>
            <a:schemeClr val="bg1"/>
          </a:solidFill>
          <a:latin typeface="Calibri"/>
          <a:ea typeface="+mj-ea"/>
          <a:cs typeface="Calibri"/>
        </a:defRPr>
      </a:lvl1pPr>
    </p:titleStyle>
    <p:bodyStyle>
      <a:lvl1pPr marL="342900" indent="-342900" algn="l" defTabSz="457200" rtl="0" eaLnBrk="1" latinLnBrk="0" hangingPunct="1">
        <a:spcBef>
          <a:spcPct val="20000"/>
        </a:spcBef>
        <a:buFont typeface="Arial"/>
        <a:buChar char="•"/>
        <a:defRPr sz="3200" kern="1200">
          <a:solidFill>
            <a:schemeClr val="bg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bg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bg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bg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bg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8" Type="http://schemas.openxmlformats.org/officeDocument/2006/relationships/image" Target="../media/image11.jpeg"/><Relationship Id="rId13" Type="http://schemas.openxmlformats.org/officeDocument/2006/relationships/image" Target="../media/image16.jpeg"/><Relationship Id="rId18" Type="http://schemas.openxmlformats.org/officeDocument/2006/relationships/image" Target="../media/image21.png"/><Relationship Id="rId3" Type="http://schemas.openxmlformats.org/officeDocument/2006/relationships/image" Target="../media/image6.jpeg"/><Relationship Id="rId7" Type="http://schemas.openxmlformats.org/officeDocument/2006/relationships/image" Target="../media/image10.gif"/><Relationship Id="rId12" Type="http://schemas.openxmlformats.org/officeDocument/2006/relationships/image" Target="../media/image15.jpeg"/><Relationship Id="rId17" Type="http://schemas.openxmlformats.org/officeDocument/2006/relationships/image" Target="../media/image20.jpeg"/><Relationship Id="rId2" Type="http://schemas.openxmlformats.org/officeDocument/2006/relationships/notesSlide" Target="../notesSlides/notesSlide4.xml"/><Relationship Id="rId16" Type="http://schemas.openxmlformats.org/officeDocument/2006/relationships/image" Target="../media/image19.jpeg"/><Relationship Id="rId1" Type="http://schemas.openxmlformats.org/officeDocument/2006/relationships/slideLayout" Target="../slideLayouts/slideLayout2.xml"/><Relationship Id="rId6" Type="http://schemas.openxmlformats.org/officeDocument/2006/relationships/image" Target="../media/image9.png"/><Relationship Id="rId11" Type="http://schemas.openxmlformats.org/officeDocument/2006/relationships/image" Target="../media/image14.jpeg"/><Relationship Id="rId5" Type="http://schemas.openxmlformats.org/officeDocument/2006/relationships/image" Target="../media/image8.jpeg"/><Relationship Id="rId15" Type="http://schemas.openxmlformats.org/officeDocument/2006/relationships/image" Target="../media/image18.png"/><Relationship Id="rId10" Type="http://schemas.openxmlformats.org/officeDocument/2006/relationships/image" Target="../media/image13.png"/><Relationship Id="rId19" Type="http://schemas.openxmlformats.org/officeDocument/2006/relationships/image" Target="../media/image3.png"/><Relationship Id="rId4" Type="http://schemas.openxmlformats.org/officeDocument/2006/relationships/image" Target="../media/image7.png"/><Relationship Id="rId9" Type="http://schemas.openxmlformats.org/officeDocument/2006/relationships/image" Target="../media/image12.png"/><Relationship Id="rId14" Type="http://schemas.openxmlformats.org/officeDocument/2006/relationships/image" Target="../media/image17.png"/></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hyperlink" Target="http://itu.int/go/U4SSC" TargetMode="External"/><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24.JPG"/><Relationship Id="rId5" Type="http://schemas.openxmlformats.org/officeDocument/2006/relationships/image" Target="../media/image23.JPG"/><Relationship Id="rId4" Type="http://schemas.openxmlformats.org/officeDocument/2006/relationships/image" Target="../media/image22.JPG"/></Relationships>
</file>

<file path=ppt/slides/_rels/slide7.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27.jpg"/></Relationships>
</file>

<file path=ppt/slides/_rels/slide9.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9.xml"/><Relationship Id="rId1" Type="http://schemas.openxmlformats.org/officeDocument/2006/relationships/slideLayout" Target="../slideLayouts/slideLayout2.xml"/><Relationship Id="rId5" Type="http://schemas.openxmlformats.org/officeDocument/2006/relationships/hyperlink" Target="http://itu.int/go/ITU-T-SSC" TargetMode="External"/><Relationship Id="rId4" Type="http://schemas.openxmlformats.org/officeDocument/2006/relationships/image" Target="../media/image2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110" y="0"/>
            <a:ext cx="12191999" cy="6858000"/>
          </a:xfrm>
          <a:prstGeom prst="rect">
            <a:avLst/>
          </a:prstGeom>
        </p:spPr>
      </p:pic>
      <p:sp>
        <p:nvSpPr>
          <p:cNvPr id="4" name="Title 3"/>
          <p:cNvSpPr>
            <a:spLocks noGrp="1"/>
          </p:cNvSpPr>
          <p:nvPr>
            <p:ph type="ctrTitle"/>
          </p:nvPr>
        </p:nvSpPr>
        <p:spPr>
          <a:xfrm>
            <a:off x="163641" y="342192"/>
            <a:ext cx="6885992" cy="1470025"/>
          </a:xfrm>
        </p:spPr>
        <p:txBody>
          <a:bodyPr>
            <a:normAutofit/>
          </a:bodyPr>
          <a:lstStyle/>
          <a:p>
            <a:r>
              <a:rPr lang="en-US" i="1" dirty="0">
                <a:solidFill>
                  <a:schemeClr val="bg1"/>
                </a:solidFill>
                <a:latin typeface="Bradley Hand ITC" panose="03070402050302030203" pitchFamily="66" charset="0"/>
              </a:rPr>
              <a:t> </a:t>
            </a:r>
            <a:r>
              <a:rPr lang="en-US" sz="4000" i="1" dirty="0" err="1" smtClean="0">
                <a:solidFill>
                  <a:schemeClr val="bg1"/>
                </a:solidFill>
                <a:latin typeface="Segoe Script" panose="020B0504020000000003" pitchFamily="34" charset="0"/>
              </a:rPr>
              <a:t>Rendre</a:t>
            </a:r>
            <a:r>
              <a:rPr lang="en-US" sz="4000" i="1" dirty="0" smtClean="0">
                <a:solidFill>
                  <a:schemeClr val="bg1"/>
                </a:solidFill>
                <a:latin typeface="Segoe Script" panose="020B0504020000000003" pitchFamily="34" charset="0"/>
              </a:rPr>
              <a:t> </a:t>
            </a:r>
            <a:r>
              <a:rPr lang="en-US" sz="4000" i="1" dirty="0" err="1" smtClean="0">
                <a:solidFill>
                  <a:schemeClr val="bg1"/>
                </a:solidFill>
                <a:latin typeface="Segoe Script" panose="020B0504020000000003" pitchFamily="34" charset="0"/>
              </a:rPr>
              <a:t>nos</a:t>
            </a:r>
            <a:r>
              <a:rPr lang="en-US" sz="4000" i="1" dirty="0" smtClean="0">
                <a:solidFill>
                  <a:schemeClr val="bg1"/>
                </a:solidFill>
                <a:latin typeface="Segoe Script" panose="020B0504020000000003" pitchFamily="34" charset="0"/>
              </a:rPr>
              <a:t> </a:t>
            </a:r>
            <a:r>
              <a:rPr lang="fr-FR" sz="4000" i="1" dirty="0" smtClean="0">
                <a:latin typeface="Segoe Script" panose="020B0504020000000003" pitchFamily="34" charset="0"/>
              </a:rPr>
              <a:t>villes plus </a:t>
            </a:r>
            <a:r>
              <a:rPr lang="fr-FR" sz="4000" i="1" dirty="0">
                <a:latin typeface="Segoe Script" panose="020B0504020000000003" pitchFamily="34" charset="0"/>
              </a:rPr>
              <a:t>intelligentes et durables </a:t>
            </a:r>
            <a:endParaRPr lang="en-US" sz="4000" i="1" dirty="0">
              <a:solidFill>
                <a:schemeClr val="bg1"/>
              </a:solidFill>
              <a:latin typeface="Segoe Script" panose="020B0504020000000003" pitchFamily="34" charset="0"/>
              <a:ea typeface="Segoe UI" panose="020B0502040204020203" pitchFamily="34" charset="0"/>
              <a:cs typeface="Segoe UI" panose="020B0502040204020203" pitchFamily="34" charset="0"/>
            </a:endParaRPr>
          </a:p>
        </p:txBody>
      </p:sp>
      <p:pic>
        <p:nvPicPr>
          <p:cNvPr id="7" name="Picture 6"/>
          <p:cNvPicPr>
            <a:picLocks noChangeAspect="1"/>
          </p:cNvPicPr>
          <p:nvPr/>
        </p:nvPicPr>
        <p:blipFill rotWithShape="1">
          <a:blip r:embed="rId4">
            <a:extLst>
              <a:ext uri="{28A0092B-C50C-407E-A947-70E740481C1C}">
                <a14:useLocalDpi xmlns:a14="http://schemas.microsoft.com/office/drawing/2010/main" val="0"/>
              </a:ext>
            </a:extLst>
          </a:blip>
          <a:srcRect l="14679" t="15627" r="12381" b="9245"/>
          <a:stretch/>
        </p:blipFill>
        <p:spPr>
          <a:xfrm>
            <a:off x="8818419" y="3757451"/>
            <a:ext cx="1642909" cy="1692196"/>
          </a:xfrm>
          <a:prstGeom prst="rect">
            <a:avLst/>
          </a:prstGeom>
          <a:noFill/>
          <a:ln w="38100">
            <a:noFill/>
          </a:ln>
        </p:spPr>
      </p:pic>
    </p:spTree>
    <p:extLst>
      <p:ext uri="{BB962C8B-B14F-4D97-AF65-F5344CB8AC3E}">
        <p14:creationId xmlns:p14="http://schemas.microsoft.com/office/powerpoint/2010/main" val="354858213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609600" y="26845"/>
            <a:ext cx="10972800" cy="617537"/>
          </a:xfrm>
        </p:spPr>
        <p:txBody>
          <a:bodyPr>
            <a:noAutofit/>
          </a:bodyPr>
          <a:lstStyle/>
          <a:p>
            <a:r>
              <a:rPr lang="es-ES_tradnl" sz="3200" dirty="0" smtClean="0">
                <a:latin typeface="Segoe UI" panose="020B0502040204020203" pitchFamily="34" charset="0"/>
                <a:ea typeface="Segoe UI" panose="020B0502040204020203" pitchFamily="34" charset="0"/>
                <a:cs typeface="Segoe UI" panose="020B0502040204020203" pitchFamily="34" charset="0"/>
              </a:rPr>
              <a:t>Structure des IFP</a:t>
            </a:r>
            <a:endParaRPr lang="es-ES_tradnl" sz="3200" dirty="0">
              <a:latin typeface="Segoe UI" panose="020B0502040204020203" pitchFamily="34" charset="0"/>
              <a:ea typeface="Segoe UI" panose="020B0502040204020203" pitchFamily="34" charset="0"/>
              <a:cs typeface="Segoe UI" panose="020B0502040204020203" pitchFamily="34" charset="0"/>
            </a:endParaRPr>
          </a:p>
        </p:txBody>
      </p:sp>
      <p:sp>
        <p:nvSpPr>
          <p:cNvPr id="4" name="Rounded Rectangle 3"/>
          <p:cNvSpPr/>
          <p:nvPr/>
        </p:nvSpPr>
        <p:spPr>
          <a:xfrm>
            <a:off x="2173188" y="2805525"/>
            <a:ext cx="2406768" cy="576000"/>
          </a:xfrm>
          <a:prstGeom prst="roundRect">
            <a:avLst/>
          </a:prstGeom>
          <a:solidFill>
            <a:srgbClr val="47AAC5"/>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s-ES_tradnl" b="1" dirty="0" err="1" smtClean="0">
                <a:latin typeface="Segoe UI" panose="020B0502040204020203" pitchFamily="34" charset="0"/>
                <a:ea typeface="Segoe UI" panose="020B0502040204020203" pitchFamily="34" charset="0"/>
                <a:cs typeface="Segoe UI" panose="020B0502040204020203" pitchFamily="34" charset="0"/>
              </a:rPr>
              <a:t>Economie</a:t>
            </a:r>
            <a:endParaRPr lang="es-ES_tradnl" b="1" dirty="0">
              <a:latin typeface="Segoe UI" panose="020B0502040204020203" pitchFamily="34" charset="0"/>
              <a:ea typeface="Segoe UI" panose="020B0502040204020203" pitchFamily="34" charset="0"/>
              <a:cs typeface="Segoe UI" panose="020B0502040204020203" pitchFamily="34" charset="0"/>
            </a:endParaRPr>
          </a:p>
        </p:txBody>
      </p:sp>
      <p:sp>
        <p:nvSpPr>
          <p:cNvPr id="7" name="Rounded Rectangle 6"/>
          <p:cNvSpPr/>
          <p:nvPr/>
        </p:nvSpPr>
        <p:spPr>
          <a:xfrm>
            <a:off x="2173187" y="3601121"/>
            <a:ext cx="2672190" cy="2577747"/>
          </a:xfrm>
          <a:prstGeom prst="roundRect">
            <a:avLst/>
          </a:prstGeom>
          <a:solidFill>
            <a:srgbClr val="6DBCD1"/>
          </a:solidFill>
        </p:spPr>
        <p:style>
          <a:lnRef idx="1">
            <a:schemeClr val="accent1"/>
          </a:lnRef>
          <a:fillRef idx="3">
            <a:schemeClr val="accent1"/>
          </a:fillRef>
          <a:effectRef idx="2">
            <a:schemeClr val="accent1"/>
          </a:effectRef>
          <a:fontRef idx="minor">
            <a:schemeClr val="lt1"/>
          </a:fontRef>
        </p:style>
        <p:txBody>
          <a:bodyPr rtlCol="0" anchor="ctr"/>
          <a:lstStyle/>
          <a:p>
            <a:pPr marL="285750" indent="-285750">
              <a:buFont typeface="Wingdings" panose="05000000000000000000" pitchFamily="2" charset="2"/>
              <a:buChar char="§"/>
            </a:pPr>
            <a:endParaRPr lang="fr-CH" sz="1400" dirty="0" smtClean="0">
              <a:latin typeface="Segoe UI" panose="020B0502040204020203" pitchFamily="34" charset="0"/>
              <a:ea typeface="Segoe UI" panose="020B0502040204020203" pitchFamily="34" charset="0"/>
              <a:cs typeface="Segoe UI" panose="020B0502040204020203" pitchFamily="34" charset="0"/>
            </a:endParaRPr>
          </a:p>
          <a:p>
            <a:pPr marL="285750" indent="-285750">
              <a:buFont typeface="Wingdings" panose="05000000000000000000" pitchFamily="2" charset="2"/>
              <a:buChar char="§"/>
            </a:pPr>
            <a:endParaRPr lang="fr-CH" sz="1400" dirty="0" smtClean="0">
              <a:latin typeface="Segoe UI" panose="020B0502040204020203" pitchFamily="34" charset="0"/>
              <a:ea typeface="Segoe UI" panose="020B0502040204020203" pitchFamily="34" charset="0"/>
              <a:cs typeface="Segoe UI" panose="020B0502040204020203" pitchFamily="34" charset="0"/>
            </a:endParaRPr>
          </a:p>
          <a:p>
            <a:pPr marL="285750" indent="-285750">
              <a:buFont typeface="Wingdings" panose="05000000000000000000" pitchFamily="2" charset="2"/>
              <a:buChar char="§"/>
            </a:pPr>
            <a:r>
              <a:rPr lang="fr-CH" sz="1400" dirty="0" smtClean="0">
                <a:latin typeface="Segoe UI" panose="020B0502040204020203" pitchFamily="34" charset="0"/>
                <a:ea typeface="Segoe UI" panose="020B0502040204020203" pitchFamily="34" charset="0"/>
                <a:cs typeface="Segoe UI" panose="020B0502040204020203" pitchFamily="34" charset="0"/>
              </a:rPr>
              <a:t>Infrastructure des TIC</a:t>
            </a:r>
          </a:p>
          <a:p>
            <a:pPr marL="285750" indent="-285750">
              <a:buFont typeface="Wingdings" panose="05000000000000000000" pitchFamily="2" charset="2"/>
              <a:buChar char="§"/>
            </a:pPr>
            <a:r>
              <a:rPr lang="fr-CH" sz="1400" dirty="0" smtClean="0">
                <a:latin typeface="Segoe UI" panose="020B0502040204020203" pitchFamily="34" charset="0"/>
                <a:ea typeface="Segoe UI" panose="020B0502040204020203" pitchFamily="34" charset="0"/>
                <a:cs typeface="Segoe UI" panose="020B0502040204020203" pitchFamily="34" charset="0"/>
              </a:rPr>
              <a:t>Eau et assainissement</a:t>
            </a:r>
          </a:p>
          <a:p>
            <a:pPr marL="285750" indent="-285750">
              <a:buFont typeface="Wingdings" panose="05000000000000000000" pitchFamily="2" charset="2"/>
              <a:buChar char="§"/>
            </a:pPr>
            <a:r>
              <a:rPr lang="fr-CH" sz="1400" dirty="0" smtClean="0">
                <a:latin typeface="Segoe UI" panose="020B0502040204020203" pitchFamily="34" charset="0"/>
                <a:ea typeface="Segoe UI" panose="020B0502040204020203" pitchFamily="34" charset="0"/>
                <a:cs typeface="Segoe UI" panose="020B0502040204020203" pitchFamily="34" charset="0"/>
              </a:rPr>
              <a:t>Drainage</a:t>
            </a:r>
          </a:p>
          <a:p>
            <a:pPr marL="285750" indent="-285750">
              <a:buFont typeface="Wingdings" panose="05000000000000000000" pitchFamily="2" charset="2"/>
              <a:buChar char="§"/>
            </a:pPr>
            <a:r>
              <a:rPr lang="fr-CH" sz="1400" dirty="0" smtClean="0">
                <a:latin typeface="Segoe UI" panose="020B0502040204020203" pitchFamily="34" charset="0"/>
                <a:ea typeface="Segoe UI" panose="020B0502040204020203" pitchFamily="34" charset="0"/>
                <a:cs typeface="Segoe UI" panose="020B0502040204020203" pitchFamily="34" charset="0"/>
              </a:rPr>
              <a:t>Approvisionnement en électricité </a:t>
            </a:r>
          </a:p>
          <a:p>
            <a:pPr marL="285750" indent="-285750">
              <a:buFont typeface="Wingdings" panose="05000000000000000000" pitchFamily="2" charset="2"/>
              <a:buChar char="§"/>
            </a:pPr>
            <a:r>
              <a:rPr lang="fr-CH" sz="1400" dirty="0" smtClean="0">
                <a:latin typeface="Segoe UI" panose="020B0502040204020203" pitchFamily="34" charset="0"/>
                <a:ea typeface="Segoe UI" panose="020B0502040204020203" pitchFamily="34" charset="0"/>
                <a:cs typeface="Segoe UI" panose="020B0502040204020203" pitchFamily="34" charset="0"/>
              </a:rPr>
              <a:t>Transport</a:t>
            </a:r>
          </a:p>
          <a:p>
            <a:pPr marL="285750" indent="-285750">
              <a:buFont typeface="Wingdings" panose="05000000000000000000" pitchFamily="2" charset="2"/>
              <a:buChar char="§"/>
            </a:pPr>
            <a:r>
              <a:rPr lang="fr-CH" sz="1400" dirty="0" smtClean="0">
                <a:latin typeface="Segoe UI" panose="020B0502040204020203" pitchFamily="34" charset="0"/>
                <a:ea typeface="Segoe UI" panose="020B0502040204020203" pitchFamily="34" charset="0"/>
                <a:cs typeface="Segoe UI" panose="020B0502040204020203" pitchFamily="34" charset="0"/>
              </a:rPr>
              <a:t>Secteur public</a:t>
            </a:r>
          </a:p>
          <a:p>
            <a:pPr marL="285750" indent="-285750">
              <a:buFont typeface="Wingdings" panose="05000000000000000000" pitchFamily="2" charset="2"/>
              <a:buChar char="§"/>
            </a:pPr>
            <a:r>
              <a:rPr lang="fr-CH" sz="1400" dirty="0" smtClean="0">
                <a:latin typeface="Segoe UI" panose="020B0502040204020203" pitchFamily="34" charset="0"/>
                <a:ea typeface="Segoe UI" panose="020B0502040204020203" pitchFamily="34" charset="0"/>
                <a:cs typeface="Segoe UI" panose="020B0502040204020203" pitchFamily="34" charset="0"/>
              </a:rPr>
              <a:t>Innovation</a:t>
            </a:r>
          </a:p>
          <a:p>
            <a:pPr marL="285750" indent="-285750">
              <a:buFont typeface="Wingdings" panose="05000000000000000000" pitchFamily="2" charset="2"/>
              <a:buChar char="§"/>
            </a:pPr>
            <a:r>
              <a:rPr lang="fr-CH" sz="1400" dirty="0" smtClean="0">
                <a:latin typeface="Segoe UI" panose="020B0502040204020203" pitchFamily="34" charset="0"/>
                <a:ea typeface="Segoe UI" panose="020B0502040204020203" pitchFamily="34" charset="0"/>
                <a:cs typeface="Segoe UI" panose="020B0502040204020203" pitchFamily="34" charset="0"/>
              </a:rPr>
              <a:t>Emploi</a:t>
            </a:r>
          </a:p>
          <a:p>
            <a:pPr marL="285750" indent="-285750">
              <a:buFont typeface="Wingdings" panose="05000000000000000000" pitchFamily="2" charset="2"/>
              <a:buChar char="§"/>
            </a:pPr>
            <a:r>
              <a:rPr lang="fr-CH" sz="1400" dirty="0" smtClean="0">
                <a:latin typeface="Segoe UI" panose="020B0502040204020203" pitchFamily="34" charset="0"/>
                <a:ea typeface="Segoe UI" panose="020B0502040204020203" pitchFamily="34" charset="0"/>
                <a:cs typeface="Segoe UI" panose="020B0502040204020203" pitchFamily="34" charset="0"/>
              </a:rPr>
              <a:t>Déchets</a:t>
            </a:r>
          </a:p>
          <a:p>
            <a:pPr marL="285750" indent="-285750">
              <a:buFont typeface="Wingdings" panose="05000000000000000000" pitchFamily="2" charset="2"/>
              <a:buChar char="§"/>
            </a:pPr>
            <a:r>
              <a:rPr lang="fr-CH" sz="1400" dirty="0" smtClean="0">
                <a:latin typeface="Segoe UI" panose="020B0502040204020203" pitchFamily="34" charset="0"/>
                <a:ea typeface="Segoe UI" panose="020B0502040204020203" pitchFamily="34" charset="0"/>
                <a:cs typeface="Segoe UI" panose="020B0502040204020203" pitchFamily="34" charset="0"/>
              </a:rPr>
              <a:t>Bâtiments</a:t>
            </a:r>
          </a:p>
          <a:p>
            <a:pPr marL="285750" indent="-285750">
              <a:buFont typeface="Wingdings" panose="05000000000000000000" pitchFamily="2" charset="2"/>
              <a:buChar char="§"/>
            </a:pPr>
            <a:r>
              <a:rPr lang="fr-CH" sz="1400" dirty="0" smtClean="0">
                <a:latin typeface="Segoe UI" panose="020B0502040204020203" pitchFamily="34" charset="0"/>
                <a:ea typeface="Segoe UI" panose="020B0502040204020203" pitchFamily="34" charset="0"/>
                <a:cs typeface="Segoe UI" panose="020B0502040204020203" pitchFamily="34" charset="0"/>
              </a:rPr>
              <a:t>Urbanisme</a:t>
            </a:r>
          </a:p>
          <a:p>
            <a:pPr marL="285750" indent="-285750">
              <a:buFont typeface="Wingdings" panose="05000000000000000000" pitchFamily="2" charset="2"/>
              <a:buChar char="§"/>
            </a:pPr>
            <a:endParaRPr lang="fr-CH" sz="1400" dirty="0" smtClean="0">
              <a:latin typeface="Segoe UI" panose="020B0502040204020203" pitchFamily="34" charset="0"/>
              <a:ea typeface="Segoe UI" panose="020B0502040204020203" pitchFamily="34" charset="0"/>
              <a:cs typeface="Segoe UI" panose="020B0502040204020203" pitchFamily="34" charset="0"/>
            </a:endParaRPr>
          </a:p>
          <a:p>
            <a:pPr marL="285750" indent="-285750">
              <a:buFont typeface="Wingdings" panose="05000000000000000000" pitchFamily="2" charset="2"/>
              <a:buChar char="§"/>
            </a:pPr>
            <a:endParaRPr lang="fr-CH" sz="1400" dirty="0" smtClean="0">
              <a:latin typeface="Segoe UI" panose="020B0502040204020203" pitchFamily="34" charset="0"/>
              <a:ea typeface="Segoe UI" panose="020B0502040204020203" pitchFamily="34" charset="0"/>
              <a:cs typeface="Segoe UI" panose="020B0502040204020203" pitchFamily="34" charset="0"/>
            </a:endParaRPr>
          </a:p>
        </p:txBody>
      </p:sp>
      <p:sp>
        <p:nvSpPr>
          <p:cNvPr id="8" name="Rounded Rectangle 7"/>
          <p:cNvSpPr/>
          <p:nvPr/>
        </p:nvSpPr>
        <p:spPr>
          <a:xfrm>
            <a:off x="5685344" y="2805525"/>
            <a:ext cx="2408400" cy="576000"/>
          </a:xfrm>
          <a:prstGeom prst="roundRect">
            <a:avLst/>
          </a:prstGeom>
          <a:solidFill>
            <a:srgbClr val="9BBB59"/>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s-ES_tradnl" b="1" dirty="0" err="1" smtClean="0">
                <a:latin typeface="Segoe UI" panose="020B0502040204020203" pitchFamily="34" charset="0"/>
                <a:ea typeface="Segoe UI" panose="020B0502040204020203" pitchFamily="34" charset="0"/>
                <a:cs typeface="Segoe UI" panose="020B0502040204020203" pitchFamily="34" charset="0"/>
              </a:rPr>
              <a:t>Environnement</a:t>
            </a:r>
            <a:endParaRPr lang="es-ES_tradnl" b="1" dirty="0">
              <a:latin typeface="Segoe UI" panose="020B0502040204020203" pitchFamily="34" charset="0"/>
              <a:ea typeface="Segoe UI" panose="020B0502040204020203" pitchFamily="34" charset="0"/>
              <a:cs typeface="Segoe UI" panose="020B0502040204020203" pitchFamily="34" charset="0"/>
            </a:endParaRPr>
          </a:p>
        </p:txBody>
      </p:sp>
      <p:sp>
        <p:nvSpPr>
          <p:cNvPr id="10" name="Rounded Rectangle 9"/>
          <p:cNvSpPr/>
          <p:nvPr/>
        </p:nvSpPr>
        <p:spPr>
          <a:xfrm>
            <a:off x="5656502" y="3563458"/>
            <a:ext cx="2437241" cy="1961818"/>
          </a:xfrm>
          <a:prstGeom prst="roundRect">
            <a:avLst/>
          </a:prstGeom>
          <a:solidFill>
            <a:srgbClr val="9BBB59"/>
          </a:solidFill>
        </p:spPr>
        <p:style>
          <a:lnRef idx="1">
            <a:schemeClr val="accent1"/>
          </a:lnRef>
          <a:fillRef idx="3">
            <a:schemeClr val="accent1"/>
          </a:fillRef>
          <a:effectRef idx="2">
            <a:schemeClr val="accent1"/>
          </a:effectRef>
          <a:fontRef idx="minor">
            <a:schemeClr val="lt1"/>
          </a:fontRef>
        </p:style>
        <p:txBody>
          <a:bodyPr rtlCol="0" anchor="ctr"/>
          <a:lstStyle/>
          <a:p>
            <a:pPr marL="285750" indent="-285750">
              <a:buFont typeface="Wingdings" panose="05000000000000000000" pitchFamily="2" charset="2"/>
              <a:buChar char="§"/>
            </a:pPr>
            <a:r>
              <a:rPr lang="es-ES_tradnl" sz="1400" dirty="0" err="1" smtClean="0">
                <a:latin typeface="Segoe UI" panose="020B0502040204020203" pitchFamily="34" charset="0"/>
                <a:ea typeface="Segoe UI" panose="020B0502040204020203" pitchFamily="34" charset="0"/>
                <a:cs typeface="Segoe UI" panose="020B0502040204020203" pitchFamily="34" charset="0"/>
              </a:rPr>
              <a:t>Qualité</a:t>
            </a:r>
            <a:r>
              <a:rPr lang="es-ES_tradnl" sz="1400" dirty="0" smtClean="0">
                <a:latin typeface="Segoe UI" panose="020B0502040204020203" pitchFamily="34" charset="0"/>
                <a:ea typeface="Segoe UI" panose="020B0502040204020203" pitchFamily="34" charset="0"/>
                <a:cs typeface="Segoe UI" panose="020B0502040204020203" pitchFamily="34" charset="0"/>
              </a:rPr>
              <a:t> de </a:t>
            </a:r>
            <a:r>
              <a:rPr lang="es-ES_tradnl" sz="1400" dirty="0" err="1" smtClean="0">
                <a:latin typeface="Segoe UI" panose="020B0502040204020203" pitchFamily="34" charset="0"/>
                <a:ea typeface="Segoe UI" panose="020B0502040204020203" pitchFamily="34" charset="0"/>
                <a:cs typeface="Segoe UI" panose="020B0502040204020203" pitchFamily="34" charset="0"/>
              </a:rPr>
              <a:t>l'air</a:t>
            </a:r>
            <a:endParaRPr lang="es-ES_tradnl" sz="1400" dirty="0" smtClean="0">
              <a:latin typeface="Segoe UI" panose="020B0502040204020203" pitchFamily="34" charset="0"/>
              <a:ea typeface="Segoe UI" panose="020B0502040204020203" pitchFamily="34" charset="0"/>
              <a:cs typeface="Segoe UI" panose="020B0502040204020203" pitchFamily="34" charset="0"/>
            </a:endParaRPr>
          </a:p>
          <a:p>
            <a:pPr marL="285750" indent="-285750">
              <a:buFont typeface="Wingdings" panose="05000000000000000000" pitchFamily="2" charset="2"/>
              <a:buChar char="§"/>
            </a:pPr>
            <a:r>
              <a:rPr lang="es-ES_tradnl" sz="1400" dirty="0" smtClean="0">
                <a:latin typeface="Segoe UI" panose="020B0502040204020203" pitchFamily="34" charset="0"/>
                <a:ea typeface="Segoe UI" panose="020B0502040204020203" pitchFamily="34" charset="0"/>
                <a:cs typeface="Segoe UI" panose="020B0502040204020203" pitchFamily="34" charset="0"/>
              </a:rPr>
              <a:t>Eau et </a:t>
            </a:r>
            <a:r>
              <a:rPr lang="es-ES_tradnl" sz="1400" dirty="0" err="1" smtClean="0">
                <a:latin typeface="Segoe UI" panose="020B0502040204020203" pitchFamily="34" charset="0"/>
                <a:ea typeface="Segoe UI" panose="020B0502040204020203" pitchFamily="34" charset="0"/>
                <a:cs typeface="Segoe UI" panose="020B0502040204020203" pitchFamily="34" charset="0"/>
              </a:rPr>
              <a:t>assainissement</a:t>
            </a:r>
            <a:endParaRPr lang="es-ES_tradnl" sz="1400" dirty="0" smtClean="0">
              <a:latin typeface="Segoe UI" panose="020B0502040204020203" pitchFamily="34" charset="0"/>
              <a:ea typeface="Segoe UI" panose="020B0502040204020203" pitchFamily="34" charset="0"/>
              <a:cs typeface="Segoe UI" panose="020B0502040204020203" pitchFamily="34" charset="0"/>
            </a:endParaRPr>
          </a:p>
          <a:p>
            <a:pPr marL="285750" indent="-285750">
              <a:buFont typeface="Wingdings" panose="05000000000000000000" pitchFamily="2" charset="2"/>
              <a:buChar char="§"/>
            </a:pPr>
            <a:r>
              <a:rPr lang="es-ES_tradnl" sz="1400" dirty="0" err="1" smtClean="0">
                <a:latin typeface="Segoe UI" panose="020B0502040204020203" pitchFamily="34" charset="0"/>
                <a:ea typeface="Segoe UI" panose="020B0502040204020203" pitchFamily="34" charset="0"/>
                <a:cs typeface="Segoe UI" panose="020B0502040204020203" pitchFamily="34" charset="0"/>
              </a:rPr>
              <a:t>Déchets</a:t>
            </a:r>
            <a:endParaRPr lang="es-ES_tradnl" sz="1400" dirty="0" smtClean="0">
              <a:latin typeface="Segoe UI" panose="020B0502040204020203" pitchFamily="34" charset="0"/>
              <a:ea typeface="Segoe UI" panose="020B0502040204020203" pitchFamily="34" charset="0"/>
              <a:cs typeface="Segoe UI" panose="020B0502040204020203" pitchFamily="34" charset="0"/>
            </a:endParaRPr>
          </a:p>
          <a:p>
            <a:pPr marL="285750" indent="-285750">
              <a:buFont typeface="Wingdings" panose="05000000000000000000" pitchFamily="2" charset="2"/>
              <a:buChar char="§"/>
            </a:pPr>
            <a:r>
              <a:rPr lang="es-ES_tradnl" sz="1400" dirty="0" err="1" smtClean="0">
                <a:latin typeface="Segoe UI" panose="020B0502040204020203" pitchFamily="34" charset="0"/>
                <a:ea typeface="Segoe UI" panose="020B0502040204020203" pitchFamily="34" charset="0"/>
                <a:cs typeface="Segoe UI" panose="020B0502040204020203" pitchFamily="34" charset="0"/>
              </a:rPr>
              <a:t>Qualité</a:t>
            </a:r>
            <a:r>
              <a:rPr lang="es-ES_tradnl" sz="1400" dirty="0" smtClean="0">
                <a:latin typeface="Segoe UI" panose="020B0502040204020203" pitchFamily="34" charset="0"/>
                <a:ea typeface="Segoe UI" panose="020B0502040204020203" pitchFamily="34" charset="0"/>
                <a:cs typeface="Segoe UI" panose="020B0502040204020203" pitchFamily="34" charset="0"/>
              </a:rPr>
              <a:t> </a:t>
            </a:r>
            <a:r>
              <a:rPr lang="es-ES_tradnl" sz="1400" dirty="0" err="1" smtClean="0">
                <a:latin typeface="Segoe UI" panose="020B0502040204020203" pitchFamily="34" charset="0"/>
                <a:ea typeface="Segoe UI" panose="020B0502040204020203" pitchFamily="34" charset="0"/>
                <a:cs typeface="Segoe UI" panose="020B0502040204020203" pitchFamily="34" charset="0"/>
              </a:rPr>
              <a:t>environnementale</a:t>
            </a:r>
            <a:endParaRPr lang="es-ES_tradnl" sz="1400" dirty="0" smtClean="0">
              <a:latin typeface="Segoe UI" panose="020B0502040204020203" pitchFamily="34" charset="0"/>
              <a:ea typeface="Segoe UI" panose="020B0502040204020203" pitchFamily="34" charset="0"/>
              <a:cs typeface="Segoe UI" panose="020B0502040204020203" pitchFamily="34" charset="0"/>
            </a:endParaRPr>
          </a:p>
          <a:p>
            <a:pPr marL="285750" indent="-285750">
              <a:buFont typeface="Wingdings" panose="05000000000000000000" pitchFamily="2" charset="2"/>
              <a:buChar char="§"/>
            </a:pPr>
            <a:r>
              <a:rPr lang="es-ES_tradnl" sz="1400" dirty="0" err="1" smtClean="0">
                <a:latin typeface="Segoe UI" panose="020B0502040204020203" pitchFamily="34" charset="0"/>
                <a:ea typeface="Segoe UI" panose="020B0502040204020203" pitchFamily="34" charset="0"/>
                <a:cs typeface="Segoe UI" panose="020B0502040204020203" pitchFamily="34" charset="0"/>
              </a:rPr>
              <a:t>Espace</a:t>
            </a:r>
            <a:r>
              <a:rPr lang="es-ES_tradnl" sz="1400" dirty="0" smtClean="0">
                <a:latin typeface="Segoe UI" panose="020B0502040204020203" pitchFamily="34" charset="0"/>
                <a:ea typeface="Segoe UI" panose="020B0502040204020203" pitchFamily="34" charset="0"/>
                <a:cs typeface="Segoe UI" panose="020B0502040204020203" pitchFamily="34" charset="0"/>
              </a:rPr>
              <a:t> </a:t>
            </a:r>
            <a:r>
              <a:rPr lang="es-ES_tradnl" sz="1400" dirty="0" err="1" smtClean="0">
                <a:latin typeface="Segoe UI" panose="020B0502040204020203" pitchFamily="34" charset="0"/>
                <a:ea typeface="Segoe UI" panose="020B0502040204020203" pitchFamily="34" charset="0"/>
                <a:cs typeface="Segoe UI" panose="020B0502040204020203" pitchFamily="34" charset="0"/>
              </a:rPr>
              <a:t>public</a:t>
            </a:r>
            <a:r>
              <a:rPr lang="es-ES_tradnl" sz="1400" dirty="0" smtClean="0">
                <a:latin typeface="Segoe UI" panose="020B0502040204020203" pitchFamily="34" charset="0"/>
                <a:ea typeface="Segoe UI" panose="020B0502040204020203" pitchFamily="34" charset="0"/>
                <a:cs typeface="Segoe UI" panose="020B0502040204020203" pitchFamily="34" charset="0"/>
              </a:rPr>
              <a:t> et </a:t>
            </a:r>
            <a:r>
              <a:rPr lang="es-ES_tradnl" sz="1400" dirty="0" err="1" smtClean="0">
                <a:latin typeface="Segoe UI" panose="020B0502040204020203" pitchFamily="34" charset="0"/>
                <a:ea typeface="Segoe UI" panose="020B0502040204020203" pitchFamily="34" charset="0"/>
                <a:cs typeface="Segoe UI" panose="020B0502040204020203" pitchFamily="34" charset="0"/>
              </a:rPr>
              <a:t>nature</a:t>
            </a:r>
            <a:r>
              <a:rPr lang="es-ES_tradnl" sz="1400" dirty="0" smtClean="0">
                <a:latin typeface="Segoe UI" panose="020B0502040204020203" pitchFamily="34" charset="0"/>
                <a:ea typeface="Segoe UI" panose="020B0502040204020203" pitchFamily="34" charset="0"/>
                <a:cs typeface="Segoe UI" panose="020B0502040204020203" pitchFamily="34" charset="0"/>
              </a:rPr>
              <a:t> </a:t>
            </a:r>
          </a:p>
          <a:p>
            <a:pPr marL="285750" indent="-285750">
              <a:buFont typeface="Wingdings" panose="05000000000000000000" pitchFamily="2" charset="2"/>
              <a:buChar char="§"/>
            </a:pPr>
            <a:r>
              <a:rPr lang="es-ES_tradnl" sz="1400" dirty="0" err="1" smtClean="0">
                <a:latin typeface="Segoe UI" panose="020B0502040204020203" pitchFamily="34" charset="0"/>
                <a:ea typeface="Segoe UI" panose="020B0502040204020203" pitchFamily="34" charset="0"/>
                <a:cs typeface="Segoe UI" panose="020B0502040204020203" pitchFamily="34" charset="0"/>
              </a:rPr>
              <a:t>Energie</a:t>
            </a:r>
            <a:endParaRPr lang="es-ES_tradnl" sz="1400" dirty="0">
              <a:latin typeface="Segoe UI" panose="020B0502040204020203" pitchFamily="34" charset="0"/>
              <a:ea typeface="Segoe UI" panose="020B0502040204020203" pitchFamily="34" charset="0"/>
              <a:cs typeface="Segoe UI" panose="020B0502040204020203" pitchFamily="34" charset="0"/>
            </a:endParaRPr>
          </a:p>
        </p:txBody>
      </p:sp>
      <p:sp>
        <p:nvSpPr>
          <p:cNvPr id="11" name="Rounded Rectangle 10"/>
          <p:cNvSpPr/>
          <p:nvPr/>
        </p:nvSpPr>
        <p:spPr>
          <a:xfrm>
            <a:off x="9037645" y="2805525"/>
            <a:ext cx="2408400" cy="576000"/>
          </a:xfrm>
          <a:prstGeom prst="roundRect">
            <a:avLst/>
          </a:prstGeom>
          <a:solidFill>
            <a:srgbClr val="F79646"/>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s-ES_tradnl" b="1" dirty="0" smtClean="0">
                <a:latin typeface="Segoe UI" panose="020B0502040204020203" pitchFamily="34" charset="0"/>
                <a:ea typeface="Segoe UI" panose="020B0502040204020203" pitchFamily="34" charset="0"/>
                <a:cs typeface="Segoe UI" panose="020B0502040204020203" pitchFamily="34" charset="0"/>
              </a:rPr>
              <a:t>Société et culture</a:t>
            </a:r>
            <a:endParaRPr lang="es-ES_tradnl" b="1" dirty="0">
              <a:latin typeface="Segoe UI" panose="020B0502040204020203" pitchFamily="34" charset="0"/>
              <a:ea typeface="Segoe UI" panose="020B0502040204020203" pitchFamily="34" charset="0"/>
              <a:cs typeface="Segoe UI" panose="020B0502040204020203" pitchFamily="34" charset="0"/>
            </a:endParaRPr>
          </a:p>
        </p:txBody>
      </p:sp>
      <p:sp>
        <p:nvSpPr>
          <p:cNvPr id="13" name="Rounded Rectangle 12"/>
          <p:cNvSpPr/>
          <p:nvPr/>
        </p:nvSpPr>
        <p:spPr>
          <a:xfrm>
            <a:off x="8994758" y="3548642"/>
            <a:ext cx="2408400" cy="1976634"/>
          </a:xfrm>
          <a:prstGeom prst="roundRect">
            <a:avLst/>
          </a:prstGeom>
          <a:solidFill>
            <a:srgbClr val="F79646"/>
          </a:solidFill>
        </p:spPr>
        <p:style>
          <a:lnRef idx="1">
            <a:schemeClr val="accent1"/>
          </a:lnRef>
          <a:fillRef idx="3">
            <a:schemeClr val="accent1"/>
          </a:fillRef>
          <a:effectRef idx="2">
            <a:schemeClr val="accent1"/>
          </a:effectRef>
          <a:fontRef idx="minor">
            <a:schemeClr val="lt1"/>
          </a:fontRef>
        </p:style>
        <p:txBody>
          <a:bodyPr rtlCol="0" anchor="ctr"/>
          <a:lstStyle/>
          <a:p>
            <a:pPr marL="285750" indent="-285750">
              <a:buFont typeface="Wingdings" panose="05000000000000000000" pitchFamily="2" charset="2"/>
              <a:buChar char="§"/>
            </a:pPr>
            <a:r>
              <a:rPr lang="es-ES_tradnl" sz="1400" dirty="0" err="1" smtClean="0">
                <a:latin typeface="Segoe UI" panose="020B0502040204020203" pitchFamily="34" charset="0"/>
                <a:ea typeface="Segoe UI" panose="020B0502040204020203" pitchFamily="34" charset="0"/>
                <a:cs typeface="Segoe UI" panose="020B0502040204020203" pitchFamily="34" charset="0"/>
              </a:rPr>
              <a:t>Education</a:t>
            </a:r>
            <a:endParaRPr lang="es-ES_tradnl" sz="1400" dirty="0" smtClean="0">
              <a:latin typeface="Segoe UI" panose="020B0502040204020203" pitchFamily="34" charset="0"/>
              <a:ea typeface="Segoe UI" panose="020B0502040204020203" pitchFamily="34" charset="0"/>
              <a:cs typeface="Segoe UI" panose="020B0502040204020203" pitchFamily="34" charset="0"/>
            </a:endParaRPr>
          </a:p>
          <a:p>
            <a:pPr marL="285750" indent="-285750">
              <a:buFont typeface="Wingdings" panose="05000000000000000000" pitchFamily="2" charset="2"/>
              <a:buChar char="§"/>
            </a:pPr>
            <a:r>
              <a:rPr lang="es-ES_tradnl" sz="1400" dirty="0" err="1" smtClean="0">
                <a:latin typeface="Segoe UI" panose="020B0502040204020203" pitchFamily="34" charset="0"/>
                <a:ea typeface="Segoe UI" panose="020B0502040204020203" pitchFamily="34" charset="0"/>
                <a:cs typeface="Segoe UI" panose="020B0502040204020203" pitchFamily="34" charset="0"/>
              </a:rPr>
              <a:t>Santé</a:t>
            </a:r>
            <a:endParaRPr lang="es-ES_tradnl" sz="1400" dirty="0" smtClean="0">
              <a:latin typeface="Segoe UI" panose="020B0502040204020203" pitchFamily="34" charset="0"/>
              <a:ea typeface="Segoe UI" panose="020B0502040204020203" pitchFamily="34" charset="0"/>
              <a:cs typeface="Segoe UI" panose="020B0502040204020203" pitchFamily="34" charset="0"/>
            </a:endParaRPr>
          </a:p>
          <a:p>
            <a:pPr marL="285750" indent="-285750">
              <a:buFont typeface="Wingdings" panose="05000000000000000000" pitchFamily="2" charset="2"/>
              <a:buChar char="§"/>
            </a:pPr>
            <a:r>
              <a:rPr lang="es-ES_tradnl" sz="1400" dirty="0" smtClean="0">
                <a:latin typeface="Segoe UI" panose="020B0502040204020203" pitchFamily="34" charset="0"/>
                <a:ea typeface="Segoe UI" panose="020B0502040204020203" pitchFamily="34" charset="0"/>
                <a:cs typeface="Segoe UI" panose="020B0502040204020203" pitchFamily="34" charset="0"/>
              </a:rPr>
              <a:t>Culture</a:t>
            </a:r>
          </a:p>
          <a:p>
            <a:pPr marL="285750" indent="-285750">
              <a:buFont typeface="Wingdings" panose="05000000000000000000" pitchFamily="2" charset="2"/>
              <a:buChar char="§"/>
            </a:pPr>
            <a:r>
              <a:rPr lang="es-ES_tradnl" sz="1400" dirty="0" err="1" smtClean="0">
                <a:latin typeface="Segoe UI" panose="020B0502040204020203" pitchFamily="34" charset="0"/>
                <a:ea typeface="Segoe UI" panose="020B0502040204020203" pitchFamily="34" charset="0"/>
                <a:cs typeface="Segoe UI" panose="020B0502040204020203" pitchFamily="34" charset="0"/>
              </a:rPr>
              <a:t>Logement</a:t>
            </a:r>
            <a:endParaRPr lang="es-ES_tradnl" sz="1400" dirty="0" smtClean="0">
              <a:latin typeface="Segoe UI" panose="020B0502040204020203" pitchFamily="34" charset="0"/>
              <a:ea typeface="Segoe UI" panose="020B0502040204020203" pitchFamily="34" charset="0"/>
              <a:cs typeface="Segoe UI" panose="020B0502040204020203" pitchFamily="34" charset="0"/>
            </a:endParaRPr>
          </a:p>
          <a:p>
            <a:pPr marL="285750" indent="-285750">
              <a:buFont typeface="Wingdings" panose="05000000000000000000" pitchFamily="2" charset="2"/>
              <a:buChar char="§"/>
            </a:pPr>
            <a:r>
              <a:rPr lang="es-ES_tradnl" sz="1400" dirty="0" err="1" smtClean="0">
                <a:latin typeface="Segoe UI" panose="020B0502040204020203" pitchFamily="34" charset="0"/>
                <a:ea typeface="Segoe UI" panose="020B0502040204020203" pitchFamily="34" charset="0"/>
                <a:cs typeface="Segoe UI" panose="020B0502040204020203" pitchFamily="34" charset="0"/>
              </a:rPr>
              <a:t>Inclusion</a:t>
            </a:r>
            <a:r>
              <a:rPr lang="es-ES_tradnl" sz="1400" dirty="0" smtClean="0">
                <a:latin typeface="Segoe UI" panose="020B0502040204020203" pitchFamily="34" charset="0"/>
                <a:ea typeface="Segoe UI" panose="020B0502040204020203" pitchFamily="34" charset="0"/>
                <a:cs typeface="Segoe UI" panose="020B0502040204020203" pitchFamily="34" charset="0"/>
              </a:rPr>
              <a:t> </a:t>
            </a:r>
            <a:r>
              <a:rPr lang="es-ES_tradnl" sz="1400" dirty="0" err="1" smtClean="0">
                <a:latin typeface="Segoe UI" panose="020B0502040204020203" pitchFamily="34" charset="0"/>
                <a:ea typeface="Segoe UI" panose="020B0502040204020203" pitchFamily="34" charset="0"/>
                <a:cs typeface="Segoe UI" panose="020B0502040204020203" pitchFamily="34" charset="0"/>
              </a:rPr>
              <a:t>sociale</a:t>
            </a:r>
            <a:endParaRPr lang="es-ES_tradnl" sz="1400" dirty="0" smtClean="0">
              <a:latin typeface="Segoe UI" panose="020B0502040204020203" pitchFamily="34" charset="0"/>
              <a:ea typeface="Segoe UI" panose="020B0502040204020203" pitchFamily="34" charset="0"/>
              <a:cs typeface="Segoe UI" panose="020B0502040204020203" pitchFamily="34" charset="0"/>
            </a:endParaRPr>
          </a:p>
          <a:p>
            <a:pPr marL="285750" indent="-285750">
              <a:buFont typeface="Wingdings" panose="05000000000000000000" pitchFamily="2" charset="2"/>
              <a:buChar char="§"/>
            </a:pPr>
            <a:r>
              <a:rPr lang="es-ES_tradnl" sz="1400" dirty="0" err="1" smtClean="0">
                <a:latin typeface="Segoe UI" panose="020B0502040204020203" pitchFamily="34" charset="0"/>
                <a:ea typeface="Segoe UI" panose="020B0502040204020203" pitchFamily="34" charset="0"/>
                <a:cs typeface="Segoe UI" panose="020B0502040204020203" pitchFamily="34" charset="0"/>
              </a:rPr>
              <a:t>Sûreté</a:t>
            </a:r>
            <a:endParaRPr lang="es-ES_tradnl" sz="1400" dirty="0" smtClean="0">
              <a:latin typeface="Segoe UI" panose="020B0502040204020203" pitchFamily="34" charset="0"/>
              <a:ea typeface="Segoe UI" panose="020B0502040204020203" pitchFamily="34" charset="0"/>
              <a:cs typeface="Segoe UI" panose="020B0502040204020203" pitchFamily="34" charset="0"/>
            </a:endParaRPr>
          </a:p>
          <a:p>
            <a:pPr marL="285750" indent="-285750">
              <a:buFont typeface="Wingdings" panose="05000000000000000000" pitchFamily="2" charset="2"/>
              <a:buChar char="§"/>
            </a:pPr>
            <a:r>
              <a:rPr lang="es-ES_tradnl" sz="1400" dirty="0" err="1" smtClean="0">
                <a:latin typeface="Segoe UI" panose="020B0502040204020203" pitchFamily="34" charset="0"/>
                <a:ea typeface="Segoe UI" panose="020B0502040204020203" pitchFamily="34" charset="0"/>
                <a:cs typeface="Segoe UI" panose="020B0502040204020203" pitchFamily="34" charset="0"/>
              </a:rPr>
              <a:t>Sécurité</a:t>
            </a:r>
            <a:r>
              <a:rPr lang="es-ES_tradnl" sz="1400" dirty="0" smtClean="0">
                <a:latin typeface="Segoe UI" panose="020B0502040204020203" pitchFamily="34" charset="0"/>
                <a:ea typeface="Segoe UI" panose="020B0502040204020203" pitchFamily="34" charset="0"/>
                <a:cs typeface="Segoe UI" panose="020B0502040204020203" pitchFamily="34" charset="0"/>
              </a:rPr>
              <a:t> </a:t>
            </a:r>
            <a:r>
              <a:rPr lang="es-ES_tradnl" sz="1400" dirty="0" err="1" smtClean="0">
                <a:latin typeface="Segoe UI" panose="020B0502040204020203" pitchFamily="34" charset="0"/>
                <a:ea typeface="Segoe UI" panose="020B0502040204020203" pitchFamily="34" charset="0"/>
                <a:cs typeface="Segoe UI" panose="020B0502040204020203" pitchFamily="34" charset="0"/>
              </a:rPr>
              <a:t>alimentaire</a:t>
            </a:r>
            <a:endParaRPr lang="es-ES_tradnl" sz="1400" dirty="0" smtClean="0">
              <a:latin typeface="Segoe UI" panose="020B0502040204020203" pitchFamily="34" charset="0"/>
              <a:ea typeface="Segoe UI" panose="020B0502040204020203" pitchFamily="34" charset="0"/>
              <a:cs typeface="Segoe UI" panose="020B0502040204020203" pitchFamily="34" charset="0"/>
            </a:endParaRPr>
          </a:p>
        </p:txBody>
      </p:sp>
      <p:sp>
        <p:nvSpPr>
          <p:cNvPr id="28" name="TextBox 27"/>
          <p:cNvSpPr txBox="1"/>
          <p:nvPr/>
        </p:nvSpPr>
        <p:spPr>
          <a:xfrm>
            <a:off x="0" y="2924248"/>
            <a:ext cx="1288612" cy="338554"/>
          </a:xfrm>
          <a:prstGeom prst="rect">
            <a:avLst/>
          </a:prstGeom>
          <a:noFill/>
        </p:spPr>
        <p:txBody>
          <a:bodyPr wrap="square" rtlCol="0">
            <a:spAutoFit/>
          </a:bodyPr>
          <a:lstStyle/>
          <a:p>
            <a:pPr algn="ctr"/>
            <a:r>
              <a:rPr lang="es-ES_tradnl" sz="1600" b="1" dirty="0" err="1" smtClean="0">
                <a:solidFill>
                  <a:schemeClr val="bg1"/>
                </a:solidFill>
                <a:latin typeface="Segoe UI" panose="020B0502040204020203" pitchFamily="34" charset="0"/>
                <a:ea typeface="Segoe UI" panose="020B0502040204020203" pitchFamily="34" charset="0"/>
                <a:cs typeface="Segoe UI" panose="020B0502040204020203" pitchFamily="34" charset="0"/>
              </a:rPr>
              <a:t>Dimension</a:t>
            </a:r>
            <a:endParaRPr lang="es-ES_tradnl" sz="1600" b="1" dirty="0">
              <a:solidFill>
                <a:schemeClr val="bg1"/>
              </a:solidFill>
              <a:latin typeface="Segoe UI" panose="020B0502040204020203" pitchFamily="34" charset="0"/>
              <a:ea typeface="Segoe UI" panose="020B0502040204020203" pitchFamily="34" charset="0"/>
              <a:cs typeface="Segoe UI" panose="020B0502040204020203" pitchFamily="34" charset="0"/>
            </a:endParaRPr>
          </a:p>
        </p:txBody>
      </p:sp>
      <p:sp>
        <p:nvSpPr>
          <p:cNvPr id="29" name="TextBox 28"/>
          <p:cNvSpPr txBox="1"/>
          <p:nvPr/>
        </p:nvSpPr>
        <p:spPr>
          <a:xfrm>
            <a:off x="0" y="3812775"/>
            <a:ext cx="1296530" cy="338554"/>
          </a:xfrm>
          <a:prstGeom prst="rect">
            <a:avLst/>
          </a:prstGeom>
          <a:noFill/>
        </p:spPr>
        <p:txBody>
          <a:bodyPr wrap="square" rtlCol="0">
            <a:spAutoFit/>
          </a:bodyPr>
          <a:lstStyle/>
          <a:p>
            <a:pPr algn="ctr"/>
            <a:r>
              <a:rPr lang="es-ES_tradnl" sz="1600" b="1" dirty="0" err="1" smtClean="0">
                <a:solidFill>
                  <a:schemeClr val="bg1"/>
                </a:solidFill>
                <a:latin typeface="Segoe UI" panose="020B0502040204020203" pitchFamily="34" charset="0"/>
                <a:ea typeface="Segoe UI" panose="020B0502040204020203" pitchFamily="34" charset="0"/>
                <a:cs typeface="Segoe UI" panose="020B0502040204020203" pitchFamily="34" charset="0"/>
              </a:rPr>
              <a:t>Catégorie</a:t>
            </a:r>
            <a:endParaRPr lang="es-ES_tradnl" sz="1600" b="1" dirty="0">
              <a:solidFill>
                <a:schemeClr val="bg1"/>
              </a:solidFill>
              <a:latin typeface="Segoe UI" panose="020B0502040204020203" pitchFamily="34" charset="0"/>
              <a:ea typeface="Segoe UI" panose="020B0502040204020203" pitchFamily="34" charset="0"/>
              <a:cs typeface="Segoe UI" panose="020B0502040204020203" pitchFamily="34" charset="0"/>
            </a:endParaRPr>
          </a:p>
        </p:txBody>
      </p:sp>
      <p:sp>
        <p:nvSpPr>
          <p:cNvPr id="24" name="AutoShape 18"/>
          <p:cNvSpPr>
            <a:spLocks noChangeArrowheads="1"/>
          </p:cNvSpPr>
          <p:nvPr/>
        </p:nvSpPr>
        <p:spPr bwMode="auto">
          <a:xfrm>
            <a:off x="2998970" y="673669"/>
            <a:ext cx="6336000" cy="526598"/>
          </a:xfrm>
          <a:prstGeom prst="roundRect">
            <a:avLst>
              <a:gd name="adj" fmla="val 16667"/>
            </a:avLst>
          </a:prstGeom>
          <a:solidFill>
            <a:srgbClr val="2B6395"/>
          </a:solidFill>
          <a:ln w="38100">
            <a:solidFill>
              <a:schemeClr val="bg1"/>
            </a:solidFill>
          </a:ln>
          <a:effectLst/>
          <a:extLst/>
        </p:spPr>
        <p:txBody>
          <a:bodyPr vert="horz" wrap="square" lIns="36576" tIns="36576" rIns="36576" bIns="36576" numCol="1" anchor="ctr" anchorCtr="0" compatLnSpc="1">
            <a:prstTxWarp prst="textNoShape">
              <a:avLst/>
            </a:prstTxWarp>
          </a:bodyPr>
          <a:lstStyle/>
          <a:p>
            <a:pPr marL="0" marR="0" lvl="0" indent="0" algn="ctr" defTabSz="914400" eaLnBrk="0" fontAlgn="base" latinLnBrk="0" hangingPunct="0">
              <a:lnSpc>
                <a:spcPct val="100000"/>
              </a:lnSpc>
              <a:spcBef>
                <a:spcPct val="0"/>
              </a:spcBef>
              <a:spcAft>
                <a:spcPct val="0"/>
              </a:spcAft>
              <a:buClrTx/>
              <a:buSzTx/>
              <a:buFontTx/>
              <a:buNone/>
              <a:tabLst/>
            </a:pPr>
            <a:r>
              <a:rPr lang="en-US" altLang="en-US" sz="1600" b="1" dirty="0" smtClean="0">
                <a:solidFill>
                  <a:schemeClr val="bg1"/>
                </a:solidFill>
                <a:latin typeface="Segoe UI" panose="020B0502040204020203" pitchFamily="34" charset="0"/>
                <a:ea typeface="Segoe UI" panose="020B0502040204020203" pitchFamily="34" charset="0"/>
                <a:cs typeface="Segoe UI" panose="020B0502040204020203" pitchFamily="34" charset="0"/>
              </a:rPr>
              <a:t>54 </a:t>
            </a:r>
            <a:r>
              <a:rPr lang="en-US" altLang="en-US" sz="1600" b="1" dirty="0" err="1" smtClean="0">
                <a:solidFill>
                  <a:schemeClr val="bg1"/>
                </a:solidFill>
                <a:latin typeface="Segoe UI" panose="020B0502040204020203" pitchFamily="34" charset="0"/>
                <a:ea typeface="Segoe UI" panose="020B0502040204020203" pitchFamily="34" charset="0"/>
                <a:cs typeface="Segoe UI" panose="020B0502040204020203" pitchFamily="34" charset="0"/>
              </a:rPr>
              <a:t>indicateurs</a:t>
            </a:r>
            <a:r>
              <a:rPr lang="en-US" altLang="en-US" sz="1600" b="1" dirty="0" smtClean="0">
                <a:solidFill>
                  <a:schemeClr val="bg1"/>
                </a:solidFill>
                <a:latin typeface="Segoe UI" panose="020B0502040204020203" pitchFamily="34" charset="0"/>
                <a:ea typeface="Segoe UI" panose="020B0502040204020203" pitchFamily="34" charset="0"/>
                <a:cs typeface="Segoe UI" panose="020B0502040204020203" pitchFamily="34" charset="0"/>
              </a:rPr>
              <a:t> de base + 37 </a:t>
            </a:r>
            <a:r>
              <a:rPr lang="en-US" altLang="en-US" sz="1600" b="1" dirty="0" err="1" smtClean="0">
                <a:solidFill>
                  <a:schemeClr val="bg1"/>
                </a:solidFill>
                <a:latin typeface="Segoe UI" panose="020B0502040204020203" pitchFamily="34" charset="0"/>
                <a:ea typeface="Segoe UI" panose="020B0502040204020203" pitchFamily="34" charset="0"/>
                <a:cs typeface="Segoe UI" panose="020B0502040204020203" pitchFamily="34" charset="0"/>
              </a:rPr>
              <a:t>indicateurs</a:t>
            </a:r>
            <a:r>
              <a:rPr lang="en-US" altLang="en-US" sz="1600" b="1" dirty="0" smtClean="0">
                <a:solidFill>
                  <a:schemeClr val="bg1"/>
                </a:solidFill>
                <a:latin typeface="Segoe UI" panose="020B0502040204020203" pitchFamily="34" charset="0"/>
                <a:ea typeface="Segoe UI" panose="020B0502040204020203" pitchFamily="34" charset="0"/>
                <a:cs typeface="Segoe UI" panose="020B0502040204020203" pitchFamily="34" charset="0"/>
              </a:rPr>
              <a:t> </a:t>
            </a:r>
            <a:r>
              <a:rPr lang="en-US" altLang="en-US" sz="1600" b="1" dirty="0" err="1" smtClean="0">
                <a:solidFill>
                  <a:schemeClr val="bg1"/>
                </a:solidFill>
                <a:latin typeface="Segoe UI" panose="020B0502040204020203" pitchFamily="34" charset="0"/>
                <a:ea typeface="Segoe UI" panose="020B0502040204020203" pitchFamily="34" charset="0"/>
                <a:cs typeface="Segoe UI" panose="020B0502040204020203" pitchFamily="34" charset="0"/>
              </a:rPr>
              <a:t>avancés</a:t>
            </a:r>
            <a:endParaRPr kumimoji="0" lang="en-US" altLang="en-US" sz="1600" b="0" i="0" u="none" strike="noStrike" cap="none" normalizeH="0" baseline="0" dirty="0" smtClean="0">
              <a:ln>
                <a:noFill/>
              </a:ln>
              <a:solidFill>
                <a:schemeClr val="bg1"/>
              </a:solidFill>
              <a:effectLst/>
              <a:latin typeface="Segoe UI" panose="020B0502040204020203" pitchFamily="34" charset="0"/>
              <a:ea typeface="Segoe UI" panose="020B0502040204020203" pitchFamily="34" charset="0"/>
              <a:cs typeface="Segoe UI" panose="020B0502040204020203" pitchFamily="34" charset="0"/>
            </a:endParaRPr>
          </a:p>
        </p:txBody>
      </p:sp>
      <p:sp>
        <p:nvSpPr>
          <p:cNvPr id="27" name="AutoShape 18"/>
          <p:cNvSpPr>
            <a:spLocks noChangeArrowheads="1"/>
          </p:cNvSpPr>
          <p:nvPr/>
        </p:nvSpPr>
        <p:spPr bwMode="auto">
          <a:xfrm>
            <a:off x="2998970" y="1321847"/>
            <a:ext cx="6336000" cy="526598"/>
          </a:xfrm>
          <a:prstGeom prst="roundRect">
            <a:avLst>
              <a:gd name="adj" fmla="val 16667"/>
            </a:avLst>
          </a:prstGeom>
          <a:solidFill>
            <a:schemeClr val="accent4">
              <a:lumMod val="75000"/>
            </a:schemeClr>
          </a:solidFill>
          <a:ln w="38100">
            <a:solidFill>
              <a:schemeClr val="bg1"/>
            </a:solidFill>
          </a:ln>
          <a:effectLst/>
          <a:extLst/>
        </p:spPr>
        <p:txBody>
          <a:bodyPr vert="horz" wrap="square" lIns="36576" tIns="36576" rIns="36576" bIns="36576" numCol="1" anchor="ctr" anchorCtr="0" compatLnSpc="1">
            <a:prstTxWarp prst="textNoShape">
              <a:avLst/>
            </a:prstTxWarp>
          </a:bodyPr>
          <a:lstStyle/>
          <a:p>
            <a:pPr marL="0" marR="0" lvl="0" indent="0" algn="ctr" defTabSz="914400" eaLnBrk="0" fontAlgn="base" latinLnBrk="0" hangingPunct="0">
              <a:lnSpc>
                <a:spcPct val="100000"/>
              </a:lnSpc>
              <a:spcBef>
                <a:spcPct val="0"/>
              </a:spcBef>
              <a:spcAft>
                <a:spcPct val="0"/>
              </a:spcAft>
              <a:buClrTx/>
              <a:buSzTx/>
              <a:buFontTx/>
              <a:buNone/>
              <a:tabLst/>
            </a:pPr>
            <a:r>
              <a:rPr lang="en-US" altLang="en-US" sz="1600" b="1" dirty="0" smtClean="0">
                <a:solidFill>
                  <a:schemeClr val="bg1"/>
                </a:solidFill>
                <a:latin typeface="Segoe UI" panose="020B0502040204020203" pitchFamily="34" charset="0"/>
                <a:ea typeface="Segoe UI" panose="020B0502040204020203" pitchFamily="34" charset="0"/>
                <a:cs typeface="Segoe UI" panose="020B0502040204020203" pitchFamily="34" charset="0"/>
              </a:rPr>
              <a:t>20 </a:t>
            </a:r>
            <a:r>
              <a:rPr lang="en-US" altLang="en-US" sz="1600" b="1" dirty="0" err="1" smtClean="0">
                <a:solidFill>
                  <a:schemeClr val="bg1"/>
                </a:solidFill>
                <a:latin typeface="Segoe UI" panose="020B0502040204020203" pitchFamily="34" charset="0"/>
                <a:ea typeface="Segoe UI" panose="020B0502040204020203" pitchFamily="34" charset="0"/>
                <a:cs typeface="Segoe UI" panose="020B0502040204020203" pitchFamily="34" charset="0"/>
              </a:rPr>
              <a:t>intelligents</a:t>
            </a:r>
            <a:r>
              <a:rPr lang="en-US" altLang="en-US" sz="1600" b="1" dirty="0" smtClean="0">
                <a:solidFill>
                  <a:schemeClr val="bg1"/>
                </a:solidFill>
                <a:latin typeface="Segoe UI" panose="020B0502040204020203" pitchFamily="34" charset="0"/>
                <a:ea typeface="Segoe UI" panose="020B0502040204020203" pitchFamily="34" charset="0"/>
                <a:cs typeface="Segoe UI" panose="020B0502040204020203" pitchFamily="34" charset="0"/>
              </a:rPr>
              <a:t> + 32 </a:t>
            </a:r>
            <a:r>
              <a:rPr lang="en-US" altLang="en-US" sz="1600" b="1" dirty="0" err="1" smtClean="0">
                <a:solidFill>
                  <a:schemeClr val="bg1"/>
                </a:solidFill>
                <a:latin typeface="Segoe UI" panose="020B0502040204020203" pitchFamily="34" charset="0"/>
                <a:ea typeface="Segoe UI" panose="020B0502040204020203" pitchFamily="34" charset="0"/>
                <a:cs typeface="Segoe UI" panose="020B0502040204020203" pitchFamily="34" charset="0"/>
              </a:rPr>
              <a:t>structurels</a:t>
            </a:r>
            <a:r>
              <a:rPr lang="en-US" altLang="en-US" sz="1600" b="1" dirty="0" smtClean="0">
                <a:solidFill>
                  <a:schemeClr val="bg1"/>
                </a:solidFill>
                <a:latin typeface="Segoe UI" panose="020B0502040204020203" pitchFamily="34" charset="0"/>
                <a:ea typeface="Segoe UI" panose="020B0502040204020203" pitchFamily="34" charset="0"/>
                <a:cs typeface="Segoe UI" panose="020B0502040204020203" pitchFamily="34" charset="0"/>
              </a:rPr>
              <a:t> + 39 durables</a:t>
            </a:r>
            <a:endParaRPr kumimoji="0" lang="en-US" altLang="en-US" sz="1600" b="0" i="0" u="none" strike="noStrike" cap="none" normalizeH="0" baseline="0" dirty="0" smtClean="0">
              <a:ln>
                <a:noFill/>
              </a:ln>
              <a:solidFill>
                <a:schemeClr val="bg1"/>
              </a:solidFill>
              <a:effectLst/>
              <a:latin typeface="Segoe UI" panose="020B0502040204020203" pitchFamily="34" charset="0"/>
              <a:ea typeface="Segoe UI" panose="020B0502040204020203" pitchFamily="34" charset="0"/>
              <a:cs typeface="Segoe UI" panose="020B0502040204020203" pitchFamily="34" charset="0"/>
            </a:endParaRPr>
          </a:p>
        </p:txBody>
      </p:sp>
      <p:sp>
        <p:nvSpPr>
          <p:cNvPr id="17" name="Rectangle 16"/>
          <p:cNvSpPr/>
          <p:nvPr/>
        </p:nvSpPr>
        <p:spPr>
          <a:xfrm>
            <a:off x="0" y="-11030"/>
            <a:ext cx="1435100" cy="1310824"/>
          </a:xfrm>
          <a:prstGeom prst="rect">
            <a:avLst/>
          </a:prstGeom>
          <a:solidFill>
            <a:srgbClr val="3AAA35"/>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fr-CH" sz="1600" dirty="0" smtClean="0">
                <a:latin typeface="Segoe UI" panose="020B0502040204020203" pitchFamily="34" charset="0"/>
                <a:ea typeface="Segoe UI" panose="020B0502040204020203" pitchFamily="34" charset="0"/>
                <a:cs typeface="Segoe UI" panose="020B0502040204020203" pitchFamily="34" charset="0"/>
              </a:rPr>
              <a:t>Mesurer les progrès accomplis dans votre ville</a:t>
            </a:r>
            <a:endParaRPr lang="fr-CH" sz="1600" dirty="0">
              <a:latin typeface="Segoe UI" panose="020B0502040204020203" pitchFamily="34" charset="0"/>
              <a:ea typeface="Segoe UI" panose="020B0502040204020203" pitchFamily="34" charset="0"/>
              <a:cs typeface="Segoe UI" panose="020B0502040204020203" pitchFamily="34" charset="0"/>
            </a:endParaRPr>
          </a:p>
        </p:txBody>
      </p:sp>
      <p:sp>
        <p:nvSpPr>
          <p:cNvPr id="14" name="AutoShape 18"/>
          <p:cNvSpPr>
            <a:spLocks noChangeArrowheads="1"/>
          </p:cNvSpPr>
          <p:nvPr/>
        </p:nvSpPr>
        <p:spPr bwMode="auto">
          <a:xfrm>
            <a:off x="2998970" y="1975953"/>
            <a:ext cx="6336000" cy="526598"/>
          </a:xfrm>
          <a:prstGeom prst="roundRect">
            <a:avLst>
              <a:gd name="adj" fmla="val 16667"/>
            </a:avLst>
          </a:prstGeom>
          <a:solidFill>
            <a:schemeClr val="bg2">
              <a:lumMod val="50000"/>
            </a:schemeClr>
          </a:solidFill>
          <a:ln w="38100">
            <a:solidFill>
              <a:schemeClr val="bg1"/>
            </a:solidFill>
          </a:ln>
          <a:effectLst/>
          <a:extLst/>
        </p:spPr>
        <p:txBody>
          <a:bodyPr vert="horz" wrap="square" lIns="36576" tIns="36576" rIns="36576" bIns="36576" numCol="1" anchor="ctr" anchorCtr="0" compatLnSpc="1">
            <a:prstTxWarp prst="textNoShape">
              <a:avLst/>
            </a:prstTxWarp>
          </a:bodyPr>
          <a:lstStyle/>
          <a:p>
            <a:pPr marL="0" marR="0" lvl="0" indent="0" algn="ctr" defTabSz="914400" eaLnBrk="0" fontAlgn="base" latinLnBrk="0" hangingPunct="0">
              <a:lnSpc>
                <a:spcPct val="100000"/>
              </a:lnSpc>
              <a:spcBef>
                <a:spcPct val="0"/>
              </a:spcBef>
              <a:spcAft>
                <a:spcPct val="0"/>
              </a:spcAft>
              <a:buClrTx/>
              <a:buSzTx/>
              <a:buFontTx/>
              <a:buNone/>
              <a:tabLst/>
            </a:pPr>
            <a:r>
              <a:rPr kumimoji="0" lang="en-US" altLang="en-US" sz="1600" b="1" i="0" u="none" strike="noStrike" cap="none" normalizeH="0" baseline="0" dirty="0" smtClean="0">
                <a:ln>
                  <a:noFill/>
                </a:ln>
                <a:solidFill>
                  <a:schemeClr val="bg1"/>
                </a:solidFill>
                <a:effectLst/>
                <a:latin typeface="Segoe UI" panose="020B0502040204020203" pitchFamily="34" charset="0"/>
                <a:ea typeface="Segoe UI" panose="020B0502040204020203" pitchFamily="34" charset="0"/>
                <a:cs typeface="Segoe UI" panose="020B0502040204020203" pitchFamily="34" charset="0"/>
              </a:rPr>
              <a:t>132</a:t>
            </a:r>
            <a:r>
              <a:rPr kumimoji="0" lang="en-US" altLang="en-US" sz="1600" b="1" i="0" u="none" strike="noStrike" cap="none" normalizeH="0" dirty="0" smtClean="0">
                <a:ln>
                  <a:noFill/>
                </a:ln>
                <a:solidFill>
                  <a:schemeClr val="bg1"/>
                </a:solidFill>
                <a:effectLst/>
                <a:latin typeface="Segoe UI" panose="020B0502040204020203" pitchFamily="34" charset="0"/>
                <a:ea typeface="Segoe UI" panose="020B0502040204020203" pitchFamily="34" charset="0"/>
                <a:cs typeface="Segoe UI" panose="020B0502040204020203" pitchFamily="34" charset="0"/>
              </a:rPr>
              <a:t> points de </a:t>
            </a:r>
            <a:r>
              <a:rPr kumimoji="0" lang="en-US" altLang="en-US" sz="1600" b="1" i="0" u="none" strike="noStrike" cap="none" normalizeH="0" dirty="0" err="1" smtClean="0">
                <a:ln>
                  <a:noFill/>
                </a:ln>
                <a:solidFill>
                  <a:schemeClr val="bg1"/>
                </a:solidFill>
                <a:effectLst/>
                <a:latin typeface="Segoe UI" panose="020B0502040204020203" pitchFamily="34" charset="0"/>
                <a:ea typeface="Segoe UI" panose="020B0502040204020203" pitchFamily="34" charset="0"/>
                <a:cs typeface="Segoe UI" panose="020B0502040204020203" pitchFamily="34" charset="0"/>
              </a:rPr>
              <a:t>collecte</a:t>
            </a:r>
            <a:r>
              <a:rPr kumimoji="0" lang="en-US" altLang="en-US" sz="1600" b="1" i="0" u="none" strike="noStrike" cap="none" normalizeH="0" dirty="0" smtClean="0">
                <a:ln>
                  <a:noFill/>
                </a:ln>
                <a:solidFill>
                  <a:schemeClr val="bg1"/>
                </a:solidFill>
                <a:effectLst/>
                <a:latin typeface="Segoe UI" panose="020B0502040204020203" pitchFamily="34" charset="0"/>
                <a:ea typeface="Segoe UI" panose="020B0502040204020203" pitchFamily="34" charset="0"/>
                <a:cs typeface="Segoe UI" panose="020B0502040204020203" pitchFamily="34" charset="0"/>
              </a:rPr>
              <a:t> des </a:t>
            </a:r>
            <a:r>
              <a:rPr kumimoji="0" lang="en-US" altLang="en-US" sz="1600" b="1" i="0" u="none" strike="noStrike" cap="none" normalizeH="0" dirty="0" err="1" smtClean="0">
                <a:ln>
                  <a:noFill/>
                </a:ln>
                <a:solidFill>
                  <a:schemeClr val="bg1"/>
                </a:solidFill>
                <a:effectLst/>
                <a:latin typeface="Segoe UI" panose="020B0502040204020203" pitchFamily="34" charset="0"/>
                <a:ea typeface="Segoe UI" panose="020B0502040204020203" pitchFamily="34" charset="0"/>
                <a:cs typeface="Segoe UI" panose="020B0502040204020203" pitchFamily="34" charset="0"/>
              </a:rPr>
              <a:t>données</a:t>
            </a:r>
            <a:endParaRPr kumimoji="0" lang="en-US" altLang="en-US" sz="1600" b="1" i="0" u="none" strike="noStrike" cap="none" normalizeH="0" baseline="0" dirty="0" smtClean="0">
              <a:ln>
                <a:noFill/>
              </a:ln>
              <a:solidFill>
                <a:schemeClr val="bg1"/>
              </a:solidFill>
              <a:effectLst/>
              <a:latin typeface="Segoe UI" panose="020B0502040204020203" pitchFamily="34" charset="0"/>
              <a:ea typeface="Segoe UI" panose="020B0502040204020203" pitchFamily="34" charset="0"/>
              <a:cs typeface="Segoe UI" panose="020B0502040204020203" pitchFamily="34" charset="0"/>
            </a:endParaRPr>
          </a:p>
        </p:txBody>
      </p:sp>
    </p:spTree>
    <p:extLst>
      <p:ext uri="{BB962C8B-B14F-4D97-AF65-F5344CB8AC3E}">
        <p14:creationId xmlns:p14="http://schemas.microsoft.com/office/powerpoint/2010/main" val="274388790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0" y="0"/>
            <a:ext cx="12192000" cy="6858000"/>
          </a:xfrm>
          <a:prstGeom prst="rect">
            <a:avLst/>
          </a:prstGeom>
          <a:solidFill>
            <a:srgbClr val="A4CDFF"/>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s-ES_tradnl"/>
          </a:p>
        </p:txBody>
      </p:sp>
      <p:pic>
        <p:nvPicPr>
          <p:cNvPr id="6" name="Picture 5"/>
          <p:cNvPicPr>
            <a:picLocks noChangeAspect="1"/>
          </p:cNvPicPr>
          <p:nvPr/>
        </p:nvPicPr>
        <p:blipFill>
          <a:blip r:embed="rId3"/>
          <a:stretch>
            <a:fillRect/>
          </a:stretch>
        </p:blipFill>
        <p:spPr>
          <a:xfrm>
            <a:off x="524933" y="590550"/>
            <a:ext cx="11142134" cy="6267450"/>
          </a:xfrm>
          <a:prstGeom prst="rect">
            <a:avLst/>
          </a:prstGeom>
        </p:spPr>
      </p:pic>
      <p:sp>
        <p:nvSpPr>
          <p:cNvPr id="2" name="Title 1"/>
          <p:cNvSpPr>
            <a:spLocks noGrp="1"/>
          </p:cNvSpPr>
          <p:nvPr>
            <p:ph type="title"/>
          </p:nvPr>
        </p:nvSpPr>
        <p:spPr>
          <a:xfrm>
            <a:off x="0" y="0"/>
            <a:ext cx="12192000" cy="1143000"/>
          </a:xfrm>
          <a:solidFill>
            <a:schemeClr val="accent1"/>
          </a:solidFill>
        </p:spPr>
        <p:txBody>
          <a:bodyPr>
            <a:noAutofit/>
          </a:bodyPr>
          <a:lstStyle/>
          <a:p>
            <a:r>
              <a:rPr lang="es-ES_tradnl" sz="3200" dirty="0" smtClean="0">
                <a:solidFill>
                  <a:schemeClr val="bg1"/>
                </a:solidFill>
                <a:latin typeface="Segoe UI" panose="020B0502040204020203" pitchFamily="34" charset="0"/>
                <a:ea typeface="Segoe UI" panose="020B0502040204020203" pitchFamily="34" charset="0"/>
                <a:cs typeface="Segoe UI" panose="020B0502040204020203" pitchFamily="34" charset="0"/>
              </a:rPr>
              <a:t>Mise en </a:t>
            </a:r>
            <a:r>
              <a:rPr lang="es-ES_tradnl" sz="3200" dirty="0" err="1" smtClean="0">
                <a:solidFill>
                  <a:schemeClr val="bg1"/>
                </a:solidFill>
                <a:latin typeface="Segoe UI" panose="020B0502040204020203" pitchFamily="34" charset="0"/>
                <a:ea typeface="Segoe UI" panose="020B0502040204020203" pitchFamily="34" charset="0"/>
                <a:cs typeface="Segoe UI" panose="020B0502040204020203" pitchFamily="34" charset="0"/>
              </a:rPr>
              <a:t>oeuvre</a:t>
            </a:r>
            <a:r>
              <a:rPr lang="es-ES_tradnl" sz="3200" dirty="0" smtClean="0">
                <a:solidFill>
                  <a:schemeClr val="bg1"/>
                </a:solidFill>
                <a:latin typeface="Segoe UI" panose="020B0502040204020203" pitchFamily="34" charset="0"/>
                <a:ea typeface="Segoe UI" panose="020B0502040204020203" pitchFamily="34" charset="0"/>
                <a:cs typeface="Segoe UI" panose="020B0502040204020203" pitchFamily="34" charset="0"/>
              </a:rPr>
              <a:t> des </a:t>
            </a:r>
            <a:r>
              <a:rPr lang="es-ES_tradnl" sz="3200" dirty="0" err="1" smtClean="0">
                <a:solidFill>
                  <a:schemeClr val="bg1"/>
                </a:solidFill>
                <a:latin typeface="Segoe UI" panose="020B0502040204020203" pitchFamily="34" charset="0"/>
                <a:ea typeface="Segoe UI" panose="020B0502040204020203" pitchFamily="34" charset="0"/>
                <a:cs typeface="Segoe UI" panose="020B0502040204020203" pitchFamily="34" charset="0"/>
              </a:rPr>
              <a:t>indicateurs</a:t>
            </a:r>
            <a:r>
              <a:rPr lang="es-ES_tradnl" sz="3200" dirty="0" smtClean="0">
                <a:solidFill>
                  <a:schemeClr val="bg1"/>
                </a:solidFill>
                <a:latin typeface="Segoe UI" panose="020B0502040204020203" pitchFamily="34" charset="0"/>
                <a:ea typeface="Segoe UI" panose="020B0502040204020203" pitchFamily="34" charset="0"/>
                <a:cs typeface="Segoe UI" panose="020B0502040204020203" pitchFamily="34" charset="0"/>
              </a:rPr>
              <a:t> </a:t>
            </a:r>
            <a:r>
              <a:rPr lang="es-ES_tradnl" sz="3200" dirty="0" err="1" smtClean="0">
                <a:solidFill>
                  <a:schemeClr val="bg1"/>
                </a:solidFill>
                <a:latin typeface="Segoe UI" panose="020B0502040204020203" pitchFamily="34" charset="0"/>
                <a:ea typeface="Segoe UI" panose="020B0502040204020203" pitchFamily="34" charset="0"/>
                <a:cs typeface="Segoe UI" panose="020B0502040204020203" pitchFamily="34" charset="0"/>
              </a:rPr>
              <a:t>fondamentaux</a:t>
            </a:r>
            <a:r>
              <a:rPr lang="es-ES_tradnl" sz="3200" dirty="0" smtClean="0">
                <a:solidFill>
                  <a:schemeClr val="bg1"/>
                </a:solidFill>
                <a:latin typeface="Segoe UI" panose="020B0502040204020203" pitchFamily="34" charset="0"/>
                <a:ea typeface="Segoe UI" panose="020B0502040204020203" pitchFamily="34" charset="0"/>
                <a:cs typeface="Segoe UI" panose="020B0502040204020203" pitchFamily="34" charset="0"/>
              </a:rPr>
              <a:t> de performance </a:t>
            </a:r>
            <a:r>
              <a:rPr lang="es-ES_tradnl" sz="3200" dirty="0" err="1" smtClean="0">
                <a:solidFill>
                  <a:schemeClr val="bg1"/>
                </a:solidFill>
                <a:latin typeface="Segoe UI" panose="020B0502040204020203" pitchFamily="34" charset="0"/>
                <a:ea typeface="Segoe UI" panose="020B0502040204020203" pitchFamily="34" charset="0"/>
                <a:cs typeface="Segoe UI" panose="020B0502040204020203" pitchFamily="34" charset="0"/>
              </a:rPr>
              <a:t>pour</a:t>
            </a:r>
            <a:r>
              <a:rPr lang="es-ES_tradnl" sz="3200" dirty="0" smtClean="0">
                <a:solidFill>
                  <a:schemeClr val="bg1"/>
                </a:solidFill>
                <a:latin typeface="Segoe UI" panose="020B0502040204020203" pitchFamily="34" charset="0"/>
                <a:ea typeface="Segoe UI" panose="020B0502040204020203" pitchFamily="34" charset="0"/>
                <a:cs typeface="Segoe UI" panose="020B0502040204020203" pitchFamily="34" charset="0"/>
              </a:rPr>
              <a:t> les </a:t>
            </a:r>
            <a:r>
              <a:rPr lang="es-ES_tradnl" sz="3200" dirty="0" err="1" smtClean="0">
                <a:solidFill>
                  <a:schemeClr val="bg1"/>
                </a:solidFill>
                <a:latin typeface="Segoe UI" panose="020B0502040204020203" pitchFamily="34" charset="0"/>
                <a:ea typeface="Segoe UI" panose="020B0502040204020203" pitchFamily="34" charset="0"/>
                <a:cs typeface="Segoe UI" panose="020B0502040204020203" pitchFamily="34" charset="0"/>
              </a:rPr>
              <a:t>villes</a:t>
            </a:r>
            <a:r>
              <a:rPr lang="es-ES_tradnl" sz="3200" dirty="0" smtClean="0">
                <a:solidFill>
                  <a:schemeClr val="bg1"/>
                </a:solidFill>
                <a:latin typeface="Segoe UI" panose="020B0502040204020203" pitchFamily="34" charset="0"/>
                <a:ea typeface="Segoe UI" panose="020B0502040204020203" pitchFamily="34" charset="0"/>
                <a:cs typeface="Segoe UI" panose="020B0502040204020203" pitchFamily="34" charset="0"/>
              </a:rPr>
              <a:t> </a:t>
            </a:r>
            <a:r>
              <a:rPr lang="es-ES_tradnl" sz="3200" dirty="0" err="1" smtClean="0">
                <a:solidFill>
                  <a:schemeClr val="bg1"/>
                </a:solidFill>
                <a:latin typeface="Segoe UI" panose="020B0502040204020203" pitchFamily="34" charset="0"/>
                <a:ea typeface="Segoe UI" panose="020B0502040204020203" pitchFamily="34" charset="0"/>
                <a:cs typeface="Segoe UI" panose="020B0502040204020203" pitchFamily="34" charset="0"/>
              </a:rPr>
              <a:t>intelligentes</a:t>
            </a:r>
            <a:r>
              <a:rPr lang="es-ES_tradnl" sz="3200" dirty="0" smtClean="0">
                <a:solidFill>
                  <a:schemeClr val="bg1"/>
                </a:solidFill>
                <a:latin typeface="Segoe UI" panose="020B0502040204020203" pitchFamily="34" charset="0"/>
                <a:ea typeface="Segoe UI" panose="020B0502040204020203" pitchFamily="34" charset="0"/>
                <a:cs typeface="Segoe UI" panose="020B0502040204020203" pitchFamily="34" charset="0"/>
              </a:rPr>
              <a:t> et durables </a:t>
            </a:r>
            <a:r>
              <a:rPr lang="es-ES_tradnl" sz="3200" dirty="0" err="1" smtClean="0">
                <a:solidFill>
                  <a:schemeClr val="bg1"/>
                </a:solidFill>
                <a:latin typeface="Segoe UI" panose="020B0502040204020203" pitchFamily="34" charset="0"/>
                <a:ea typeface="Segoe UI" panose="020B0502040204020203" pitchFamily="34" charset="0"/>
                <a:cs typeface="Segoe UI" panose="020B0502040204020203" pitchFamily="34" charset="0"/>
              </a:rPr>
              <a:t>dans</a:t>
            </a:r>
            <a:r>
              <a:rPr lang="es-ES_tradnl" sz="3200" dirty="0" smtClean="0">
                <a:solidFill>
                  <a:schemeClr val="bg1"/>
                </a:solidFill>
                <a:latin typeface="Segoe UI" panose="020B0502040204020203" pitchFamily="34" charset="0"/>
                <a:ea typeface="Segoe UI" panose="020B0502040204020203" pitchFamily="34" charset="0"/>
                <a:cs typeface="Segoe UI" panose="020B0502040204020203" pitchFamily="34" charset="0"/>
              </a:rPr>
              <a:t> le monde </a:t>
            </a:r>
            <a:r>
              <a:rPr lang="es-ES_tradnl" sz="3200" dirty="0" err="1" smtClean="0">
                <a:solidFill>
                  <a:schemeClr val="bg1"/>
                </a:solidFill>
                <a:latin typeface="Segoe UI" panose="020B0502040204020203" pitchFamily="34" charset="0"/>
                <a:ea typeface="Segoe UI" panose="020B0502040204020203" pitchFamily="34" charset="0"/>
                <a:cs typeface="Segoe UI" panose="020B0502040204020203" pitchFamily="34" charset="0"/>
              </a:rPr>
              <a:t>entier</a:t>
            </a:r>
            <a:endParaRPr lang="es-ES_tradnl" sz="3200" dirty="0">
              <a:solidFill>
                <a:schemeClr val="bg1"/>
              </a:solidFill>
              <a:latin typeface="Segoe UI" panose="020B0502040204020203" pitchFamily="34" charset="0"/>
              <a:ea typeface="Segoe UI" panose="020B0502040204020203" pitchFamily="34" charset="0"/>
              <a:cs typeface="Segoe UI" panose="020B0502040204020203" pitchFamily="34" charset="0"/>
            </a:endParaRPr>
          </a:p>
        </p:txBody>
      </p:sp>
      <p:sp>
        <p:nvSpPr>
          <p:cNvPr id="10" name="Snip Same Side Corner Rectangle 9"/>
          <p:cNvSpPr/>
          <p:nvPr/>
        </p:nvSpPr>
        <p:spPr>
          <a:xfrm>
            <a:off x="94942" y="4725394"/>
            <a:ext cx="3133000" cy="1973580"/>
          </a:xfrm>
          <a:prstGeom prst="snip2SameRect">
            <a:avLst/>
          </a:prstGeom>
          <a:solidFill>
            <a:srgbClr val="F89D2A"/>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b="1" dirty="0" err="1" smtClean="0">
                <a:latin typeface="Segoe UI" panose="020B0502040204020203" pitchFamily="34" charset="0"/>
                <a:ea typeface="Segoe UI" panose="020B0502040204020203" pitchFamily="34" charset="0"/>
                <a:cs typeface="Segoe UI" panose="020B0502040204020203" pitchFamily="34" charset="0"/>
              </a:rPr>
              <a:t>Toutes</a:t>
            </a:r>
            <a:r>
              <a:rPr lang="en-US" b="1" dirty="0" smtClean="0">
                <a:latin typeface="Segoe UI" panose="020B0502040204020203" pitchFamily="34" charset="0"/>
                <a:ea typeface="Segoe UI" panose="020B0502040204020203" pitchFamily="34" charset="0"/>
                <a:cs typeface="Segoe UI" panose="020B0502040204020203" pitchFamily="34" charset="0"/>
              </a:rPr>
              <a:t> les </a:t>
            </a:r>
            <a:r>
              <a:rPr lang="en-US" b="1" dirty="0" err="1" smtClean="0">
                <a:latin typeface="Segoe UI" panose="020B0502040204020203" pitchFamily="34" charset="0"/>
                <a:ea typeface="Segoe UI" panose="020B0502040204020203" pitchFamily="34" charset="0"/>
                <a:cs typeface="Segoe UI" panose="020B0502040204020203" pitchFamily="34" charset="0"/>
              </a:rPr>
              <a:t>villes</a:t>
            </a:r>
            <a:r>
              <a:rPr lang="en-US" b="1" dirty="0" smtClean="0">
                <a:latin typeface="Segoe UI" panose="020B0502040204020203" pitchFamily="34" charset="0"/>
                <a:ea typeface="Segoe UI" panose="020B0502040204020203" pitchFamily="34" charset="0"/>
                <a:cs typeface="Segoe UI" panose="020B0502040204020203" pitchFamily="34" charset="0"/>
              </a:rPr>
              <a:t> </a:t>
            </a:r>
            <a:r>
              <a:rPr lang="en-US" b="1" dirty="0" err="1" smtClean="0">
                <a:latin typeface="Segoe UI" panose="020B0502040204020203" pitchFamily="34" charset="0"/>
                <a:ea typeface="Segoe UI" panose="020B0502040204020203" pitchFamily="34" charset="0"/>
                <a:cs typeface="Segoe UI" panose="020B0502040204020203" pitchFamily="34" charset="0"/>
              </a:rPr>
              <a:t>souhaitant</a:t>
            </a:r>
            <a:r>
              <a:rPr lang="en-US" b="1" dirty="0" smtClean="0">
                <a:latin typeface="Segoe UI" panose="020B0502040204020203" pitchFamily="34" charset="0"/>
                <a:ea typeface="Segoe UI" panose="020B0502040204020203" pitchFamily="34" charset="0"/>
                <a:cs typeface="Segoe UI" panose="020B0502040204020203" pitchFamily="34" charset="0"/>
              </a:rPr>
              <a:t> </a:t>
            </a:r>
            <a:r>
              <a:rPr lang="en-US" b="1" dirty="0" err="1" smtClean="0">
                <a:latin typeface="Segoe UI" panose="020B0502040204020203" pitchFamily="34" charset="0"/>
                <a:ea typeface="Segoe UI" panose="020B0502040204020203" pitchFamily="34" charset="0"/>
                <a:cs typeface="Segoe UI" panose="020B0502040204020203" pitchFamily="34" charset="0"/>
              </a:rPr>
              <a:t>devenir</a:t>
            </a:r>
            <a:r>
              <a:rPr lang="en-US" b="1" dirty="0" smtClean="0">
                <a:latin typeface="Segoe UI" panose="020B0502040204020203" pitchFamily="34" charset="0"/>
                <a:ea typeface="Segoe UI" panose="020B0502040204020203" pitchFamily="34" charset="0"/>
                <a:cs typeface="Segoe UI" panose="020B0502040204020203" pitchFamily="34" charset="0"/>
              </a:rPr>
              <a:t> </a:t>
            </a:r>
            <a:r>
              <a:rPr lang="en-US" b="1" dirty="0" err="1" smtClean="0">
                <a:latin typeface="Segoe UI" panose="020B0502040204020203" pitchFamily="34" charset="0"/>
                <a:ea typeface="Segoe UI" panose="020B0502040204020203" pitchFamily="34" charset="0"/>
                <a:cs typeface="Segoe UI" panose="020B0502040204020203" pitchFamily="34" charset="0"/>
              </a:rPr>
              <a:t>intelligentes</a:t>
            </a:r>
            <a:r>
              <a:rPr lang="en-US" b="1" dirty="0" smtClean="0">
                <a:latin typeface="Segoe UI" panose="020B0502040204020203" pitchFamily="34" charset="0"/>
                <a:ea typeface="Segoe UI" panose="020B0502040204020203" pitchFamily="34" charset="0"/>
                <a:cs typeface="Segoe UI" panose="020B0502040204020203" pitchFamily="34" charset="0"/>
              </a:rPr>
              <a:t> et durables </a:t>
            </a:r>
            <a:r>
              <a:rPr lang="en-US" b="1" dirty="0" err="1" smtClean="0">
                <a:latin typeface="Segoe UI" panose="020B0502040204020203" pitchFamily="34" charset="0"/>
                <a:ea typeface="Segoe UI" panose="020B0502040204020203" pitchFamily="34" charset="0"/>
                <a:cs typeface="Segoe UI" panose="020B0502040204020203" pitchFamily="34" charset="0"/>
              </a:rPr>
              <a:t>sont</a:t>
            </a:r>
            <a:r>
              <a:rPr lang="en-US" b="1" dirty="0" smtClean="0">
                <a:latin typeface="Segoe UI" panose="020B0502040204020203" pitchFamily="34" charset="0"/>
                <a:ea typeface="Segoe UI" panose="020B0502040204020203" pitchFamily="34" charset="0"/>
                <a:cs typeface="Segoe UI" panose="020B0502040204020203" pitchFamily="34" charset="0"/>
              </a:rPr>
              <a:t> les </a:t>
            </a:r>
            <a:r>
              <a:rPr lang="en-US" b="1" dirty="0" err="1" smtClean="0">
                <a:latin typeface="Segoe UI" panose="020B0502040204020203" pitchFamily="34" charset="0"/>
                <a:ea typeface="Segoe UI" panose="020B0502040204020203" pitchFamily="34" charset="0"/>
                <a:cs typeface="Segoe UI" panose="020B0502040204020203" pitchFamily="34" charset="0"/>
              </a:rPr>
              <a:t>bienvenues</a:t>
            </a:r>
            <a:r>
              <a:rPr lang="en-US" b="1" dirty="0" smtClean="0">
                <a:latin typeface="Segoe UI" panose="020B0502040204020203" pitchFamily="34" charset="0"/>
                <a:ea typeface="Segoe UI" panose="020B0502040204020203" pitchFamily="34" charset="0"/>
                <a:cs typeface="Segoe UI" panose="020B0502040204020203" pitchFamily="34" charset="0"/>
              </a:rPr>
              <a:t> </a:t>
            </a:r>
            <a:r>
              <a:rPr lang="en-US" b="1" dirty="0" err="1" smtClean="0">
                <a:latin typeface="Segoe UI" panose="020B0502040204020203" pitchFamily="34" charset="0"/>
                <a:ea typeface="Segoe UI" panose="020B0502040204020203" pitchFamily="34" charset="0"/>
                <a:cs typeface="Segoe UI" panose="020B0502040204020203" pitchFamily="34" charset="0"/>
              </a:rPr>
              <a:t>dans</a:t>
            </a:r>
            <a:r>
              <a:rPr lang="en-US" b="1" dirty="0" smtClean="0">
                <a:latin typeface="Segoe UI" panose="020B0502040204020203" pitchFamily="34" charset="0"/>
                <a:ea typeface="Segoe UI" panose="020B0502040204020203" pitchFamily="34" charset="0"/>
                <a:cs typeface="Segoe UI" panose="020B0502040204020203" pitchFamily="34" charset="0"/>
              </a:rPr>
              <a:t> le cadre de </a:t>
            </a:r>
            <a:r>
              <a:rPr lang="en-US" b="1" dirty="0" err="1" smtClean="0">
                <a:latin typeface="Segoe UI" panose="020B0502040204020203" pitchFamily="34" charset="0"/>
                <a:ea typeface="Segoe UI" panose="020B0502040204020203" pitchFamily="34" charset="0"/>
                <a:cs typeface="Segoe UI" panose="020B0502040204020203" pitchFamily="34" charset="0"/>
              </a:rPr>
              <a:t>l'initiative</a:t>
            </a:r>
            <a:r>
              <a:rPr lang="en-US" b="1" dirty="0" smtClean="0">
                <a:latin typeface="Segoe UI" panose="020B0502040204020203" pitchFamily="34" charset="0"/>
                <a:ea typeface="Segoe UI" panose="020B0502040204020203" pitchFamily="34" charset="0"/>
                <a:cs typeface="Segoe UI" panose="020B0502040204020203" pitchFamily="34" charset="0"/>
              </a:rPr>
              <a:t> U4SSC!</a:t>
            </a:r>
            <a:endParaRPr lang="en-US" b="1" dirty="0">
              <a:latin typeface="Segoe UI" panose="020B0502040204020203" pitchFamily="34" charset="0"/>
              <a:ea typeface="Segoe UI" panose="020B0502040204020203" pitchFamily="34" charset="0"/>
              <a:cs typeface="Segoe UI" panose="020B0502040204020203" pitchFamily="34" charset="0"/>
            </a:endParaRPr>
          </a:p>
        </p:txBody>
      </p:sp>
    </p:spTree>
    <p:extLst>
      <p:ext uri="{BB962C8B-B14F-4D97-AF65-F5344CB8AC3E}">
        <p14:creationId xmlns:p14="http://schemas.microsoft.com/office/powerpoint/2010/main" val="303920092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3778370" y="0"/>
            <a:ext cx="4782999" cy="6858000"/>
          </a:xfrm>
          <a:prstGeom prst="rect">
            <a:avLst/>
          </a:prstGeom>
          <a:solidFill>
            <a:srgbClr val="0E1319"/>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s-ES_tradnl"/>
          </a:p>
        </p:txBody>
      </p:sp>
      <p:sp>
        <p:nvSpPr>
          <p:cNvPr id="5" name="Rounded Rectangle 4"/>
          <p:cNvSpPr/>
          <p:nvPr/>
        </p:nvSpPr>
        <p:spPr>
          <a:xfrm>
            <a:off x="3983093" y="5101924"/>
            <a:ext cx="4519484" cy="975983"/>
          </a:xfrm>
          <a:prstGeom prst="roundRect">
            <a:avLst/>
          </a:prstGeom>
          <a:solidFill>
            <a:srgbClr val="39455F">
              <a:alpha val="47000"/>
            </a:srgb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s-ES_tradnl" dirty="0" err="1" smtClean="0">
                <a:latin typeface="Segoe UI" panose="020B0502040204020203" pitchFamily="34" charset="0"/>
                <a:ea typeface="Segoe UI" panose="020B0502040204020203" pitchFamily="34" charset="0"/>
                <a:cs typeface="Segoe UI" panose="020B0502040204020203" pitchFamily="34" charset="0"/>
              </a:rPr>
              <a:t>Pour</a:t>
            </a:r>
            <a:r>
              <a:rPr lang="es-ES_tradnl" dirty="0" smtClean="0">
                <a:latin typeface="Segoe UI" panose="020B0502040204020203" pitchFamily="34" charset="0"/>
                <a:ea typeface="Segoe UI" panose="020B0502040204020203" pitchFamily="34" charset="0"/>
                <a:cs typeface="Segoe UI" panose="020B0502040204020203" pitchFamily="34" charset="0"/>
              </a:rPr>
              <a:t> plus </a:t>
            </a:r>
            <a:r>
              <a:rPr lang="es-ES_tradnl" dirty="0" err="1" smtClean="0">
                <a:latin typeface="Segoe UI" panose="020B0502040204020203" pitchFamily="34" charset="0"/>
                <a:ea typeface="Segoe UI" panose="020B0502040204020203" pitchFamily="34" charset="0"/>
                <a:cs typeface="Segoe UI" panose="020B0502040204020203" pitchFamily="34" charset="0"/>
              </a:rPr>
              <a:t>d'informations</a:t>
            </a:r>
            <a:r>
              <a:rPr lang="es-ES_tradnl" dirty="0" smtClean="0">
                <a:latin typeface="Segoe UI" panose="020B0502040204020203" pitchFamily="34" charset="0"/>
                <a:ea typeface="Segoe UI" panose="020B0502040204020203" pitchFamily="34" charset="0"/>
                <a:cs typeface="Segoe UI" panose="020B0502040204020203" pitchFamily="34" charset="0"/>
              </a:rPr>
              <a:t>, </a:t>
            </a:r>
            <a:r>
              <a:rPr lang="es-ES_tradnl" dirty="0" err="1" smtClean="0">
                <a:latin typeface="Segoe UI" panose="020B0502040204020203" pitchFamily="34" charset="0"/>
                <a:ea typeface="Segoe UI" panose="020B0502040204020203" pitchFamily="34" charset="0"/>
                <a:cs typeface="Segoe UI" panose="020B0502040204020203" pitchFamily="34" charset="0"/>
              </a:rPr>
              <a:t>veuillez</a:t>
            </a:r>
            <a:r>
              <a:rPr lang="es-ES_tradnl" dirty="0" smtClean="0">
                <a:latin typeface="Segoe UI" panose="020B0502040204020203" pitchFamily="34" charset="0"/>
                <a:ea typeface="Segoe UI" panose="020B0502040204020203" pitchFamily="34" charset="0"/>
                <a:cs typeface="Segoe UI" panose="020B0502040204020203" pitchFamily="34" charset="0"/>
              </a:rPr>
              <a:t> </a:t>
            </a:r>
            <a:r>
              <a:rPr lang="es-ES_tradnl" dirty="0" err="1" smtClean="0">
                <a:latin typeface="Segoe UI" panose="020B0502040204020203" pitchFamily="34" charset="0"/>
                <a:ea typeface="Segoe UI" panose="020B0502040204020203" pitchFamily="34" charset="0"/>
                <a:cs typeface="Segoe UI" panose="020B0502040204020203" pitchFamily="34" charset="0"/>
              </a:rPr>
              <a:t>écrire</a:t>
            </a:r>
            <a:r>
              <a:rPr lang="es-ES_tradnl" dirty="0" smtClean="0">
                <a:latin typeface="Segoe UI" panose="020B0502040204020203" pitchFamily="34" charset="0"/>
                <a:ea typeface="Segoe UI" panose="020B0502040204020203" pitchFamily="34" charset="0"/>
                <a:cs typeface="Segoe UI" panose="020B0502040204020203" pitchFamily="34" charset="0"/>
              </a:rPr>
              <a:t> à </a:t>
            </a:r>
            <a:r>
              <a:rPr lang="es-ES_tradnl" dirty="0" err="1" smtClean="0">
                <a:latin typeface="Segoe UI" panose="020B0502040204020203" pitchFamily="34" charset="0"/>
                <a:ea typeface="Segoe UI" panose="020B0502040204020203" pitchFamily="34" charset="0"/>
                <a:cs typeface="Segoe UI" panose="020B0502040204020203" pitchFamily="34" charset="0"/>
              </a:rPr>
              <a:t>l'adresse</a:t>
            </a:r>
            <a:r>
              <a:rPr lang="es-ES_tradnl" dirty="0" smtClean="0">
                <a:latin typeface="Segoe UI" panose="020B0502040204020203" pitchFamily="34" charset="0"/>
                <a:ea typeface="Segoe UI" panose="020B0502040204020203" pitchFamily="34" charset="0"/>
                <a:cs typeface="Segoe UI" panose="020B0502040204020203" pitchFamily="34" charset="0"/>
              </a:rPr>
              <a:t>:</a:t>
            </a:r>
            <a:r>
              <a:rPr lang="es-ES_tradnl" dirty="0">
                <a:latin typeface="Segoe UI" panose="020B0502040204020203" pitchFamily="34" charset="0"/>
                <a:ea typeface="Segoe UI" panose="020B0502040204020203" pitchFamily="34" charset="0"/>
                <a:cs typeface="Segoe UI" panose="020B0502040204020203" pitchFamily="34" charset="0"/>
              </a:rPr>
              <a:t> </a:t>
            </a:r>
            <a:r>
              <a:rPr lang="es-ES_tradnl" dirty="0" smtClean="0">
                <a:latin typeface="Segoe UI" panose="020B0502040204020203" pitchFamily="34" charset="0"/>
                <a:ea typeface="Segoe UI" panose="020B0502040204020203" pitchFamily="34" charset="0"/>
                <a:cs typeface="Segoe UI" panose="020B0502040204020203" pitchFamily="34" charset="0"/>
              </a:rPr>
              <a:t>u4ssc@itu.int   </a:t>
            </a:r>
            <a:endParaRPr lang="es-ES_tradnl" dirty="0">
              <a:latin typeface="Segoe UI" panose="020B0502040204020203" pitchFamily="34" charset="0"/>
              <a:ea typeface="Segoe UI" panose="020B0502040204020203" pitchFamily="34" charset="0"/>
              <a:cs typeface="Segoe UI" panose="020B0502040204020203" pitchFamily="34" charset="0"/>
            </a:endParaRPr>
          </a:p>
        </p:txBody>
      </p:sp>
      <p:sp>
        <p:nvSpPr>
          <p:cNvPr id="6" name="TextBox 5"/>
          <p:cNvSpPr txBox="1"/>
          <p:nvPr/>
        </p:nvSpPr>
        <p:spPr>
          <a:xfrm>
            <a:off x="4154616" y="2261995"/>
            <a:ext cx="4176437" cy="830997"/>
          </a:xfrm>
          <a:prstGeom prst="rect">
            <a:avLst/>
          </a:prstGeom>
          <a:noFill/>
        </p:spPr>
        <p:txBody>
          <a:bodyPr wrap="square" rtlCol="0">
            <a:spAutoFit/>
          </a:bodyPr>
          <a:lstStyle/>
          <a:p>
            <a:pPr algn="ctr"/>
            <a:r>
              <a:rPr lang="es-ES_tradnl" sz="4800" b="1" dirty="0" err="1" smtClean="0">
                <a:solidFill>
                  <a:schemeClr val="bg1"/>
                </a:solidFill>
                <a:latin typeface="Segoe UI" panose="020B0502040204020203" pitchFamily="34" charset="0"/>
                <a:ea typeface="Segoe UI" panose="020B0502040204020203" pitchFamily="34" charset="0"/>
                <a:cs typeface="Segoe UI" panose="020B0502040204020203" pitchFamily="34" charset="0"/>
              </a:rPr>
              <a:t>Merci</a:t>
            </a:r>
            <a:r>
              <a:rPr lang="es-ES_tradnl" sz="4800" b="1" dirty="0" smtClean="0">
                <a:solidFill>
                  <a:schemeClr val="bg1"/>
                </a:solidFill>
                <a:latin typeface="Segoe UI" panose="020B0502040204020203" pitchFamily="34" charset="0"/>
                <a:ea typeface="Segoe UI" panose="020B0502040204020203" pitchFamily="34" charset="0"/>
                <a:cs typeface="Segoe UI" panose="020B0502040204020203" pitchFamily="34" charset="0"/>
              </a:rPr>
              <a:t>!</a:t>
            </a:r>
            <a:endParaRPr lang="es-ES_tradnl" sz="4800" b="1" dirty="0">
              <a:solidFill>
                <a:schemeClr val="bg1"/>
              </a:solidFill>
              <a:latin typeface="Segoe UI" panose="020B0502040204020203" pitchFamily="34" charset="0"/>
              <a:ea typeface="Segoe UI" panose="020B0502040204020203" pitchFamily="34" charset="0"/>
              <a:cs typeface="Segoe UI" panose="020B0502040204020203" pitchFamily="34" charset="0"/>
            </a:endParaRPr>
          </a:p>
        </p:txBody>
      </p:sp>
      <p:pic>
        <p:nvPicPr>
          <p:cNvPr id="2" name="Picture 1"/>
          <p:cNvPicPr>
            <a:picLocks noChangeAspect="1"/>
          </p:cNvPicPr>
          <p:nvPr/>
        </p:nvPicPr>
        <p:blipFill rotWithShape="1">
          <a:blip r:embed="rId3">
            <a:extLst>
              <a:ext uri="{28A0092B-C50C-407E-A947-70E740481C1C}">
                <a14:useLocalDpi xmlns:a14="http://schemas.microsoft.com/office/drawing/2010/main" val="0"/>
              </a:ext>
            </a:extLst>
          </a:blip>
          <a:srcRect r="47391"/>
          <a:stretch/>
        </p:blipFill>
        <p:spPr>
          <a:xfrm>
            <a:off x="-59405" y="0"/>
            <a:ext cx="3983706" cy="6858000"/>
          </a:xfrm>
          <a:prstGeom prst="rect">
            <a:avLst/>
          </a:prstGeom>
        </p:spPr>
      </p:pic>
      <p:pic>
        <p:nvPicPr>
          <p:cNvPr id="3" name="Picture 2"/>
          <p:cNvPicPr>
            <a:picLocks noChangeAspect="1"/>
          </p:cNvPicPr>
          <p:nvPr/>
        </p:nvPicPr>
        <p:blipFill rotWithShape="1">
          <a:blip r:embed="rId3">
            <a:extLst>
              <a:ext uri="{28A0092B-C50C-407E-A947-70E740481C1C}">
                <a14:useLocalDpi xmlns:a14="http://schemas.microsoft.com/office/drawing/2010/main" val="0"/>
              </a:ext>
            </a:extLst>
          </a:blip>
          <a:srcRect l="62570"/>
          <a:stretch/>
        </p:blipFill>
        <p:spPr>
          <a:xfrm>
            <a:off x="8561369" y="0"/>
            <a:ext cx="3630631" cy="6858000"/>
          </a:xfrm>
          <a:prstGeom prst="rect">
            <a:avLst/>
          </a:prstGeom>
        </p:spPr>
      </p:pic>
    </p:spTree>
    <p:extLst>
      <p:ext uri="{BB962C8B-B14F-4D97-AF65-F5344CB8AC3E}">
        <p14:creationId xmlns:p14="http://schemas.microsoft.com/office/powerpoint/2010/main" val="123104996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2451287"/>
            <a:ext cx="10972800" cy="1143000"/>
          </a:xfrm>
        </p:spPr>
        <p:txBody>
          <a:bodyPr/>
          <a:lstStyle/>
          <a:p>
            <a:r>
              <a:rPr lang="en-US" dirty="0" err="1" smtClean="0"/>
              <a:t>Informations</a:t>
            </a:r>
            <a:r>
              <a:rPr lang="en-US" dirty="0" smtClean="0"/>
              <a:t> </a:t>
            </a:r>
            <a:r>
              <a:rPr lang="en-US" dirty="0" err="1" smtClean="0"/>
              <a:t>complémentaires</a:t>
            </a:r>
            <a:r>
              <a:rPr lang="en-US" dirty="0" smtClean="0"/>
              <a:t> </a:t>
            </a:r>
            <a:endParaRPr lang="en-US" dirty="0"/>
          </a:p>
        </p:txBody>
      </p:sp>
    </p:spTree>
    <p:extLst>
      <p:ext uri="{BB962C8B-B14F-4D97-AF65-F5344CB8AC3E}">
        <p14:creationId xmlns:p14="http://schemas.microsoft.com/office/powerpoint/2010/main" val="3737397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314960" y="5557520"/>
            <a:ext cx="1692476" cy="1198880"/>
          </a:xfrm>
          <a:prstGeom prst="rect">
            <a:avLst/>
          </a:prstGeom>
          <a:solidFill>
            <a:srgbClr val="478BCA"/>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s-ES_tradnl"/>
          </a:p>
        </p:txBody>
      </p:sp>
      <p:sp>
        <p:nvSpPr>
          <p:cNvPr id="4" name="Rounded Rectangle 3"/>
          <p:cNvSpPr/>
          <p:nvPr/>
        </p:nvSpPr>
        <p:spPr>
          <a:xfrm>
            <a:off x="737190" y="868500"/>
            <a:ext cx="11260347" cy="4979409"/>
          </a:xfrm>
          <a:prstGeom prst="roundRect">
            <a:avLst/>
          </a:prstGeom>
          <a:solidFill>
            <a:schemeClr val="bg1"/>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694660" y="-210705"/>
            <a:ext cx="10972800" cy="1143000"/>
          </a:xfrm>
        </p:spPr>
        <p:txBody>
          <a:bodyPr/>
          <a:lstStyle/>
          <a:p>
            <a:r>
              <a:rPr lang="en-US" dirty="0" err="1" smtClean="0"/>
              <a:t>Principes</a:t>
            </a:r>
            <a:r>
              <a:rPr lang="en-US" dirty="0" smtClean="0"/>
              <a:t> </a:t>
            </a:r>
            <a:r>
              <a:rPr lang="en-US" dirty="0" err="1" smtClean="0"/>
              <a:t>applicables</a:t>
            </a:r>
            <a:r>
              <a:rPr lang="en-US" dirty="0" smtClean="0"/>
              <a:t> aux IFP</a:t>
            </a:r>
            <a:endParaRPr lang="en-US" dirty="0"/>
          </a:p>
        </p:txBody>
      </p:sp>
      <p:sp>
        <p:nvSpPr>
          <p:cNvPr id="3" name="Content Placeholder 2"/>
          <p:cNvSpPr>
            <a:spLocks noGrp="1"/>
          </p:cNvSpPr>
          <p:nvPr>
            <p:ph idx="1"/>
          </p:nvPr>
        </p:nvSpPr>
        <p:spPr>
          <a:xfrm>
            <a:off x="961476" y="891695"/>
            <a:ext cx="7033405" cy="4587574"/>
          </a:xfrm>
        </p:spPr>
        <p:txBody>
          <a:bodyPr>
            <a:normAutofit fontScale="25000" lnSpcReduction="20000"/>
          </a:bodyPr>
          <a:lstStyle/>
          <a:p>
            <a:pPr marL="0" indent="0" fontAlgn="base">
              <a:buNone/>
            </a:pPr>
            <a:endParaRPr lang="en-US" b="1" cap="all" dirty="0"/>
          </a:p>
          <a:p>
            <a:pPr fontAlgn="base">
              <a:buFont typeface="Wingdings" panose="05000000000000000000" pitchFamily="2" charset="2"/>
              <a:buChar char="§"/>
            </a:pPr>
            <a:r>
              <a:rPr lang="en-US" sz="7200" b="1" dirty="0" err="1">
                <a:solidFill>
                  <a:schemeClr val="tx2">
                    <a:lumMod val="60000"/>
                    <a:lumOff val="40000"/>
                  </a:schemeClr>
                </a:solidFill>
                <a:latin typeface="Segoe UI" panose="020B0502040204020203" pitchFamily="34" charset="0"/>
                <a:ea typeface="Segoe UI" panose="020B0502040204020203" pitchFamily="34" charset="0"/>
                <a:cs typeface="Segoe UI" panose="020B0502040204020203" pitchFamily="34" charset="0"/>
              </a:rPr>
              <a:t>Exhaustivité</a:t>
            </a:r>
            <a:r>
              <a:rPr lang="en-US" sz="7200" b="1" dirty="0">
                <a:solidFill>
                  <a:schemeClr val="tx2">
                    <a:lumMod val="60000"/>
                    <a:lumOff val="40000"/>
                  </a:schemeClr>
                </a:solidFill>
                <a:latin typeface="Segoe UI" panose="020B0502040204020203" pitchFamily="34" charset="0"/>
                <a:ea typeface="Segoe UI" panose="020B0502040204020203" pitchFamily="34" charset="0"/>
                <a:cs typeface="Segoe UI" panose="020B0502040204020203" pitchFamily="34" charset="0"/>
              </a:rPr>
              <a:t>:</a:t>
            </a:r>
            <a:r>
              <a:rPr lang="en-US" sz="7200" b="1" dirty="0">
                <a:solidFill>
                  <a:schemeClr val="tx1">
                    <a:lumMod val="75000"/>
                    <a:lumOff val="25000"/>
                  </a:schemeClr>
                </a:solidFill>
                <a:latin typeface="Segoe UI" panose="020B0502040204020203" pitchFamily="34" charset="0"/>
                <a:ea typeface="Segoe UI" panose="020B0502040204020203" pitchFamily="34" charset="0"/>
                <a:cs typeface="Segoe UI" panose="020B0502040204020203" pitchFamily="34" charset="0"/>
              </a:rPr>
              <a:t> </a:t>
            </a:r>
            <a:r>
              <a:rPr lang="en-US" sz="7200" dirty="0" err="1" smtClean="0">
                <a:solidFill>
                  <a:schemeClr val="tx1">
                    <a:lumMod val="75000"/>
                    <a:lumOff val="25000"/>
                  </a:schemeClr>
                </a:solidFill>
                <a:latin typeface="Segoe UI" panose="020B0502040204020203" pitchFamily="34" charset="0"/>
                <a:ea typeface="Segoe UI" panose="020B0502040204020203" pitchFamily="34" charset="0"/>
                <a:cs typeface="Segoe UI" panose="020B0502040204020203" pitchFamily="34" charset="0"/>
              </a:rPr>
              <a:t>L'ensemble</a:t>
            </a:r>
            <a:r>
              <a:rPr lang="en-US" sz="7200" dirty="0" smtClean="0">
                <a:solidFill>
                  <a:schemeClr val="tx1">
                    <a:lumMod val="75000"/>
                    <a:lumOff val="25000"/>
                  </a:schemeClr>
                </a:solidFill>
                <a:latin typeface="Segoe UI" panose="020B0502040204020203" pitchFamily="34" charset="0"/>
                <a:ea typeface="Segoe UI" panose="020B0502040204020203" pitchFamily="34" charset="0"/>
                <a:cs typeface="Segoe UI" panose="020B0502040204020203" pitchFamily="34" charset="0"/>
              </a:rPr>
              <a:t> </a:t>
            </a:r>
            <a:r>
              <a:rPr lang="en-US" sz="7200" dirty="0">
                <a:solidFill>
                  <a:schemeClr val="tx1">
                    <a:lumMod val="75000"/>
                    <a:lumOff val="25000"/>
                  </a:schemeClr>
                </a:solidFill>
                <a:latin typeface="Segoe UI" panose="020B0502040204020203" pitchFamily="34" charset="0"/>
                <a:ea typeface="Segoe UI" panose="020B0502040204020203" pitchFamily="34" charset="0"/>
                <a:cs typeface="Segoe UI" panose="020B0502040204020203" pitchFamily="34" charset="0"/>
              </a:rPr>
              <a:t>des </a:t>
            </a:r>
            <a:r>
              <a:rPr lang="en-US" sz="7200" dirty="0" err="1">
                <a:solidFill>
                  <a:schemeClr val="tx1">
                    <a:lumMod val="75000"/>
                    <a:lumOff val="25000"/>
                  </a:schemeClr>
                </a:solidFill>
                <a:latin typeface="Segoe UI" panose="020B0502040204020203" pitchFamily="34" charset="0"/>
                <a:ea typeface="Segoe UI" panose="020B0502040204020203" pitchFamily="34" charset="0"/>
                <a:cs typeface="Segoe UI" panose="020B0502040204020203" pitchFamily="34" charset="0"/>
              </a:rPr>
              <a:t>indicateurs</a:t>
            </a:r>
            <a:r>
              <a:rPr lang="en-US" sz="7200" dirty="0">
                <a:solidFill>
                  <a:schemeClr val="tx1">
                    <a:lumMod val="75000"/>
                    <a:lumOff val="25000"/>
                  </a:schemeClr>
                </a:solidFill>
                <a:latin typeface="Segoe UI" panose="020B0502040204020203" pitchFamily="34" charset="0"/>
                <a:ea typeface="Segoe UI" panose="020B0502040204020203" pitchFamily="34" charset="0"/>
                <a:cs typeface="Segoe UI" panose="020B0502040204020203" pitchFamily="34" charset="0"/>
              </a:rPr>
              <a:t> </a:t>
            </a:r>
            <a:r>
              <a:rPr lang="en-US" sz="7200" dirty="0" err="1">
                <a:solidFill>
                  <a:schemeClr val="tx1">
                    <a:lumMod val="75000"/>
                    <a:lumOff val="25000"/>
                  </a:schemeClr>
                </a:solidFill>
                <a:latin typeface="Segoe UI" panose="020B0502040204020203" pitchFamily="34" charset="0"/>
                <a:ea typeface="Segoe UI" panose="020B0502040204020203" pitchFamily="34" charset="0"/>
                <a:cs typeface="Segoe UI" panose="020B0502040204020203" pitchFamily="34" charset="0"/>
              </a:rPr>
              <a:t>devrait</a:t>
            </a:r>
            <a:r>
              <a:rPr lang="en-US" sz="7200" dirty="0">
                <a:solidFill>
                  <a:schemeClr val="tx1">
                    <a:lumMod val="75000"/>
                    <a:lumOff val="25000"/>
                  </a:schemeClr>
                </a:solidFill>
                <a:latin typeface="Segoe UI" panose="020B0502040204020203" pitchFamily="34" charset="0"/>
                <a:ea typeface="Segoe UI" panose="020B0502040204020203" pitchFamily="34" charset="0"/>
                <a:cs typeface="Segoe UI" panose="020B0502040204020203" pitchFamily="34" charset="0"/>
              </a:rPr>
              <a:t> </a:t>
            </a:r>
            <a:r>
              <a:rPr lang="en-US" sz="7200" dirty="0" err="1">
                <a:solidFill>
                  <a:schemeClr val="tx1">
                    <a:lumMod val="75000"/>
                    <a:lumOff val="25000"/>
                  </a:schemeClr>
                </a:solidFill>
                <a:latin typeface="Segoe UI" panose="020B0502040204020203" pitchFamily="34" charset="0"/>
                <a:ea typeface="Segoe UI" panose="020B0502040204020203" pitchFamily="34" charset="0"/>
                <a:cs typeface="Segoe UI" panose="020B0502040204020203" pitchFamily="34" charset="0"/>
              </a:rPr>
              <a:t>couvrir</a:t>
            </a:r>
            <a:r>
              <a:rPr lang="en-US" sz="7200" dirty="0">
                <a:solidFill>
                  <a:schemeClr val="tx1">
                    <a:lumMod val="75000"/>
                    <a:lumOff val="25000"/>
                  </a:schemeClr>
                </a:solidFill>
                <a:latin typeface="Segoe UI" panose="020B0502040204020203" pitchFamily="34" charset="0"/>
                <a:ea typeface="Segoe UI" panose="020B0502040204020203" pitchFamily="34" charset="0"/>
                <a:cs typeface="Segoe UI" panose="020B0502040204020203" pitchFamily="34" charset="0"/>
              </a:rPr>
              <a:t> </a:t>
            </a:r>
            <a:r>
              <a:rPr lang="en-US" sz="7200" dirty="0" err="1">
                <a:solidFill>
                  <a:schemeClr val="tx1">
                    <a:lumMod val="75000"/>
                    <a:lumOff val="25000"/>
                  </a:schemeClr>
                </a:solidFill>
                <a:latin typeface="Segoe UI" panose="020B0502040204020203" pitchFamily="34" charset="0"/>
                <a:ea typeface="Segoe UI" panose="020B0502040204020203" pitchFamily="34" charset="0"/>
                <a:cs typeface="Segoe UI" panose="020B0502040204020203" pitchFamily="34" charset="0"/>
              </a:rPr>
              <a:t>tous</a:t>
            </a:r>
            <a:r>
              <a:rPr lang="en-US" sz="7200" dirty="0">
                <a:solidFill>
                  <a:schemeClr val="tx1">
                    <a:lumMod val="75000"/>
                    <a:lumOff val="25000"/>
                  </a:schemeClr>
                </a:solidFill>
                <a:latin typeface="Segoe UI" panose="020B0502040204020203" pitchFamily="34" charset="0"/>
                <a:ea typeface="Segoe UI" panose="020B0502040204020203" pitchFamily="34" charset="0"/>
                <a:cs typeface="Segoe UI" panose="020B0502040204020203" pitchFamily="34" charset="0"/>
              </a:rPr>
              <a:t> les aspects des </a:t>
            </a:r>
            <a:r>
              <a:rPr lang="en-US" sz="7200" dirty="0" err="1">
                <a:solidFill>
                  <a:schemeClr val="tx1">
                    <a:lumMod val="75000"/>
                    <a:lumOff val="25000"/>
                  </a:schemeClr>
                </a:solidFill>
                <a:latin typeface="Segoe UI" panose="020B0502040204020203" pitchFamily="34" charset="0"/>
                <a:ea typeface="Segoe UI" panose="020B0502040204020203" pitchFamily="34" charset="0"/>
                <a:cs typeface="Segoe UI" panose="020B0502040204020203" pitchFamily="34" charset="0"/>
              </a:rPr>
              <a:t>villes</a:t>
            </a:r>
            <a:r>
              <a:rPr lang="en-US" sz="7200" dirty="0">
                <a:solidFill>
                  <a:schemeClr val="tx1">
                    <a:lumMod val="75000"/>
                    <a:lumOff val="25000"/>
                  </a:schemeClr>
                </a:solidFill>
                <a:latin typeface="Segoe UI" panose="020B0502040204020203" pitchFamily="34" charset="0"/>
                <a:ea typeface="Segoe UI" panose="020B0502040204020203" pitchFamily="34" charset="0"/>
                <a:cs typeface="Segoe UI" panose="020B0502040204020203" pitchFamily="34" charset="0"/>
              </a:rPr>
              <a:t> </a:t>
            </a:r>
            <a:r>
              <a:rPr lang="en-US" sz="7200" dirty="0" err="1">
                <a:solidFill>
                  <a:schemeClr val="tx1">
                    <a:lumMod val="75000"/>
                    <a:lumOff val="25000"/>
                  </a:schemeClr>
                </a:solidFill>
                <a:latin typeface="Segoe UI" panose="020B0502040204020203" pitchFamily="34" charset="0"/>
                <a:ea typeface="Segoe UI" panose="020B0502040204020203" pitchFamily="34" charset="0"/>
                <a:cs typeface="Segoe UI" panose="020B0502040204020203" pitchFamily="34" charset="0"/>
              </a:rPr>
              <a:t>intelligentes</a:t>
            </a:r>
            <a:r>
              <a:rPr lang="en-US" sz="7200" dirty="0">
                <a:solidFill>
                  <a:schemeClr val="tx1">
                    <a:lumMod val="75000"/>
                    <a:lumOff val="25000"/>
                  </a:schemeClr>
                </a:solidFill>
                <a:latin typeface="Segoe UI" panose="020B0502040204020203" pitchFamily="34" charset="0"/>
                <a:ea typeface="Segoe UI" panose="020B0502040204020203" pitchFamily="34" charset="0"/>
                <a:cs typeface="Segoe UI" panose="020B0502040204020203" pitchFamily="34" charset="0"/>
              </a:rPr>
              <a:t> et durables. </a:t>
            </a:r>
            <a:br>
              <a:rPr lang="en-US" sz="7200" dirty="0">
                <a:solidFill>
                  <a:schemeClr val="tx1">
                    <a:lumMod val="75000"/>
                    <a:lumOff val="25000"/>
                  </a:schemeClr>
                </a:solidFill>
                <a:latin typeface="Segoe UI" panose="020B0502040204020203" pitchFamily="34" charset="0"/>
                <a:ea typeface="Segoe UI" panose="020B0502040204020203" pitchFamily="34" charset="0"/>
                <a:cs typeface="Segoe UI" panose="020B0502040204020203" pitchFamily="34" charset="0"/>
              </a:rPr>
            </a:br>
            <a:endParaRPr lang="en-US" sz="7200" dirty="0">
              <a:solidFill>
                <a:schemeClr val="tx1">
                  <a:lumMod val="75000"/>
                  <a:lumOff val="25000"/>
                </a:schemeClr>
              </a:solidFill>
              <a:latin typeface="Segoe UI" panose="020B0502040204020203" pitchFamily="34" charset="0"/>
              <a:ea typeface="Segoe UI" panose="020B0502040204020203" pitchFamily="34" charset="0"/>
              <a:cs typeface="Segoe UI" panose="020B0502040204020203" pitchFamily="34" charset="0"/>
            </a:endParaRPr>
          </a:p>
          <a:p>
            <a:pPr fontAlgn="base">
              <a:buFont typeface="Wingdings" panose="05000000000000000000" pitchFamily="2" charset="2"/>
              <a:buChar char="§"/>
            </a:pPr>
            <a:r>
              <a:rPr lang="en-US" sz="7200" b="1" dirty="0" err="1">
                <a:solidFill>
                  <a:schemeClr val="tx2">
                    <a:lumMod val="60000"/>
                    <a:lumOff val="40000"/>
                  </a:schemeClr>
                </a:solidFill>
                <a:latin typeface="Segoe UI" panose="020B0502040204020203" pitchFamily="34" charset="0"/>
                <a:ea typeface="Segoe UI" panose="020B0502040204020203" pitchFamily="34" charset="0"/>
                <a:cs typeface="Segoe UI" panose="020B0502040204020203" pitchFamily="34" charset="0"/>
              </a:rPr>
              <a:t>Disponibilité</a:t>
            </a:r>
            <a:r>
              <a:rPr lang="en-US" sz="7200" b="1" dirty="0">
                <a:solidFill>
                  <a:schemeClr val="tx2">
                    <a:lumMod val="60000"/>
                    <a:lumOff val="40000"/>
                  </a:schemeClr>
                </a:solidFill>
                <a:latin typeface="Segoe UI" panose="020B0502040204020203" pitchFamily="34" charset="0"/>
                <a:ea typeface="Segoe UI" panose="020B0502040204020203" pitchFamily="34" charset="0"/>
                <a:cs typeface="Segoe UI" panose="020B0502040204020203" pitchFamily="34" charset="0"/>
              </a:rPr>
              <a:t>:</a:t>
            </a:r>
            <a:r>
              <a:rPr lang="en-US" sz="7200" b="1" dirty="0">
                <a:solidFill>
                  <a:schemeClr val="tx1">
                    <a:lumMod val="75000"/>
                    <a:lumOff val="25000"/>
                  </a:schemeClr>
                </a:solidFill>
                <a:latin typeface="Segoe UI" panose="020B0502040204020203" pitchFamily="34" charset="0"/>
                <a:ea typeface="Segoe UI" panose="020B0502040204020203" pitchFamily="34" charset="0"/>
                <a:cs typeface="Segoe UI" panose="020B0502040204020203" pitchFamily="34" charset="0"/>
              </a:rPr>
              <a:t> </a:t>
            </a:r>
            <a:r>
              <a:rPr lang="en-US" sz="7200" dirty="0">
                <a:solidFill>
                  <a:schemeClr val="tx1">
                    <a:lumMod val="75000"/>
                    <a:lumOff val="25000"/>
                  </a:schemeClr>
                </a:solidFill>
                <a:latin typeface="Segoe UI" panose="020B0502040204020203" pitchFamily="34" charset="0"/>
                <a:ea typeface="Segoe UI" panose="020B0502040204020203" pitchFamily="34" charset="0"/>
                <a:cs typeface="Segoe UI" panose="020B0502040204020203" pitchFamily="34" charset="0"/>
              </a:rPr>
              <a:t>Les IFP </a:t>
            </a:r>
            <a:r>
              <a:rPr lang="en-US" sz="7200" dirty="0" err="1">
                <a:solidFill>
                  <a:schemeClr val="tx1">
                    <a:lumMod val="75000"/>
                    <a:lumOff val="25000"/>
                  </a:schemeClr>
                </a:solidFill>
                <a:latin typeface="Segoe UI" panose="020B0502040204020203" pitchFamily="34" charset="0"/>
                <a:ea typeface="Segoe UI" panose="020B0502040204020203" pitchFamily="34" charset="0"/>
                <a:cs typeface="Segoe UI" panose="020B0502040204020203" pitchFamily="34" charset="0"/>
              </a:rPr>
              <a:t>devraient</a:t>
            </a:r>
            <a:r>
              <a:rPr lang="en-US" sz="7200" dirty="0">
                <a:solidFill>
                  <a:schemeClr val="tx1">
                    <a:lumMod val="75000"/>
                    <a:lumOff val="25000"/>
                  </a:schemeClr>
                </a:solidFill>
                <a:latin typeface="Segoe UI" panose="020B0502040204020203" pitchFamily="34" charset="0"/>
                <a:ea typeface="Segoe UI" panose="020B0502040204020203" pitchFamily="34" charset="0"/>
                <a:cs typeface="Segoe UI" panose="020B0502040204020203" pitchFamily="34" charset="0"/>
              </a:rPr>
              <a:t> </a:t>
            </a:r>
            <a:r>
              <a:rPr lang="en-US" sz="7200" dirty="0" err="1">
                <a:solidFill>
                  <a:schemeClr val="tx1">
                    <a:lumMod val="75000"/>
                    <a:lumOff val="25000"/>
                  </a:schemeClr>
                </a:solidFill>
                <a:latin typeface="Segoe UI" panose="020B0502040204020203" pitchFamily="34" charset="0"/>
                <a:ea typeface="Segoe UI" panose="020B0502040204020203" pitchFamily="34" charset="0"/>
                <a:cs typeface="Segoe UI" panose="020B0502040204020203" pitchFamily="34" charset="0"/>
              </a:rPr>
              <a:t>être</a:t>
            </a:r>
            <a:r>
              <a:rPr lang="en-US" sz="7200" dirty="0">
                <a:solidFill>
                  <a:schemeClr val="tx1">
                    <a:lumMod val="75000"/>
                    <a:lumOff val="25000"/>
                  </a:schemeClr>
                </a:solidFill>
                <a:latin typeface="Segoe UI" panose="020B0502040204020203" pitchFamily="34" charset="0"/>
                <a:ea typeface="Segoe UI" panose="020B0502040204020203" pitchFamily="34" charset="0"/>
                <a:cs typeface="Segoe UI" panose="020B0502040204020203" pitchFamily="34" charset="0"/>
              </a:rPr>
              <a:t> </a:t>
            </a:r>
            <a:r>
              <a:rPr lang="en-US" sz="7200" dirty="0" err="1">
                <a:solidFill>
                  <a:schemeClr val="tx1">
                    <a:lumMod val="75000"/>
                    <a:lumOff val="25000"/>
                  </a:schemeClr>
                </a:solidFill>
                <a:latin typeface="Segoe UI" panose="020B0502040204020203" pitchFamily="34" charset="0"/>
                <a:ea typeface="Segoe UI" panose="020B0502040204020203" pitchFamily="34" charset="0"/>
                <a:cs typeface="Segoe UI" panose="020B0502040204020203" pitchFamily="34" charset="0"/>
              </a:rPr>
              <a:t>quantitatifs</a:t>
            </a:r>
            <a:r>
              <a:rPr lang="en-US" sz="7200" dirty="0">
                <a:solidFill>
                  <a:schemeClr val="tx1">
                    <a:lumMod val="75000"/>
                    <a:lumOff val="25000"/>
                  </a:schemeClr>
                </a:solidFill>
                <a:latin typeface="Segoe UI" panose="020B0502040204020203" pitchFamily="34" charset="0"/>
                <a:ea typeface="Segoe UI" panose="020B0502040204020203" pitchFamily="34" charset="0"/>
                <a:cs typeface="Segoe UI" panose="020B0502040204020203" pitchFamily="34" charset="0"/>
              </a:rPr>
              <a:t> et les </a:t>
            </a:r>
            <a:r>
              <a:rPr lang="en-US" sz="7200" dirty="0" err="1">
                <a:solidFill>
                  <a:schemeClr val="tx1">
                    <a:lumMod val="75000"/>
                    <a:lumOff val="25000"/>
                  </a:schemeClr>
                </a:solidFill>
                <a:latin typeface="Segoe UI" panose="020B0502040204020203" pitchFamily="34" charset="0"/>
                <a:ea typeface="Segoe UI" panose="020B0502040204020203" pitchFamily="34" charset="0"/>
                <a:cs typeface="Segoe UI" panose="020B0502040204020203" pitchFamily="34" charset="0"/>
              </a:rPr>
              <a:t>données</a:t>
            </a:r>
            <a:r>
              <a:rPr lang="en-US" sz="7200" dirty="0">
                <a:solidFill>
                  <a:schemeClr val="tx1">
                    <a:lumMod val="75000"/>
                    <a:lumOff val="25000"/>
                  </a:schemeClr>
                </a:solidFill>
                <a:latin typeface="Segoe UI" panose="020B0502040204020203" pitchFamily="34" charset="0"/>
                <a:ea typeface="Segoe UI" panose="020B0502040204020203" pitchFamily="34" charset="0"/>
                <a:cs typeface="Segoe UI" panose="020B0502040204020203" pitchFamily="34" charset="0"/>
              </a:rPr>
              <a:t> </a:t>
            </a:r>
            <a:r>
              <a:rPr lang="en-US" sz="7200" dirty="0" err="1">
                <a:solidFill>
                  <a:schemeClr val="tx1">
                    <a:lumMod val="75000"/>
                    <a:lumOff val="25000"/>
                  </a:schemeClr>
                </a:solidFill>
                <a:latin typeface="Segoe UI" panose="020B0502040204020203" pitchFamily="34" charset="0"/>
                <a:ea typeface="Segoe UI" panose="020B0502040204020203" pitchFamily="34" charset="0"/>
                <a:cs typeface="Segoe UI" panose="020B0502040204020203" pitchFamily="34" charset="0"/>
              </a:rPr>
              <a:t>historiques</a:t>
            </a:r>
            <a:r>
              <a:rPr lang="en-US" sz="7200" dirty="0">
                <a:solidFill>
                  <a:schemeClr val="tx1">
                    <a:lumMod val="75000"/>
                    <a:lumOff val="25000"/>
                  </a:schemeClr>
                </a:solidFill>
                <a:latin typeface="Segoe UI" panose="020B0502040204020203" pitchFamily="34" charset="0"/>
                <a:ea typeface="Segoe UI" panose="020B0502040204020203" pitchFamily="34" charset="0"/>
                <a:cs typeface="Segoe UI" panose="020B0502040204020203" pitchFamily="34" charset="0"/>
              </a:rPr>
              <a:t> et </a:t>
            </a:r>
            <a:r>
              <a:rPr lang="en-US" sz="7200" dirty="0" err="1">
                <a:solidFill>
                  <a:schemeClr val="tx1">
                    <a:lumMod val="75000"/>
                    <a:lumOff val="25000"/>
                  </a:schemeClr>
                </a:solidFill>
                <a:latin typeface="Segoe UI" panose="020B0502040204020203" pitchFamily="34" charset="0"/>
                <a:ea typeface="Segoe UI" panose="020B0502040204020203" pitchFamily="34" charset="0"/>
                <a:cs typeface="Segoe UI" panose="020B0502040204020203" pitchFamily="34" charset="0"/>
              </a:rPr>
              <a:t>actuelles</a:t>
            </a:r>
            <a:r>
              <a:rPr lang="en-US" sz="7200" dirty="0">
                <a:solidFill>
                  <a:schemeClr val="tx1">
                    <a:lumMod val="75000"/>
                    <a:lumOff val="25000"/>
                  </a:schemeClr>
                </a:solidFill>
                <a:latin typeface="Segoe UI" panose="020B0502040204020203" pitchFamily="34" charset="0"/>
                <a:ea typeface="Segoe UI" panose="020B0502040204020203" pitchFamily="34" charset="0"/>
                <a:cs typeface="Segoe UI" panose="020B0502040204020203" pitchFamily="34" charset="0"/>
              </a:rPr>
              <a:t> </a:t>
            </a:r>
            <a:r>
              <a:rPr lang="en-US" sz="7200" dirty="0" err="1">
                <a:solidFill>
                  <a:schemeClr val="tx1">
                    <a:lumMod val="75000"/>
                    <a:lumOff val="25000"/>
                  </a:schemeClr>
                </a:solidFill>
                <a:latin typeface="Segoe UI" panose="020B0502040204020203" pitchFamily="34" charset="0"/>
                <a:ea typeface="Segoe UI" panose="020B0502040204020203" pitchFamily="34" charset="0"/>
                <a:cs typeface="Segoe UI" panose="020B0502040204020203" pitchFamily="34" charset="0"/>
              </a:rPr>
              <a:t>devraient</a:t>
            </a:r>
            <a:r>
              <a:rPr lang="en-US" sz="7200" dirty="0">
                <a:solidFill>
                  <a:schemeClr val="tx1">
                    <a:lumMod val="75000"/>
                    <a:lumOff val="25000"/>
                  </a:schemeClr>
                </a:solidFill>
                <a:latin typeface="Segoe UI" panose="020B0502040204020203" pitchFamily="34" charset="0"/>
                <a:ea typeface="Segoe UI" panose="020B0502040204020203" pitchFamily="34" charset="0"/>
                <a:cs typeface="Segoe UI" panose="020B0502040204020203" pitchFamily="34" charset="0"/>
              </a:rPr>
              <a:t> </a:t>
            </a:r>
            <a:r>
              <a:rPr lang="en-US" sz="7200" dirty="0" err="1">
                <a:solidFill>
                  <a:schemeClr val="tx1">
                    <a:lumMod val="75000"/>
                    <a:lumOff val="25000"/>
                  </a:schemeClr>
                </a:solidFill>
                <a:latin typeface="Segoe UI" panose="020B0502040204020203" pitchFamily="34" charset="0"/>
                <a:ea typeface="Segoe UI" panose="020B0502040204020203" pitchFamily="34" charset="0"/>
                <a:cs typeface="Segoe UI" panose="020B0502040204020203" pitchFamily="34" charset="0"/>
              </a:rPr>
              <a:t>être</a:t>
            </a:r>
            <a:r>
              <a:rPr lang="en-US" sz="7200" dirty="0">
                <a:solidFill>
                  <a:schemeClr val="tx1">
                    <a:lumMod val="75000"/>
                    <a:lumOff val="25000"/>
                  </a:schemeClr>
                </a:solidFill>
                <a:latin typeface="Segoe UI" panose="020B0502040204020203" pitchFamily="34" charset="0"/>
                <a:ea typeface="Segoe UI" panose="020B0502040204020203" pitchFamily="34" charset="0"/>
                <a:cs typeface="Segoe UI" panose="020B0502040204020203" pitchFamily="34" charset="0"/>
              </a:rPr>
              <a:t> </a:t>
            </a:r>
            <a:r>
              <a:rPr lang="en-US" sz="7200" dirty="0" err="1">
                <a:solidFill>
                  <a:schemeClr val="tx1">
                    <a:lumMod val="75000"/>
                    <a:lumOff val="25000"/>
                  </a:schemeClr>
                </a:solidFill>
                <a:latin typeface="Segoe UI" panose="020B0502040204020203" pitchFamily="34" charset="0"/>
                <a:ea typeface="Segoe UI" panose="020B0502040204020203" pitchFamily="34" charset="0"/>
                <a:cs typeface="Segoe UI" panose="020B0502040204020203" pitchFamily="34" charset="0"/>
              </a:rPr>
              <a:t>soit</a:t>
            </a:r>
            <a:r>
              <a:rPr lang="en-US" sz="7200" dirty="0">
                <a:solidFill>
                  <a:schemeClr val="tx1">
                    <a:lumMod val="75000"/>
                    <a:lumOff val="25000"/>
                  </a:schemeClr>
                </a:solidFill>
                <a:latin typeface="Segoe UI" panose="020B0502040204020203" pitchFamily="34" charset="0"/>
                <a:ea typeface="Segoe UI" panose="020B0502040204020203" pitchFamily="34" charset="0"/>
                <a:cs typeface="Segoe UI" panose="020B0502040204020203" pitchFamily="34" charset="0"/>
              </a:rPr>
              <a:t> </a:t>
            </a:r>
            <a:r>
              <a:rPr lang="en-US" sz="7200" dirty="0" err="1">
                <a:solidFill>
                  <a:schemeClr val="tx1">
                    <a:lumMod val="75000"/>
                    <a:lumOff val="25000"/>
                  </a:schemeClr>
                </a:solidFill>
                <a:latin typeface="Segoe UI" panose="020B0502040204020203" pitchFamily="34" charset="0"/>
                <a:ea typeface="Segoe UI" panose="020B0502040204020203" pitchFamily="34" charset="0"/>
                <a:cs typeface="Segoe UI" panose="020B0502040204020203" pitchFamily="34" charset="0"/>
              </a:rPr>
              <a:t>disponibles</a:t>
            </a:r>
            <a:r>
              <a:rPr lang="en-US" sz="7200" dirty="0">
                <a:solidFill>
                  <a:schemeClr val="tx1">
                    <a:lumMod val="75000"/>
                    <a:lumOff val="25000"/>
                  </a:schemeClr>
                </a:solidFill>
                <a:latin typeface="Segoe UI" panose="020B0502040204020203" pitchFamily="34" charset="0"/>
                <a:ea typeface="Segoe UI" panose="020B0502040204020203" pitchFamily="34" charset="0"/>
                <a:cs typeface="Segoe UI" panose="020B0502040204020203" pitchFamily="34" charset="0"/>
              </a:rPr>
              <a:t> </a:t>
            </a:r>
            <a:r>
              <a:rPr lang="en-US" sz="7200" dirty="0" err="1">
                <a:solidFill>
                  <a:schemeClr val="tx1">
                    <a:lumMod val="75000"/>
                    <a:lumOff val="25000"/>
                  </a:schemeClr>
                </a:solidFill>
                <a:latin typeface="Segoe UI" panose="020B0502040204020203" pitchFamily="34" charset="0"/>
                <a:ea typeface="Segoe UI" panose="020B0502040204020203" pitchFamily="34" charset="0"/>
                <a:cs typeface="Segoe UI" panose="020B0502040204020203" pitchFamily="34" charset="0"/>
              </a:rPr>
              <a:t>soit</a:t>
            </a:r>
            <a:r>
              <a:rPr lang="en-US" sz="7200" dirty="0">
                <a:solidFill>
                  <a:schemeClr val="tx1">
                    <a:lumMod val="75000"/>
                    <a:lumOff val="25000"/>
                  </a:schemeClr>
                </a:solidFill>
                <a:latin typeface="Segoe UI" panose="020B0502040204020203" pitchFamily="34" charset="0"/>
                <a:ea typeface="Segoe UI" panose="020B0502040204020203" pitchFamily="34" charset="0"/>
                <a:cs typeface="Segoe UI" panose="020B0502040204020203" pitchFamily="34" charset="0"/>
              </a:rPr>
              <a:t> </a:t>
            </a:r>
            <a:r>
              <a:rPr lang="en-US" sz="7200" dirty="0" err="1" smtClean="0">
                <a:solidFill>
                  <a:schemeClr val="tx1">
                    <a:lumMod val="75000"/>
                    <a:lumOff val="25000"/>
                  </a:schemeClr>
                </a:solidFill>
                <a:latin typeface="Segoe UI" panose="020B0502040204020203" pitchFamily="34" charset="0"/>
                <a:ea typeface="Segoe UI" panose="020B0502040204020203" pitchFamily="34" charset="0"/>
                <a:cs typeface="Segoe UI" panose="020B0502040204020203" pitchFamily="34" charset="0"/>
              </a:rPr>
              <a:t>faciles</a:t>
            </a:r>
            <a:r>
              <a:rPr lang="en-US" sz="7200" dirty="0" smtClean="0">
                <a:solidFill>
                  <a:schemeClr val="tx1">
                    <a:lumMod val="75000"/>
                    <a:lumOff val="25000"/>
                  </a:schemeClr>
                </a:solidFill>
                <a:latin typeface="Segoe UI" panose="020B0502040204020203" pitchFamily="34" charset="0"/>
                <a:ea typeface="Segoe UI" panose="020B0502040204020203" pitchFamily="34" charset="0"/>
                <a:cs typeface="Segoe UI" panose="020B0502040204020203" pitchFamily="34" charset="0"/>
              </a:rPr>
              <a:t> </a:t>
            </a:r>
            <a:r>
              <a:rPr lang="en-US" sz="7200" dirty="0">
                <a:solidFill>
                  <a:schemeClr val="tx1">
                    <a:lumMod val="75000"/>
                    <a:lumOff val="25000"/>
                  </a:schemeClr>
                </a:solidFill>
                <a:latin typeface="Segoe UI" panose="020B0502040204020203" pitchFamily="34" charset="0"/>
                <a:ea typeface="Segoe UI" panose="020B0502040204020203" pitchFamily="34" charset="0"/>
                <a:cs typeface="Segoe UI" panose="020B0502040204020203" pitchFamily="34" charset="0"/>
              </a:rPr>
              <a:t>à </a:t>
            </a:r>
            <a:r>
              <a:rPr lang="en-US" sz="7200" dirty="0" err="1">
                <a:solidFill>
                  <a:schemeClr val="tx1">
                    <a:lumMod val="75000"/>
                    <a:lumOff val="25000"/>
                  </a:schemeClr>
                </a:solidFill>
                <a:latin typeface="Segoe UI" panose="020B0502040204020203" pitchFamily="34" charset="0"/>
                <a:ea typeface="Segoe UI" panose="020B0502040204020203" pitchFamily="34" charset="0"/>
                <a:cs typeface="Segoe UI" panose="020B0502040204020203" pitchFamily="34" charset="0"/>
              </a:rPr>
              <a:t>collecter</a:t>
            </a:r>
            <a:r>
              <a:rPr lang="en-US" sz="7200" dirty="0">
                <a:solidFill>
                  <a:schemeClr val="tx1">
                    <a:lumMod val="75000"/>
                    <a:lumOff val="25000"/>
                  </a:schemeClr>
                </a:solidFill>
                <a:latin typeface="Segoe UI" panose="020B0502040204020203" pitchFamily="34" charset="0"/>
                <a:ea typeface="Segoe UI" panose="020B0502040204020203" pitchFamily="34" charset="0"/>
                <a:cs typeface="Segoe UI" panose="020B0502040204020203" pitchFamily="34" charset="0"/>
              </a:rPr>
              <a:t>.</a:t>
            </a:r>
            <a:br>
              <a:rPr lang="en-US" sz="7200" dirty="0">
                <a:solidFill>
                  <a:schemeClr val="tx1">
                    <a:lumMod val="75000"/>
                    <a:lumOff val="25000"/>
                  </a:schemeClr>
                </a:solidFill>
                <a:latin typeface="Segoe UI" panose="020B0502040204020203" pitchFamily="34" charset="0"/>
                <a:ea typeface="Segoe UI" panose="020B0502040204020203" pitchFamily="34" charset="0"/>
                <a:cs typeface="Segoe UI" panose="020B0502040204020203" pitchFamily="34" charset="0"/>
              </a:rPr>
            </a:br>
            <a:endParaRPr lang="en-US" sz="7200" dirty="0">
              <a:solidFill>
                <a:schemeClr val="tx1">
                  <a:lumMod val="75000"/>
                  <a:lumOff val="25000"/>
                </a:schemeClr>
              </a:solidFill>
              <a:latin typeface="Segoe UI" panose="020B0502040204020203" pitchFamily="34" charset="0"/>
              <a:ea typeface="Segoe UI" panose="020B0502040204020203" pitchFamily="34" charset="0"/>
              <a:cs typeface="Segoe UI" panose="020B0502040204020203" pitchFamily="34" charset="0"/>
            </a:endParaRPr>
          </a:p>
          <a:p>
            <a:pPr fontAlgn="base">
              <a:buFont typeface="Wingdings" panose="05000000000000000000" pitchFamily="2" charset="2"/>
              <a:buChar char="§"/>
            </a:pPr>
            <a:r>
              <a:rPr lang="en-US" sz="7200" b="1" dirty="0" err="1">
                <a:solidFill>
                  <a:schemeClr val="tx2">
                    <a:lumMod val="60000"/>
                    <a:lumOff val="40000"/>
                  </a:schemeClr>
                </a:solidFill>
                <a:latin typeface="Segoe UI" panose="020B0502040204020203" pitchFamily="34" charset="0"/>
                <a:ea typeface="Segoe UI" panose="020B0502040204020203" pitchFamily="34" charset="0"/>
                <a:cs typeface="Segoe UI" panose="020B0502040204020203" pitchFamily="34" charset="0"/>
              </a:rPr>
              <a:t>Indépendance</a:t>
            </a:r>
            <a:r>
              <a:rPr lang="en-US" sz="7200" b="1" dirty="0">
                <a:solidFill>
                  <a:schemeClr val="tx2">
                    <a:lumMod val="60000"/>
                    <a:lumOff val="40000"/>
                  </a:schemeClr>
                </a:solidFill>
                <a:latin typeface="Segoe UI" panose="020B0502040204020203" pitchFamily="34" charset="0"/>
                <a:ea typeface="Segoe UI" panose="020B0502040204020203" pitchFamily="34" charset="0"/>
                <a:cs typeface="Segoe UI" panose="020B0502040204020203" pitchFamily="34" charset="0"/>
              </a:rPr>
              <a:t>: </a:t>
            </a:r>
            <a:r>
              <a:rPr lang="en-US" sz="7200" dirty="0">
                <a:solidFill>
                  <a:schemeClr val="tx1">
                    <a:lumMod val="75000"/>
                    <a:lumOff val="25000"/>
                  </a:schemeClr>
                </a:solidFill>
                <a:latin typeface="Segoe UI" panose="020B0502040204020203" pitchFamily="34" charset="0"/>
                <a:ea typeface="Segoe UI" panose="020B0502040204020203" pitchFamily="34" charset="0"/>
                <a:cs typeface="Segoe UI" panose="020B0502040204020203" pitchFamily="34" charset="0"/>
              </a:rPr>
              <a:t>Les IFP pour </a:t>
            </a:r>
            <a:r>
              <a:rPr lang="en-US" sz="7200" dirty="0" err="1">
                <a:solidFill>
                  <a:schemeClr val="tx1">
                    <a:lumMod val="75000"/>
                    <a:lumOff val="25000"/>
                  </a:schemeClr>
                </a:solidFill>
                <a:latin typeface="Segoe UI" panose="020B0502040204020203" pitchFamily="34" charset="0"/>
                <a:ea typeface="Segoe UI" panose="020B0502040204020203" pitchFamily="34" charset="0"/>
                <a:cs typeface="Segoe UI" panose="020B0502040204020203" pitchFamily="34" charset="0"/>
              </a:rPr>
              <a:t>une</a:t>
            </a:r>
            <a:r>
              <a:rPr lang="en-US" sz="7200" dirty="0">
                <a:solidFill>
                  <a:schemeClr val="tx1">
                    <a:lumMod val="75000"/>
                    <a:lumOff val="25000"/>
                  </a:schemeClr>
                </a:solidFill>
                <a:latin typeface="Segoe UI" panose="020B0502040204020203" pitchFamily="34" charset="0"/>
                <a:ea typeface="Segoe UI" panose="020B0502040204020203" pitchFamily="34" charset="0"/>
                <a:cs typeface="Segoe UI" panose="020B0502040204020203" pitchFamily="34" charset="0"/>
              </a:rPr>
              <a:t> </a:t>
            </a:r>
            <a:r>
              <a:rPr lang="en-US" sz="7200" dirty="0" err="1">
                <a:solidFill>
                  <a:schemeClr val="tx1">
                    <a:lumMod val="75000"/>
                    <a:lumOff val="25000"/>
                  </a:schemeClr>
                </a:solidFill>
                <a:latin typeface="Segoe UI" panose="020B0502040204020203" pitchFamily="34" charset="0"/>
                <a:ea typeface="Segoe UI" panose="020B0502040204020203" pitchFamily="34" charset="0"/>
                <a:cs typeface="Segoe UI" panose="020B0502040204020203" pitchFamily="34" charset="0"/>
              </a:rPr>
              <a:t>même</a:t>
            </a:r>
            <a:r>
              <a:rPr lang="en-US" sz="7200" dirty="0">
                <a:solidFill>
                  <a:schemeClr val="tx1">
                    <a:lumMod val="75000"/>
                    <a:lumOff val="25000"/>
                  </a:schemeClr>
                </a:solidFill>
                <a:latin typeface="Segoe UI" panose="020B0502040204020203" pitchFamily="34" charset="0"/>
                <a:ea typeface="Segoe UI" panose="020B0502040204020203" pitchFamily="34" charset="0"/>
                <a:cs typeface="Segoe UI" panose="020B0502040204020203" pitchFamily="34" charset="0"/>
              </a:rPr>
              <a:t> dimension </a:t>
            </a:r>
            <a:r>
              <a:rPr lang="en-US" sz="7200" dirty="0" err="1">
                <a:solidFill>
                  <a:schemeClr val="tx1">
                    <a:lumMod val="75000"/>
                    <a:lumOff val="25000"/>
                  </a:schemeClr>
                </a:solidFill>
                <a:latin typeface="Segoe UI" panose="020B0502040204020203" pitchFamily="34" charset="0"/>
                <a:ea typeface="Segoe UI" panose="020B0502040204020203" pitchFamily="34" charset="0"/>
                <a:cs typeface="Segoe UI" panose="020B0502040204020203" pitchFamily="34" charset="0"/>
              </a:rPr>
              <a:t>devraient</a:t>
            </a:r>
            <a:r>
              <a:rPr lang="en-US" sz="7200" dirty="0">
                <a:solidFill>
                  <a:schemeClr val="tx1">
                    <a:lumMod val="75000"/>
                    <a:lumOff val="25000"/>
                  </a:schemeClr>
                </a:solidFill>
                <a:latin typeface="Segoe UI" panose="020B0502040204020203" pitchFamily="34" charset="0"/>
                <a:ea typeface="Segoe UI" panose="020B0502040204020203" pitchFamily="34" charset="0"/>
                <a:cs typeface="Segoe UI" panose="020B0502040204020203" pitchFamily="34" charset="0"/>
              </a:rPr>
              <a:t> </a:t>
            </a:r>
            <a:r>
              <a:rPr lang="en-US" sz="7200" dirty="0" err="1">
                <a:solidFill>
                  <a:schemeClr val="tx1">
                    <a:lumMod val="75000"/>
                    <a:lumOff val="25000"/>
                  </a:schemeClr>
                </a:solidFill>
                <a:latin typeface="Segoe UI" panose="020B0502040204020203" pitchFamily="34" charset="0"/>
                <a:ea typeface="Segoe UI" panose="020B0502040204020203" pitchFamily="34" charset="0"/>
                <a:cs typeface="Segoe UI" panose="020B0502040204020203" pitchFamily="34" charset="0"/>
              </a:rPr>
              <a:t>être</a:t>
            </a:r>
            <a:r>
              <a:rPr lang="en-US" sz="7200" dirty="0">
                <a:solidFill>
                  <a:schemeClr val="tx1">
                    <a:lumMod val="75000"/>
                    <a:lumOff val="25000"/>
                  </a:schemeClr>
                </a:solidFill>
                <a:latin typeface="Segoe UI" panose="020B0502040204020203" pitchFamily="34" charset="0"/>
                <a:ea typeface="Segoe UI" panose="020B0502040204020203" pitchFamily="34" charset="0"/>
                <a:cs typeface="Segoe UI" panose="020B0502040204020203" pitchFamily="34" charset="0"/>
              </a:rPr>
              <a:t> </a:t>
            </a:r>
            <a:r>
              <a:rPr lang="en-US" sz="7200" dirty="0" err="1">
                <a:solidFill>
                  <a:schemeClr val="tx1">
                    <a:lumMod val="75000"/>
                    <a:lumOff val="25000"/>
                  </a:schemeClr>
                </a:solidFill>
                <a:latin typeface="Segoe UI" panose="020B0502040204020203" pitchFamily="34" charset="0"/>
                <a:ea typeface="Segoe UI" panose="020B0502040204020203" pitchFamily="34" charset="0"/>
                <a:cs typeface="Segoe UI" panose="020B0502040204020203" pitchFamily="34" charset="0"/>
              </a:rPr>
              <a:t>indépendants</a:t>
            </a:r>
            <a:r>
              <a:rPr lang="en-US" sz="7200" dirty="0">
                <a:solidFill>
                  <a:schemeClr val="tx1">
                    <a:lumMod val="75000"/>
                    <a:lumOff val="25000"/>
                  </a:schemeClr>
                </a:solidFill>
                <a:latin typeface="Segoe UI" panose="020B0502040204020203" pitchFamily="34" charset="0"/>
                <a:ea typeface="Segoe UI" panose="020B0502040204020203" pitchFamily="34" charset="0"/>
                <a:cs typeface="Segoe UI" panose="020B0502040204020203" pitchFamily="34" charset="0"/>
              </a:rPr>
              <a:t> </a:t>
            </a:r>
            <a:r>
              <a:rPr lang="en-US" sz="7200" dirty="0" err="1">
                <a:solidFill>
                  <a:schemeClr val="tx1">
                    <a:lumMod val="75000"/>
                    <a:lumOff val="25000"/>
                  </a:schemeClr>
                </a:solidFill>
                <a:latin typeface="Segoe UI" panose="020B0502040204020203" pitchFamily="34" charset="0"/>
                <a:ea typeface="Segoe UI" panose="020B0502040204020203" pitchFamily="34" charset="0"/>
                <a:cs typeface="Segoe UI" panose="020B0502040204020203" pitchFamily="34" charset="0"/>
              </a:rPr>
              <a:t>ou</a:t>
            </a:r>
            <a:r>
              <a:rPr lang="en-US" sz="7200" dirty="0">
                <a:solidFill>
                  <a:schemeClr val="tx1">
                    <a:lumMod val="75000"/>
                    <a:lumOff val="25000"/>
                  </a:schemeClr>
                </a:solidFill>
                <a:latin typeface="Segoe UI" panose="020B0502040204020203" pitchFamily="34" charset="0"/>
                <a:ea typeface="Segoe UI" panose="020B0502040204020203" pitchFamily="34" charset="0"/>
                <a:cs typeface="Segoe UI" panose="020B0502040204020203" pitchFamily="34" charset="0"/>
              </a:rPr>
              <a:t> </a:t>
            </a:r>
            <a:r>
              <a:rPr lang="en-US" sz="7200" dirty="0" smtClean="0">
                <a:solidFill>
                  <a:schemeClr val="tx1">
                    <a:lumMod val="75000"/>
                    <a:lumOff val="25000"/>
                  </a:schemeClr>
                </a:solidFill>
                <a:latin typeface="Segoe UI" panose="020B0502040204020203" pitchFamily="34" charset="0"/>
                <a:ea typeface="Segoe UI" panose="020B0502040204020203" pitchFamily="34" charset="0"/>
                <a:cs typeface="Segoe UI" panose="020B0502040204020203" pitchFamily="34" charset="0"/>
              </a:rPr>
              <a:t>quasi </a:t>
            </a:r>
            <a:r>
              <a:rPr lang="en-US" sz="7200" dirty="0" err="1" smtClean="0">
                <a:solidFill>
                  <a:schemeClr val="tx1">
                    <a:lumMod val="75000"/>
                    <a:lumOff val="25000"/>
                  </a:schemeClr>
                </a:solidFill>
                <a:latin typeface="Segoe UI" panose="020B0502040204020203" pitchFamily="34" charset="0"/>
                <a:ea typeface="Segoe UI" panose="020B0502040204020203" pitchFamily="34" charset="0"/>
                <a:cs typeface="Segoe UI" panose="020B0502040204020203" pitchFamily="34" charset="0"/>
              </a:rPr>
              <a:t>orthogonaux</a:t>
            </a:r>
            <a:r>
              <a:rPr lang="en-US" sz="7200" dirty="0">
                <a:solidFill>
                  <a:schemeClr val="tx1">
                    <a:lumMod val="75000"/>
                    <a:lumOff val="25000"/>
                  </a:schemeClr>
                </a:solidFill>
                <a:latin typeface="Segoe UI" panose="020B0502040204020203" pitchFamily="34" charset="0"/>
                <a:ea typeface="Segoe UI" panose="020B0502040204020203" pitchFamily="34" charset="0"/>
                <a:cs typeface="Segoe UI" panose="020B0502040204020203" pitchFamily="34" charset="0"/>
              </a:rPr>
              <a:t>;</a:t>
            </a:r>
            <a:r>
              <a:rPr lang="en-US" sz="7200" dirty="0" smtClean="0">
                <a:solidFill>
                  <a:schemeClr val="tx1">
                    <a:lumMod val="75000"/>
                    <a:lumOff val="25000"/>
                  </a:schemeClr>
                </a:solidFill>
                <a:latin typeface="Segoe UI" panose="020B0502040204020203" pitchFamily="34" charset="0"/>
                <a:ea typeface="Segoe UI" panose="020B0502040204020203" pitchFamily="34" charset="0"/>
                <a:cs typeface="Segoe UI" panose="020B0502040204020203" pitchFamily="34" charset="0"/>
              </a:rPr>
              <a:t> </a:t>
            </a:r>
            <a:r>
              <a:rPr lang="en-US" sz="7200" dirty="0" err="1">
                <a:solidFill>
                  <a:schemeClr val="tx1">
                    <a:lumMod val="75000"/>
                    <a:lumOff val="25000"/>
                  </a:schemeClr>
                </a:solidFill>
                <a:latin typeface="Segoe UI" panose="020B0502040204020203" pitchFamily="34" charset="0"/>
                <a:ea typeface="Segoe UI" panose="020B0502040204020203" pitchFamily="34" charset="0"/>
                <a:cs typeface="Segoe UI" panose="020B0502040204020203" pitchFamily="34" charset="0"/>
              </a:rPr>
              <a:t>autrement</a:t>
            </a:r>
            <a:r>
              <a:rPr lang="en-US" sz="7200" dirty="0">
                <a:solidFill>
                  <a:schemeClr val="tx1">
                    <a:lumMod val="75000"/>
                    <a:lumOff val="25000"/>
                  </a:schemeClr>
                </a:solidFill>
                <a:latin typeface="Segoe UI" panose="020B0502040204020203" pitchFamily="34" charset="0"/>
                <a:ea typeface="Segoe UI" panose="020B0502040204020203" pitchFamily="34" charset="0"/>
                <a:cs typeface="Segoe UI" panose="020B0502040204020203" pitchFamily="34" charset="0"/>
              </a:rPr>
              <a:t> </a:t>
            </a:r>
            <a:r>
              <a:rPr lang="en-US" sz="7200" dirty="0" err="1">
                <a:solidFill>
                  <a:schemeClr val="tx1">
                    <a:lumMod val="75000"/>
                    <a:lumOff val="25000"/>
                  </a:schemeClr>
                </a:solidFill>
                <a:latin typeface="Segoe UI" panose="020B0502040204020203" pitchFamily="34" charset="0"/>
                <a:ea typeface="Segoe UI" panose="020B0502040204020203" pitchFamily="34" charset="0"/>
                <a:cs typeface="Segoe UI" panose="020B0502040204020203" pitchFamily="34" charset="0"/>
              </a:rPr>
              <a:t>dit</a:t>
            </a:r>
            <a:r>
              <a:rPr lang="en-US" sz="7200" dirty="0">
                <a:solidFill>
                  <a:schemeClr val="tx1">
                    <a:lumMod val="75000"/>
                    <a:lumOff val="25000"/>
                  </a:schemeClr>
                </a:solidFill>
                <a:latin typeface="Segoe UI" panose="020B0502040204020203" pitchFamily="34" charset="0"/>
                <a:ea typeface="Segoe UI" panose="020B0502040204020203" pitchFamily="34" charset="0"/>
                <a:cs typeface="Segoe UI" panose="020B0502040204020203" pitchFamily="34" charset="0"/>
              </a:rPr>
              <a:t>, </a:t>
            </a:r>
            <a:r>
              <a:rPr lang="en-US" sz="7200" dirty="0" err="1">
                <a:solidFill>
                  <a:schemeClr val="tx1">
                    <a:lumMod val="75000"/>
                    <a:lumOff val="25000"/>
                  </a:schemeClr>
                </a:solidFill>
                <a:latin typeface="Segoe UI" panose="020B0502040204020203" pitchFamily="34" charset="0"/>
                <a:ea typeface="Segoe UI" panose="020B0502040204020203" pitchFamily="34" charset="0"/>
                <a:cs typeface="Segoe UI" panose="020B0502040204020203" pitchFamily="34" charset="0"/>
              </a:rPr>
              <a:t>il</a:t>
            </a:r>
            <a:r>
              <a:rPr lang="en-US" sz="7200" dirty="0">
                <a:solidFill>
                  <a:schemeClr val="tx1">
                    <a:lumMod val="75000"/>
                    <a:lumOff val="25000"/>
                  </a:schemeClr>
                </a:solidFill>
                <a:latin typeface="Segoe UI" panose="020B0502040204020203" pitchFamily="34" charset="0"/>
                <a:ea typeface="Segoe UI" panose="020B0502040204020203" pitchFamily="34" charset="0"/>
                <a:cs typeface="Segoe UI" panose="020B0502040204020203" pitchFamily="34" charset="0"/>
              </a:rPr>
              <a:t> </a:t>
            </a:r>
            <a:r>
              <a:rPr lang="en-US" sz="7200" dirty="0" err="1">
                <a:solidFill>
                  <a:schemeClr val="tx1">
                    <a:lumMod val="75000"/>
                    <a:lumOff val="25000"/>
                  </a:schemeClr>
                </a:solidFill>
                <a:latin typeface="Segoe UI" panose="020B0502040204020203" pitchFamily="34" charset="0"/>
                <a:ea typeface="Segoe UI" panose="020B0502040204020203" pitchFamily="34" charset="0"/>
                <a:cs typeface="Segoe UI" panose="020B0502040204020203" pitchFamily="34" charset="0"/>
              </a:rPr>
              <a:t>convient</a:t>
            </a:r>
            <a:r>
              <a:rPr lang="en-US" sz="7200" dirty="0">
                <a:solidFill>
                  <a:schemeClr val="tx1">
                    <a:lumMod val="75000"/>
                    <a:lumOff val="25000"/>
                  </a:schemeClr>
                </a:solidFill>
                <a:latin typeface="Segoe UI" panose="020B0502040204020203" pitchFamily="34" charset="0"/>
                <a:ea typeface="Segoe UI" panose="020B0502040204020203" pitchFamily="34" charset="0"/>
                <a:cs typeface="Segoe UI" panose="020B0502040204020203" pitchFamily="34" charset="0"/>
              </a:rPr>
              <a:t> </a:t>
            </a:r>
            <a:r>
              <a:rPr lang="en-US" sz="7200" dirty="0" err="1" smtClean="0">
                <a:solidFill>
                  <a:schemeClr val="tx1">
                    <a:lumMod val="75000"/>
                    <a:lumOff val="25000"/>
                  </a:schemeClr>
                </a:solidFill>
                <a:latin typeface="Segoe UI" panose="020B0502040204020203" pitchFamily="34" charset="0"/>
                <a:ea typeface="Segoe UI" panose="020B0502040204020203" pitchFamily="34" charset="0"/>
                <a:cs typeface="Segoe UI" panose="020B0502040204020203" pitchFamily="34" charset="0"/>
              </a:rPr>
              <a:t>d'éviter</a:t>
            </a:r>
            <a:r>
              <a:rPr lang="en-US" sz="7200" dirty="0" smtClean="0">
                <a:solidFill>
                  <a:schemeClr val="tx1">
                    <a:lumMod val="75000"/>
                    <a:lumOff val="25000"/>
                  </a:schemeClr>
                </a:solidFill>
                <a:latin typeface="Segoe UI" panose="020B0502040204020203" pitchFamily="34" charset="0"/>
                <a:ea typeface="Segoe UI" panose="020B0502040204020203" pitchFamily="34" charset="0"/>
                <a:cs typeface="Segoe UI" panose="020B0502040204020203" pitchFamily="34" charset="0"/>
              </a:rPr>
              <a:t> </a:t>
            </a:r>
            <a:r>
              <a:rPr lang="en-US" sz="7200" dirty="0" err="1">
                <a:solidFill>
                  <a:schemeClr val="tx1">
                    <a:lumMod val="75000"/>
                    <a:lumOff val="25000"/>
                  </a:schemeClr>
                </a:solidFill>
                <a:latin typeface="Segoe UI" panose="020B0502040204020203" pitchFamily="34" charset="0"/>
                <a:ea typeface="Segoe UI" panose="020B0502040204020203" pitchFamily="34" charset="0"/>
                <a:cs typeface="Segoe UI" panose="020B0502040204020203" pitchFamily="34" charset="0"/>
              </a:rPr>
              <a:t>autant</a:t>
            </a:r>
            <a:r>
              <a:rPr lang="en-US" sz="7200" dirty="0">
                <a:solidFill>
                  <a:schemeClr val="tx1">
                    <a:lumMod val="75000"/>
                    <a:lumOff val="25000"/>
                  </a:schemeClr>
                </a:solidFill>
                <a:latin typeface="Segoe UI" panose="020B0502040204020203" pitchFamily="34" charset="0"/>
                <a:ea typeface="Segoe UI" panose="020B0502040204020203" pitchFamily="34" charset="0"/>
                <a:cs typeface="Segoe UI" panose="020B0502040204020203" pitchFamily="34" charset="0"/>
              </a:rPr>
              <a:t> que possible le </a:t>
            </a:r>
            <a:r>
              <a:rPr lang="en-US" sz="7200" dirty="0" err="1">
                <a:solidFill>
                  <a:schemeClr val="tx1">
                    <a:lumMod val="75000"/>
                    <a:lumOff val="25000"/>
                  </a:schemeClr>
                </a:solidFill>
                <a:latin typeface="Segoe UI" panose="020B0502040204020203" pitchFamily="34" charset="0"/>
                <a:ea typeface="Segoe UI" panose="020B0502040204020203" pitchFamily="34" charset="0"/>
                <a:cs typeface="Segoe UI" panose="020B0502040204020203" pitchFamily="34" charset="0"/>
              </a:rPr>
              <a:t>chevauchement</a:t>
            </a:r>
            <a:r>
              <a:rPr lang="en-US" sz="7200" dirty="0">
                <a:solidFill>
                  <a:schemeClr val="tx1">
                    <a:lumMod val="75000"/>
                    <a:lumOff val="25000"/>
                  </a:schemeClr>
                </a:solidFill>
                <a:latin typeface="Segoe UI" panose="020B0502040204020203" pitchFamily="34" charset="0"/>
                <a:ea typeface="Segoe UI" panose="020B0502040204020203" pitchFamily="34" charset="0"/>
                <a:cs typeface="Segoe UI" panose="020B0502040204020203" pitchFamily="34" charset="0"/>
              </a:rPr>
              <a:t> des IFP.</a:t>
            </a:r>
            <a:br>
              <a:rPr lang="en-US" sz="7200" dirty="0">
                <a:solidFill>
                  <a:schemeClr val="tx1">
                    <a:lumMod val="75000"/>
                    <a:lumOff val="25000"/>
                  </a:schemeClr>
                </a:solidFill>
                <a:latin typeface="Segoe UI" panose="020B0502040204020203" pitchFamily="34" charset="0"/>
                <a:ea typeface="Segoe UI" panose="020B0502040204020203" pitchFamily="34" charset="0"/>
                <a:cs typeface="Segoe UI" panose="020B0502040204020203" pitchFamily="34" charset="0"/>
              </a:rPr>
            </a:br>
            <a:endParaRPr lang="en-US" sz="7200" dirty="0">
              <a:solidFill>
                <a:schemeClr val="tx1">
                  <a:lumMod val="75000"/>
                  <a:lumOff val="25000"/>
                </a:schemeClr>
              </a:solidFill>
              <a:latin typeface="Segoe UI" panose="020B0502040204020203" pitchFamily="34" charset="0"/>
              <a:ea typeface="Segoe UI" panose="020B0502040204020203" pitchFamily="34" charset="0"/>
              <a:cs typeface="Segoe UI" panose="020B0502040204020203" pitchFamily="34" charset="0"/>
            </a:endParaRPr>
          </a:p>
          <a:p>
            <a:pPr fontAlgn="base">
              <a:buFont typeface="Wingdings" panose="05000000000000000000" pitchFamily="2" charset="2"/>
              <a:buChar char="§"/>
            </a:pPr>
            <a:r>
              <a:rPr lang="en-US" sz="7200" b="1" dirty="0" err="1">
                <a:solidFill>
                  <a:schemeClr val="tx2">
                    <a:lumMod val="60000"/>
                    <a:lumOff val="40000"/>
                  </a:schemeClr>
                </a:solidFill>
                <a:latin typeface="Segoe UI" panose="020B0502040204020203" pitchFamily="34" charset="0"/>
                <a:ea typeface="Segoe UI" panose="020B0502040204020203" pitchFamily="34" charset="0"/>
                <a:cs typeface="Segoe UI" panose="020B0502040204020203" pitchFamily="34" charset="0"/>
              </a:rPr>
              <a:t>Simplicité</a:t>
            </a:r>
            <a:r>
              <a:rPr lang="en-US" sz="7200" b="1" dirty="0">
                <a:solidFill>
                  <a:schemeClr val="tx2">
                    <a:lumMod val="60000"/>
                    <a:lumOff val="40000"/>
                  </a:schemeClr>
                </a:solidFill>
                <a:latin typeface="Segoe UI" panose="020B0502040204020203" pitchFamily="34" charset="0"/>
                <a:ea typeface="Segoe UI" panose="020B0502040204020203" pitchFamily="34" charset="0"/>
                <a:cs typeface="Segoe UI" panose="020B0502040204020203" pitchFamily="34" charset="0"/>
              </a:rPr>
              <a:t>: </a:t>
            </a:r>
            <a:r>
              <a:rPr lang="en-US" sz="7200" dirty="0">
                <a:solidFill>
                  <a:schemeClr val="tx1">
                    <a:lumMod val="75000"/>
                    <a:lumOff val="25000"/>
                  </a:schemeClr>
                </a:solidFill>
                <a:latin typeface="Segoe UI" panose="020B0502040204020203" pitchFamily="34" charset="0"/>
                <a:ea typeface="Segoe UI" panose="020B0502040204020203" pitchFamily="34" charset="0"/>
                <a:cs typeface="Segoe UI" panose="020B0502040204020203" pitchFamily="34" charset="0"/>
              </a:rPr>
              <a:t>Le concept </a:t>
            </a:r>
            <a:r>
              <a:rPr lang="en-US" sz="7200" dirty="0" err="1">
                <a:solidFill>
                  <a:schemeClr val="tx1">
                    <a:lumMod val="75000"/>
                    <a:lumOff val="25000"/>
                  </a:schemeClr>
                </a:solidFill>
                <a:latin typeface="Segoe UI" panose="020B0502040204020203" pitchFamily="34" charset="0"/>
                <a:ea typeface="Segoe UI" panose="020B0502040204020203" pitchFamily="34" charset="0"/>
                <a:cs typeface="Segoe UI" panose="020B0502040204020203" pitchFamily="34" charset="0"/>
              </a:rPr>
              <a:t>associé</a:t>
            </a:r>
            <a:r>
              <a:rPr lang="en-US" sz="7200" dirty="0">
                <a:solidFill>
                  <a:schemeClr val="tx1">
                    <a:lumMod val="75000"/>
                    <a:lumOff val="25000"/>
                  </a:schemeClr>
                </a:solidFill>
                <a:latin typeface="Segoe UI" panose="020B0502040204020203" pitchFamily="34" charset="0"/>
                <a:ea typeface="Segoe UI" panose="020B0502040204020203" pitchFamily="34" charset="0"/>
                <a:cs typeface="Segoe UI" panose="020B0502040204020203" pitchFamily="34" charset="0"/>
              </a:rPr>
              <a:t> à </a:t>
            </a:r>
            <a:r>
              <a:rPr lang="en-US" sz="7200" dirty="0" err="1">
                <a:solidFill>
                  <a:schemeClr val="tx1">
                    <a:lumMod val="75000"/>
                    <a:lumOff val="25000"/>
                  </a:schemeClr>
                </a:solidFill>
                <a:latin typeface="Segoe UI" panose="020B0502040204020203" pitchFamily="34" charset="0"/>
                <a:ea typeface="Segoe UI" panose="020B0502040204020203" pitchFamily="34" charset="0"/>
                <a:cs typeface="Segoe UI" panose="020B0502040204020203" pitchFamily="34" charset="0"/>
              </a:rPr>
              <a:t>chaque</a:t>
            </a:r>
            <a:r>
              <a:rPr lang="en-US" sz="7200" dirty="0">
                <a:solidFill>
                  <a:schemeClr val="tx1">
                    <a:lumMod val="75000"/>
                    <a:lumOff val="25000"/>
                  </a:schemeClr>
                </a:solidFill>
                <a:latin typeface="Segoe UI" panose="020B0502040204020203" pitchFamily="34" charset="0"/>
                <a:ea typeface="Segoe UI" panose="020B0502040204020203" pitchFamily="34" charset="0"/>
                <a:cs typeface="Segoe UI" panose="020B0502040204020203" pitchFamily="34" charset="0"/>
              </a:rPr>
              <a:t> </a:t>
            </a:r>
            <a:r>
              <a:rPr lang="en-US" sz="7200" dirty="0" err="1">
                <a:solidFill>
                  <a:schemeClr val="tx1">
                    <a:lumMod val="75000"/>
                    <a:lumOff val="25000"/>
                  </a:schemeClr>
                </a:solidFill>
                <a:latin typeface="Segoe UI" panose="020B0502040204020203" pitchFamily="34" charset="0"/>
                <a:ea typeface="Segoe UI" panose="020B0502040204020203" pitchFamily="34" charset="0"/>
                <a:cs typeface="Segoe UI" panose="020B0502040204020203" pitchFamily="34" charset="0"/>
              </a:rPr>
              <a:t>indicateur</a:t>
            </a:r>
            <a:r>
              <a:rPr lang="en-US" sz="7200" dirty="0">
                <a:solidFill>
                  <a:schemeClr val="tx1">
                    <a:lumMod val="75000"/>
                    <a:lumOff val="25000"/>
                  </a:schemeClr>
                </a:solidFill>
                <a:latin typeface="Segoe UI" panose="020B0502040204020203" pitchFamily="34" charset="0"/>
                <a:ea typeface="Segoe UI" panose="020B0502040204020203" pitchFamily="34" charset="0"/>
                <a:cs typeface="Segoe UI" panose="020B0502040204020203" pitchFamily="34" charset="0"/>
              </a:rPr>
              <a:t> </a:t>
            </a:r>
            <a:r>
              <a:rPr lang="en-US" sz="7200" dirty="0" err="1">
                <a:solidFill>
                  <a:schemeClr val="tx1">
                    <a:lumMod val="75000"/>
                    <a:lumOff val="25000"/>
                  </a:schemeClr>
                </a:solidFill>
                <a:latin typeface="Segoe UI" panose="020B0502040204020203" pitchFamily="34" charset="0"/>
                <a:ea typeface="Segoe UI" panose="020B0502040204020203" pitchFamily="34" charset="0"/>
                <a:cs typeface="Segoe UI" panose="020B0502040204020203" pitchFamily="34" charset="0"/>
              </a:rPr>
              <a:t>devrait</a:t>
            </a:r>
            <a:r>
              <a:rPr lang="en-US" sz="7200" dirty="0">
                <a:solidFill>
                  <a:schemeClr val="tx1">
                    <a:lumMod val="75000"/>
                    <a:lumOff val="25000"/>
                  </a:schemeClr>
                </a:solidFill>
                <a:latin typeface="Segoe UI" panose="020B0502040204020203" pitchFamily="34" charset="0"/>
                <a:ea typeface="Segoe UI" panose="020B0502040204020203" pitchFamily="34" charset="0"/>
                <a:cs typeface="Segoe UI" panose="020B0502040204020203" pitchFamily="34" charset="0"/>
              </a:rPr>
              <a:t> </a:t>
            </a:r>
            <a:r>
              <a:rPr lang="en-US" sz="7200" dirty="0" err="1">
                <a:solidFill>
                  <a:schemeClr val="tx1">
                    <a:lumMod val="75000"/>
                    <a:lumOff val="25000"/>
                  </a:schemeClr>
                </a:solidFill>
                <a:latin typeface="Segoe UI" panose="020B0502040204020203" pitchFamily="34" charset="0"/>
                <a:ea typeface="Segoe UI" panose="020B0502040204020203" pitchFamily="34" charset="0"/>
                <a:cs typeface="Segoe UI" panose="020B0502040204020203" pitchFamily="34" charset="0"/>
              </a:rPr>
              <a:t>être</a:t>
            </a:r>
            <a:r>
              <a:rPr lang="en-US" sz="7200" dirty="0">
                <a:solidFill>
                  <a:schemeClr val="tx1">
                    <a:lumMod val="75000"/>
                    <a:lumOff val="25000"/>
                  </a:schemeClr>
                </a:solidFill>
                <a:latin typeface="Segoe UI" panose="020B0502040204020203" pitchFamily="34" charset="0"/>
                <a:ea typeface="Segoe UI" panose="020B0502040204020203" pitchFamily="34" charset="0"/>
                <a:cs typeface="Segoe UI" panose="020B0502040204020203" pitchFamily="34" charset="0"/>
              </a:rPr>
              <a:t> simple et facile à </a:t>
            </a:r>
            <a:r>
              <a:rPr lang="en-US" sz="7200" dirty="0" err="1">
                <a:solidFill>
                  <a:schemeClr val="tx1">
                    <a:lumMod val="75000"/>
                    <a:lumOff val="25000"/>
                  </a:schemeClr>
                </a:solidFill>
                <a:latin typeface="Segoe UI" panose="020B0502040204020203" pitchFamily="34" charset="0"/>
                <a:ea typeface="Segoe UI" panose="020B0502040204020203" pitchFamily="34" charset="0"/>
                <a:cs typeface="Segoe UI" panose="020B0502040204020203" pitchFamily="34" charset="0"/>
              </a:rPr>
              <a:t>comprendre</a:t>
            </a:r>
            <a:r>
              <a:rPr lang="en-US" sz="7200" dirty="0">
                <a:solidFill>
                  <a:schemeClr val="tx1">
                    <a:lumMod val="75000"/>
                    <a:lumOff val="25000"/>
                  </a:schemeClr>
                </a:solidFill>
                <a:latin typeface="Segoe UI" panose="020B0502040204020203" pitchFamily="34" charset="0"/>
                <a:ea typeface="Segoe UI" panose="020B0502040204020203" pitchFamily="34" charset="0"/>
                <a:cs typeface="Segoe UI" panose="020B0502040204020203" pitchFamily="34" charset="0"/>
              </a:rPr>
              <a:t> pour les </a:t>
            </a:r>
            <a:r>
              <a:rPr lang="en-US" sz="7200" dirty="0" err="1">
                <a:solidFill>
                  <a:schemeClr val="tx1">
                    <a:lumMod val="75000"/>
                    <a:lumOff val="25000"/>
                  </a:schemeClr>
                </a:solidFill>
                <a:latin typeface="Segoe UI" panose="020B0502040204020203" pitchFamily="34" charset="0"/>
                <a:ea typeface="Segoe UI" panose="020B0502040204020203" pitchFamily="34" charset="0"/>
                <a:cs typeface="Segoe UI" panose="020B0502040204020203" pitchFamily="34" charset="0"/>
              </a:rPr>
              <a:t>acteurs</a:t>
            </a:r>
            <a:r>
              <a:rPr lang="en-US" sz="7200" dirty="0">
                <a:solidFill>
                  <a:schemeClr val="tx1">
                    <a:lumMod val="75000"/>
                    <a:lumOff val="25000"/>
                  </a:schemeClr>
                </a:solidFill>
                <a:latin typeface="Segoe UI" panose="020B0502040204020203" pitchFamily="34" charset="0"/>
                <a:ea typeface="Segoe UI" panose="020B0502040204020203" pitchFamily="34" charset="0"/>
                <a:cs typeface="Segoe UI" panose="020B0502040204020203" pitchFamily="34" charset="0"/>
              </a:rPr>
              <a:t> </a:t>
            </a:r>
            <a:r>
              <a:rPr lang="en-US" sz="7200" dirty="0" err="1">
                <a:solidFill>
                  <a:schemeClr val="tx1">
                    <a:lumMod val="75000"/>
                    <a:lumOff val="25000"/>
                  </a:schemeClr>
                </a:solidFill>
                <a:latin typeface="Segoe UI" panose="020B0502040204020203" pitchFamily="34" charset="0"/>
                <a:ea typeface="Segoe UI" panose="020B0502040204020203" pitchFamily="34" charset="0"/>
                <a:cs typeface="Segoe UI" panose="020B0502040204020203" pitchFamily="34" charset="0"/>
              </a:rPr>
              <a:t>urbains</a:t>
            </a:r>
            <a:r>
              <a:rPr lang="en-US" sz="7200" dirty="0">
                <a:solidFill>
                  <a:schemeClr val="tx1">
                    <a:lumMod val="75000"/>
                    <a:lumOff val="25000"/>
                  </a:schemeClr>
                </a:solidFill>
                <a:latin typeface="Segoe UI" panose="020B0502040204020203" pitchFamily="34" charset="0"/>
                <a:ea typeface="Segoe UI" panose="020B0502040204020203" pitchFamily="34" charset="0"/>
                <a:cs typeface="Segoe UI" panose="020B0502040204020203" pitchFamily="34" charset="0"/>
              </a:rPr>
              <a:t>. </a:t>
            </a:r>
            <a:br>
              <a:rPr lang="en-US" sz="7200" dirty="0">
                <a:solidFill>
                  <a:schemeClr val="tx1">
                    <a:lumMod val="75000"/>
                    <a:lumOff val="25000"/>
                  </a:schemeClr>
                </a:solidFill>
                <a:latin typeface="Segoe UI" panose="020B0502040204020203" pitchFamily="34" charset="0"/>
                <a:ea typeface="Segoe UI" panose="020B0502040204020203" pitchFamily="34" charset="0"/>
                <a:cs typeface="Segoe UI" panose="020B0502040204020203" pitchFamily="34" charset="0"/>
              </a:rPr>
            </a:br>
            <a:endParaRPr lang="en-US" sz="7200" dirty="0">
              <a:solidFill>
                <a:schemeClr val="tx1">
                  <a:lumMod val="75000"/>
                  <a:lumOff val="25000"/>
                </a:schemeClr>
              </a:solidFill>
              <a:latin typeface="Segoe UI" panose="020B0502040204020203" pitchFamily="34" charset="0"/>
              <a:ea typeface="Segoe UI" panose="020B0502040204020203" pitchFamily="34" charset="0"/>
              <a:cs typeface="Segoe UI" panose="020B0502040204020203" pitchFamily="34" charset="0"/>
            </a:endParaRPr>
          </a:p>
          <a:p>
            <a:pPr fontAlgn="base">
              <a:buFont typeface="Wingdings" panose="05000000000000000000" pitchFamily="2" charset="2"/>
              <a:buChar char="§"/>
            </a:pPr>
            <a:r>
              <a:rPr lang="en-US" sz="7200" b="1" dirty="0" err="1">
                <a:solidFill>
                  <a:schemeClr val="tx2">
                    <a:lumMod val="60000"/>
                    <a:lumOff val="40000"/>
                  </a:schemeClr>
                </a:solidFill>
                <a:latin typeface="Segoe UI" panose="020B0502040204020203" pitchFamily="34" charset="0"/>
                <a:ea typeface="Segoe UI" panose="020B0502040204020203" pitchFamily="34" charset="0"/>
                <a:cs typeface="Segoe UI" panose="020B0502040204020203" pitchFamily="34" charset="0"/>
              </a:rPr>
              <a:t>Actualité</a:t>
            </a:r>
            <a:r>
              <a:rPr lang="en-US" sz="7200" b="1" dirty="0">
                <a:solidFill>
                  <a:schemeClr val="tx2">
                    <a:lumMod val="60000"/>
                    <a:lumOff val="40000"/>
                  </a:schemeClr>
                </a:solidFill>
                <a:latin typeface="Segoe UI" panose="020B0502040204020203" pitchFamily="34" charset="0"/>
                <a:ea typeface="Segoe UI" panose="020B0502040204020203" pitchFamily="34" charset="0"/>
                <a:cs typeface="Segoe UI" panose="020B0502040204020203" pitchFamily="34" charset="0"/>
              </a:rPr>
              <a:t>:</a:t>
            </a:r>
            <a:r>
              <a:rPr lang="en-US" sz="7200" b="1" dirty="0">
                <a:solidFill>
                  <a:schemeClr val="tx1">
                    <a:lumMod val="75000"/>
                    <a:lumOff val="25000"/>
                  </a:schemeClr>
                </a:solidFill>
                <a:latin typeface="Segoe UI" panose="020B0502040204020203" pitchFamily="34" charset="0"/>
                <a:ea typeface="Segoe UI" panose="020B0502040204020203" pitchFamily="34" charset="0"/>
                <a:cs typeface="Segoe UI" panose="020B0502040204020203" pitchFamily="34" charset="0"/>
              </a:rPr>
              <a:t> </a:t>
            </a:r>
            <a:r>
              <a:rPr lang="en-US" sz="7200" dirty="0">
                <a:solidFill>
                  <a:schemeClr val="tx1">
                    <a:lumMod val="75000"/>
                    <a:lumOff val="25000"/>
                  </a:schemeClr>
                </a:solidFill>
                <a:latin typeface="Segoe UI" panose="020B0502040204020203" pitchFamily="34" charset="0"/>
                <a:ea typeface="Segoe UI" panose="020B0502040204020203" pitchFamily="34" charset="0"/>
                <a:cs typeface="Segoe UI" panose="020B0502040204020203" pitchFamily="34" charset="0"/>
              </a:rPr>
              <a:t>Ce </a:t>
            </a:r>
            <a:r>
              <a:rPr lang="en-US" sz="7200" dirty="0" err="1">
                <a:solidFill>
                  <a:schemeClr val="tx1">
                    <a:lumMod val="75000"/>
                    <a:lumOff val="25000"/>
                  </a:schemeClr>
                </a:solidFill>
                <a:latin typeface="Segoe UI" panose="020B0502040204020203" pitchFamily="34" charset="0"/>
                <a:ea typeface="Segoe UI" panose="020B0502040204020203" pitchFamily="34" charset="0"/>
                <a:cs typeface="Segoe UI" panose="020B0502040204020203" pitchFamily="34" charset="0"/>
              </a:rPr>
              <a:t>principe</a:t>
            </a:r>
            <a:r>
              <a:rPr lang="en-US" sz="7200" dirty="0">
                <a:solidFill>
                  <a:schemeClr val="tx1">
                    <a:lumMod val="75000"/>
                    <a:lumOff val="25000"/>
                  </a:schemeClr>
                </a:solidFill>
                <a:latin typeface="Segoe UI" panose="020B0502040204020203" pitchFamily="34" charset="0"/>
                <a:ea typeface="Segoe UI" panose="020B0502040204020203" pitchFamily="34" charset="0"/>
                <a:cs typeface="Segoe UI" panose="020B0502040204020203" pitchFamily="34" charset="0"/>
              </a:rPr>
              <a:t> </a:t>
            </a:r>
            <a:r>
              <a:rPr lang="en-US" sz="7200" dirty="0" err="1">
                <a:solidFill>
                  <a:schemeClr val="tx1">
                    <a:lumMod val="75000"/>
                    <a:lumOff val="25000"/>
                  </a:schemeClr>
                </a:solidFill>
                <a:latin typeface="Segoe UI" panose="020B0502040204020203" pitchFamily="34" charset="0"/>
                <a:ea typeface="Segoe UI" panose="020B0502040204020203" pitchFamily="34" charset="0"/>
                <a:cs typeface="Segoe UI" panose="020B0502040204020203" pitchFamily="34" charset="0"/>
              </a:rPr>
              <a:t>renvoie</a:t>
            </a:r>
            <a:r>
              <a:rPr lang="en-US" sz="7200" dirty="0">
                <a:solidFill>
                  <a:schemeClr val="tx1">
                    <a:lumMod val="75000"/>
                    <a:lumOff val="25000"/>
                  </a:schemeClr>
                </a:solidFill>
                <a:latin typeface="Segoe UI" panose="020B0502040204020203" pitchFamily="34" charset="0"/>
                <a:ea typeface="Segoe UI" panose="020B0502040204020203" pitchFamily="34" charset="0"/>
                <a:cs typeface="Segoe UI" panose="020B0502040204020203" pitchFamily="34" charset="0"/>
              </a:rPr>
              <a:t> à la </a:t>
            </a:r>
            <a:r>
              <a:rPr lang="en-US" sz="7200" dirty="0" err="1">
                <a:solidFill>
                  <a:schemeClr val="tx1">
                    <a:lumMod val="75000"/>
                    <a:lumOff val="25000"/>
                  </a:schemeClr>
                </a:solidFill>
                <a:latin typeface="Segoe UI" panose="020B0502040204020203" pitchFamily="34" charset="0"/>
                <a:ea typeface="Segoe UI" panose="020B0502040204020203" pitchFamily="34" charset="0"/>
                <a:cs typeface="Segoe UI" panose="020B0502040204020203" pitchFamily="34" charset="0"/>
              </a:rPr>
              <a:t>capacité</a:t>
            </a:r>
            <a:r>
              <a:rPr lang="en-US" sz="7200" dirty="0">
                <a:solidFill>
                  <a:schemeClr val="tx1">
                    <a:lumMod val="75000"/>
                    <a:lumOff val="25000"/>
                  </a:schemeClr>
                </a:solidFill>
                <a:latin typeface="Segoe UI" panose="020B0502040204020203" pitchFamily="34" charset="0"/>
                <a:ea typeface="Segoe UI" panose="020B0502040204020203" pitchFamily="34" charset="0"/>
                <a:cs typeface="Segoe UI" panose="020B0502040204020203" pitchFamily="34" charset="0"/>
              </a:rPr>
              <a:t> de </a:t>
            </a:r>
            <a:r>
              <a:rPr lang="en-US" sz="7200" dirty="0" err="1">
                <a:solidFill>
                  <a:schemeClr val="tx1">
                    <a:lumMod val="75000"/>
                    <a:lumOff val="25000"/>
                  </a:schemeClr>
                </a:solidFill>
                <a:latin typeface="Segoe UI" panose="020B0502040204020203" pitchFamily="34" charset="0"/>
                <a:ea typeface="Segoe UI" panose="020B0502040204020203" pitchFamily="34" charset="0"/>
                <a:cs typeface="Segoe UI" panose="020B0502040204020203" pitchFamily="34" charset="0"/>
              </a:rPr>
              <a:t>produire</a:t>
            </a:r>
            <a:r>
              <a:rPr lang="en-US" sz="7200" dirty="0">
                <a:solidFill>
                  <a:schemeClr val="tx1">
                    <a:lumMod val="75000"/>
                    <a:lumOff val="25000"/>
                  </a:schemeClr>
                </a:solidFill>
                <a:latin typeface="Segoe UI" panose="020B0502040204020203" pitchFamily="34" charset="0"/>
                <a:ea typeface="Segoe UI" panose="020B0502040204020203" pitchFamily="34" charset="0"/>
                <a:cs typeface="Segoe UI" panose="020B0502040204020203" pitchFamily="34" charset="0"/>
              </a:rPr>
              <a:t> des IFP </a:t>
            </a:r>
            <a:r>
              <a:rPr lang="en-US" sz="7200" dirty="0" err="1">
                <a:solidFill>
                  <a:schemeClr val="tx1">
                    <a:lumMod val="75000"/>
                    <a:lumOff val="25000"/>
                  </a:schemeClr>
                </a:solidFill>
                <a:latin typeface="Segoe UI" panose="020B0502040204020203" pitchFamily="34" charset="0"/>
                <a:ea typeface="Segoe UI" panose="020B0502040204020203" pitchFamily="34" charset="0"/>
                <a:cs typeface="Segoe UI" panose="020B0502040204020203" pitchFamily="34" charset="0"/>
              </a:rPr>
              <a:t>concernant</a:t>
            </a:r>
            <a:r>
              <a:rPr lang="en-US" sz="7200" dirty="0">
                <a:solidFill>
                  <a:schemeClr val="tx1">
                    <a:lumMod val="75000"/>
                    <a:lumOff val="25000"/>
                  </a:schemeClr>
                </a:solidFill>
                <a:latin typeface="Segoe UI" panose="020B0502040204020203" pitchFamily="34" charset="0"/>
                <a:ea typeface="Segoe UI" panose="020B0502040204020203" pitchFamily="34" charset="0"/>
                <a:cs typeface="Segoe UI" panose="020B0502040204020203" pitchFamily="34" charset="0"/>
              </a:rPr>
              <a:t> les questions qui se font jour </a:t>
            </a:r>
            <a:r>
              <a:rPr lang="en-US" sz="7200" dirty="0" err="1">
                <a:solidFill>
                  <a:schemeClr val="tx1">
                    <a:lumMod val="75000"/>
                    <a:lumOff val="25000"/>
                  </a:schemeClr>
                </a:solidFill>
                <a:latin typeface="Segoe UI" panose="020B0502040204020203" pitchFamily="34" charset="0"/>
                <a:ea typeface="Segoe UI" panose="020B0502040204020203" pitchFamily="34" charset="0"/>
                <a:cs typeface="Segoe UI" panose="020B0502040204020203" pitchFamily="34" charset="0"/>
              </a:rPr>
              <a:t>dans</a:t>
            </a:r>
            <a:r>
              <a:rPr lang="en-US" sz="7200" dirty="0">
                <a:solidFill>
                  <a:schemeClr val="tx1">
                    <a:lumMod val="75000"/>
                    <a:lumOff val="25000"/>
                  </a:schemeClr>
                </a:solidFill>
                <a:latin typeface="Segoe UI" panose="020B0502040204020203" pitchFamily="34" charset="0"/>
                <a:ea typeface="Segoe UI" panose="020B0502040204020203" pitchFamily="34" charset="0"/>
                <a:cs typeface="Segoe UI" panose="020B0502040204020203" pitchFamily="34" charset="0"/>
              </a:rPr>
              <a:t> </a:t>
            </a:r>
            <a:r>
              <a:rPr lang="en-US" sz="7200" dirty="0" err="1" smtClean="0">
                <a:solidFill>
                  <a:schemeClr val="tx1">
                    <a:lumMod val="75000"/>
                    <a:lumOff val="25000"/>
                  </a:schemeClr>
                </a:solidFill>
                <a:latin typeface="Segoe UI" panose="020B0502040204020203" pitchFamily="34" charset="0"/>
                <a:ea typeface="Segoe UI" panose="020B0502040204020203" pitchFamily="34" charset="0"/>
                <a:cs typeface="Segoe UI" panose="020B0502040204020203" pitchFamily="34" charset="0"/>
              </a:rPr>
              <a:t>l'édification</a:t>
            </a:r>
            <a:r>
              <a:rPr lang="en-US" sz="7200" dirty="0" smtClean="0">
                <a:solidFill>
                  <a:schemeClr val="tx1">
                    <a:lumMod val="75000"/>
                    <a:lumOff val="25000"/>
                  </a:schemeClr>
                </a:solidFill>
                <a:latin typeface="Segoe UI" panose="020B0502040204020203" pitchFamily="34" charset="0"/>
                <a:ea typeface="Segoe UI" panose="020B0502040204020203" pitchFamily="34" charset="0"/>
                <a:cs typeface="Segoe UI" panose="020B0502040204020203" pitchFamily="34" charset="0"/>
              </a:rPr>
              <a:t> </a:t>
            </a:r>
            <a:r>
              <a:rPr lang="en-US" sz="7200" dirty="0">
                <a:solidFill>
                  <a:schemeClr val="tx1">
                    <a:lumMod val="75000"/>
                    <a:lumOff val="25000"/>
                  </a:schemeClr>
                </a:solidFill>
                <a:latin typeface="Segoe UI" panose="020B0502040204020203" pitchFamily="34" charset="0"/>
                <a:ea typeface="Segoe UI" panose="020B0502040204020203" pitchFamily="34" charset="0"/>
                <a:cs typeface="Segoe UI" panose="020B0502040204020203" pitchFamily="34" charset="0"/>
              </a:rPr>
              <a:t>des </a:t>
            </a:r>
            <a:r>
              <a:rPr lang="en-US" sz="7200" dirty="0" err="1">
                <a:solidFill>
                  <a:schemeClr val="tx1">
                    <a:lumMod val="75000"/>
                    <a:lumOff val="25000"/>
                  </a:schemeClr>
                </a:solidFill>
                <a:latin typeface="Segoe UI" panose="020B0502040204020203" pitchFamily="34" charset="0"/>
                <a:ea typeface="Segoe UI" panose="020B0502040204020203" pitchFamily="34" charset="0"/>
                <a:cs typeface="Segoe UI" panose="020B0502040204020203" pitchFamily="34" charset="0"/>
              </a:rPr>
              <a:t>villes</a:t>
            </a:r>
            <a:r>
              <a:rPr lang="en-US" sz="7200" dirty="0">
                <a:solidFill>
                  <a:schemeClr val="tx1">
                    <a:lumMod val="75000"/>
                    <a:lumOff val="25000"/>
                  </a:schemeClr>
                </a:solidFill>
                <a:latin typeface="Segoe UI" panose="020B0502040204020203" pitchFamily="34" charset="0"/>
                <a:ea typeface="Segoe UI" panose="020B0502040204020203" pitchFamily="34" charset="0"/>
                <a:cs typeface="Segoe UI" panose="020B0502040204020203" pitchFamily="34" charset="0"/>
              </a:rPr>
              <a:t> </a:t>
            </a:r>
            <a:r>
              <a:rPr lang="en-US" sz="7200" dirty="0" err="1">
                <a:solidFill>
                  <a:schemeClr val="tx1">
                    <a:lumMod val="75000"/>
                    <a:lumOff val="25000"/>
                  </a:schemeClr>
                </a:solidFill>
                <a:latin typeface="Segoe UI" panose="020B0502040204020203" pitchFamily="34" charset="0"/>
                <a:ea typeface="Segoe UI" panose="020B0502040204020203" pitchFamily="34" charset="0"/>
                <a:cs typeface="Segoe UI" panose="020B0502040204020203" pitchFamily="34" charset="0"/>
              </a:rPr>
              <a:t>intelligentes</a:t>
            </a:r>
            <a:r>
              <a:rPr lang="en-US" sz="7200" dirty="0">
                <a:solidFill>
                  <a:schemeClr val="tx1">
                    <a:lumMod val="75000"/>
                    <a:lumOff val="25000"/>
                  </a:schemeClr>
                </a:solidFill>
                <a:latin typeface="Segoe UI" panose="020B0502040204020203" pitchFamily="34" charset="0"/>
                <a:ea typeface="Segoe UI" panose="020B0502040204020203" pitchFamily="34" charset="0"/>
                <a:cs typeface="Segoe UI" panose="020B0502040204020203" pitchFamily="34" charset="0"/>
              </a:rPr>
              <a:t> et durables.</a:t>
            </a:r>
          </a:p>
          <a:p>
            <a:pPr>
              <a:buFont typeface="Wingdings" panose="05000000000000000000" pitchFamily="2" charset="2"/>
              <a:buChar char="§"/>
            </a:pPr>
            <a:endParaRPr lang="en-US" sz="3700" dirty="0">
              <a:solidFill>
                <a:schemeClr val="tx1">
                  <a:lumMod val="75000"/>
                  <a:lumOff val="25000"/>
                </a:schemeClr>
              </a:solidFill>
            </a:endParaRPr>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566999" y="1260661"/>
            <a:ext cx="4142991" cy="3864634"/>
          </a:xfrm>
          <a:prstGeom prst="rect">
            <a:avLst/>
          </a:prstGeom>
        </p:spPr>
      </p:pic>
    </p:spTree>
    <p:extLst>
      <p:ext uri="{BB962C8B-B14F-4D97-AF65-F5344CB8AC3E}">
        <p14:creationId xmlns:p14="http://schemas.microsoft.com/office/powerpoint/2010/main" val="304257638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1077686" y="193339"/>
            <a:ext cx="10199914" cy="662163"/>
            <a:chOff x="838200" y="304800"/>
            <a:chExt cx="7620000" cy="777706"/>
          </a:xfrm>
        </p:grpSpPr>
        <p:sp>
          <p:nvSpPr>
            <p:cNvPr id="3" name="Rectangle 2"/>
            <p:cNvSpPr/>
            <p:nvPr/>
          </p:nvSpPr>
          <p:spPr>
            <a:xfrm>
              <a:off x="838200" y="304800"/>
              <a:ext cx="7620000" cy="381000"/>
            </a:xfrm>
            <a:prstGeom prst="rect">
              <a:avLst/>
            </a:prstGeom>
            <a:solidFill>
              <a:srgbClr val="3383CB"/>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bg1"/>
                  </a:solidFill>
                </a:rPr>
                <a:t>ECONOMIE</a:t>
              </a:r>
              <a:endParaRPr lang="en-US" dirty="0">
                <a:solidFill>
                  <a:schemeClr val="bg1"/>
                </a:solidFill>
              </a:endParaRPr>
            </a:p>
          </p:txBody>
        </p:sp>
        <p:sp>
          <p:nvSpPr>
            <p:cNvPr id="4" name="Rectangle 3"/>
            <p:cNvSpPr/>
            <p:nvPr/>
          </p:nvSpPr>
          <p:spPr>
            <a:xfrm>
              <a:off x="838200" y="756979"/>
              <a:ext cx="7620000" cy="325527"/>
            </a:xfrm>
            <a:prstGeom prst="rect">
              <a:avLst/>
            </a:prstGeom>
            <a:solidFill>
              <a:srgbClr val="65A2D9"/>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bg1"/>
                  </a:solidFill>
                </a:rPr>
                <a:t>TIC – </a:t>
              </a:r>
              <a:r>
                <a:rPr lang="en-US" dirty="0" err="1" smtClean="0">
                  <a:solidFill>
                    <a:schemeClr val="bg1"/>
                  </a:solidFill>
                </a:rPr>
                <a:t>Indicateurs</a:t>
              </a:r>
              <a:r>
                <a:rPr lang="en-US" dirty="0" smtClean="0">
                  <a:solidFill>
                    <a:schemeClr val="bg1"/>
                  </a:solidFill>
                </a:rPr>
                <a:t> de base</a:t>
              </a:r>
              <a:endParaRPr lang="en-US" dirty="0">
                <a:solidFill>
                  <a:schemeClr val="bg1"/>
                </a:solidFill>
              </a:endParaRPr>
            </a:p>
          </p:txBody>
        </p:sp>
      </p:grpSp>
      <p:sp>
        <p:nvSpPr>
          <p:cNvPr id="8" name="Rectangle 7"/>
          <p:cNvSpPr/>
          <p:nvPr/>
        </p:nvSpPr>
        <p:spPr>
          <a:xfrm>
            <a:off x="1102306" y="1189956"/>
            <a:ext cx="2194560" cy="1188720"/>
          </a:xfrm>
          <a:prstGeom prst="rect">
            <a:avLst/>
          </a:prstGeom>
          <a:solidFill>
            <a:schemeClr val="accent3">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1600" b="1" dirty="0" err="1" smtClean="0">
                <a:solidFill>
                  <a:schemeClr val="tx1"/>
                </a:solidFill>
              </a:rPr>
              <a:t>Accès</a:t>
            </a:r>
            <a:r>
              <a:rPr lang="en-US" sz="1600" b="1" dirty="0" smtClean="0">
                <a:solidFill>
                  <a:schemeClr val="tx1"/>
                </a:solidFill>
              </a:rPr>
              <a:t> des ménages à </a:t>
            </a:r>
            <a:r>
              <a:rPr lang="en-US" sz="1600" b="1" dirty="0" err="1" smtClean="0">
                <a:solidFill>
                  <a:schemeClr val="tx1"/>
                </a:solidFill>
              </a:rPr>
              <a:t>l'Internet</a:t>
            </a:r>
            <a:r>
              <a:rPr lang="en-US" sz="1200" dirty="0" smtClean="0">
                <a:solidFill>
                  <a:schemeClr val="tx1"/>
                </a:solidFill>
              </a:rPr>
              <a:t/>
            </a:r>
            <a:br>
              <a:rPr lang="en-US" sz="1200" dirty="0" smtClean="0">
                <a:solidFill>
                  <a:schemeClr val="tx1"/>
                </a:solidFill>
              </a:rPr>
            </a:br>
            <a:r>
              <a:rPr lang="en-CA" sz="1400" dirty="0" err="1" smtClean="0">
                <a:solidFill>
                  <a:schemeClr val="tx1"/>
                </a:solidFill>
              </a:rPr>
              <a:t>Pourcentage</a:t>
            </a:r>
            <a:r>
              <a:rPr lang="en-CA" sz="1400" dirty="0" smtClean="0">
                <a:solidFill>
                  <a:schemeClr val="tx1"/>
                </a:solidFill>
              </a:rPr>
              <a:t> de ménages </a:t>
            </a:r>
            <a:r>
              <a:rPr lang="en-CA" sz="1400" dirty="0" err="1" smtClean="0">
                <a:solidFill>
                  <a:schemeClr val="tx1"/>
                </a:solidFill>
              </a:rPr>
              <a:t>ayant</a:t>
            </a:r>
            <a:r>
              <a:rPr lang="en-CA" sz="1400" dirty="0" smtClean="0">
                <a:solidFill>
                  <a:schemeClr val="tx1"/>
                </a:solidFill>
              </a:rPr>
              <a:t> </a:t>
            </a:r>
            <a:r>
              <a:rPr lang="en-CA" sz="1400" dirty="0" err="1" smtClean="0">
                <a:solidFill>
                  <a:schemeClr val="tx1"/>
                </a:solidFill>
              </a:rPr>
              <a:t>accès</a:t>
            </a:r>
            <a:r>
              <a:rPr lang="en-CA" sz="1400" dirty="0" smtClean="0">
                <a:solidFill>
                  <a:schemeClr val="tx1"/>
                </a:solidFill>
              </a:rPr>
              <a:t> à </a:t>
            </a:r>
            <a:r>
              <a:rPr lang="en-CA" sz="1400" dirty="0" err="1" smtClean="0">
                <a:solidFill>
                  <a:schemeClr val="tx1"/>
                </a:solidFill>
              </a:rPr>
              <a:t>l'Internet</a:t>
            </a:r>
            <a:r>
              <a:rPr lang="en-CA" sz="1400" dirty="0" smtClean="0">
                <a:solidFill>
                  <a:schemeClr val="tx1"/>
                </a:solidFill>
              </a:rPr>
              <a:t>. </a:t>
            </a:r>
            <a:endParaRPr lang="en-US" sz="1400" dirty="0">
              <a:solidFill>
                <a:schemeClr val="tx1"/>
              </a:solidFill>
            </a:endParaRPr>
          </a:p>
        </p:txBody>
      </p:sp>
      <p:sp>
        <p:nvSpPr>
          <p:cNvPr id="10" name="Rectangle 9"/>
          <p:cNvSpPr/>
          <p:nvPr/>
        </p:nvSpPr>
        <p:spPr>
          <a:xfrm>
            <a:off x="1102307" y="2547071"/>
            <a:ext cx="2194560" cy="1188720"/>
          </a:xfrm>
          <a:prstGeom prst="rect">
            <a:avLst/>
          </a:prstGeom>
          <a:solidFill>
            <a:schemeClr val="accent3">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1600" b="1" dirty="0" smtClean="0">
                <a:solidFill>
                  <a:schemeClr val="tx1"/>
                </a:solidFill>
              </a:rPr>
              <a:t>Abonnements au large </a:t>
            </a:r>
            <a:r>
              <a:rPr lang="en-US" sz="1600" b="1" dirty="0" err="1" smtClean="0">
                <a:solidFill>
                  <a:schemeClr val="tx1"/>
                </a:solidFill>
              </a:rPr>
              <a:t>bande</a:t>
            </a:r>
            <a:r>
              <a:rPr lang="en-US" sz="1600" b="1" dirty="0" smtClean="0">
                <a:solidFill>
                  <a:schemeClr val="tx1"/>
                </a:solidFill>
              </a:rPr>
              <a:t> fixe</a:t>
            </a:r>
          </a:p>
          <a:p>
            <a:pPr algn="ctr"/>
            <a:r>
              <a:rPr lang="en-CA" sz="1400" dirty="0" err="1" smtClean="0">
                <a:solidFill>
                  <a:schemeClr val="tx1"/>
                </a:solidFill>
              </a:rPr>
              <a:t>Pourcentage</a:t>
            </a:r>
            <a:r>
              <a:rPr lang="en-CA" sz="1400" dirty="0" smtClean="0">
                <a:solidFill>
                  <a:schemeClr val="tx1"/>
                </a:solidFill>
              </a:rPr>
              <a:t> de ménages </a:t>
            </a:r>
            <a:r>
              <a:rPr lang="en-CA" sz="1400" dirty="0" err="1" smtClean="0">
                <a:solidFill>
                  <a:schemeClr val="tx1"/>
                </a:solidFill>
              </a:rPr>
              <a:t>ayant</a:t>
            </a:r>
            <a:r>
              <a:rPr lang="en-CA" sz="1400" dirty="0" smtClean="0">
                <a:solidFill>
                  <a:schemeClr val="tx1"/>
                </a:solidFill>
              </a:rPr>
              <a:t> un </a:t>
            </a:r>
            <a:r>
              <a:rPr lang="en-CA" sz="1400" dirty="0" err="1" smtClean="0">
                <a:solidFill>
                  <a:schemeClr val="tx1"/>
                </a:solidFill>
              </a:rPr>
              <a:t>accès</a:t>
            </a:r>
            <a:r>
              <a:rPr lang="en-CA" sz="1400" dirty="0" smtClean="0">
                <a:solidFill>
                  <a:schemeClr val="tx1"/>
                </a:solidFill>
              </a:rPr>
              <a:t> large </a:t>
            </a:r>
            <a:r>
              <a:rPr lang="en-CA" sz="1400" dirty="0" err="1" smtClean="0">
                <a:solidFill>
                  <a:schemeClr val="tx1"/>
                </a:solidFill>
              </a:rPr>
              <a:t>bande</a:t>
            </a:r>
            <a:r>
              <a:rPr lang="en-CA" sz="1400" dirty="0" smtClean="0">
                <a:solidFill>
                  <a:schemeClr val="tx1"/>
                </a:solidFill>
              </a:rPr>
              <a:t> fixe (</a:t>
            </a:r>
            <a:r>
              <a:rPr lang="en-CA" sz="1400" dirty="0" err="1" smtClean="0">
                <a:solidFill>
                  <a:schemeClr val="tx1"/>
                </a:solidFill>
              </a:rPr>
              <a:t>filaire</a:t>
            </a:r>
            <a:r>
              <a:rPr lang="en-CA" sz="1400" dirty="0" smtClean="0">
                <a:solidFill>
                  <a:schemeClr val="tx1"/>
                </a:solidFill>
              </a:rPr>
              <a:t>).</a:t>
            </a:r>
            <a:endParaRPr lang="en-US" sz="1400" dirty="0">
              <a:solidFill>
                <a:schemeClr val="tx1"/>
              </a:solidFill>
            </a:endParaRPr>
          </a:p>
        </p:txBody>
      </p:sp>
      <p:sp>
        <p:nvSpPr>
          <p:cNvPr id="11" name="Rectangle 10"/>
          <p:cNvSpPr/>
          <p:nvPr/>
        </p:nvSpPr>
        <p:spPr>
          <a:xfrm>
            <a:off x="1101456" y="3904188"/>
            <a:ext cx="2194560" cy="1188720"/>
          </a:xfrm>
          <a:prstGeom prst="rect">
            <a:avLst/>
          </a:prstGeom>
          <a:solidFill>
            <a:schemeClr val="accent3">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1600" b="1" dirty="0" smtClean="0">
                <a:solidFill>
                  <a:schemeClr val="tx1"/>
                </a:solidFill>
              </a:rPr>
              <a:t>Abonnements au large </a:t>
            </a:r>
            <a:r>
              <a:rPr lang="en-US" sz="1600" b="1" dirty="0" err="1" smtClean="0">
                <a:solidFill>
                  <a:schemeClr val="tx1"/>
                </a:solidFill>
              </a:rPr>
              <a:t>bande</a:t>
            </a:r>
            <a:r>
              <a:rPr lang="en-US" sz="1600" b="1" dirty="0" smtClean="0">
                <a:solidFill>
                  <a:schemeClr val="tx1"/>
                </a:solidFill>
              </a:rPr>
              <a:t> sans fil</a:t>
            </a:r>
            <a:r>
              <a:rPr lang="en-US" sz="1100" b="1" dirty="0" smtClean="0">
                <a:solidFill>
                  <a:schemeClr val="tx1"/>
                </a:solidFill>
              </a:rPr>
              <a:t/>
            </a:r>
            <a:br>
              <a:rPr lang="en-US" sz="1100" b="1" dirty="0" smtClean="0">
                <a:solidFill>
                  <a:schemeClr val="tx1"/>
                </a:solidFill>
              </a:rPr>
            </a:br>
            <a:r>
              <a:rPr lang="en-US" sz="1400" dirty="0" smtClean="0">
                <a:solidFill>
                  <a:schemeClr val="tx1"/>
                </a:solidFill>
              </a:rPr>
              <a:t>Abonnements au large </a:t>
            </a:r>
            <a:r>
              <a:rPr lang="en-US" sz="1400" dirty="0" err="1" smtClean="0">
                <a:solidFill>
                  <a:schemeClr val="tx1"/>
                </a:solidFill>
              </a:rPr>
              <a:t>bande</a:t>
            </a:r>
            <a:r>
              <a:rPr lang="en-US" sz="1400" dirty="0" smtClean="0">
                <a:solidFill>
                  <a:schemeClr val="tx1"/>
                </a:solidFill>
              </a:rPr>
              <a:t> sans fil pour 100 </a:t>
            </a:r>
            <a:r>
              <a:rPr lang="en-US" sz="1400" dirty="0">
                <a:solidFill>
                  <a:schemeClr val="tx1"/>
                </a:solidFill>
              </a:rPr>
              <a:t>000 </a:t>
            </a:r>
            <a:r>
              <a:rPr lang="en-US" sz="1400" dirty="0" smtClean="0">
                <a:solidFill>
                  <a:schemeClr val="tx1"/>
                </a:solidFill>
              </a:rPr>
              <a:t>habitants</a:t>
            </a:r>
            <a:r>
              <a:rPr lang="en-US" sz="1400" dirty="0">
                <a:solidFill>
                  <a:schemeClr val="tx1"/>
                </a:solidFill>
              </a:rPr>
              <a:t>.</a:t>
            </a:r>
          </a:p>
        </p:txBody>
      </p:sp>
      <p:sp>
        <p:nvSpPr>
          <p:cNvPr id="12" name="Rectangle 11"/>
          <p:cNvSpPr/>
          <p:nvPr/>
        </p:nvSpPr>
        <p:spPr>
          <a:xfrm>
            <a:off x="9079920" y="1177602"/>
            <a:ext cx="2194560" cy="1188720"/>
          </a:xfrm>
          <a:prstGeom prst="rect">
            <a:avLst/>
          </a:prstGeom>
          <a:solidFill>
            <a:schemeClr val="accent3">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CA" sz="1600" b="1" dirty="0" err="1" smtClean="0">
                <a:solidFill>
                  <a:schemeClr val="tx1"/>
                </a:solidFill>
              </a:rPr>
              <a:t>Compteurs</a:t>
            </a:r>
            <a:r>
              <a:rPr lang="en-CA" sz="1600" b="1" dirty="0" smtClean="0">
                <a:solidFill>
                  <a:schemeClr val="tx1"/>
                </a:solidFill>
              </a:rPr>
              <a:t> </a:t>
            </a:r>
            <a:r>
              <a:rPr lang="en-CA" sz="1600" b="1" dirty="0" err="1" smtClean="0">
                <a:solidFill>
                  <a:schemeClr val="tx1"/>
                </a:solidFill>
              </a:rPr>
              <a:t>d'eau</a:t>
            </a:r>
            <a:r>
              <a:rPr lang="en-CA" sz="1600" b="1" dirty="0" smtClean="0">
                <a:solidFill>
                  <a:schemeClr val="tx1"/>
                </a:solidFill>
              </a:rPr>
              <a:t> </a:t>
            </a:r>
            <a:r>
              <a:rPr lang="en-CA" sz="1600" b="1" dirty="0" err="1" smtClean="0">
                <a:solidFill>
                  <a:schemeClr val="tx1"/>
                </a:solidFill>
              </a:rPr>
              <a:t>intelligents</a:t>
            </a:r>
            <a:r>
              <a:rPr lang="en-CA" sz="1050" dirty="0">
                <a:solidFill>
                  <a:schemeClr val="tx1"/>
                </a:solidFill>
              </a:rPr>
              <a:t/>
            </a:r>
            <a:br>
              <a:rPr lang="en-CA" sz="1050" dirty="0">
                <a:solidFill>
                  <a:schemeClr val="tx1"/>
                </a:solidFill>
              </a:rPr>
            </a:br>
            <a:r>
              <a:rPr lang="en-US" sz="1400" dirty="0" err="1" smtClean="0">
                <a:solidFill>
                  <a:schemeClr val="tx1"/>
                </a:solidFill>
              </a:rPr>
              <a:t>Pourcentage</a:t>
            </a:r>
            <a:r>
              <a:rPr lang="en-US" sz="1400" dirty="0" smtClean="0">
                <a:solidFill>
                  <a:schemeClr val="tx1"/>
                </a:solidFill>
              </a:rPr>
              <a:t> de </a:t>
            </a:r>
            <a:r>
              <a:rPr lang="en-US" sz="1400" dirty="0" err="1" smtClean="0">
                <a:solidFill>
                  <a:schemeClr val="tx1"/>
                </a:solidFill>
              </a:rPr>
              <a:t>compteurs</a:t>
            </a:r>
            <a:r>
              <a:rPr lang="en-US" sz="1400" dirty="0" smtClean="0">
                <a:solidFill>
                  <a:schemeClr val="tx1"/>
                </a:solidFill>
              </a:rPr>
              <a:t> </a:t>
            </a:r>
            <a:r>
              <a:rPr lang="en-US" sz="1400" dirty="0" err="1" smtClean="0">
                <a:solidFill>
                  <a:schemeClr val="tx1"/>
                </a:solidFill>
              </a:rPr>
              <a:t>d'eau</a:t>
            </a:r>
            <a:r>
              <a:rPr lang="en-US" sz="1400" dirty="0" smtClean="0">
                <a:solidFill>
                  <a:schemeClr val="tx1"/>
                </a:solidFill>
              </a:rPr>
              <a:t> </a:t>
            </a:r>
            <a:r>
              <a:rPr lang="en-US" sz="1400" dirty="0" err="1" smtClean="0">
                <a:solidFill>
                  <a:schemeClr val="tx1"/>
                </a:solidFill>
              </a:rPr>
              <a:t>intelligents</a:t>
            </a:r>
            <a:r>
              <a:rPr lang="en-US" sz="1400" dirty="0" smtClean="0">
                <a:solidFill>
                  <a:schemeClr val="tx1"/>
                </a:solidFill>
              </a:rPr>
              <a:t> </a:t>
            </a:r>
            <a:r>
              <a:rPr lang="en-US" sz="1400" dirty="0" err="1" smtClean="0">
                <a:solidFill>
                  <a:schemeClr val="tx1"/>
                </a:solidFill>
              </a:rPr>
              <a:t>installés</a:t>
            </a:r>
            <a:r>
              <a:rPr lang="en-US" sz="1400" dirty="0" smtClean="0">
                <a:solidFill>
                  <a:schemeClr val="tx1"/>
                </a:solidFill>
              </a:rPr>
              <a:t>.</a:t>
            </a:r>
            <a:endParaRPr lang="en-US" sz="1400" dirty="0">
              <a:solidFill>
                <a:schemeClr val="tx1"/>
              </a:solidFill>
            </a:endParaRPr>
          </a:p>
        </p:txBody>
      </p:sp>
      <p:sp>
        <p:nvSpPr>
          <p:cNvPr id="13" name="Rectangle 12"/>
          <p:cNvSpPr/>
          <p:nvPr/>
        </p:nvSpPr>
        <p:spPr>
          <a:xfrm>
            <a:off x="9079920" y="2547071"/>
            <a:ext cx="2194560" cy="1188720"/>
          </a:xfrm>
          <a:prstGeom prst="rect">
            <a:avLst/>
          </a:prstGeom>
          <a:solidFill>
            <a:schemeClr val="accent3">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CA" sz="1600" b="1" dirty="0" err="1" smtClean="0">
                <a:solidFill>
                  <a:schemeClr val="tx1"/>
                </a:solidFill>
              </a:rPr>
              <a:t>Compteurs</a:t>
            </a:r>
            <a:r>
              <a:rPr lang="en-CA" sz="1600" b="1" dirty="0" smtClean="0">
                <a:solidFill>
                  <a:schemeClr val="tx1"/>
                </a:solidFill>
              </a:rPr>
              <a:t> </a:t>
            </a:r>
            <a:r>
              <a:rPr lang="en-CA" sz="1600" b="1" dirty="0" err="1" smtClean="0">
                <a:solidFill>
                  <a:schemeClr val="tx1"/>
                </a:solidFill>
              </a:rPr>
              <a:t>d'électricité</a:t>
            </a:r>
            <a:r>
              <a:rPr lang="en-CA" sz="1600" b="1" dirty="0" smtClean="0">
                <a:solidFill>
                  <a:schemeClr val="tx1"/>
                </a:solidFill>
              </a:rPr>
              <a:t> </a:t>
            </a:r>
            <a:r>
              <a:rPr lang="en-CA" sz="1600" b="1" dirty="0" err="1" smtClean="0">
                <a:solidFill>
                  <a:schemeClr val="tx1"/>
                </a:solidFill>
              </a:rPr>
              <a:t>intelligents</a:t>
            </a:r>
            <a:r>
              <a:rPr lang="en-CA" sz="1200" b="1" dirty="0">
                <a:solidFill>
                  <a:schemeClr val="tx1"/>
                </a:solidFill>
              </a:rPr>
              <a:t/>
            </a:r>
            <a:br>
              <a:rPr lang="en-CA" sz="1200" b="1" dirty="0">
                <a:solidFill>
                  <a:schemeClr val="tx1"/>
                </a:solidFill>
              </a:rPr>
            </a:br>
            <a:r>
              <a:rPr lang="en-CA" sz="1400" dirty="0" err="1" smtClean="0">
                <a:solidFill>
                  <a:schemeClr val="tx1"/>
                </a:solidFill>
              </a:rPr>
              <a:t>Pourcentage</a:t>
            </a:r>
            <a:r>
              <a:rPr lang="en-CA" sz="1400" dirty="0" smtClean="0">
                <a:solidFill>
                  <a:schemeClr val="tx1"/>
                </a:solidFill>
              </a:rPr>
              <a:t> de </a:t>
            </a:r>
            <a:r>
              <a:rPr lang="en-CA" sz="1400" dirty="0" err="1" smtClean="0">
                <a:solidFill>
                  <a:schemeClr val="tx1"/>
                </a:solidFill>
              </a:rPr>
              <a:t>compteurs</a:t>
            </a:r>
            <a:r>
              <a:rPr lang="en-CA" sz="1400" dirty="0" smtClean="0">
                <a:solidFill>
                  <a:schemeClr val="tx1"/>
                </a:solidFill>
              </a:rPr>
              <a:t> </a:t>
            </a:r>
            <a:r>
              <a:rPr lang="en-CA" sz="1400" dirty="0" err="1" smtClean="0">
                <a:solidFill>
                  <a:schemeClr val="tx1"/>
                </a:solidFill>
              </a:rPr>
              <a:t>d'électricité</a:t>
            </a:r>
            <a:r>
              <a:rPr lang="en-CA" sz="1400" dirty="0" smtClean="0">
                <a:solidFill>
                  <a:schemeClr val="tx1"/>
                </a:solidFill>
              </a:rPr>
              <a:t> </a:t>
            </a:r>
            <a:r>
              <a:rPr lang="en-CA" sz="1400" dirty="0" err="1" smtClean="0">
                <a:solidFill>
                  <a:schemeClr val="tx1"/>
                </a:solidFill>
              </a:rPr>
              <a:t>intelligents</a:t>
            </a:r>
            <a:r>
              <a:rPr lang="en-CA" sz="1400" dirty="0" smtClean="0">
                <a:solidFill>
                  <a:schemeClr val="tx1"/>
                </a:solidFill>
              </a:rPr>
              <a:t> </a:t>
            </a:r>
            <a:r>
              <a:rPr lang="en-CA" sz="1400" dirty="0" err="1" smtClean="0">
                <a:solidFill>
                  <a:schemeClr val="tx1"/>
                </a:solidFill>
              </a:rPr>
              <a:t>installés</a:t>
            </a:r>
            <a:r>
              <a:rPr lang="en-CA" sz="1400" dirty="0" smtClean="0">
                <a:solidFill>
                  <a:schemeClr val="tx1"/>
                </a:solidFill>
              </a:rPr>
              <a:t>.</a:t>
            </a:r>
            <a:endParaRPr lang="en-US" sz="1400" dirty="0">
              <a:solidFill>
                <a:schemeClr val="tx1"/>
              </a:solidFill>
            </a:endParaRPr>
          </a:p>
        </p:txBody>
      </p:sp>
      <p:sp>
        <p:nvSpPr>
          <p:cNvPr id="14" name="Rectangle 13"/>
          <p:cNvSpPr/>
          <p:nvPr/>
        </p:nvSpPr>
        <p:spPr>
          <a:xfrm>
            <a:off x="1073871" y="5337870"/>
            <a:ext cx="2194560" cy="1188720"/>
          </a:xfrm>
          <a:prstGeom prst="rect">
            <a:avLst/>
          </a:prstGeom>
          <a:solidFill>
            <a:schemeClr val="accent3">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CA" sz="1600" b="1" dirty="0" smtClean="0">
                <a:solidFill>
                  <a:schemeClr val="tx1"/>
                </a:solidFill>
              </a:rPr>
              <a:t>Couverture du large </a:t>
            </a:r>
            <a:r>
              <a:rPr lang="en-CA" sz="1600" b="1" dirty="0" err="1" smtClean="0">
                <a:solidFill>
                  <a:schemeClr val="tx1"/>
                </a:solidFill>
              </a:rPr>
              <a:t>bande</a:t>
            </a:r>
            <a:r>
              <a:rPr lang="en-CA" sz="1600" b="1" dirty="0" smtClean="0">
                <a:solidFill>
                  <a:schemeClr val="tx1"/>
                </a:solidFill>
              </a:rPr>
              <a:t> sans fil</a:t>
            </a:r>
          </a:p>
          <a:p>
            <a:pPr algn="ctr"/>
            <a:r>
              <a:rPr lang="en-US" sz="1400" dirty="0" err="1" smtClean="0">
                <a:solidFill>
                  <a:schemeClr val="tx1"/>
                </a:solidFill>
              </a:rPr>
              <a:t>Pourcentage</a:t>
            </a:r>
            <a:r>
              <a:rPr lang="en-US" sz="1400" dirty="0" smtClean="0">
                <a:solidFill>
                  <a:schemeClr val="tx1"/>
                </a:solidFill>
              </a:rPr>
              <a:t> de la </a:t>
            </a:r>
            <a:r>
              <a:rPr lang="en-US" sz="1400" dirty="0" err="1" smtClean="0">
                <a:solidFill>
                  <a:schemeClr val="tx1"/>
                </a:solidFill>
              </a:rPr>
              <a:t>ville</a:t>
            </a:r>
            <a:r>
              <a:rPr lang="en-US" sz="1400" dirty="0" smtClean="0">
                <a:solidFill>
                  <a:schemeClr val="tx1"/>
                </a:solidFill>
              </a:rPr>
              <a:t> </a:t>
            </a:r>
            <a:r>
              <a:rPr lang="en-US" sz="1400" dirty="0" err="1" smtClean="0">
                <a:solidFill>
                  <a:schemeClr val="tx1"/>
                </a:solidFill>
              </a:rPr>
              <a:t>desservie</a:t>
            </a:r>
            <a:r>
              <a:rPr lang="en-US" sz="1400" dirty="0" smtClean="0">
                <a:solidFill>
                  <a:schemeClr val="tx1"/>
                </a:solidFill>
              </a:rPr>
              <a:t> par le large </a:t>
            </a:r>
            <a:r>
              <a:rPr lang="en-US" sz="1400" dirty="0" err="1" smtClean="0">
                <a:solidFill>
                  <a:schemeClr val="tx1"/>
                </a:solidFill>
              </a:rPr>
              <a:t>bande</a:t>
            </a:r>
            <a:r>
              <a:rPr lang="en-US" sz="1400" dirty="0" smtClean="0">
                <a:solidFill>
                  <a:schemeClr val="tx1"/>
                </a:solidFill>
              </a:rPr>
              <a:t> sans fil (3G et 4G). </a:t>
            </a:r>
            <a:endParaRPr lang="en-US" sz="1100" dirty="0">
              <a:solidFill>
                <a:schemeClr val="tx1"/>
              </a:solidFill>
            </a:endParaRPr>
          </a:p>
        </p:txBody>
      </p:sp>
      <p:sp>
        <p:nvSpPr>
          <p:cNvPr id="15" name="Rectangle 14"/>
          <p:cNvSpPr/>
          <p:nvPr/>
        </p:nvSpPr>
        <p:spPr>
          <a:xfrm>
            <a:off x="4673917" y="1149992"/>
            <a:ext cx="3007451" cy="1297796"/>
          </a:xfrm>
          <a:prstGeom prst="rect">
            <a:avLst/>
          </a:prstGeom>
          <a:solidFill>
            <a:schemeClr val="accent3">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CA" sz="1600" b="1" dirty="0" err="1" smtClean="0">
                <a:solidFill>
                  <a:schemeClr val="tx1"/>
                </a:solidFill>
              </a:rPr>
              <a:t>Informations</a:t>
            </a:r>
            <a:r>
              <a:rPr lang="en-CA" sz="1600" b="1" dirty="0" smtClean="0">
                <a:solidFill>
                  <a:schemeClr val="tx1"/>
                </a:solidFill>
              </a:rPr>
              <a:t> </a:t>
            </a:r>
            <a:r>
              <a:rPr lang="en-CA" sz="1600" b="1" dirty="0" err="1" smtClean="0">
                <a:solidFill>
                  <a:schemeClr val="tx1"/>
                </a:solidFill>
              </a:rPr>
              <a:t>dynamiques</a:t>
            </a:r>
            <a:r>
              <a:rPr lang="en-CA" sz="1600" b="1" dirty="0" smtClean="0">
                <a:solidFill>
                  <a:schemeClr val="tx1"/>
                </a:solidFill>
              </a:rPr>
              <a:t> sur les transports publics</a:t>
            </a:r>
            <a:r>
              <a:rPr lang="en-CA" sz="1200" b="1" dirty="0">
                <a:solidFill>
                  <a:schemeClr val="tx1"/>
                </a:solidFill>
              </a:rPr>
              <a:t/>
            </a:r>
            <a:br>
              <a:rPr lang="en-CA" sz="1200" b="1" dirty="0">
                <a:solidFill>
                  <a:schemeClr val="tx1"/>
                </a:solidFill>
              </a:rPr>
            </a:br>
            <a:r>
              <a:rPr lang="en-GB" sz="1100" dirty="0" err="1" smtClean="0">
                <a:solidFill>
                  <a:schemeClr val="tx1"/>
                </a:solidFill>
              </a:rPr>
              <a:t>Pourcentage</a:t>
            </a:r>
            <a:r>
              <a:rPr lang="en-GB" sz="1100" dirty="0" smtClean="0">
                <a:solidFill>
                  <a:schemeClr val="tx1"/>
                </a:solidFill>
              </a:rPr>
              <a:t> </a:t>
            </a:r>
            <a:r>
              <a:rPr lang="en-GB" sz="1100" dirty="0" err="1" smtClean="0">
                <a:solidFill>
                  <a:schemeClr val="tx1"/>
                </a:solidFill>
              </a:rPr>
              <a:t>d'arrêts</a:t>
            </a:r>
            <a:r>
              <a:rPr lang="en-GB" sz="1100" dirty="0" smtClean="0">
                <a:solidFill>
                  <a:schemeClr val="tx1"/>
                </a:solidFill>
              </a:rPr>
              <a:t> de transports publics </a:t>
            </a:r>
            <a:r>
              <a:rPr lang="en-GB" sz="1100" dirty="0" err="1" smtClean="0">
                <a:solidFill>
                  <a:schemeClr val="tx1"/>
                </a:solidFill>
              </a:rPr>
              <a:t>urbains</a:t>
            </a:r>
            <a:r>
              <a:rPr lang="en-GB" sz="1100" dirty="0" smtClean="0">
                <a:solidFill>
                  <a:schemeClr val="tx1"/>
                </a:solidFill>
              </a:rPr>
              <a:t> pour </a:t>
            </a:r>
            <a:r>
              <a:rPr lang="en-GB" sz="1100" dirty="0" err="1" smtClean="0">
                <a:solidFill>
                  <a:schemeClr val="tx1"/>
                </a:solidFill>
              </a:rPr>
              <a:t>lesquels</a:t>
            </a:r>
            <a:r>
              <a:rPr lang="en-GB" sz="1100" dirty="0" smtClean="0">
                <a:solidFill>
                  <a:schemeClr val="tx1"/>
                </a:solidFill>
              </a:rPr>
              <a:t> des </a:t>
            </a:r>
            <a:r>
              <a:rPr lang="en-GB" sz="1100" dirty="0" err="1" smtClean="0">
                <a:solidFill>
                  <a:schemeClr val="tx1"/>
                </a:solidFill>
              </a:rPr>
              <a:t>informations</a:t>
            </a:r>
            <a:r>
              <a:rPr lang="en-GB" sz="1100" dirty="0" smtClean="0">
                <a:solidFill>
                  <a:schemeClr val="tx1"/>
                </a:solidFill>
              </a:rPr>
              <a:t> à </a:t>
            </a:r>
            <a:r>
              <a:rPr lang="en-GB" sz="1100" dirty="0" err="1" smtClean="0">
                <a:solidFill>
                  <a:schemeClr val="tx1"/>
                </a:solidFill>
              </a:rPr>
              <a:t>l'intention</a:t>
            </a:r>
            <a:r>
              <a:rPr lang="en-GB" sz="1100" dirty="0" smtClean="0">
                <a:solidFill>
                  <a:schemeClr val="tx1"/>
                </a:solidFill>
              </a:rPr>
              <a:t> des </a:t>
            </a:r>
            <a:r>
              <a:rPr lang="en-GB" sz="1100" dirty="0" err="1" smtClean="0">
                <a:solidFill>
                  <a:schemeClr val="tx1"/>
                </a:solidFill>
              </a:rPr>
              <a:t>usagers</a:t>
            </a:r>
            <a:r>
              <a:rPr lang="en-GB" sz="1100" dirty="0" smtClean="0">
                <a:solidFill>
                  <a:schemeClr val="tx1"/>
                </a:solidFill>
              </a:rPr>
              <a:t> </a:t>
            </a:r>
            <a:r>
              <a:rPr lang="en-GB" sz="1100" dirty="0" err="1" smtClean="0">
                <a:solidFill>
                  <a:schemeClr val="tx1"/>
                </a:solidFill>
              </a:rPr>
              <a:t>sont</a:t>
            </a:r>
            <a:r>
              <a:rPr lang="en-GB" sz="1100" dirty="0" smtClean="0">
                <a:solidFill>
                  <a:schemeClr val="tx1"/>
                </a:solidFill>
              </a:rPr>
              <a:t> </a:t>
            </a:r>
            <a:r>
              <a:rPr lang="en-GB" sz="1100" dirty="0" err="1" smtClean="0">
                <a:solidFill>
                  <a:schemeClr val="tx1"/>
                </a:solidFill>
              </a:rPr>
              <a:t>mises</a:t>
            </a:r>
            <a:r>
              <a:rPr lang="en-GB" sz="1100" dirty="0" smtClean="0">
                <a:solidFill>
                  <a:schemeClr val="tx1"/>
                </a:solidFill>
              </a:rPr>
              <a:t> à la disposition du public de </a:t>
            </a:r>
            <a:r>
              <a:rPr lang="en-GB" sz="1100" dirty="0" err="1" smtClean="0">
                <a:solidFill>
                  <a:schemeClr val="tx1"/>
                </a:solidFill>
              </a:rPr>
              <a:t>manière</a:t>
            </a:r>
            <a:r>
              <a:rPr lang="en-GB" sz="1100" dirty="0" smtClean="0">
                <a:solidFill>
                  <a:schemeClr val="tx1"/>
                </a:solidFill>
              </a:rPr>
              <a:t> </a:t>
            </a:r>
            <a:r>
              <a:rPr lang="en-GB" sz="1100" dirty="0" err="1" smtClean="0">
                <a:solidFill>
                  <a:schemeClr val="tx1"/>
                </a:solidFill>
              </a:rPr>
              <a:t>dynamique</a:t>
            </a:r>
            <a:r>
              <a:rPr lang="en-GB" sz="1100" dirty="0" smtClean="0">
                <a:solidFill>
                  <a:schemeClr val="tx1"/>
                </a:solidFill>
              </a:rPr>
              <a:t> </a:t>
            </a:r>
            <a:r>
              <a:rPr lang="en-GB" sz="1100" dirty="0" err="1" smtClean="0">
                <a:solidFill>
                  <a:schemeClr val="tx1"/>
                </a:solidFill>
              </a:rPr>
              <a:t>en</a:t>
            </a:r>
            <a:r>
              <a:rPr lang="en-GB" sz="1100" dirty="0" smtClean="0">
                <a:solidFill>
                  <a:schemeClr val="tx1"/>
                </a:solidFill>
              </a:rPr>
              <a:t> temps </a:t>
            </a:r>
            <a:r>
              <a:rPr lang="en-GB" sz="1100" dirty="0" err="1" smtClean="0">
                <a:solidFill>
                  <a:schemeClr val="tx1"/>
                </a:solidFill>
              </a:rPr>
              <a:t>réel</a:t>
            </a:r>
            <a:endParaRPr lang="en-US" sz="1100" dirty="0">
              <a:solidFill>
                <a:schemeClr val="tx1"/>
              </a:solidFill>
            </a:endParaRPr>
          </a:p>
        </p:txBody>
      </p:sp>
      <p:sp>
        <p:nvSpPr>
          <p:cNvPr id="16" name="Rectangle 15"/>
          <p:cNvSpPr/>
          <p:nvPr/>
        </p:nvSpPr>
        <p:spPr>
          <a:xfrm>
            <a:off x="4673917" y="2547071"/>
            <a:ext cx="3007451" cy="1188720"/>
          </a:xfrm>
          <a:prstGeom prst="rect">
            <a:avLst/>
          </a:prstGeom>
          <a:solidFill>
            <a:schemeClr val="accent3">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CA" sz="1600" b="1" dirty="0" smtClean="0">
                <a:solidFill>
                  <a:schemeClr val="tx1"/>
                </a:solidFill>
              </a:rPr>
              <a:t>Surveillance du </a:t>
            </a:r>
            <a:r>
              <a:rPr lang="en-CA" sz="1600" b="1" dirty="0" err="1" smtClean="0">
                <a:solidFill>
                  <a:schemeClr val="tx1"/>
                </a:solidFill>
              </a:rPr>
              <a:t>trafic</a:t>
            </a:r>
            <a:r>
              <a:rPr lang="en-CA" sz="1200" b="1" dirty="0">
                <a:solidFill>
                  <a:schemeClr val="tx1"/>
                </a:solidFill>
              </a:rPr>
              <a:t/>
            </a:r>
            <a:br>
              <a:rPr lang="en-CA" sz="1200" b="1" dirty="0">
                <a:solidFill>
                  <a:schemeClr val="tx1"/>
                </a:solidFill>
              </a:rPr>
            </a:br>
            <a:r>
              <a:rPr lang="en-GB" sz="1400" dirty="0" err="1" smtClean="0">
                <a:solidFill>
                  <a:schemeClr val="tx1"/>
                </a:solidFill>
              </a:rPr>
              <a:t>Pourcentage</a:t>
            </a:r>
            <a:r>
              <a:rPr lang="en-GB" sz="1400" dirty="0" smtClean="0">
                <a:solidFill>
                  <a:schemeClr val="tx1"/>
                </a:solidFill>
              </a:rPr>
              <a:t> de </a:t>
            </a:r>
            <a:r>
              <a:rPr lang="en-GB" sz="1400" dirty="0" err="1" smtClean="0">
                <a:solidFill>
                  <a:schemeClr val="tx1"/>
                </a:solidFill>
              </a:rPr>
              <a:t>grandes</a:t>
            </a:r>
            <a:r>
              <a:rPr lang="en-GB" sz="1400" dirty="0" smtClean="0">
                <a:solidFill>
                  <a:schemeClr val="tx1"/>
                </a:solidFill>
              </a:rPr>
              <a:t> rues </a:t>
            </a:r>
            <a:r>
              <a:rPr lang="en-GB" sz="1400" dirty="0" err="1" smtClean="0">
                <a:solidFill>
                  <a:schemeClr val="tx1"/>
                </a:solidFill>
              </a:rPr>
              <a:t>surveillées</a:t>
            </a:r>
            <a:r>
              <a:rPr lang="en-GB" sz="1400" dirty="0" smtClean="0">
                <a:solidFill>
                  <a:schemeClr val="tx1"/>
                </a:solidFill>
              </a:rPr>
              <a:t> au </a:t>
            </a:r>
            <a:r>
              <a:rPr lang="en-GB" sz="1400" dirty="0" err="1" smtClean="0">
                <a:solidFill>
                  <a:schemeClr val="tx1"/>
                </a:solidFill>
              </a:rPr>
              <a:t>moyen</a:t>
            </a:r>
            <a:r>
              <a:rPr lang="en-GB" sz="1400" dirty="0" smtClean="0">
                <a:solidFill>
                  <a:schemeClr val="tx1"/>
                </a:solidFill>
              </a:rPr>
              <a:t> des TIC. </a:t>
            </a:r>
            <a:endParaRPr lang="en-US" sz="1400" dirty="0">
              <a:solidFill>
                <a:schemeClr val="tx1"/>
              </a:solidFill>
            </a:endParaRPr>
          </a:p>
        </p:txBody>
      </p:sp>
    </p:spTree>
    <p:extLst>
      <p:ext uri="{BB962C8B-B14F-4D97-AF65-F5344CB8AC3E}">
        <p14:creationId xmlns:p14="http://schemas.microsoft.com/office/powerpoint/2010/main" val="394980497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1077686" y="193339"/>
            <a:ext cx="10199914" cy="662163"/>
            <a:chOff x="838200" y="304800"/>
            <a:chExt cx="7620000" cy="777706"/>
          </a:xfrm>
        </p:grpSpPr>
        <p:sp>
          <p:nvSpPr>
            <p:cNvPr id="3" name="Rectangle 2"/>
            <p:cNvSpPr/>
            <p:nvPr/>
          </p:nvSpPr>
          <p:spPr>
            <a:xfrm>
              <a:off x="838200" y="304800"/>
              <a:ext cx="7620000" cy="381000"/>
            </a:xfrm>
            <a:prstGeom prst="rect">
              <a:avLst/>
            </a:prstGeom>
            <a:solidFill>
              <a:srgbClr val="3383CB"/>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bg1"/>
                  </a:solidFill>
                </a:rPr>
                <a:t>ECONOMIE</a:t>
              </a:r>
              <a:endParaRPr lang="en-US" dirty="0">
                <a:solidFill>
                  <a:schemeClr val="bg1"/>
                </a:solidFill>
              </a:endParaRPr>
            </a:p>
          </p:txBody>
        </p:sp>
        <p:sp>
          <p:nvSpPr>
            <p:cNvPr id="4" name="Rectangle 3"/>
            <p:cNvSpPr/>
            <p:nvPr/>
          </p:nvSpPr>
          <p:spPr>
            <a:xfrm>
              <a:off x="838200" y="756979"/>
              <a:ext cx="7620000" cy="325527"/>
            </a:xfrm>
            <a:prstGeom prst="rect">
              <a:avLst/>
            </a:prstGeom>
            <a:solidFill>
              <a:srgbClr val="65A2D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bg1"/>
                  </a:solidFill>
                </a:rPr>
                <a:t>TIC – </a:t>
              </a:r>
              <a:r>
                <a:rPr lang="en-US" dirty="0" err="1" smtClean="0">
                  <a:solidFill>
                    <a:schemeClr val="bg1"/>
                  </a:solidFill>
                </a:rPr>
                <a:t>Indicateurs</a:t>
              </a:r>
              <a:r>
                <a:rPr lang="en-US" dirty="0" smtClean="0">
                  <a:solidFill>
                    <a:schemeClr val="bg1"/>
                  </a:solidFill>
                </a:rPr>
                <a:t> </a:t>
              </a:r>
              <a:r>
                <a:rPr lang="en-US" dirty="0" err="1" smtClean="0">
                  <a:solidFill>
                    <a:schemeClr val="bg1"/>
                  </a:solidFill>
                </a:rPr>
                <a:t>avancés</a:t>
              </a:r>
              <a:r>
                <a:rPr lang="en-US" dirty="0" smtClean="0">
                  <a:solidFill>
                    <a:schemeClr val="bg1"/>
                  </a:solidFill>
                </a:rPr>
                <a:t> </a:t>
              </a:r>
              <a:endParaRPr lang="en-US" dirty="0">
                <a:solidFill>
                  <a:schemeClr val="bg1"/>
                </a:solidFill>
              </a:endParaRPr>
            </a:p>
          </p:txBody>
        </p:sp>
      </p:grpSp>
      <p:sp>
        <p:nvSpPr>
          <p:cNvPr id="8" name="Rectangle 7"/>
          <p:cNvSpPr/>
          <p:nvPr/>
        </p:nvSpPr>
        <p:spPr>
          <a:xfrm>
            <a:off x="1077686" y="2218654"/>
            <a:ext cx="2194560" cy="1188720"/>
          </a:xfrm>
          <a:prstGeom prst="rect">
            <a:avLst/>
          </a:prstGeom>
          <a:solidFill>
            <a:schemeClr val="accent3">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1600" b="1" dirty="0" err="1" smtClean="0">
                <a:solidFill>
                  <a:schemeClr val="tx1"/>
                </a:solidFill>
              </a:rPr>
              <a:t>Données</a:t>
            </a:r>
            <a:r>
              <a:rPr lang="en-US" sz="1600" b="1" dirty="0" smtClean="0">
                <a:solidFill>
                  <a:schemeClr val="tx1"/>
                </a:solidFill>
              </a:rPr>
              <a:t> </a:t>
            </a:r>
            <a:r>
              <a:rPr lang="en-US" sz="1600" b="1" dirty="0" err="1" smtClean="0">
                <a:solidFill>
                  <a:schemeClr val="tx1"/>
                </a:solidFill>
              </a:rPr>
              <a:t>ouvertes</a:t>
            </a:r>
            <a:r>
              <a:rPr lang="en-US" sz="1600" b="1" dirty="0" smtClean="0">
                <a:solidFill>
                  <a:schemeClr val="tx1"/>
                </a:solidFill>
              </a:rPr>
              <a:t>  </a:t>
            </a:r>
            <a:r>
              <a:rPr lang="en-US" sz="1400" dirty="0" smtClean="0">
                <a:solidFill>
                  <a:schemeClr val="tx1"/>
                </a:solidFill>
              </a:rPr>
              <a:t/>
            </a:r>
            <a:br>
              <a:rPr lang="en-US" sz="1400" dirty="0" smtClean="0">
                <a:solidFill>
                  <a:schemeClr val="tx1"/>
                </a:solidFill>
              </a:rPr>
            </a:br>
            <a:r>
              <a:rPr lang="en-GB" sz="1400" dirty="0" err="1" smtClean="0">
                <a:solidFill>
                  <a:schemeClr val="tx1"/>
                </a:solidFill>
              </a:rPr>
              <a:t>Pourcentage</a:t>
            </a:r>
            <a:r>
              <a:rPr lang="en-GB" sz="1400" dirty="0" smtClean="0">
                <a:solidFill>
                  <a:schemeClr val="tx1"/>
                </a:solidFill>
              </a:rPr>
              <a:t> et </a:t>
            </a:r>
            <a:r>
              <a:rPr lang="en-GB" sz="1400" dirty="0" err="1" smtClean="0">
                <a:solidFill>
                  <a:schemeClr val="tx1"/>
                </a:solidFill>
              </a:rPr>
              <a:t>nombre</a:t>
            </a:r>
            <a:r>
              <a:rPr lang="en-GB" sz="1400" dirty="0" smtClean="0">
                <a:solidFill>
                  <a:schemeClr val="tx1"/>
                </a:solidFill>
              </a:rPr>
              <a:t> </a:t>
            </a:r>
            <a:r>
              <a:rPr lang="en-GB" sz="1400" dirty="0" err="1" smtClean="0">
                <a:solidFill>
                  <a:schemeClr val="tx1"/>
                </a:solidFill>
              </a:rPr>
              <a:t>d'ensembles</a:t>
            </a:r>
            <a:r>
              <a:rPr lang="en-GB" sz="1400" dirty="0" smtClean="0">
                <a:solidFill>
                  <a:schemeClr val="tx1"/>
                </a:solidFill>
              </a:rPr>
              <a:t> de </a:t>
            </a:r>
            <a:r>
              <a:rPr lang="en-GB" sz="1400" dirty="0" err="1" smtClean="0">
                <a:solidFill>
                  <a:schemeClr val="tx1"/>
                </a:solidFill>
              </a:rPr>
              <a:t>données</a:t>
            </a:r>
            <a:r>
              <a:rPr lang="en-GB" sz="1400" dirty="0" smtClean="0">
                <a:solidFill>
                  <a:schemeClr val="tx1"/>
                </a:solidFill>
              </a:rPr>
              <a:t> </a:t>
            </a:r>
            <a:r>
              <a:rPr lang="en-GB" sz="1400" dirty="0" err="1" smtClean="0">
                <a:solidFill>
                  <a:schemeClr val="tx1"/>
                </a:solidFill>
              </a:rPr>
              <a:t>ouvertes</a:t>
            </a:r>
            <a:r>
              <a:rPr lang="en-GB" sz="1400" dirty="0" smtClean="0">
                <a:solidFill>
                  <a:schemeClr val="tx1"/>
                </a:solidFill>
              </a:rPr>
              <a:t> </a:t>
            </a:r>
            <a:r>
              <a:rPr lang="en-GB" sz="1400" dirty="0" err="1" smtClean="0">
                <a:solidFill>
                  <a:schemeClr val="tx1"/>
                </a:solidFill>
              </a:rPr>
              <a:t>recensés</a:t>
            </a:r>
            <a:r>
              <a:rPr lang="en-GB" sz="1400" dirty="0" smtClean="0">
                <a:solidFill>
                  <a:schemeClr val="tx1"/>
                </a:solidFill>
              </a:rPr>
              <a:t> qui </a:t>
            </a:r>
            <a:r>
              <a:rPr lang="en-GB" sz="1400" dirty="0" err="1" smtClean="0">
                <a:solidFill>
                  <a:schemeClr val="tx1"/>
                </a:solidFill>
              </a:rPr>
              <a:t>sont</a:t>
            </a:r>
            <a:r>
              <a:rPr lang="en-GB" sz="1400" dirty="0" smtClean="0">
                <a:solidFill>
                  <a:schemeClr val="tx1"/>
                </a:solidFill>
              </a:rPr>
              <a:t> </a:t>
            </a:r>
            <a:r>
              <a:rPr lang="en-GB" sz="1400" dirty="0" err="1" smtClean="0">
                <a:solidFill>
                  <a:schemeClr val="tx1"/>
                </a:solidFill>
              </a:rPr>
              <a:t>publiés</a:t>
            </a:r>
            <a:r>
              <a:rPr lang="en-GB" sz="1400" dirty="0" smtClean="0">
                <a:solidFill>
                  <a:schemeClr val="tx1"/>
                </a:solidFill>
              </a:rPr>
              <a:t>. </a:t>
            </a:r>
            <a:endParaRPr lang="en-CA" sz="1400" dirty="0">
              <a:solidFill>
                <a:schemeClr val="tx1"/>
              </a:solidFill>
            </a:endParaRPr>
          </a:p>
          <a:p>
            <a:pPr algn="ctr"/>
            <a:r>
              <a:rPr lang="en-CA" sz="1100" dirty="0" smtClean="0">
                <a:solidFill>
                  <a:schemeClr val="tx1"/>
                </a:solidFill>
              </a:rPr>
              <a:t> </a:t>
            </a:r>
            <a:endParaRPr lang="en-US" sz="1100" dirty="0">
              <a:solidFill>
                <a:schemeClr val="tx1"/>
              </a:solidFill>
            </a:endParaRPr>
          </a:p>
        </p:txBody>
      </p:sp>
      <p:sp>
        <p:nvSpPr>
          <p:cNvPr id="10" name="Rectangle 9"/>
          <p:cNvSpPr/>
          <p:nvPr/>
        </p:nvSpPr>
        <p:spPr>
          <a:xfrm>
            <a:off x="1077686" y="3566246"/>
            <a:ext cx="2194560" cy="1188720"/>
          </a:xfrm>
          <a:prstGeom prst="rect">
            <a:avLst/>
          </a:prstGeom>
          <a:solidFill>
            <a:schemeClr val="accent3">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1600" b="1" dirty="0" smtClean="0">
                <a:solidFill>
                  <a:schemeClr val="tx1"/>
                </a:solidFill>
              </a:rPr>
              <a:t>Administration </a:t>
            </a:r>
            <a:r>
              <a:rPr lang="en-GB" sz="1600" b="1" dirty="0" err="1" smtClean="0">
                <a:solidFill>
                  <a:schemeClr val="tx1"/>
                </a:solidFill>
              </a:rPr>
              <a:t>électronique</a:t>
            </a:r>
            <a:endParaRPr lang="en-GB" sz="1600" b="1" dirty="0" smtClean="0">
              <a:solidFill>
                <a:schemeClr val="tx1"/>
              </a:solidFill>
            </a:endParaRPr>
          </a:p>
          <a:p>
            <a:pPr algn="ctr"/>
            <a:r>
              <a:rPr lang="en-GB" sz="1400" dirty="0" err="1" smtClean="0">
                <a:solidFill>
                  <a:schemeClr val="tx1"/>
                </a:solidFill>
              </a:rPr>
              <a:t>Nombre</a:t>
            </a:r>
            <a:r>
              <a:rPr lang="en-GB" sz="1400" dirty="0" smtClean="0">
                <a:solidFill>
                  <a:schemeClr val="tx1"/>
                </a:solidFill>
              </a:rPr>
              <a:t> de services publics </a:t>
            </a:r>
            <a:r>
              <a:rPr lang="en-GB" sz="1400" dirty="0" err="1" smtClean="0">
                <a:solidFill>
                  <a:schemeClr val="tx1"/>
                </a:solidFill>
              </a:rPr>
              <a:t>fournis</a:t>
            </a:r>
            <a:r>
              <a:rPr lang="en-GB" sz="1400" dirty="0" smtClean="0">
                <a:solidFill>
                  <a:schemeClr val="tx1"/>
                </a:solidFill>
              </a:rPr>
              <a:t> par des </a:t>
            </a:r>
            <a:r>
              <a:rPr lang="en-GB" sz="1400" dirty="0" err="1" smtClean="0">
                <a:solidFill>
                  <a:schemeClr val="tx1"/>
                </a:solidFill>
              </a:rPr>
              <a:t>moyens</a:t>
            </a:r>
            <a:r>
              <a:rPr lang="en-GB" sz="1400" dirty="0" smtClean="0">
                <a:solidFill>
                  <a:schemeClr val="tx1"/>
                </a:solidFill>
              </a:rPr>
              <a:t> </a:t>
            </a:r>
            <a:r>
              <a:rPr lang="en-GB" sz="1400" dirty="0" err="1" smtClean="0">
                <a:solidFill>
                  <a:schemeClr val="tx1"/>
                </a:solidFill>
              </a:rPr>
              <a:t>électroniques</a:t>
            </a:r>
            <a:r>
              <a:rPr lang="en-GB" sz="1400" dirty="0" smtClean="0">
                <a:solidFill>
                  <a:schemeClr val="tx1"/>
                </a:solidFill>
              </a:rPr>
              <a:t>.</a:t>
            </a:r>
            <a:endParaRPr lang="en-US" sz="1400" dirty="0">
              <a:solidFill>
                <a:schemeClr val="tx1"/>
              </a:solidFill>
            </a:endParaRPr>
          </a:p>
        </p:txBody>
      </p:sp>
      <p:sp>
        <p:nvSpPr>
          <p:cNvPr id="11" name="Rectangle 10"/>
          <p:cNvSpPr/>
          <p:nvPr/>
        </p:nvSpPr>
        <p:spPr>
          <a:xfrm>
            <a:off x="1077686" y="4913838"/>
            <a:ext cx="2194560" cy="1188720"/>
          </a:xfrm>
          <a:prstGeom prst="rect">
            <a:avLst/>
          </a:prstGeom>
          <a:solidFill>
            <a:schemeClr val="accent3">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1600" b="1" dirty="0" err="1" smtClean="0">
                <a:solidFill>
                  <a:schemeClr val="tx1"/>
                </a:solidFill>
              </a:rPr>
              <a:t>Passation</a:t>
            </a:r>
            <a:r>
              <a:rPr lang="en-GB" sz="1600" b="1" dirty="0" smtClean="0">
                <a:solidFill>
                  <a:schemeClr val="tx1"/>
                </a:solidFill>
              </a:rPr>
              <a:t> des </a:t>
            </a:r>
            <a:r>
              <a:rPr lang="en-GB" sz="1600" b="1" dirty="0" err="1" smtClean="0">
                <a:solidFill>
                  <a:schemeClr val="tx1"/>
                </a:solidFill>
              </a:rPr>
              <a:t>marchés</a:t>
            </a:r>
            <a:r>
              <a:rPr lang="en-GB" sz="1600" b="1" dirty="0" smtClean="0">
                <a:solidFill>
                  <a:schemeClr val="tx1"/>
                </a:solidFill>
              </a:rPr>
              <a:t> publics </a:t>
            </a:r>
            <a:r>
              <a:rPr lang="en-GB" sz="1600" b="1" dirty="0" err="1" smtClean="0">
                <a:solidFill>
                  <a:schemeClr val="tx1"/>
                </a:solidFill>
              </a:rPr>
              <a:t>en</a:t>
            </a:r>
            <a:r>
              <a:rPr lang="en-GB" sz="1600" b="1" dirty="0" smtClean="0">
                <a:solidFill>
                  <a:schemeClr val="tx1"/>
                </a:solidFill>
              </a:rPr>
              <a:t> </a:t>
            </a:r>
            <a:r>
              <a:rPr lang="en-GB" sz="1600" b="1" dirty="0" err="1" smtClean="0">
                <a:solidFill>
                  <a:schemeClr val="tx1"/>
                </a:solidFill>
              </a:rPr>
              <a:t>ligne</a:t>
            </a:r>
            <a:r>
              <a:rPr lang="en-GB" sz="1600" b="1" dirty="0" smtClean="0">
                <a:solidFill>
                  <a:schemeClr val="tx1"/>
                </a:solidFill>
              </a:rPr>
              <a:t> </a:t>
            </a:r>
            <a:r>
              <a:rPr lang="en-US" sz="1400" b="1" dirty="0" smtClean="0">
                <a:solidFill>
                  <a:schemeClr val="tx1"/>
                </a:solidFill>
              </a:rPr>
              <a:t/>
            </a:r>
            <a:br>
              <a:rPr lang="en-US" sz="1400" b="1" dirty="0" smtClean="0">
                <a:solidFill>
                  <a:schemeClr val="tx1"/>
                </a:solidFill>
              </a:rPr>
            </a:br>
            <a:r>
              <a:rPr lang="en-US" sz="1400" dirty="0" err="1" smtClean="0">
                <a:solidFill>
                  <a:schemeClr val="tx1"/>
                </a:solidFill>
              </a:rPr>
              <a:t>Pourcentage</a:t>
            </a:r>
            <a:r>
              <a:rPr lang="en-US" sz="1400" dirty="0" smtClean="0">
                <a:solidFill>
                  <a:schemeClr val="tx1"/>
                </a:solidFill>
              </a:rPr>
              <a:t> de </a:t>
            </a:r>
            <a:r>
              <a:rPr lang="en-US" sz="1400" dirty="0" err="1" smtClean="0">
                <a:solidFill>
                  <a:schemeClr val="tx1"/>
                </a:solidFill>
              </a:rPr>
              <a:t>passations</a:t>
            </a:r>
            <a:r>
              <a:rPr lang="en-US" sz="1400" dirty="0" smtClean="0">
                <a:solidFill>
                  <a:schemeClr val="tx1"/>
                </a:solidFill>
              </a:rPr>
              <a:t> des </a:t>
            </a:r>
            <a:r>
              <a:rPr lang="en-US" sz="1400" dirty="0" err="1" smtClean="0">
                <a:solidFill>
                  <a:schemeClr val="tx1"/>
                </a:solidFill>
              </a:rPr>
              <a:t>marchés</a:t>
            </a:r>
            <a:r>
              <a:rPr lang="en-US" sz="1400" dirty="0" smtClean="0">
                <a:solidFill>
                  <a:schemeClr val="tx1"/>
                </a:solidFill>
              </a:rPr>
              <a:t> publics </a:t>
            </a:r>
            <a:r>
              <a:rPr lang="en-US" sz="1400" dirty="0" err="1" smtClean="0">
                <a:solidFill>
                  <a:schemeClr val="tx1"/>
                </a:solidFill>
              </a:rPr>
              <a:t>effectuées</a:t>
            </a:r>
            <a:r>
              <a:rPr lang="en-US" sz="1400" dirty="0" smtClean="0">
                <a:solidFill>
                  <a:schemeClr val="tx1"/>
                </a:solidFill>
              </a:rPr>
              <a:t> </a:t>
            </a:r>
            <a:r>
              <a:rPr lang="en-US" sz="1400" dirty="0" err="1" smtClean="0">
                <a:solidFill>
                  <a:schemeClr val="tx1"/>
                </a:solidFill>
              </a:rPr>
              <a:t>en</a:t>
            </a:r>
            <a:r>
              <a:rPr lang="en-US" sz="1400" dirty="0" smtClean="0">
                <a:solidFill>
                  <a:schemeClr val="tx1"/>
                </a:solidFill>
              </a:rPr>
              <a:t> </a:t>
            </a:r>
            <a:r>
              <a:rPr lang="en-US" sz="1400" dirty="0" err="1" smtClean="0">
                <a:solidFill>
                  <a:schemeClr val="tx1"/>
                </a:solidFill>
              </a:rPr>
              <a:t>ligne</a:t>
            </a:r>
            <a:r>
              <a:rPr lang="en-US" sz="1400" dirty="0" smtClean="0">
                <a:solidFill>
                  <a:schemeClr val="tx1"/>
                </a:solidFill>
              </a:rPr>
              <a:t>.</a:t>
            </a:r>
            <a:endParaRPr lang="en-US" sz="1400" dirty="0">
              <a:solidFill>
                <a:schemeClr val="tx1"/>
              </a:solidFill>
            </a:endParaRPr>
          </a:p>
        </p:txBody>
      </p:sp>
      <p:sp>
        <p:nvSpPr>
          <p:cNvPr id="12" name="Rectangle 11"/>
          <p:cNvSpPr/>
          <p:nvPr/>
        </p:nvSpPr>
        <p:spPr>
          <a:xfrm>
            <a:off x="4552199" y="2218654"/>
            <a:ext cx="3203259" cy="1188720"/>
          </a:xfrm>
          <a:prstGeom prst="rect">
            <a:avLst/>
          </a:prstGeom>
          <a:solidFill>
            <a:schemeClr val="accent3">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1600" b="1" dirty="0" err="1" smtClean="0">
                <a:solidFill>
                  <a:schemeClr val="tx1"/>
                </a:solidFill>
              </a:rPr>
              <a:t>Contrôle</a:t>
            </a:r>
            <a:r>
              <a:rPr lang="en-GB" sz="1600" b="1" dirty="0" smtClean="0">
                <a:solidFill>
                  <a:schemeClr val="tx1"/>
                </a:solidFill>
              </a:rPr>
              <a:t> de la distribution </a:t>
            </a:r>
            <a:r>
              <a:rPr lang="en-GB" sz="1600" b="1" dirty="0" err="1" smtClean="0">
                <a:solidFill>
                  <a:schemeClr val="tx1"/>
                </a:solidFill>
              </a:rPr>
              <a:t>d'eau</a:t>
            </a:r>
            <a:r>
              <a:rPr lang="en-GB" sz="1600" b="1" dirty="0" smtClean="0">
                <a:solidFill>
                  <a:schemeClr val="tx1"/>
                </a:solidFill>
              </a:rPr>
              <a:t> au </a:t>
            </a:r>
            <a:r>
              <a:rPr lang="en-GB" sz="1600" b="1" dirty="0" err="1" smtClean="0">
                <a:solidFill>
                  <a:schemeClr val="tx1"/>
                </a:solidFill>
              </a:rPr>
              <a:t>moyen</a:t>
            </a:r>
            <a:r>
              <a:rPr lang="en-GB" sz="1600" b="1" dirty="0" smtClean="0">
                <a:solidFill>
                  <a:schemeClr val="tx1"/>
                </a:solidFill>
              </a:rPr>
              <a:t> des TIC</a:t>
            </a:r>
            <a:r>
              <a:rPr lang="en-CA" sz="1200" dirty="0" smtClean="0">
                <a:solidFill>
                  <a:schemeClr val="tx1"/>
                </a:solidFill>
              </a:rPr>
              <a:t/>
            </a:r>
            <a:br>
              <a:rPr lang="en-CA" sz="1200" dirty="0" smtClean="0">
                <a:solidFill>
                  <a:schemeClr val="tx1"/>
                </a:solidFill>
              </a:rPr>
            </a:br>
            <a:r>
              <a:rPr lang="en-US" sz="1400" dirty="0" err="1" smtClean="0">
                <a:solidFill>
                  <a:schemeClr val="tx1"/>
                </a:solidFill>
              </a:rPr>
              <a:t>Pourcentage</a:t>
            </a:r>
            <a:r>
              <a:rPr lang="en-US" sz="1400" dirty="0" smtClean="0">
                <a:solidFill>
                  <a:schemeClr val="tx1"/>
                </a:solidFill>
              </a:rPr>
              <a:t> du </a:t>
            </a:r>
            <a:r>
              <a:rPr lang="en-US" sz="1400" dirty="0" err="1" smtClean="0">
                <a:solidFill>
                  <a:schemeClr val="tx1"/>
                </a:solidFill>
              </a:rPr>
              <a:t>système</a:t>
            </a:r>
            <a:r>
              <a:rPr lang="en-US" sz="1400" dirty="0" smtClean="0">
                <a:solidFill>
                  <a:schemeClr val="tx1"/>
                </a:solidFill>
              </a:rPr>
              <a:t> de distribution </a:t>
            </a:r>
            <a:r>
              <a:rPr lang="en-US" sz="1400" dirty="0" err="1" smtClean="0">
                <a:solidFill>
                  <a:schemeClr val="tx1"/>
                </a:solidFill>
              </a:rPr>
              <a:t>d'eau</a:t>
            </a:r>
            <a:r>
              <a:rPr lang="en-US" sz="1400" dirty="0" smtClean="0">
                <a:solidFill>
                  <a:schemeClr val="tx1"/>
                </a:solidFill>
              </a:rPr>
              <a:t> </a:t>
            </a:r>
            <a:r>
              <a:rPr lang="en-US" sz="1400" dirty="0" err="1" smtClean="0">
                <a:solidFill>
                  <a:schemeClr val="tx1"/>
                </a:solidFill>
              </a:rPr>
              <a:t>contrôlé</a:t>
            </a:r>
            <a:r>
              <a:rPr lang="en-US" sz="1400" dirty="0" smtClean="0">
                <a:solidFill>
                  <a:schemeClr val="tx1"/>
                </a:solidFill>
              </a:rPr>
              <a:t> au </a:t>
            </a:r>
            <a:r>
              <a:rPr lang="en-US" sz="1400" dirty="0" err="1" smtClean="0">
                <a:solidFill>
                  <a:schemeClr val="tx1"/>
                </a:solidFill>
              </a:rPr>
              <a:t>moyen</a:t>
            </a:r>
            <a:r>
              <a:rPr lang="en-US" sz="1400" dirty="0" smtClean="0">
                <a:solidFill>
                  <a:schemeClr val="tx1"/>
                </a:solidFill>
              </a:rPr>
              <a:t> des TIC.</a:t>
            </a:r>
            <a:endParaRPr lang="en-US" sz="1400" dirty="0">
              <a:solidFill>
                <a:schemeClr val="tx1"/>
              </a:solidFill>
            </a:endParaRPr>
          </a:p>
        </p:txBody>
      </p:sp>
      <p:sp>
        <p:nvSpPr>
          <p:cNvPr id="13" name="Rectangle 12"/>
          <p:cNvSpPr/>
          <p:nvPr/>
        </p:nvSpPr>
        <p:spPr>
          <a:xfrm>
            <a:off x="4552199" y="3566246"/>
            <a:ext cx="3203259" cy="1188720"/>
          </a:xfrm>
          <a:prstGeom prst="rect">
            <a:avLst/>
          </a:prstGeom>
          <a:solidFill>
            <a:schemeClr val="accent3">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t"/>
          <a:lstStyle/>
          <a:p>
            <a:pPr lvl="0" algn="ctr"/>
            <a:r>
              <a:rPr lang="en-GB" sz="1600" b="1" dirty="0" err="1" smtClean="0">
                <a:solidFill>
                  <a:prstClr val="black"/>
                </a:solidFill>
              </a:rPr>
              <a:t>Contrôle</a:t>
            </a:r>
            <a:r>
              <a:rPr lang="en-GB" sz="1600" b="1" dirty="0" smtClean="0">
                <a:solidFill>
                  <a:prstClr val="black"/>
                </a:solidFill>
              </a:rPr>
              <a:t> du </a:t>
            </a:r>
            <a:r>
              <a:rPr lang="en-GB" sz="1600" b="1" dirty="0" err="1" smtClean="0">
                <a:solidFill>
                  <a:prstClr val="black"/>
                </a:solidFill>
              </a:rPr>
              <a:t>système</a:t>
            </a:r>
            <a:r>
              <a:rPr lang="en-GB" sz="1600" b="1" dirty="0" smtClean="0">
                <a:solidFill>
                  <a:prstClr val="black"/>
                </a:solidFill>
              </a:rPr>
              <a:t> </a:t>
            </a:r>
            <a:r>
              <a:rPr lang="en-GB" sz="1600" b="1" dirty="0" err="1" smtClean="0">
                <a:solidFill>
                  <a:prstClr val="black"/>
                </a:solidFill>
              </a:rPr>
              <a:t>d'évacuation</a:t>
            </a:r>
            <a:r>
              <a:rPr lang="en-GB" sz="1600" b="1" dirty="0" smtClean="0">
                <a:solidFill>
                  <a:prstClr val="black"/>
                </a:solidFill>
              </a:rPr>
              <a:t>/ des </a:t>
            </a:r>
            <a:r>
              <a:rPr lang="en-GB" sz="1600" b="1" dirty="0" err="1" smtClean="0">
                <a:solidFill>
                  <a:prstClr val="black"/>
                </a:solidFill>
              </a:rPr>
              <a:t>eaux</a:t>
            </a:r>
            <a:r>
              <a:rPr lang="en-GB" sz="1600" b="1" dirty="0" smtClean="0">
                <a:solidFill>
                  <a:prstClr val="black"/>
                </a:solidFill>
              </a:rPr>
              <a:t> de </a:t>
            </a:r>
            <a:r>
              <a:rPr lang="en-GB" sz="1600" b="1" dirty="0" err="1" smtClean="0">
                <a:solidFill>
                  <a:prstClr val="black"/>
                </a:solidFill>
              </a:rPr>
              <a:t>ruissellement</a:t>
            </a:r>
            <a:r>
              <a:rPr lang="en-GB" sz="1600" b="1" dirty="0" smtClean="0">
                <a:solidFill>
                  <a:prstClr val="black"/>
                </a:solidFill>
              </a:rPr>
              <a:t> au </a:t>
            </a:r>
            <a:r>
              <a:rPr lang="en-GB" sz="1600" b="1" dirty="0" err="1" smtClean="0">
                <a:solidFill>
                  <a:prstClr val="black"/>
                </a:solidFill>
              </a:rPr>
              <a:t>moyen</a:t>
            </a:r>
            <a:r>
              <a:rPr lang="en-GB" sz="1600" b="1" dirty="0" smtClean="0">
                <a:solidFill>
                  <a:prstClr val="black"/>
                </a:solidFill>
              </a:rPr>
              <a:t> des TIC</a:t>
            </a:r>
            <a:r>
              <a:rPr lang="en-CA" sz="1050" dirty="0">
                <a:solidFill>
                  <a:prstClr val="black"/>
                </a:solidFill>
              </a:rPr>
              <a:t/>
            </a:r>
            <a:br>
              <a:rPr lang="en-CA" sz="1050" dirty="0">
                <a:solidFill>
                  <a:prstClr val="black"/>
                </a:solidFill>
              </a:rPr>
            </a:br>
            <a:r>
              <a:rPr lang="en-US" sz="1200" dirty="0" err="1" smtClean="0">
                <a:solidFill>
                  <a:prstClr val="black"/>
                </a:solidFill>
              </a:rPr>
              <a:t>Pourcentage</a:t>
            </a:r>
            <a:r>
              <a:rPr lang="en-US" sz="1200" dirty="0" smtClean="0">
                <a:solidFill>
                  <a:prstClr val="black"/>
                </a:solidFill>
              </a:rPr>
              <a:t> du </a:t>
            </a:r>
            <a:r>
              <a:rPr lang="en-US" sz="1200" dirty="0" err="1" smtClean="0">
                <a:solidFill>
                  <a:prstClr val="black"/>
                </a:solidFill>
              </a:rPr>
              <a:t>système</a:t>
            </a:r>
            <a:r>
              <a:rPr lang="en-US" sz="1200" dirty="0" smtClean="0">
                <a:solidFill>
                  <a:prstClr val="black"/>
                </a:solidFill>
              </a:rPr>
              <a:t> </a:t>
            </a:r>
            <a:r>
              <a:rPr lang="en-US" sz="1200" dirty="0" err="1" smtClean="0">
                <a:solidFill>
                  <a:prstClr val="black"/>
                </a:solidFill>
              </a:rPr>
              <a:t>d'évacuation</a:t>
            </a:r>
            <a:r>
              <a:rPr lang="en-US" sz="1200" dirty="0" smtClean="0">
                <a:solidFill>
                  <a:prstClr val="black"/>
                </a:solidFill>
              </a:rPr>
              <a:t> / des </a:t>
            </a:r>
            <a:r>
              <a:rPr lang="en-US" sz="1200" dirty="0" err="1" smtClean="0">
                <a:solidFill>
                  <a:prstClr val="black"/>
                </a:solidFill>
              </a:rPr>
              <a:t>eaux</a:t>
            </a:r>
            <a:r>
              <a:rPr lang="en-US" sz="1200" dirty="0" smtClean="0">
                <a:solidFill>
                  <a:prstClr val="black"/>
                </a:solidFill>
              </a:rPr>
              <a:t> de </a:t>
            </a:r>
            <a:r>
              <a:rPr lang="en-US" sz="1200" dirty="0" err="1" smtClean="0">
                <a:solidFill>
                  <a:prstClr val="black"/>
                </a:solidFill>
              </a:rPr>
              <a:t>ruissellement</a:t>
            </a:r>
            <a:r>
              <a:rPr lang="en-US" sz="1200" dirty="0" smtClean="0">
                <a:solidFill>
                  <a:prstClr val="black"/>
                </a:solidFill>
              </a:rPr>
              <a:t> </a:t>
            </a:r>
            <a:r>
              <a:rPr lang="en-US" sz="1200" dirty="0" err="1" smtClean="0">
                <a:solidFill>
                  <a:prstClr val="black"/>
                </a:solidFill>
              </a:rPr>
              <a:t>contrôlé</a:t>
            </a:r>
            <a:r>
              <a:rPr lang="en-US" sz="1200" dirty="0" smtClean="0">
                <a:solidFill>
                  <a:prstClr val="black"/>
                </a:solidFill>
              </a:rPr>
              <a:t> au </a:t>
            </a:r>
            <a:r>
              <a:rPr lang="en-US" sz="1200" dirty="0" err="1" smtClean="0">
                <a:solidFill>
                  <a:prstClr val="black"/>
                </a:solidFill>
              </a:rPr>
              <a:t>moyen</a:t>
            </a:r>
            <a:r>
              <a:rPr lang="en-US" sz="1200" dirty="0" smtClean="0">
                <a:solidFill>
                  <a:prstClr val="black"/>
                </a:solidFill>
              </a:rPr>
              <a:t> des TIC.</a:t>
            </a:r>
            <a:endParaRPr lang="en-US" sz="1200" dirty="0">
              <a:solidFill>
                <a:prstClr val="black"/>
              </a:solidFill>
            </a:endParaRPr>
          </a:p>
        </p:txBody>
      </p:sp>
      <p:sp>
        <p:nvSpPr>
          <p:cNvPr id="16" name="Rectangle 15"/>
          <p:cNvSpPr/>
          <p:nvPr/>
        </p:nvSpPr>
        <p:spPr>
          <a:xfrm>
            <a:off x="4552199" y="4913838"/>
            <a:ext cx="3203258" cy="1188720"/>
          </a:xfrm>
          <a:prstGeom prst="rect">
            <a:avLst/>
          </a:prstGeom>
          <a:solidFill>
            <a:schemeClr val="accent3">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b="1" dirty="0" err="1" smtClean="0">
                <a:solidFill>
                  <a:schemeClr val="tx1"/>
                </a:solidFill>
              </a:rPr>
              <a:t>Contrôle</a:t>
            </a:r>
            <a:r>
              <a:rPr lang="en-GB" sz="1600" b="1" dirty="0" smtClean="0">
                <a:solidFill>
                  <a:schemeClr val="tx1"/>
                </a:solidFill>
              </a:rPr>
              <a:t> de la distribution </a:t>
            </a:r>
            <a:r>
              <a:rPr lang="en-GB" sz="1600" b="1" dirty="0" err="1" smtClean="0">
                <a:solidFill>
                  <a:schemeClr val="tx1"/>
                </a:solidFill>
              </a:rPr>
              <a:t>d'électricité</a:t>
            </a:r>
            <a:r>
              <a:rPr lang="en-GB" sz="1600" b="1" dirty="0" smtClean="0">
                <a:solidFill>
                  <a:schemeClr val="tx1"/>
                </a:solidFill>
              </a:rPr>
              <a:t> au </a:t>
            </a:r>
            <a:r>
              <a:rPr lang="en-GB" sz="1600" b="1" dirty="0" err="1" smtClean="0">
                <a:solidFill>
                  <a:schemeClr val="tx1"/>
                </a:solidFill>
              </a:rPr>
              <a:t>moyen</a:t>
            </a:r>
            <a:r>
              <a:rPr lang="en-GB" sz="1600" b="1" dirty="0" smtClean="0">
                <a:solidFill>
                  <a:schemeClr val="tx1"/>
                </a:solidFill>
              </a:rPr>
              <a:t> des TIC</a:t>
            </a:r>
            <a:r>
              <a:rPr lang="en-CA" sz="1050" dirty="0">
                <a:solidFill>
                  <a:schemeClr val="tx1"/>
                </a:solidFill>
              </a:rPr>
              <a:t/>
            </a:r>
            <a:br>
              <a:rPr lang="en-CA" sz="1050" dirty="0">
                <a:solidFill>
                  <a:schemeClr val="tx1"/>
                </a:solidFill>
              </a:rPr>
            </a:br>
            <a:r>
              <a:rPr lang="en-US" sz="1400" dirty="0" err="1" smtClean="0">
                <a:solidFill>
                  <a:schemeClr val="tx1"/>
                </a:solidFill>
              </a:rPr>
              <a:t>Pourcentage</a:t>
            </a:r>
            <a:r>
              <a:rPr lang="en-US" sz="1400" dirty="0" smtClean="0">
                <a:solidFill>
                  <a:schemeClr val="tx1"/>
                </a:solidFill>
              </a:rPr>
              <a:t> du </a:t>
            </a:r>
            <a:r>
              <a:rPr lang="en-US" sz="1400" dirty="0" err="1" smtClean="0">
                <a:solidFill>
                  <a:schemeClr val="tx1"/>
                </a:solidFill>
              </a:rPr>
              <a:t>système</a:t>
            </a:r>
            <a:r>
              <a:rPr lang="en-US" sz="1400" dirty="0" smtClean="0">
                <a:solidFill>
                  <a:schemeClr val="tx1"/>
                </a:solidFill>
              </a:rPr>
              <a:t> de distribution </a:t>
            </a:r>
            <a:r>
              <a:rPr lang="en-US" sz="1400" dirty="0" err="1" smtClean="0">
                <a:solidFill>
                  <a:schemeClr val="tx1"/>
                </a:solidFill>
              </a:rPr>
              <a:t>d'électricité</a:t>
            </a:r>
            <a:r>
              <a:rPr lang="en-US" sz="1400" dirty="0" smtClean="0">
                <a:solidFill>
                  <a:schemeClr val="tx1"/>
                </a:solidFill>
              </a:rPr>
              <a:t> </a:t>
            </a:r>
            <a:r>
              <a:rPr lang="en-US" sz="1400" dirty="0" err="1" smtClean="0">
                <a:solidFill>
                  <a:schemeClr val="tx1"/>
                </a:solidFill>
              </a:rPr>
              <a:t>contrôlé</a:t>
            </a:r>
            <a:r>
              <a:rPr lang="en-US" sz="1400" dirty="0" smtClean="0">
                <a:solidFill>
                  <a:schemeClr val="tx1"/>
                </a:solidFill>
              </a:rPr>
              <a:t> au </a:t>
            </a:r>
            <a:r>
              <a:rPr lang="en-US" sz="1400" dirty="0" err="1" smtClean="0">
                <a:solidFill>
                  <a:schemeClr val="tx1"/>
                </a:solidFill>
              </a:rPr>
              <a:t>moyen</a:t>
            </a:r>
            <a:r>
              <a:rPr lang="en-US" sz="1400" dirty="0" smtClean="0">
                <a:solidFill>
                  <a:schemeClr val="tx1"/>
                </a:solidFill>
              </a:rPr>
              <a:t> des TIC.</a:t>
            </a:r>
            <a:endParaRPr lang="en-US" sz="1400" dirty="0">
              <a:solidFill>
                <a:schemeClr val="tx1"/>
              </a:solidFill>
            </a:endParaRPr>
          </a:p>
        </p:txBody>
      </p:sp>
      <p:sp>
        <p:nvSpPr>
          <p:cNvPr id="17" name="Rectangle 16"/>
          <p:cNvSpPr/>
          <p:nvPr/>
        </p:nvSpPr>
        <p:spPr>
          <a:xfrm>
            <a:off x="4552198" y="882287"/>
            <a:ext cx="3203259" cy="1188720"/>
          </a:xfrm>
          <a:prstGeom prst="rect">
            <a:avLst/>
          </a:prstGeom>
          <a:solidFill>
            <a:schemeClr val="accent3">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1600" b="1" dirty="0" err="1" smtClean="0">
                <a:solidFill>
                  <a:schemeClr val="tx1"/>
                </a:solidFill>
              </a:rPr>
              <a:t>Contrôle</a:t>
            </a:r>
            <a:r>
              <a:rPr lang="en-GB" sz="1600" b="1" dirty="0" smtClean="0">
                <a:solidFill>
                  <a:schemeClr val="tx1"/>
                </a:solidFill>
              </a:rPr>
              <a:t> des </a:t>
            </a:r>
            <a:r>
              <a:rPr lang="en-GB" sz="1600" b="1" dirty="0" err="1" smtClean="0">
                <a:solidFill>
                  <a:schemeClr val="tx1"/>
                </a:solidFill>
              </a:rPr>
              <a:t>carrefours</a:t>
            </a:r>
            <a:r>
              <a:rPr lang="en-GB" sz="1600" b="1" dirty="0" smtClean="0">
                <a:solidFill>
                  <a:schemeClr val="tx1"/>
                </a:solidFill>
              </a:rPr>
              <a:t> </a:t>
            </a:r>
          </a:p>
          <a:p>
            <a:pPr algn="ctr"/>
            <a:r>
              <a:rPr lang="en-GB" sz="1400" dirty="0" err="1" smtClean="0">
                <a:solidFill>
                  <a:schemeClr val="tx1"/>
                </a:solidFill>
              </a:rPr>
              <a:t>Pourcentage</a:t>
            </a:r>
            <a:r>
              <a:rPr lang="en-GB" sz="1400" dirty="0" smtClean="0">
                <a:solidFill>
                  <a:schemeClr val="tx1"/>
                </a:solidFill>
              </a:rPr>
              <a:t> de </a:t>
            </a:r>
            <a:r>
              <a:rPr lang="en-GB" sz="1400" dirty="0" err="1" smtClean="0">
                <a:solidFill>
                  <a:schemeClr val="tx1"/>
                </a:solidFill>
              </a:rPr>
              <a:t>carrefours</a:t>
            </a:r>
            <a:r>
              <a:rPr lang="en-GB" sz="1400" dirty="0" smtClean="0">
                <a:solidFill>
                  <a:schemeClr val="tx1"/>
                </a:solidFill>
              </a:rPr>
              <a:t> </a:t>
            </a:r>
            <a:r>
              <a:rPr lang="en-GB" sz="1400" dirty="0" err="1" smtClean="0">
                <a:solidFill>
                  <a:schemeClr val="tx1"/>
                </a:solidFill>
              </a:rPr>
              <a:t>routiers</a:t>
            </a:r>
            <a:r>
              <a:rPr lang="en-GB" sz="1400" dirty="0" smtClean="0">
                <a:solidFill>
                  <a:schemeClr val="tx1"/>
                </a:solidFill>
              </a:rPr>
              <a:t> </a:t>
            </a:r>
            <a:r>
              <a:rPr lang="en-GB" sz="1400" dirty="0" err="1" smtClean="0">
                <a:solidFill>
                  <a:schemeClr val="tx1"/>
                </a:solidFill>
              </a:rPr>
              <a:t>utilisant</a:t>
            </a:r>
            <a:r>
              <a:rPr lang="en-GB" sz="1400" dirty="0" smtClean="0">
                <a:solidFill>
                  <a:schemeClr val="tx1"/>
                </a:solidFill>
              </a:rPr>
              <a:t> des </a:t>
            </a:r>
            <a:r>
              <a:rPr lang="en-GB" sz="1400" dirty="0" err="1" smtClean="0">
                <a:solidFill>
                  <a:schemeClr val="tx1"/>
                </a:solidFill>
              </a:rPr>
              <a:t>mécanismes</a:t>
            </a:r>
            <a:r>
              <a:rPr lang="en-GB" sz="1400" dirty="0" smtClean="0">
                <a:solidFill>
                  <a:schemeClr val="tx1"/>
                </a:solidFill>
              </a:rPr>
              <a:t> </a:t>
            </a:r>
            <a:r>
              <a:rPr lang="en-GB" sz="1400" dirty="0" err="1" smtClean="0">
                <a:solidFill>
                  <a:schemeClr val="tx1"/>
                </a:solidFill>
              </a:rPr>
              <a:t>adaptatifs</a:t>
            </a:r>
            <a:r>
              <a:rPr lang="en-GB" sz="1400" dirty="0" smtClean="0">
                <a:solidFill>
                  <a:schemeClr val="tx1"/>
                </a:solidFill>
              </a:rPr>
              <a:t> de </a:t>
            </a:r>
            <a:r>
              <a:rPr lang="en-GB" sz="1400" dirty="0" err="1" smtClean="0">
                <a:solidFill>
                  <a:schemeClr val="tx1"/>
                </a:solidFill>
              </a:rPr>
              <a:t>contrôle</a:t>
            </a:r>
            <a:r>
              <a:rPr lang="en-GB" sz="1400" dirty="0" smtClean="0">
                <a:solidFill>
                  <a:schemeClr val="tx1"/>
                </a:solidFill>
              </a:rPr>
              <a:t> du traffic </a:t>
            </a:r>
            <a:r>
              <a:rPr lang="en-GB" sz="1400" dirty="0" err="1" smtClean="0">
                <a:solidFill>
                  <a:schemeClr val="tx1"/>
                </a:solidFill>
              </a:rPr>
              <a:t>ou</a:t>
            </a:r>
            <a:r>
              <a:rPr lang="en-GB" sz="1400" dirty="0" smtClean="0">
                <a:solidFill>
                  <a:schemeClr val="tx1"/>
                </a:solidFill>
              </a:rPr>
              <a:t> de </a:t>
            </a:r>
            <a:r>
              <a:rPr lang="en-GB" sz="1400" dirty="0" err="1" smtClean="0">
                <a:solidFill>
                  <a:schemeClr val="tx1"/>
                </a:solidFill>
              </a:rPr>
              <a:t>priorité</a:t>
            </a:r>
            <a:r>
              <a:rPr lang="en-GB" sz="1400" dirty="0" smtClean="0">
                <a:solidFill>
                  <a:schemeClr val="tx1"/>
                </a:solidFill>
              </a:rPr>
              <a:t>.</a:t>
            </a:r>
            <a:endParaRPr lang="en-CA" sz="1400" dirty="0">
              <a:solidFill>
                <a:schemeClr val="tx1"/>
              </a:solidFill>
            </a:endParaRPr>
          </a:p>
        </p:txBody>
      </p:sp>
      <p:sp>
        <p:nvSpPr>
          <p:cNvPr id="14" name="Rectangle 13"/>
          <p:cNvSpPr/>
          <p:nvPr/>
        </p:nvSpPr>
        <p:spPr>
          <a:xfrm>
            <a:off x="1077686" y="883893"/>
            <a:ext cx="2194560" cy="1188720"/>
          </a:xfrm>
          <a:prstGeom prst="rect">
            <a:avLst/>
          </a:prstGeom>
          <a:solidFill>
            <a:schemeClr val="accent3">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CA" sz="1600" b="1" dirty="0" err="1" smtClean="0">
                <a:solidFill>
                  <a:schemeClr val="tx1"/>
                </a:solidFill>
              </a:rPr>
              <a:t>Disponibilité</a:t>
            </a:r>
            <a:r>
              <a:rPr lang="en-CA" sz="1600" b="1" dirty="0" smtClean="0">
                <a:solidFill>
                  <a:schemeClr val="tx1"/>
                </a:solidFill>
              </a:rPr>
              <a:t> du </a:t>
            </a:r>
            <a:r>
              <a:rPr lang="en-CA" sz="1600" b="1" dirty="0" err="1" smtClean="0">
                <a:solidFill>
                  <a:schemeClr val="tx1"/>
                </a:solidFill>
              </a:rPr>
              <a:t>WiFi</a:t>
            </a:r>
            <a:r>
              <a:rPr lang="en-CA" sz="1600" b="1" dirty="0" smtClean="0">
                <a:solidFill>
                  <a:schemeClr val="tx1"/>
                </a:solidFill>
              </a:rPr>
              <a:t> </a:t>
            </a:r>
            <a:r>
              <a:rPr lang="en-CA" sz="1600" b="1" dirty="0" err="1" smtClean="0">
                <a:solidFill>
                  <a:schemeClr val="tx1"/>
                </a:solidFill>
              </a:rPr>
              <a:t>dans</a:t>
            </a:r>
            <a:r>
              <a:rPr lang="en-CA" sz="1600" b="1" dirty="0" smtClean="0">
                <a:solidFill>
                  <a:schemeClr val="tx1"/>
                </a:solidFill>
              </a:rPr>
              <a:t> les </a:t>
            </a:r>
            <a:r>
              <a:rPr lang="en-CA" sz="1600" b="1" dirty="0" err="1" smtClean="0">
                <a:solidFill>
                  <a:schemeClr val="tx1"/>
                </a:solidFill>
              </a:rPr>
              <a:t>espaces</a:t>
            </a:r>
            <a:r>
              <a:rPr lang="en-CA" sz="1600" b="1" dirty="0" smtClean="0">
                <a:solidFill>
                  <a:schemeClr val="tx1"/>
                </a:solidFill>
              </a:rPr>
              <a:t> publics </a:t>
            </a:r>
            <a:r>
              <a:rPr lang="en-CA" sz="1200" b="1" dirty="0">
                <a:solidFill>
                  <a:schemeClr val="tx1"/>
                </a:solidFill>
              </a:rPr>
              <a:t/>
            </a:r>
            <a:br>
              <a:rPr lang="en-CA" sz="1200" b="1" dirty="0">
                <a:solidFill>
                  <a:schemeClr val="tx1"/>
                </a:solidFill>
              </a:rPr>
            </a:br>
            <a:r>
              <a:rPr lang="en-CA" sz="1400" dirty="0" err="1" smtClean="0">
                <a:solidFill>
                  <a:schemeClr val="tx1"/>
                </a:solidFill>
              </a:rPr>
              <a:t>Nombre</a:t>
            </a:r>
            <a:r>
              <a:rPr lang="en-CA" sz="1400" dirty="0" smtClean="0">
                <a:solidFill>
                  <a:schemeClr val="tx1"/>
                </a:solidFill>
              </a:rPr>
              <a:t> de points </a:t>
            </a:r>
            <a:r>
              <a:rPr lang="en-CA" sz="1400" dirty="0" err="1" smtClean="0">
                <a:solidFill>
                  <a:schemeClr val="tx1"/>
                </a:solidFill>
              </a:rPr>
              <a:t>d'accès</a:t>
            </a:r>
            <a:r>
              <a:rPr lang="en-CA" sz="1400" dirty="0" smtClean="0">
                <a:solidFill>
                  <a:schemeClr val="tx1"/>
                </a:solidFill>
              </a:rPr>
              <a:t> </a:t>
            </a:r>
            <a:r>
              <a:rPr lang="en-CA" sz="1400" dirty="0" err="1" smtClean="0">
                <a:solidFill>
                  <a:schemeClr val="tx1"/>
                </a:solidFill>
              </a:rPr>
              <a:t>WiFi</a:t>
            </a:r>
            <a:r>
              <a:rPr lang="en-CA" sz="1400" dirty="0" smtClean="0">
                <a:solidFill>
                  <a:schemeClr val="tx1"/>
                </a:solidFill>
              </a:rPr>
              <a:t> publics </a:t>
            </a:r>
            <a:r>
              <a:rPr lang="en-CA" sz="1400" dirty="0" err="1" smtClean="0">
                <a:solidFill>
                  <a:schemeClr val="tx1"/>
                </a:solidFill>
              </a:rPr>
              <a:t>dans</a:t>
            </a:r>
            <a:r>
              <a:rPr lang="en-CA" sz="1400" dirty="0" smtClean="0">
                <a:solidFill>
                  <a:schemeClr val="tx1"/>
                </a:solidFill>
              </a:rPr>
              <a:t> la </a:t>
            </a:r>
            <a:r>
              <a:rPr lang="en-CA" sz="1400" dirty="0" err="1" smtClean="0">
                <a:solidFill>
                  <a:schemeClr val="tx1"/>
                </a:solidFill>
              </a:rPr>
              <a:t>ville</a:t>
            </a:r>
            <a:r>
              <a:rPr lang="en-CA" sz="1400" dirty="0" smtClean="0">
                <a:solidFill>
                  <a:schemeClr val="tx1"/>
                </a:solidFill>
              </a:rPr>
              <a:t>.</a:t>
            </a:r>
            <a:endParaRPr lang="en-US" sz="1400" dirty="0">
              <a:solidFill>
                <a:schemeClr val="tx1"/>
              </a:solidFill>
            </a:endParaRPr>
          </a:p>
        </p:txBody>
      </p:sp>
      <p:sp>
        <p:nvSpPr>
          <p:cNvPr id="18" name="Rectangle 17"/>
          <p:cNvSpPr/>
          <p:nvPr/>
        </p:nvSpPr>
        <p:spPr>
          <a:xfrm>
            <a:off x="8696325" y="882287"/>
            <a:ext cx="2581275" cy="1188720"/>
          </a:xfrm>
          <a:prstGeom prst="rect">
            <a:avLst/>
          </a:prstGeom>
          <a:solidFill>
            <a:schemeClr val="accent3">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b="1" dirty="0" err="1" smtClean="0">
                <a:solidFill>
                  <a:schemeClr val="tx1"/>
                </a:solidFill>
              </a:rPr>
              <a:t>Capacité</a:t>
            </a:r>
            <a:r>
              <a:rPr lang="en-GB" sz="1600" b="1" dirty="0" smtClean="0">
                <a:solidFill>
                  <a:schemeClr val="tx1"/>
                </a:solidFill>
              </a:rPr>
              <a:t> de </a:t>
            </a:r>
            <a:r>
              <a:rPr lang="en-GB" sz="1600" b="1" dirty="0" err="1" smtClean="0">
                <a:solidFill>
                  <a:schemeClr val="tx1"/>
                </a:solidFill>
              </a:rPr>
              <a:t>gestion</a:t>
            </a:r>
            <a:r>
              <a:rPr lang="en-GB" sz="1600" b="1" dirty="0" smtClean="0">
                <a:solidFill>
                  <a:schemeClr val="tx1"/>
                </a:solidFill>
              </a:rPr>
              <a:t> de la </a:t>
            </a:r>
            <a:r>
              <a:rPr lang="en-GB" sz="1600" b="1" dirty="0" err="1" smtClean="0">
                <a:solidFill>
                  <a:schemeClr val="tx1"/>
                </a:solidFill>
              </a:rPr>
              <a:t>demande</a:t>
            </a:r>
            <a:r>
              <a:rPr lang="en-GB" sz="1600" b="1" dirty="0" smtClean="0">
                <a:solidFill>
                  <a:schemeClr val="tx1"/>
                </a:solidFill>
              </a:rPr>
              <a:t> </a:t>
            </a:r>
            <a:r>
              <a:rPr lang="en-GB" sz="1600" b="1" dirty="0" err="1" smtClean="0">
                <a:solidFill>
                  <a:schemeClr val="tx1"/>
                </a:solidFill>
              </a:rPr>
              <a:t>électrique</a:t>
            </a:r>
            <a:r>
              <a:rPr lang="en-GB" sz="1600" b="1" dirty="0">
                <a:solidFill>
                  <a:schemeClr val="tx1"/>
                </a:solidFill>
              </a:rPr>
              <a:t> </a:t>
            </a:r>
            <a:r>
              <a:rPr lang="en-CA" sz="1050" dirty="0">
                <a:solidFill>
                  <a:schemeClr val="tx1"/>
                </a:solidFill>
              </a:rPr>
              <a:t/>
            </a:r>
            <a:br>
              <a:rPr lang="en-CA" sz="1050" dirty="0">
                <a:solidFill>
                  <a:schemeClr val="tx1"/>
                </a:solidFill>
              </a:rPr>
            </a:br>
            <a:r>
              <a:rPr lang="en-GB" sz="1400" dirty="0" err="1" smtClean="0">
                <a:solidFill>
                  <a:schemeClr val="tx1"/>
                </a:solidFill>
              </a:rPr>
              <a:t>Pourcentage</a:t>
            </a:r>
            <a:r>
              <a:rPr lang="en-GB" sz="1400" dirty="0" smtClean="0">
                <a:solidFill>
                  <a:schemeClr val="tx1"/>
                </a:solidFill>
              </a:rPr>
              <a:t> de clients </a:t>
            </a:r>
            <a:r>
              <a:rPr lang="en-GB" sz="1400" dirty="0" err="1" smtClean="0">
                <a:solidFill>
                  <a:schemeClr val="tx1"/>
                </a:solidFill>
              </a:rPr>
              <a:t>disposant</a:t>
            </a:r>
            <a:r>
              <a:rPr lang="en-GB" sz="1400" dirty="0" smtClean="0">
                <a:solidFill>
                  <a:schemeClr val="tx1"/>
                </a:solidFill>
              </a:rPr>
              <a:t> de </a:t>
            </a:r>
            <a:r>
              <a:rPr lang="en-GB" sz="1400" dirty="0" err="1" smtClean="0">
                <a:solidFill>
                  <a:schemeClr val="tx1"/>
                </a:solidFill>
              </a:rPr>
              <a:t>capacités</a:t>
            </a:r>
            <a:r>
              <a:rPr lang="en-GB" sz="1400" dirty="0" smtClean="0">
                <a:solidFill>
                  <a:schemeClr val="tx1"/>
                </a:solidFill>
              </a:rPr>
              <a:t> de </a:t>
            </a:r>
            <a:r>
              <a:rPr lang="en-GB" sz="1400" dirty="0" err="1" smtClean="0">
                <a:solidFill>
                  <a:schemeClr val="tx1"/>
                </a:solidFill>
              </a:rPr>
              <a:t>gestion</a:t>
            </a:r>
            <a:r>
              <a:rPr lang="en-GB" sz="1400" dirty="0" smtClean="0">
                <a:solidFill>
                  <a:schemeClr val="tx1"/>
                </a:solidFill>
              </a:rPr>
              <a:t> de la </a:t>
            </a:r>
            <a:r>
              <a:rPr lang="en-GB" sz="1400" dirty="0" err="1" smtClean="0">
                <a:solidFill>
                  <a:schemeClr val="tx1"/>
                </a:solidFill>
              </a:rPr>
              <a:t>demande</a:t>
            </a:r>
            <a:r>
              <a:rPr lang="en-GB" sz="1400" dirty="0" smtClean="0">
                <a:solidFill>
                  <a:schemeClr val="tx1"/>
                </a:solidFill>
              </a:rPr>
              <a:t> </a:t>
            </a:r>
            <a:r>
              <a:rPr lang="en-GB" sz="1400" dirty="0" err="1" smtClean="0">
                <a:solidFill>
                  <a:schemeClr val="tx1"/>
                </a:solidFill>
              </a:rPr>
              <a:t>électrique</a:t>
            </a:r>
            <a:r>
              <a:rPr lang="en-GB" sz="1400" dirty="0" smtClean="0">
                <a:solidFill>
                  <a:schemeClr val="tx1"/>
                </a:solidFill>
              </a:rPr>
              <a:t>.</a:t>
            </a:r>
            <a:endParaRPr lang="en-US" sz="1400" dirty="0">
              <a:solidFill>
                <a:schemeClr val="tx1"/>
              </a:solidFill>
            </a:endParaRPr>
          </a:p>
        </p:txBody>
      </p:sp>
    </p:spTree>
    <p:extLst>
      <p:ext uri="{BB962C8B-B14F-4D97-AF65-F5344CB8AC3E}">
        <p14:creationId xmlns:p14="http://schemas.microsoft.com/office/powerpoint/2010/main" val="3806555954"/>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1077686" y="193339"/>
            <a:ext cx="10199914" cy="662163"/>
            <a:chOff x="838200" y="304800"/>
            <a:chExt cx="7620000" cy="777706"/>
          </a:xfrm>
        </p:grpSpPr>
        <p:sp>
          <p:nvSpPr>
            <p:cNvPr id="3" name="Rectangle 2"/>
            <p:cNvSpPr/>
            <p:nvPr/>
          </p:nvSpPr>
          <p:spPr>
            <a:xfrm>
              <a:off x="838200" y="304800"/>
              <a:ext cx="7620000" cy="381000"/>
            </a:xfrm>
            <a:prstGeom prst="rect">
              <a:avLst/>
            </a:prstGeom>
            <a:solidFill>
              <a:srgbClr val="3383CB"/>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bg1"/>
                  </a:solidFill>
                </a:rPr>
                <a:t>ECONOMIE</a:t>
              </a:r>
              <a:endParaRPr lang="en-US" dirty="0">
                <a:solidFill>
                  <a:schemeClr val="bg1"/>
                </a:solidFill>
              </a:endParaRPr>
            </a:p>
          </p:txBody>
        </p:sp>
        <p:sp>
          <p:nvSpPr>
            <p:cNvPr id="4" name="Rectangle 3"/>
            <p:cNvSpPr/>
            <p:nvPr/>
          </p:nvSpPr>
          <p:spPr>
            <a:xfrm>
              <a:off x="838200" y="756979"/>
              <a:ext cx="7620000" cy="325527"/>
            </a:xfrm>
            <a:prstGeom prst="rect">
              <a:avLst/>
            </a:prstGeom>
            <a:solidFill>
              <a:srgbClr val="65A2D9"/>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err="1" smtClean="0">
                  <a:solidFill>
                    <a:schemeClr val="bg1"/>
                  </a:solidFill>
                </a:rPr>
                <a:t>Productivité</a:t>
              </a:r>
              <a:r>
                <a:rPr lang="en-US" dirty="0" smtClean="0">
                  <a:solidFill>
                    <a:schemeClr val="bg1"/>
                  </a:solidFill>
                </a:rPr>
                <a:t> – </a:t>
              </a:r>
              <a:r>
                <a:rPr lang="en-US" dirty="0" err="1" smtClean="0">
                  <a:solidFill>
                    <a:schemeClr val="bg1"/>
                  </a:solidFill>
                </a:rPr>
                <a:t>Indicateurs</a:t>
              </a:r>
              <a:r>
                <a:rPr lang="en-US" dirty="0" smtClean="0">
                  <a:solidFill>
                    <a:schemeClr val="bg1"/>
                  </a:solidFill>
                </a:rPr>
                <a:t> de base </a:t>
              </a:r>
              <a:endParaRPr lang="en-US" dirty="0">
                <a:solidFill>
                  <a:schemeClr val="bg1"/>
                </a:solidFill>
              </a:endParaRPr>
            </a:p>
          </p:txBody>
        </p:sp>
      </p:grpSp>
      <p:sp>
        <p:nvSpPr>
          <p:cNvPr id="8" name="Rectangle 7"/>
          <p:cNvSpPr/>
          <p:nvPr/>
        </p:nvSpPr>
        <p:spPr>
          <a:xfrm>
            <a:off x="1102306" y="1189956"/>
            <a:ext cx="2194560" cy="1188720"/>
          </a:xfrm>
          <a:prstGeom prst="rect">
            <a:avLst/>
          </a:prstGeom>
          <a:solidFill>
            <a:schemeClr val="accent3">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1600" b="1" dirty="0" err="1" smtClean="0">
                <a:solidFill>
                  <a:schemeClr val="tx1"/>
                </a:solidFill>
              </a:rPr>
              <a:t>Dépenses</a:t>
            </a:r>
            <a:r>
              <a:rPr lang="en-GB" sz="1600" b="1" dirty="0" smtClean="0">
                <a:solidFill>
                  <a:schemeClr val="tx1"/>
                </a:solidFill>
              </a:rPr>
              <a:t> de R&amp;D </a:t>
            </a:r>
            <a:r>
              <a:rPr lang="en-US" sz="1200" dirty="0" smtClean="0">
                <a:solidFill>
                  <a:schemeClr val="tx1"/>
                </a:solidFill>
              </a:rPr>
              <a:t/>
            </a:r>
            <a:br>
              <a:rPr lang="en-US" sz="1200" dirty="0" smtClean="0">
                <a:solidFill>
                  <a:schemeClr val="tx1"/>
                </a:solidFill>
              </a:rPr>
            </a:br>
            <a:r>
              <a:rPr lang="en-GB" sz="1400" dirty="0" err="1" smtClean="0">
                <a:solidFill>
                  <a:schemeClr val="tx1"/>
                </a:solidFill>
              </a:rPr>
              <a:t>Pourcentage</a:t>
            </a:r>
            <a:r>
              <a:rPr lang="en-GB" sz="1400" dirty="0" smtClean="0">
                <a:solidFill>
                  <a:schemeClr val="tx1"/>
                </a:solidFill>
              </a:rPr>
              <a:t> des </a:t>
            </a:r>
            <a:r>
              <a:rPr lang="en-GB" sz="1400" dirty="0" err="1" smtClean="0">
                <a:solidFill>
                  <a:schemeClr val="tx1"/>
                </a:solidFill>
              </a:rPr>
              <a:t>dépenses</a:t>
            </a:r>
            <a:r>
              <a:rPr lang="en-GB" sz="1400" dirty="0" smtClean="0">
                <a:solidFill>
                  <a:schemeClr val="tx1"/>
                </a:solidFill>
              </a:rPr>
              <a:t> </a:t>
            </a:r>
            <a:r>
              <a:rPr lang="en-GB" sz="1400" dirty="0" err="1" smtClean="0">
                <a:solidFill>
                  <a:schemeClr val="tx1"/>
                </a:solidFill>
              </a:rPr>
              <a:t>en</a:t>
            </a:r>
            <a:r>
              <a:rPr lang="en-GB" sz="1400" dirty="0" smtClean="0">
                <a:solidFill>
                  <a:schemeClr val="tx1"/>
                </a:solidFill>
              </a:rPr>
              <a:t> </a:t>
            </a:r>
            <a:r>
              <a:rPr lang="en-GB" sz="1400" dirty="0" err="1" smtClean="0">
                <a:solidFill>
                  <a:schemeClr val="tx1"/>
                </a:solidFill>
              </a:rPr>
              <a:t>recherche</a:t>
            </a:r>
            <a:r>
              <a:rPr lang="en-GB" sz="1400" dirty="0" smtClean="0">
                <a:solidFill>
                  <a:schemeClr val="tx1"/>
                </a:solidFill>
              </a:rPr>
              <a:t> et </a:t>
            </a:r>
            <a:r>
              <a:rPr lang="en-GB" sz="1400" dirty="0" err="1" smtClean="0">
                <a:solidFill>
                  <a:schemeClr val="tx1"/>
                </a:solidFill>
              </a:rPr>
              <a:t>développement</a:t>
            </a:r>
            <a:r>
              <a:rPr lang="en-GB" sz="1400" dirty="0" smtClean="0">
                <a:solidFill>
                  <a:schemeClr val="tx1"/>
                </a:solidFill>
              </a:rPr>
              <a:t> par rapport au PIB de la </a:t>
            </a:r>
            <a:r>
              <a:rPr lang="en-GB" sz="1400" dirty="0" err="1" smtClean="0">
                <a:solidFill>
                  <a:schemeClr val="tx1"/>
                </a:solidFill>
              </a:rPr>
              <a:t>ville</a:t>
            </a:r>
            <a:r>
              <a:rPr lang="en-GB" sz="1400" dirty="0" smtClean="0">
                <a:solidFill>
                  <a:schemeClr val="tx1"/>
                </a:solidFill>
              </a:rPr>
              <a:t>. </a:t>
            </a:r>
            <a:endParaRPr lang="en-US" sz="1400" dirty="0">
              <a:solidFill>
                <a:schemeClr val="tx1"/>
              </a:solidFill>
            </a:endParaRPr>
          </a:p>
        </p:txBody>
      </p:sp>
      <p:sp>
        <p:nvSpPr>
          <p:cNvPr id="10" name="Rectangle 9"/>
          <p:cNvSpPr/>
          <p:nvPr/>
        </p:nvSpPr>
        <p:spPr>
          <a:xfrm>
            <a:off x="1102307" y="2547071"/>
            <a:ext cx="2194560" cy="1188720"/>
          </a:xfrm>
          <a:prstGeom prst="rect">
            <a:avLst/>
          </a:prstGeom>
          <a:solidFill>
            <a:schemeClr val="accent3">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1600" b="1" dirty="0" smtClean="0">
                <a:solidFill>
                  <a:schemeClr val="tx1"/>
                </a:solidFill>
              </a:rPr>
              <a:t>Brevets </a:t>
            </a:r>
          </a:p>
          <a:p>
            <a:pPr algn="ctr"/>
            <a:r>
              <a:rPr lang="en-GB" sz="1400" dirty="0" err="1" smtClean="0">
                <a:solidFill>
                  <a:schemeClr val="tx1"/>
                </a:solidFill>
              </a:rPr>
              <a:t>Nombre</a:t>
            </a:r>
            <a:r>
              <a:rPr lang="en-GB" sz="1400" dirty="0" smtClean="0">
                <a:solidFill>
                  <a:schemeClr val="tx1"/>
                </a:solidFill>
              </a:rPr>
              <a:t> de nouveaux brevets </a:t>
            </a:r>
            <a:r>
              <a:rPr lang="en-GB" sz="1400" dirty="0" err="1" smtClean="0">
                <a:solidFill>
                  <a:schemeClr val="tx1"/>
                </a:solidFill>
              </a:rPr>
              <a:t>accordés</a:t>
            </a:r>
            <a:r>
              <a:rPr lang="en-GB" sz="1400" dirty="0" smtClean="0">
                <a:solidFill>
                  <a:schemeClr val="tx1"/>
                </a:solidFill>
              </a:rPr>
              <a:t> pour </a:t>
            </a:r>
            <a:br>
              <a:rPr lang="en-GB" sz="1400" dirty="0" smtClean="0">
                <a:solidFill>
                  <a:schemeClr val="tx1"/>
                </a:solidFill>
              </a:rPr>
            </a:br>
            <a:r>
              <a:rPr lang="en-GB" sz="1400" dirty="0" smtClean="0">
                <a:solidFill>
                  <a:schemeClr val="tx1"/>
                </a:solidFill>
              </a:rPr>
              <a:t>100 </a:t>
            </a:r>
            <a:r>
              <a:rPr lang="en-GB" sz="1400" dirty="0">
                <a:solidFill>
                  <a:schemeClr val="tx1"/>
                </a:solidFill>
              </a:rPr>
              <a:t>000 </a:t>
            </a:r>
            <a:r>
              <a:rPr lang="en-GB" sz="1400" dirty="0" smtClean="0">
                <a:solidFill>
                  <a:schemeClr val="tx1"/>
                </a:solidFill>
              </a:rPr>
              <a:t>habitants par an.</a:t>
            </a:r>
            <a:endParaRPr lang="en-US" sz="1400" dirty="0">
              <a:solidFill>
                <a:schemeClr val="tx1"/>
              </a:solidFill>
            </a:endParaRPr>
          </a:p>
        </p:txBody>
      </p:sp>
      <p:sp>
        <p:nvSpPr>
          <p:cNvPr id="14" name="Rectangle 13"/>
          <p:cNvSpPr/>
          <p:nvPr/>
        </p:nvSpPr>
        <p:spPr>
          <a:xfrm>
            <a:off x="1073871" y="5337870"/>
            <a:ext cx="2194560" cy="1188720"/>
          </a:xfrm>
          <a:prstGeom prst="rect">
            <a:avLst/>
          </a:prstGeom>
          <a:solidFill>
            <a:schemeClr val="accent3">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CA" sz="1600" b="1" dirty="0" smtClean="0">
                <a:solidFill>
                  <a:schemeClr val="tx1"/>
                </a:solidFill>
              </a:rPr>
              <a:t>Petites et </a:t>
            </a:r>
            <a:r>
              <a:rPr lang="en-CA" sz="1600" b="1" dirty="0" err="1" smtClean="0">
                <a:solidFill>
                  <a:schemeClr val="tx1"/>
                </a:solidFill>
              </a:rPr>
              <a:t>moyennes</a:t>
            </a:r>
            <a:r>
              <a:rPr lang="en-CA" sz="1600" b="1" dirty="0" smtClean="0">
                <a:solidFill>
                  <a:schemeClr val="tx1"/>
                </a:solidFill>
              </a:rPr>
              <a:t> </a:t>
            </a:r>
            <a:r>
              <a:rPr lang="en-CA" sz="1600" b="1" dirty="0" err="1" smtClean="0">
                <a:solidFill>
                  <a:schemeClr val="tx1"/>
                </a:solidFill>
              </a:rPr>
              <a:t>entreprises</a:t>
            </a:r>
            <a:endParaRPr lang="en-CA" sz="1600" b="1" dirty="0" smtClean="0">
              <a:solidFill>
                <a:schemeClr val="tx1"/>
              </a:solidFill>
            </a:endParaRPr>
          </a:p>
          <a:p>
            <a:pPr algn="ctr"/>
            <a:r>
              <a:rPr lang="en-GB" sz="1400" dirty="0" err="1" smtClean="0">
                <a:solidFill>
                  <a:schemeClr val="tx1"/>
                </a:solidFill>
              </a:rPr>
              <a:t>Pourcentage</a:t>
            </a:r>
            <a:r>
              <a:rPr lang="en-GB" sz="1400" dirty="0" smtClean="0">
                <a:solidFill>
                  <a:schemeClr val="tx1"/>
                </a:solidFill>
              </a:rPr>
              <a:t> de petites et </a:t>
            </a:r>
            <a:r>
              <a:rPr lang="en-GB" sz="1400" dirty="0" err="1" smtClean="0">
                <a:solidFill>
                  <a:schemeClr val="tx1"/>
                </a:solidFill>
              </a:rPr>
              <a:t>moyennes</a:t>
            </a:r>
            <a:r>
              <a:rPr lang="en-GB" sz="1400" dirty="0" smtClean="0">
                <a:solidFill>
                  <a:schemeClr val="tx1"/>
                </a:solidFill>
              </a:rPr>
              <a:t> </a:t>
            </a:r>
            <a:r>
              <a:rPr lang="en-GB" sz="1400" dirty="0" err="1" smtClean="0">
                <a:solidFill>
                  <a:schemeClr val="tx1"/>
                </a:solidFill>
              </a:rPr>
              <a:t>entreprises</a:t>
            </a:r>
            <a:r>
              <a:rPr lang="en-GB" sz="1400" dirty="0" smtClean="0">
                <a:solidFill>
                  <a:schemeClr val="tx1"/>
                </a:solidFill>
              </a:rPr>
              <a:t>  (PME).</a:t>
            </a:r>
            <a:endParaRPr lang="en-US" sz="1100" dirty="0">
              <a:solidFill>
                <a:schemeClr val="tx1"/>
              </a:solidFill>
            </a:endParaRPr>
          </a:p>
        </p:txBody>
      </p:sp>
      <p:sp>
        <p:nvSpPr>
          <p:cNvPr id="15" name="Rectangle 14"/>
          <p:cNvSpPr/>
          <p:nvPr/>
        </p:nvSpPr>
        <p:spPr>
          <a:xfrm>
            <a:off x="5091113" y="1177602"/>
            <a:ext cx="2194560" cy="1188720"/>
          </a:xfrm>
          <a:prstGeom prst="rect">
            <a:avLst/>
          </a:prstGeom>
          <a:solidFill>
            <a:schemeClr val="accent3">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CA" sz="1600" b="1" dirty="0" err="1" smtClean="0">
                <a:solidFill>
                  <a:schemeClr val="tx1"/>
                </a:solidFill>
              </a:rPr>
              <a:t>Taux</a:t>
            </a:r>
            <a:r>
              <a:rPr lang="en-CA" sz="1600" b="1" dirty="0" smtClean="0">
                <a:solidFill>
                  <a:schemeClr val="tx1"/>
                </a:solidFill>
              </a:rPr>
              <a:t> de </a:t>
            </a:r>
            <a:r>
              <a:rPr lang="en-CA" sz="1600" b="1" dirty="0" err="1" smtClean="0">
                <a:solidFill>
                  <a:schemeClr val="tx1"/>
                </a:solidFill>
              </a:rPr>
              <a:t>chômage</a:t>
            </a:r>
            <a:r>
              <a:rPr lang="en-CA" sz="1600" b="1" dirty="0" smtClean="0">
                <a:solidFill>
                  <a:schemeClr val="tx1"/>
                </a:solidFill>
              </a:rPr>
              <a:t> </a:t>
            </a:r>
            <a:endParaRPr lang="en-CA" sz="1200" b="1" dirty="0">
              <a:solidFill>
                <a:schemeClr val="tx1"/>
              </a:solidFill>
            </a:endParaRPr>
          </a:p>
          <a:p>
            <a:pPr algn="ctr"/>
            <a:r>
              <a:rPr lang="en-GB" sz="1400" dirty="0" err="1" smtClean="0">
                <a:solidFill>
                  <a:schemeClr val="tx1"/>
                </a:solidFill>
              </a:rPr>
              <a:t>Pourcentage</a:t>
            </a:r>
            <a:r>
              <a:rPr lang="en-GB" sz="1400" dirty="0" smtClean="0">
                <a:solidFill>
                  <a:schemeClr val="tx1"/>
                </a:solidFill>
              </a:rPr>
              <a:t> de la population active de la </a:t>
            </a:r>
            <a:r>
              <a:rPr lang="en-GB" sz="1400" dirty="0" err="1" smtClean="0">
                <a:solidFill>
                  <a:schemeClr val="tx1"/>
                </a:solidFill>
              </a:rPr>
              <a:t>ville</a:t>
            </a:r>
            <a:r>
              <a:rPr lang="en-GB" sz="1400" dirty="0" smtClean="0">
                <a:solidFill>
                  <a:schemeClr val="tx1"/>
                </a:solidFill>
              </a:rPr>
              <a:t> qui </a:t>
            </a:r>
            <a:r>
              <a:rPr lang="en-GB" sz="1400" dirty="0" err="1" smtClean="0">
                <a:solidFill>
                  <a:schemeClr val="tx1"/>
                </a:solidFill>
              </a:rPr>
              <a:t>est</a:t>
            </a:r>
            <a:r>
              <a:rPr lang="en-GB" sz="1400" dirty="0" smtClean="0">
                <a:solidFill>
                  <a:schemeClr val="tx1"/>
                </a:solidFill>
              </a:rPr>
              <a:t> au </a:t>
            </a:r>
            <a:r>
              <a:rPr lang="en-GB" sz="1400" dirty="0" err="1" smtClean="0">
                <a:solidFill>
                  <a:schemeClr val="tx1"/>
                </a:solidFill>
              </a:rPr>
              <a:t>chômage</a:t>
            </a:r>
            <a:r>
              <a:rPr lang="en-GB" sz="1400" dirty="0" smtClean="0">
                <a:solidFill>
                  <a:schemeClr val="tx1"/>
                </a:solidFill>
              </a:rPr>
              <a:t>.</a:t>
            </a:r>
          </a:p>
        </p:txBody>
      </p:sp>
      <p:sp>
        <p:nvSpPr>
          <p:cNvPr id="16" name="Rectangle 15"/>
          <p:cNvSpPr/>
          <p:nvPr/>
        </p:nvSpPr>
        <p:spPr>
          <a:xfrm>
            <a:off x="5080363" y="2547071"/>
            <a:ext cx="2194560" cy="1188720"/>
          </a:xfrm>
          <a:prstGeom prst="rect">
            <a:avLst/>
          </a:prstGeom>
          <a:solidFill>
            <a:schemeClr val="accent3">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CA" sz="1600" b="1" dirty="0" err="1" smtClean="0">
                <a:solidFill>
                  <a:schemeClr val="tx1"/>
                </a:solidFill>
              </a:rPr>
              <a:t>Taux</a:t>
            </a:r>
            <a:r>
              <a:rPr lang="en-CA" sz="1600" b="1" dirty="0" smtClean="0">
                <a:solidFill>
                  <a:schemeClr val="tx1"/>
                </a:solidFill>
              </a:rPr>
              <a:t> de </a:t>
            </a:r>
            <a:r>
              <a:rPr lang="en-CA" sz="1600" b="1" dirty="0" err="1" smtClean="0">
                <a:solidFill>
                  <a:schemeClr val="tx1"/>
                </a:solidFill>
              </a:rPr>
              <a:t>chômage</a:t>
            </a:r>
            <a:r>
              <a:rPr lang="en-CA" sz="1600" b="1" dirty="0" smtClean="0">
                <a:solidFill>
                  <a:schemeClr val="tx1"/>
                </a:solidFill>
              </a:rPr>
              <a:t> des </a:t>
            </a:r>
            <a:r>
              <a:rPr lang="en-CA" sz="1600" b="1" dirty="0" err="1" smtClean="0">
                <a:solidFill>
                  <a:schemeClr val="tx1"/>
                </a:solidFill>
              </a:rPr>
              <a:t>jeunes</a:t>
            </a:r>
            <a:r>
              <a:rPr lang="en-CA" sz="1600" b="1" dirty="0" smtClean="0">
                <a:solidFill>
                  <a:schemeClr val="tx1"/>
                </a:solidFill>
              </a:rPr>
              <a:t> </a:t>
            </a:r>
            <a:r>
              <a:rPr lang="en-CA" sz="1200" b="1" dirty="0">
                <a:solidFill>
                  <a:schemeClr val="tx1"/>
                </a:solidFill>
              </a:rPr>
              <a:t/>
            </a:r>
            <a:br>
              <a:rPr lang="en-CA" sz="1200" b="1" dirty="0">
                <a:solidFill>
                  <a:schemeClr val="tx1"/>
                </a:solidFill>
              </a:rPr>
            </a:br>
            <a:r>
              <a:rPr lang="en-GB" sz="1400" dirty="0" err="1" smtClean="0">
                <a:solidFill>
                  <a:schemeClr val="tx1"/>
                </a:solidFill>
              </a:rPr>
              <a:t>Pourcentage</a:t>
            </a:r>
            <a:r>
              <a:rPr lang="en-GB" sz="1400" dirty="0" smtClean="0">
                <a:solidFill>
                  <a:schemeClr val="tx1"/>
                </a:solidFill>
              </a:rPr>
              <a:t> des </a:t>
            </a:r>
            <a:r>
              <a:rPr lang="en-GB" sz="1400" dirty="0" err="1" smtClean="0">
                <a:solidFill>
                  <a:schemeClr val="tx1"/>
                </a:solidFill>
              </a:rPr>
              <a:t>jeunes</a:t>
            </a:r>
            <a:r>
              <a:rPr lang="en-GB" sz="1400" dirty="0" smtClean="0">
                <a:solidFill>
                  <a:schemeClr val="tx1"/>
                </a:solidFill>
              </a:rPr>
              <a:t> de la </a:t>
            </a:r>
            <a:r>
              <a:rPr lang="en-GB" sz="1400" dirty="0" err="1" smtClean="0">
                <a:solidFill>
                  <a:schemeClr val="tx1"/>
                </a:solidFill>
              </a:rPr>
              <a:t>ville</a:t>
            </a:r>
            <a:r>
              <a:rPr lang="en-GB" sz="1400" dirty="0" smtClean="0">
                <a:solidFill>
                  <a:schemeClr val="tx1"/>
                </a:solidFill>
              </a:rPr>
              <a:t> </a:t>
            </a:r>
            <a:r>
              <a:rPr lang="en-GB" sz="1400" dirty="0" err="1" smtClean="0">
                <a:solidFill>
                  <a:schemeClr val="tx1"/>
                </a:solidFill>
              </a:rPr>
              <a:t>en</a:t>
            </a:r>
            <a:r>
              <a:rPr lang="en-GB" sz="1400" dirty="0" smtClean="0">
                <a:solidFill>
                  <a:schemeClr val="tx1"/>
                </a:solidFill>
              </a:rPr>
              <a:t> </a:t>
            </a:r>
            <a:r>
              <a:rPr lang="en-GB" sz="1400" dirty="0" err="1" smtClean="0">
                <a:solidFill>
                  <a:schemeClr val="tx1"/>
                </a:solidFill>
              </a:rPr>
              <a:t>âge</a:t>
            </a:r>
            <a:r>
              <a:rPr lang="en-GB" sz="1400" dirty="0" smtClean="0">
                <a:solidFill>
                  <a:schemeClr val="tx1"/>
                </a:solidFill>
              </a:rPr>
              <a:t> de </a:t>
            </a:r>
            <a:r>
              <a:rPr lang="en-GB" sz="1400" dirty="0" err="1" smtClean="0">
                <a:solidFill>
                  <a:schemeClr val="tx1"/>
                </a:solidFill>
              </a:rPr>
              <a:t>travailler</a:t>
            </a:r>
            <a:r>
              <a:rPr lang="en-GB" sz="1400" dirty="0" smtClean="0">
                <a:solidFill>
                  <a:schemeClr val="tx1"/>
                </a:solidFill>
              </a:rPr>
              <a:t> qui </a:t>
            </a:r>
            <a:r>
              <a:rPr lang="en-GB" sz="1400" dirty="0" err="1" smtClean="0">
                <a:solidFill>
                  <a:schemeClr val="tx1"/>
                </a:solidFill>
              </a:rPr>
              <a:t>sont</a:t>
            </a:r>
            <a:r>
              <a:rPr lang="en-GB" sz="1400" dirty="0" smtClean="0">
                <a:solidFill>
                  <a:schemeClr val="tx1"/>
                </a:solidFill>
              </a:rPr>
              <a:t> au </a:t>
            </a:r>
            <a:r>
              <a:rPr lang="en-GB" sz="1400" dirty="0" err="1" smtClean="0">
                <a:solidFill>
                  <a:schemeClr val="tx1"/>
                </a:solidFill>
              </a:rPr>
              <a:t>chômage</a:t>
            </a:r>
            <a:r>
              <a:rPr lang="en-GB" sz="1400" dirty="0" smtClean="0">
                <a:solidFill>
                  <a:schemeClr val="tx1"/>
                </a:solidFill>
              </a:rPr>
              <a:t>. </a:t>
            </a:r>
            <a:endParaRPr lang="en-US" sz="1400" dirty="0">
              <a:solidFill>
                <a:schemeClr val="tx1"/>
              </a:solidFill>
            </a:endParaRPr>
          </a:p>
        </p:txBody>
      </p:sp>
      <p:sp>
        <p:nvSpPr>
          <p:cNvPr id="17" name="Rectangle 16"/>
          <p:cNvSpPr/>
          <p:nvPr/>
        </p:nvSpPr>
        <p:spPr>
          <a:xfrm>
            <a:off x="4931291" y="5337870"/>
            <a:ext cx="2485073" cy="1188720"/>
          </a:xfrm>
          <a:prstGeom prst="rect">
            <a:avLst/>
          </a:prstGeom>
          <a:solidFill>
            <a:schemeClr val="accent3">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CA" sz="1600" b="1" dirty="0" err="1" smtClean="0">
                <a:solidFill>
                  <a:schemeClr val="tx1"/>
                </a:solidFill>
              </a:rPr>
              <a:t>Emploi</a:t>
            </a:r>
            <a:r>
              <a:rPr lang="en-CA" sz="1600" b="1" dirty="0" smtClean="0">
                <a:solidFill>
                  <a:schemeClr val="tx1"/>
                </a:solidFill>
              </a:rPr>
              <a:t> </a:t>
            </a:r>
            <a:r>
              <a:rPr lang="en-CA" sz="1600" b="1" dirty="0" err="1" smtClean="0">
                <a:solidFill>
                  <a:schemeClr val="tx1"/>
                </a:solidFill>
              </a:rPr>
              <a:t>dans</a:t>
            </a:r>
            <a:r>
              <a:rPr lang="en-CA" sz="1600" b="1" dirty="0" smtClean="0">
                <a:solidFill>
                  <a:schemeClr val="tx1"/>
                </a:solidFill>
              </a:rPr>
              <a:t> le </a:t>
            </a:r>
            <a:r>
              <a:rPr lang="en-CA" sz="1600" b="1" dirty="0" err="1" smtClean="0">
                <a:solidFill>
                  <a:schemeClr val="tx1"/>
                </a:solidFill>
              </a:rPr>
              <a:t>secteur</a:t>
            </a:r>
            <a:r>
              <a:rPr lang="en-CA" sz="1600" b="1" dirty="0" smtClean="0">
                <a:solidFill>
                  <a:schemeClr val="tx1"/>
                </a:solidFill>
              </a:rPr>
              <a:t> du </a:t>
            </a:r>
            <a:r>
              <a:rPr lang="en-CA" sz="1600" b="1" dirty="0" err="1" smtClean="0">
                <a:solidFill>
                  <a:schemeClr val="tx1"/>
                </a:solidFill>
              </a:rPr>
              <a:t>tourisme</a:t>
            </a:r>
            <a:r>
              <a:rPr lang="en-CA" sz="1600" b="1" dirty="0" smtClean="0">
                <a:solidFill>
                  <a:schemeClr val="tx1"/>
                </a:solidFill>
              </a:rPr>
              <a:t> </a:t>
            </a:r>
            <a:r>
              <a:rPr lang="en-CA" sz="1200" b="1" dirty="0">
                <a:solidFill>
                  <a:schemeClr val="tx1"/>
                </a:solidFill>
              </a:rPr>
              <a:t/>
            </a:r>
            <a:br>
              <a:rPr lang="en-CA" sz="1200" b="1" dirty="0">
                <a:solidFill>
                  <a:schemeClr val="tx1"/>
                </a:solidFill>
              </a:rPr>
            </a:br>
            <a:r>
              <a:rPr lang="en-GB" sz="1400" dirty="0" err="1" smtClean="0">
                <a:solidFill>
                  <a:schemeClr val="tx1"/>
                </a:solidFill>
              </a:rPr>
              <a:t>Pourcentage</a:t>
            </a:r>
            <a:r>
              <a:rPr lang="en-GB" sz="1400" dirty="0" smtClean="0">
                <a:solidFill>
                  <a:schemeClr val="tx1"/>
                </a:solidFill>
              </a:rPr>
              <a:t> de la population active de la </a:t>
            </a:r>
            <a:r>
              <a:rPr lang="en-GB" sz="1400" dirty="0" err="1" smtClean="0">
                <a:solidFill>
                  <a:schemeClr val="tx1"/>
                </a:solidFill>
              </a:rPr>
              <a:t>ville</a:t>
            </a:r>
            <a:r>
              <a:rPr lang="en-GB" sz="1400" dirty="0" smtClean="0">
                <a:solidFill>
                  <a:schemeClr val="tx1"/>
                </a:solidFill>
              </a:rPr>
              <a:t> </a:t>
            </a:r>
            <a:r>
              <a:rPr lang="en-GB" sz="1400" dirty="0" err="1" smtClean="0">
                <a:solidFill>
                  <a:schemeClr val="tx1"/>
                </a:solidFill>
              </a:rPr>
              <a:t>travaillant</a:t>
            </a:r>
            <a:r>
              <a:rPr lang="en-GB" sz="1400" dirty="0" smtClean="0">
                <a:solidFill>
                  <a:schemeClr val="tx1"/>
                </a:solidFill>
              </a:rPr>
              <a:t> </a:t>
            </a:r>
            <a:r>
              <a:rPr lang="en-GB" sz="1400" dirty="0" err="1" smtClean="0">
                <a:solidFill>
                  <a:schemeClr val="tx1"/>
                </a:solidFill>
              </a:rPr>
              <a:t>dans</a:t>
            </a:r>
            <a:r>
              <a:rPr lang="en-GB" sz="1400" dirty="0" smtClean="0">
                <a:solidFill>
                  <a:schemeClr val="tx1"/>
                </a:solidFill>
              </a:rPr>
              <a:t> le </a:t>
            </a:r>
            <a:r>
              <a:rPr lang="en-GB" sz="1400" dirty="0" err="1" smtClean="0">
                <a:solidFill>
                  <a:schemeClr val="tx1"/>
                </a:solidFill>
              </a:rPr>
              <a:t>secteur</a:t>
            </a:r>
            <a:r>
              <a:rPr lang="en-GB" sz="1400" dirty="0" smtClean="0">
                <a:solidFill>
                  <a:schemeClr val="tx1"/>
                </a:solidFill>
              </a:rPr>
              <a:t> du </a:t>
            </a:r>
            <a:r>
              <a:rPr lang="en-GB" sz="1400" dirty="0" err="1" smtClean="0">
                <a:solidFill>
                  <a:schemeClr val="tx1"/>
                </a:solidFill>
              </a:rPr>
              <a:t>tourisme</a:t>
            </a:r>
            <a:r>
              <a:rPr lang="en-GB" sz="1400" dirty="0" smtClean="0">
                <a:solidFill>
                  <a:schemeClr val="tx1"/>
                </a:solidFill>
              </a:rPr>
              <a:t>.</a:t>
            </a:r>
            <a:endParaRPr lang="en-US" sz="1400" dirty="0">
              <a:solidFill>
                <a:schemeClr val="tx1"/>
              </a:solidFill>
            </a:endParaRPr>
          </a:p>
        </p:txBody>
      </p:sp>
      <p:sp>
        <p:nvSpPr>
          <p:cNvPr id="18" name="Rectangle 17"/>
          <p:cNvSpPr/>
          <p:nvPr/>
        </p:nvSpPr>
        <p:spPr>
          <a:xfrm>
            <a:off x="1073871" y="4398248"/>
            <a:ext cx="10199914" cy="277164"/>
          </a:xfrm>
          <a:prstGeom prst="rect">
            <a:avLst/>
          </a:prstGeom>
          <a:solidFill>
            <a:srgbClr val="65A2D9"/>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err="1" smtClean="0">
                <a:solidFill>
                  <a:schemeClr val="bg1"/>
                </a:solidFill>
              </a:rPr>
              <a:t>Productivité</a:t>
            </a:r>
            <a:r>
              <a:rPr lang="en-US" dirty="0" smtClean="0">
                <a:solidFill>
                  <a:schemeClr val="bg1"/>
                </a:solidFill>
              </a:rPr>
              <a:t> – </a:t>
            </a:r>
            <a:r>
              <a:rPr lang="en-US" dirty="0" err="1" smtClean="0">
                <a:solidFill>
                  <a:schemeClr val="bg1"/>
                </a:solidFill>
              </a:rPr>
              <a:t>Indicateurs</a:t>
            </a:r>
            <a:r>
              <a:rPr lang="en-US" dirty="0" smtClean="0">
                <a:solidFill>
                  <a:schemeClr val="bg1"/>
                </a:solidFill>
              </a:rPr>
              <a:t> </a:t>
            </a:r>
            <a:r>
              <a:rPr lang="en-US" dirty="0" err="1" smtClean="0">
                <a:solidFill>
                  <a:schemeClr val="bg1"/>
                </a:solidFill>
              </a:rPr>
              <a:t>avancés</a:t>
            </a:r>
            <a:endParaRPr lang="en-US" dirty="0">
              <a:solidFill>
                <a:schemeClr val="bg1"/>
              </a:solidFill>
            </a:endParaRPr>
          </a:p>
        </p:txBody>
      </p:sp>
      <p:sp>
        <p:nvSpPr>
          <p:cNvPr id="12" name="Rectangle 11"/>
          <p:cNvSpPr/>
          <p:nvPr/>
        </p:nvSpPr>
        <p:spPr>
          <a:xfrm>
            <a:off x="8570913" y="5337870"/>
            <a:ext cx="2316162" cy="1188720"/>
          </a:xfrm>
          <a:prstGeom prst="rect">
            <a:avLst/>
          </a:prstGeom>
          <a:solidFill>
            <a:schemeClr val="accent3">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CA" sz="1600" b="1" dirty="0" err="1" smtClean="0">
                <a:solidFill>
                  <a:schemeClr val="tx1"/>
                </a:solidFill>
              </a:rPr>
              <a:t>Emploi</a:t>
            </a:r>
            <a:r>
              <a:rPr lang="en-CA" sz="1600" b="1" dirty="0" smtClean="0">
                <a:solidFill>
                  <a:schemeClr val="tx1"/>
                </a:solidFill>
              </a:rPr>
              <a:t> </a:t>
            </a:r>
            <a:r>
              <a:rPr lang="en-CA" sz="1600" b="1" dirty="0" err="1" smtClean="0">
                <a:solidFill>
                  <a:schemeClr val="tx1"/>
                </a:solidFill>
              </a:rPr>
              <a:t>dans</a:t>
            </a:r>
            <a:r>
              <a:rPr lang="en-CA" sz="1600" b="1" dirty="0" smtClean="0">
                <a:solidFill>
                  <a:schemeClr val="tx1"/>
                </a:solidFill>
              </a:rPr>
              <a:t> le </a:t>
            </a:r>
            <a:r>
              <a:rPr lang="en-CA" sz="1600" b="1" dirty="0" err="1" smtClean="0">
                <a:solidFill>
                  <a:schemeClr val="tx1"/>
                </a:solidFill>
              </a:rPr>
              <a:t>secteur</a:t>
            </a:r>
            <a:r>
              <a:rPr lang="en-CA" sz="1600" b="1" dirty="0" smtClean="0">
                <a:solidFill>
                  <a:schemeClr val="tx1"/>
                </a:solidFill>
              </a:rPr>
              <a:t> des TIC </a:t>
            </a:r>
            <a:r>
              <a:rPr lang="en-CA" sz="1200" b="1" dirty="0">
                <a:solidFill>
                  <a:schemeClr val="tx1"/>
                </a:solidFill>
              </a:rPr>
              <a:t/>
            </a:r>
            <a:br>
              <a:rPr lang="en-CA" sz="1200" b="1" dirty="0">
                <a:solidFill>
                  <a:schemeClr val="tx1"/>
                </a:solidFill>
              </a:rPr>
            </a:br>
            <a:r>
              <a:rPr lang="en-US" sz="1400" dirty="0" err="1" smtClean="0">
                <a:solidFill>
                  <a:schemeClr val="tx1"/>
                </a:solidFill>
              </a:rPr>
              <a:t>Pourcentage</a:t>
            </a:r>
            <a:r>
              <a:rPr lang="en-US" sz="1400" dirty="0" smtClean="0">
                <a:solidFill>
                  <a:schemeClr val="tx1"/>
                </a:solidFill>
              </a:rPr>
              <a:t> de la population active de la </a:t>
            </a:r>
            <a:r>
              <a:rPr lang="en-US" sz="1400" dirty="0" err="1" smtClean="0">
                <a:solidFill>
                  <a:schemeClr val="tx1"/>
                </a:solidFill>
              </a:rPr>
              <a:t>ville</a:t>
            </a:r>
            <a:r>
              <a:rPr lang="en-US" sz="1400" dirty="0" smtClean="0">
                <a:solidFill>
                  <a:schemeClr val="tx1"/>
                </a:solidFill>
              </a:rPr>
              <a:t> </a:t>
            </a:r>
            <a:r>
              <a:rPr lang="en-US" sz="1400" dirty="0" err="1" smtClean="0">
                <a:solidFill>
                  <a:schemeClr val="tx1"/>
                </a:solidFill>
              </a:rPr>
              <a:t>travaillant</a:t>
            </a:r>
            <a:r>
              <a:rPr lang="en-US" sz="1400" dirty="0" smtClean="0">
                <a:solidFill>
                  <a:schemeClr val="tx1"/>
                </a:solidFill>
              </a:rPr>
              <a:t> </a:t>
            </a:r>
            <a:r>
              <a:rPr lang="en-US" sz="1400" dirty="0" err="1" smtClean="0">
                <a:solidFill>
                  <a:schemeClr val="tx1"/>
                </a:solidFill>
              </a:rPr>
              <a:t>dans</a:t>
            </a:r>
            <a:r>
              <a:rPr lang="en-US" sz="1400" dirty="0" smtClean="0">
                <a:solidFill>
                  <a:schemeClr val="tx1"/>
                </a:solidFill>
              </a:rPr>
              <a:t> le </a:t>
            </a:r>
            <a:r>
              <a:rPr lang="en-US" sz="1400" dirty="0" err="1" smtClean="0">
                <a:solidFill>
                  <a:schemeClr val="tx1"/>
                </a:solidFill>
              </a:rPr>
              <a:t>secteur</a:t>
            </a:r>
            <a:r>
              <a:rPr lang="en-US" sz="1400" dirty="0" smtClean="0">
                <a:solidFill>
                  <a:schemeClr val="tx1"/>
                </a:solidFill>
              </a:rPr>
              <a:t> des TIC. </a:t>
            </a:r>
            <a:endParaRPr lang="en-US" sz="1400" dirty="0">
              <a:solidFill>
                <a:schemeClr val="tx1"/>
              </a:solidFill>
            </a:endParaRPr>
          </a:p>
        </p:txBody>
      </p:sp>
    </p:spTree>
    <p:extLst>
      <p:ext uri="{BB962C8B-B14F-4D97-AF65-F5344CB8AC3E}">
        <p14:creationId xmlns:p14="http://schemas.microsoft.com/office/powerpoint/2010/main" val="2369193886"/>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1077686" y="193339"/>
            <a:ext cx="10199914" cy="662163"/>
            <a:chOff x="838200" y="304800"/>
            <a:chExt cx="7620000" cy="777706"/>
          </a:xfrm>
        </p:grpSpPr>
        <p:sp>
          <p:nvSpPr>
            <p:cNvPr id="3" name="Rectangle 2"/>
            <p:cNvSpPr/>
            <p:nvPr/>
          </p:nvSpPr>
          <p:spPr>
            <a:xfrm>
              <a:off x="838200" y="304800"/>
              <a:ext cx="7620000" cy="381000"/>
            </a:xfrm>
            <a:prstGeom prst="rect">
              <a:avLst/>
            </a:prstGeom>
            <a:solidFill>
              <a:srgbClr val="3383CB"/>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bg1"/>
                  </a:solidFill>
                </a:rPr>
                <a:t>ECONOMIE</a:t>
              </a:r>
              <a:endParaRPr lang="en-US" dirty="0">
                <a:solidFill>
                  <a:schemeClr val="bg1"/>
                </a:solidFill>
              </a:endParaRPr>
            </a:p>
          </p:txBody>
        </p:sp>
        <p:sp>
          <p:nvSpPr>
            <p:cNvPr id="4" name="Rectangle 3"/>
            <p:cNvSpPr/>
            <p:nvPr/>
          </p:nvSpPr>
          <p:spPr>
            <a:xfrm>
              <a:off x="838200" y="756979"/>
              <a:ext cx="7620000" cy="325527"/>
            </a:xfrm>
            <a:prstGeom prst="rect">
              <a:avLst/>
            </a:prstGeom>
            <a:solidFill>
              <a:srgbClr val="65A2D9"/>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bg1"/>
                  </a:solidFill>
                </a:rPr>
                <a:t>Infrastructures – </a:t>
              </a:r>
              <a:r>
                <a:rPr lang="en-US" dirty="0" err="1" smtClean="0">
                  <a:solidFill>
                    <a:schemeClr val="bg1"/>
                  </a:solidFill>
                </a:rPr>
                <a:t>Indicateurs</a:t>
              </a:r>
              <a:r>
                <a:rPr lang="en-US" dirty="0" smtClean="0">
                  <a:solidFill>
                    <a:schemeClr val="bg1"/>
                  </a:solidFill>
                </a:rPr>
                <a:t> de base </a:t>
              </a:r>
              <a:endParaRPr lang="en-US" dirty="0">
                <a:solidFill>
                  <a:schemeClr val="bg1"/>
                </a:solidFill>
              </a:endParaRPr>
            </a:p>
          </p:txBody>
        </p:sp>
      </p:grpSp>
      <p:sp>
        <p:nvSpPr>
          <p:cNvPr id="8" name="Rectangle 7"/>
          <p:cNvSpPr/>
          <p:nvPr/>
        </p:nvSpPr>
        <p:spPr>
          <a:xfrm>
            <a:off x="1102305" y="1189956"/>
            <a:ext cx="2440995" cy="1188720"/>
          </a:xfrm>
          <a:prstGeom prst="rect">
            <a:avLst/>
          </a:prstGeom>
          <a:solidFill>
            <a:schemeClr val="accent3">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1600" b="1" dirty="0" err="1" smtClean="0">
                <a:solidFill>
                  <a:schemeClr val="tx1"/>
                </a:solidFill>
              </a:rPr>
              <a:t>Système</a:t>
            </a:r>
            <a:r>
              <a:rPr lang="en-US" sz="1600" b="1" dirty="0" smtClean="0">
                <a:solidFill>
                  <a:schemeClr val="tx1"/>
                </a:solidFill>
              </a:rPr>
              <a:t> de distribution </a:t>
            </a:r>
            <a:r>
              <a:rPr lang="en-US" sz="1600" b="1" dirty="0" err="1" smtClean="0">
                <a:solidFill>
                  <a:schemeClr val="tx1"/>
                </a:solidFill>
              </a:rPr>
              <a:t>d'eau</a:t>
            </a:r>
            <a:r>
              <a:rPr lang="en-US" sz="1600" b="1" dirty="0" smtClean="0">
                <a:solidFill>
                  <a:schemeClr val="tx1"/>
                </a:solidFill>
              </a:rPr>
              <a:t> de base</a:t>
            </a:r>
            <a:r>
              <a:rPr lang="en-US" sz="1400" dirty="0" smtClean="0">
                <a:solidFill>
                  <a:schemeClr val="tx1"/>
                </a:solidFill>
              </a:rPr>
              <a:t/>
            </a:r>
            <a:br>
              <a:rPr lang="en-US" sz="1400" dirty="0" smtClean="0">
                <a:solidFill>
                  <a:schemeClr val="tx1"/>
                </a:solidFill>
              </a:rPr>
            </a:br>
            <a:r>
              <a:rPr lang="en-GB" sz="1400" dirty="0" err="1" smtClean="0">
                <a:solidFill>
                  <a:schemeClr val="tx1"/>
                </a:solidFill>
              </a:rPr>
              <a:t>Pourcentage</a:t>
            </a:r>
            <a:r>
              <a:rPr lang="en-GB" sz="1400" dirty="0" smtClean="0">
                <a:solidFill>
                  <a:schemeClr val="tx1"/>
                </a:solidFill>
              </a:rPr>
              <a:t> de ménages </a:t>
            </a:r>
            <a:r>
              <a:rPr lang="en-GB" sz="1400" dirty="0" err="1" smtClean="0">
                <a:solidFill>
                  <a:schemeClr val="tx1"/>
                </a:solidFill>
              </a:rPr>
              <a:t>ayant</a:t>
            </a:r>
            <a:r>
              <a:rPr lang="en-GB" sz="1400" dirty="0" smtClean="0">
                <a:solidFill>
                  <a:schemeClr val="tx1"/>
                </a:solidFill>
              </a:rPr>
              <a:t> </a:t>
            </a:r>
            <a:r>
              <a:rPr lang="en-GB" sz="1400" dirty="0" err="1" smtClean="0">
                <a:solidFill>
                  <a:schemeClr val="tx1"/>
                </a:solidFill>
              </a:rPr>
              <a:t>accès</a:t>
            </a:r>
            <a:r>
              <a:rPr lang="en-GB" sz="1400" dirty="0" smtClean="0">
                <a:solidFill>
                  <a:schemeClr val="tx1"/>
                </a:solidFill>
              </a:rPr>
              <a:t> à un </a:t>
            </a:r>
            <a:r>
              <a:rPr lang="en-GB" sz="1400" dirty="0" err="1" smtClean="0">
                <a:solidFill>
                  <a:schemeClr val="tx1"/>
                </a:solidFill>
              </a:rPr>
              <a:t>système</a:t>
            </a:r>
            <a:r>
              <a:rPr lang="en-GB" sz="1400" dirty="0" smtClean="0">
                <a:solidFill>
                  <a:schemeClr val="tx1"/>
                </a:solidFill>
              </a:rPr>
              <a:t> de distribution </a:t>
            </a:r>
            <a:r>
              <a:rPr lang="en-GB" sz="1400" dirty="0" err="1" smtClean="0">
                <a:solidFill>
                  <a:schemeClr val="tx1"/>
                </a:solidFill>
              </a:rPr>
              <a:t>d'eau</a:t>
            </a:r>
            <a:r>
              <a:rPr lang="en-GB" sz="1400" dirty="0" smtClean="0">
                <a:solidFill>
                  <a:schemeClr val="tx1"/>
                </a:solidFill>
              </a:rPr>
              <a:t> de base.</a:t>
            </a:r>
            <a:endParaRPr lang="en-CA" sz="1400" dirty="0">
              <a:solidFill>
                <a:schemeClr val="tx1"/>
              </a:solidFill>
            </a:endParaRPr>
          </a:p>
          <a:p>
            <a:pPr algn="ctr"/>
            <a:endParaRPr lang="en-US" sz="1400" dirty="0">
              <a:solidFill>
                <a:schemeClr val="tx1"/>
              </a:solidFill>
            </a:endParaRPr>
          </a:p>
        </p:txBody>
      </p:sp>
      <p:sp>
        <p:nvSpPr>
          <p:cNvPr id="10" name="Rectangle 9"/>
          <p:cNvSpPr/>
          <p:nvPr/>
        </p:nvSpPr>
        <p:spPr>
          <a:xfrm>
            <a:off x="1102306" y="2547071"/>
            <a:ext cx="2440994" cy="1188720"/>
          </a:xfrm>
          <a:prstGeom prst="rect">
            <a:avLst/>
          </a:prstGeom>
          <a:solidFill>
            <a:schemeClr val="accent3">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1600" b="1" dirty="0" smtClean="0">
                <a:solidFill>
                  <a:schemeClr val="tx1"/>
                </a:solidFill>
              </a:rPr>
              <a:t>Distribution </a:t>
            </a:r>
            <a:r>
              <a:rPr lang="en-US" sz="1600" b="1" dirty="0" err="1" smtClean="0">
                <a:solidFill>
                  <a:schemeClr val="tx1"/>
                </a:solidFill>
              </a:rPr>
              <a:t>d'eau</a:t>
            </a:r>
            <a:r>
              <a:rPr lang="en-US" sz="1600" b="1" dirty="0" smtClean="0">
                <a:solidFill>
                  <a:schemeClr val="tx1"/>
                </a:solidFill>
              </a:rPr>
              <a:t> potable</a:t>
            </a:r>
          </a:p>
          <a:p>
            <a:pPr algn="ctr"/>
            <a:r>
              <a:rPr lang="en-GB" sz="1400" dirty="0" err="1" smtClean="0">
                <a:solidFill>
                  <a:schemeClr val="tx1"/>
                </a:solidFill>
              </a:rPr>
              <a:t>Pourcentage</a:t>
            </a:r>
            <a:r>
              <a:rPr lang="en-GB" sz="1400" dirty="0" smtClean="0">
                <a:solidFill>
                  <a:schemeClr val="tx1"/>
                </a:solidFill>
              </a:rPr>
              <a:t> de ménages </a:t>
            </a:r>
            <a:r>
              <a:rPr lang="en-GB" sz="1400" dirty="0" err="1" smtClean="0">
                <a:solidFill>
                  <a:schemeClr val="tx1"/>
                </a:solidFill>
              </a:rPr>
              <a:t>ayant</a:t>
            </a:r>
            <a:r>
              <a:rPr lang="en-GB" sz="1400" dirty="0" smtClean="0">
                <a:solidFill>
                  <a:schemeClr val="tx1"/>
                </a:solidFill>
              </a:rPr>
              <a:t> </a:t>
            </a:r>
            <a:r>
              <a:rPr lang="en-GB" sz="1400" dirty="0" err="1" smtClean="0">
                <a:solidFill>
                  <a:schemeClr val="tx1"/>
                </a:solidFill>
              </a:rPr>
              <a:t>accès</a:t>
            </a:r>
            <a:r>
              <a:rPr lang="en-GB" sz="1400" dirty="0" smtClean="0">
                <a:solidFill>
                  <a:schemeClr val="tx1"/>
                </a:solidFill>
              </a:rPr>
              <a:t> à un service </a:t>
            </a:r>
            <a:r>
              <a:rPr lang="en-GB" sz="1400" dirty="0" err="1" smtClean="0">
                <a:solidFill>
                  <a:schemeClr val="tx1"/>
                </a:solidFill>
              </a:rPr>
              <a:t>sûr</a:t>
            </a:r>
            <a:r>
              <a:rPr lang="en-GB" sz="1400" dirty="0" smtClean="0">
                <a:solidFill>
                  <a:schemeClr val="tx1"/>
                </a:solidFill>
              </a:rPr>
              <a:t> de distribution </a:t>
            </a:r>
            <a:r>
              <a:rPr lang="en-GB" sz="1400" dirty="0" err="1" smtClean="0">
                <a:solidFill>
                  <a:schemeClr val="tx1"/>
                </a:solidFill>
              </a:rPr>
              <a:t>d'eau</a:t>
            </a:r>
            <a:r>
              <a:rPr lang="en-GB" sz="1400" dirty="0" smtClean="0">
                <a:solidFill>
                  <a:schemeClr val="tx1"/>
                </a:solidFill>
              </a:rPr>
              <a:t> potable.</a:t>
            </a:r>
            <a:r>
              <a:rPr lang="en-GB" sz="1400" dirty="0">
                <a:solidFill>
                  <a:schemeClr val="tx1"/>
                </a:solidFill>
              </a:rPr>
              <a:t> </a:t>
            </a:r>
            <a:endParaRPr lang="en-US" sz="1400" dirty="0">
              <a:solidFill>
                <a:schemeClr val="tx1"/>
              </a:solidFill>
            </a:endParaRPr>
          </a:p>
        </p:txBody>
      </p:sp>
      <p:sp>
        <p:nvSpPr>
          <p:cNvPr id="11" name="Rectangle 10"/>
          <p:cNvSpPr/>
          <p:nvPr/>
        </p:nvSpPr>
        <p:spPr>
          <a:xfrm>
            <a:off x="1101455" y="3904188"/>
            <a:ext cx="2441845" cy="1188720"/>
          </a:xfrm>
          <a:prstGeom prst="rect">
            <a:avLst/>
          </a:prstGeom>
          <a:solidFill>
            <a:schemeClr val="accent3">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1600" b="1" dirty="0" err="1" smtClean="0">
                <a:solidFill>
                  <a:schemeClr val="tx1"/>
                </a:solidFill>
              </a:rPr>
              <a:t>Pertes</a:t>
            </a:r>
            <a:r>
              <a:rPr lang="en-US" sz="1600" b="1" dirty="0" smtClean="0">
                <a:solidFill>
                  <a:schemeClr val="tx1"/>
                </a:solidFill>
              </a:rPr>
              <a:t> </a:t>
            </a:r>
            <a:r>
              <a:rPr lang="en-US" sz="1600" b="1" dirty="0" err="1" smtClean="0">
                <a:solidFill>
                  <a:schemeClr val="tx1"/>
                </a:solidFill>
              </a:rPr>
              <a:t>dans</a:t>
            </a:r>
            <a:r>
              <a:rPr lang="en-US" sz="1600" b="1" dirty="0" smtClean="0">
                <a:solidFill>
                  <a:schemeClr val="tx1"/>
                </a:solidFill>
              </a:rPr>
              <a:t> le </a:t>
            </a:r>
            <a:r>
              <a:rPr lang="en-US" sz="1600" b="1" dirty="0" err="1" smtClean="0">
                <a:solidFill>
                  <a:schemeClr val="tx1"/>
                </a:solidFill>
              </a:rPr>
              <a:t>système</a:t>
            </a:r>
            <a:r>
              <a:rPr lang="en-US" sz="1600" b="1" dirty="0" smtClean="0">
                <a:solidFill>
                  <a:schemeClr val="tx1"/>
                </a:solidFill>
              </a:rPr>
              <a:t> de distribution </a:t>
            </a:r>
            <a:r>
              <a:rPr lang="en-US" sz="1600" b="1" dirty="0" err="1" smtClean="0">
                <a:solidFill>
                  <a:schemeClr val="tx1"/>
                </a:solidFill>
              </a:rPr>
              <a:t>d'eau</a:t>
            </a:r>
            <a:r>
              <a:rPr lang="en-US" sz="1100" b="1" dirty="0" smtClean="0">
                <a:solidFill>
                  <a:schemeClr val="tx1"/>
                </a:solidFill>
              </a:rPr>
              <a:t/>
            </a:r>
            <a:br>
              <a:rPr lang="en-US" sz="1100" b="1" dirty="0" smtClean="0">
                <a:solidFill>
                  <a:schemeClr val="tx1"/>
                </a:solidFill>
              </a:rPr>
            </a:br>
            <a:r>
              <a:rPr lang="en-GB" sz="1400" dirty="0" err="1" smtClean="0">
                <a:solidFill>
                  <a:schemeClr val="tx1"/>
                </a:solidFill>
              </a:rPr>
              <a:t>Pourcentage</a:t>
            </a:r>
            <a:r>
              <a:rPr lang="en-GB" sz="1400" dirty="0" smtClean="0">
                <a:solidFill>
                  <a:schemeClr val="tx1"/>
                </a:solidFill>
              </a:rPr>
              <a:t> de </a:t>
            </a:r>
            <a:r>
              <a:rPr lang="en-GB" sz="1400" dirty="0" err="1" smtClean="0">
                <a:solidFill>
                  <a:schemeClr val="tx1"/>
                </a:solidFill>
              </a:rPr>
              <a:t>perte</a:t>
            </a:r>
            <a:r>
              <a:rPr lang="en-GB" sz="1400" dirty="0" smtClean="0">
                <a:solidFill>
                  <a:schemeClr val="tx1"/>
                </a:solidFill>
              </a:rPr>
              <a:t> </a:t>
            </a:r>
            <a:r>
              <a:rPr lang="en-GB" sz="1400" dirty="0" err="1" smtClean="0">
                <a:solidFill>
                  <a:schemeClr val="tx1"/>
                </a:solidFill>
              </a:rPr>
              <a:t>d'eau</a:t>
            </a:r>
            <a:r>
              <a:rPr lang="en-GB" sz="1400" dirty="0" smtClean="0">
                <a:solidFill>
                  <a:schemeClr val="tx1"/>
                </a:solidFill>
              </a:rPr>
              <a:t> </a:t>
            </a:r>
            <a:r>
              <a:rPr lang="en-GB" sz="1400" dirty="0" err="1" smtClean="0">
                <a:solidFill>
                  <a:schemeClr val="tx1"/>
                </a:solidFill>
              </a:rPr>
              <a:t>dans</a:t>
            </a:r>
            <a:r>
              <a:rPr lang="en-GB" sz="1400" dirty="0" smtClean="0">
                <a:solidFill>
                  <a:schemeClr val="tx1"/>
                </a:solidFill>
              </a:rPr>
              <a:t> le </a:t>
            </a:r>
            <a:r>
              <a:rPr lang="en-GB" sz="1400" dirty="0" err="1" smtClean="0">
                <a:solidFill>
                  <a:schemeClr val="tx1"/>
                </a:solidFill>
              </a:rPr>
              <a:t>système</a:t>
            </a:r>
            <a:r>
              <a:rPr lang="en-GB" sz="1400" dirty="0" smtClean="0">
                <a:solidFill>
                  <a:schemeClr val="tx1"/>
                </a:solidFill>
              </a:rPr>
              <a:t> de distribution </a:t>
            </a:r>
            <a:r>
              <a:rPr lang="en-GB" sz="1400" dirty="0" err="1" smtClean="0">
                <a:solidFill>
                  <a:schemeClr val="tx1"/>
                </a:solidFill>
              </a:rPr>
              <a:t>d'eau</a:t>
            </a:r>
            <a:r>
              <a:rPr lang="en-GB" sz="1400" dirty="0" smtClean="0">
                <a:solidFill>
                  <a:schemeClr val="tx1"/>
                </a:solidFill>
              </a:rPr>
              <a:t>.</a:t>
            </a:r>
            <a:endParaRPr lang="en-US" sz="1400" dirty="0">
              <a:solidFill>
                <a:schemeClr val="tx1"/>
              </a:solidFill>
            </a:endParaRPr>
          </a:p>
        </p:txBody>
      </p:sp>
      <p:sp>
        <p:nvSpPr>
          <p:cNvPr id="12" name="Rectangle 11"/>
          <p:cNvSpPr/>
          <p:nvPr/>
        </p:nvSpPr>
        <p:spPr>
          <a:xfrm>
            <a:off x="9079920" y="1177602"/>
            <a:ext cx="2194560" cy="1188720"/>
          </a:xfrm>
          <a:prstGeom prst="rect">
            <a:avLst/>
          </a:prstGeom>
          <a:solidFill>
            <a:schemeClr val="accent3">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CA" sz="1600" b="1" dirty="0" err="1" smtClean="0">
                <a:solidFill>
                  <a:schemeClr val="tx1"/>
                </a:solidFill>
              </a:rPr>
              <a:t>Collecte</a:t>
            </a:r>
            <a:r>
              <a:rPr lang="en-CA" sz="1600" b="1" dirty="0" smtClean="0">
                <a:solidFill>
                  <a:schemeClr val="tx1"/>
                </a:solidFill>
              </a:rPr>
              <a:t> des </a:t>
            </a:r>
            <a:r>
              <a:rPr lang="en-CA" sz="1600" b="1" dirty="0" err="1" smtClean="0">
                <a:solidFill>
                  <a:schemeClr val="tx1"/>
                </a:solidFill>
              </a:rPr>
              <a:t>eaux</a:t>
            </a:r>
            <a:r>
              <a:rPr lang="en-CA" sz="1600" b="1" dirty="0" smtClean="0">
                <a:solidFill>
                  <a:schemeClr val="tx1"/>
                </a:solidFill>
              </a:rPr>
              <a:t> </a:t>
            </a:r>
            <a:r>
              <a:rPr lang="en-CA" sz="1600" b="1" dirty="0" err="1" smtClean="0">
                <a:solidFill>
                  <a:schemeClr val="tx1"/>
                </a:solidFill>
              </a:rPr>
              <a:t>usées</a:t>
            </a:r>
            <a:r>
              <a:rPr lang="en-CA" sz="1600" b="1" dirty="0" smtClean="0">
                <a:solidFill>
                  <a:schemeClr val="tx1"/>
                </a:solidFill>
              </a:rPr>
              <a:t> </a:t>
            </a:r>
            <a:r>
              <a:rPr lang="en-CA" sz="1050" dirty="0">
                <a:solidFill>
                  <a:schemeClr val="tx1"/>
                </a:solidFill>
              </a:rPr>
              <a:t/>
            </a:r>
            <a:br>
              <a:rPr lang="en-CA" sz="1050" dirty="0">
                <a:solidFill>
                  <a:schemeClr val="tx1"/>
                </a:solidFill>
              </a:rPr>
            </a:br>
            <a:r>
              <a:rPr lang="en-US" sz="1400" dirty="0" err="1" smtClean="0">
                <a:solidFill>
                  <a:schemeClr val="tx1"/>
                </a:solidFill>
              </a:rPr>
              <a:t>Pourcentage</a:t>
            </a:r>
            <a:r>
              <a:rPr lang="en-US" sz="1400" dirty="0" smtClean="0">
                <a:solidFill>
                  <a:schemeClr val="tx1"/>
                </a:solidFill>
              </a:rPr>
              <a:t> de ménages </a:t>
            </a:r>
            <a:r>
              <a:rPr lang="en-US" sz="1400" dirty="0" err="1" smtClean="0">
                <a:solidFill>
                  <a:schemeClr val="tx1"/>
                </a:solidFill>
              </a:rPr>
              <a:t>ayant</a:t>
            </a:r>
            <a:r>
              <a:rPr lang="en-US" sz="1400" dirty="0" smtClean="0">
                <a:solidFill>
                  <a:schemeClr val="tx1"/>
                </a:solidFill>
              </a:rPr>
              <a:t> </a:t>
            </a:r>
            <a:r>
              <a:rPr lang="en-US" sz="1400" dirty="0" err="1" smtClean="0">
                <a:solidFill>
                  <a:schemeClr val="tx1"/>
                </a:solidFill>
              </a:rPr>
              <a:t>accès</a:t>
            </a:r>
            <a:r>
              <a:rPr lang="en-US" sz="1400" dirty="0" smtClean="0">
                <a:solidFill>
                  <a:schemeClr val="tx1"/>
                </a:solidFill>
              </a:rPr>
              <a:t> à un service de </a:t>
            </a:r>
            <a:r>
              <a:rPr lang="en-US" sz="1400" dirty="0" err="1" smtClean="0">
                <a:solidFill>
                  <a:schemeClr val="tx1"/>
                </a:solidFill>
              </a:rPr>
              <a:t>collecte</a:t>
            </a:r>
            <a:r>
              <a:rPr lang="en-US" sz="1400" dirty="0" smtClean="0">
                <a:solidFill>
                  <a:schemeClr val="tx1"/>
                </a:solidFill>
              </a:rPr>
              <a:t> des </a:t>
            </a:r>
            <a:r>
              <a:rPr lang="en-US" sz="1400" dirty="0" err="1" smtClean="0">
                <a:solidFill>
                  <a:schemeClr val="tx1"/>
                </a:solidFill>
              </a:rPr>
              <a:t>eaux</a:t>
            </a:r>
            <a:r>
              <a:rPr lang="en-US" sz="1400" dirty="0" smtClean="0">
                <a:solidFill>
                  <a:schemeClr val="tx1"/>
                </a:solidFill>
              </a:rPr>
              <a:t> </a:t>
            </a:r>
            <a:r>
              <a:rPr lang="en-US" sz="1400" dirty="0" err="1" smtClean="0">
                <a:solidFill>
                  <a:schemeClr val="tx1"/>
                </a:solidFill>
              </a:rPr>
              <a:t>usées</a:t>
            </a:r>
            <a:r>
              <a:rPr lang="en-US" sz="1400" dirty="0" smtClean="0">
                <a:solidFill>
                  <a:schemeClr val="tx1"/>
                </a:solidFill>
              </a:rPr>
              <a:t>.</a:t>
            </a:r>
            <a:endParaRPr lang="en-US" sz="1400" dirty="0">
              <a:solidFill>
                <a:schemeClr val="tx1"/>
              </a:solidFill>
            </a:endParaRPr>
          </a:p>
        </p:txBody>
      </p:sp>
      <p:sp>
        <p:nvSpPr>
          <p:cNvPr id="13" name="Rectangle 12"/>
          <p:cNvSpPr/>
          <p:nvPr/>
        </p:nvSpPr>
        <p:spPr>
          <a:xfrm>
            <a:off x="9079920" y="2547071"/>
            <a:ext cx="2194560" cy="1188720"/>
          </a:xfrm>
          <a:prstGeom prst="rect">
            <a:avLst/>
          </a:prstGeom>
          <a:solidFill>
            <a:schemeClr val="accent3">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CA" sz="1600" b="1" dirty="0" err="1" smtClean="0">
                <a:solidFill>
                  <a:schemeClr val="tx1"/>
                </a:solidFill>
              </a:rPr>
              <a:t>Assainissement</a:t>
            </a:r>
            <a:r>
              <a:rPr lang="en-CA" sz="1200" b="1" dirty="0">
                <a:solidFill>
                  <a:schemeClr val="tx1"/>
                </a:solidFill>
              </a:rPr>
              <a:t/>
            </a:r>
            <a:br>
              <a:rPr lang="en-CA" sz="1200" b="1" dirty="0">
                <a:solidFill>
                  <a:schemeClr val="tx1"/>
                </a:solidFill>
              </a:rPr>
            </a:br>
            <a:r>
              <a:rPr lang="en-US" sz="1400" dirty="0" err="1" smtClean="0">
                <a:solidFill>
                  <a:schemeClr val="tx1"/>
                </a:solidFill>
              </a:rPr>
              <a:t>Pourcentage</a:t>
            </a:r>
            <a:r>
              <a:rPr lang="en-US" sz="1400" dirty="0" smtClean="0">
                <a:solidFill>
                  <a:schemeClr val="tx1"/>
                </a:solidFill>
              </a:rPr>
              <a:t> de ménages </a:t>
            </a:r>
            <a:r>
              <a:rPr lang="en-US" sz="1400" dirty="0" err="1" smtClean="0">
                <a:solidFill>
                  <a:schemeClr val="tx1"/>
                </a:solidFill>
              </a:rPr>
              <a:t>ayant</a:t>
            </a:r>
            <a:r>
              <a:rPr lang="en-US" sz="1400" dirty="0" smtClean="0">
                <a:solidFill>
                  <a:schemeClr val="tx1"/>
                </a:solidFill>
              </a:rPr>
              <a:t> </a:t>
            </a:r>
            <a:r>
              <a:rPr lang="en-US" sz="1400" dirty="0" err="1" smtClean="0">
                <a:solidFill>
                  <a:schemeClr val="tx1"/>
                </a:solidFill>
              </a:rPr>
              <a:t>accès</a:t>
            </a:r>
            <a:r>
              <a:rPr lang="en-US" sz="1400" dirty="0" smtClean="0">
                <a:solidFill>
                  <a:schemeClr val="tx1"/>
                </a:solidFill>
              </a:rPr>
              <a:t> à un </a:t>
            </a:r>
            <a:r>
              <a:rPr lang="en-US" sz="1400" dirty="0" err="1" smtClean="0">
                <a:solidFill>
                  <a:schemeClr val="tx1"/>
                </a:solidFill>
              </a:rPr>
              <a:t>système</a:t>
            </a:r>
            <a:r>
              <a:rPr lang="en-US" sz="1400" dirty="0" smtClean="0">
                <a:solidFill>
                  <a:schemeClr val="tx1"/>
                </a:solidFill>
              </a:rPr>
              <a:t> </a:t>
            </a:r>
            <a:r>
              <a:rPr lang="en-US" sz="1400" dirty="0" err="1" smtClean="0">
                <a:solidFill>
                  <a:schemeClr val="tx1"/>
                </a:solidFill>
              </a:rPr>
              <a:t>d'assainissement</a:t>
            </a:r>
            <a:r>
              <a:rPr lang="en-US" sz="1400" dirty="0" smtClean="0">
                <a:solidFill>
                  <a:schemeClr val="tx1"/>
                </a:solidFill>
              </a:rPr>
              <a:t> de base.</a:t>
            </a:r>
            <a:endParaRPr lang="en-US" sz="1400" dirty="0">
              <a:solidFill>
                <a:schemeClr val="tx1"/>
              </a:solidFill>
            </a:endParaRPr>
          </a:p>
        </p:txBody>
      </p:sp>
      <p:sp>
        <p:nvSpPr>
          <p:cNvPr id="15" name="Rectangle 14"/>
          <p:cNvSpPr/>
          <p:nvPr/>
        </p:nvSpPr>
        <p:spPr>
          <a:xfrm>
            <a:off x="3761511" y="1189956"/>
            <a:ext cx="2194560" cy="1188720"/>
          </a:xfrm>
          <a:prstGeom prst="rect">
            <a:avLst/>
          </a:prstGeom>
          <a:solidFill>
            <a:schemeClr val="accent3">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CA" sz="1600" b="1" dirty="0" err="1" smtClean="0">
                <a:solidFill>
                  <a:schemeClr val="tx1"/>
                </a:solidFill>
              </a:rPr>
              <a:t>Fréquence</a:t>
            </a:r>
            <a:r>
              <a:rPr lang="en-CA" sz="1600" b="1" dirty="0" smtClean="0">
                <a:solidFill>
                  <a:schemeClr val="tx1"/>
                </a:solidFill>
              </a:rPr>
              <a:t> de </a:t>
            </a:r>
            <a:r>
              <a:rPr lang="en-CA" sz="1600" b="1" dirty="0" err="1" smtClean="0">
                <a:solidFill>
                  <a:schemeClr val="tx1"/>
                </a:solidFill>
              </a:rPr>
              <a:t>panne</a:t>
            </a:r>
            <a:r>
              <a:rPr lang="en-CA" sz="1600" b="1" dirty="0" smtClean="0">
                <a:solidFill>
                  <a:schemeClr val="tx1"/>
                </a:solidFill>
              </a:rPr>
              <a:t> du </a:t>
            </a:r>
            <a:r>
              <a:rPr lang="en-CA" sz="1600" b="1" dirty="0" err="1" smtClean="0">
                <a:solidFill>
                  <a:schemeClr val="tx1"/>
                </a:solidFill>
              </a:rPr>
              <a:t>réseau</a:t>
            </a:r>
            <a:r>
              <a:rPr lang="en-CA" sz="1600" b="1" dirty="0" smtClean="0">
                <a:solidFill>
                  <a:schemeClr val="tx1"/>
                </a:solidFill>
              </a:rPr>
              <a:t> </a:t>
            </a:r>
            <a:r>
              <a:rPr lang="en-CA" sz="1600" b="1" dirty="0" err="1" smtClean="0">
                <a:solidFill>
                  <a:schemeClr val="tx1"/>
                </a:solidFill>
              </a:rPr>
              <a:t>électrique</a:t>
            </a:r>
            <a:r>
              <a:rPr lang="en-CA" sz="1200" b="1" dirty="0">
                <a:solidFill>
                  <a:schemeClr val="tx1"/>
                </a:solidFill>
              </a:rPr>
              <a:t/>
            </a:r>
            <a:br>
              <a:rPr lang="en-CA" sz="1200" b="1" dirty="0">
                <a:solidFill>
                  <a:schemeClr val="tx1"/>
                </a:solidFill>
              </a:rPr>
            </a:br>
            <a:r>
              <a:rPr lang="en-US" sz="1400" dirty="0" err="1" smtClean="0">
                <a:solidFill>
                  <a:schemeClr val="tx1"/>
                </a:solidFill>
              </a:rPr>
              <a:t>Nombre</a:t>
            </a:r>
            <a:r>
              <a:rPr lang="en-US" sz="1400" dirty="0" smtClean="0">
                <a:solidFill>
                  <a:schemeClr val="tx1"/>
                </a:solidFill>
              </a:rPr>
              <a:t> </a:t>
            </a:r>
            <a:r>
              <a:rPr lang="en-US" sz="1400" dirty="0" err="1" smtClean="0">
                <a:solidFill>
                  <a:schemeClr val="tx1"/>
                </a:solidFill>
              </a:rPr>
              <a:t>moyen</a:t>
            </a:r>
            <a:r>
              <a:rPr lang="en-US" sz="1400" dirty="0" smtClean="0">
                <a:solidFill>
                  <a:schemeClr val="tx1"/>
                </a:solidFill>
              </a:rPr>
              <a:t> de </a:t>
            </a:r>
            <a:r>
              <a:rPr lang="en-US" sz="1400" dirty="0" err="1" smtClean="0">
                <a:solidFill>
                  <a:schemeClr val="tx1"/>
                </a:solidFill>
              </a:rPr>
              <a:t>coupures</a:t>
            </a:r>
            <a:r>
              <a:rPr lang="en-US" sz="1400" dirty="0" smtClean="0">
                <a:solidFill>
                  <a:schemeClr val="tx1"/>
                </a:solidFill>
              </a:rPr>
              <a:t> </a:t>
            </a:r>
            <a:r>
              <a:rPr lang="en-US" sz="1400" dirty="0" err="1" smtClean="0">
                <a:solidFill>
                  <a:schemeClr val="tx1"/>
                </a:solidFill>
              </a:rPr>
              <a:t>d'électricité</a:t>
            </a:r>
            <a:r>
              <a:rPr lang="en-US" sz="1400" dirty="0" smtClean="0">
                <a:solidFill>
                  <a:schemeClr val="tx1"/>
                </a:solidFill>
              </a:rPr>
              <a:t> par client et par an.</a:t>
            </a:r>
            <a:endParaRPr lang="en-US" sz="1100" dirty="0">
              <a:solidFill>
                <a:schemeClr val="tx1"/>
              </a:solidFill>
            </a:endParaRPr>
          </a:p>
        </p:txBody>
      </p:sp>
      <p:sp>
        <p:nvSpPr>
          <p:cNvPr id="16" name="Rectangle 15"/>
          <p:cNvSpPr/>
          <p:nvPr/>
        </p:nvSpPr>
        <p:spPr>
          <a:xfrm>
            <a:off x="6420715" y="1177602"/>
            <a:ext cx="2447059" cy="1188720"/>
          </a:xfrm>
          <a:prstGeom prst="rect">
            <a:avLst/>
          </a:prstGeom>
          <a:solidFill>
            <a:schemeClr val="accent3">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CA" sz="1600" b="1" dirty="0" err="1" smtClean="0">
                <a:solidFill>
                  <a:schemeClr val="tx1"/>
                </a:solidFill>
              </a:rPr>
              <a:t>Réseau</a:t>
            </a:r>
            <a:r>
              <a:rPr lang="en-CA" sz="1600" b="1" dirty="0" smtClean="0">
                <a:solidFill>
                  <a:schemeClr val="tx1"/>
                </a:solidFill>
              </a:rPr>
              <a:t> de transports publics</a:t>
            </a:r>
            <a:r>
              <a:rPr lang="en-CA" sz="1200" b="1" dirty="0">
                <a:solidFill>
                  <a:schemeClr val="tx1"/>
                </a:solidFill>
              </a:rPr>
              <a:t/>
            </a:r>
            <a:br>
              <a:rPr lang="en-CA" sz="1200" b="1" dirty="0">
                <a:solidFill>
                  <a:schemeClr val="tx1"/>
                </a:solidFill>
              </a:rPr>
            </a:br>
            <a:r>
              <a:rPr lang="en-GB" sz="1400" dirty="0" err="1" smtClean="0">
                <a:solidFill>
                  <a:schemeClr val="tx1"/>
                </a:solidFill>
              </a:rPr>
              <a:t>Longueur</a:t>
            </a:r>
            <a:r>
              <a:rPr lang="en-GB" sz="1400" dirty="0" smtClean="0">
                <a:solidFill>
                  <a:schemeClr val="tx1"/>
                </a:solidFill>
              </a:rPr>
              <a:t> du </a:t>
            </a:r>
            <a:r>
              <a:rPr lang="en-GB" sz="1400" dirty="0" err="1" smtClean="0">
                <a:solidFill>
                  <a:schemeClr val="tx1"/>
                </a:solidFill>
              </a:rPr>
              <a:t>réseau</a:t>
            </a:r>
            <a:r>
              <a:rPr lang="en-GB" sz="1400" dirty="0" smtClean="0">
                <a:solidFill>
                  <a:schemeClr val="tx1"/>
                </a:solidFill>
              </a:rPr>
              <a:t> de transports publics pour </a:t>
            </a:r>
            <a:br>
              <a:rPr lang="en-GB" sz="1400" dirty="0" smtClean="0">
                <a:solidFill>
                  <a:schemeClr val="tx1"/>
                </a:solidFill>
              </a:rPr>
            </a:br>
            <a:r>
              <a:rPr lang="en-GB" sz="1400" dirty="0" smtClean="0">
                <a:solidFill>
                  <a:schemeClr val="tx1"/>
                </a:solidFill>
              </a:rPr>
              <a:t>100 </a:t>
            </a:r>
            <a:r>
              <a:rPr lang="en-GB" sz="1400" dirty="0">
                <a:solidFill>
                  <a:schemeClr val="tx1"/>
                </a:solidFill>
              </a:rPr>
              <a:t>000 </a:t>
            </a:r>
            <a:r>
              <a:rPr lang="en-GB" sz="1400" dirty="0" smtClean="0">
                <a:solidFill>
                  <a:schemeClr val="tx1"/>
                </a:solidFill>
              </a:rPr>
              <a:t>habitants.</a:t>
            </a:r>
            <a:endParaRPr lang="en-US" sz="1400" dirty="0">
              <a:solidFill>
                <a:schemeClr val="tx1"/>
              </a:solidFill>
            </a:endParaRPr>
          </a:p>
        </p:txBody>
      </p:sp>
      <p:sp>
        <p:nvSpPr>
          <p:cNvPr id="17" name="Rectangle 16"/>
          <p:cNvSpPr/>
          <p:nvPr/>
        </p:nvSpPr>
        <p:spPr>
          <a:xfrm>
            <a:off x="3761511" y="2547071"/>
            <a:ext cx="2194560" cy="1188720"/>
          </a:xfrm>
          <a:prstGeom prst="rect">
            <a:avLst/>
          </a:prstGeom>
          <a:solidFill>
            <a:schemeClr val="accent3">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CA" sz="1600" b="1" dirty="0" err="1" smtClean="0">
                <a:solidFill>
                  <a:schemeClr val="tx1"/>
                </a:solidFill>
              </a:rPr>
              <a:t>Durée</a:t>
            </a:r>
            <a:r>
              <a:rPr lang="en-CA" sz="1600" b="1" dirty="0" smtClean="0">
                <a:solidFill>
                  <a:schemeClr val="tx1"/>
                </a:solidFill>
              </a:rPr>
              <a:t> de </a:t>
            </a:r>
            <a:r>
              <a:rPr lang="en-CA" sz="1600" b="1" dirty="0" err="1" smtClean="0">
                <a:solidFill>
                  <a:schemeClr val="tx1"/>
                </a:solidFill>
              </a:rPr>
              <a:t>panne</a:t>
            </a:r>
            <a:r>
              <a:rPr lang="en-CA" sz="1600" b="1" dirty="0" smtClean="0">
                <a:solidFill>
                  <a:schemeClr val="tx1"/>
                </a:solidFill>
              </a:rPr>
              <a:t> du </a:t>
            </a:r>
            <a:r>
              <a:rPr lang="en-CA" sz="1600" b="1" dirty="0" err="1" smtClean="0">
                <a:solidFill>
                  <a:schemeClr val="tx1"/>
                </a:solidFill>
              </a:rPr>
              <a:t>réseau</a:t>
            </a:r>
            <a:r>
              <a:rPr lang="en-CA" sz="1600" b="1" dirty="0" smtClean="0">
                <a:solidFill>
                  <a:schemeClr val="tx1"/>
                </a:solidFill>
              </a:rPr>
              <a:t> </a:t>
            </a:r>
            <a:r>
              <a:rPr lang="en-CA" sz="1600" b="1" dirty="0" err="1" smtClean="0">
                <a:solidFill>
                  <a:schemeClr val="tx1"/>
                </a:solidFill>
              </a:rPr>
              <a:t>électrique</a:t>
            </a:r>
            <a:r>
              <a:rPr lang="en-CA" sz="1600" b="1" dirty="0" smtClean="0">
                <a:solidFill>
                  <a:schemeClr val="tx1"/>
                </a:solidFill>
              </a:rPr>
              <a:t> </a:t>
            </a:r>
            <a:r>
              <a:rPr lang="en-CA" sz="1200" b="1" dirty="0">
                <a:solidFill>
                  <a:schemeClr val="tx1"/>
                </a:solidFill>
              </a:rPr>
              <a:t/>
            </a:r>
            <a:br>
              <a:rPr lang="en-CA" sz="1200" b="1" dirty="0">
                <a:solidFill>
                  <a:schemeClr val="tx1"/>
                </a:solidFill>
              </a:rPr>
            </a:br>
            <a:r>
              <a:rPr lang="en-GB" sz="1400" dirty="0" err="1" smtClean="0">
                <a:solidFill>
                  <a:schemeClr val="tx1"/>
                </a:solidFill>
              </a:rPr>
              <a:t>Durée</a:t>
            </a:r>
            <a:r>
              <a:rPr lang="en-GB" sz="1400" dirty="0" smtClean="0">
                <a:solidFill>
                  <a:schemeClr val="tx1"/>
                </a:solidFill>
              </a:rPr>
              <a:t> </a:t>
            </a:r>
            <a:r>
              <a:rPr lang="en-GB" sz="1400" dirty="0" err="1" smtClean="0">
                <a:solidFill>
                  <a:schemeClr val="tx1"/>
                </a:solidFill>
              </a:rPr>
              <a:t>moyenne</a:t>
            </a:r>
            <a:r>
              <a:rPr lang="en-GB" sz="1400" dirty="0" smtClean="0">
                <a:solidFill>
                  <a:schemeClr val="tx1"/>
                </a:solidFill>
              </a:rPr>
              <a:t> des </a:t>
            </a:r>
            <a:r>
              <a:rPr lang="en-GB" sz="1400" dirty="0" err="1" smtClean="0">
                <a:solidFill>
                  <a:schemeClr val="tx1"/>
                </a:solidFill>
              </a:rPr>
              <a:t>coupures</a:t>
            </a:r>
            <a:r>
              <a:rPr lang="en-GB" sz="1400" dirty="0" smtClean="0">
                <a:solidFill>
                  <a:schemeClr val="tx1"/>
                </a:solidFill>
              </a:rPr>
              <a:t> </a:t>
            </a:r>
            <a:r>
              <a:rPr lang="en-GB" sz="1400" dirty="0" err="1" smtClean="0">
                <a:solidFill>
                  <a:schemeClr val="tx1"/>
                </a:solidFill>
              </a:rPr>
              <a:t>d'électricité</a:t>
            </a:r>
            <a:r>
              <a:rPr lang="en-GB" sz="1400" dirty="0" smtClean="0">
                <a:solidFill>
                  <a:schemeClr val="tx1"/>
                </a:solidFill>
              </a:rPr>
              <a:t>.</a:t>
            </a:r>
            <a:endParaRPr lang="en-CA" sz="1400" dirty="0">
              <a:solidFill>
                <a:schemeClr val="tx1"/>
              </a:solidFill>
            </a:endParaRPr>
          </a:p>
        </p:txBody>
      </p:sp>
      <p:sp>
        <p:nvSpPr>
          <p:cNvPr id="18" name="Rectangle 17"/>
          <p:cNvSpPr/>
          <p:nvPr/>
        </p:nvSpPr>
        <p:spPr>
          <a:xfrm>
            <a:off x="3761511" y="3904188"/>
            <a:ext cx="2194560" cy="1188720"/>
          </a:xfrm>
          <a:prstGeom prst="rect">
            <a:avLst/>
          </a:prstGeom>
          <a:solidFill>
            <a:schemeClr val="accent3">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CA" sz="1600" b="1" dirty="0" err="1" smtClean="0">
                <a:solidFill>
                  <a:schemeClr val="tx1"/>
                </a:solidFill>
              </a:rPr>
              <a:t>Accès</a:t>
            </a:r>
            <a:r>
              <a:rPr lang="en-CA" sz="1600" b="1" dirty="0" smtClean="0">
                <a:solidFill>
                  <a:schemeClr val="tx1"/>
                </a:solidFill>
              </a:rPr>
              <a:t> à </a:t>
            </a:r>
            <a:r>
              <a:rPr lang="en-CA" sz="1600" b="1" dirty="0" err="1" smtClean="0">
                <a:solidFill>
                  <a:schemeClr val="tx1"/>
                </a:solidFill>
              </a:rPr>
              <a:t>l'électricité</a:t>
            </a:r>
            <a:r>
              <a:rPr lang="en-CA" sz="1400" b="1" dirty="0">
                <a:solidFill>
                  <a:schemeClr val="tx1"/>
                </a:solidFill>
              </a:rPr>
              <a:t/>
            </a:r>
            <a:br>
              <a:rPr lang="en-CA" sz="1400" b="1" dirty="0">
                <a:solidFill>
                  <a:schemeClr val="tx1"/>
                </a:solidFill>
              </a:rPr>
            </a:br>
            <a:r>
              <a:rPr lang="en-GB" sz="1400" dirty="0" err="1" smtClean="0">
                <a:solidFill>
                  <a:schemeClr val="tx1"/>
                </a:solidFill>
              </a:rPr>
              <a:t>Pourcentage</a:t>
            </a:r>
            <a:r>
              <a:rPr lang="en-GB" sz="1400" dirty="0" smtClean="0">
                <a:solidFill>
                  <a:schemeClr val="tx1"/>
                </a:solidFill>
              </a:rPr>
              <a:t> de ménages </a:t>
            </a:r>
            <a:r>
              <a:rPr lang="en-GB" sz="1400" dirty="0" err="1" smtClean="0">
                <a:solidFill>
                  <a:schemeClr val="tx1"/>
                </a:solidFill>
              </a:rPr>
              <a:t>ayant</a:t>
            </a:r>
            <a:r>
              <a:rPr lang="en-GB" sz="1400" dirty="0" smtClean="0">
                <a:solidFill>
                  <a:schemeClr val="tx1"/>
                </a:solidFill>
              </a:rPr>
              <a:t> </a:t>
            </a:r>
            <a:r>
              <a:rPr lang="en-GB" sz="1400" dirty="0" err="1" smtClean="0">
                <a:solidFill>
                  <a:schemeClr val="tx1"/>
                </a:solidFill>
              </a:rPr>
              <a:t>accès</a:t>
            </a:r>
            <a:r>
              <a:rPr lang="en-GB" sz="1400" dirty="0" smtClean="0">
                <a:solidFill>
                  <a:schemeClr val="tx1"/>
                </a:solidFill>
              </a:rPr>
              <a:t> à </a:t>
            </a:r>
            <a:r>
              <a:rPr lang="en-GB" sz="1400" dirty="0" err="1" smtClean="0">
                <a:solidFill>
                  <a:schemeClr val="tx1"/>
                </a:solidFill>
              </a:rPr>
              <a:t>l'électricité</a:t>
            </a:r>
            <a:r>
              <a:rPr lang="en-GB" sz="1400" dirty="0" smtClean="0">
                <a:solidFill>
                  <a:schemeClr val="tx1"/>
                </a:solidFill>
              </a:rPr>
              <a:t>.</a:t>
            </a:r>
            <a:endParaRPr lang="en-US" sz="1400" dirty="0">
              <a:solidFill>
                <a:schemeClr val="tx1"/>
              </a:solidFill>
            </a:endParaRPr>
          </a:p>
        </p:txBody>
      </p:sp>
      <p:sp>
        <p:nvSpPr>
          <p:cNvPr id="19" name="Rectangle 18"/>
          <p:cNvSpPr/>
          <p:nvPr/>
        </p:nvSpPr>
        <p:spPr>
          <a:xfrm>
            <a:off x="6420715" y="2547071"/>
            <a:ext cx="2447060" cy="1188720"/>
          </a:xfrm>
          <a:prstGeom prst="rect">
            <a:avLst/>
          </a:prstGeom>
          <a:solidFill>
            <a:schemeClr val="accent3">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CA" sz="1600" b="1" dirty="0" err="1" smtClean="0">
                <a:solidFill>
                  <a:schemeClr val="tx1"/>
                </a:solidFill>
              </a:rPr>
              <a:t>Réseau</a:t>
            </a:r>
            <a:r>
              <a:rPr lang="en-CA" sz="1600" b="1" dirty="0" smtClean="0">
                <a:solidFill>
                  <a:schemeClr val="tx1"/>
                </a:solidFill>
              </a:rPr>
              <a:t> </a:t>
            </a:r>
            <a:r>
              <a:rPr lang="en-CA" sz="1600" b="1" dirty="0" err="1" smtClean="0">
                <a:solidFill>
                  <a:schemeClr val="tx1"/>
                </a:solidFill>
              </a:rPr>
              <a:t>cyclable</a:t>
            </a:r>
            <a:r>
              <a:rPr lang="en-CA" sz="1200" b="1" dirty="0">
                <a:solidFill>
                  <a:schemeClr val="tx1"/>
                </a:solidFill>
              </a:rPr>
              <a:t/>
            </a:r>
            <a:br>
              <a:rPr lang="en-CA" sz="1200" b="1" dirty="0">
                <a:solidFill>
                  <a:schemeClr val="tx1"/>
                </a:solidFill>
              </a:rPr>
            </a:br>
            <a:r>
              <a:rPr lang="en-GB" sz="1400" dirty="0" err="1" smtClean="0">
                <a:solidFill>
                  <a:schemeClr val="tx1"/>
                </a:solidFill>
              </a:rPr>
              <a:t>Longueur</a:t>
            </a:r>
            <a:r>
              <a:rPr lang="en-GB" sz="1400" dirty="0" smtClean="0">
                <a:solidFill>
                  <a:schemeClr val="tx1"/>
                </a:solidFill>
              </a:rPr>
              <a:t> des </a:t>
            </a:r>
            <a:r>
              <a:rPr lang="en-GB" sz="1400" dirty="0" err="1" smtClean="0">
                <a:solidFill>
                  <a:schemeClr val="tx1"/>
                </a:solidFill>
              </a:rPr>
              <a:t>pistes</a:t>
            </a:r>
            <a:r>
              <a:rPr lang="en-GB" sz="1400" dirty="0" smtClean="0">
                <a:solidFill>
                  <a:schemeClr val="tx1"/>
                </a:solidFill>
              </a:rPr>
              <a:t> et </a:t>
            </a:r>
            <a:r>
              <a:rPr lang="en-GB" sz="1400" dirty="0" err="1" smtClean="0">
                <a:solidFill>
                  <a:schemeClr val="tx1"/>
                </a:solidFill>
              </a:rPr>
              <a:t>voies</a:t>
            </a:r>
            <a:r>
              <a:rPr lang="en-GB" sz="1400" dirty="0" smtClean="0">
                <a:solidFill>
                  <a:schemeClr val="tx1"/>
                </a:solidFill>
              </a:rPr>
              <a:t> </a:t>
            </a:r>
            <a:r>
              <a:rPr lang="en-GB" sz="1400" dirty="0" err="1" smtClean="0">
                <a:solidFill>
                  <a:schemeClr val="tx1"/>
                </a:solidFill>
              </a:rPr>
              <a:t>cyclables</a:t>
            </a:r>
            <a:r>
              <a:rPr lang="en-GB" sz="1400" dirty="0" smtClean="0">
                <a:solidFill>
                  <a:schemeClr val="tx1"/>
                </a:solidFill>
              </a:rPr>
              <a:t> pour </a:t>
            </a:r>
            <a:br>
              <a:rPr lang="en-GB" sz="1400" dirty="0" smtClean="0">
                <a:solidFill>
                  <a:schemeClr val="tx1"/>
                </a:solidFill>
              </a:rPr>
            </a:br>
            <a:r>
              <a:rPr lang="en-GB" sz="1400" dirty="0" smtClean="0">
                <a:solidFill>
                  <a:schemeClr val="tx1"/>
                </a:solidFill>
              </a:rPr>
              <a:t>100 </a:t>
            </a:r>
            <a:r>
              <a:rPr lang="en-GB" sz="1400" dirty="0">
                <a:solidFill>
                  <a:schemeClr val="tx1"/>
                </a:solidFill>
              </a:rPr>
              <a:t>000 </a:t>
            </a:r>
            <a:r>
              <a:rPr lang="en-GB" sz="1400" dirty="0" smtClean="0">
                <a:solidFill>
                  <a:schemeClr val="tx1"/>
                </a:solidFill>
              </a:rPr>
              <a:t>habitants.</a:t>
            </a:r>
            <a:endParaRPr lang="en-US" sz="1400" dirty="0">
              <a:solidFill>
                <a:schemeClr val="tx1"/>
              </a:solidFill>
            </a:endParaRPr>
          </a:p>
        </p:txBody>
      </p:sp>
      <p:sp>
        <p:nvSpPr>
          <p:cNvPr id="20" name="Rectangle 19"/>
          <p:cNvSpPr/>
          <p:nvPr/>
        </p:nvSpPr>
        <p:spPr>
          <a:xfrm>
            <a:off x="6420715" y="3916540"/>
            <a:ext cx="2447060" cy="1188720"/>
          </a:xfrm>
          <a:prstGeom prst="rect">
            <a:avLst/>
          </a:prstGeom>
          <a:solidFill>
            <a:schemeClr val="accent3">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CA" sz="1600" b="1" dirty="0" err="1" smtClean="0">
                <a:solidFill>
                  <a:schemeClr val="tx1"/>
                </a:solidFill>
              </a:rPr>
              <a:t>Collecte</a:t>
            </a:r>
            <a:r>
              <a:rPr lang="en-CA" sz="1600" b="1" dirty="0" smtClean="0">
                <a:solidFill>
                  <a:schemeClr val="tx1"/>
                </a:solidFill>
              </a:rPr>
              <a:t> des </a:t>
            </a:r>
            <a:r>
              <a:rPr lang="en-CA" sz="1600" b="1" dirty="0" err="1" smtClean="0">
                <a:solidFill>
                  <a:schemeClr val="tx1"/>
                </a:solidFill>
              </a:rPr>
              <a:t>déchets</a:t>
            </a:r>
            <a:r>
              <a:rPr lang="en-CA" sz="1600" b="1" dirty="0" smtClean="0">
                <a:solidFill>
                  <a:schemeClr val="tx1"/>
                </a:solidFill>
              </a:rPr>
              <a:t> </a:t>
            </a:r>
            <a:r>
              <a:rPr lang="en-CA" sz="1600" b="1" dirty="0" err="1" smtClean="0">
                <a:solidFill>
                  <a:schemeClr val="tx1"/>
                </a:solidFill>
              </a:rPr>
              <a:t>solides</a:t>
            </a:r>
            <a:r>
              <a:rPr lang="en-CA" sz="1600" b="1" dirty="0" smtClean="0">
                <a:solidFill>
                  <a:schemeClr val="tx1"/>
                </a:solidFill>
              </a:rPr>
              <a:t> </a:t>
            </a:r>
            <a:r>
              <a:rPr lang="en-CA" sz="1200" b="1" dirty="0">
                <a:solidFill>
                  <a:schemeClr val="tx1"/>
                </a:solidFill>
              </a:rPr>
              <a:t/>
            </a:r>
            <a:br>
              <a:rPr lang="en-CA" sz="1200" b="1" dirty="0">
                <a:solidFill>
                  <a:schemeClr val="tx1"/>
                </a:solidFill>
              </a:rPr>
            </a:br>
            <a:r>
              <a:rPr lang="en-GB" sz="1400" dirty="0" err="1" smtClean="0">
                <a:solidFill>
                  <a:schemeClr val="tx1"/>
                </a:solidFill>
              </a:rPr>
              <a:t>Pourcentage</a:t>
            </a:r>
            <a:r>
              <a:rPr lang="en-GB" sz="1400" dirty="0" smtClean="0">
                <a:solidFill>
                  <a:schemeClr val="tx1"/>
                </a:solidFill>
              </a:rPr>
              <a:t> de ménages </a:t>
            </a:r>
            <a:r>
              <a:rPr lang="en-GB" sz="1400" dirty="0" err="1" smtClean="0">
                <a:solidFill>
                  <a:schemeClr val="tx1"/>
                </a:solidFill>
              </a:rPr>
              <a:t>ayant</a:t>
            </a:r>
            <a:r>
              <a:rPr lang="en-GB" sz="1400" dirty="0" smtClean="0">
                <a:solidFill>
                  <a:schemeClr val="tx1"/>
                </a:solidFill>
              </a:rPr>
              <a:t> </a:t>
            </a:r>
            <a:r>
              <a:rPr lang="en-GB" sz="1400" dirty="0" err="1" smtClean="0">
                <a:solidFill>
                  <a:schemeClr val="tx1"/>
                </a:solidFill>
              </a:rPr>
              <a:t>accès</a:t>
            </a:r>
            <a:r>
              <a:rPr lang="en-GB" sz="1400" dirty="0" smtClean="0">
                <a:solidFill>
                  <a:schemeClr val="tx1"/>
                </a:solidFill>
              </a:rPr>
              <a:t> à un service </a:t>
            </a:r>
            <a:r>
              <a:rPr lang="en-GB" sz="1400" dirty="0" err="1" smtClean="0">
                <a:solidFill>
                  <a:schemeClr val="tx1"/>
                </a:solidFill>
              </a:rPr>
              <a:t>régulier</a:t>
            </a:r>
            <a:r>
              <a:rPr lang="en-GB" sz="1400" dirty="0" smtClean="0">
                <a:solidFill>
                  <a:schemeClr val="tx1"/>
                </a:solidFill>
              </a:rPr>
              <a:t> de </a:t>
            </a:r>
            <a:r>
              <a:rPr lang="en-GB" sz="1400" dirty="0" err="1" smtClean="0">
                <a:solidFill>
                  <a:schemeClr val="tx1"/>
                </a:solidFill>
              </a:rPr>
              <a:t>collecte</a:t>
            </a:r>
            <a:r>
              <a:rPr lang="en-GB" sz="1400" dirty="0" smtClean="0">
                <a:solidFill>
                  <a:schemeClr val="tx1"/>
                </a:solidFill>
              </a:rPr>
              <a:t> des </a:t>
            </a:r>
            <a:r>
              <a:rPr lang="en-GB" sz="1400" dirty="0" err="1" smtClean="0">
                <a:solidFill>
                  <a:schemeClr val="tx1"/>
                </a:solidFill>
              </a:rPr>
              <a:t>déchets</a:t>
            </a:r>
            <a:r>
              <a:rPr lang="en-GB" sz="1400" dirty="0" smtClean="0">
                <a:solidFill>
                  <a:schemeClr val="tx1"/>
                </a:solidFill>
              </a:rPr>
              <a:t> </a:t>
            </a:r>
            <a:r>
              <a:rPr lang="en-GB" sz="1400" dirty="0" err="1" smtClean="0">
                <a:solidFill>
                  <a:schemeClr val="tx1"/>
                </a:solidFill>
              </a:rPr>
              <a:t>solides</a:t>
            </a:r>
            <a:r>
              <a:rPr lang="en-GB" sz="1400" dirty="0" smtClean="0">
                <a:solidFill>
                  <a:schemeClr val="tx1"/>
                </a:solidFill>
              </a:rPr>
              <a:t>.</a:t>
            </a:r>
            <a:endParaRPr lang="en-CA" sz="1400" dirty="0">
              <a:solidFill>
                <a:schemeClr val="tx1"/>
              </a:solidFill>
            </a:endParaRPr>
          </a:p>
        </p:txBody>
      </p:sp>
    </p:spTree>
    <p:extLst>
      <p:ext uri="{BB962C8B-B14F-4D97-AF65-F5344CB8AC3E}">
        <p14:creationId xmlns:p14="http://schemas.microsoft.com/office/powerpoint/2010/main" val="1900290802"/>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1077686" y="193339"/>
            <a:ext cx="10199914" cy="662163"/>
            <a:chOff x="838200" y="304800"/>
            <a:chExt cx="7620000" cy="777706"/>
          </a:xfrm>
        </p:grpSpPr>
        <p:sp>
          <p:nvSpPr>
            <p:cNvPr id="3" name="Rectangle 2"/>
            <p:cNvSpPr/>
            <p:nvPr/>
          </p:nvSpPr>
          <p:spPr>
            <a:xfrm>
              <a:off x="838200" y="304800"/>
              <a:ext cx="7620000" cy="381000"/>
            </a:xfrm>
            <a:prstGeom prst="rect">
              <a:avLst/>
            </a:prstGeom>
            <a:solidFill>
              <a:srgbClr val="3383CB"/>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bg1"/>
                  </a:solidFill>
                </a:rPr>
                <a:t>ECONOMIE</a:t>
              </a:r>
              <a:endParaRPr lang="en-US" dirty="0">
                <a:solidFill>
                  <a:schemeClr val="bg1"/>
                </a:solidFill>
              </a:endParaRPr>
            </a:p>
          </p:txBody>
        </p:sp>
        <p:sp>
          <p:nvSpPr>
            <p:cNvPr id="4" name="Rectangle 3"/>
            <p:cNvSpPr/>
            <p:nvPr/>
          </p:nvSpPr>
          <p:spPr>
            <a:xfrm>
              <a:off x="838200" y="756979"/>
              <a:ext cx="7620000" cy="325527"/>
            </a:xfrm>
            <a:prstGeom prst="rect">
              <a:avLst/>
            </a:prstGeom>
            <a:solidFill>
              <a:srgbClr val="65A2D9"/>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bg1"/>
                  </a:solidFill>
                </a:rPr>
                <a:t>Infrastructures – </a:t>
              </a:r>
              <a:r>
                <a:rPr lang="en-US" dirty="0" err="1" smtClean="0">
                  <a:solidFill>
                    <a:schemeClr val="bg1"/>
                  </a:solidFill>
                </a:rPr>
                <a:t>Indicateurs</a:t>
              </a:r>
              <a:r>
                <a:rPr lang="en-US" dirty="0" smtClean="0">
                  <a:solidFill>
                    <a:schemeClr val="bg1"/>
                  </a:solidFill>
                </a:rPr>
                <a:t> </a:t>
              </a:r>
              <a:r>
                <a:rPr lang="en-US" dirty="0" err="1" smtClean="0">
                  <a:solidFill>
                    <a:schemeClr val="bg1"/>
                  </a:solidFill>
                </a:rPr>
                <a:t>avancés</a:t>
              </a:r>
              <a:endParaRPr lang="en-US" dirty="0">
                <a:solidFill>
                  <a:schemeClr val="bg1"/>
                </a:solidFill>
              </a:endParaRPr>
            </a:p>
          </p:txBody>
        </p:sp>
      </p:grpSp>
      <p:sp>
        <p:nvSpPr>
          <p:cNvPr id="8" name="Rectangle 7"/>
          <p:cNvSpPr/>
          <p:nvPr/>
        </p:nvSpPr>
        <p:spPr>
          <a:xfrm>
            <a:off x="1102305" y="1189956"/>
            <a:ext cx="2507670" cy="1188720"/>
          </a:xfrm>
          <a:prstGeom prst="rect">
            <a:avLst/>
          </a:prstGeom>
          <a:solidFill>
            <a:schemeClr val="accent3">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1600" b="1" dirty="0" err="1" smtClean="0">
                <a:solidFill>
                  <a:schemeClr val="tx1"/>
                </a:solidFill>
              </a:rPr>
              <a:t>Commodité</a:t>
            </a:r>
            <a:r>
              <a:rPr lang="en-US" sz="1600" b="1" dirty="0" smtClean="0">
                <a:solidFill>
                  <a:schemeClr val="tx1"/>
                </a:solidFill>
              </a:rPr>
              <a:t> du </a:t>
            </a:r>
            <a:r>
              <a:rPr lang="en-US" sz="1600" b="1" dirty="0" err="1" smtClean="0">
                <a:solidFill>
                  <a:schemeClr val="tx1"/>
                </a:solidFill>
              </a:rPr>
              <a:t>réseau</a:t>
            </a:r>
            <a:r>
              <a:rPr lang="en-US" sz="1600" b="1" dirty="0" smtClean="0">
                <a:solidFill>
                  <a:schemeClr val="tx1"/>
                </a:solidFill>
              </a:rPr>
              <a:t> de transports publics</a:t>
            </a:r>
            <a:r>
              <a:rPr lang="en-US" sz="1400" dirty="0" smtClean="0">
                <a:solidFill>
                  <a:schemeClr val="tx1"/>
                </a:solidFill>
              </a:rPr>
              <a:t/>
            </a:r>
            <a:br>
              <a:rPr lang="en-US" sz="1400" dirty="0" smtClean="0">
                <a:solidFill>
                  <a:schemeClr val="tx1"/>
                </a:solidFill>
              </a:rPr>
            </a:br>
            <a:r>
              <a:rPr lang="en-GB" sz="1100" dirty="0" err="1" smtClean="0">
                <a:solidFill>
                  <a:schemeClr val="tx1"/>
                </a:solidFill>
              </a:rPr>
              <a:t>Pourcentage</a:t>
            </a:r>
            <a:r>
              <a:rPr lang="en-GB" sz="1100" dirty="0" smtClean="0">
                <a:solidFill>
                  <a:schemeClr val="tx1"/>
                </a:solidFill>
              </a:rPr>
              <a:t> de la population de la </a:t>
            </a:r>
            <a:r>
              <a:rPr lang="en-GB" sz="1100" dirty="0" err="1" smtClean="0">
                <a:solidFill>
                  <a:schemeClr val="tx1"/>
                </a:solidFill>
              </a:rPr>
              <a:t>ville</a:t>
            </a:r>
            <a:r>
              <a:rPr lang="en-GB" sz="1100" dirty="0" smtClean="0">
                <a:solidFill>
                  <a:schemeClr val="tx1"/>
                </a:solidFill>
              </a:rPr>
              <a:t> </a:t>
            </a:r>
            <a:r>
              <a:rPr lang="en-GB" sz="1100" dirty="0" err="1" smtClean="0">
                <a:solidFill>
                  <a:schemeClr val="tx1"/>
                </a:solidFill>
              </a:rPr>
              <a:t>ayant</a:t>
            </a:r>
            <a:r>
              <a:rPr lang="en-GB" sz="1100" dirty="0" smtClean="0">
                <a:solidFill>
                  <a:schemeClr val="tx1"/>
                </a:solidFill>
              </a:rPr>
              <a:t> </a:t>
            </a:r>
            <a:r>
              <a:rPr lang="en-GB" sz="1100" dirty="0" err="1" smtClean="0">
                <a:solidFill>
                  <a:schemeClr val="tx1"/>
                </a:solidFill>
              </a:rPr>
              <a:t>facilement</a:t>
            </a:r>
            <a:r>
              <a:rPr lang="en-GB" sz="1100" dirty="0" smtClean="0">
                <a:solidFill>
                  <a:schemeClr val="tx1"/>
                </a:solidFill>
              </a:rPr>
              <a:t> </a:t>
            </a:r>
            <a:r>
              <a:rPr lang="en-GB" sz="1100" dirty="0" err="1" smtClean="0">
                <a:solidFill>
                  <a:schemeClr val="tx1"/>
                </a:solidFill>
              </a:rPr>
              <a:t>accès</a:t>
            </a:r>
            <a:r>
              <a:rPr lang="en-GB" sz="1100" dirty="0" smtClean="0">
                <a:solidFill>
                  <a:schemeClr val="tx1"/>
                </a:solidFill>
              </a:rPr>
              <a:t> (</a:t>
            </a:r>
            <a:r>
              <a:rPr lang="en-GB" sz="1100" dirty="0" err="1" smtClean="0">
                <a:solidFill>
                  <a:schemeClr val="tx1"/>
                </a:solidFill>
              </a:rPr>
              <a:t>moins</a:t>
            </a:r>
            <a:r>
              <a:rPr lang="en-GB" sz="1100" dirty="0" smtClean="0">
                <a:solidFill>
                  <a:schemeClr val="tx1"/>
                </a:solidFill>
              </a:rPr>
              <a:t> </a:t>
            </a:r>
            <a:br>
              <a:rPr lang="en-GB" sz="1100" dirty="0" smtClean="0">
                <a:solidFill>
                  <a:schemeClr val="tx1"/>
                </a:solidFill>
              </a:rPr>
            </a:br>
            <a:r>
              <a:rPr lang="en-GB" sz="1100" dirty="0" smtClean="0">
                <a:solidFill>
                  <a:schemeClr val="tx1"/>
                </a:solidFill>
              </a:rPr>
              <a:t>de 0,5 km) aux transports publics.</a:t>
            </a:r>
            <a:endParaRPr lang="en-CA" sz="1100" dirty="0">
              <a:solidFill>
                <a:schemeClr val="tx1"/>
              </a:solidFill>
            </a:endParaRPr>
          </a:p>
          <a:p>
            <a:pPr algn="ctr"/>
            <a:endParaRPr lang="en-US" sz="1400" dirty="0">
              <a:solidFill>
                <a:schemeClr val="tx1"/>
              </a:solidFill>
            </a:endParaRPr>
          </a:p>
        </p:txBody>
      </p:sp>
      <p:sp>
        <p:nvSpPr>
          <p:cNvPr id="10" name="Rectangle 9"/>
          <p:cNvSpPr/>
          <p:nvPr/>
        </p:nvSpPr>
        <p:spPr>
          <a:xfrm>
            <a:off x="1102307" y="2547071"/>
            <a:ext cx="2507668" cy="1188720"/>
          </a:xfrm>
          <a:prstGeom prst="rect">
            <a:avLst/>
          </a:prstGeom>
          <a:solidFill>
            <a:schemeClr val="accent3">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1600" b="1" dirty="0" err="1" smtClean="0">
                <a:solidFill>
                  <a:schemeClr val="tx1"/>
                </a:solidFill>
              </a:rPr>
              <a:t>Utilisation</a:t>
            </a:r>
            <a:r>
              <a:rPr lang="en-US" sz="1600" b="1" dirty="0" smtClean="0">
                <a:solidFill>
                  <a:schemeClr val="tx1"/>
                </a:solidFill>
              </a:rPr>
              <a:t> de divers </a:t>
            </a:r>
            <a:r>
              <a:rPr lang="en-US" sz="1600" b="1" dirty="0" err="1" smtClean="0">
                <a:solidFill>
                  <a:schemeClr val="tx1"/>
                </a:solidFill>
              </a:rPr>
              <a:t>moyens</a:t>
            </a:r>
            <a:r>
              <a:rPr lang="en-US" sz="1600" b="1" dirty="0" smtClean="0">
                <a:solidFill>
                  <a:schemeClr val="tx1"/>
                </a:solidFill>
              </a:rPr>
              <a:t> de transport</a:t>
            </a:r>
          </a:p>
          <a:p>
            <a:pPr algn="ctr"/>
            <a:r>
              <a:rPr lang="en-GB" sz="1000" dirty="0" err="1" smtClean="0">
                <a:solidFill>
                  <a:schemeClr val="tx1"/>
                </a:solidFill>
              </a:rPr>
              <a:t>Pourcentage</a:t>
            </a:r>
            <a:r>
              <a:rPr lang="en-GB" sz="1000" dirty="0" smtClean="0">
                <a:solidFill>
                  <a:schemeClr val="tx1"/>
                </a:solidFill>
              </a:rPr>
              <a:t> de </a:t>
            </a:r>
            <a:r>
              <a:rPr lang="en-GB" sz="1000" dirty="0" err="1" smtClean="0">
                <a:solidFill>
                  <a:schemeClr val="tx1"/>
                </a:solidFill>
              </a:rPr>
              <a:t>personnes</a:t>
            </a:r>
            <a:r>
              <a:rPr lang="en-GB" sz="1000" dirty="0" smtClean="0">
                <a:solidFill>
                  <a:schemeClr val="tx1"/>
                </a:solidFill>
              </a:rPr>
              <a:t> </a:t>
            </a:r>
            <a:r>
              <a:rPr lang="en-GB" sz="1000" dirty="0" err="1" smtClean="0">
                <a:solidFill>
                  <a:schemeClr val="tx1"/>
                </a:solidFill>
              </a:rPr>
              <a:t>utilisant</a:t>
            </a:r>
            <a:r>
              <a:rPr lang="en-GB" sz="1000" dirty="0" smtClean="0">
                <a:solidFill>
                  <a:schemeClr val="tx1"/>
                </a:solidFill>
              </a:rPr>
              <a:t> divers </a:t>
            </a:r>
            <a:r>
              <a:rPr lang="en-GB" sz="1000" dirty="0" err="1" smtClean="0">
                <a:solidFill>
                  <a:schemeClr val="tx1"/>
                </a:solidFill>
              </a:rPr>
              <a:t>moyens</a:t>
            </a:r>
            <a:r>
              <a:rPr lang="en-GB" sz="1000" dirty="0" smtClean="0">
                <a:solidFill>
                  <a:schemeClr val="tx1"/>
                </a:solidFill>
              </a:rPr>
              <a:t> de transport pour se </a:t>
            </a:r>
            <a:r>
              <a:rPr lang="en-GB" sz="1000" dirty="0" err="1" smtClean="0">
                <a:solidFill>
                  <a:schemeClr val="tx1"/>
                </a:solidFill>
              </a:rPr>
              <a:t>rendre</a:t>
            </a:r>
            <a:r>
              <a:rPr lang="en-GB" sz="1000" dirty="0" smtClean="0">
                <a:solidFill>
                  <a:schemeClr val="tx1"/>
                </a:solidFill>
              </a:rPr>
              <a:t> au travail </a:t>
            </a:r>
            <a:r>
              <a:rPr lang="en-GB" sz="1000" dirty="0">
                <a:solidFill>
                  <a:schemeClr val="tx1"/>
                </a:solidFill>
              </a:rPr>
              <a:t> </a:t>
            </a:r>
            <a:r>
              <a:rPr lang="en-GB" sz="1000" dirty="0" smtClean="0">
                <a:solidFill>
                  <a:schemeClr val="tx1"/>
                </a:solidFill>
              </a:rPr>
              <a:t>(transports publics, </a:t>
            </a:r>
            <a:r>
              <a:rPr lang="en-GB" sz="1000" dirty="0" err="1" smtClean="0">
                <a:solidFill>
                  <a:schemeClr val="tx1"/>
                </a:solidFill>
              </a:rPr>
              <a:t>véhicules</a:t>
            </a:r>
            <a:r>
              <a:rPr lang="en-GB" sz="1000" dirty="0" smtClean="0">
                <a:solidFill>
                  <a:schemeClr val="tx1"/>
                </a:solidFill>
              </a:rPr>
              <a:t> </a:t>
            </a:r>
            <a:r>
              <a:rPr lang="en-GB" sz="1000" dirty="0" err="1" smtClean="0">
                <a:solidFill>
                  <a:schemeClr val="tx1"/>
                </a:solidFill>
              </a:rPr>
              <a:t>personnels</a:t>
            </a:r>
            <a:r>
              <a:rPr lang="en-GB" sz="1000" dirty="0" smtClean="0">
                <a:solidFill>
                  <a:schemeClr val="tx1"/>
                </a:solidFill>
              </a:rPr>
              <a:t>, </a:t>
            </a:r>
            <a:r>
              <a:rPr lang="en-GB" sz="1000" dirty="0" err="1" smtClean="0">
                <a:solidFill>
                  <a:schemeClr val="tx1"/>
                </a:solidFill>
              </a:rPr>
              <a:t>vélos</a:t>
            </a:r>
            <a:r>
              <a:rPr lang="en-GB" sz="1000" dirty="0" smtClean="0">
                <a:solidFill>
                  <a:schemeClr val="tx1"/>
                </a:solidFill>
              </a:rPr>
              <a:t>, </a:t>
            </a:r>
            <a:r>
              <a:rPr lang="en-GB" sz="1000" dirty="0" err="1" smtClean="0">
                <a:solidFill>
                  <a:schemeClr val="tx1"/>
                </a:solidFill>
              </a:rPr>
              <a:t>marche</a:t>
            </a:r>
            <a:r>
              <a:rPr lang="en-GB" sz="1000" dirty="0" smtClean="0">
                <a:solidFill>
                  <a:schemeClr val="tx1"/>
                </a:solidFill>
              </a:rPr>
              <a:t>, transport </a:t>
            </a:r>
            <a:r>
              <a:rPr lang="en-GB" sz="1000" dirty="0" err="1" smtClean="0">
                <a:solidFill>
                  <a:schemeClr val="tx1"/>
                </a:solidFill>
              </a:rPr>
              <a:t>adapté</a:t>
            </a:r>
            <a:r>
              <a:rPr lang="en-GB" sz="1000" dirty="0" smtClean="0">
                <a:solidFill>
                  <a:schemeClr val="tx1"/>
                </a:solidFill>
              </a:rPr>
              <a:t>)</a:t>
            </a:r>
            <a:endParaRPr lang="en-US" sz="1000" dirty="0">
              <a:solidFill>
                <a:schemeClr val="tx1"/>
              </a:solidFill>
            </a:endParaRPr>
          </a:p>
        </p:txBody>
      </p:sp>
      <p:sp>
        <p:nvSpPr>
          <p:cNvPr id="11" name="Rectangle 10"/>
          <p:cNvSpPr/>
          <p:nvPr/>
        </p:nvSpPr>
        <p:spPr>
          <a:xfrm>
            <a:off x="3761512" y="1189956"/>
            <a:ext cx="2515462" cy="1188720"/>
          </a:xfrm>
          <a:prstGeom prst="rect">
            <a:avLst/>
          </a:prstGeom>
          <a:solidFill>
            <a:schemeClr val="accent3">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1600" b="1" dirty="0" err="1" smtClean="0">
                <a:solidFill>
                  <a:schemeClr val="tx1"/>
                </a:solidFill>
              </a:rPr>
              <a:t>Bicyclettes</a:t>
            </a:r>
            <a:r>
              <a:rPr lang="en-US" sz="1600" b="1" dirty="0" smtClean="0">
                <a:solidFill>
                  <a:schemeClr val="tx1"/>
                </a:solidFill>
              </a:rPr>
              <a:t> </a:t>
            </a:r>
            <a:r>
              <a:rPr lang="en-US" sz="1600" b="1" dirty="0" err="1" smtClean="0">
                <a:solidFill>
                  <a:schemeClr val="tx1"/>
                </a:solidFill>
              </a:rPr>
              <a:t>partagées</a:t>
            </a:r>
            <a:r>
              <a:rPr lang="en-US" sz="1600" b="1" dirty="0" smtClean="0">
                <a:solidFill>
                  <a:schemeClr val="tx1"/>
                </a:solidFill>
              </a:rPr>
              <a:t> </a:t>
            </a:r>
            <a:endParaRPr lang="en-US" sz="1600" dirty="0" smtClean="0">
              <a:solidFill>
                <a:schemeClr val="tx1"/>
              </a:solidFill>
            </a:endParaRPr>
          </a:p>
          <a:p>
            <a:pPr algn="ctr"/>
            <a:r>
              <a:rPr lang="en-US" sz="1400" dirty="0" err="1" smtClean="0">
                <a:solidFill>
                  <a:schemeClr val="tx1"/>
                </a:solidFill>
              </a:rPr>
              <a:t>Nombre</a:t>
            </a:r>
            <a:r>
              <a:rPr lang="en-US" sz="1400" dirty="0" smtClean="0">
                <a:solidFill>
                  <a:schemeClr val="tx1"/>
                </a:solidFill>
              </a:rPr>
              <a:t> de </a:t>
            </a:r>
            <a:r>
              <a:rPr lang="en-US" sz="1400" dirty="0" err="1" smtClean="0">
                <a:solidFill>
                  <a:schemeClr val="tx1"/>
                </a:solidFill>
              </a:rPr>
              <a:t>bicyclettes</a:t>
            </a:r>
            <a:r>
              <a:rPr lang="en-US" sz="1400" dirty="0" smtClean="0">
                <a:solidFill>
                  <a:schemeClr val="tx1"/>
                </a:solidFill>
              </a:rPr>
              <a:t> </a:t>
            </a:r>
            <a:r>
              <a:rPr lang="en-US" sz="1400" dirty="0" err="1" smtClean="0">
                <a:solidFill>
                  <a:schemeClr val="tx1"/>
                </a:solidFill>
              </a:rPr>
              <a:t>partagées</a:t>
            </a:r>
            <a:r>
              <a:rPr lang="en-US" sz="1400" dirty="0" smtClean="0">
                <a:solidFill>
                  <a:schemeClr val="tx1"/>
                </a:solidFill>
              </a:rPr>
              <a:t> pour 100 </a:t>
            </a:r>
            <a:r>
              <a:rPr lang="en-US" sz="1400" dirty="0">
                <a:solidFill>
                  <a:schemeClr val="tx1"/>
                </a:solidFill>
              </a:rPr>
              <a:t>000 </a:t>
            </a:r>
            <a:r>
              <a:rPr lang="en-US" sz="1400" dirty="0" smtClean="0">
                <a:solidFill>
                  <a:schemeClr val="tx1"/>
                </a:solidFill>
              </a:rPr>
              <a:t>habitants.</a:t>
            </a:r>
            <a:endParaRPr lang="en-US" sz="1400" dirty="0">
              <a:solidFill>
                <a:schemeClr val="tx1"/>
              </a:solidFill>
            </a:endParaRPr>
          </a:p>
        </p:txBody>
      </p:sp>
      <p:sp>
        <p:nvSpPr>
          <p:cNvPr id="12" name="Rectangle 11"/>
          <p:cNvSpPr/>
          <p:nvPr/>
        </p:nvSpPr>
        <p:spPr>
          <a:xfrm>
            <a:off x="8759018" y="1177602"/>
            <a:ext cx="2523257" cy="1188720"/>
          </a:xfrm>
          <a:prstGeom prst="rect">
            <a:avLst/>
          </a:prstGeom>
          <a:solidFill>
            <a:schemeClr val="accent3">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CA" sz="1600" b="1" dirty="0" smtClean="0">
                <a:solidFill>
                  <a:schemeClr val="tx1"/>
                </a:solidFill>
              </a:rPr>
              <a:t>Infrastructures pour </a:t>
            </a:r>
            <a:br>
              <a:rPr lang="en-CA" sz="1600" b="1" dirty="0" smtClean="0">
                <a:solidFill>
                  <a:schemeClr val="tx1"/>
                </a:solidFill>
              </a:rPr>
            </a:br>
            <a:r>
              <a:rPr lang="en-CA" sz="1600" b="1" dirty="0" smtClean="0">
                <a:solidFill>
                  <a:schemeClr val="tx1"/>
                </a:solidFill>
              </a:rPr>
              <a:t>les </a:t>
            </a:r>
            <a:r>
              <a:rPr lang="en-CA" sz="1600" b="1" dirty="0" err="1" smtClean="0">
                <a:solidFill>
                  <a:schemeClr val="tx1"/>
                </a:solidFill>
              </a:rPr>
              <a:t>piétons</a:t>
            </a:r>
            <a:r>
              <a:rPr lang="en-CA" sz="1050" dirty="0">
                <a:solidFill>
                  <a:schemeClr val="tx1"/>
                </a:solidFill>
              </a:rPr>
              <a:t/>
            </a:r>
            <a:br>
              <a:rPr lang="en-CA" sz="1050" dirty="0">
                <a:solidFill>
                  <a:schemeClr val="tx1"/>
                </a:solidFill>
              </a:rPr>
            </a:br>
            <a:r>
              <a:rPr lang="en-US" sz="1400" dirty="0" err="1" smtClean="0">
                <a:solidFill>
                  <a:schemeClr val="tx1"/>
                </a:solidFill>
              </a:rPr>
              <a:t>Pourcentage</a:t>
            </a:r>
            <a:r>
              <a:rPr lang="en-US" sz="1400" dirty="0" smtClean="0">
                <a:solidFill>
                  <a:schemeClr val="tx1"/>
                </a:solidFill>
              </a:rPr>
              <a:t> de la </a:t>
            </a:r>
            <a:r>
              <a:rPr lang="en-US" sz="1400" dirty="0" err="1" smtClean="0">
                <a:solidFill>
                  <a:schemeClr val="tx1"/>
                </a:solidFill>
              </a:rPr>
              <a:t>superficie</a:t>
            </a:r>
            <a:r>
              <a:rPr lang="en-US" sz="1400" dirty="0" smtClean="0">
                <a:solidFill>
                  <a:schemeClr val="tx1"/>
                </a:solidFill>
              </a:rPr>
              <a:t> de la </a:t>
            </a:r>
            <a:r>
              <a:rPr lang="en-US" sz="1400" dirty="0" err="1" smtClean="0">
                <a:solidFill>
                  <a:schemeClr val="tx1"/>
                </a:solidFill>
              </a:rPr>
              <a:t>ville</a:t>
            </a:r>
            <a:r>
              <a:rPr lang="en-US" sz="1400" dirty="0" smtClean="0">
                <a:solidFill>
                  <a:schemeClr val="tx1"/>
                </a:solidFill>
              </a:rPr>
              <a:t> </a:t>
            </a:r>
            <a:r>
              <a:rPr lang="en-US" sz="1400" dirty="0" err="1" smtClean="0">
                <a:solidFill>
                  <a:schemeClr val="tx1"/>
                </a:solidFill>
              </a:rPr>
              <a:t>désignée</a:t>
            </a:r>
            <a:r>
              <a:rPr lang="en-US" sz="1400" dirty="0" smtClean="0">
                <a:solidFill>
                  <a:schemeClr val="tx1"/>
                </a:solidFill>
              </a:rPr>
              <a:t> </a:t>
            </a:r>
            <a:r>
              <a:rPr lang="en-US" sz="1400" dirty="0" err="1" smtClean="0">
                <a:solidFill>
                  <a:schemeClr val="tx1"/>
                </a:solidFill>
              </a:rPr>
              <a:t>comme</a:t>
            </a:r>
            <a:r>
              <a:rPr lang="en-US" sz="1400" dirty="0" smtClean="0">
                <a:solidFill>
                  <a:schemeClr val="tx1"/>
                </a:solidFill>
              </a:rPr>
              <a:t> </a:t>
            </a:r>
            <a:r>
              <a:rPr lang="en-US" sz="1400" dirty="0" err="1" smtClean="0">
                <a:solidFill>
                  <a:schemeClr val="tx1"/>
                </a:solidFill>
              </a:rPr>
              <a:t>espace</a:t>
            </a:r>
            <a:r>
              <a:rPr lang="en-US" sz="1400" dirty="0" smtClean="0">
                <a:solidFill>
                  <a:schemeClr val="tx1"/>
                </a:solidFill>
              </a:rPr>
              <a:t> </a:t>
            </a:r>
            <a:r>
              <a:rPr lang="en-US" sz="1400" dirty="0" err="1" smtClean="0">
                <a:solidFill>
                  <a:schemeClr val="tx1"/>
                </a:solidFill>
              </a:rPr>
              <a:t>piéton</a:t>
            </a:r>
            <a:r>
              <a:rPr lang="en-US" sz="1400" dirty="0" smtClean="0">
                <a:solidFill>
                  <a:schemeClr val="tx1"/>
                </a:solidFill>
              </a:rPr>
              <a:t>/sans </a:t>
            </a:r>
            <a:r>
              <a:rPr lang="en-US" sz="1400" dirty="0" err="1" smtClean="0">
                <a:solidFill>
                  <a:schemeClr val="tx1"/>
                </a:solidFill>
              </a:rPr>
              <a:t>voiture</a:t>
            </a:r>
            <a:r>
              <a:rPr lang="en-US" sz="1400" dirty="0" smtClean="0">
                <a:solidFill>
                  <a:schemeClr val="tx1"/>
                </a:solidFill>
              </a:rPr>
              <a:t>.</a:t>
            </a:r>
            <a:endParaRPr lang="en-US" sz="1400" dirty="0">
              <a:solidFill>
                <a:schemeClr val="tx1"/>
              </a:solidFill>
            </a:endParaRPr>
          </a:p>
        </p:txBody>
      </p:sp>
      <p:sp>
        <p:nvSpPr>
          <p:cNvPr id="13" name="Rectangle 12"/>
          <p:cNvSpPr/>
          <p:nvPr/>
        </p:nvSpPr>
        <p:spPr>
          <a:xfrm>
            <a:off x="8759018" y="2547071"/>
            <a:ext cx="2515461" cy="1188720"/>
          </a:xfrm>
          <a:prstGeom prst="rect">
            <a:avLst/>
          </a:prstGeom>
          <a:solidFill>
            <a:schemeClr val="accent3">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1400" b="1" dirty="0" err="1" smtClean="0">
                <a:solidFill>
                  <a:schemeClr val="tx1"/>
                </a:solidFill>
              </a:rPr>
              <a:t>Développement</a:t>
            </a:r>
            <a:r>
              <a:rPr lang="en-GB" sz="1400" b="1" dirty="0" smtClean="0">
                <a:solidFill>
                  <a:schemeClr val="tx1"/>
                </a:solidFill>
              </a:rPr>
              <a:t> </a:t>
            </a:r>
            <a:r>
              <a:rPr lang="en-GB" sz="1400" b="1" dirty="0" err="1" smtClean="0">
                <a:solidFill>
                  <a:schemeClr val="tx1"/>
                </a:solidFill>
              </a:rPr>
              <a:t>urbain</a:t>
            </a:r>
            <a:r>
              <a:rPr lang="en-GB" sz="1400" b="1" dirty="0" smtClean="0">
                <a:solidFill>
                  <a:schemeClr val="tx1"/>
                </a:solidFill>
              </a:rPr>
              <a:t> et </a:t>
            </a:r>
            <a:r>
              <a:rPr lang="en-GB" sz="1400" b="1" dirty="0" err="1" smtClean="0">
                <a:solidFill>
                  <a:schemeClr val="tx1"/>
                </a:solidFill>
              </a:rPr>
              <a:t>planification</a:t>
            </a:r>
            <a:r>
              <a:rPr lang="en-GB" sz="1400" b="1" dirty="0" smtClean="0">
                <a:solidFill>
                  <a:schemeClr val="tx1"/>
                </a:solidFill>
              </a:rPr>
              <a:t> </a:t>
            </a:r>
            <a:r>
              <a:rPr lang="en-GB" sz="1400" b="1" dirty="0" err="1" smtClean="0">
                <a:solidFill>
                  <a:schemeClr val="tx1"/>
                </a:solidFill>
              </a:rPr>
              <a:t>territoriale</a:t>
            </a:r>
            <a:r>
              <a:rPr lang="en-CA" sz="1400" b="1" dirty="0">
                <a:solidFill>
                  <a:schemeClr val="tx1"/>
                </a:solidFill>
              </a:rPr>
              <a:t/>
            </a:r>
            <a:br>
              <a:rPr lang="en-CA" sz="1400" b="1" dirty="0">
                <a:solidFill>
                  <a:schemeClr val="tx1"/>
                </a:solidFill>
              </a:rPr>
            </a:br>
            <a:r>
              <a:rPr lang="en-GB" sz="1100" dirty="0">
                <a:solidFill>
                  <a:schemeClr val="tx1"/>
                </a:solidFill>
              </a:rPr>
              <a:t>Existence </a:t>
            </a:r>
            <a:r>
              <a:rPr lang="en-GB" sz="1100" dirty="0" smtClean="0">
                <a:solidFill>
                  <a:schemeClr val="tx1"/>
                </a:solidFill>
              </a:rPr>
              <a:t>de </a:t>
            </a:r>
            <a:r>
              <a:rPr lang="en-GB" sz="1100" dirty="0" err="1" smtClean="0">
                <a:solidFill>
                  <a:schemeClr val="tx1"/>
                </a:solidFill>
              </a:rPr>
              <a:t>stratégies</a:t>
            </a:r>
            <a:r>
              <a:rPr lang="en-GB" sz="1100" dirty="0" smtClean="0">
                <a:solidFill>
                  <a:schemeClr val="tx1"/>
                </a:solidFill>
              </a:rPr>
              <a:t> </a:t>
            </a:r>
            <a:r>
              <a:rPr lang="en-GB" sz="1100" dirty="0" err="1" smtClean="0">
                <a:solidFill>
                  <a:schemeClr val="tx1"/>
                </a:solidFill>
              </a:rPr>
              <a:t>ou</a:t>
            </a:r>
            <a:r>
              <a:rPr lang="en-GB" sz="1100" dirty="0" smtClean="0">
                <a:solidFill>
                  <a:schemeClr val="tx1"/>
                </a:solidFill>
              </a:rPr>
              <a:t> de documents </a:t>
            </a:r>
            <a:r>
              <a:rPr lang="en-GB" sz="1100" dirty="0" err="1" smtClean="0">
                <a:solidFill>
                  <a:schemeClr val="tx1"/>
                </a:solidFill>
              </a:rPr>
              <a:t>concernant</a:t>
            </a:r>
            <a:r>
              <a:rPr lang="en-GB" sz="1100" dirty="0" smtClean="0">
                <a:solidFill>
                  <a:schemeClr val="tx1"/>
                </a:solidFill>
              </a:rPr>
              <a:t> le </a:t>
            </a:r>
            <a:r>
              <a:rPr lang="en-GB" sz="1100" dirty="0" err="1" smtClean="0">
                <a:solidFill>
                  <a:schemeClr val="tx1"/>
                </a:solidFill>
              </a:rPr>
              <a:t>développement</a:t>
            </a:r>
            <a:r>
              <a:rPr lang="en-GB" sz="1100" dirty="0" smtClean="0">
                <a:solidFill>
                  <a:schemeClr val="tx1"/>
                </a:solidFill>
              </a:rPr>
              <a:t> </a:t>
            </a:r>
            <a:r>
              <a:rPr lang="en-GB" sz="1100" dirty="0" err="1" smtClean="0">
                <a:solidFill>
                  <a:schemeClr val="tx1"/>
                </a:solidFill>
              </a:rPr>
              <a:t>urbain</a:t>
            </a:r>
            <a:r>
              <a:rPr lang="en-GB" sz="1100" dirty="0" smtClean="0">
                <a:solidFill>
                  <a:schemeClr val="tx1"/>
                </a:solidFill>
              </a:rPr>
              <a:t> </a:t>
            </a:r>
            <a:br>
              <a:rPr lang="en-GB" sz="1100" dirty="0" smtClean="0">
                <a:solidFill>
                  <a:schemeClr val="tx1"/>
                </a:solidFill>
              </a:rPr>
            </a:br>
            <a:r>
              <a:rPr lang="en-GB" sz="1100" dirty="0" smtClean="0">
                <a:solidFill>
                  <a:schemeClr val="tx1"/>
                </a:solidFill>
              </a:rPr>
              <a:t>et la </a:t>
            </a:r>
            <a:r>
              <a:rPr lang="en-GB" sz="1100" dirty="0" err="1" smtClean="0">
                <a:solidFill>
                  <a:schemeClr val="tx1"/>
                </a:solidFill>
              </a:rPr>
              <a:t>planification</a:t>
            </a:r>
            <a:r>
              <a:rPr lang="en-GB" sz="1100" dirty="0" smtClean="0">
                <a:solidFill>
                  <a:schemeClr val="tx1"/>
                </a:solidFill>
              </a:rPr>
              <a:t> </a:t>
            </a:r>
            <a:r>
              <a:rPr lang="en-GB" sz="1100" dirty="0" err="1" smtClean="0">
                <a:solidFill>
                  <a:schemeClr val="tx1"/>
                </a:solidFill>
              </a:rPr>
              <a:t>territoriale</a:t>
            </a:r>
            <a:r>
              <a:rPr lang="en-GB" sz="1100" dirty="0" smtClean="0">
                <a:solidFill>
                  <a:schemeClr val="tx1"/>
                </a:solidFill>
              </a:rPr>
              <a:t> </a:t>
            </a:r>
            <a:br>
              <a:rPr lang="en-GB" sz="1100" dirty="0" smtClean="0">
                <a:solidFill>
                  <a:schemeClr val="tx1"/>
                </a:solidFill>
              </a:rPr>
            </a:br>
            <a:r>
              <a:rPr lang="en-GB" sz="1100" dirty="0" smtClean="0">
                <a:solidFill>
                  <a:schemeClr val="tx1"/>
                </a:solidFill>
              </a:rPr>
              <a:t>au </a:t>
            </a:r>
            <a:r>
              <a:rPr lang="en-GB" sz="1100" dirty="0" err="1" smtClean="0">
                <a:solidFill>
                  <a:schemeClr val="tx1"/>
                </a:solidFill>
              </a:rPr>
              <a:t>niveau</a:t>
            </a:r>
            <a:r>
              <a:rPr lang="en-GB" sz="1100" dirty="0" smtClean="0">
                <a:solidFill>
                  <a:schemeClr val="tx1"/>
                </a:solidFill>
              </a:rPr>
              <a:t> de la </a:t>
            </a:r>
            <a:r>
              <a:rPr lang="en-GB" sz="1100" dirty="0" err="1" smtClean="0">
                <a:solidFill>
                  <a:schemeClr val="tx1"/>
                </a:solidFill>
              </a:rPr>
              <a:t>ville</a:t>
            </a:r>
            <a:endParaRPr lang="en-US" sz="1100" dirty="0">
              <a:solidFill>
                <a:schemeClr val="tx1"/>
              </a:solidFill>
            </a:endParaRPr>
          </a:p>
        </p:txBody>
      </p:sp>
      <p:sp>
        <p:nvSpPr>
          <p:cNvPr id="16" name="Rectangle 15"/>
          <p:cNvSpPr/>
          <p:nvPr/>
        </p:nvSpPr>
        <p:spPr>
          <a:xfrm>
            <a:off x="6420716" y="1177602"/>
            <a:ext cx="2194560" cy="1188720"/>
          </a:xfrm>
          <a:prstGeom prst="rect">
            <a:avLst/>
          </a:prstGeom>
          <a:solidFill>
            <a:schemeClr val="accent3">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CA" sz="1600" b="1" dirty="0" err="1" smtClean="0">
                <a:solidFill>
                  <a:schemeClr val="tx1"/>
                </a:solidFill>
              </a:rPr>
              <a:t>Durabilité</a:t>
            </a:r>
            <a:r>
              <a:rPr lang="en-CA" sz="1600" b="1" dirty="0" smtClean="0">
                <a:solidFill>
                  <a:schemeClr val="tx1"/>
                </a:solidFill>
              </a:rPr>
              <a:t> des </a:t>
            </a:r>
            <a:r>
              <a:rPr lang="en-CA" sz="1600" b="1" dirty="0" err="1" smtClean="0">
                <a:solidFill>
                  <a:schemeClr val="tx1"/>
                </a:solidFill>
              </a:rPr>
              <a:t>bâtiments</a:t>
            </a:r>
            <a:r>
              <a:rPr lang="en-CA" sz="1600" b="1" dirty="0" smtClean="0">
                <a:solidFill>
                  <a:schemeClr val="tx1"/>
                </a:solidFill>
              </a:rPr>
              <a:t> publics </a:t>
            </a:r>
            <a:r>
              <a:rPr lang="en-CA" sz="1200" b="1" dirty="0">
                <a:solidFill>
                  <a:schemeClr val="tx1"/>
                </a:solidFill>
              </a:rPr>
              <a:t/>
            </a:r>
            <a:br>
              <a:rPr lang="en-CA" sz="1200" b="1" dirty="0">
                <a:solidFill>
                  <a:schemeClr val="tx1"/>
                </a:solidFill>
              </a:rPr>
            </a:br>
            <a:r>
              <a:rPr lang="en-GB" sz="1000" dirty="0" err="1" smtClean="0">
                <a:solidFill>
                  <a:schemeClr val="tx1"/>
                </a:solidFill>
              </a:rPr>
              <a:t>Pourcentage</a:t>
            </a:r>
            <a:r>
              <a:rPr lang="en-GB" sz="1000" dirty="0" smtClean="0">
                <a:solidFill>
                  <a:schemeClr val="tx1"/>
                </a:solidFill>
              </a:rPr>
              <a:t> de la </a:t>
            </a:r>
            <a:r>
              <a:rPr lang="en-GB" sz="1000" dirty="0" err="1" smtClean="0">
                <a:solidFill>
                  <a:schemeClr val="tx1"/>
                </a:solidFill>
              </a:rPr>
              <a:t>superficie</a:t>
            </a:r>
            <a:r>
              <a:rPr lang="en-GB" sz="1000" dirty="0" smtClean="0">
                <a:solidFill>
                  <a:schemeClr val="tx1"/>
                </a:solidFill>
              </a:rPr>
              <a:t> des </a:t>
            </a:r>
            <a:r>
              <a:rPr lang="en-GB" sz="1000" dirty="0" err="1" smtClean="0">
                <a:solidFill>
                  <a:schemeClr val="tx1"/>
                </a:solidFill>
              </a:rPr>
              <a:t>bâtiments</a:t>
            </a:r>
            <a:r>
              <a:rPr lang="en-GB" sz="1000" dirty="0" smtClean="0">
                <a:solidFill>
                  <a:schemeClr val="tx1"/>
                </a:solidFill>
              </a:rPr>
              <a:t> publics </a:t>
            </a:r>
            <a:r>
              <a:rPr lang="en-GB" sz="1000" dirty="0" err="1" smtClean="0">
                <a:solidFill>
                  <a:schemeClr val="tx1"/>
                </a:solidFill>
              </a:rPr>
              <a:t>disposant</a:t>
            </a:r>
            <a:r>
              <a:rPr lang="en-GB" sz="1000" dirty="0" smtClean="0">
                <a:solidFill>
                  <a:schemeClr val="tx1"/>
                </a:solidFill>
              </a:rPr>
              <a:t> </a:t>
            </a:r>
            <a:r>
              <a:rPr lang="en-GB" sz="1000" dirty="0" err="1" smtClean="0">
                <a:solidFill>
                  <a:schemeClr val="tx1"/>
                </a:solidFill>
              </a:rPr>
              <a:t>d'attestations</a:t>
            </a:r>
            <a:r>
              <a:rPr lang="en-GB" sz="1000" dirty="0" smtClean="0">
                <a:solidFill>
                  <a:schemeClr val="tx1"/>
                </a:solidFill>
              </a:rPr>
              <a:t> de </a:t>
            </a:r>
            <a:r>
              <a:rPr lang="en-GB" sz="1000" dirty="0" err="1" smtClean="0">
                <a:solidFill>
                  <a:schemeClr val="tx1"/>
                </a:solidFill>
              </a:rPr>
              <a:t>durabilité</a:t>
            </a:r>
            <a:r>
              <a:rPr lang="en-GB" sz="1000" dirty="0" smtClean="0">
                <a:solidFill>
                  <a:schemeClr val="tx1"/>
                </a:solidFill>
              </a:rPr>
              <a:t> </a:t>
            </a:r>
            <a:r>
              <a:rPr lang="en-GB" sz="1000" dirty="0" err="1" smtClean="0">
                <a:solidFill>
                  <a:schemeClr val="tx1"/>
                </a:solidFill>
              </a:rPr>
              <a:t>reconnues</a:t>
            </a:r>
            <a:r>
              <a:rPr lang="en-GB" sz="1000" dirty="0" smtClean="0">
                <a:solidFill>
                  <a:schemeClr val="tx1"/>
                </a:solidFill>
              </a:rPr>
              <a:t> pour le </a:t>
            </a:r>
            <a:r>
              <a:rPr lang="en-GB" sz="1000" dirty="0" err="1" smtClean="0">
                <a:solidFill>
                  <a:schemeClr val="tx1"/>
                </a:solidFill>
              </a:rPr>
              <a:t>fonctionnement</a:t>
            </a:r>
            <a:r>
              <a:rPr lang="en-GB" sz="1000" dirty="0" smtClean="0">
                <a:solidFill>
                  <a:schemeClr val="tx1"/>
                </a:solidFill>
              </a:rPr>
              <a:t> courant</a:t>
            </a:r>
            <a:r>
              <a:rPr lang="en-GB" sz="1400" dirty="0" smtClean="0">
                <a:solidFill>
                  <a:schemeClr val="tx1"/>
                </a:solidFill>
              </a:rPr>
              <a:t>. </a:t>
            </a:r>
            <a:endParaRPr lang="en-CA" sz="1400" dirty="0">
              <a:solidFill>
                <a:schemeClr val="tx1"/>
              </a:solidFill>
            </a:endParaRPr>
          </a:p>
          <a:p>
            <a:pPr algn="ctr"/>
            <a:endParaRPr lang="en-US" sz="1400" dirty="0">
              <a:solidFill>
                <a:schemeClr val="tx1"/>
              </a:solidFill>
            </a:endParaRPr>
          </a:p>
        </p:txBody>
      </p:sp>
      <p:sp>
        <p:nvSpPr>
          <p:cNvPr id="21" name="Rectangle 20"/>
          <p:cNvSpPr/>
          <p:nvPr/>
        </p:nvSpPr>
        <p:spPr>
          <a:xfrm>
            <a:off x="3761510" y="2547071"/>
            <a:ext cx="2515464" cy="1188720"/>
          </a:xfrm>
          <a:prstGeom prst="rect">
            <a:avLst/>
          </a:prstGeom>
          <a:solidFill>
            <a:schemeClr val="accent3">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1600" b="1" dirty="0" err="1" smtClean="0">
                <a:solidFill>
                  <a:schemeClr val="tx1"/>
                </a:solidFill>
              </a:rPr>
              <a:t>Véhicules</a:t>
            </a:r>
            <a:r>
              <a:rPr lang="en-US" sz="1600" b="1" dirty="0" smtClean="0">
                <a:solidFill>
                  <a:schemeClr val="tx1"/>
                </a:solidFill>
              </a:rPr>
              <a:t> </a:t>
            </a:r>
            <a:r>
              <a:rPr lang="en-US" sz="1600" b="1" dirty="0" err="1" smtClean="0">
                <a:solidFill>
                  <a:schemeClr val="tx1"/>
                </a:solidFill>
              </a:rPr>
              <a:t>partagés</a:t>
            </a:r>
            <a:r>
              <a:rPr lang="en-US" sz="1600" b="1" dirty="0" smtClean="0">
                <a:solidFill>
                  <a:schemeClr val="tx1"/>
                </a:solidFill>
              </a:rPr>
              <a:t> </a:t>
            </a:r>
            <a:endParaRPr lang="en-US" sz="1600" dirty="0" smtClean="0">
              <a:solidFill>
                <a:schemeClr val="tx1"/>
              </a:solidFill>
            </a:endParaRPr>
          </a:p>
          <a:p>
            <a:pPr algn="ctr"/>
            <a:r>
              <a:rPr lang="en-US" sz="1400" dirty="0" err="1" smtClean="0">
                <a:solidFill>
                  <a:schemeClr val="tx1"/>
                </a:solidFill>
              </a:rPr>
              <a:t>Nombre</a:t>
            </a:r>
            <a:r>
              <a:rPr lang="en-US" sz="1400" dirty="0" smtClean="0">
                <a:solidFill>
                  <a:schemeClr val="tx1"/>
                </a:solidFill>
              </a:rPr>
              <a:t> de </a:t>
            </a:r>
            <a:r>
              <a:rPr lang="en-US" sz="1400" dirty="0" err="1" smtClean="0">
                <a:solidFill>
                  <a:schemeClr val="tx1"/>
                </a:solidFill>
              </a:rPr>
              <a:t>véhicules</a:t>
            </a:r>
            <a:r>
              <a:rPr lang="en-US" sz="1400" dirty="0" smtClean="0">
                <a:solidFill>
                  <a:schemeClr val="tx1"/>
                </a:solidFill>
              </a:rPr>
              <a:t> </a:t>
            </a:r>
            <a:r>
              <a:rPr lang="en-US" sz="1400" dirty="0" err="1" smtClean="0">
                <a:solidFill>
                  <a:schemeClr val="tx1"/>
                </a:solidFill>
              </a:rPr>
              <a:t>partagés</a:t>
            </a:r>
            <a:r>
              <a:rPr lang="en-US" sz="1400" dirty="0" smtClean="0">
                <a:solidFill>
                  <a:schemeClr val="tx1"/>
                </a:solidFill>
              </a:rPr>
              <a:t> pour 100 </a:t>
            </a:r>
            <a:r>
              <a:rPr lang="en-US" sz="1400" dirty="0">
                <a:solidFill>
                  <a:schemeClr val="tx1"/>
                </a:solidFill>
              </a:rPr>
              <a:t>000 </a:t>
            </a:r>
            <a:r>
              <a:rPr lang="en-US" sz="1400" dirty="0" smtClean="0">
                <a:solidFill>
                  <a:schemeClr val="tx1"/>
                </a:solidFill>
              </a:rPr>
              <a:t>habitants.</a:t>
            </a:r>
            <a:endParaRPr lang="en-US" sz="1400" dirty="0">
              <a:solidFill>
                <a:schemeClr val="tx1"/>
              </a:solidFill>
            </a:endParaRPr>
          </a:p>
        </p:txBody>
      </p:sp>
      <p:sp>
        <p:nvSpPr>
          <p:cNvPr id="22" name="Rectangle 21"/>
          <p:cNvSpPr/>
          <p:nvPr/>
        </p:nvSpPr>
        <p:spPr>
          <a:xfrm>
            <a:off x="3761509" y="3904188"/>
            <a:ext cx="2515465" cy="1188720"/>
          </a:xfrm>
          <a:prstGeom prst="rect">
            <a:avLst/>
          </a:prstGeom>
          <a:solidFill>
            <a:schemeClr val="accent3">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1600" b="1" dirty="0" err="1" smtClean="0">
                <a:solidFill>
                  <a:schemeClr val="tx1"/>
                </a:solidFill>
              </a:rPr>
              <a:t>Véhicules</a:t>
            </a:r>
            <a:r>
              <a:rPr lang="en-GB" sz="1600" b="1" dirty="0" smtClean="0">
                <a:solidFill>
                  <a:schemeClr val="tx1"/>
                </a:solidFill>
              </a:rPr>
              <a:t> de </a:t>
            </a:r>
            <a:r>
              <a:rPr lang="en-GB" sz="1600" b="1" dirty="0" err="1" smtClean="0">
                <a:solidFill>
                  <a:schemeClr val="tx1"/>
                </a:solidFill>
              </a:rPr>
              <a:t>tourisme</a:t>
            </a:r>
            <a:r>
              <a:rPr lang="en-GB" sz="1600" b="1" dirty="0" smtClean="0">
                <a:solidFill>
                  <a:schemeClr val="tx1"/>
                </a:solidFill>
              </a:rPr>
              <a:t> à </a:t>
            </a:r>
            <a:r>
              <a:rPr lang="en-GB" sz="1600" b="1" dirty="0" err="1" smtClean="0">
                <a:solidFill>
                  <a:schemeClr val="tx1"/>
                </a:solidFill>
              </a:rPr>
              <a:t>faible</a:t>
            </a:r>
            <a:r>
              <a:rPr lang="en-GB" sz="1600" b="1" dirty="0" smtClean="0">
                <a:solidFill>
                  <a:schemeClr val="tx1"/>
                </a:solidFill>
              </a:rPr>
              <a:t> </a:t>
            </a:r>
            <a:r>
              <a:rPr lang="en-GB" sz="1600" b="1" dirty="0" err="1" smtClean="0">
                <a:solidFill>
                  <a:schemeClr val="tx1"/>
                </a:solidFill>
              </a:rPr>
              <a:t>émission</a:t>
            </a:r>
            <a:r>
              <a:rPr lang="en-GB" sz="1600" b="1" dirty="0" smtClean="0">
                <a:solidFill>
                  <a:schemeClr val="tx1"/>
                </a:solidFill>
              </a:rPr>
              <a:t> de </a:t>
            </a:r>
            <a:r>
              <a:rPr lang="en-GB" sz="1600" b="1" dirty="0" err="1" smtClean="0">
                <a:solidFill>
                  <a:schemeClr val="tx1"/>
                </a:solidFill>
              </a:rPr>
              <a:t>carbone</a:t>
            </a:r>
            <a:endParaRPr lang="en-GB" sz="1600" b="1" dirty="0" smtClean="0">
              <a:solidFill>
                <a:schemeClr val="tx1"/>
              </a:solidFill>
            </a:endParaRPr>
          </a:p>
          <a:p>
            <a:pPr algn="ctr"/>
            <a:r>
              <a:rPr lang="en-US" sz="1400" dirty="0" err="1" smtClean="0">
                <a:solidFill>
                  <a:schemeClr val="tx1"/>
                </a:solidFill>
              </a:rPr>
              <a:t>Pourcentage</a:t>
            </a:r>
            <a:r>
              <a:rPr lang="en-US" sz="1400" dirty="0" smtClean="0">
                <a:solidFill>
                  <a:schemeClr val="tx1"/>
                </a:solidFill>
              </a:rPr>
              <a:t> de </a:t>
            </a:r>
            <a:r>
              <a:rPr lang="en-US" sz="1400" dirty="0" err="1" smtClean="0">
                <a:solidFill>
                  <a:schemeClr val="tx1"/>
                </a:solidFill>
              </a:rPr>
              <a:t>véhicules</a:t>
            </a:r>
            <a:r>
              <a:rPr lang="en-US" sz="1400" dirty="0" smtClean="0">
                <a:solidFill>
                  <a:schemeClr val="tx1"/>
                </a:solidFill>
              </a:rPr>
              <a:t> de </a:t>
            </a:r>
            <a:r>
              <a:rPr lang="en-US" sz="1400" dirty="0" err="1" smtClean="0">
                <a:solidFill>
                  <a:schemeClr val="tx1"/>
                </a:solidFill>
              </a:rPr>
              <a:t>tourisme</a:t>
            </a:r>
            <a:r>
              <a:rPr lang="en-US" sz="1400" dirty="0" smtClean="0">
                <a:solidFill>
                  <a:schemeClr val="tx1"/>
                </a:solidFill>
              </a:rPr>
              <a:t> à </a:t>
            </a:r>
            <a:r>
              <a:rPr lang="en-US" sz="1400" dirty="0" err="1" smtClean="0">
                <a:solidFill>
                  <a:schemeClr val="tx1"/>
                </a:solidFill>
              </a:rPr>
              <a:t>faible</a:t>
            </a:r>
            <a:r>
              <a:rPr lang="en-US" sz="1400" dirty="0" smtClean="0">
                <a:solidFill>
                  <a:schemeClr val="tx1"/>
                </a:solidFill>
              </a:rPr>
              <a:t> </a:t>
            </a:r>
            <a:r>
              <a:rPr lang="en-US" sz="1400" dirty="0" err="1" smtClean="0">
                <a:solidFill>
                  <a:schemeClr val="tx1"/>
                </a:solidFill>
              </a:rPr>
              <a:t>émission</a:t>
            </a:r>
            <a:r>
              <a:rPr lang="en-US" sz="1400" dirty="0" smtClean="0">
                <a:solidFill>
                  <a:schemeClr val="tx1"/>
                </a:solidFill>
              </a:rPr>
              <a:t> de </a:t>
            </a:r>
            <a:r>
              <a:rPr lang="en-US" sz="1400" dirty="0" err="1" smtClean="0">
                <a:solidFill>
                  <a:schemeClr val="tx1"/>
                </a:solidFill>
              </a:rPr>
              <a:t>carbone</a:t>
            </a:r>
            <a:r>
              <a:rPr lang="en-US" sz="1400" dirty="0" smtClean="0">
                <a:solidFill>
                  <a:schemeClr val="tx1"/>
                </a:solidFill>
              </a:rPr>
              <a:t>.</a:t>
            </a:r>
            <a:endParaRPr lang="en-US" sz="1400" dirty="0">
              <a:solidFill>
                <a:schemeClr val="tx1"/>
              </a:solidFill>
            </a:endParaRPr>
          </a:p>
        </p:txBody>
      </p:sp>
      <p:sp>
        <p:nvSpPr>
          <p:cNvPr id="14" name="Rectangle 13"/>
          <p:cNvSpPr/>
          <p:nvPr/>
        </p:nvSpPr>
        <p:spPr>
          <a:xfrm>
            <a:off x="1102307" y="3904188"/>
            <a:ext cx="2507668" cy="1188720"/>
          </a:xfrm>
          <a:prstGeom prst="rect">
            <a:avLst/>
          </a:prstGeom>
          <a:solidFill>
            <a:schemeClr val="accent3">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1600" b="1" dirty="0" err="1" smtClean="0">
                <a:solidFill>
                  <a:schemeClr val="tx1"/>
                </a:solidFill>
              </a:rPr>
              <a:t>Indice</a:t>
            </a:r>
            <a:r>
              <a:rPr lang="en-GB" sz="1600" b="1" dirty="0" smtClean="0">
                <a:solidFill>
                  <a:schemeClr val="tx1"/>
                </a:solidFill>
              </a:rPr>
              <a:t> de temps de </a:t>
            </a:r>
            <a:r>
              <a:rPr lang="en-GB" sz="1600" b="1" dirty="0" err="1" smtClean="0">
                <a:solidFill>
                  <a:schemeClr val="tx1"/>
                </a:solidFill>
              </a:rPr>
              <a:t>trajet</a:t>
            </a:r>
            <a:endParaRPr lang="en-GB" sz="1600" b="1" dirty="0" smtClean="0">
              <a:solidFill>
                <a:schemeClr val="tx1"/>
              </a:solidFill>
            </a:endParaRPr>
          </a:p>
          <a:p>
            <a:pPr algn="ctr"/>
            <a:r>
              <a:rPr lang="en-GB" sz="1300" dirty="0" smtClean="0">
                <a:solidFill>
                  <a:schemeClr val="tx1"/>
                </a:solidFill>
              </a:rPr>
              <a:t>Rapport entre le temps de </a:t>
            </a:r>
            <a:r>
              <a:rPr lang="en-GB" sz="1300" dirty="0" err="1" smtClean="0">
                <a:solidFill>
                  <a:schemeClr val="tx1"/>
                </a:solidFill>
              </a:rPr>
              <a:t>trajet</a:t>
            </a:r>
            <a:r>
              <a:rPr lang="en-GB" sz="1300" dirty="0" smtClean="0">
                <a:solidFill>
                  <a:schemeClr val="tx1"/>
                </a:solidFill>
              </a:rPr>
              <a:t> pendant les </a:t>
            </a:r>
            <a:r>
              <a:rPr lang="en-GB" sz="1300" dirty="0" err="1" smtClean="0">
                <a:solidFill>
                  <a:schemeClr val="tx1"/>
                </a:solidFill>
              </a:rPr>
              <a:t>périodes</a:t>
            </a:r>
            <a:r>
              <a:rPr lang="en-GB" sz="1300" dirty="0" smtClean="0">
                <a:solidFill>
                  <a:schemeClr val="tx1"/>
                </a:solidFill>
              </a:rPr>
              <a:t> de pointe et le temps de </a:t>
            </a:r>
            <a:r>
              <a:rPr lang="en-GB" sz="1300" dirty="0" err="1" smtClean="0">
                <a:solidFill>
                  <a:schemeClr val="tx1"/>
                </a:solidFill>
              </a:rPr>
              <a:t>trajet</a:t>
            </a:r>
            <a:r>
              <a:rPr lang="en-GB" sz="1300" dirty="0" smtClean="0">
                <a:solidFill>
                  <a:schemeClr val="tx1"/>
                </a:solidFill>
              </a:rPr>
              <a:t> pendant les </a:t>
            </a:r>
            <a:r>
              <a:rPr lang="en-GB" sz="1300" dirty="0" err="1" smtClean="0">
                <a:solidFill>
                  <a:schemeClr val="tx1"/>
                </a:solidFill>
              </a:rPr>
              <a:t>périodes</a:t>
            </a:r>
            <a:r>
              <a:rPr lang="en-GB" sz="1300" dirty="0" smtClean="0">
                <a:solidFill>
                  <a:schemeClr val="tx1"/>
                </a:solidFill>
              </a:rPr>
              <a:t> </a:t>
            </a:r>
            <a:r>
              <a:rPr lang="en-GB" sz="1300" dirty="0" err="1" smtClean="0">
                <a:solidFill>
                  <a:schemeClr val="tx1"/>
                </a:solidFill>
              </a:rPr>
              <a:t>peu</a:t>
            </a:r>
            <a:r>
              <a:rPr lang="en-GB" sz="1300" dirty="0" smtClean="0">
                <a:solidFill>
                  <a:schemeClr val="tx1"/>
                </a:solidFill>
              </a:rPr>
              <a:t> </a:t>
            </a:r>
            <a:r>
              <a:rPr lang="en-GB" sz="1300" dirty="0" err="1" smtClean="0">
                <a:solidFill>
                  <a:schemeClr val="tx1"/>
                </a:solidFill>
              </a:rPr>
              <a:t>chargées</a:t>
            </a:r>
            <a:r>
              <a:rPr lang="en-GB" sz="1300" dirty="0" smtClean="0">
                <a:solidFill>
                  <a:schemeClr val="tx1"/>
                </a:solidFill>
              </a:rPr>
              <a:t>.</a:t>
            </a:r>
            <a:endParaRPr lang="en-CA" sz="1300" dirty="0">
              <a:solidFill>
                <a:schemeClr val="tx1"/>
              </a:solidFill>
            </a:endParaRPr>
          </a:p>
        </p:txBody>
      </p:sp>
      <p:sp>
        <p:nvSpPr>
          <p:cNvPr id="15" name="Rectangle 14"/>
          <p:cNvSpPr/>
          <p:nvPr/>
        </p:nvSpPr>
        <p:spPr>
          <a:xfrm>
            <a:off x="6420716" y="2547070"/>
            <a:ext cx="2194560" cy="1188721"/>
          </a:xfrm>
          <a:prstGeom prst="rect">
            <a:avLst/>
          </a:prstGeom>
          <a:solidFill>
            <a:schemeClr val="accent3">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CA" sz="1200" b="1" dirty="0" err="1" smtClean="0">
                <a:solidFill>
                  <a:schemeClr val="tx1"/>
                </a:solidFill>
              </a:rPr>
              <a:t>Systèmes</a:t>
            </a:r>
            <a:r>
              <a:rPr lang="en-CA" sz="1200" b="1" dirty="0" smtClean="0">
                <a:solidFill>
                  <a:schemeClr val="tx1"/>
                </a:solidFill>
              </a:rPr>
              <a:t> de </a:t>
            </a:r>
            <a:r>
              <a:rPr lang="en-CA" sz="1200" b="1" dirty="0" err="1" smtClean="0">
                <a:solidFill>
                  <a:schemeClr val="tx1"/>
                </a:solidFill>
              </a:rPr>
              <a:t>gestion</a:t>
            </a:r>
            <a:r>
              <a:rPr lang="en-CA" sz="1200" b="1" dirty="0" smtClean="0">
                <a:solidFill>
                  <a:schemeClr val="tx1"/>
                </a:solidFill>
              </a:rPr>
              <a:t> </a:t>
            </a:r>
            <a:r>
              <a:rPr lang="en-CA" sz="1200" b="1" dirty="0" err="1" smtClean="0">
                <a:solidFill>
                  <a:schemeClr val="tx1"/>
                </a:solidFill>
              </a:rPr>
              <a:t>intégrés</a:t>
            </a:r>
            <a:r>
              <a:rPr lang="en-CA" sz="1200" b="1" dirty="0" smtClean="0">
                <a:solidFill>
                  <a:schemeClr val="tx1"/>
                </a:solidFill>
              </a:rPr>
              <a:t> </a:t>
            </a:r>
            <a:r>
              <a:rPr lang="en-CA" sz="1200" b="1" dirty="0" err="1" smtClean="0">
                <a:solidFill>
                  <a:schemeClr val="tx1"/>
                </a:solidFill>
              </a:rPr>
              <a:t>dans</a:t>
            </a:r>
            <a:r>
              <a:rPr lang="en-CA" sz="1200" b="1" dirty="0" smtClean="0">
                <a:solidFill>
                  <a:schemeClr val="tx1"/>
                </a:solidFill>
              </a:rPr>
              <a:t> les </a:t>
            </a:r>
            <a:r>
              <a:rPr lang="en-CA" sz="1200" b="1" dirty="0" err="1" smtClean="0">
                <a:solidFill>
                  <a:schemeClr val="tx1"/>
                </a:solidFill>
              </a:rPr>
              <a:t>bâtiments</a:t>
            </a:r>
            <a:r>
              <a:rPr lang="en-CA" sz="1200" b="1" dirty="0" smtClean="0">
                <a:solidFill>
                  <a:schemeClr val="tx1"/>
                </a:solidFill>
              </a:rPr>
              <a:t> publics </a:t>
            </a:r>
            <a:r>
              <a:rPr lang="en-CA" sz="1200" b="1" dirty="0">
                <a:solidFill>
                  <a:schemeClr val="tx1"/>
                </a:solidFill>
              </a:rPr>
              <a:t/>
            </a:r>
            <a:br>
              <a:rPr lang="en-CA" sz="1200" b="1" dirty="0">
                <a:solidFill>
                  <a:schemeClr val="tx1"/>
                </a:solidFill>
              </a:rPr>
            </a:br>
            <a:r>
              <a:rPr lang="en-US" sz="1000" dirty="0" err="1" smtClean="0">
                <a:solidFill>
                  <a:schemeClr val="tx1"/>
                </a:solidFill>
              </a:rPr>
              <a:t>Pourcentage</a:t>
            </a:r>
            <a:r>
              <a:rPr lang="en-US" sz="1000" dirty="0" smtClean="0">
                <a:solidFill>
                  <a:schemeClr val="tx1"/>
                </a:solidFill>
              </a:rPr>
              <a:t> de la </a:t>
            </a:r>
            <a:r>
              <a:rPr lang="en-US" sz="1000" dirty="0" err="1" smtClean="0">
                <a:solidFill>
                  <a:schemeClr val="tx1"/>
                </a:solidFill>
              </a:rPr>
              <a:t>superficie</a:t>
            </a:r>
            <a:r>
              <a:rPr lang="en-US" sz="1000" dirty="0" smtClean="0">
                <a:solidFill>
                  <a:schemeClr val="tx1"/>
                </a:solidFill>
              </a:rPr>
              <a:t> des </a:t>
            </a:r>
            <a:r>
              <a:rPr lang="en-US" sz="1000" dirty="0" err="1" smtClean="0">
                <a:solidFill>
                  <a:schemeClr val="tx1"/>
                </a:solidFill>
              </a:rPr>
              <a:t>bâtiments</a:t>
            </a:r>
            <a:r>
              <a:rPr lang="en-US" sz="1000" dirty="0" smtClean="0">
                <a:solidFill>
                  <a:schemeClr val="tx1"/>
                </a:solidFill>
              </a:rPr>
              <a:t> publics </a:t>
            </a:r>
            <a:r>
              <a:rPr lang="en-US" sz="1000" dirty="0" err="1" smtClean="0">
                <a:solidFill>
                  <a:schemeClr val="tx1"/>
                </a:solidFill>
              </a:rPr>
              <a:t>utilisant</a:t>
            </a:r>
            <a:r>
              <a:rPr lang="en-US" sz="1000" dirty="0" smtClean="0">
                <a:solidFill>
                  <a:schemeClr val="tx1"/>
                </a:solidFill>
              </a:rPr>
              <a:t> des </a:t>
            </a:r>
            <a:r>
              <a:rPr lang="en-US" sz="1000" dirty="0" err="1" smtClean="0">
                <a:solidFill>
                  <a:schemeClr val="tx1"/>
                </a:solidFill>
              </a:rPr>
              <a:t>systèmes</a:t>
            </a:r>
            <a:r>
              <a:rPr lang="en-US" sz="1000" dirty="0" smtClean="0">
                <a:solidFill>
                  <a:schemeClr val="tx1"/>
                </a:solidFill>
              </a:rPr>
              <a:t> TIC </a:t>
            </a:r>
            <a:r>
              <a:rPr lang="en-US" sz="1000" dirty="0" err="1" smtClean="0">
                <a:solidFill>
                  <a:schemeClr val="tx1"/>
                </a:solidFill>
              </a:rPr>
              <a:t>intégrés</a:t>
            </a:r>
            <a:r>
              <a:rPr lang="en-US" sz="1000" dirty="0" smtClean="0">
                <a:solidFill>
                  <a:schemeClr val="tx1"/>
                </a:solidFill>
              </a:rPr>
              <a:t> pour </a:t>
            </a:r>
            <a:r>
              <a:rPr lang="en-US" sz="1000" dirty="0" err="1" smtClean="0">
                <a:solidFill>
                  <a:schemeClr val="tx1"/>
                </a:solidFill>
              </a:rPr>
              <a:t>automatiser</a:t>
            </a:r>
            <a:r>
              <a:rPr lang="en-US" sz="1000" dirty="0" smtClean="0">
                <a:solidFill>
                  <a:schemeClr val="tx1"/>
                </a:solidFill>
              </a:rPr>
              <a:t> la </a:t>
            </a:r>
            <a:r>
              <a:rPr lang="en-US" sz="1000" dirty="0" err="1" smtClean="0">
                <a:solidFill>
                  <a:schemeClr val="tx1"/>
                </a:solidFill>
              </a:rPr>
              <a:t>gestion</a:t>
            </a:r>
            <a:r>
              <a:rPr lang="en-US" sz="1000" dirty="0" smtClean="0">
                <a:solidFill>
                  <a:schemeClr val="tx1"/>
                </a:solidFill>
              </a:rPr>
              <a:t> des </a:t>
            </a:r>
            <a:r>
              <a:rPr lang="en-US" sz="1000" dirty="0" err="1" smtClean="0">
                <a:solidFill>
                  <a:schemeClr val="tx1"/>
                </a:solidFill>
              </a:rPr>
              <a:t>bâtiments</a:t>
            </a:r>
            <a:endParaRPr lang="en-CA" sz="1000" dirty="0">
              <a:solidFill>
                <a:schemeClr val="tx1"/>
              </a:solidFill>
            </a:endParaRPr>
          </a:p>
          <a:p>
            <a:pPr algn="ctr"/>
            <a:endParaRPr lang="en-US" sz="1400" dirty="0">
              <a:solidFill>
                <a:schemeClr val="tx1"/>
              </a:solidFill>
            </a:endParaRPr>
          </a:p>
        </p:txBody>
      </p:sp>
    </p:spTree>
    <p:extLst>
      <p:ext uri="{BB962C8B-B14F-4D97-AF65-F5344CB8AC3E}">
        <p14:creationId xmlns:p14="http://schemas.microsoft.com/office/powerpoint/2010/main" val="44149117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0998"/>
            <a:ext cx="12309987" cy="6858000"/>
          </a:xfrm>
          <a:prstGeom prst="rect">
            <a:avLst/>
          </a:prstGeom>
        </p:spPr>
      </p:pic>
      <p:sp>
        <p:nvSpPr>
          <p:cNvPr id="3" name="Title 1"/>
          <p:cNvSpPr>
            <a:spLocks noGrp="1"/>
          </p:cNvSpPr>
          <p:nvPr>
            <p:ph type="title"/>
          </p:nvPr>
        </p:nvSpPr>
        <p:spPr>
          <a:xfrm>
            <a:off x="58993" y="84841"/>
            <a:ext cx="12192000" cy="2959510"/>
          </a:xfrm>
          <a:solidFill>
            <a:srgbClr val="7CE5F0"/>
          </a:solidFill>
        </p:spPr>
        <p:txBody>
          <a:bodyPr>
            <a:normAutofit/>
          </a:bodyPr>
          <a:lstStyle/>
          <a:p>
            <a:r>
              <a:rPr lang="fr-CH" sz="3200" dirty="0" smtClean="0">
                <a:solidFill>
                  <a:schemeClr val="accent1"/>
                </a:solidFill>
                <a:latin typeface="+mn-lt"/>
                <a:ea typeface="Segoe UI" panose="020B0502040204020203" pitchFamily="34" charset="0"/>
                <a:cs typeface="Segoe UI" panose="020B0502040204020203" pitchFamily="34" charset="0"/>
              </a:rPr>
              <a:t>Définition d'une ville intelligente </a:t>
            </a:r>
            <a:r>
              <a:rPr lang="es-ES_tradnl" sz="3200" dirty="0" smtClean="0">
                <a:solidFill>
                  <a:schemeClr val="accent1"/>
                </a:solidFill>
                <a:latin typeface="+mn-lt"/>
                <a:ea typeface="Segoe UI" panose="020B0502040204020203" pitchFamily="34" charset="0"/>
                <a:cs typeface="Segoe UI" panose="020B0502040204020203" pitchFamily="34" charset="0"/>
              </a:rPr>
              <a:t>et </a:t>
            </a:r>
            <a:r>
              <a:rPr lang="es-ES_tradnl" sz="3200" dirty="0" smtClean="0">
                <a:solidFill>
                  <a:schemeClr val="accent1"/>
                </a:solidFill>
                <a:latin typeface="+mn-lt"/>
                <a:ea typeface="Segoe UI" panose="020B0502040204020203" pitchFamily="34" charset="0"/>
                <a:cs typeface="Segoe UI" panose="020B0502040204020203" pitchFamily="34" charset="0"/>
              </a:rPr>
              <a:t>durable</a:t>
            </a:r>
            <a:br>
              <a:rPr lang="es-ES_tradnl" sz="3200" dirty="0" smtClean="0">
                <a:solidFill>
                  <a:schemeClr val="accent1"/>
                </a:solidFill>
                <a:latin typeface="+mn-lt"/>
                <a:ea typeface="Segoe UI" panose="020B0502040204020203" pitchFamily="34" charset="0"/>
                <a:cs typeface="Segoe UI" panose="020B0502040204020203" pitchFamily="34" charset="0"/>
              </a:rPr>
            </a:br>
            <a:r>
              <a:rPr lang="es-ES_tradnl" sz="1600" dirty="0">
                <a:solidFill>
                  <a:schemeClr val="accent1"/>
                </a:solidFill>
                <a:latin typeface="Segoe UI" panose="020B0502040204020203" pitchFamily="34" charset="0"/>
                <a:ea typeface="Segoe UI" panose="020B0502040204020203" pitchFamily="34" charset="0"/>
                <a:cs typeface="Segoe UI" panose="020B0502040204020203" pitchFamily="34" charset="0"/>
              </a:rPr>
              <a:t/>
            </a:r>
            <a:br>
              <a:rPr lang="es-ES_tradnl" sz="1600" dirty="0">
                <a:solidFill>
                  <a:schemeClr val="accent1"/>
                </a:solidFill>
                <a:latin typeface="Segoe UI" panose="020B0502040204020203" pitchFamily="34" charset="0"/>
                <a:ea typeface="Segoe UI" panose="020B0502040204020203" pitchFamily="34" charset="0"/>
                <a:cs typeface="Segoe UI" panose="020B0502040204020203" pitchFamily="34" charset="0"/>
              </a:rPr>
            </a:br>
            <a:r>
              <a:rPr lang="fr-FR" sz="2200" b="0" i="1" dirty="0">
                <a:solidFill>
                  <a:schemeClr val="tx1"/>
                </a:solidFill>
              </a:rPr>
              <a:t>"</a:t>
            </a:r>
            <a:r>
              <a:rPr lang="fr-FR" sz="2200" b="0" i="1" dirty="0" smtClean="0">
                <a:solidFill>
                  <a:schemeClr val="tx1"/>
                </a:solidFill>
              </a:rPr>
              <a:t>Une </a:t>
            </a:r>
            <a:r>
              <a:rPr lang="fr-FR" sz="2200" b="0" i="1" dirty="0">
                <a:solidFill>
                  <a:schemeClr val="tx1"/>
                </a:solidFill>
              </a:rPr>
              <a:t>ville intelligente et durable est une ville novatrice qui utilise les technologies de </a:t>
            </a:r>
            <a:r>
              <a:rPr lang="fr-FR" sz="2200" b="0" i="1" dirty="0" smtClean="0">
                <a:solidFill>
                  <a:schemeClr val="tx1"/>
                </a:solidFill>
              </a:rPr>
              <a:t>l'information </a:t>
            </a:r>
            <a:br>
              <a:rPr lang="fr-FR" sz="2200" b="0" i="1" dirty="0" smtClean="0">
                <a:solidFill>
                  <a:schemeClr val="tx1"/>
                </a:solidFill>
              </a:rPr>
            </a:br>
            <a:r>
              <a:rPr lang="fr-FR" sz="2200" b="0" i="1" dirty="0" smtClean="0">
                <a:solidFill>
                  <a:schemeClr val="tx1"/>
                </a:solidFill>
              </a:rPr>
              <a:t>et </a:t>
            </a:r>
            <a:r>
              <a:rPr lang="fr-FR" sz="2200" b="0" i="1" dirty="0">
                <a:solidFill>
                  <a:schemeClr val="tx1"/>
                </a:solidFill>
              </a:rPr>
              <a:t>de la communication </a:t>
            </a:r>
            <a:r>
              <a:rPr lang="fr-FR" sz="2200" b="0" i="1" dirty="0" smtClean="0">
                <a:solidFill>
                  <a:schemeClr val="tx1"/>
                </a:solidFill>
              </a:rPr>
              <a:t>(TIC) et d'autres </a:t>
            </a:r>
            <a:r>
              <a:rPr lang="fr-FR" sz="2200" b="0" i="1" dirty="0">
                <a:solidFill>
                  <a:schemeClr val="tx1"/>
                </a:solidFill>
              </a:rPr>
              <a:t>moyens pour améliorer la qualité de vie, </a:t>
            </a:r>
            <a:r>
              <a:rPr lang="fr-FR" sz="2200" b="0" i="1" dirty="0" smtClean="0">
                <a:solidFill>
                  <a:schemeClr val="tx1"/>
                </a:solidFill>
              </a:rPr>
              <a:t>l'efficacité </a:t>
            </a:r>
            <a:r>
              <a:rPr lang="fr-FR" sz="2200" b="0" i="1" dirty="0">
                <a:solidFill>
                  <a:schemeClr val="tx1"/>
                </a:solidFill>
              </a:rPr>
              <a:t>de </a:t>
            </a:r>
            <a:r>
              <a:rPr lang="fr-FR" sz="2200" b="0" i="1" dirty="0" smtClean="0">
                <a:solidFill>
                  <a:schemeClr val="tx1"/>
                </a:solidFill>
              </a:rPr>
              <a:t/>
            </a:r>
            <a:br>
              <a:rPr lang="fr-FR" sz="2200" b="0" i="1" dirty="0" smtClean="0">
                <a:solidFill>
                  <a:schemeClr val="tx1"/>
                </a:solidFill>
              </a:rPr>
            </a:br>
            <a:r>
              <a:rPr lang="fr-FR" sz="2200" b="0" i="1" dirty="0" smtClean="0">
                <a:solidFill>
                  <a:schemeClr val="tx1"/>
                </a:solidFill>
              </a:rPr>
              <a:t>la </a:t>
            </a:r>
            <a:r>
              <a:rPr lang="fr-FR" sz="2200" b="0" i="1" dirty="0">
                <a:solidFill>
                  <a:schemeClr val="tx1"/>
                </a:solidFill>
              </a:rPr>
              <a:t>gestion urbaine </a:t>
            </a:r>
            <a:r>
              <a:rPr lang="fr-FR" sz="2200" b="0" i="1" dirty="0" smtClean="0">
                <a:solidFill>
                  <a:schemeClr val="tx1"/>
                </a:solidFill>
              </a:rPr>
              <a:t>et </a:t>
            </a:r>
            <a:r>
              <a:rPr lang="fr-FR" sz="2200" b="0" i="1" dirty="0">
                <a:solidFill>
                  <a:schemeClr val="tx1"/>
                </a:solidFill>
              </a:rPr>
              <a:t>des services urbains ainsi que la compétitivité, tout en respectant les besoins </a:t>
            </a:r>
            <a:r>
              <a:rPr lang="fr-FR" sz="2200" b="0" i="1" dirty="0" smtClean="0">
                <a:solidFill>
                  <a:schemeClr val="tx1"/>
                </a:solidFill>
              </a:rPr>
              <a:t>des </a:t>
            </a:r>
            <a:r>
              <a:rPr lang="fr-FR" sz="2200" b="0" i="1" dirty="0">
                <a:solidFill>
                  <a:schemeClr val="tx1"/>
                </a:solidFill>
              </a:rPr>
              <a:t>générations actuelles </a:t>
            </a:r>
            <a:r>
              <a:rPr lang="fr-FR" sz="2200" b="0" i="1" dirty="0" smtClean="0">
                <a:solidFill>
                  <a:schemeClr val="tx1"/>
                </a:solidFill>
              </a:rPr>
              <a:t>et futures </a:t>
            </a:r>
            <a:r>
              <a:rPr lang="fr-FR" sz="2200" b="0" i="1" dirty="0">
                <a:solidFill>
                  <a:schemeClr val="tx1"/>
                </a:solidFill>
              </a:rPr>
              <a:t>dans les domaines économique, social, environnemental et </a:t>
            </a:r>
            <a:r>
              <a:rPr lang="fr-FR" sz="2200" b="0" i="1" dirty="0" smtClean="0">
                <a:solidFill>
                  <a:schemeClr val="tx1"/>
                </a:solidFill>
              </a:rPr>
              <a:t>culturel</a:t>
            </a:r>
            <a:r>
              <a:rPr lang="fr-FR" sz="2200" b="0" i="1" dirty="0">
                <a:solidFill>
                  <a:schemeClr val="tx1"/>
                </a:solidFill>
              </a:rPr>
              <a:t>"</a:t>
            </a:r>
            <a:endParaRPr lang="es-ES_tradnl" sz="2200" b="0" i="1" dirty="0">
              <a:solidFill>
                <a:schemeClr val="tx1"/>
              </a:solidFill>
              <a:latin typeface="Segoe UI" panose="020B0502040204020203" pitchFamily="34" charset="0"/>
              <a:ea typeface="Segoe UI" panose="020B0502040204020203" pitchFamily="34" charset="0"/>
              <a:cs typeface="Segoe UI" panose="020B0502040204020203" pitchFamily="34" charset="0"/>
            </a:endParaRPr>
          </a:p>
        </p:txBody>
      </p:sp>
      <p:sp>
        <p:nvSpPr>
          <p:cNvPr id="5" name="Title 1"/>
          <p:cNvSpPr txBox="1">
            <a:spLocks/>
          </p:cNvSpPr>
          <p:nvPr/>
        </p:nvSpPr>
        <p:spPr>
          <a:xfrm>
            <a:off x="3850140" y="6025299"/>
            <a:ext cx="5340995" cy="545184"/>
          </a:xfrm>
          <a:prstGeom prst="rect">
            <a:avLst/>
          </a:prstGeom>
          <a:solidFill>
            <a:srgbClr val="7CE5F0"/>
          </a:solidFill>
        </p:spPr>
        <p:txBody>
          <a:bodyPr vert="horz" lIns="91440" tIns="45720" rIns="91440" bIns="45720" rtlCol="0" anchor="ctr">
            <a:normAutofit/>
          </a:bodyPr>
          <a:lstStyle>
            <a:lvl1pPr algn="ctr" defTabSz="457200" rtl="0" eaLnBrk="1" latinLnBrk="0" hangingPunct="1">
              <a:spcBef>
                <a:spcPct val="0"/>
              </a:spcBef>
              <a:buNone/>
              <a:defRPr sz="4400" b="1" i="0" kern="1200">
                <a:solidFill>
                  <a:schemeClr val="bg1"/>
                </a:solidFill>
                <a:latin typeface="Calibri"/>
                <a:ea typeface="+mj-ea"/>
                <a:cs typeface="Calibri"/>
              </a:defRPr>
            </a:lvl1pPr>
          </a:lstStyle>
          <a:p>
            <a:r>
              <a:rPr lang="fr-CH" sz="2400" dirty="0" smtClean="0">
                <a:latin typeface="+mj-lt"/>
                <a:ea typeface="Segoe UI" panose="020B0502040204020203" pitchFamily="34" charset="0"/>
                <a:cs typeface="Segoe UI" panose="020B0502040204020203" pitchFamily="34" charset="0"/>
              </a:rPr>
              <a:t>Villes intelligentes </a:t>
            </a:r>
            <a:r>
              <a:rPr lang="es-ES_tradnl" sz="2400" dirty="0" smtClean="0">
                <a:latin typeface="+mj-lt"/>
                <a:ea typeface="Segoe UI" panose="020B0502040204020203" pitchFamily="34" charset="0"/>
                <a:cs typeface="Segoe UI" panose="020B0502040204020203" pitchFamily="34" charset="0"/>
              </a:rPr>
              <a:t>et </a:t>
            </a:r>
            <a:r>
              <a:rPr lang="es-ES_tradnl" sz="2400" dirty="0" smtClean="0">
                <a:latin typeface="+mj-lt"/>
                <a:ea typeface="Segoe UI" panose="020B0502040204020203" pitchFamily="34" charset="0"/>
                <a:cs typeface="Segoe UI" panose="020B0502040204020203" pitchFamily="34" charset="0"/>
              </a:rPr>
              <a:t>durables</a:t>
            </a:r>
            <a:endParaRPr lang="es-ES_tradnl" sz="2400" dirty="0">
              <a:latin typeface="+mj-lt"/>
              <a:ea typeface="Segoe UI" panose="020B0502040204020203" pitchFamily="34" charset="0"/>
              <a:cs typeface="Segoe UI" panose="020B0502040204020203" pitchFamily="34" charset="0"/>
            </a:endParaRPr>
          </a:p>
        </p:txBody>
      </p:sp>
      <p:sp>
        <p:nvSpPr>
          <p:cNvPr id="7" name="Title 1"/>
          <p:cNvSpPr txBox="1">
            <a:spLocks/>
          </p:cNvSpPr>
          <p:nvPr/>
        </p:nvSpPr>
        <p:spPr>
          <a:xfrm>
            <a:off x="1080233" y="6025299"/>
            <a:ext cx="1201054" cy="479196"/>
          </a:xfrm>
          <a:prstGeom prst="rect">
            <a:avLst/>
          </a:prstGeom>
          <a:solidFill>
            <a:srgbClr val="7CE5F0"/>
          </a:solidFill>
        </p:spPr>
        <p:txBody>
          <a:bodyPr vert="horz" lIns="91440" tIns="45720" rIns="91440" bIns="45720" rtlCol="0" anchor="ctr">
            <a:normAutofit/>
          </a:bodyPr>
          <a:lstStyle>
            <a:lvl1pPr algn="ctr" defTabSz="457200" rtl="0" eaLnBrk="1" latinLnBrk="0" hangingPunct="1">
              <a:spcBef>
                <a:spcPct val="0"/>
              </a:spcBef>
              <a:buNone/>
              <a:defRPr sz="4400" b="1" i="0" kern="1200">
                <a:solidFill>
                  <a:schemeClr val="bg1"/>
                </a:solidFill>
                <a:latin typeface="Calibri"/>
                <a:ea typeface="+mj-ea"/>
                <a:cs typeface="Calibri"/>
              </a:defRPr>
            </a:lvl1pPr>
          </a:lstStyle>
          <a:p>
            <a:r>
              <a:rPr lang="es-ES_tradnl" sz="1600" dirty="0" smtClean="0">
                <a:solidFill>
                  <a:schemeClr val="accent1"/>
                </a:solidFill>
                <a:latin typeface="+mj-lt"/>
                <a:ea typeface="Segoe UI" panose="020B0502040204020203" pitchFamily="34" charset="0"/>
                <a:cs typeface="Segoe UI" panose="020B0502040204020203" pitchFamily="34" charset="0"/>
              </a:rPr>
              <a:t>ONU-CEE</a:t>
            </a:r>
            <a:endParaRPr lang="es-ES_tradnl" sz="1600" dirty="0">
              <a:solidFill>
                <a:schemeClr val="accent1"/>
              </a:solidFill>
              <a:latin typeface="+mj-lt"/>
              <a:ea typeface="Segoe UI" panose="020B0502040204020203" pitchFamily="34" charset="0"/>
              <a:cs typeface="Segoe UI" panose="020B0502040204020203" pitchFamily="34" charset="0"/>
            </a:endParaRPr>
          </a:p>
        </p:txBody>
      </p:sp>
    </p:spTree>
    <p:extLst>
      <p:ext uri="{BB962C8B-B14F-4D97-AF65-F5344CB8AC3E}">
        <p14:creationId xmlns:p14="http://schemas.microsoft.com/office/powerpoint/2010/main" val="641958010"/>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1074566" y="215110"/>
            <a:ext cx="10199914" cy="662163"/>
            <a:chOff x="838200" y="304800"/>
            <a:chExt cx="7620000" cy="777706"/>
          </a:xfrm>
        </p:grpSpPr>
        <p:sp>
          <p:nvSpPr>
            <p:cNvPr id="3" name="Rectangle 2"/>
            <p:cNvSpPr/>
            <p:nvPr/>
          </p:nvSpPr>
          <p:spPr>
            <a:xfrm>
              <a:off x="838200" y="304800"/>
              <a:ext cx="7620000" cy="381000"/>
            </a:xfrm>
            <a:prstGeom prst="rect">
              <a:avLst/>
            </a:prstGeom>
            <a:solidFill>
              <a:srgbClr val="70AD47"/>
            </a:solidFill>
            <a:ln>
              <a:solidFill>
                <a:schemeClr val="bg1"/>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dirty="0" smtClean="0">
                  <a:solidFill>
                    <a:schemeClr val="bg1"/>
                  </a:solidFill>
                </a:rPr>
                <a:t>ENVIRONNEMENT</a:t>
              </a:r>
              <a:endParaRPr lang="en-US" dirty="0">
                <a:solidFill>
                  <a:schemeClr val="bg1"/>
                </a:solidFill>
              </a:endParaRPr>
            </a:p>
          </p:txBody>
        </p:sp>
        <p:sp>
          <p:nvSpPr>
            <p:cNvPr id="4" name="Rectangle 3"/>
            <p:cNvSpPr/>
            <p:nvPr/>
          </p:nvSpPr>
          <p:spPr>
            <a:xfrm>
              <a:off x="838200" y="756979"/>
              <a:ext cx="7620000" cy="325527"/>
            </a:xfrm>
            <a:prstGeom prst="rect">
              <a:avLst/>
            </a:prstGeom>
            <a:solidFill>
              <a:srgbClr val="91C46E"/>
            </a:solidFill>
            <a:ln>
              <a:solidFill>
                <a:schemeClr val="bg1"/>
              </a:solidFill>
            </a:ln>
          </p:spPr>
          <p:style>
            <a:lnRef idx="1">
              <a:schemeClr val="accent6"/>
            </a:lnRef>
            <a:fillRef idx="2">
              <a:schemeClr val="accent6"/>
            </a:fillRef>
            <a:effectRef idx="1">
              <a:schemeClr val="accent6"/>
            </a:effectRef>
            <a:fontRef idx="minor">
              <a:schemeClr val="dk1"/>
            </a:fontRef>
          </p:style>
          <p:txBody>
            <a:bodyPr rtlCol="0" anchor="ctr"/>
            <a:lstStyle/>
            <a:p>
              <a:pPr algn="ctr"/>
              <a:r>
                <a:rPr lang="en-US" dirty="0" err="1" smtClean="0">
                  <a:solidFill>
                    <a:schemeClr val="bg1"/>
                  </a:solidFill>
                </a:rPr>
                <a:t>Environnement</a:t>
              </a:r>
              <a:r>
                <a:rPr lang="en-US" dirty="0" smtClean="0">
                  <a:solidFill>
                    <a:schemeClr val="bg1"/>
                  </a:solidFill>
                </a:rPr>
                <a:t> – </a:t>
              </a:r>
              <a:r>
                <a:rPr lang="en-US" dirty="0" err="1" smtClean="0">
                  <a:solidFill>
                    <a:schemeClr val="bg1"/>
                  </a:solidFill>
                </a:rPr>
                <a:t>Indicateurs</a:t>
              </a:r>
              <a:r>
                <a:rPr lang="en-US" dirty="0" smtClean="0">
                  <a:solidFill>
                    <a:schemeClr val="bg1"/>
                  </a:solidFill>
                </a:rPr>
                <a:t> de base </a:t>
              </a:r>
              <a:endParaRPr lang="en-US" dirty="0">
                <a:solidFill>
                  <a:schemeClr val="bg1"/>
                </a:solidFill>
              </a:endParaRPr>
            </a:p>
          </p:txBody>
        </p:sp>
      </p:grpSp>
      <p:sp>
        <p:nvSpPr>
          <p:cNvPr id="8" name="Rectangle 7"/>
          <p:cNvSpPr/>
          <p:nvPr/>
        </p:nvSpPr>
        <p:spPr>
          <a:xfrm>
            <a:off x="1102305" y="1189956"/>
            <a:ext cx="2317170" cy="1188720"/>
          </a:xfrm>
          <a:prstGeom prst="rect">
            <a:avLst/>
          </a:prstGeom>
          <a:solidFill>
            <a:schemeClr val="accent3">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1600" b="1" dirty="0" smtClean="0">
                <a:solidFill>
                  <a:schemeClr val="tx1"/>
                </a:solidFill>
              </a:rPr>
              <a:t>Pollution de </a:t>
            </a:r>
            <a:r>
              <a:rPr lang="en-US" sz="1600" b="1" dirty="0" err="1" smtClean="0">
                <a:solidFill>
                  <a:schemeClr val="tx1"/>
                </a:solidFill>
              </a:rPr>
              <a:t>l'air</a:t>
            </a:r>
            <a:r>
              <a:rPr lang="en-US" sz="1400" dirty="0" smtClean="0">
                <a:solidFill>
                  <a:schemeClr val="tx1"/>
                </a:solidFill>
              </a:rPr>
              <a:t/>
            </a:r>
            <a:br>
              <a:rPr lang="en-US" sz="1400" dirty="0" smtClean="0">
                <a:solidFill>
                  <a:schemeClr val="tx1"/>
                </a:solidFill>
              </a:rPr>
            </a:br>
            <a:r>
              <a:rPr lang="en-US" sz="1050" dirty="0" err="1" smtClean="0">
                <a:solidFill>
                  <a:schemeClr val="tx1"/>
                </a:solidFill>
              </a:rPr>
              <a:t>Indice</a:t>
            </a:r>
            <a:r>
              <a:rPr lang="en-US" sz="1050" dirty="0" smtClean="0">
                <a:solidFill>
                  <a:schemeClr val="tx1"/>
                </a:solidFill>
              </a:rPr>
              <a:t> de </a:t>
            </a:r>
            <a:r>
              <a:rPr lang="en-US" sz="1050" dirty="0" err="1" smtClean="0">
                <a:solidFill>
                  <a:schemeClr val="tx1"/>
                </a:solidFill>
              </a:rPr>
              <a:t>qualité</a:t>
            </a:r>
            <a:r>
              <a:rPr lang="en-US" sz="1050" dirty="0" smtClean="0">
                <a:solidFill>
                  <a:schemeClr val="tx1"/>
                </a:solidFill>
              </a:rPr>
              <a:t> de </a:t>
            </a:r>
            <a:r>
              <a:rPr lang="en-US" sz="1050" dirty="0" err="1" smtClean="0">
                <a:solidFill>
                  <a:schemeClr val="tx1"/>
                </a:solidFill>
              </a:rPr>
              <a:t>l'air</a:t>
            </a:r>
            <a:r>
              <a:rPr lang="en-US" sz="1050" dirty="0" smtClean="0">
                <a:solidFill>
                  <a:schemeClr val="tx1"/>
                </a:solidFill>
              </a:rPr>
              <a:t> </a:t>
            </a:r>
            <a:r>
              <a:rPr lang="en-US" sz="1050" dirty="0" err="1" smtClean="0">
                <a:solidFill>
                  <a:schemeClr val="tx1"/>
                </a:solidFill>
              </a:rPr>
              <a:t>basé</a:t>
            </a:r>
            <a:r>
              <a:rPr lang="en-US" sz="1050" dirty="0" smtClean="0">
                <a:solidFill>
                  <a:schemeClr val="tx1"/>
                </a:solidFill>
              </a:rPr>
              <a:t> sur les </a:t>
            </a:r>
            <a:r>
              <a:rPr lang="en-US" sz="1050" dirty="0" err="1" smtClean="0">
                <a:solidFill>
                  <a:schemeClr val="tx1"/>
                </a:solidFill>
              </a:rPr>
              <a:t>valeurs</a:t>
            </a:r>
            <a:r>
              <a:rPr lang="en-US" sz="1050" dirty="0" smtClean="0">
                <a:solidFill>
                  <a:schemeClr val="tx1"/>
                </a:solidFill>
              </a:rPr>
              <a:t> </a:t>
            </a:r>
            <a:r>
              <a:rPr lang="en-US" sz="1050" dirty="0" err="1" smtClean="0">
                <a:solidFill>
                  <a:schemeClr val="tx1"/>
                </a:solidFill>
              </a:rPr>
              <a:t>relevées</a:t>
            </a:r>
            <a:r>
              <a:rPr lang="en-US" sz="1050" dirty="0" smtClean="0">
                <a:solidFill>
                  <a:schemeClr val="tx1"/>
                </a:solidFill>
              </a:rPr>
              <a:t> pour: </a:t>
            </a:r>
            <a:r>
              <a:rPr lang="en-US" sz="1050" dirty="0" err="1" smtClean="0">
                <a:solidFill>
                  <a:schemeClr val="tx1"/>
                </a:solidFill>
              </a:rPr>
              <a:t>particules</a:t>
            </a:r>
            <a:r>
              <a:rPr lang="en-US" sz="1050" dirty="0" smtClean="0">
                <a:solidFill>
                  <a:schemeClr val="tx1"/>
                </a:solidFill>
              </a:rPr>
              <a:t> fines (PM2.5</a:t>
            </a:r>
            <a:r>
              <a:rPr lang="en-US" sz="1050" dirty="0">
                <a:solidFill>
                  <a:schemeClr val="tx1"/>
                </a:solidFill>
              </a:rPr>
              <a:t>) </a:t>
            </a:r>
            <a:r>
              <a:rPr lang="en-US" sz="1050" dirty="0" smtClean="0">
                <a:solidFill>
                  <a:schemeClr val="tx1"/>
                </a:solidFill>
              </a:rPr>
              <a:t>; NO2 (</a:t>
            </a:r>
            <a:r>
              <a:rPr lang="en-US" sz="1050" dirty="0" err="1" smtClean="0">
                <a:solidFill>
                  <a:schemeClr val="tx1"/>
                </a:solidFill>
              </a:rPr>
              <a:t>dioxyde</a:t>
            </a:r>
            <a:r>
              <a:rPr lang="en-US" sz="1050" dirty="0" smtClean="0">
                <a:solidFill>
                  <a:schemeClr val="tx1"/>
                </a:solidFill>
              </a:rPr>
              <a:t> </a:t>
            </a:r>
            <a:r>
              <a:rPr lang="en-US" sz="1050" dirty="0" err="1" smtClean="0">
                <a:solidFill>
                  <a:schemeClr val="tx1"/>
                </a:solidFill>
              </a:rPr>
              <a:t>d'azote</a:t>
            </a:r>
            <a:r>
              <a:rPr lang="en-US" sz="1050" dirty="0" smtClean="0">
                <a:solidFill>
                  <a:schemeClr val="tx1"/>
                </a:solidFill>
              </a:rPr>
              <a:t>); SO2 (</a:t>
            </a:r>
            <a:r>
              <a:rPr lang="en-US" sz="1050" dirty="0" err="1" smtClean="0">
                <a:solidFill>
                  <a:schemeClr val="tx1"/>
                </a:solidFill>
              </a:rPr>
              <a:t>dioxyde</a:t>
            </a:r>
            <a:r>
              <a:rPr lang="en-US" sz="1050" dirty="0" smtClean="0">
                <a:solidFill>
                  <a:schemeClr val="tx1"/>
                </a:solidFill>
              </a:rPr>
              <a:t> de </a:t>
            </a:r>
            <a:r>
              <a:rPr lang="en-US" sz="1050" dirty="0" err="1" smtClean="0">
                <a:solidFill>
                  <a:schemeClr val="tx1"/>
                </a:solidFill>
              </a:rPr>
              <a:t>soufre</a:t>
            </a:r>
            <a:r>
              <a:rPr lang="en-US" sz="1050" dirty="0" smtClean="0">
                <a:solidFill>
                  <a:schemeClr val="tx1"/>
                </a:solidFill>
              </a:rPr>
              <a:t>); et O3 </a:t>
            </a:r>
            <a:r>
              <a:rPr lang="en-US" sz="1050" dirty="0">
                <a:solidFill>
                  <a:schemeClr val="tx1"/>
                </a:solidFill>
              </a:rPr>
              <a:t>(ozone). </a:t>
            </a:r>
            <a:endParaRPr lang="en-CA" sz="1050" dirty="0">
              <a:solidFill>
                <a:schemeClr val="tx1"/>
              </a:solidFill>
            </a:endParaRPr>
          </a:p>
          <a:p>
            <a:pPr algn="ctr"/>
            <a:endParaRPr lang="en-US" sz="1050" dirty="0">
              <a:solidFill>
                <a:schemeClr val="tx1"/>
              </a:solidFill>
            </a:endParaRPr>
          </a:p>
        </p:txBody>
      </p:sp>
      <p:sp>
        <p:nvSpPr>
          <p:cNvPr id="10" name="Rectangle 9"/>
          <p:cNvSpPr/>
          <p:nvPr/>
        </p:nvSpPr>
        <p:spPr>
          <a:xfrm>
            <a:off x="1102307" y="2547071"/>
            <a:ext cx="2317168" cy="1188720"/>
          </a:xfrm>
          <a:prstGeom prst="rect">
            <a:avLst/>
          </a:prstGeom>
          <a:solidFill>
            <a:schemeClr val="accent3">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1600" b="1" dirty="0" smtClean="0">
                <a:solidFill>
                  <a:schemeClr val="tx1"/>
                </a:solidFill>
              </a:rPr>
              <a:t>Emissions de GES </a:t>
            </a:r>
          </a:p>
          <a:p>
            <a:pPr algn="ctr"/>
            <a:r>
              <a:rPr lang="en-GB" sz="1400" dirty="0" smtClean="0">
                <a:solidFill>
                  <a:schemeClr val="tx1"/>
                </a:solidFill>
              </a:rPr>
              <a:t>Emissions de </a:t>
            </a:r>
            <a:r>
              <a:rPr lang="en-GB" sz="1400" dirty="0" err="1" smtClean="0">
                <a:solidFill>
                  <a:schemeClr val="tx1"/>
                </a:solidFill>
              </a:rPr>
              <a:t>gaz</a:t>
            </a:r>
            <a:r>
              <a:rPr lang="en-GB" sz="1400" dirty="0" smtClean="0">
                <a:solidFill>
                  <a:schemeClr val="tx1"/>
                </a:solidFill>
              </a:rPr>
              <a:t> à </a:t>
            </a:r>
            <a:r>
              <a:rPr lang="en-GB" sz="1400" dirty="0" err="1" smtClean="0">
                <a:solidFill>
                  <a:schemeClr val="tx1"/>
                </a:solidFill>
              </a:rPr>
              <a:t>effet</a:t>
            </a:r>
            <a:r>
              <a:rPr lang="en-GB" sz="1400" dirty="0" smtClean="0">
                <a:solidFill>
                  <a:schemeClr val="tx1"/>
                </a:solidFill>
              </a:rPr>
              <a:t> de </a:t>
            </a:r>
            <a:r>
              <a:rPr lang="en-GB" sz="1400" dirty="0" err="1" smtClean="0">
                <a:solidFill>
                  <a:schemeClr val="tx1"/>
                </a:solidFill>
              </a:rPr>
              <a:t>serre</a:t>
            </a:r>
            <a:r>
              <a:rPr lang="en-GB" sz="1400" dirty="0" smtClean="0">
                <a:solidFill>
                  <a:schemeClr val="tx1"/>
                </a:solidFill>
              </a:rPr>
              <a:t> (GES) par habitant. </a:t>
            </a:r>
            <a:endParaRPr lang="en-US" sz="1400" dirty="0">
              <a:solidFill>
                <a:schemeClr val="tx1"/>
              </a:solidFill>
            </a:endParaRPr>
          </a:p>
        </p:txBody>
      </p:sp>
      <p:sp>
        <p:nvSpPr>
          <p:cNvPr id="12" name="Rectangle 11"/>
          <p:cNvSpPr/>
          <p:nvPr/>
        </p:nvSpPr>
        <p:spPr>
          <a:xfrm>
            <a:off x="1102307" y="3954008"/>
            <a:ext cx="2317168" cy="1188720"/>
          </a:xfrm>
          <a:prstGeom prst="rect">
            <a:avLst/>
          </a:prstGeom>
          <a:solidFill>
            <a:schemeClr val="accent3">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CA" sz="1600" b="1" dirty="0" smtClean="0">
                <a:solidFill>
                  <a:schemeClr val="tx1"/>
                </a:solidFill>
              </a:rPr>
              <a:t>Exposition aux CEM </a:t>
            </a:r>
            <a:r>
              <a:rPr lang="en-CA" sz="1050" dirty="0">
                <a:solidFill>
                  <a:schemeClr val="tx1"/>
                </a:solidFill>
              </a:rPr>
              <a:t/>
            </a:r>
            <a:br>
              <a:rPr lang="en-CA" sz="1050" dirty="0">
                <a:solidFill>
                  <a:schemeClr val="tx1"/>
                </a:solidFill>
              </a:rPr>
            </a:br>
            <a:r>
              <a:rPr lang="en-US" sz="1200" dirty="0" err="1" smtClean="0">
                <a:solidFill>
                  <a:schemeClr val="tx1"/>
                </a:solidFill>
              </a:rPr>
              <a:t>Pourcentage</a:t>
            </a:r>
            <a:r>
              <a:rPr lang="en-US" sz="1200" dirty="0" smtClean="0">
                <a:solidFill>
                  <a:schemeClr val="tx1"/>
                </a:solidFill>
              </a:rPr>
              <a:t> de sites </a:t>
            </a:r>
            <a:r>
              <a:rPr lang="en-US" sz="1200" dirty="0" err="1" smtClean="0">
                <a:solidFill>
                  <a:schemeClr val="tx1"/>
                </a:solidFill>
              </a:rPr>
              <a:t>d'antenne</a:t>
            </a:r>
            <a:r>
              <a:rPr lang="en-US" sz="1200" dirty="0" smtClean="0">
                <a:solidFill>
                  <a:schemeClr val="tx1"/>
                </a:solidFill>
              </a:rPr>
              <a:t> de </a:t>
            </a:r>
            <a:r>
              <a:rPr lang="en-US" sz="1200" dirty="0" err="1" smtClean="0">
                <a:solidFill>
                  <a:schemeClr val="tx1"/>
                </a:solidFill>
              </a:rPr>
              <a:t>réseau</a:t>
            </a:r>
            <a:r>
              <a:rPr lang="en-US" sz="1200" dirty="0" smtClean="0">
                <a:solidFill>
                  <a:schemeClr val="tx1"/>
                </a:solidFill>
              </a:rPr>
              <a:t> mobile </a:t>
            </a:r>
            <a:r>
              <a:rPr lang="en-US" sz="1200" dirty="0" err="1" smtClean="0">
                <a:solidFill>
                  <a:schemeClr val="tx1"/>
                </a:solidFill>
              </a:rPr>
              <a:t>respectant</a:t>
            </a:r>
            <a:r>
              <a:rPr lang="en-US" sz="1200" dirty="0" smtClean="0">
                <a:solidFill>
                  <a:schemeClr val="tx1"/>
                </a:solidFill>
              </a:rPr>
              <a:t> les </a:t>
            </a:r>
            <a:r>
              <a:rPr lang="en-US" sz="1200" dirty="0" err="1" smtClean="0">
                <a:solidFill>
                  <a:schemeClr val="tx1"/>
                </a:solidFill>
              </a:rPr>
              <a:t>lignes</a:t>
            </a:r>
            <a:r>
              <a:rPr lang="en-US" sz="1200" dirty="0" smtClean="0">
                <a:solidFill>
                  <a:schemeClr val="tx1"/>
                </a:solidFill>
              </a:rPr>
              <a:t> </a:t>
            </a:r>
            <a:r>
              <a:rPr lang="en-US" sz="1200" dirty="0" err="1" smtClean="0">
                <a:solidFill>
                  <a:schemeClr val="tx1"/>
                </a:solidFill>
              </a:rPr>
              <a:t>directrices</a:t>
            </a:r>
            <a:r>
              <a:rPr lang="en-US" sz="1200" dirty="0" smtClean="0">
                <a:solidFill>
                  <a:schemeClr val="tx1"/>
                </a:solidFill>
              </a:rPr>
              <a:t> relatives à </a:t>
            </a:r>
            <a:r>
              <a:rPr lang="en-US" sz="1200" dirty="0" err="1" smtClean="0">
                <a:solidFill>
                  <a:schemeClr val="tx1"/>
                </a:solidFill>
              </a:rPr>
              <a:t>l'exposition</a:t>
            </a:r>
            <a:r>
              <a:rPr lang="en-US" sz="1200" dirty="0" smtClean="0">
                <a:solidFill>
                  <a:schemeClr val="tx1"/>
                </a:solidFill>
              </a:rPr>
              <a:t> aux champs </a:t>
            </a:r>
            <a:r>
              <a:rPr lang="en-US" sz="1200" dirty="0" err="1" smtClean="0">
                <a:solidFill>
                  <a:schemeClr val="tx1"/>
                </a:solidFill>
              </a:rPr>
              <a:t>électromagnétiques</a:t>
            </a:r>
            <a:r>
              <a:rPr lang="en-US" sz="1200" dirty="0" smtClean="0">
                <a:solidFill>
                  <a:schemeClr val="tx1"/>
                </a:solidFill>
              </a:rPr>
              <a:t> (CEM).</a:t>
            </a:r>
            <a:endParaRPr lang="en-US" sz="1300" dirty="0">
              <a:solidFill>
                <a:schemeClr val="tx1"/>
              </a:solidFill>
            </a:endParaRPr>
          </a:p>
        </p:txBody>
      </p:sp>
      <p:sp>
        <p:nvSpPr>
          <p:cNvPr id="13" name="Rectangle 12"/>
          <p:cNvSpPr/>
          <p:nvPr/>
        </p:nvSpPr>
        <p:spPr>
          <a:xfrm>
            <a:off x="9079920" y="1189956"/>
            <a:ext cx="2194560" cy="1188720"/>
          </a:xfrm>
          <a:prstGeom prst="rect">
            <a:avLst/>
          </a:prstGeom>
          <a:solidFill>
            <a:schemeClr val="accent3">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CA" sz="1600" b="1" dirty="0" err="1" smtClean="0">
                <a:solidFill>
                  <a:schemeClr val="tx1"/>
                </a:solidFill>
              </a:rPr>
              <a:t>Espaces</a:t>
            </a:r>
            <a:r>
              <a:rPr lang="en-CA" sz="1600" b="1" dirty="0" smtClean="0">
                <a:solidFill>
                  <a:schemeClr val="tx1"/>
                </a:solidFill>
              </a:rPr>
              <a:t> verts </a:t>
            </a:r>
          </a:p>
          <a:p>
            <a:pPr algn="ctr"/>
            <a:r>
              <a:rPr lang="en-US" sz="1400" dirty="0" err="1" smtClean="0">
                <a:solidFill>
                  <a:schemeClr val="tx1"/>
                </a:solidFill>
              </a:rPr>
              <a:t>Espaces</a:t>
            </a:r>
            <a:r>
              <a:rPr lang="en-US" sz="1400" dirty="0" smtClean="0">
                <a:solidFill>
                  <a:schemeClr val="tx1"/>
                </a:solidFill>
              </a:rPr>
              <a:t> verts pour 100 </a:t>
            </a:r>
            <a:r>
              <a:rPr lang="en-US" sz="1400" dirty="0">
                <a:solidFill>
                  <a:schemeClr val="tx1"/>
                </a:solidFill>
              </a:rPr>
              <a:t>000 </a:t>
            </a:r>
            <a:r>
              <a:rPr lang="en-US" sz="1400" dirty="0" smtClean="0">
                <a:solidFill>
                  <a:schemeClr val="tx1"/>
                </a:solidFill>
              </a:rPr>
              <a:t>habitants</a:t>
            </a:r>
            <a:r>
              <a:rPr lang="en-US" sz="1400" dirty="0">
                <a:solidFill>
                  <a:schemeClr val="tx1"/>
                </a:solidFill>
              </a:rPr>
              <a:t>.</a:t>
            </a:r>
          </a:p>
        </p:txBody>
      </p:sp>
      <p:sp>
        <p:nvSpPr>
          <p:cNvPr id="15" name="Rectangle 14"/>
          <p:cNvSpPr/>
          <p:nvPr/>
        </p:nvSpPr>
        <p:spPr>
          <a:xfrm>
            <a:off x="3761511" y="1189956"/>
            <a:ext cx="2194560" cy="1188720"/>
          </a:xfrm>
          <a:prstGeom prst="rect">
            <a:avLst/>
          </a:prstGeom>
          <a:solidFill>
            <a:schemeClr val="accent3">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CA" sz="1600" b="1" dirty="0" err="1" smtClean="0">
                <a:solidFill>
                  <a:schemeClr val="tx1"/>
                </a:solidFill>
              </a:rPr>
              <a:t>Qualité</a:t>
            </a:r>
            <a:r>
              <a:rPr lang="en-CA" sz="1600" b="1" dirty="0" smtClean="0">
                <a:solidFill>
                  <a:schemeClr val="tx1"/>
                </a:solidFill>
              </a:rPr>
              <a:t> de </a:t>
            </a:r>
            <a:r>
              <a:rPr lang="en-CA" sz="1600" b="1" dirty="0" err="1" smtClean="0">
                <a:solidFill>
                  <a:schemeClr val="tx1"/>
                </a:solidFill>
              </a:rPr>
              <a:t>l'eau</a:t>
            </a:r>
            <a:r>
              <a:rPr lang="en-CA" sz="1600" b="1" dirty="0" smtClean="0">
                <a:solidFill>
                  <a:schemeClr val="tx1"/>
                </a:solidFill>
              </a:rPr>
              <a:t> potable</a:t>
            </a:r>
            <a:r>
              <a:rPr lang="en-CA" sz="1200" b="1" dirty="0">
                <a:solidFill>
                  <a:schemeClr val="tx1"/>
                </a:solidFill>
              </a:rPr>
              <a:t/>
            </a:r>
            <a:br>
              <a:rPr lang="en-CA" sz="1200" b="1" dirty="0">
                <a:solidFill>
                  <a:schemeClr val="tx1"/>
                </a:solidFill>
              </a:rPr>
            </a:br>
            <a:r>
              <a:rPr lang="en-US" sz="1400" dirty="0" err="1" smtClean="0">
                <a:solidFill>
                  <a:schemeClr val="tx1"/>
                </a:solidFill>
              </a:rPr>
              <a:t>Pourcentage</a:t>
            </a:r>
            <a:r>
              <a:rPr lang="en-US" sz="1400" dirty="0" smtClean="0">
                <a:solidFill>
                  <a:schemeClr val="tx1"/>
                </a:solidFill>
              </a:rPr>
              <a:t> de ménages </a:t>
            </a:r>
            <a:r>
              <a:rPr lang="en-US" sz="1400" dirty="0" err="1" smtClean="0">
                <a:solidFill>
                  <a:schemeClr val="tx1"/>
                </a:solidFill>
              </a:rPr>
              <a:t>couverts</a:t>
            </a:r>
            <a:r>
              <a:rPr lang="en-US" sz="1400" dirty="0">
                <a:solidFill>
                  <a:schemeClr val="tx1"/>
                </a:solidFill>
              </a:rPr>
              <a:t> </a:t>
            </a:r>
            <a:r>
              <a:rPr lang="en-US" sz="1400" dirty="0" smtClean="0">
                <a:solidFill>
                  <a:schemeClr val="tx1"/>
                </a:solidFill>
              </a:rPr>
              <a:t>par un plan </a:t>
            </a:r>
            <a:r>
              <a:rPr lang="en-US" sz="1400" dirty="0" err="1" smtClean="0">
                <a:solidFill>
                  <a:schemeClr val="tx1"/>
                </a:solidFill>
              </a:rPr>
              <a:t>vérifié</a:t>
            </a:r>
            <a:r>
              <a:rPr lang="en-US" sz="1400" dirty="0" smtClean="0">
                <a:solidFill>
                  <a:schemeClr val="tx1"/>
                </a:solidFill>
              </a:rPr>
              <a:t> de </a:t>
            </a:r>
            <a:r>
              <a:rPr lang="en-US" sz="1400" dirty="0" err="1" smtClean="0">
                <a:solidFill>
                  <a:schemeClr val="tx1"/>
                </a:solidFill>
              </a:rPr>
              <a:t>sécurité</a:t>
            </a:r>
            <a:r>
              <a:rPr lang="en-US" sz="1400" dirty="0" smtClean="0">
                <a:solidFill>
                  <a:schemeClr val="tx1"/>
                </a:solidFill>
              </a:rPr>
              <a:t> de </a:t>
            </a:r>
            <a:r>
              <a:rPr lang="en-US" sz="1400" dirty="0" err="1" smtClean="0">
                <a:solidFill>
                  <a:schemeClr val="tx1"/>
                </a:solidFill>
              </a:rPr>
              <a:t>l'eau</a:t>
            </a:r>
            <a:r>
              <a:rPr lang="en-US" sz="1400" dirty="0" smtClean="0">
                <a:solidFill>
                  <a:schemeClr val="tx1"/>
                </a:solidFill>
              </a:rPr>
              <a:t>.</a:t>
            </a:r>
            <a:endParaRPr lang="en-US" sz="1100" dirty="0">
              <a:solidFill>
                <a:schemeClr val="tx1"/>
              </a:solidFill>
            </a:endParaRPr>
          </a:p>
        </p:txBody>
      </p:sp>
      <p:sp>
        <p:nvSpPr>
          <p:cNvPr id="16" name="Rectangle 15"/>
          <p:cNvSpPr/>
          <p:nvPr/>
        </p:nvSpPr>
        <p:spPr>
          <a:xfrm>
            <a:off x="3761511" y="3953273"/>
            <a:ext cx="2194560" cy="1188720"/>
          </a:xfrm>
          <a:prstGeom prst="rect">
            <a:avLst/>
          </a:prstGeom>
          <a:solidFill>
            <a:schemeClr val="accent3">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CA" sz="1600" b="1" dirty="0" err="1" smtClean="0">
                <a:solidFill>
                  <a:schemeClr val="tx1"/>
                </a:solidFill>
              </a:rPr>
              <a:t>Consommation</a:t>
            </a:r>
            <a:r>
              <a:rPr lang="en-CA" sz="1600" b="1" dirty="0" smtClean="0">
                <a:solidFill>
                  <a:schemeClr val="tx1"/>
                </a:solidFill>
              </a:rPr>
              <a:t> </a:t>
            </a:r>
            <a:r>
              <a:rPr lang="en-CA" sz="1600" b="1" dirty="0" err="1" smtClean="0">
                <a:solidFill>
                  <a:schemeClr val="tx1"/>
                </a:solidFill>
              </a:rPr>
              <a:t>d'eau</a:t>
            </a:r>
            <a:r>
              <a:rPr lang="en-CA" sz="1600" b="1" dirty="0" smtClean="0">
                <a:solidFill>
                  <a:schemeClr val="tx1"/>
                </a:solidFill>
              </a:rPr>
              <a:t> </a:t>
            </a:r>
            <a:r>
              <a:rPr lang="en-CA" sz="1600" b="1" dirty="0" err="1" smtClean="0">
                <a:solidFill>
                  <a:schemeClr val="tx1"/>
                </a:solidFill>
              </a:rPr>
              <a:t>douce</a:t>
            </a:r>
            <a:r>
              <a:rPr lang="en-CA" sz="1600" b="1" dirty="0" smtClean="0">
                <a:solidFill>
                  <a:schemeClr val="tx1"/>
                </a:solidFill>
              </a:rPr>
              <a:t> </a:t>
            </a:r>
            <a:r>
              <a:rPr lang="en-CA" sz="1200" b="1" dirty="0">
                <a:solidFill>
                  <a:schemeClr val="tx1"/>
                </a:solidFill>
              </a:rPr>
              <a:t/>
            </a:r>
            <a:br>
              <a:rPr lang="en-CA" sz="1200" b="1" dirty="0">
                <a:solidFill>
                  <a:schemeClr val="tx1"/>
                </a:solidFill>
              </a:rPr>
            </a:br>
            <a:r>
              <a:rPr lang="en-US" sz="1400" dirty="0" err="1" smtClean="0">
                <a:solidFill>
                  <a:schemeClr val="tx1"/>
                </a:solidFill>
              </a:rPr>
              <a:t>Consommation</a:t>
            </a:r>
            <a:r>
              <a:rPr lang="en-US" sz="1400" dirty="0" smtClean="0">
                <a:solidFill>
                  <a:schemeClr val="tx1"/>
                </a:solidFill>
              </a:rPr>
              <a:t> </a:t>
            </a:r>
            <a:r>
              <a:rPr lang="en-US" sz="1400" dirty="0" err="1" smtClean="0">
                <a:solidFill>
                  <a:schemeClr val="tx1"/>
                </a:solidFill>
              </a:rPr>
              <a:t>d'eau</a:t>
            </a:r>
            <a:r>
              <a:rPr lang="en-US" sz="1400" dirty="0" smtClean="0">
                <a:solidFill>
                  <a:schemeClr val="tx1"/>
                </a:solidFill>
              </a:rPr>
              <a:t> </a:t>
            </a:r>
            <a:r>
              <a:rPr lang="en-US" sz="1400" dirty="0" err="1" smtClean="0">
                <a:solidFill>
                  <a:schemeClr val="tx1"/>
                </a:solidFill>
              </a:rPr>
              <a:t>douce</a:t>
            </a:r>
            <a:r>
              <a:rPr lang="en-US" sz="1400" dirty="0" smtClean="0">
                <a:solidFill>
                  <a:schemeClr val="tx1"/>
                </a:solidFill>
              </a:rPr>
              <a:t>.</a:t>
            </a:r>
            <a:endParaRPr lang="en-US" sz="1400" dirty="0">
              <a:solidFill>
                <a:schemeClr val="tx1"/>
              </a:solidFill>
            </a:endParaRPr>
          </a:p>
        </p:txBody>
      </p:sp>
      <p:sp>
        <p:nvSpPr>
          <p:cNvPr id="17" name="Rectangle 16"/>
          <p:cNvSpPr/>
          <p:nvPr/>
        </p:nvSpPr>
        <p:spPr>
          <a:xfrm>
            <a:off x="3761511" y="2547071"/>
            <a:ext cx="2194560" cy="1188720"/>
          </a:xfrm>
          <a:prstGeom prst="rect">
            <a:avLst/>
          </a:prstGeom>
          <a:solidFill>
            <a:schemeClr val="accent3">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CA" sz="1600" b="1" dirty="0" err="1" smtClean="0">
                <a:solidFill>
                  <a:schemeClr val="tx1"/>
                </a:solidFill>
              </a:rPr>
              <a:t>Consommation</a:t>
            </a:r>
            <a:r>
              <a:rPr lang="en-CA" sz="1600" b="1" dirty="0" smtClean="0">
                <a:solidFill>
                  <a:schemeClr val="tx1"/>
                </a:solidFill>
              </a:rPr>
              <a:t> </a:t>
            </a:r>
            <a:r>
              <a:rPr lang="en-CA" sz="1600" b="1" dirty="0" err="1" smtClean="0">
                <a:solidFill>
                  <a:schemeClr val="tx1"/>
                </a:solidFill>
              </a:rPr>
              <a:t>d'eau</a:t>
            </a:r>
            <a:r>
              <a:rPr lang="en-CA" sz="1600" b="1" dirty="0" smtClean="0">
                <a:solidFill>
                  <a:schemeClr val="tx1"/>
                </a:solidFill>
              </a:rPr>
              <a:t> </a:t>
            </a:r>
            <a:r>
              <a:rPr lang="en-CA" sz="1200" b="1" dirty="0">
                <a:solidFill>
                  <a:schemeClr val="tx1"/>
                </a:solidFill>
              </a:rPr>
              <a:t/>
            </a:r>
            <a:br>
              <a:rPr lang="en-CA" sz="1200" b="1" dirty="0">
                <a:solidFill>
                  <a:schemeClr val="tx1"/>
                </a:solidFill>
              </a:rPr>
            </a:br>
            <a:r>
              <a:rPr lang="en-US" sz="1400" dirty="0" err="1" smtClean="0">
                <a:solidFill>
                  <a:schemeClr val="tx1"/>
                </a:solidFill>
              </a:rPr>
              <a:t>Consommation</a:t>
            </a:r>
            <a:r>
              <a:rPr lang="en-US" sz="1400" dirty="0" smtClean="0">
                <a:solidFill>
                  <a:schemeClr val="tx1"/>
                </a:solidFill>
              </a:rPr>
              <a:t> </a:t>
            </a:r>
            <a:r>
              <a:rPr lang="en-US" sz="1400" dirty="0" err="1" smtClean="0">
                <a:solidFill>
                  <a:schemeClr val="tx1"/>
                </a:solidFill>
              </a:rPr>
              <a:t>d'eau</a:t>
            </a:r>
            <a:r>
              <a:rPr lang="en-US" sz="1400" dirty="0" smtClean="0">
                <a:solidFill>
                  <a:schemeClr val="tx1"/>
                </a:solidFill>
              </a:rPr>
              <a:t> par habitant</a:t>
            </a:r>
            <a:r>
              <a:rPr lang="en-GB" sz="1100" dirty="0" smtClean="0">
                <a:solidFill>
                  <a:schemeClr val="tx1"/>
                </a:solidFill>
              </a:rPr>
              <a:t>. </a:t>
            </a:r>
            <a:endParaRPr lang="en-US" sz="1100" dirty="0">
              <a:solidFill>
                <a:schemeClr val="tx1"/>
              </a:solidFill>
            </a:endParaRPr>
          </a:p>
        </p:txBody>
      </p:sp>
      <p:sp>
        <p:nvSpPr>
          <p:cNvPr id="19" name="Rectangle 18"/>
          <p:cNvSpPr/>
          <p:nvPr/>
        </p:nvSpPr>
        <p:spPr>
          <a:xfrm>
            <a:off x="6459366" y="2547071"/>
            <a:ext cx="2194560" cy="1188720"/>
          </a:xfrm>
          <a:prstGeom prst="rect">
            <a:avLst/>
          </a:prstGeom>
          <a:solidFill>
            <a:schemeClr val="accent3">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CA" sz="1600" b="1" dirty="0" err="1" smtClean="0">
                <a:solidFill>
                  <a:schemeClr val="tx1"/>
                </a:solidFill>
              </a:rPr>
              <a:t>Traitement</a:t>
            </a:r>
            <a:r>
              <a:rPr lang="en-CA" sz="1600" b="1" dirty="0" smtClean="0">
                <a:solidFill>
                  <a:schemeClr val="tx1"/>
                </a:solidFill>
              </a:rPr>
              <a:t> des </a:t>
            </a:r>
            <a:r>
              <a:rPr lang="en-CA" sz="1600" b="1" dirty="0" err="1" smtClean="0">
                <a:solidFill>
                  <a:schemeClr val="tx1"/>
                </a:solidFill>
              </a:rPr>
              <a:t>déchets</a:t>
            </a:r>
            <a:r>
              <a:rPr lang="en-CA" sz="1600" b="1" dirty="0" smtClean="0">
                <a:solidFill>
                  <a:schemeClr val="tx1"/>
                </a:solidFill>
              </a:rPr>
              <a:t> </a:t>
            </a:r>
            <a:r>
              <a:rPr lang="en-CA" sz="1600" b="1" dirty="0" err="1" smtClean="0">
                <a:solidFill>
                  <a:schemeClr val="tx1"/>
                </a:solidFill>
              </a:rPr>
              <a:t>solides</a:t>
            </a:r>
            <a:r>
              <a:rPr lang="en-CA" sz="1600" b="1" dirty="0" smtClean="0">
                <a:solidFill>
                  <a:schemeClr val="tx1"/>
                </a:solidFill>
              </a:rPr>
              <a:t> </a:t>
            </a:r>
            <a:r>
              <a:rPr lang="en-CA" sz="1200" b="1" dirty="0">
                <a:solidFill>
                  <a:schemeClr val="tx1"/>
                </a:solidFill>
              </a:rPr>
              <a:t/>
            </a:r>
            <a:br>
              <a:rPr lang="en-CA" sz="1200" b="1" dirty="0">
                <a:solidFill>
                  <a:schemeClr val="tx1"/>
                </a:solidFill>
              </a:rPr>
            </a:br>
            <a:r>
              <a:rPr lang="en-GB" sz="1400" dirty="0" err="1" smtClean="0">
                <a:solidFill>
                  <a:schemeClr val="tx1"/>
                </a:solidFill>
              </a:rPr>
              <a:t>Pourcentage</a:t>
            </a:r>
            <a:r>
              <a:rPr lang="en-GB" sz="1400" dirty="0" smtClean="0">
                <a:solidFill>
                  <a:schemeClr val="tx1"/>
                </a:solidFill>
              </a:rPr>
              <a:t> de </a:t>
            </a:r>
            <a:r>
              <a:rPr lang="en-GB" sz="1400" dirty="0" err="1" smtClean="0">
                <a:solidFill>
                  <a:schemeClr val="tx1"/>
                </a:solidFill>
              </a:rPr>
              <a:t>déchets</a:t>
            </a:r>
            <a:r>
              <a:rPr lang="en-GB" sz="1400" dirty="0" smtClean="0">
                <a:solidFill>
                  <a:schemeClr val="tx1"/>
                </a:solidFill>
              </a:rPr>
              <a:t> </a:t>
            </a:r>
            <a:r>
              <a:rPr lang="en-GB" sz="1400" dirty="0" err="1" smtClean="0">
                <a:solidFill>
                  <a:schemeClr val="tx1"/>
                </a:solidFill>
              </a:rPr>
              <a:t>solides</a:t>
            </a:r>
            <a:r>
              <a:rPr lang="en-GB" sz="1400" dirty="0" smtClean="0">
                <a:solidFill>
                  <a:schemeClr val="tx1"/>
                </a:solidFill>
              </a:rPr>
              <a:t>. </a:t>
            </a:r>
            <a:endParaRPr lang="en-US" sz="1400" dirty="0">
              <a:solidFill>
                <a:schemeClr val="tx1"/>
              </a:solidFill>
            </a:endParaRPr>
          </a:p>
        </p:txBody>
      </p:sp>
      <p:sp>
        <p:nvSpPr>
          <p:cNvPr id="18" name="Rectangle 17"/>
          <p:cNvSpPr/>
          <p:nvPr/>
        </p:nvSpPr>
        <p:spPr>
          <a:xfrm>
            <a:off x="6459366" y="1189956"/>
            <a:ext cx="2194560" cy="1188720"/>
          </a:xfrm>
          <a:prstGeom prst="rect">
            <a:avLst/>
          </a:prstGeom>
          <a:solidFill>
            <a:schemeClr val="accent3">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CA" sz="1600" b="1" dirty="0" err="1" smtClean="0">
                <a:solidFill>
                  <a:schemeClr val="tx1"/>
                </a:solidFill>
              </a:rPr>
              <a:t>Traitement</a:t>
            </a:r>
            <a:r>
              <a:rPr lang="en-CA" sz="1600" b="1" dirty="0" smtClean="0">
                <a:solidFill>
                  <a:schemeClr val="tx1"/>
                </a:solidFill>
              </a:rPr>
              <a:t> des </a:t>
            </a:r>
            <a:r>
              <a:rPr lang="en-CA" sz="1600" b="1" dirty="0" err="1" smtClean="0">
                <a:solidFill>
                  <a:schemeClr val="tx1"/>
                </a:solidFill>
              </a:rPr>
              <a:t>eaux</a:t>
            </a:r>
            <a:r>
              <a:rPr lang="en-CA" sz="1600" b="1" dirty="0" smtClean="0">
                <a:solidFill>
                  <a:schemeClr val="tx1"/>
                </a:solidFill>
              </a:rPr>
              <a:t> </a:t>
            </a:r>
            <a:r>
              <a:rPr lang="en-CA" sz="1600" b="1" dirty="0" err="1" smtClean="0">
                <a:solidFill>
                  <a:schemeClr val="tx1"/>
                </a:solidFill>
              </a:rPr>
              <a:t>usées</a:t>
            </a:r>
            <a:r>
              <a:rPr lang="en-CA" sz="1600" b="1" dirty="0" smtClean="0">
                <a:solidFill>
                  <a:schemeClr val="tx1"/>
                </a:solidFill>
              </a:rPr>
              <a:t> </a:t>
            </a:r>
            <a:r>
              <a:rPr lang="en-CA" sz="1200" b="1" dirty="0">
                <a:solidFill>
                  <a:schemeClr val="tx1"/>
                </a:solidFill>
              </a:rPr>
              <a:t/>
            </a:r>
            <a:br>
              <a:rPr lang="en-CA" sz="1200" b="1" dirty="0">
                <a:solidFill>
                  <a:schemeClr val="tx1"/>
                </a:solidFill>
              </a:rPr>
            </a:br>
            <a:r>
              <a:rPr lang="en-US" sz="1400" dirty="0" err="1" smtClean="0">
                <a:solidFill>
                  <a:schemeClr val="tx1"/>
                </a:solidFill>
              </a:rPr>
              <a:t>Pourcentage</a:t>
            </a:r>
            <a:r>
              <a:rPr lang="en-US" sz="1400" dirty="0" smtClean="0">
                <a:solidFill>
                  <a:schemeClr val="tx1"/>
                </a:solidFill>
              </a:rPr>
              <a:t> </a:t>
            </a:r>
            <a:r>
              <a:rPr lang="en-US" sz="1400" dirty="0" err="1" smtClean="0">
                <a:solidFill>
                  <a:schemeClr val="tx1"/>
                </a:solidFill>
              </a:rPr>
              <a:t>d'eaux</a:t>
            </a:r>
            <a:r>
              <a:rPr lang="en-US" sz="1400" dirty="0" smtClean="0">
                <a:solidFill>
                  <a:schemeClr val="tx1"/>
                </a:solidFill>
              </a:rPr>
              <a:t> </a:t>
            </a:r>
            <a:r>
              <a:rPr lang="en-US" sz="1400" dirty="0" err="1" smtClean="0">
                <a:solidFill>
                  <a:schemeClr val="tx1"/>
                </a:solidFill>
              </a:rPr>
              <a:t>usées</a:t>
            </a:r>
            <a:r>
              <a:rPr lang="en-US" sz="1400" dirty="0" smtClean="0">
                <a:solidFill>
                  <a:schemeClr val="tx1"/>
                </a:solidFill>
              </a:rPr>
              <a:t> qui </a:t>
            </a:r>
            <a:r>
              <a:rPr lang="en-US" sz="1400" dirty="0" err="1" smtClean="0">
                <a:solidFill>
                  <a:schemeClr val="tx1"/>
                </a:solidFill>
              </a:rPr>
              <a:t>subissent</a:t>
            </a:r>
            <a:r>
              <a:rPr lang="en-US" sz="1400" dirty="0" smtClean="0">
                <a:solidFill>
                  <a:schemeClr val="tx1"/>
                </a:solidFill>
              </a:rPr>
              <a:t> un </a:t>
            </a:r>
            <a:r>
              <a:rPr lang="en-US" sz="1400" dirty="0" err="1" smtClean="0">
                <a:solidFill>
                  <a:schemeClr val="tx1"/>
                </a:solidFill>
              </a:rPr>
              <a:t>traitement</a:t>
            </a:r>
            <a:r>
              <a:rPr lang="en-US" sz="1400" dirty="0" smtClean="0">
                <a:solidFill>
                  <a:schemeClr val="tx1"/>
                </a:solidFill>
              </a:rPr>
              <a:t>.</a:t>
            </a:r>
            <a:endParaRPr lang="en-US" sz="1400" dirty="0">
              <a:solidFill>
                <a:schemeClr val="tx1"/>
              </a:solidFill>
            </a:endParaRPr>
          </a:p>
        </p:txBody>
      </p:sp>
    </p:spTree>
    <p:extLst>
      <p:ext uri="{BB962C8B-B14F-4D97-AF65-F5344CB8AC3E}">
        <p14:creationId xmlns:p14="http://schemas.microsoft.com/office/powerpoint/2010/main" val="5710490"/>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074566" y="208423"/>
            <a:ext cx="10199914" cy="324395"/>
          </a:xfrm>
          <a:prstGeom prst="rect">
            <a:avLst/>
          </a:prstGeom>
          <a:solidFill>
            <a:srgbClr val="70AD47"/>
          </a:solidFill>
          <a:ln>
            <a:solidFill>
              <a:schemeClr val="bg1"/>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dirty="0" smtClean="0">
                <a:solidFill>
                  <a:schemeClr val="bg1"/>
                </a:solidFill>
              </a:rPr>
              <a:t>ENVIRONNEMENT</a:t>
            </a:r>
            <a:endParaRPr lang="en-US" dirty="0">
              <a:solidFill>
                <a:schemeClr val="bg1"/>
              </a:solidFill>
            </a:endParaRPr>
          </a:p>
        </p:txBody>
      </p:sp>
      <p:sp>
        <p:nvSpPr>
          <p:cNvPr id="21" name="Rectangle 20"/>
          <p:cNvSpPr/>
          <p:nvPr/>
        </p:nvSpPr>
        <p:spPr>
          <a:xfrm>
            <a:off x="1074566" y="713647"/>
            <a:ext cx="10199914" cy="277164"/>
          </a:xfrm>
          <a:prstGeom prst="rect">
            <a:avLst/>
          </a:prstGeom>
          <a:solidFill>
            <a:srgbClr val="91C46E"/>
          </a:solidFill>
          <a:ln>
            <a:solidFill>
              <a:schemeClr val="bg1"/>
            </a:solidFill>
          </a:ln>
        </p:spPr>
        <p:style>
          <a:lnRef idx="1">
            <a:schemeClr val="accent6"/>
          </a:lnRef>
          <a:fillRef idx="2">
            <a:schemeClr val="accent6"/>
          </a:fillRef>
          <a:effectRef idx="1">
            <a:schemeClr val="accent6"/>
          </a:effectRef>
          <a:fontRef idx="minor">
            <a:schemeClr val="dk1"/>
          </a:fontRef>
        </p:style>
        <p:txBody>
          <a:bodyPr rtlCol="0" anchor="ctr"/>
          <a:lstStyle/>
          <a:p>
            <a:pPr algn="ctr"/>
            <a:r>
              <a:rPr lang="en-US" dirty="0" err="1" smtClean="0">
                <a:solidFill>
                  <a:schemeClr val="bg1"/>
                </a:solidFill>
              </a:rPr>
              <a:t>Environnement</a:t>
            </a:r>
            <a:r>
              <a:rPr lang="en-US" dirty="0" smtClean="0">
                <a:solidFill>
                  <a:schemeClr val="bg1"/>
                </a:solidFill>
              </a:rPr>
              <a:t> – </a:t>
            </a:r>
            <a:r>
              <a:rPr lang="en-US" dirty="0" err="1" smtClean="0">
                <a:solidFill>
                  <a:schemeClr val="bg1"/>
                </a:solidFill>
              </a:rPr>
              <a:t>Indicateurs</a:t>
            </a:r>
            <a:r>
              <a:rPr lang="en-US" dirty="0" smtClean="0">
                <a:solidFill>
                  <a:schemeClr val="bg1"/>
                </a:solidFill>
              </a:rPr>
              <a:t> </a:t>
            </a:r>
            <a:r>
              <a:rPr lang="en-US" dirty="0" err="1" smtClean="0">
                <a:solidFill>
                  <a:schemeClr val="bg1"/>
                </a:solidFill>
              </a:rPr>
              <a:t>avancés</a:t>
            </a:r>
            <a:r>
              <a:rPr lang="en-US" dirty="0" smtClean="0">
                <a:solidFill>
                  <a:schemeClr val="bg1"/>
                </a:solidFill>
              </a:rPr>
              <a:t> </a:t>
            </a:r>
            <a:endParaRPr lang="en-US" dirty="0">
              <a:solidFill>
                <a:schemeClr val="bg1"/>
              </a:solidFill>
            </a:endParaRPr>
          </a:p>
        </p:txBody>
      </p:sp>
      <p:sp>
        <p:nvSpPr>
          <p:cNvPr id="23" name="Rectangle 22"/>
          <p:cNvSpPr/>
          <p:nvPr/>
        </p:nvSpPr>
        <p:spPr>
          <a:xfrm>
            <a:off x="1074567" y="1406134"/>
            <a:ext cx="2194560" cy="1188720"/>
          </a:xfrm>
          <a:prstGeom prst="rect">
            <a:avLst/>
          </a:prstGeom>
          <a:solidFill>
            <a:schemeClr val="accent3">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1600" b="1" dirty="0" smtClean="0">
                <a:solidFill>
                  <a:schemeClr val="tx1"/>
                </a:solidFill>
              </a:rPr>
              <a:t>Exposition au bruit </a:t>
            </a:r>
          </a:p>
          <a:p>
            <a:pPr algn="ctr"/>
            <a:r>
              <a:rPr lang="en-US" sz="1400" dirty="0" err="1" smtClean="0">
                <a:solidFill>
                  <a:schemeClr val="tx1"/>
                </a:solidFill>
              </a:rPr>
              <a:t>Pourcentage</a:t>
            </a:r>
            <a:r>
              <a:rPr lang="en-US" sz="1400" dirty="0" smtClean="0">
                <a:solidFill>
                  <a:schemeClr val="tx1"/>
                </a:solidFill>
              </a:rPr>
              <a:t> </a:t>
            </a:r>
            <a:r>
              <a:rPr lang="en-US" sz="1400" dirty="0" err="1" smtClean="0">
                <a:solidFill>
                  <a:schemeClr val="tx1"/>
                </a:solidFill>
              </a:rPr>
              <a:t>d'habitants</a:t>
            </a:r>
            <a:r>
              <a:rPr lang="en-US" sz="1400" dirty="0" smtClean="0">
                <a:solidFill>
                  <a:schemeClr val="tx1"/>
                </a:solidFill>
              </a:rPr>
              <a:t> exposés à des </a:t>
            </a:r>
            <a:r>
              <a:rPr lang="en-US" sz="1400" dirty="0" err="1" smtClean="0">
                <a:solidFill>
                  <a:schemeClr val="tx1"/>
                </a:solidFill>
              </a:rPr>
              <a:t>niveaux</a:t>
            </a:r>
            <a:r>
              <a:rPr lang="en-US" sz="1400" dirty="0" smtClean="0">
                <a:solidFill>
                  <a:schemeClr val="tx1"/>
                </a:solidFill>
              </a:rPr>
              <a:t> de bruit </a:t>
            </a:r>
            <a:r>
              <a:rPr lang="en-US" sz="1400" dirty="0" err="1" smtClean="0">
                <a:solidFill>
                  <a:schemeClr val="tx1"/>
                </a:solidFill>
              </a:rPr>
              <a:t>excessifs</a:t>
            </a:r>
            <a:r>
              <a:rPr lang="en-US" sz="1400" dirty="0" smtClean="0">
                <a:solidFill>
                  <a:schemeClr val="tx1"/>
                </a:solidFill>
              </a:rPr>
              <a:t>. </a:t>
            </a:r>
            <a:r>
              <a:rPr lang="en-GB" sz="1400" dirty="0" smtClean="0">
                <a:solidFill>
                  <a:schemeClr val="tx1"/>
                </a:solidFill>
              </a:rPr>
              <a:t> </a:t>
            </a:r>
            <a:endParaRPr lang="en-US" sz="1400" dirty="0">
              <a:solidFill>
                <a:schemeClr val="tx1"/>
              </a:solidFill>
            </a:endParaRPr>
          </a:p>
        </p:txBody>
      </p:sp>
      <p:sp>
        <p:nvSpPr>
          <p:cNvPr id="24" name="Rectangle 23"/>
          <p:cNvSpPr/>
          <p:nvPr/>
        </p:nvSpPr>
        <p:spPr>
          <a:xfrm>
            <a:off x="3761512" y="1406134"/>
            <a:ext cx="2194560" cy="1188720"/>
          </a:xfrm>
          <a:prstGeom prst="rect">
            <a:avLst/>
          </a:prstGeom>
          <a:solidFill>
            <a:schemeClr val="accent3">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1600" b="1" dirty="0" err="1" smtClean="0">
                <a:solidFill>
                  <a:schemeClr val="tx1"/>
                </a:solidFill>
              </a:rPr>
              <a:t>Facilité</a:t>
            </a:r>
            <a:r>
              <a:rPr lang="en-GB" sz="1600" b="1" dirty="0" smtClean="0">
                <a:solidFill>
                  <a:schemeClr val="tx1"/>
                </a:solidFill>
              </a:rPr>
              <a:t> </a:t>
            </a:r>
            <a:r>
              <a:rPr lang="en-GB" sz="1600" b="1" dirty="0" err="1" smtClean="0">
                <a:solidFill>
                  <a:schemeClr val="tx1"/>
                </a:solidFill>
              </a:rPr>
              <a:t>d'accès</a:t>
            </a:r>
            <a:r>
              <a:rPr lang="en-GB" sz="1600" b="1" dirty="0" smtClean="0">
                <a:solidFill>
                  <a:schemeClr val="tx1"/>
                </a:solidFill>
              </a:rPr>
              <a:t> à des </a:t>
            </a:r>
            <a:r>
              <a:rPr lang="en-GB" sz="1600" b="1" dirty="0" err="1" smtClean="0">
                <a:solidFill>
                  <a:schemeClr val="tx1"/>
                </a:solidFill>
              </a:rPr>
              <a:t>espaces</a:t>
            </a:r>
            <a:r>
              <a:rPr lang="en-GB" sz="1600" b="1" dirty="0" smtClean="0">
                <a:solidFill>
                  <a:schemeClr val="tx1"/>
                </a:solidFill>
              </a:rPr>
              <a:t> verts </a:t>
            </a:r>
          </a:p>
          <a:p>
            <a:pPr algn="ctr"/>
            <a:r>
              <a:rPr lang="en-US" sz="1400" dirty="0" err="1" smtClean="0">
                <a:solidFill>
                  <a:schemeClr val="tx1"/>
                </a:solidFill>
              </a:rPr>
              <a:t>Pourcentage</a:t>
            </a:r>
            <a:r>
              <a:rPr lang="en-US" sz="1400" dirty="0" smtClean="0">
                <a:solidFill>
                  <a:schemeClr val="tx1"/>
                </a:solidFill>
              </a:rPr>
              <a:t> </a:t>
            </a:r>
            <a:r>
              <a:rPr lang="en-US" sz="1400" dirty="0" err="1" smtClean="0">
                <a:solidFill>
                  <a:schemeClr val="tx1"/>
                </a:solidFill>
              </a:rPr>
              <a:t>d'habitants</a:t>
            </a:r>
            <a:r>
              <a:rPr lang="en-US" sz="1400" dirty="0" smtClean="0">
                <a:solidFill>
                  <a:schemeClr val="tx1"/>
                </a:solidFill>
              </a:rPr>
              <a:t> </a:t>
            </a:r>
            <a:r>
              <a:rPr lang="en-US" sz="1400" dirty="0" err="1" smtClean="0">
                <a:solidFill>
                  <a:schemeClr val="tx1"/>
                </a:solidFill>
              </a:rPr>
              <a:t>ayant</a:t>
            </a:r>
            <a:r>
              <a:rPr lang="en-US" sz="1400" dirty="0" smtClean="0">
                <a:solidFill>
                  <a:schemeClr val="tx1"/>
                </a:solidFill>
              </a:rPr>
              <a:t> </a:t>
            </a:r>
            <a:r>
              <a:rPr lang="en-US" sz="1400" dirty="0" err="1" smtClean="0">
                <a:solidFill>
                  <a:schemeClr val="tx1"/>
                </a:solidFill>
              </a:rPr>
              <a:t>facilement</a:t>
            </a:r>
            <a:r>
              <a:rPr lang="en-US" sz="1400" dirty="0" smtClean="0">
                <a:solidFill>
                  <a:schemeClr val="tx1"/>
                </a:solidFill>
              </a:rPr>
              <a:t> </a:t>
            </a:r>
            <a:r>
              <a:rPr lang="en-US" sz="1400" dirty="0" err="1" smtClean="0">
                <a:solidFill>
                  <a:schemeClr val="tx1"/>
                </a:solidFill>
              </a:rPr>
              <a:t>accès</a:t>
            </a:r>
            <a:r>
              <a:rPr lang="en-US" sz="1400" dirty="0" smtClean="0">
                <a:solidFill>
                  <a:schemeClr val="tx1"/>
                </a:solidFill>
              </a:rPr>
              <a:t> à des </a:t>
            </a:r>
            <a:r>
              <a:rPr lang="en-US" sz="1400" dirty="0" err="1" smtClean="0">
                <a:solidFill>
                  <a:schemeClr val="tx1"/>
                </a:solidFill>
              </a:rPr>
              <a:t>espaces</a:t>
            </a:r>
            <a:r>
              <a:rPr lang="en-US" sz="1400" dirty="0" smtClean="0">
                <a:solidFill>
                  <a:schemeClr val="tx1"/>
                </a:solidFill>
              </a:rPr>
              <a:t> verts.</a:t>
            </a:r>
            <a:r>
              <a:rPr lang="en-GB" sz="1400" dirty="0" smtClean="0">
                <a:solidFill>
                  <a:schemeClr val="tx1"/>
                </a:solidFill>
              </a:rPr>
              <a:t> </a:t>
            </a:r>
            <a:endParaRPr lang="en-US" sz="1400" dirty="0">
              <a:solidFill>
                <a:schemeClr val="tx1"/>
              </a:solidFill>
            </a:endParaRPr>
          </a:p>
        </p:txBody>
      </p:sp>
      <p:sp>
        <p:nvSpPr>
          <p:cNvPr id="25" name="Rectangle 24"/>
          <p:cNvSpPr/>
          <p:nvPr/>
        </p:nvSpPr>
        <p:spPr>
          <a:xfrm>
            <a:off x="6420716" y="1406134"/>
            <a:ext cx="2293626" cy="1188720"/>
          </a:xfrm>
          <a:prstGeom prst="rect">
            <a:avLst/>
          </a:prstGeom>
          <a:solidFill>
            <a:schemeClr val="accent3">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1600" b="1" dirty="0" smtClean="0">
                <a:solidFill>
                  <a:schemeClr val="tx1"/>
                </a:solidFill>
              </a:rPr>
              <a:t>Zones </a:t>
            </a:r>
            <a:r>
              <a:rPr lang="en-GB" sz="1600" b="1" dirty="0" err="1" smtClean="0">
                <a:solidFill>
                  <a:schemeClr val="tx1"/>
                </a:solidFill>
              </a:rPr>
              <a:t>naturelles</a:t>
            </a:r>
            <a:r>
              <a:rPr lang="en-GB" sz="1600" b="1" dirty="0" smtClean="0">
                <a:solidFill>
                  <a:schemeClr val="tx1"/>
                </a:solidFill>
              </a:rPr>
              <a:t> protégées </a:t>
            </a:r>
          </a:p>
          <a:p>
            <a:pPr algn="ctr"/>
            <a:r>
              <a:rPr lang="en-US" sz="1400" dirty="0" err="1" smtClean="0">
                <a:solidFill>
                  <a:schemeClr val="tx1"/>
                </a:solidFill>
              </a:rPr>
              <a:t>Pourcentage</a:t>
            </a:r>
            <a:r>
              <a:rPr lang="en-US" sz="1400" dirty="0" smtClean="0">
                <a:solidFill>
                  <a:schemeClr val="tx1"/>
                </a:solidFill>
              </a:rPr>
              <a:t> de la </a:t>
            </a:r>
            <a:r>
              <a:rPr lang="en-US" sz="1400" dirty="0" err="1" smtClean="0">
                <a:solidFill>
                  <a:schemeClr val="tx1"/>
                </a:solidFill>
              </a:rPr>
              <a:t>superficie</a:t>
            </a:r>
            <a:r>
              <a:rPr lang="en-US" sz="1400" dirty="0" smtClean="0">
                <a:solidFill>
                  <a:schemeClr val="tx1"/>
                </a:solidFill>
              </a:rPr>
              <a:t> de la </a:t>
            </a:r>
            <a:r>
              <a:rPr lang="en-US" sz="1400" dirty="0" err="1" smtClean="0">
                <a:solidFill>
                  <a:schemeClr val="tx1"/>
                </a:solidFill>
              </a:rPr>
              <a:t>ville</a:t>
            </a:r>
            <a:r>
              <a:rPr lang="en-US" sz="1400" dirty="0" smtClean="0">
                <a:solidFill>
                  <a:schemeClr val="tx1"/>
                </a:solidFill>
              </a:rPr>
              <a:t> protégée </a:t>
            </a:r>
            <a:r>
              <a:rPr lang="en-US" sz="1400" dirty="0" err="1" smtClean="0">
                <a:solidFill>
                  <a:schemeClr val="tx1"/>
                </a:solidFill>
              </a:rPr>
              <a:t>en</a:t>
            </a:r>
            <a:r>
              <a:rPr lang="en-US" sz="1400" dirty="0" smtClean="0">
                <a:solidFill>
                  <a:schemeClr val="tx1"/>
                </a:solidFill>
              </a:rPr>
              <a:t> </a:t>
            </a:r>
            <a:r>
              <a:rPr lang="en-US" sz="1400" dirty="0" err="1" smtClean="0">
                <a:solidFill>
                  <a:schemeClr val="tx1"/>
                </a:solidFill>
              </a:rPr>
              <a:t>tant</a:t>
            </a:r>
            <a:r>
              <a:rPr lang="en-US" sz="1400" dirty="0" smtClean="0">
                <a:solidFill>
                  <a:schemeClr val="tx1"/>
                </a:solidFill>
              </a:rPr>
              <a:t> que sites </a:t>
            </a:r>
            <a:r>
              <a:rPr lang="en-US" sz="1400" dirty="0" err="1" smtClean="0">
                <a:solidFill>
                  <a:schemeClr val="tx1"/>
                </a:solidFill>
              </a:rPr>
              <a:t>naturels</a:t>
            </a:r>
            <a:r>
              <a:rPr lang="en-US" sz="1400" dirty="0" smtClean="0">
                <a:solidFill>
                  <a:schemeClr val="tx1"/>
                </a:solidFill>
              </a:rPr>
              <a:t>.</a:t>
            </a:r>
            <a:endParaRPr lang="en-US" sz="1400" dirty="0">
              <a:solidFill>
                <a:schemeClr val="tx1"/>
              </a:solidFill>
            </a:endParaRPr>
          </a:p>
        </p:txBody>
      </p:sp>
      <p:sp>
        <p:nvSpPr>
          <p:cNvPr id="26" name="Rectangle 25"/>
          <p:cNvSpPr/>
          <p:nvPr/>
        </p:nvSpPr>
        <p:spPr>
          <a:xfrm>
            <a:off x="9079920" y="1406134"/>
            <a:ext cx="2194560" cy="1188720"/>
          </a:xfrm>
          <a:prstGeom prst="rect">
            <a:avLst/>
          </a:prstGeom>
          <a:solidFill>
            <a:schemeClr val="accent3">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1600" b="1" dirty="0" smtClean="0">
                <a:solidFill>
                  <a:schemeClr val="tx1"/>
                </a:solidFill>
              </a:rPr>
              <a:t>Installations de </a:t>
            </a:r>
            <a:r>
              <a:rPr lang="en-GB" sz="1600" b="1" dirty="0" err="1" smtClean="0">
                <a:solidFill>
                  <a:schemeClr val="tx1"/>
                </a:solidFill>
              </a:rPr>
              <a:t>loisirs</a:t>
            </a:r>
            <a:endParaRPr lang="en-GB" sz="1600" b="1" dirty="0" smtClean="0">
              <a:solidFill>
                <a:schemeClr val="tx1"/>
              </a:solidFill>
            </a:endParaRPr>
          </a:p>
          <a:p>
            <a:pPr algn="ctr"/>
            <a:r>
              <a:rPr lang="en-GB" sz="1400" dirty="0" err="1" smtClean="0">
                <a:solidFill>
                  <a:schemeClr val="tx1"/>
                </a:solidFill>
              </a:rPr>
              <a:t>Superficie</a:t>
            </a:r>
            <a:r>
              <a:rPr lang="en-GB" sz="1400" dirty="0" smtClean="0">
                <a:solidFill>
                  <a:schemeClr val="tx1"/>
                </a:solidFill>
              </a:rPr>
              <a:t> </a:t>
            </a:r>
            <a:r>
              <a:rPr lang="en-GB" sz="1400" dirty="0" err="1" smtClean="0">
                <a:solidFill>
                  <a:schemeClr val="tx1"/>
                </a:solidFill>
              </a:rPr>
              <a:t>totale</a:t>
            </a:r>
            <a:r>
              <a:rPr lang="en-GB" sz="1400" dirty="0" smtClean="0">
                <a:solidFill>
                  <a:schemeClr val="tx1"/>
                </a:solidFill>
              </a:rPr>
              <a:t> des installations </a:t>
            </a:r>
            <a:r>
              <a:rPr lang="en-GB" sz="1400" dirty="0" err="1" smtClean="0">
                <a:solidFill>
                  <a:schemeClr val="tx1"/>
                </a:solidFill>
              </a:rPr>
              <a:t>publiques</a:t>
            </a:r>
            <a:r>
              <a:rPr lang="en-GB" sz="1400" dirty="0" smtClean="0">
                <a:solidFill>
                  <a:schemeClr val="tx1"/>
                </a:solidFill>
              </a:rPr>
              <a:t> </a:t>
            </a:r>
            <a:br>
              <a:rPr lang="en-GB" sz="1400" dirty="0" smtClean="0">
                <a:solidFill>
                  <a:schemeClr val="tx1"/>
                </a:solidFill>
              </a:rPr>
            </a:br>
            <a:r>
              <a:rPr lang="en-GB" sz="1400" dirty="0" smtClean="0">
                <a:solidFill>
                  <a:schemeClr val="tx1"/>
                </a:solidFill>
              </a:rPr>
              <a:t>de </a:t>
            </a:r>
            <a:r>
              <a:rPr lang="en-GB" sz="1400" dirty="0" err="1" smtClean="0">
                <a:solidFill>
                  <a:schemeClr val="tx1"/>
                </a:solidFill>
              </a:rPr>
              <a:t>loisirs</a:t>
            </a:r>
            <a:r>
              <a:rPr lang="en-GB" sz="1400" dirty="0" smtClean="0">
                <a:solidFill>
                  <a:schemeClr val="tx1"/>
                </a:solidFill>
              </a:rPr>
              <a:t> pour </a:t>
            </a:r>
            <a:br>
              <a:rPr lang="en-GB" sz="1400" dirty="0" smtClean="0">
                <a:solidFill>
                  <a:schemeClr val="tx1"/>
                </a:solidFill>
              </a:rPr>
            </a:br>
            <a:r>
              <a:rPr lang="en-GB" sz="1400" dirty="0" smtClean="0">
                <a:solidFill>
                  <a:schemeClr val="tx1"/>
                </a:solidFill>
              </a:rPr>
              <a:t>100 </a:t>
            </a:r>
            <a:r>
              <a:rPr lang="en-GB" sz="1400" dirty="0">
                <a:solidFill>
                  <a:schemeClr val="tx1"/>
                </a:solidFill>
              </a:rPr>
              <a:t>000 </a:t>
            </a:r>
            <a:r>
              <a:rPr lang="en-GB" sz="1400" dirty="0" smtClean="0">
                <a:solidFill>
                  <a:schemeClr val="tx1"/>
                </a:solidFill>
              </a:rPr>
              <a:t>habitants</a:t>
            </a:r>
            <a:r>
              <a:rPr lang="en-GB" sz="1400" dirty="0">
                <a:solidFill>
                  <a:schemeClr val="tx1"/>
                </a:solidFill>
              </a:rPr>
              <a:t>.</a:t>
            </a:r>
            <a:endParaRPr lang="en-CA" sz="1400" dirty="0">
              <a:solidFill>
                <a:schemeClr val="tx1"/>
              </a:solidFill>
            </a:endParaRPr>
          </a:p>
        </p:txBody>
      </p:sp>
    </p:spTree>
    <p:extLst>
      <p:ext uri="{BB962C8B-B14F-4D97-AF65-F5344CB8AC3E}">
        <p14:creationId xmlns:p14="http://schemas.microsoft.com/office/powerpoint/2010/main" val="2586203969"/>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1074566" y="137582"/>
            <a:ext cx="10199914" cy="739691"/>
            <a:chOff x="838200" y="213744"/>
            <a:chExt cx="7620000" cy="868762"/>
          </a:xfrm>
        </p:grpSpPr>
        <p:sp>
          <p:nvSpPr>
            <p:cNvPr id="3" name="Rectangle 2"/>
            <p:cNvSpPr/>
            <p:nvPr/>
          </p:nvSpPr>
          <p:spPr>
            <a:xfrm>
              <a:off x="838200" y="213744"/>
              <a:ext cx="7620000" cy="381000"/>
            </a:xfrm>
            <a:prstGeom prst="rect">
              <a:avLst/>
            </a:prstGeom>
            <a:solidFill>
              <a:srgbClr val="70AD47"/>
            </a:solidFill>
            <a:ln>
              <a:solidFill>
                <a:schemeClr val="bg1"/>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dirty="0" smtClean="0">
                  <a:solidFill>
                    <a:schemeClr val="bg1"/>
                  </a:solidFill>
                </a:rPr>
                <a:t>ENVIRONNEMENT</a:t>
              </a:r>
              <a:endParaRPr lang="en-US" dirty="0">
                <a:solidFill>
                  <a:schemeClr val="bg1"/>
                </a:solidFill>
              </a:endParaRPr>
            </a:p>
          </p:txBody>
        </p:sp>
        <p:sp>
          <p:nvSpPr>
            <p:cNvPr id="4" name="Rectangle 3"/>
            <p:cNvSpPr/>
            <p:nvPr/>
          </p:nvSpPr>
          <p:spPr>
            <a:xfrm>
              <a:off x="838200" y="756979"/>
              <a:ext cx="7620000" cy="325527"/>
            </a:xfrm>
            <a:prstGeom prst="rect">
              <a:avLst/>
            </a:prstGeom>
            <a:solidFill>
              <a:srgbClr val="91C46E"/>
            </a:solidFill>
            <a:ln>
              <a:solidFill>
                <a:schemeClr val="bg1"/>
              </a:solidFill>
            </a:ln>
          </p:spPr>
          <p:style>
            <a:lnRef idx="1">
              <a:schemeClr val="accent6"/>
            </a:lnRef>
            <a:fillRef idx="2">
              <a:schemeClr val="accent6"/>
            </a:fillRef>
            <a:effectRef idx="1">
              <a:schemeClr val="accent6"/>
            </a:effectRef>
            <a:fontRef idx="minor">
              <a:schemeClr val="dk1"/>
            </a:fontRef>
          </p:style>
          <p:txBody>
            <a:bodyPr rtlCol="0" anchor="ctr"/>
            <a:lstStyle/>
            <a:p>
              <a:pPr algn="ctr"/>
              <a:r>
                <a:rPr lang="en-US" dirty="0" err="1" smtClean="0">
                  <a:solidFill>
                    <a:schemeClr val="bg1"/>
                  </a:solidFill>
                </a:rPr>
                <a:t>Energie</a:t>
              </a:r>
              <a:r>
                <a:rPr lang="en-US" dirty="0" smtClean="0">
                  <a:solidFill>
                    <a:schemeClr val="bg1"/>
                  </a:solidFill>
                </a:rPr>
                <a:t> – </a:t>
              </a:r>
              <a:r>
                <a:rPr lang="en-US" dirty="0" err="1" smtClean="0">
                  <a:solidFill>
                    <a:schemeClr val="bg1"/>
                  </a:solidFill>
                </a:rPr>
                <a:t>Indicateurs</a:t>
              </a:r>
              <a:r>
                <a:rPr lang="en-US" dirty="0" smtClean="0">
                  <a:solidFill>
                    <a:schemeClr val="bg1"/>
                  </a:solidFill>
                </a:rPr>
                <a:t> de base </a:t>
              </a:r>
              <a:endParaRPr lang="en-US" dirty="0">
                <a:solidFill>
                  <a:schemeClr val="bg1"/>
                </a:solidFill>
              </a:endParaRPr>
            </a:p>
          </p:txBody>
        </p:sp>
      </p:grpSp>
      <p:sp>
        <p:nvSpPr>
          <p:cNvPr id="8" name="Rectangle 7"/>
          <p:cNvSpPr/>
          <p:nvPr/>
        </p:nvSpPr>
        <p:spPr>
          <a:xfrm>
            <a:off x="1102306" y="1189956"/>
            <a:ext cx="2194560" cy="1188720"/>
          </a:xfrm>
          <a:prstGeom prst="rect">
            <a:avLst/>
          </a:prstGeom>
          <a:solidFill>
            <a:schemeClr val="accent3">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1600" b="1" dirty="0" err="1" smtClean="0">
                <a:solidFill>
                  <a:schemeClr val="tx1"/>
                </a:solidFill>
              </a:rPr>
              <a:t>Consommation</a:t>
            </a:r>
            <a:r>
              <a:rPr lang="en-US" sz="1600" b="1" dirty="0" smtClean="0">
                <a:solidFill>
                  <a:schemeClr val="tx1"/>
                </a:solidFill>
              </a:rPr>
              <a:t> </a:t>
            </a:r>
            <a:r>
              <a:rPr lang="en-US" sz="1600" b="1" dirty="0" err="1" smtClean="0">
                <a:solidFill>
                  <a:schemeClr val="tx1"/>
                </a:solidFill>
              </a:rPr>
              <a:t>d'énergie</a:t>
            </a:r>
            <a:r>
              <a:rPr lang="en-US" sz="1600" b="1" dirty="0" smtClean="0">
                <a:solidFill>
                  <a:schemeClr val="tx1"/>
                </a:solidFill>
              </a:rPr>
              <a:t> </a:t>
            </a:r>
            <a:r>
              <a:rPr lang="en-US" sz="1600" b="1" dirty="0" err="1" smtClean="0">
                <a:solidFill>
                  <a:schemeClr val="tx1"/>
                </a:solidFill>
              </a:rPr>
              <a:t>renouvelable</a:t>
            </a:r>
            <a:r>
              <a:rPr lang="en-US" sz="1600" b="1" dirty="0" smtClean="0">
                <a:solidFill>
                  <a:schemeClr val="tx1"/>
                </a:solidFill>
              </a:rPr>
              <a:t> </a:t>
            </a:r>
            <a:r>
              <a:rPr lang="en-US" sz="1400" dirty="0" smtClean="0">
                <a:solidFill>
                  <a:schemeClr val="tx1"/>
                </a:solidFill>
              </a:rPr>
              <a:t/>
            </a:r>
            <a:br>
              <a:rPr lang="en-US" sz="1400" dirty="0" smtClean="0">
                <a:solidFill>
                  <a:schemeClr val="tx1"/>
                </a:solidFill>
              </a:rPr>
            </a:br>
            <a:r>
              <a:rPr lang="en-US" sz="1400" dirty="0" err="1" smtClean="0">
                <a:solidFill>
                  <a:schemeClr val="tx1"/>
                </a:solidFill>
              </a:rPr>
              <a:t>Pourcentage</a:t>
            </a:r>
            <a:r>
              <a:rPr lang="en-US" sz="1400" dirty="0" smtClean="0">
                <a:solidFill>
                  <a:schemeClr val="tx1"/>
                </a:solidFill>
              </a:rPr>
              <a:t> </a:t>
            </a:r>
            <a:r>
              <a:rPr lang="en-US" sz="1400" dirty="0" err="1" smtClean="0">
                <a:solidFill>
                  <a:schemeClr val="tx1"/>
                </a:solidFill>
              </a:rPr>
              <a:t>d'énergie</a:t>
            </a:r>
            <a:r>
              <a:rPr lang="en-US" sz="1400" dirty="0" smtClean="0">
                <a:solidFill>
                  <a:schemeClr val="tx1"/>
                </a:solidFill>
              </a:rPr>
              <a:t> </a:t>
            </a:r>
            <a:r>
              <a:rPr lang="en-US" sz="1400" dirty="0" err="1" smtClean="0">
                <a:solidFill>
                  <a:schemeClr val="tx1"/>
                </a:solidFill>
              </a:rPr>
              <a:t>renouvelable</a:t>
            </a:r>
            <a:r>
              <a:rPr lang="en-US" sz="1400" dirty="0" smtClean="0">
                <a:solidFill>
                  <a:schemeClr val="tx1"/>
                </a:solidFill>
              </a:rPr>
              <a:t> </a:t>
            </a:r>
            <a:r>
              <a:rPr lang="en-US" sz="1400" dirty="0" err="1" smtClean="0">
                <a:solidFill>
                  <a:schemeClr val="tx1"/>
                </a:solidFill>
              </a:rPr>
              <a:t>consommée</a:t>
            </a:r>
            <a:r>
              <a:rPr lang="en-US" sz="1400" dirty="0" smtClean="0">
                <a:solidFill>
                  <a:schemeClr val="tx1"/>
                </a:solidFill>
              </a:rPr>
              <a:t> </a:t>
            </a:r>
            <a:r>
              <a:rPr lang="en-US" sz="1400" dirty="0" err="1" smtClean="0">
                <a:solidFill>
                  <a:schemeClr val="tx1"/>
                </a:solidFill>
              </a:rPr>
              <a:t>dans</a:t>
            </a:r>
            <a:r>
              <a:rPr lang="en-US" sz="1400" dirty="0" smtClean="0">
                <a:solidFill>
                  <a:schemeClr val="tx1"/>
                </a:solidFill>
              </a:rPr>
              <a:t> la </a:t>
            </a:r>
            <a:r>
              <a:rPr lang="en-US" sz="1400" dirty="0" err="1" smtClean="0">
                <a:solidFill>
                  <a:schemeClr val="tx1"/>
                </a:solidFill>
              </a:rPr>
              <a:t>ville</a:t>
            </a:r>
            <a:r>
              <a:rPr lang="en-US" sz="1400" dirty="0" smtClean="0">
                <a:solidFill>
                  <a:schemeClr val="tx1"/>
                </a:solidFill>
              </a:rPr>
              <a:t>. </a:t>
            </a:r>
            <a:endParaRPr lang="en-US" sz="1400" dirty="0">
              <a:solidFill>
                <a:schemeClr val="tx1"/>
              </a:solidFill>
            </a:endParaRPr>
          </a:p>
        </p:txBody>
      </p:sp>
      <p:sp>
        <p:nvSpPr>
          <p:cNvPr id="12" name="Rectangle 11"/>
          <p:cNvSpPr/>
          <p:nvPr/>
        </p:nvSpPr>
        <p:spPr>
          <a:xfrm>
            <a:off x="9079920" y="1177602"/>
            <a:ext cx="2194560" cy="1188720"/>
          </a:xfrm>
          <a:prstGeom prst="rect">
            <a:avLst/>
          </a:prstGeom>
          <a:solidFill>
            <a:schemeClr val="accent3">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CA" sz="1600" b="1" dirty="0" err="1" smtClean="0">
                <a:solidFill>
                  <a:schemeClr val="tx1"/>
                </a:solidFill>
              </a:rPr>
              <a:t>Consommation</a:t>
            </a:r>
            <a:r>
              <a:rPr lang="en-CA" sz="1600" b="1" dirty="0" smtClean="0">
                <a:solidFill>
                  <a:schemeClr val="tx1"/>
                </a:solidFill>
              </a:rPr>
              <a:t> </a:t>
            </a:r>
            <a:r>
              <a:rPr lang="en-CA" sz="1600" b="1" dirty="0" err="1" smtClean="0">
                <a:solidFill>
                  <a:schemeClr val="tx1"/>
                </a:solidFill>
              </a:rPr>
              <a:t>d'énergie</a:t>
            </a:r>
            <a:r>
              <a:rPr lang="en-CA" sz="1600" b="1" dirty="0" smtClean="0">
                <a:solidFill>
                  <a:schemeClr val="tx1"/>
                </a:solidFill>
              </a:rPr>
              <a:t> des </a:t>
            </a:r>
            <a:r>
              <a:rPr lang="en-CA" sz="1600" b="1" dirty="0" err="1" smtClean="0">
                <a:solidFill>
                  <a:schemeClr val="tx1"/>
                </a:solidFill>
              </a:rPr>
              <a:t>bâtiments</a:t>
            </a:r>
            <a:r>
              <a:rPr lang="en-CA" sz="1600" b="1" dirty="0" smtClean="0">
                <a:solidFill>
                  <a:schemeClr val="tx1"/>
                </a:solidFill>
              </a:rPr>
              <a:t> publics</a:t>
            </a:r>
            <a:r>
              <a:rPr lang="en-CA" sz="1050" dirty="0">
                <a:solidFill>
                  <a:schemeClr val="tx1"/>
                </a:solidFill>
              </a:rPr>
              <a:t/>
            </a:r>
            <a:br>
              <a:rPr lang="en-CA" sz="1050" dirty="0">
                <a:solidFill>
                  <a:schemeClr val="tx1"/>
                </a:solidFill>
              </a:rPr>
            </a:br>
            <a:r>
              <a:rPr lang="en-US" sz="1400" dirty="0" err="1" smtClean="0">
                <a:solidFill>
                  <a:schemeClr val="tx1"/>
                </a:solidFill>
              </a:rPr>
              <a:t>Consommation</a:t>
            </a:r>
            <a:r>
              <a:rPr lang="en-US" sz="1400" dirty="0" smtClean="0">
                <a:solidFill>
                  <a:schemeClr val="tx1"/>
                </a:solidFill>
              </a:rPr>
              <a:t> </a:t>
            </a:r>
            <a:r>
              <a:rPr lang="en-US" sz="1400" dirty="0" err="1" smtClean="0">
                <a:solidFill>
                  <a:schemeClr val="tx1"/>
                </a:solidFill>
              </a:rPr>
              <a:t>d'énergie</a:t>
            </a:r>
            <a:r>
              <a:rPr lang="en-US" sz="1400" dirty="0" smtClean="0">
                <a:solidFill>
                  <a:schemeClr val="tx1"/>
                </a:solidFill>
              </a:rPr>
              <a:t> des </a:t>
            </a:r>
            <a:r>
              <a:rPr lang="en-US" sz="1400" dirty="0" err="1" smtClean="0">
                <a:solidFill>
                  <a:schemeClr val="tx1"/>
                </a:solidFill>
              </a:rPr>
              <a:t>bâtiments</a:t>
            </a:r>
            <a:r>
              <a:rPr lang="en-US" sz="1400" dirty="0" smtClean="0">
                <a:solidFill>
                  <a:schemeClr val="tx1"/>
                </a:solidFill>
              </a:rPr>
              <a:t> publics.</a:t>
            </a:r>
            <a:endParaRPr lang="en-US" sz="1300" dirty="0">
              <a:solidFill>
                <a:schemeClr val="tx1"/>
              </a:solidFill>
            </a:endParaRPr>
          </a:p>
        </p:txBody>
      </p:sp>
      <p:sp>
        <p:nvSpPr>
          <p:cNvPr id="15" name="Rectangle 14"/>
          <p:cNvSpPr/>
          <p:nvPr/>
        </p:nvSpPr>
        <p:spPr>
          <a:xfrm>
            <a:off x="3761511" y="1189956"/>
            <a:ext cx="2194560" cy="1188720"/>
          </a:xfrm>
          <a:prstGeom prst="rect">
            <a:avLst/>
          </a:prstGeom>
          <a:solidFill>
            <a:schemeClr val="accent3">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CA" sz="1600" b="1" dirty="0" err="1" smtClean="0">
                <a:solidFill>
                  <a:schemeClr val="tx1"/>
                </a:solidFill>
              </a:rPr>
              <a:t>Consommation</a:t>
            </a:r>
            <a:r>
              <a:rPr lang="en-CA" sz="1600" b="1" dirty="0" smtClean="0">
                <a:solidFill>
                  <a:schemeClr val="tx1"/>
                </a:solidFill>
              </a:rPr>
              <a:t> </a:t>
            </a:r>
            <a:r>
              <a:rPr lang="en-CA" sz="1600" b="1" dirty="0" err="1" smtClean="0">
                <a:solidFill>
                  <a:schemeClr val="tx1"/>
                </a:solidFill>
              </a:rPr>
              <a:t>d'électricité</a:t>
            </a:r>
            <a:r>
              <a:rPr lang="en-CA" sz="1600" b="1" dirty="0" smtClean="0">
                <a:solidFill>
                  <a:schemeClr val="tx1"/>
                </a:solidFill>
              </a:rPr>
              <a:t> </a:t>
            </a:r>
            <a:r>
              <a:rPr lang="en-CA" sz="1200" b="1" dirty="0">
                <a:solidFill>
                  <a:schemeClr val="tx1"/>
                </a:solidFill>
              </a:rPr>
              <a:t/>
            </a:r>
            <a:br>
              <a:rPr lang="en-CA" sz="1200" b="1" dirty="0">
                <a:solidFill>
                  <a:schemeClr val="tx1"/>
                </a:solidFill>
              </a:rPr>
            </a:br>
            <a:r>
              <a:rPr lang="en-US" sz="1400" dirty="0" err="1" smtClean="0">
                <a:solidFill>
                  <a:schemeClr val="tx1"/>
                </a:solidFill>
              </a:rPr>
              <a:t>Consommation</a:t>
            </a:r>
            <a:r>
              <a:rPr lang="en-US" sz="1400" dirty="0" smtClean="0">
                <a:solidFill>
                  <a:schemeClr val="tx1"/>
                </a:solidFill>
              </a:rPr>
              <a:t> </a:t>
            </a:r>
            <a:r>
              <a:rPr lang="en-US" sz="1400" dirty="0" err="1" smtClean="0">
                <a:solidFill>
                  <a:schemeClr val="tx1"/>
                </a:solidFill>
              </a:rPr>
              <a:t>d'électricité</a:t>
            </a:r>
            <a:r>
              <a:rPr lang="en-US" sz="1400" dirty="0" smtClean="0">
                <a:solidFill>
                  <a:schemeClr val="tx1"/>
                </a:solidFill>
              </a:rPr>
              <a:t> par habitant.</a:t>
            </a:r>
            <a:endParaRPr lang="en-US" sz="1100" dirty="0">
              <a:solidFill>
                <a:schemeClr val="tx1"/>
              </a:solidFill>
            </a:endParaRPr>
          </a:p>
        </p:txBody>
      </p:sp>
      <p:sp>
        <p:nvSpPr>
          <p:cNvPr id="16" name="Rectangle 15"/>
          <p:cNvSpPr/>
          <p:nvPr/>
        </p:nvSpPr>
        <p:spPr>
          <a:xfrm>
            <a:off x="6420715" y="1177602"/>
            <a:ext cx="2428009" cy="1188720"/>
          </a:xfrm>
          <a:prstGeom prst="rect">
            <a:avLst/>
          </a:prstGeom>
          <a:solidFill>
            <a:schemeClr val="accent3">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CA" sz="1600" b="1" dirty="0" err="1" smtClean="0">
                <a:solidFill>
                  <a:schemeClr val="tx1"/>
                </a:solidFill>
              </a:rPr>
              <a:t>Consommation</a:t>
            </a:r>
            <a:r>
              <a:rPr lang="en-CA" sz="1600" b="1" dirty="0" smtClean="0">
                <a:solidFill>
                  <a:schemeClr val="tx1"/>
                </a:solidFill>
              </a:rPr>
              <a:t> </a:t>
            </a:r>
            <a:r>
              <a:rPr lang="en-CA" sz="1600" b="1" dirty="0" err="1" smtClean="0">
                <a:solidFill>
                  <a:schemeClr val="tx1"/>
                </a:solidFill>
              </a:rPr>
              <a:t>d'énergie</a:t>
            </a:r>
            <a:r>
              <a:rPr lang="en-CA" sz="1600" b="1" dirty="0" smtClean="0">
                <a:solidFill>
                  <a:schemeClr val="tx1"/>
                </a:solidFill>
              </a:rPr>
              <a:t> </a:t>
            </a:r>
            <a:r>
              <a:rPr lang="en-CA" sz="1600" b="1" dirty="0" err="1" smtClean="0">
                <a:solidFill>
                  <a:schemeClr val="tx1"/>
                </a:solidFill>
              </a:rPr>
              <a:t>thermique</a:t>
            </a:r>
            <a:r>
              <a:rPr lang="en-CA" sz="1600" b="1" dirty="0" smtClean="0">
                <a:solidFill>
                  <a:schemeClr val="tx1"/>
                </a:solidFill>
              </a:rPr>
              <a:t> </a:t>
            </a:r>
            <a:r>
              <a:rPr lang="en-CA" sz="1600" b="1" dirty="0" err="1" smtClean="0">
                <a:solidFill>
                  <a:schemeClr val="tx1"/>
                </a:solidFill>
              </a:rPr>
              <a:t>résidentielle</a:t>
            </a:r>
            <a:r>
              <a:rPr lang="en-CA" sz="1600" b="1" dirty="0" smtClean="0">
                <a:solidFill>
                  <a:schemeClr val="tx1"/>
                </a:solidFill>
              </a:rPr>
              <a:t> </a:t>
            </a:r>
            <a:r>
              <a:rPr lang="en-CA" sz="1200" b="1" dirty="0">
                <a:solidFill>
                  <a:schemeClr val="tx1"/>
                </a:solidFill>
              </a:rPr>
              <a:t/>
            </a:r>
            <a:br>
              <a:rPr lang="en-CA" sz="1200" b="1" dirty="0">
                <a:solidFill>
                  <a:schemeClr val="tx1"/>
                </a:solidFill>
              </a:rPr>
            </a:br>
            <a:r>
              <a:rPr lang="en-CA" sz="1400" dirty="0" err="1" smtClean="0">
                <a:solidFill>
                  <a:schemeClr val="tx1"/>
                </a:solidFill>
              </a:rPr>
              <a:t>Consommation</a:t>
            </a:r>
            <a:r>
              <a:rPr lang="en-CA" sz="1400" dirty="0" smtClean="0">
                <a:solidFill>
                  <a:schemeClr val="tx1"/>
                </a:solidFill>
              </a:rPr>
              <a:t> </a:t>
            </a:r>
            <a:r>
              <a:rPr lang="en-CA" sz="1400" dirty="0" err="1" smtClean="0">
                <a:solidFill>
                  <a:schemeClr val="tx1"/>
                </a:solidFill>
              </a:rPr>
              <a:t>d'énergie</a:t>
            </a:r>
            <a:r>
              <a:rPr lang="en-CA" sz="1400" dirty="0" smtClean="0">
                <a:solidFill>
                  <a:schemeClr val="tx1"/>
                </a:solidFill>
              </a:rPr>
              <a:t> </a:t>
            </a:r>
            <a:r>
              <a:rPr lang="en-CA" sz="1400" dirty="0" err="1" smtClean="0">
                <a:solidFill>
                  <a:schemeClr val="tx1"/>
                </a:solidFill>
              </a:rPr>
              <a:t>thermique</a:t>
            </a:r>
            <a:r>
              <a:rPr lang="en-CA" sz="1400" dirty="0" smtClean="0">
                <a:solidFill>
                  <a:schemeClr val="tx1"/>
                </a:solidFill>
              </a:rPr>
              <a:t> </a:t>
            </a:r>
            <a:r>
              <a:rPr lang="en-CA" sz="1400" dirty="0" err="1" smtClean="0">
                <a:solidFill>
                  <a:schemeClr val="tx1"/>
                </a:solidFill>
              </a:rPr>
              <a:t>résidentielle</a:t>
            </a:r>
            <a:r>
              <a:rPr lang="en-CA" sz="1400" dirty="0" smtClean="0">
                <a:solidFill>
                  <a:schemeClr val="tx1"/>
                </a:solidFill>
              </a:rPr>
              <a:t> </a:t>
            </a:r>
            <a:r>
              <a:rPr lang="en-US" sz="1400" dirty="0" smtClean="0">
                <a:solidFill>
                  <a:schemeClr val="tx1"/>
                </a:solidFill>
              </a:rPr>
              <a:t>par habitant.</a:t>
            </a:r>
            <a:endParaRPr lang="en-US" sz="1400" dirty="0">
              <a:solidFill>
                <a:schemeClr val="tx1"/>
              </a:solidFill>
            </a:endParaRPr>
          </a:p>
        </p:txBody>
      </p:sp>
    </p:spTree>
    <p:extLst>
      <p:ext uri="{BB962C8B-B14F-4D97-AF65-F5344CB8AC3E}">
        <p14:creationId xmlns:p14="http://schemas.microsoft.com/office/powerpoint/2010/main" val="2687103368"/>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1074566" y="215110"/>
            <a:ext cx="10199914" cy="662163"/>
            <a:chOff x="838200" y="304800"/>
            <a:chExt cx="7620000" cy="777706"/>
          </a:xfrm>
        </p:grpSpPr>
        <p:sp>
          <p:nvSpPr>
            <p:cNvPr id="3" name="Rectangle 2"/>
            <p:cNvSpPr/>
            <p:nvPr/>
          </p:nvSpPr>
          <p:spPr>
            <a:xfrm>
              <a:off x="838200" y="304800"/>
              <a:ext cx="7620000" cy="381000"/>
            </a:xfrm>
            <a:prstGeom prst="rect">
              <a:avLst/>
            </a:prstGeom>
            <a:solidFill>
              <a:srgbClr val="FFC000"/>
            </a:solidFill>
          </p:spPr>
          <p:style>
            <a:lnRef idx="3">
              <a:schemeClr val="lt1"/>
            </a:lnRef>
            <a:fillRef idx="1">
              <a:schemeClr val="accent4"/>
            </a:fillRef>
            <a:effectRef idx="1">
              <a:schemeClr val="accent4"/>
            </a:effectRef>
            <a:fontRef idx="minor">
              <a:schemeClr val="lt1"/>
            </a:fontRef>
          </p:style>
          <p:txBody>
            <a:bodyPr rtlCol="0" anchor="ctr"/>
            <a:lstStyle/>
            <a:p>
              <a:pPr algn="ctr"/>
              <a:r>
                <a:rPr lang="en-US" dirty="0" err="1" smtClean="0">
                  <a:solidFill>
                    <a:schemeClr val="bg1"/>
                  </a:solidFill>
                </a:rPr>
                <a:t>Société</a:t>
              </a:r>
              <a:r>
                <a:rPr lang="en-US" dirty="0" smtClean="0">
                  <a:solidFill>
                    <a:schemeClr val="bg1"/>
                  </a:solidFill>
                </a:rPr>
                <a:t> et culture</a:t>
              </a:r>
              <a:endParaRPr lang="en-US" dirty="0">
                <a:solidFill>
                  <a:schemeClr val="bg1"/>
                </a:solidFill>
              </a:endParaRPr>
            </a:p>
          </p:txBody>
        </p:sp>
        <p:sp>
          <p:nvSpPr>
            <p:cNvPr id="4" name="Rectangle 3"/>
            <p:cNvSpPr/>
            <p:nvPr/>
          </p:nvSpPr>
          <p:spPr>
            <a:xfrm>
              <a:off x="838200" y="756979"/>
              <a:ext cx="7620000" cy="325527"/>
            </a:xfrm>
            <a:prstGeom prst="rect">
              <a:avLst/>
            </a:prstGeom>
            <a:solidFill>
              <a:srgbClr val="FFD243"/>
            </a:solidFill>
            <a:ln>
              <a:solidFill>
                <a:schemeClr val="bg1"/>
              </a:solidFill>
            </a:ln>
          </p:spPr>
          <p:style>
            <a:lnRef idx="1">
              <a:schemeClr val="accent4"/>
            </a:lnRef>
            <a:fillRef idx="2">
              <a:schemeClr val="accent4"/>
            </a:fillRef>
            <a:effectRef idx="1">
              <a:schemeClr val="accent4"/>
            </a:effectRef>
            <a:fontRef idx="minor">
              <a:schemeClr val="dk1"/>
            </a:fontRef>
          </p:style>
          <p:txBody>
            <a:bodyPr rtlCol="0" anchor="ctr"/>
            <a:lstStyle/>
            <a:p>
              <a:pPr algn="ctr"/>
              <a:r>
                <a:rPr lang="en-US" dirty="0" smtClean="0">
                  <a:solidFill>
                    <a:schemeClr val="bg1"/>
                  </a:solidFill>
                </a:rPr>
                <a:t>Education, santé et culture  – </a:t>
              </a:r>
              <a:r>
                <a:rPr lang="en-US" dirty="0" err="1" smtClean="0">
                  <a:solidFill>
                    <a:schemeClr val="bg1"/>
                  </a:solidFill>
                </a:rPr>
                <a:t>Indicateurs</a:t>
              </a:r>
              <a:r>
                <a:rPr lang="en-US" dirty="0" smtClean="0">
                  <a:solidFill>
                    <a:schemeClr val="bg1"/>
                  </a:solidFill>
                </a:rPr>
                <a:t> de base </a:t>
              </a:r>
              <a:endParaRPr lang="en-US" dirty="0">
                <a:solidFill>
                  <a:schemeClr val="bg1"/>
                </a:solidFill>
              </a:endParaRPr>
            </a:p>
          </p:txBody>
        </p:sp>
      </p:grpSp>
      <p:sp>
        <p:nvSpPr>
          <p:cNvPr id="8" name="Rectangle 7"/>
          <p:cNvSpPr/>
          <p:nvPr/>
        </p:nvSpPr>
        <p:spPr>
          <a:xfrm>
            <a:off x="1102306" y="1189956"/>
            <a:ext cx="2345744" cy="1188720"/>
          </a:xfrm>
          <a:prstGeom prst="rect">
            <a:avLst/>
          </a:prstGeom>
          <a:solidFill>
            <a:schemeClr val="accent3">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1600" b="1" dirty="0" err="1" smtClean="0">
                <a:solidFill>
                  <a:schemeClr val="tx1"/>
                </a:solidFill>
              </a:rPr>
              <a:t>Accès</a:t>
            </a:r>
            <a:r>
              <a:rPr lang="en-US" sz="1600" b="1" dirty="0" smtClean="0">
                <a:solidFill>
                  <a:schemeClr val="tx1"/>
                </a:solidFill>
              </a:rPr>
              <a:t> des </a:t>
            </a:r>
            <a:r>
              <a:rPr lang="en-US" sz="1600" b="1" dirty="0" err="1" smtClean="0">
                <a:solidFill>
                  <a:schemeClr val="tx1"/>
                </a:solidFill>
              </a:rPr>
              <a:t>élèves</a:t>
            </a:r>
            <a:r>
              <a:rPr lang="en-US" sz="1600" b="1" dirty="0" smtClean="0">
                <a:solidFill>
                  <a:schemeClr val="tx1"/>
                </a:solidFill>
              </a:rPr>
              <a:t> aux TIC</a:t>
            </a:r>
            <a:r>
              <a:rPr lang="en-US" sz="1400" dirty="0" smtClean="0">
                <a:solidFill>
                  <a:schemeClr val="tx1"/>
                </a:solidFill>
              </a:rPr>
              <a:t/>
            </a:r>
            <a:br>
              <a:rPr lang="en-US" sz="1400" dirty="0" smtClean="0">
                <a:solidFill>
                  <a:schemeClr val="tx1"/>
                </a:solidFill>
              </a:rPr>
            </a:br>
            <a:r>
              <a:rPr lang="en-GB" sz="1400" dirty="0" err="1" smtClean="0">
                <a:solidFill>
                  <a:schemeClr val="tx1"/>
                </a:solidFill>
              </a:rPr>
              <a:t>Pourcentage</a:t>
            </a:r>
            <a:r>
              <a:rPr lang="en-GB" sz="1400" dirty="0" smtClean="0">
                <a:solidFill>
                  <a:schemeClr val="tx1"/>
                </a:solidFill>
              </a:rPr>
              <a:t> </a:t>
            </a:r>
            <a:r>
              <a:rPr lang="en-GB" sz="1400" dirty="0" err="1" smtClean="0">
                <a:solidFill>
                  <a:schemeClr val="tx1"/>
                </a:solidFill>
              </a:rPr>
              <a:t>d'élèves</a:t>
            </a:r>
            <a:r>
              <a:rPr lang="en-GB" sz="1400" dirty="0" smtClean="0">
                <a:solidFill>
                  <a:schemeClr val="tx1"/>
                </a:solidFill>
              </a:rPr>
              <a:t> </a:t>
            </a:r>
            <a:r>
              <a:rPr lang="en-GB" sz="1400" dirty="0" err="1" smtClean="0">
                <a:solidFill>
                  <a:schemeClr val="tx1"/>
                </a:solidFill>
              </a:rPr>
              <a:t>ayant</a:t>
            </a:r>
            <a:r>
              <a:rPr lang="en-GB" sz="1400" dirty="0" smtClean="0">
                <a:solidFill>
                  <a:schemeClr val="tx1"/>
                </a:solidFill>
              </a:rPr>
              <a:t> </a:t>
            </a:r>
            <a:r>
              <a:rPr lang="en-GB" sz="1400" dirty="0" err="1" smtClean="0">
                <a:solidFill>
                  <a:schemeClr val="tx1"/>
                </a:solidFill>
              </a:rPr>
              <a:t>accès</a:t>
            </a:r>
            <a:r>
              <a:rPr lang="en-GB" sz="1400" dirty="0" smtClean="0">
                <a:solidFill>
                  <a:schemeClr val="tx1"/>
                </a:solidFill>
              </a:rPr>
              <a:t> aux TIC </a:t>
            </a:r>
            <a:r>
              <a:rPr lang="en-GB" sz="1400" dirty="0" err="1" smtClean="0">
                <a:solidFill>
                  <a:schemeClr val="tx1"/>
                </a:solidFill>
              </a:rPr>
              <a:t>dans</a:t>
            </a:r>
            <a:r>
              <a:rPr lang="en-GB" sz="1400" dirty="0" smtClean="0">
                <a:solidFill>
                  <a:schemeClr val="tx1"/>
                </a:solidFill>
              </a:rPr>
              <a:t> la </a:t>
            </a:r>
            <a:r>
              <a:rPr lang="en-GB" sz="1400" dirty="0" err="1" smtClean="0">
                <a:solidFill>
                  <a:schemeClr val="tx1"/>
                </a:solidFill>
              </a:rPr>
              <a:t>salle</a:t>
            </a:r>
            <a:r>
              <a:rPr lang="en-GB" sz="1400" dirty="0" smtClean="0">
                <a:solidFill>
                  <a:schemeClr val="tx1"/>
                </a:solidFill>
              </a:rPr>
              <a:t> </a:t>
            </a:r>
            <a:br>
              <a:rPr lang="en-GB" sz="1400" dirty="0" smtClean="0">
                <a:solidFill>
                  <a:schemeClr val="tx1"/>
                </a:solidFill>
              </a:rPr>
            </a:br>
            <a:r>
              <a:rPr lang="en-GB" sz="1400" dirty="0" smtClean="0">
                <a:solidFill>
                  <a:schemeClr val="tx1"/>
                </a:solidFill>
              </a:rPr>
              <a:t>de </a:t>
            </a:r>
            <a:r>
              <a:rPr lang="en-GB" sz="1400" dirty="0" err="1" smtClean="0">
                <a:solidFill>
                  <a:schemeClr val="tx1"/>
                </a:solidFill>
              </a:rPr>
              <a:t>classe</a:t>
            </a:r>
            <a:r>
              <a:rPr lang="en-GB" sz="1400" dirty="0" smtClean="0">
                <a:solidFill>
                  <a:schemeClr val="tx1"/>
                </a:solidFill>
              </a:rPr>
              <a:t>. </a:t>
            </a:r>
            <a:endParaRPr lang="en-CA" sz="1400" dirty="0">
              <a:solidFill>
                <a:schemeClr val="tx1"/>
              </a:solidFill>
            </a:endParaRPr>
          </a:p>
          <a:p>
            <a:pPr algn="ctr"/>
            <a:endParaRPr lang="en-US" sz="1400" dirty="0">
              <a:solidFill>
                <a:schemeClr val="tx1"/>
              </a:solidFill>
            </a:endParaRPr>
          </a:p>
        </p:txBody>
      </p:sp>
      <p:sp>
        <p:nvSpPr>
          <p:cNvPr id="12" name="Rectangle 11"/>
          <p:cNvSpPr/>
          <p:nvPr/>
        </p:nvSpPr>
        <p:spPr>
          <a:xfrm>
            <a:off x="9079920" y="1177602"/>
            <a:ext cx="2194560" cy="1188720"/>
          </a:xfrm>
          <a:prstGeom prst="rect">
            <a:avLst/>
          </a:prstGeom>
          <a:solidFill>
            <a:schemeClr val="accent3">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CA" sz="1600" b="1" dirty="0" err="1" smtClean="0">
                <a:solidFill>
                  <a:schemeClr val="tx1"/>
                </a:solidFill>
              </a:rPr>
              <a:t>Dépenses</a:t>
            </a:r>
            <a:r>
              <a:rPr lang="en-CA" sz="1600" b="1" dirty="0" smtClean="0">
                <a:solidFill>
                  <a:schemeClr val="tx1"/>
                </a:solidFill>
              </a:rPr>
              <a:t> </a:t>
            </a:r>
            <a:r>
              <a:rPr lang="en-CA" sz="1600" b="1" dirty="0" err="1" smtClean="0">
                <a:solidFill>
                  <a:schemeClr val="tx1"/>
                </a:solidFill>
              </a:rPr>
              <a:t>culturelles</a:t>
            </a:r>
            <a:r>
              <a:rPr lang="en-CA" sz="1600" b="1" dirty="0" smtClean="0">
                <a:solidFill>
                  <a:schemeClr val="tx1"/>
                </a:solidFill>
              </a:rPr>
              <a:t> </a:t>
            </a:r>
            <a:r>
              <a:rPr lang="en-CA" sz="1050" dirty="0">
                <a:solidFill>
                  <a:schemeClr val="tx1"/>
                </a:solidFill>
              </a:rPr>
              <a:t/>
            </a:r>
            <a:br>
              <a:rPr lang="en-CA" sz="1050" dirty="0">
                <a:solidFill>
                  <a:schemeClr val="tx1"/>
                </a:solidFill>
              </a:rPr>
            </a:br>
            <a:r>
              <a:rPr lang="en-US" sz="1400" dirty="0" err="1" smtClean="0">
                <a:solidFill>
                  <a:schemeClr val="tx1"/>
                </a:solidFill>
              </a:rPr>
              <a:t>Pourcentage</a:t>
            </a:r>
            <a:r>
              <a:rPr lang="en-US" sz="1400" dirty="0" smtClean="0">
                <a:solidFill>
                  <a:schemeClr val="tx1"/>
                </a:solidFill>
              </a:rPr>
              <a:t> de </a:t>
            </a:r>
            <a:r>
              <a:rPr lang="en-US" sz="1400" dirty="0" err="1" smtClean="0">
                <a:solidFill>
                  <a:schemeClr val="tx1"/>
                </a:solidFill>
              </a:rPr>
              <a:t>dépenses</a:t>
            </a:r>
            <a:r>
              <a:rPr lang="en-US" sz="1400" dirty="0" smtClean="0">
                <a:solidFill>
                  <a:schemeClr val="tx1"/>
                </a:solidFill>
              </a:rPr>
              <a:t> </a:t>
            </a:r>
            <a:r>
              <a:rPr lang="en-US" sz="1400" dirty="0" err="1" smtClean="0">
                <a:solidFill>
                  <a:schemeClr val="tx1"/>
                </a:solidFill>
              </a:rPr>
              <a:t>liées</a:t>
            </a:r>
            <a:r>
              <a:rPr lang="en-US" sz="1400" dirty="0" smtClean="0">
                <a:solidFill>
                  <a:schemeClr val="tx1"/>
                </a:solidFill>
              </a:rPr>
              <a:t> au </a:t>
            </a:r>
            <a:r>
              <a:rPr lang="en-US" sz="1400" dirty="0" err="1" smtClean="0">
                <a:solidFill>
                  <a:schemeClr val="tx1"/>
                </a:solidFill>
              </a:rPr>
              <a:t>patrimoine</a:t>
            </a:r>
            <a:r>
              <a:rPr lang="en-US" sz="1400" dirty="0" smtClean="0">
                <a:solidFill>
                  <a:schemeClr val="tx1"/>
                </a:solidFill>
              </a:rPr>
              <a:t> </a:t>
            </a:r>
            <a:r>
              <a:rPr lang="en-US" sz="1400" dirty="0" err="1" smtClean="0">
                <a:solidFill>
                  <a:schemeClr val="tx1"/>
                </a:solidFill>
              </a:rPr>
              <a:t>culturel</a:t>
            </a:r>
            <a:r>
              <a:rPr lang="en-US" sz="1400" dirty="0" smtClean="0">
                <a:solidFill>
                  <a:schemeClr val="tx1"/>
                </a:solidFill>
              </a:rPr>
              <a:t>.</a:t>
            </a:r>
            <a:endParaRPr lang="en-US" sz="1300" dirty="0">
              <a:solidFill>
                <a:schemeClr val="tx1"/>
              </a:solidFill>
            </a:endParaRPr>
          </a:p>
        </p:txBody>
      </p:sp>
      <p:sp>
        <p:nvSpPr>
          <p:cNvPr id="15" name="Rectangle 14"/>
          <p:cNvSpPr/>
          <p:nvPr/>
        </p:nvSpPr>
        <p:spPr>
          <a:xfrm>
            <a:off x="5091113" y="1177602"/>
            <a:ext cx="2194560" cy="1188720"/>
          </a:xfrm>
          <a:prstGeom prst="rect">
            <a:avLst/>
          </a:prstGeom>
          <a:solidFill>
            <a:schemeClr val="accent3">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CA" sz="1600" b="1" dirty="0" err="1" smtClean="0">
                <a:solidFill>
                  <a:schemeClr val="tx1"/>
                </a:solidFill>
              </a:rPr>
              <a:t>Espérance</a:t>
            </a:r>
            <a:r>
              <a:rPr lang="en-CA" sz="1600" b="1" dirty="0" smtClean="0">
                <a:solidFill>
                  <a:schemeClr val="tx1"/>
                </a:solidFill>
              </a:rPr>
              <a:t> de vie </a:t>
            </a:r>
          </a:p>
          <a:p>
            <a:pPr algn="ctr"/>
            <a:r>
              <a:rPr lang="en-GB" sz="1400" dirty="0" err="1" smtClean="0">
                <a:solidFill>
                  <a:schemeClr val="tx1"/>
                </a:solidFill>
              </a:rPr>
              <a:t>Espérance</a:t>
            </a:r>
            <a:r>
              <a:rPr lang="en-GB" sz="1400" dirty="0" smtClean="0">
                <a:solidFill>
                  <a:schemeClr val="tx1"/>
                </a:solidFill>
              </a:rPr>
              <a:t> de vie </a:t>
            </a:r>
            <a:r>
              <a:rPr lang="en-GB" sz="1400" dirty="0" err="1" smtClean="0">
                <a:solidFill>
                  <a:schemeClr val="tx1"/>
                </a:solidFill>
              </a:rPr>
              <a:t>moyenne</a:t>
            </a:r>
            <a:r>
              <a:rPr lang="en-GB" sz="1400" dirty="0" smtClean="0">
                <a:solidFill>
                  <a:schemeClr val="tx1"/>
                </a:solidFill>
              </a:rPr>
              <a:t>.</a:t>
            </a:r>
            <a:r>
              <a:rPr lang="en-CA" sz="1200" b="1" dirty="0">
                <a:solidFill>
                  <a:schemeClr val="tx1"/>
                </a:solidFill>
              </a:rPr>
              <a:t/>
            </a:r>
            <a:br>
              <a:rPr lang="en-CA" sz="1200" b="1" dirty="0">
                <a:solidFill>
                  <a:schemeClr val="tx1"/>
                </a:solidFill>
              </a:rPr>
            </a:br>
            <a:endParaRPr lang="en-US" sz="1100" dirty="0">
              <a:solidFill>
                <a:schemeClr val="tx1"/>
              </a:solidFill>
            </a:endParaRPr>
          </a:p>
        </p:txBody>
      </p:sp>
      <p:sp>
        <p:nvSpPr>
          <p:cNvPr id="9" name="Rectangle 8"/>
          <p:cNvSpPr/>
          <p:nvPr/>
        </p:nvSpPr>
        <p:spPr>
          <a:xfrm>
            <a:off x="1102306" y="2623625"/>
            <a:ext cx="2345744" cy="1188720"/>
          </a:xfrm>
          <a:prstGeom prst="rect">
            <a:avLst/>
          </a:prstGeom>
          <a:solidFill>
            <a:schemeClr val="accent3">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1600" b="1" dirty="0" err="1" smtClean="0">
                <a:solidFill>
                  <a:schemeClr val="tx1"/>
                </a:solidFill>
              </a:rPr>
              <a:t>Scolarisation</a:t>
            </a:r>
            <a:r>
              <a:rPr lang="en-US" sz="1400" dirty="0" smtClean="0">
                <a:solidFill>
                  <a:schemeClr val="tx1"/>
                </a:solidFill>
              </a:rPr>
              <a:t/>
            </a:r>
            <a:br>
              <a:rPr lang="en-US" sz="1400" dirty="0" smtClean="0">
                <a:solidFill>
                  <a:schemeClr val="tx1"/>
                </a:solidFill>
              </a:rPr>
            </a:br>
            <a:r>
              <a:rPr lang="en-US" sz="1400" dirty="0" err="1" smtClean="0">
                <a:solidFill>
                  <a:schemeClr val="tx1"/>
                </a:solidFill>
              </a:rPr>
              <a:t>Pourcentage</a:t>
            </a:r>
            <a:r>
              <a:rPr lang="en-US" sz="1400" dirty="0" smtClean="0">
                <a:solidFill>
                  <a:schemeClr val="tx1"/>
                </a:solidFill>
              </a:rPr>
              <a:t> de </a:t>
            </a:r>
            <a:r>
              <a:rPr lang="en-US" sz="1400" dirty="0" err="1" smtClean="0">
                <a:solidFill>
                  <a:schemeClr val="tx1"/>
                </a:solidFill>
              </a:rPr>
              <a:t>scolarisation</a:t>
            </a:r>
            <a:r>
              <a:rPr lang="en-US" sz="1400" dirty="0" smtClean="0">
                <a:solidFill>
                  <a:schemeClr val="tx1"/>
                </a:solidFill>
              </a:rPr>
              <a:t> de la population </a:t>
            </a:r>
            <a:r>
              <a:rPr lang="en-US" sz="1400" dirty="0" err="1" smtClean="0">
                <a:solidFill>
                  <a:schemeClr val="tx1"/>
                </a:solidFill>
              </a:rPr>
              <a:t>en</a:t>
            </a:r>
            <a:r>
              <a:rPr lang="en-US" sz="1400" dirty="0" smtClean="0">
                <a:solidFill>
                  <a:schemeClr val="tx1"/>
                </a:solidFill>
              </a:rPr>
              <a:t> </a:t>
            </a:r>
            <a:r>
              <a:rPr lang="en-US" sz="1400" dirty="0" err="1" smtClean="0">
                <a:solidFill>
                  <a:schemeClr val="tx1"/>
                </a:solidFill>
              </a:rPr>
              <a:t>âge</a:t>
            </a:r>
            <a:r>
              <a:rPr lang="en-US" sz="1400" dirty="0" smtClean="0">
                <a:solidFill>
                  <a:schemeClr val="tx1"/>
                </a:solidFill>
              </a:rPr>
              <a:t> d'être </a:t>
            </a:r>
            <a:r>
              <a:rPr lang="en-US" sz="1400" dirty="0" err="1" smtClean="0">
                <a:solidFill>
                  <a:schemeClr val="tx1"/>
                </a:solidFill>
              </a:rPr>
              <a:t>scolarisée</a:t>
            </a:r>
            <a:r>
              <a:rPr lang="en-US" sz="1400" dirty="0" smtClean="0">
                <a:solidFill>
                  <a:schemeClr val="tx1"/>
                </a:solidFill>
              </a:rPr>
              <a:t>.</a:t>
            </a:r>
            <a:endParaRPr lang="en-US" sz="1400" dirty="0">
              <a:solidFill>
                <a:schemeClr val="tx1"/>
              </a:solidFill>
            </a:endParaRPr>
          </a:p>
        </p:txBody>
      </p:sp>
      <p:sp>
        <p:nvSpPr>
          <p:cNvPr id="11" name="Rectangle 10"/>
          <p:cNvSpPr/>
          <p:nvPr/>
        </p:nvSpPr>
        <p:spPr>
          <a:xfrm>
            <a:off x="1102306" y="4057294"/>
            <a:ext cx="2345744" cy="1188720"/>
          </a:xfrm>
          <a:prstGeom prst="rect">
            <a:avLst/>
          </a:prstGeom>
          <a:solidFill>
            <a:schemeClr val="accent3">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1600" b="1" dirty="0" err="1" smtClean="0">
                <a:solidFill>
                  <a:schemeClr val="tx1"/>
                </a:solidFill>
              </a:rPr>
              <a:t>Diplômés</a:t>
            </a:r>
            <a:r>
              <a:rPr lang="en-US" sz="1600" b="1" dirty="0" smtClean="0">
                <a:solidFill>
                  <a:schemeClr val="tx1"/>
                </a:solidFill>
              </a:rPr>
              <a:t> de </a:t>
            </a:r>
            <a:r>
              <a:rPr lang="en-US" sz="1600" b="1" dirty="0" err="1" smtClean="0">
                <a:solidFill>
                  <a:schemeClr val="tx1"/>
                </a:solidFill>
              </a:rPr>
              <a:t>l'enseignement</a:t>
            </a:r>
            <a:r>
              <a:rPr lang="en-US" sz="1600" b="1" dirty="0" smtClean="0">
                <a:solidFill>
                  <a:schemeClr val="tx1"/>
                </a:solidFill>
              </a:rPr>
              <a:t> </a:t>
            </a:r>
            <a:r>
              <a:rPr lang="en-US" sz="1600" b="1" dirty="0" err="1" smtClean="0">
                <a:solidFill>
                  <a:schemeClr val="tx1"/>
                </a:solidFill>
              </a:rPr>
              <a:t>supérieur</a:t>
            </a:r>
            <a:r>
              <a:rPr lang="en-US" sz="1400" dirty="0" smtClean="0">
                <a:solidFill>
                  <a:schemeClr val="tx1"/>
                </a:solidFill>
              </a:rPr>
              <a:t/>
            </a:r>
            <a:br>
              <a:rPr lang="en-US" sz="1400" dirty="0" smtClean="0">
                <a:solidFill>
                  <a:schemeClr val="tx1"/>
                </a:solidFill>
              </a:rPr>
            </a:br>
            <a:r>
              <a:rPr lang="en-US" sz="1400" dirty="0" err="1" smtClean="0">
                <a:solidFill>
                  <a:schemeClr val="tx1"/>
                </a:solidFill>
              </a:rPr>
              <a:t>Diplômés</a:t>
            </a:r>
            <a:r>
              <a:rPr lang="en-US" sz="1400" dirty="0" smtClean="0">
                <a:solidFill>
                  <a:schemeClr val="tx1"/>
                </a:solidFill>
              </a:rPr>
              <a:t> de </a:t>
            </a:r>
            <a:r>
              <a:rPr lang="en-US" sz="1400" dirty="0" err="1" smtClean="0">
                <a:solidFill>
                  <a:schemeClr val="tx1"/>
                </a:solidFill>
              </a:rPr>
              <a:t>l'enseignement</a:t>
            </a:r>
            <a:r>
              <a:rPr lang="en-US" sz="1400" dirty="0" smtClean="0">
                <a:solidFill>
                  <a:schemeClr val="tx1"/>
                </a:solidFill>
              </a:rPr>
              <a:t> </a:t>
            </a:r>
            <a:r>
              <a:rPr lang="en-US" sz="1400" dirty="0" err="1" smtClean="0">
                <a:solidFill>
                  <a:schemeClr val="tx1"/>
                </a:solidFill>
              </a:rPr>
              <a:t>supérieur</a:t>
            </a:r>
            <a:r>
              <a:rPr lang="en-US" sz="1400" dirty="0" smtClean="0">
                <a:solidFill>
                  <a:schemeClr val="tx1"/>
                </a:solidFill>
              </a:rPr>
              <a:t> </a:t>
            </a:r>
            <a:r>
              <a:rPr lang="en-GB" sz="1400" dirty="0" smtClean="0">
                <a:solidFill>
                  <a:schemeClr val="tx1"/>
                </a:solidFill>
              </a:rPr>
              <a:t>pour </a:t>
            </a:r>
            <a:br>
              <a:rPr lang="en-GB" sz="1400" dirty="0" smtClean="0">
                <a:solidFill>
                  <a:schemeClr val="tx1"/>
                </a:solidFill>
              </a:rPr>
            </a:br>
            <a:r>
              <a:rPr lang="en-GB" sz="1400" dirty="0" smtClean="0">
                <a:solidFill>
                  <a:schemeClr val="tx1"/>
                </a:solidFill>
              </a:rPr>
              <a:t>100 </a:t>
            </a:r>
            <a:r>
              <a:rPr lang="en-GB" sz="1400" dirty="0">
                <a:solidFill>
                  <a:schemeClr val="tx1"/>
                </a:solidFill>
              </a:rPr>
              <a:t>000 </a:t>
            </a:r>
            <a:r>
              <a:rPr lang="en-GB" sz="1400" dirty="0" smtClean="0">
                <a:solidFill>
                  <a:schemeClr val="tx1"/>
                </a:solidFill>
              </a:rPr>
              <a:t>habitants.</a:t>
            </a:r>
            <a:endParaRPr lang="en-CA" sz="1400" dirty="0">
              <a:solidFill>
                <a:schemeClr val="tx1"/>
              </a:solidFill>
            </a:endParaRPr>
          </a:p>
        </p:txBody>
      </p:sp>
      <p:sp>
        <p:nvSpPr>
          <p:cNvPr id="13" name="Rectangle 12"/>
          <p:cNvSpPr/>
          <p:nvPr/>
        </p:nvSpPr>
        <p:spPr>
          <a:xfrm>
            <a:off x="1102306" y="5490963"/>
            <a:ext cx="2345744" cy="1188720"/>
          </a:xfrm>
          <a:prstGeom prst="rect">
            <a:avLst/>
          </a:prstGeom>
          <a:solidFill>
            <a:schemeClr val="accent3">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1600" b="1" dirty="0" err="1" smtClean="0">
                <a:solidFill>
                  <a:schemeClr val="tx1"/>
                </a:solidFill>
              </a:rPr>
              <a:t>Alphabétisation</a:t>
            </a:r>
            <a:r>
              <a:rPr lang="en-GB" sz="1600" b="1" dirty="0" smtClean="0">
                <a:solidFill>
                  <a:schemeClr val="tx1"/>
                </a:solidFill>
              </a:rPr>
              <a:t> des </a:t>
            </a:r>
            <a:r>
              <a:rPr lang="en-GB" sz="1600" b="1" dirty="0" err="1" smtClean="0">
                <a:solidFill>
                  <a:schemeClr val="tx1"/>
                </a:solidFill>
              </a:rPr>
              <a:t>adultes</a:t>
            </a:r>
            <a:r>
              <a:rPr lang="en-GB" sz="1600" b="1" dirty="0" smtClean="0">
                <a:solidFill>
                  <a:schemeClr val="tx1"/>
                </a:solidFill>
              </a:rPr>
              <a:t> </a:t>
            </a:r>
            <a:r>
              <a:rPr lang="en-US" sz="1400" dirty="0" smtClean="0">
                <a:solidFill>
                  <a:schemeClr val="tx1"/>
                </a:solidFill>
              </a:rPr>
              <a:t/>
            </a:r>
            <a:br>
              <a:rPr lang="en-US" sz="1400" dirty="0" smtClean="0">
                <a:solidFill>
                  <a:schemeClr val="tx1"/>
                </a:solidFill>
              </a:rPr>
            </a:br>
            <a:r>
              <a:rPr lang="en-GB" sz="1400" dirty="0" err="1" smtClean="0">
                <a:solidFill>
                  <a:schemeClr val="tx1"/>
                </a:solidFill>
              </a:rPr>
              <a:t>Taux</a:t>
            </a:r>
            <a:r>
              <a:rPr lang="en-GB" sz="1400" dirty="0" smtClean="0">
                <a:solidFill>
                  <a:schemeClr val="tx1"/>
                </a:solidFill>
              </a:rPr>
              <a:t> </a:t>
            </a:r>
            <a:r>
              <a:rPr lang="en-GB" sz="1400" dirty="0" err="1" smtClean="0">
                <a:solidFill>
                  <a:schemeClr val="tx1"/>
                </a:solidFill>
              </a:rPr>
              <a:t>d'alphabétisation</a:t>
            </a:r>
            <a:r>
              <a:rPr lang="en-GB" sz="1400" dirty="0" smtClean="0">
                <a:solidFill>
                  <a:schemeClr val="tx1"/>
                </a:solidFill>
              </a:rPr>
              <a:t> des </a:t>
            </a:r>
            <a:r>
              <a:rPr lang="en-GB" sz="1400" dirty="0" err="1" smtClean="0">
                <a:solidFill>
                  <a:schemeClr val="tx1"/>
                </a:solidFill>
              </a:rPr>
              <a:t>adultes</a:t>
            </a:r>
            <a:r>
              <a:rPr lang="en-GB" sz="1400" dirty="0" smtClean="0">
                <a:solidFill>
                  <a:schemeClr val="tx1"/>
                </a:solidFill>
              </a:rPr>
              <a:t>.</a:t>
            </a:r>
            <a:endParaRPr lang="en-CA" sz="1400" dirty="0">
              <a:solidFill>
                <a:schemeClr val="tx1"/>
              </a:solidFill>
            </a:endParaRPr>
          </a:p>
        </p:txBody>
      </p:sp>
      <p:sp>
        <p:nvSpPr>
          <p:cNvPr id="14" name="Rectangle 13"/>
          <p:cNvSpPr/>
          <p:nvPr/>
        </p:nvSpPr>
        <p:spPr>
          <a:xfrm>
            <a:off x="5077243" y="2623625"/>
            <a:ext cx="2194560" cy="1188720"/>
          </a:xfrm>
          <a:prstGeom prst="rect">
            <a:avLst/>
          </a:prstGeom>
          <a:solidFill>
            <a:schemeClr val="accent3">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1600" b="1" dirty="0" err="1" smtClean="0">
                <a:solidFill>
                  <a:schemeClr val="tx1"/>
                </a:solidFill>
              </a:rPr>
              <a:t>Taux</a:t>
            </a:r>
            <a:r>
              <a:rPr lang="en-US" sz="1600" b="1" dirty="0" smtClean="0">
                <a:solidFill>
                  <a:schemeClr val="tx1"/>
                </a:solidFill>
              </a:rPr>
              <a:t> de </a:t>
            </a:r>
            <a:r>
              <a:rPr lang="en-US" sz="1600" b="1" dirty="0" err="1" smtClean="0">
                <a:solidFill>
                  <a:schemeClr val="tx1"/>
                </a:solidFill>
              </a:rPr>
              <a:t>mortalité</a:t>
            </a:r>
            <a:r>
              <a:rPr lang="en-US" sz="1600" b="1" dirty="0" smtClean="0">
                <a:solidFill>
                  <a:schemeClr val="tx1"/>
                </a:solidFill>
              </a:rPr>
              <a:t> </a:t>
            </a:r>
            <a:r>
              <a:rPr lang="en-US" sz="1600" b="1" dirty="0" err="1" smtClean="0">
                <a:solidFill>
                  <a:schemeClr val="tx1"/>
                </a:solidFill>
              </a:rPr>
              <a:t>maternelle</a:t>
            </a:r>
            <a:r>
              <a:rPr lang="en-US" sz="1600" b="1" dirty="0" smtClean="0">
                <a:solidFill>
                  <a:schemeClr val="tx1"/>
                </a:solidFill>
              </a:rPr>
              <a:t> </a:t>
            </a:r>
          </a:p>
          <a:p>
            <a:pPr algn="ctr"/>
            <a:r>
              <a:rPr lang="en-GB" sz="1400" dirty="0" err="1" smtClean="0">
                <a:solidFill>
                  <a:schemeClr val="tx1"/>
                </a:solidFill>
              </a:rPr>
              <a:t>Mortalité</a:t>
            </a:r>
            <a:r>
              <a:rPr lang="en-GB" sz="1400" dirty="0" smtClean="0">
                <a:solidFill>
                  <a:schemeClr val="tx1"/>
                </a:solidFill>
              </a:rPr>
              <a:t> </a:t>
            </a:r>
            <a:r>
              <a:rPr lang="en-GB" sz="1400" dirty="0" err="1" smtClean="0">
                <a:solidFill>
                  <a:schemeClr val="tx1"/>
                </a:solidFill>
              </a:rPr>
              <a:t>maternelle</a:t>
            </a:r>
            <a:r>
              <a:rPr lang="en-GB" sz="1400" dirty="0" smtClean="0">
                <a:solidFill>
                  <a:schemeClr val="tx1"/>
                </a:solidFill>
              </a:rPr>
              <a:t> pour 100 </a:t>
            </a:r>
            <a:r>
              <a:rPr lang="en-GB" sz="1400" dirty="0">
                <a:solidFill>
                  <a:schemeClr val="tx1"/>
                </a:solidFill>
              </a:rPr>
              <a:t>000 </a:t>
            </a:r>
            <a:r>
              <a:rPr lang="en-GB" sz="1400" dirty="0" smtClean="0">
                <a:solidFill>
                  <a:schemeClr val="tx1"/>
                </a:solidFill>
              </a:rPr>
              <a:t>naissances </a:t>
            </a:r>
            <a:r>
              <a:rPr lang="en-GB" sz="1400" dirty="0" err="1" smtClean="0">
                <a:solidFill>
                  <a:schemeClr val="tx1"/>
                </a:solidFill>
              </a:rPr>
              <a:t>viables</a:t>
            </a:r>
            <a:r>
              <a:rPr lang="en-GB" sz="1400" dirty="0" smtClean="0">
                <a:solidFill>
                  <a:schemeClr val="tx1"/>
                </a:solidFill>
              </a:rPr>
              <a:t>.</a:t>
            </a:r>
            <a:endParaRPr lang="en-US" sz="1400" dirty="0">
              <a:solidFill>
                <a:schemeClr val="tx1"/>
              </a:solidFill>
            </a:endParaRPr>
          </a:p>
        </p:txBody>
      </p:sp>
      <p:sp>
        <p:nvSpPr>
          <p:cNvPr id="17" name="Rectangle 16"/>
          <p:cNvSpPr/>
          <p:nvPr/>
        </p:nvSpPr>
        <p:spPr>
          <a:xfrm>
            <a:off x="5077243" y="4069648"/>
            <a:ext cx="2194560" cy="1188720"/>
          </a:xfrm>
          <a:prstGeom prst="rect">
            <a:avLst/>
          </a:prstGeom>
          <a:solidFill>
            <a:schemeClr val="accent3">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CA" sz="1600" b="1" dirty="0" err="1" smtClean="0">
                <a:solidFill>
                  <a:schemeClr val="tx1"/>
                </a:solidFill>
              </a:rPr>
              <a:t>Médecins</a:t>
            </a:r>
            <a:r>
              <a:rPr lang="en-CA" sz="1600" b="1" dirty="0" smtClean="0">
                <a:solidFill>
                  <a:schemeClr val="tx1"/>
                </a:solidFill>
              </a:rPr>
              <a:t> </a:t>
            </a:r>
            <a:r>
              <a:rPr lang="en-CA" sz="1200" b="1" dirty="0">
                <a:solidFill>
                  <a:schemeClr val="tx1"/>
                </a:solidFill>
              </a:rPr>
              <a:t/>
            </a:r>
            <a:br>
              <a:rPr lang="en-CA" sz="1200" b="1" dirty="0">
                <a:solidFill>
                  <a:schemeClr val="tx1"/>
                </a:solidFill>
              </a:rPr>
            </a:br>
            <a:r>
              <a:rPr lang="en-GB" sz="1400" dirty="0" err="1" smtClean="0">
                <a:solidFill>
                  <a:schemeClr val="tx1"/>
                </a:solidFill>
              </a:rPr>
              <a:t>Nombre</a:t>
            </a:r>
            <a:r>
              <a:rPr lang="en-GB" sz="1400" dirty="0" smtClean="0">
                <a:solidFill>
                  <a:schemeClr val="tx1"/>
                </a:solidFill>
              </a:rPr>
              <a:t> de </a:t>
            </a:r>
            <a:r>
              <a:rPr lang="en-GB" sz="1400" dirty="0" err="1" smtClean="0">
                <a:solidFill>
                  <a:schemeClr val="tx1"/>
                </a:solidFill>
              </a:rPr>
              <a:t>médecins</a:t>
            </a:r>
            <a:r>
              <a:rPr lang="en-GB" sz="1400" dirty="0" smtClean="0">
                <a:solidFill>
                  <a:schemeClr val="tx1"/>
                </a:solidFill>
              </a:rPr>
              <a:t> pour </a:t>
            </a:r>
          </a:p>
          <a:p>
            <a:pPr algn="ctr"/>
            <a:r>
              <a:rPr lang="en-GB" sz="1400" dirty="0" smtClean="0">
                <a:solidFill>
                  <a:schemeClr val="tx1"/>
                </a:solidFill>
              </a:rPr>
              <a:t>100 </a:t>
            </a:r>
            <a:r>
              <a:rPr lang="en-GB" sz="1400" dirty="0">
                <a:solidFill>
                  <a:schemeClr val="tx1"/>
                </a:solidFill>
              </a:rPr>
              <a:t>000 </a:t>
            </a:r>
            <a:r>
              <a:rPr lang="en-GB" sz="1400" dirty="0" smtClean="0">
                <a:solidFill>
                  <a:schemeClr val="tx1"/>
                </a:solidFill>
              </a:rPr>
              <a:t>habitants</a:t>
            </a:r>
            <a:r>
              <a:rPr lang="en-GB" sz="1400" dirty="0">
                <a:solidFill>
                  <a:schemeClr val="tx1"/>
                </a:solidFill>
              </a:rPr>
              <a:t>.</a:t>
            </a:r>
            <a:endParaRPr lang="en-US" sz="1100" dirty="0">
              <a:solidFill>
                <a:schemeClr val="tx1"/>
              </a:solidFill>
            </a:endParaRPr>
          </a:p>
        </p:txBody>
      </p:sp>
    </p:spTree>
    <p:extLst>
      <p:ext uri="{BB962C8B-B14F-4D97-AF65-F5344CB8AC3E}">
        <p14:creationId xmlns:p14="http://schemas.microsoft.com/office/powerpoint/2010/main" val="885694997"/>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1074566" y="215110"/>
            <a:ext cx="10199914" cy="662163"/>
            <a:chOff x="838200" y="304800"/>
            <a:chExt cx="7620000" cy="777706"/>
          </a:xfrm>
        </p:grpSpPr>
        <p:sp>
          <p:nvSpPr>
            <p:cNvPr id="3" name="Rectangle 2"/>
            <p:cNvSpPr/>
            <p:nvPr/>
          </p:nvSpPr>
          <p:spPr>
            <a:xfrm>
              <a:off x="838200" y="304800"/>
              <a:ext cx="7620000" cy="381000"/>
            </a:xfrm>
            <a:prstGeom prst="rect">
              <a:avLst/>
            </a:prstGeom>
            <a:solidFill>
              <a:srgbClr val="FFC000"/>
            </a:solidFill>
          </p:spPr>
          <p:style>
            <a:lnRef idx="3">
              <a:schemeClr val="lt1"/>
            </a:lnRef>
            <a:fillRef idx="1">
              <a:schemeClr val="accent4"/>
            </a:fillRef>
            <a:effectRef idx="1">
              <a:schemeClr val="accent4"/>
            </a:effectRef>
            <a:fontRef idx="minor">
              <a:schemeClr val="lt1"/>
            </a:fontRef>
          </p:style>
          <p:txBody>
            <a:bodyPr rtlCol="0" anchor="ctr"/>
            <a:lstStyle/>
            <a:p>
              <a:pPr algn="ctr"/>
              <a:r>
                <a:rPr lang="en-US" dirty="0" err="1" smtClean="0">
                  <a:solidFill>
                    <a:schemeClr val="bg1"/>
                  </a:solidFill>
                </a:rPr>
                <a:t>Société</a:t>
              </a:r>
              <a:r>
                <a:rPr lang="en-US" dirty="0" smtClean="0">
                  <a:solidFill>
                    <a:schemeClr val="bg1"/>
                  </a:solidFill>
                </a:rPr>
                <a:t> et culture</a:t>
              </a:r>
              <a:endParaRPr lang="en-US" dirty="0">
                <a:solidFill>
                  <a:schemeClr val="bg1"/>
                </a:solidFill>
              </a:endParaRPr>
            </a:p>
          </p:txBody>
        </p:sp>
        <p:sp>
          <p:nvSpPr>
            <p:cNvPr id="4" name="Rectangle 3"/>
            <p:cNvSpPr/>
            <p:nvPr/>
          </p:nvSpPr>
          <p:spPr>
            <a:xfrm>
              <a:off x="838200" y="756979"/>
              <a:ext cx="7620000" cy="325527"/>
            </a:xfrm>
            <a:prstGeom prst="rect">
              <a:avLst/>
            </a:prstGeom>
            <a:solidFill>
              <a:srgbClr val="FFD243"/>
            </a:solidFill>
            <a:ln>
              <a:solidFill>
                <a:schemeClr val="bg1"/>
              </a:solidFill>
            </a:ln>
          </p:spPr>
          <p:style>
            <a:lnRef idx="1">
              <a:schemeClr val="accent4"/>
            </a:lnRef>
            <a:fillRef idx="2">
              <a:schemeClr val="accent4"/>
            </a:fillRef>
            <a:effectRef idx="1">
              <a:schemeClr val="accent4"/>
            </a:effectRef>
            <a:fontRef idx="minor">
              <a:schemeClr val="dk1"/>
            </a:fontRef>
          </p:style>
          <p:txBody>
            <a:bodyPr rtlCol="0" anchor="ctr"/>
            <a:lstStyle/>
            <a:p>
              <a:pPr algn="ctr"/>
              <a:r>
                <a:rPr lang="en-US" dirty="0" smtClean="0">
                  <a:solidFill>
                    <a:schemeClr val="bg1"/>
                  </a:solidFill>
                </a:rPr>
                <a:t>Education, santé et culture  – </a:t>
              </a:r>
              <a:r>
                <a:rPr lang="en-US" dirty="0" err="1" smtClean="0">
                  <a:solidFill>
                    <a:schemeClr val="bg1"/>
                  </a:solidFill>
                </a:rPr>
                <a:t>Indicateurs</a:t>
              </a:r>
              <a:r>
                <a:rPr lang="en-US" dirty="0" smtClean="0">
                  <a:solidFill>
                    <a:schemeClr val="bg1"/>
                  </a:solidFill>
                </a:rPr>
                <a:t> </a:t>
              </a:r>
              <a:r>
                <a:rPr lang="en-US" dirty="0" err="1" smtClean="0">
                  <a:solidFill>
                    <a:schemeClr val="bg1"/>
                  </a:solidFill>
                </a:rPr>
                <a:t>avancés</a:t>
              </a:r>
              <a:r>
                <a:rPr lang="en-US" dirty="0" smtClean="0">
                  <a:solidFill>
                    <a:schemeClr val="bg1"/>
                  </a:solidFill>
                </a:rPr>
                <a:t> </a:t>
              </a:r>
              <a:endParaRPr lang="en-US" dirty="0">
                <a:solidFill>
                  <a:schemeClr val="bg1"/>
                </a:solidFill>
              </a:endParaRPr>
            </a:p>
          </p:txBody>
        </p:sp>
      </p:grpSp>
      <p:sp>
        <p:nvSpPr>
          <p:cNvPr id="8" name="Rectangle 7"/>
          <p:cNvSpPr/>
          <p:nvPr/>
        </p:nvSpPr>
        <p:spPr>
          <a:xfrm>
            <a:off x="1102306" y="1189956"/>
            <a:ext cx="2194560" cy="1188720"/>
          </a:xfrm>
          <a:prstGeom prst="rect">
            <a:avLst/>
          </a:prstGeom>
          <a:solidFill>
            <a:schemeClr val="accent3">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1600" b="1" dirty="0" smtClean="0">
                <a:solidFill>
                  <a:schemeClr val="tx1"/>
                </a:solidFill>
              </a:rPr>
              <a:t>Dossiers </a:t>
            </a:r>
            <a:r>
              <a:rPr lang="en-US" sz="1600" b="1" dirty="0" err="1" smtClean="0">
                <a:solidFill>
                  <a:schemeClr val="tx1"/>
                </a:solidFill>
              </a:rPr>
              <a:t>médicaux</a:t>
            </a:r>
            <a:r>
              <a:rPr lang="en-US" sz="1600" b="1" dirty="0" smtClean="0">
                <a:solidFill>
                  <a:schemeClr val="tx1"/>
                </a:solidFill>
              </a:rPr>
              <a:t> </a:t>
            </a:r>
            <a:r>
              <a:rPr lang="en-US" sz="1600" b="1" dirty="0" err="1" smtClean="0">
                <a:solidFill>
                  <a:schemeClr val="tx1"/>
                </a:solidFill>
              </a:rPr>
              <a:t>électroniques</a:t>
            </a:r>
            <a:r>
              <a:rPr lang="en-US" sz="1600" b="1" dirty="0" smtClean="0">
                <a:solidFill>
                  <a:schemeClr val="tx1"/>
                </a:solidFill>
              </a:rPr>
              <a:t> </a:t>
            </a:r>
            <a:r>
              <a:rPr lang="en-US" sz="1400" dirty="0" smtClean="0">
                <a:solidFill>
                  <a:schemeClr val="tx1"/>
                </a:solidFill>
              </a:rPr>
              <a:t/>
            </a:r>
            <a:br>
              <a:rPr lang="en-US" sz="1400" dirty="0" smtClean="0">
                <a:solidFill>
                  <a:schemeClr val="tx1"/>
                </a:solidFill>
              </a:rPr>
            </a:br>
            <a:r>
              <a:rPr lang="en-GB" sz="1200" dirty="0" err="1" smtClean="0">
                <a:solidFill>
                  <a:schemeClr val="tx1"/>
                </a:solidFill>
              </a:rPr>
              <a:t>Pourcentage</a:t>
            </a:r>
            <a:r>
              <a:rPr lang="en-GB" sz="1200" dirty="0" smtClean="0">
                <a:solidFill>
                  <a:schemeClr val="tx1"/>
                </a:solidFill>
              </a:rPr>
              <a:t> </a:t>
            </a:r>
            <a:r>
              <a:rPr lang="en-GB" sz="1200" dirty="0" err="1" smtClean="0">
                <a:solidFill>
                  <a:schemeClr val="tx1"/>
                </a:solidFill>
              </a:rPr>
              <a:t>d'habitants</a:t>
            </a:r>
            <a:r>
              <a:rPr lang="en-GB" sz="1200" dirty="0" smtClean="0">
                <a:solidFill>
                  <a:schemeClr val="tx1"/>
                </a:solidFill>
              </a:rPr>
              <a:t> de la </a:t>
            </a:r>
            <a:r>
              <a:rPr lang="en-GB" sz="1200" dirty="0" err="1" smtClean="0">
                <a:solidFill>
                  <a:schemeClr val="tx1"/>
                </a:solidFill>
              </a:rPr>
              <a:t>ville</a:t>
            </a:r>
            <a:r>
              <a:rPr lang="en-GB" sz="1200" dirty="0" smtClean="0">
                <a:solidFill>
                  <a:schemeClr val="tx1"/>
                </a:solidFill>
              </a:rPr>
              <a:t> </a:t>
            </a:r>
            <a:r>
              <a:rPr lang="en-GB" sz="1200" dirty="0" err="1" smtClean="0">
                <a:solidFill>
                  <a:schemeClr val="tx1"/>
                </a:solidFill>
              </a:rPr>
              <a:t>ayant</a:t>
            </a:r>
            <a:r>
              <a:rPr lang="en-GB" sz="1200" dirty="0" smtClean="0">
                <a:solidFill>
                  <a:schemeClr val="tx1"/>
                </a:solidFill>
              </a:rPr>
              <a:t> des dossiers </a:t>
            </a:r>
            <a:r>
              <a:rPr lang="en-GB" sz="1200" dirty="0" err="1" smtClean="0">
                <a:solidFill>
                  <a:schemeClr val="tx1"/>
                </a:solidFill>
              </a:rPr>
              <a:t>médicaux</a:t>
            </a:r>
            <a:r>
              <a:rPr lang="en-GB" sz="1200" dirty="0" smtClean="0">
                <a:solidFill>
                  <a:schemeClr val="tx1"/>
                </a:solidFill>
              </a:rPr>
              <a:t> </a:t>
            </a:r>
            <a:r>
              <a:rPr lang="en-GB" sz="1200" dirty="0" err="1" smtClean="0">
                <a:solidFill>
                  <a:schemeClr val="tx1"/>
                </a:solidFill>
              </a:rPr>
              <a:t>électroniques</a:t>
            </a:r>
            <a:r>
              <a:rPr lang="en-GB" sz="1200" dirty="0" smtClean="0">
                <a:solidFill>
                  <a:schemeClr val="tx1"/>
                </a:solidFill>
              </a:rPr>
              <a:t>.</a:t>
            </a:r>
            <a:endParaRPr lang="en-US" sz="1400" dirty="0">
              <a:solidFill>
                <a:schemeClr val="tx1"/>
              </a:solidFill>
            </a:endParaRPr>
          </a:p>
        </p:txBody>
      </p:sp>
      <p:sp>
        <p:nvSpPr>
          <p:cNvPr id="12" name="Rectangle 11"/>
          <p:cNvSpPr/>
          <p:nvPr/>
        </p:nvSpPr>
        <p:spPr>
          <a:xfrm>
            <a:off x="9079920" y="1177602"/>
            <a:ext cx="2194560" cy="1188720"/>
          </a:xfrm>
          <a:prstGeom prst="rect">
            <a:avLst/>
          </a:prstGeom>
          <a:solidFill>
            <a:schemeClr val="accent3">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CA" sz="1600" b="1" dirty="0" smtClean="0">
                <a:solidFill>
                  <a:schemeClr val="tx1"/>
                </a:solidFill>
              </a:rPr>
              <a:t>Infrastructures </a:t>
            </a:r>
            <a:r>
              <a:rPr lang="en-CA" sz="1600" b="1" dirty="0" err="1" smtClean="0">
                <a:solidFill>
                  <a:schemeClr val="tx1"/>
                </a:solidFill>
              </a:rPr>
              <a:t>culturelles</a:t>
            </a:r>
            <a:r>
              <a:rPr lang="en-CA" sz="1600" b="1" dirty="0" smtClean="0">
                <a:solidFill>
                  <a:schemeClr val="tx1"/>
                </a:solidFill>
              </a:rPr>
              <a:t> </a:t>
            </a:r>
            <a:r>
              <a:rPr lang="en-CA" sz="1050" dirty="0">
                <a:solidFill>
                  <a:schemeClr val="tx1"/>
                </a:solidFill>
              </a:rPr>
              <a:t/>
            </a:r>
            <a:br>
              <a:rPr lang="en-CA" sz="1050" dirty="0">
                <a:solidFill>
                  <a:schemeClr val="tx1"/>
                </a:solidFill>
              </a:rPr>
            </a:br>
            <a:r>
              <a:rPr lang="en-US" sz="1400" dirty="0" err="1" smtClean="0">
                <a:solidFill>
                  <a:schemeClr val="tx1"/>
                </a:solidFill>
              </a:rPr>
              <a:t>Nombre</a:t>
            </a:r>
            <a:r>
              <a:rPr lang="en-US" sz="1400" dirty="0" smtClean="0">
                <a:solidFill>
                  <a:schemeClr val="tx1"/>
                </a:solidFill>
              </a:rPr>
              <a:t> </a:t>
            </a:r>
            <a:r>
              <a:rPr lang="en-US" sz="1400" dirty="0" err="1" smtClean="0">
                <a:solidFill>
                  <a:schemeClr val="tx1"/>
                </a:solidFill>
              </a:rPr>
              <a:t>d'établissements</a:t>
            </a:r>
            <a:r>
              <a:rPr lang="en-US" sz="1400" dirty="0" smtClean="0">
                <a:solidFill>
                  <a:schemeClr val="tx1"/>
                </a:solidFill>
              </a:rPr>
              <a:t> </a:t>
            </a:r>
            <a:r>
              <a:rPr lang="en-US" sz="1400" dirty="0" err="1" smtClean="0">
                <a:solidFill>
                  <a:schemeClr val="tx1"/>
                </a:solidFill>
              </a:rPr>
              <a:t>culturels</a:t>
            </a:r>
            <a:r>
              <a:rPr lang="en-US" sz="1400" dirty="0" smtClean="0">
                <a:solidFill>
                  <a:schemeClr val="tx1"/>
                </a:solidFill>
              </a:rPr>
              <a:t> pour 100 </a:t>
            </a:r>
            <a:r>
              <a:rPr lang="en-US" sz="1400" dirty="0">
                <a:solidFill>
                  <a:schemeClr val="tx1"/>
                </a:solidFill>
              </a:rPr>
              <a:t>000 </a:t>
            </a:r>
            <a:r>
              <a:rPr lang="en-US" sz="1400" dirty="0" smtClean="0">
                <a:solidFill>
                  <a:schemeClr val="tx1"/>
                </a:solidFill>
              </a:rPr>
              <a:t>habitants.</a:t>
            </a:r>
            <a:endParaRPr lang="en-US" sz="1300" dirty="0">
              <a:solidFill>
                <a:schemeClr val="tx1"/>
              </a:solidFill>
            </a:endParaRPr>
          </a:p>
        </p:txBody>
      </p:sp>
      <p:sp>
        <p:nvSpPr>
          <p:cNvPr id="9" name="Rectangle 8"/>
          <p:cNvSpPr/>
          <p:nvPr/>
        </p:nvSpPr>
        <p:spPr>
          <a:xfrm>
            <a:off x="3761511" y="1177602"/>
            <a:ext cx="2194560" cy="1188720"/>
          </a:xfrm>
          <a:prstGeom prst="rect">
            <a:avLst/>
          </a:prstGeom>
          <a:solidFill>
            <a:schemeClr val="accent3">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1600" b="1" dirty="0" err="1" smtClean="0">
                <a:solidFill>
                  <a:schemeClr val="tx1"/>
                </a:solidFill>
              </a:rPr>
              <a:t>Nombre</a:t>
            </a:r>
            <a:r>
              <a:rPr lang="en-US" sz="1600" b="1" dirty="0" smtClean="0">
                <a:solidFill>
                  <a:schemeClr val="tx1"/>
                </a:solidFill>
              </a:rPr>
              <a:t> de </a:t>
            </a:r>
            <a:r>
              <a:rPr lang="en-US" sz="1600" b="1" dirty="0" err="1" smtClean="0">
                <a:solidFill>
                  <a:schemeClr val="tx1"/>
                </a:solidFill>
              </a:rPr>
              <a:t>lits</a:t>
            </a:r>
            <a:r>
              <a:rPr lang="en-US" sz="1600" b="1" dirty="0" smtClean="0">
                <a:solidFill>
                  <a:schemeClr val="tx1"/>
                </a:solidFill>
              </a:rPr>
              <a:t> </a:t>
            </a:r>
            <a:r>
              <a:rPr lang="en-US" sz="1600" b="1" dirty="0" err="1" smtClean="0">
                <a:solidFill>
                  <a:schemeClr val="tx1"/>
                </a:solidFill>
              </a:rPr>
              <a:t>dans</a:t>
            </a:r>
            <a:r>
              <a:rPr lang="en-US" sz="1600" b="1" dirty="0" smtClean="0">
                <a:solidFill>
                  <a:schemeClr val="tx1"/>
                </a:solidFill>
              </a:rPr>
              <a:t> les </a:t>
            </a:r>
            <a:r>
              <a:rPr lang="en-US" sz="1600" b="1" dirty="0" err="1" smtClean="0">
                <a:solidFill>
                  <a:schemeClr val="tx1"/>
                </a:solidFill>
              </a:rPr>
              <a:t>hôpitaux</a:t>
            </a:r>
            <a:r>
              <a:rPr lang="en-US" sz="1600" b="1" dirty="0" smtClean="0">
                <a:solidFill>
                  <a:schemeClr val="tx1"/>
                </a:solidFill>
              </a:rPr>
              <a:t> </a:t>
            </a:r>
            <a:endParaRPr lang="en-GB" sz="1400" dirty="0" smtClean="0"/>
          </a:p>
          <a:p>
            <a:pPr algn="ctr"/>
            <a:r>
              <a:rPr lang="en-GB" sz="1400" dirty="0" err="1" smtClean="0">
                <a:solidFill>
                  <a:schemeClr val="tx1"/>
                </a:solidFill>
              </a:rPr>
              <a:t>Nombre</a:t>
            </a:r>
            <a:r>
              <a:rPr lang="en-GB" sz="1400" dirty="0" smtClean="0">
                <a:solidFill>
                  <a:schemeClr val="tx1"/>
                </a:solidFill>
              </a:rPr>
              <a:t> de </a:t>
            </a:r>
            <a:r>
              <a:rPr lang="en-GB" sz="1400" dirty="0" err="1" smtClean="0">
                <a:solidFill>
                  <a:schemeClr val="tx1"/>
                </a:solidFill>
              </a:rPr>
              <a:t>lits</a:t>
            </a:r>
            <a:r>
              <a:rPr lang="en-GB" sz="1400" dirty="0" smtClean="0">
                <a:solidFill>
                  <a:schemeClr val="tx1"/>
                </a:solidFill>
              </a:rPr>
              <a:t> </a:t>
            </a:r>
            <a:r>
              <a:rPr lang="en-GB" sz="1400" dirty="0" err="1" smtClean="0">
                <a:solidFill>
                  <a:schemeClr val="tx1"/>
                </a:solidFill>
              </a:rPr>
              <a:t>dans</a:t>
            </a:r>
            <a:r>
              <a:rPr lang="en-GB" sz="1400" dirty="0" smtClean="0">
                <a:solidFill>
                  <a:schemeClr val="tx1"/>
                </a:solidFill>
              </a:rPr>
              <a:t> les </a:t>
            </a:r>
            <a:r>
              <a:rPr lang="en-GB" sz="1400" dirty="0" err="1" smtClean="0">
                <a:solidFill>
                  <a:schemeClr val="tx1"/>
                </a:solidFill>
              </a:rPr>
              <a:t>hôpitaux</a:t>
            </a:r>
            <a:r>
              <a:rPr lang="en-GB" sz="1400" dirty="0" smtClean="0">
                <a:solidFill>
                  <a:schemeClr val="tx1"/>
                </a:solidFill>
              </a:rPr>
              <a:t> publics pour </a:t>
            </a:r>
            <a:br>
              <a:rPr lang="en-GB" sz="1400" dirty="0" smtClean="0">
                <a:solidFill>
                  <a:schemeClr val="tx1"/>
                </a:solidFill>
              </a:rPr>
            </a:br>
            <a:r>
              <a:rPr lang="en-GB" sz="1400" dirty="0" smtClean="0">
                <a:solidFill>
                  <a:schemeClr val="tx1"/>
                </a:solidFill>
              </a:rPr>
              <a:t>100 </a:t>
            </a:r>
            <a:r>
              <a:rPr lang="en-GB" sz="1400" dirty="0">
                <a:solidFill>
                  <a:schemeClr val="tx1"/>
                </a:solidFill>
              </a:rPr>
              <a:t>000 </a:t>
            </a:r>
            <a:r>
              <a:rPr lang="en-GB" sz="1400" dirty="0" smtClean="0">
                <a:solidFill>
                  <a:schemeClr val="tx1"/>
                </a:solidFill>
              </a:rPr>
              <a:t>habitants.</a:t>
            </a:r>
            <a:endParaRPr lang="en-US" sz="1400" dirty="0">
              <a:solidFill>
                <a:schemeClr val="tx1"/>
              </a:solidFill>
            </a:endParaRPr>
          </a:p>
        </p:txBody>
      </p:sp>
      <p:sp>
        <p:nvSpPr>
          <p:cNvPr id="11" name="Rectangle 10"/>
          <p:cNvSpPr/>
          <p:nvPr/>
        </p:nvSpPr>
        <p:spPr>
          <a:xfrm>
            <a:off x="6153151" y="1148320"/>
            <a:ext cx="2714624" cy="1188720"/>
          </a:xfrm>
          <a:prstGeom prst="rect">
            <a:avLst/>
          </a:prstGeom>
          <a:solidFill>
            <a:schemeClr val="accent3">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1400" b="1" dirty="0" smtClean="0">
                <a:solidFill>
                  <a:schemeClr val="tx1"/>
                </a:solidFill>
              </a:rPr>
              <a:t>Couverture </a:t>
            </a:r>
            <a:r>
              <a:rPr lang="en-US" sz="1400" b="1" dirty="0" err="1" smtClean="0">
                <a:solidFill>
                  <a:schemeClr val="tx1"/>
                </a:solidFill>
              </a:rPr>
              <a:t>en</a:t>
            </a:r>
            <a:r>
              <a:rPr lang="en-US" sz="1400" b="1" dirty="0" smtClean="0">
                <a:solidFill>
                  <a:schemeClr val="tx1"/>
                </a:solidFill>
              </a:rPr>
              <a:t> </a:t>
            </a:r>
            <a:r>
              <a:rPr lang="en-US" sz="1400" b="1" dirty="0" err="1" smtClean="0">
                <a:solidFill>
                  <a:schemeClr val="tx1"/>
                </a:solidFill>
              </a:rPr>
              <a:t>termes</a:t>
            </a:r>
            <a:r>
              <a:rPr lang="en-US" sz="1400" b="1" dirty="0" smtClean="0">
                <a:solidFill>
                  <a:schemeClr val="tx1"/>
                </a:solidFill>
              </a:rPr>
              <a:t> </a:t>
            </a:r>
            <a:r>
              <a:rPr lang="en-US" sz="1400" b="1" dirty="0" err="1" smtClean="0">
                <a:solidFill>
                  <a:schemeClr val="tx1"/>
                </a:solidFill>
              </a:rPr>
              <a:t>d'assurance</a:t>
            </a:r>
            <a:r>
              <a:rPr lang="en-US" sz="1400" b="1" dirty="0" smtClean="0">
                <a:solidFill>
                  <a:schemeClr val="tx1"/>
                </a:solidFill>
              </a:rPr>
              <a:t> </a:t>
            </a:r>
            <a:r>
              <a:rPr lang="en-US" sz="1400" b="1" dirty="0" err="1" smtClean="0">
                <a:solidFill>
                  <a:schemeClr val="tx1"/>
                </a:solidFill>
              </a:rPr>
              <a:t>maladie</a:t>
            </a:r>
            <a:r>
              <a:rPr lang="en-US" sz="1400" b="1" dirty="0" smtClean="0">
                <a:solidFill>
                  <a:schemeClr val="tx1"/>
                </a:solidFill>
              </a:rPr>
              <a:t>/de santé </a:t>
            </a:r>
            <a:r>
              <a:rPr lang="en-US" sz="1400" b="1" dirty="0" err="1" smtClean="0">
                <a:solidFill>
                  <a:schemeClr val="tx1"/>
                </a:solidFill>
              </a:rPr>
              <a:t>publique</a:t>
            </a:r>
            <a:r>
              <a:rPr lang="en-US" sz="1400" dirty="0" smtClean="0">
                <a:solidFill>
                  <a:schemeClr val="tx1"/>
                </a:solidFill>
              </a:rPr>
              <a:t/>
            </a:r>
            <a:br>
              <a:rPr lang="en-US" sz="1400" dirty="0" smtClean="0">
                <a:solidFill>
                  <a:schemeClr val="tx1"/>
                </a:solidFill>
              </a:rPr>
            </a:br>
            <a:r>
              <a:rPr lang="en-US" sz="1150" dirty="0" err="1" smtClean="0">
                <a:solidFill>
                  <a:schemeClr val="tx1"/>
                </a:solidFill>
              </a:rPr>
              <a:t>Pourcentage</a:t>
            </a:r>
            <a:r>
              <a:rPr lang="en-US" sz="1150" dirty="0" smtClean="0">
                <a:solidFill>
                  <a:schemeClr val="tx1"/>
                </a:solidFill>
              </a:rPr>
              <a:t> </a:t>
            </a:r>
            <a:r>
              <a:rPr lang="en-US" sz="1150" dirty="0" err="1" smtClean="0">
                <a:solidFill>
                  <a:schemeClr val="tx1"/>
                </a:solidFill>
              </a:rPr>
              <a:t>d'habitants</a:t>
            </a:r>
            <a:r>
              <a:rPr lang="en-US" sz="1150" dirty="0" smtClean="0">
                <a:solidFill>
                  <a:schemeClr val="tx1"/>
                </a:solidFill>
              </a:rPr>
              <a:t> </a:t>
            </a:r>
            <a:r>
              <a:rPr lang="en-US" sz="1150" dirty="0" err="1" smtClean="0">
                <a:solidFill>
                  <a:schemeClr val="tx1"/>
                </a:solidFill>
              </a:rPr>
              <a:t>couverts</a:t>
            </a:r>
            <a:r>
              <a:rPr lang="en-US" sz="1150" dirty="0" smtClean="0">
                <a:solidFill>
                  <a:schemeClr val="tx1"/>
                </a:solidFill>
              </a:rPr>
              <a:t> par un </a:t>
            </a:r>
            <a:r>
              <a:rPr lang="en-US" sz="1150" dirty="0" err="1" smtClean="0">
                <a:solidFill>
                  <a:schemeClr val="tx1"/>
                </a:solidFill>
              </a:rPr>
              <a:t>système</a:t>
            </a:r>
            <a:r>
              <a:rPr lang="en-US" sz="1150" dirty="0" smtClean="0">
                <a:solidFill>
                  <a:schemeClr val="tx1"/>
                </a:solidFill>
              </a:rPr>
              <a:t> de base </a:t>
            </a:r>
            <a:r>
              <a:rPr lang="en-US" sz="1150" dirty="0" err="1" smtClean="0">
                <a:solidFill>
                  <a:schemeClr val="tx1"/>
                </a:solidFill>
              </a:rPr>
              <a:t>d'assurance</a:t>
            </a:r>
            <a:r>
              <a:rPr lang="en-US" sz="1150" dirty="0" smtClean="0">
                <a:solidFill>
                  <a:schemeClr val="tx1"/>
                </a:solidFill>
              </a:rPr>
              <a:t> </a:t>
            </a:r>
            <a:r>
              <a:rPr lang="en-US" sz="1150" dirty="0" err="1" smtClean="0">
                <a:solidFill>
                  <a:schemeClr val="tx1"/>
                </a:solidFill>
              </a:rPr>
              <a:t>maladie</a:t>
            </a:r>
            <a:r>
              <a:rPr lang="en-US" sz="1150" dirty="0" smtClean="0">
                <a:solidFill>
                  <a:schemeClr val="tx1"/>
                </a:solidFill>
              </a:rPr>
              <a:t> </a:t>
            </a:r>
            <a:r>
              <a:rPr lang="en-US" sz="1150" dirty="0" err="1" smtClean="0">
                <a:solidFill>
                  <a:schemeClr val="tx1"/>
                </a:solidFill>
              </a:rPr>
              <a:t>ou</a:t>
            </a:r>
            <a:r>
              <a:rPr lang="en-US" sz="1150" dirty="0" smtClean="0">
                <a:solidFill>
                  <a:schemeClr val="tx1"/>
                </a:solidFill>
              </a:rPr>
              <a:t> de santé </a:t>
            </a:r>
            <a:r>
              <a:rPr lang="en-US" sz="1150" dirty="0" err="1" smtClean="0">
                <a:solidFill>
                  <a:schemeClr val="tx1"/>
                </a:solidFill>
              </a:rPr>
              <a:t>publique</a:t>
            </a:r>
            <a:r>
              <a:rPr lang="en-US" sz="1150" dirty="0" smtClean="0">
                <a:solidFill>
                  <a:schemeClr val="tx1"/>
                </a:solidFill>
              </a:rPr>
              <a:t>.</a:t>
            </a:r>
            <a:endParaRPr lang="en-CA" sz="1150" dirty="0">
              <a:solidFill>
                <a:schemeClr val="tx1"/>
              </a:solidFill>
            </a:endParaRPr>
          </a:p>
        </p:txBody>
      </p:sp>
    </p:spTree>
    <p:extLst>
      <p:ext uri="{BB962C8B-B14F-4D97-AF65-F5344CB8AC3E}">
        <p14:creationId xmlns:p14="http://schemas.microsoft.com/office/powerpoint/2010/main" val="562669183"/>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1074566" y="215110"/>
            <a:ext cx="10199914" cy="662163"/>
            <a:chOff x="838200" y="304800"/>
            <a:chExt cx="7620000" cy="777706"/>
          </a:xfrm>
        </p:grpSpPr>
        <p:sp>
          <p:nvSpPr>
            <p:cNvPr id="3" name="Rectangle 2"/>
            <p:cNvSpPr/>
            <p:nvPr/>
          </p:nvSpPr>
          <p:spPr>
            <a:xfrm>
              <a:off x="838200" y="304800"/>
              <a:ext cx="7620000" cy="381000"/>
            </a:xfrm>
            <a:prstGeom prst="rect">
              <a:avLst/>
            </a:prstGeom>
            <a:solidFill>
              <a:srgbClr val="FFC000"/>
            </a:solidFill>
            <a:ln>
              <a:solidFill>
                <a:schemeClr val="bg1"/>
              </a:solidFill>
            </a:ln>
          </p:spPr>
          <p:style>
            <a:lnRef idx="3">
              <a:schemeClr val="lt1"/>
            </a:lnRef>
            <a:fillRef idx="1">
              <a:schemeClr val="accent4"/>
            </a:fillRef>
            <a:effectRef idx="1">
              <a:schemeClr val="accent4"/>
            </a:effectRef>
            <a:fontRef idx="minor">
              <a:schemeClr val="lt1"/>
            </a:fontRef>
          </p:style>
          <p:txBody>
            <a:bodyPr rtlCol="0" anchor="ctr"/>
            <a:lstStyle/>
            <a:p>
              <a:pPr algn="ctr"/>
              <a:r>
                <a:rPr lang="en-US" dirty="0" err="1" smtClean="0">
                  <a:solidFill>
                    <a:schemeClr val="bg1"/>
                  </a:solidFill>
                </a:rPr>
                <a:t>Société</a:t>
              </a:r>
              <a:r>
                <a:rPr lang="en-US" dirty="0" smtClean="0">
                  <a:solidFill>
                    <a:schemeClr val="bg1"/>
                  </a:solidFill>
                </a:rPr>
                <a:t> et culture</a:t>
              </a:r>
              <a:endParaRPr lang="en-US" dirty="0">
                <a:solidFill>
                  <a:schemeClr val="bg1"/>
                </a:solidFill>
              </a:endParaRPr>
            </a:p>
          </p:txBody>
        </p:sp>
        <p:sp>
          <p:nvSpPr>
            <p:cNvPr id="4" name="Rectangle 3"/>
            <p:cNvSpPr/>
            <p:nvPr/>
          </p:nvSpPr>
          <p:spPr>
            <a:xfrm>
              <a:off x="838200" y="756979"/>
              <a:ext cx="7620000" cy="325527"/>
            </a:xfrm>
            <a:prstGeom prst="rect">
              <a:avLst/>
            </a:prstGeom>
            <a:solidFill>
              <a:srgbClr val="FFD243"/>
            </a:solidFill>
            <a:ln>
              <a:solidFill>
                <a:schemeClr val="bg1"/>
              </a:solidFill>
            </a:ln>
          </p:spPr>
          <p:style>
            <a:lnRef idx="1">
              <a:schemeClr val="accent4"/>
            </a:lnRef>
            <a:fillRef idx="2">
              <a:schemeClr val="accent4"/>
            </a:fillRef>
            <a:effectRef idx="1">
              <a:schemeClr val="accent4"/>
            </a:effectRef>
            <a:fontRef idx="minor">
              <a:schemeClr val="dk1"/>
            </a:fontRef>
          </p:style>
          <p:txBody>
            <a:bodyPr rtlCol="0" anchor="ctr"/>
            <a:lstStyle/>
            <a:p>
              <a:pPr algn="ctr"/>
              <a:r>
                <a:rPr lang="en-GB" dirty="0" err="1" smtClean="0">
                  <a:solidFill>
                    <a:schemeClr val="bg1"/>
                  </a:solidFill>
                </a:rPr>
                <a:t>Sûreté</a:t>
              </a:r>
              <a:r>
                <a:rPr lang="en-GB" dirty="0" smtClean="0">
                  <a:solidFill>
                    <a:schemeClr val="bg1"/>
                  </a:solidFill>
                </a:rPr>
                <a:t>, </a:t>
              </a:r>
              <a:r>
                <a:rPr lang="en-GB" dirty="0" err="1" smtClean="0">
                  <a:solidFill>
                    <a:schemeClr val="bg1"/>
                  </a:solidFill>
                </a:rPr>
                <a:t>logement</a:t>
              </a:r>
              <a:r>
                <a:rPr lang="en-GB" dirty="0" smtClean="0">
                  <a:solidFill>
                    <a:schemeClr val="bg1"/>
                  </a:solidFill>
                </a:rPr>
                <a:t> et inclusion</a:t>
              </a:r>
              <a:r>
                <a:rPr lang="en-GB" b="1" dirty="0" smtClean="0">
                  <a:solidFill>
                    <a:schemeClr val="bg1"/>
                  </a:solidFill>
                </a:rPr>
                <a:t> </a:t>
              </a:r>
              <a:r>
                <a:rPr lang="en-GB" b="1" dirty="0" err="1" smtClean="0">
                  <a:solidFill>
                    <a:schemeClr val="bg1"/>
                  </a:solidFill>
                </a:rPr>
                <a:t>sociale</a:t>
              </a:r>
              <a:r>
                <a:rPr lang="en-GB" b="1" dirty="0" smtClean="0">
                  <a:solidFill>
                    <a:schemeClr val="bg1"/>
                  </a:solidFill>
                </a:rPr>
                <a:t> </a:t>
              </a:r>
              <a:r>
                <a:rPr lang="en-US" dirty="0" smtClean="0">
                  <a:solidFill>
                    <a:schemeClr val="bg1"/>
                  </a:solidFill>
                </a:rPr>
                <a:t>– </a:t>
              </a:r>
              <a:r>
                <a:rPr lang="en-US" dirty="0" err="1" smtClean="0">
                  <a:solidFill>
                    <a:schemeClr val="bg1"/>
                  </a:solidFill>
                </a:rPr>
                <a:t>Indicateurs</a:t>
              </a:r>
              <a:r>
                <a:rPr lang="en-US" dirty="0" smtClean="0">
                  <a:solidFill>
                    <a:schemeClr val="bg1"/>
                  </a:solidFill>
                </a:rPr>
                <a:t> de base</a:t>
              </a:r>
              <a:endParaRPr lang="en-US" dirty="0">
                <a:solidFill>
                  <a:schemeClr val="bg1"/>
                </a:solidFill>
              </a:endParaRPr>
            </a:p>
          </p:txBody>
        </p:sp>
      </p:grpSp>
      <p:sp>
        <p:nvSpPr>
          <p:cNvPr id="8" name="Rectangle 7"/>
          <p:cNvSpPr/>
          <p:nvPr/>
        </p:nvSpPr>
        <p:spPr>
          <a:xfrm>
            <a:off x="1499861" y="1189956"/>
            <a:ext cx="2376814" cy="1188720"/>
          </a:xfrm>
          <a:prstGeom prst="rect">
            <a:avLst/>
          </a:prstGeom>
          <a:solidFill>
            <a:schemeClr val="accent3">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1600" b="1" dirty="0" err="1" smtClean="0">
                <a:solidFill>
                  <a:schemeClr val="tx1"/>
                </a:solidFill>
              </a:rPr>
              <a:t>Lotissements</a:t>
            </a:r>
            <a:r>
              <a:rPr lang="en-US" sz="1600" b="1" dirty="0" smtClean="0">
                <a:solidFill>
                  <a:schemeClr val="tx1"/>
                </a:solidFill>
              </a:rPr>
              <a:t> </a:t>
            </a:r>
            <a:r>
              <a:rPr lang="en-US" sz="1600" b="1" dirty="0" err="1" smtClean="0">
                <a:solidFill>
                  <a:schemeClr val="tx1"/>
                </a:solidFill>
              </a:rPr>
              <a:t>sauvages</a:t>
            </a:r>
            <a:r>
              <a:rPr lang="en-US" sz="1400" dirty="0" smtClean="0">
                <a:solidFill>
                  <a:schemeClr val="tx1"/>
                </a:solidFill>
              </a:rPr>
              <a:t/>
            </a:r>
            <a:br>
              <a:rPr lang="en-US" sz="1400" dirty="0" smtClean="0">
                <a:solidFill>
                  <a:schemeClr val="tx1"/>
                </a:solidFill>
              </a:rPr>
            </a:br>
            <a:r>
              <a:rPr lang="en-US" sz="1400" dirty="0" err="1" smtClean="0">
                <a:solidFill>
                  <a:schemeClr val="tx1"/>
                </a:solidFill>
              </a:rPr>
              <a:t>Pourcentage</a:t>
            </a:r>
            <a:r>
              <a:rPr lang="en-US" sz="1400" dirty="0" smtClean="0">
                <a:solidFill>
                  <a:schemeClr val="tx1"/>
                </a:solidFill>
              </a:rPr>
              <a:t> </a:t>
            </a:r>
            <a:r>
              <a:rPr lang="en-US" sz="1400" dirty="0" err="1" smtClean="0">
                <a:solidFill>
                  <a:schemeClr val="tx1"/>
                </a:solidFill>
              </a:rPr>
              <a:t>d'habitants</a:t>
            </a:r>
            <a:r>
              <a:rPr lang="en-US" sz="1400" dirty="0" smtClean="0">
                <a:solidFill>
                  <a:schemeClr val="tx1"/>
                </a:solidFill>
              </a:rPr>
              <a:t> vivant </a:t>
            </a:r>
            <a:r>
              <a:rPr lang="en-US" sz="1400" dirty="0" err="1" smtClean="0">
                <a:solidFill>
                  <a:schemeClr val="tx1"/>
                </a:solidFill>
              </a:rPr>
              <a:t>dans</a:t>
            </a:r>
            <a:r>
              <a:rPr lang="en-US" sz="1400" dirty="0" smtClean="0">
                <a:solidFill>
                  <a:schemeClr val="tx1"/>
                </a:solidFill>
              </a:rPr>
              <a:t> des </a:t>
            </a:r>
            <a:r>
              <a:rPr lang="en-US" sz="1400" dirty="0" err="1" smtClean="0">
                <a:solidFill>
                  <a:schemeClr val="tx1"/>
                </a:solidFill>
              </a:rPr>
              <a:t>bidonvilles</a:t>
            </a:r>
            <a:r>
              <a:rPr lang="en-US" sz="1400" dirty="0" smtClean="0">
                <a:solidFill>
                  <a:schemeClr val="tx1"/>
                </a:solidFill>
              </a:rPr>
              <a:t>, des </a:t>
            </a:r>
            <a:r>
              <a:rPr lang="en-US" sz="1400" dirty="0" err="1" smtClean="0">
                <a:solidFill>
                  <a:schemeClr val="tx1"/>
                </a:solidFill>
              </a:rPr>
              <a:t>lotissements</a:t>
            </a:r>
            <a:r>
              <a:rPr lang="en-US" sz="1400" dirty="0" smtClean="0">
                <a:solidFill>
                  <a:schemeClr val="tx1"/>
                </a:solidFill>
              </a:rPr>
              <a:t> </a:t>
            </a:r>
            <a:r>
              <a:rPr lang="en-US" sz="1400" dirty="0" err="1" smtClean="0">
                <a:solidFill>
                  <a:schemeClr val="tx1"/>
                </a:solidFill>
              </a:rPr>
              <a:t>sauvages</a:t>
            </a:r>
            <a:r>
              <a:rPr lang="en-US" sz="1400" dirty="0" smtClean="0">
                <a:solidFill>
                  <a:schemeClr val="tx1"/>
                </a:solidFill>
              </a:rPr>
              <a:t> </a:t>
            </a:r>
            <a:r>
              <a:rPr lang="en-US" sz="1400" dirty="0" err="1" smtClean="0">
                <a:solidFill>
                  <a:schemeClr val="tx1"/>
                </a:solidFill>
              </a:rPr>
              <a:t>ou</a:t>
            </a:r>
            <a:r>
              <a:rPr lang="en-US" sz="1400" dirty="0" smtClean="0">
                <a:solidFill>
                  <a:schemeClr val="tx1"/>
                </a:solidFill>
              </a:rPr>
              <a:t> des </a:t>
            </a:r>
            <a:r>
              <a:rPr lang="en-US" sz="1400" dirty="0" err="1" smtClean="0">
                <a:solidFill>
                  <a:schemeClr val="tx1"/>
                </a:solidFill>
              </a:rPr>
              <a:t>logements</a:t>
            </a:r>
            <a:r>
              <a:rPr lang="en-US" sz="1400" dirty="0" smtClean="0">
                <a:solidFill>
                  <a:schemeClr val="tx1"/>
                </a:solidFill>
              </a:rPr>
              <a:t> </a:t>
            </a:r>
            <a:r>
              <a:rPr lang="en-US" sz="1400" dirty="0" err="1" smtClean="0">
                <a:solidFill>
                  <a:schemeClr val="tx1"/>
                </a:solidFill>
              </a:rPr>
              <a:t>insalubres</a:t>
            </a:r>
            <a:r>
              <a:rPr lang="en-US" sz="1400" dirty="0" smtClean="0">
                <a:solidFill>
                  <a:schemeClr val="tx1"/>
                </a:solidFill>
              </a:rPr>
              <a:t>.</a:t>
            </a:r>
            <a:endParaRPr lang="en-US" sz="1400" dirty="0">
              <a:solidFill>
                <a:schemeClr val="tx1"/>
              </a:solidFill>
            </a:endParaRPr>
          </a:p>
        </p:txBody>
      </p:sp>
      <p:sp>
        <p:nvSpPr>
          <p:cNvPr id="12" name="Rectangle 11"/>
          <p:cNvSpPr/>
          <p:nvPr/>
        </p:nvSpPr>
        <p:spPr>
          <a:xfrm>
            <a:off x="8761605" y="1223120"/>
            <a:ext cx="2194560" cy="1188720"/>
          </a:xfrm>
          <a:prstGeom prst="rect">
            <a:avLst/>
          </a:prstGeom>
          <a:solidFill>
            <a:schemeClr val="accent3">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1600" b="1" dirty="0" err="1" smtClean="0">
                <a:solidFill>
                  <a:schemeClr val="tx1"/>
                </a:solidFill>
              </a:rPr>
              <a:t>Mortalité</a:t>
            </a:r>
            <a:r>
              <a:rPr lang="en-GB" sz="1600" b="1" dirty="0" smtClean="0">
                <a:solidFill>
                  <a:schemeClr val="tx1"/>
                </a:solidFill>
              </a:rPr>
              <a:t> </a:t>
            </a:r>
            <a:r>
              <a:rPr lang="en-GB" sz="1600" b="1" dirty="0" err="1" smtClean="0">
                <a:solidFill>
                  <a:schemeClr val="tx1"/>
                </a:solidFill>
              </a:rPr>
              <a:t>liée</a:t>
            </a:r>
            <a:r>
              <a:rPr lang="en-GB" sz="1600" b="1" dirty="0" smtClean="0">
                <a:solidFill>
                  <a:schemeClr val="tx1"/>
                </a:solidFill>
              </a:rPr>
              <a:t> aux catastrophes </a:t>
            </a:r>
            <a:r>
              <a:rPr lang="en-GB" sz="1600" b="1" dirty="0" err="1" smtClean="0">
                <a:solidFill>
                  <a:schemeClr val="tx1"/>
                </a:solidFill>
              </a:rPr>
              <a:t>naturelles</a:t>
            </a:r>
            <a:r>
              <a:rPr lang="en-GB" sz="1600" b="1" dirty="0" smtClean="0">
                <a:solidFill>
                  <a:schemeClr val="tx1"/>
                </a:solidFill>
              </a:rPr>
              <a:t> </a:t>
            </a:r>
            <a:r>
              <a:rPr lang="en-CA" sz="1050" dirty="0">
                <a:solidFill>
                  <a:schemeClr val="tx1"/>
                </a:solidFill>
              </a:rPr>
              <a:t/>
            </a:r>
            <a:br>
              <a:rPr lang="en-CA" sz="1050" dirty="0">
                <a:solidFill>
                  <a:schemeClr val="tx1"/>
                </a:solidFill>
              </a:rPr>
            </a:br>
            <a:r>
              <a:rPr lang="en-US" sz="1400" dirty="0" err="1" smtClean="0">
                <a:solidFill>
                  <a:schemeClr val="tx1"/>
                </a:solidFill>
              </a:rPr>
              <a:t>Mortalité</a:t>
            </a:r>
            <a:r>
              <a:rPr lang="en-US" sz="1400" dirty="0" smtClean="0">
                <a:solidFill>
                  <a:schemeClr val="tx1"/>
                </a:solidFill>
              </a:rPr>
              <a:t> </a:t>
            </a:r>
            <a:r>
              <a:rPr lang="en-US" sz="1400" dirty="0" err="1" smtClean="0">
                <a:solidFill>
                  <a:schemeClr val="tx1"/>
                </a:solidFill>
              </a:rPr>
              <a:t>liée</a:t>
            </a:r>
            <a:r>
              <a:rPr lang="en-US" sz="1400" dirty="0" smtClean="0">
                <a:solidFill>
                  <a:schemeClr val="tx1"/>
                </a:solidFill>
              </a:rPr>
              <a:t> aux catastrophes </a:t>
            </a:r>
            <a:r>
              <a:rPr lang="en-US" sz="1400" dirty="0" err="1" smtClean="0">
                <a:solidFill>
                  <a:schemeClr val="tx1"/>
                </a:solidFill>
              </a:rPr>
              <a:t>naturelles</a:t>
            </a:r>
            <a:r>
              <a:rPr lang="en-US" sz="1400" dirty="0" smtClean="0">
                <a:solidFill>
                  <a:schemeClr val="tx1"/>
                </a:solidFill>
              </a:rPr>
              <a:t> pour 100 </a:t>
            </a:r>
            <a:r>
              <a:rPr lang="en-US" sz="1400" dirty="0">
                <a:solidFill>
                  <a:schemeClr val="tx1"/>
                </a:solidFill>
              </a:rPr>
              <a:t>000 </a:t>
            </a:r>
            <a:r>
              <a:rPr lang="en-US" sz="1400" dirty="0" smtClean="0">
                <a:solidFill>
                  <a:schemeClr val="tx1"/>
                </a:solidFill>
              </a:rPr>
              <a:t>habitants</a:t>
            </a:r>
            <a:r>
              <a:rPr lang="en-US" sz="1400" dirty="0">
                <a:solidFill>
                  <a:schemeClr val="tx1"/>
                </a:solidFill>
              </a:rPr>
              <a:t>.</a:t>
            </a:r>
            <a:endParaRPr lang="en-US" sz="1300" dirty="0">
              <a:solidFill>
                <a:schemeClr val="tx1"/>
              </a:solidFill>
            </a:endParaRPr>
          </a:p>
        </p:txBody>
      </p:sp>
      <p:sp>
        <p:nvSpPr>
          <p:cNvPr id="9" name="Rectangle 8"/>
          <p:cNvSpPr/>
          <p:nvPr/>
        </p:nvSpPr>
        <p:spPr>
          <a:xfrm>
            <a:off x="5130733" y="1168355"/>
            <a:ext cx="2613092" cy="1188720"/>
          </a:xfrm>
          <a:prstGeom prst="rect">
            <a:avLst/>
          </a:prstGeom>
          <a:solidFill>
            <a:schemeClr val="accent3">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1600" b="1" dirty="0" err="1" smtClean="0">
                <a:solidFill>
                  <a:schemeClr val="tx1"/>
                </a:solidFill>
              </a:rPr>
              <a:t>Egalité</a:t>
            </a:r>
            <a:r>
              <a:rPr lang="en-GB" sz="1600" b="1" dirty="0" smtClean="0">
                <a:solidFill>
                  <a:schemeClr val="tx1"/>
                </a:solidFill>
              </a:rPr>
              <a:t> des </a:t>
            </a:r>
            <a:r>
              <a:rPr lang="en-GB" sz="1600" b="1" dirty="0" err="1" smtClean="0">
                <a:solidFill>
                  <a:schemeClr val="tx1"/>
                </a:solidFill>
              </a:rPr>
              <a:t>revenus</a:t>
            </a:r>
            <a:r>
              <a:rPr lang="en-GB" sz="1600" b="1" dirty="0" smtClean="0">
                <a:solidFill>
                  <a:schemeClr val="tx1"/>
                </a:solidFill>
              </a:rPr>
              <a:t> entre les hommes et les femmes</a:t>
            </a:r>
            <a:endParaRPr lang="en-GB" sz="1400" b="1" dirty="0" smtClean="0">
              <a:solidFill>
                <a:schemeClr val="tx1"/>
              </a:solidFill>
            </a:endParaRPr>
          </a:p>
          <a:p>
            <a:pPr algn="ctr"/>
            <a:r>
              <a:rPr lang="en-US" sz="1400" dirty="0" smtClean="0">
                <a:solidFill>
                  <a:schemeClr val="tx1"/>
                </a:solidFill>
              </a:rPr>
              <a:t>Rapport entre le </a:t>
            </a:r>
            <a:r>
              <a:rPr lang="en-US" sz="1400" dirty="0" err="1" smtClean="0">
                <a:solidFill>
                  <a:schemeClr val="tx1"/>
                </a:solidFill>
              </a:rPr>
              <a:t>salaire</a:t>
            </a:r>
            <a:r>
              <a:rPr lang="en-US" sz="1400" dirty="0" smtClean="0">
                <a:solidFill>
                  <a:schemeClr val="tx1"/>
                </a:solidFill>
              </a:rPr>
              <a:t> </a:t>
            </a:r>
            <a:r>
              <a:rPr lang="en-US" sz="1400" dirty="0" err="1" smtClean="0">
                <a:solidFill>
                  <a:schemeClr val="tx1"/>
                </a:solidFill>
              </a:rPr>
              <a:t>horaire</a:t>
            </a:r>
            <a:r>
              <a:rPr lang="en-US" sz="1400" dirty="0" smtClean="0">
                <a:solidFill>
                  <a:schemeClr val="tx1"/>
                </a:solidFill>
              </a:rPr>
              <a:t> </a:t>
            </a:r>
            <a:r>
              <a:rPr lang="en-US" sz="1400" dirty="0" err="1" smtClean="0">
                <a:solidFill>
                  <a:schemeClr val="tx1"/>
                </a:solidFill>
              </a:rPr>
              <a:t>moyen</a:t>
            </a:r>
            <a:r>
              <a:rPr lang="en-US" sz="1400" dirty="0" smtClean="0">
                <a:solidFill>
                  <a:schemeClr val="tx1"/>
                </a:solidFill>
              </a:rPr>
              <a:t> des femmes et </a:t>
            </a:r>
            <a:r>
              <a:rPr lang="en-US" sz="1400" dirty="0" err="1" smtClean="0">
                <a:solidFill>
                  <a:schemeClr val="tx1"/>
                </a:solidFill>
              </a:rPr>
              <a:t>celui</a:t>
            </a:r>
            <a:r>
              <a:rPr lang="en-US" sz="1400" dirty="0" smtClean="0">
                <a:solidFill>
                  <a:schemeClr val="tx1"/>
                </a:solidFill>
              </a:rPr>
              <a:t> des hommes.</a:t>
            </a:r>
            <a:endParaRPr lang="en-US" sz="1400" dirty="0">
              <a:solidFill>
                <a:schemeClr val="tx1"/>
              </a:solidFill>
            </a:endParaRPr>
          </a:p>
        </p:txBody>
      </p:sp>
      <p:sp>
        <p:nvSpPr>
          <p:cNvPr id="11" name="Rectangle 10"/>
          <p:cNvSpPr/>
          <p:nvPr/>
        </p:nvSpPr>
        <p:spPr>
          <a:xfrm>
            <a:off x="5130733" y="3970669"/>
            <a:ext cx="2613092" cy="1188720"/>
          </a:xfrm>
          <a:prstGeom prst="rect">
            <a:avLst/>
          </a:prstGeom>
          <a:solidFill>
            <a:schemeClr val="accent3">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1600" b="1" dirty="0" err="1" smtClean="0">
                <a:solidFill>
                  <a:schemeClr val="tx1"/>
                </a:solidFill>
              </a:rPr>
              <a:t>Pauvreté</a:t>
            </a:r>
            <a:r>
              <a:rPr lang="en-US" sz="1600" b="1" dirty="0" smtClean="0">
                <a:solidFill>
                  <a:schemeClr val="tx1"/>
                </a:solidFill>
              </a:rPr>
              <a:t> </a:t>
            </a:r>
            <a:r>
              <a:rPr lang="en-US" sz="1400" dirty="0" smtClean="0">
                <a:solidFill>
                  <a:schemeClr val="tx1"/>
                </a:solidFill>
              </a:rPr>
              <a:t/>
            </a:r>
            <a:br>
              <a:rPr lang="en-US" sz="1400" dirty="0" smtClean="0">
                <a:solidFill>
                  <a:schemeClr val="tx1"/>
                </a:solidFill>
              </a:rPr>
            </a:br>
            <a:r>
              <a:rPr lang="en-US" sz="1400" dirty="0" err="1" smtClean="0">
                <a:solidFill>
                  <a:schemeClr val="tx1"/>
                </a:solidFill>
              </a:rPr>
              <a:t>Pourcentage</a:t>
            </a:r>
            <a:r>
              <a:rPr lang="en-US" sz="1400" dirty="0" smtClean="0">
                <a:solidFill>
                  <a:schemeClr val="tx1"/>
                </a:solidFill>
              </a:rPr>
              <a:t> </a:t>
            </a:r>
            <a:r>
              <a:rPr lang="en-US" sz="1400" dirty="0" err="1" smtClean="0">
                <a:solidFill>
                  <a:schemeClr val="tx1"/>
                </a:solidFill>
              </a:rPr>
              <a:t>d'habitants</a:t>
            </a:r>
            <a:r>
              <a:rPr lang="en-US" sz="1400" dirty="0" smtClean="0">
                <a:solidFill>
                  <a:schemeClr val="tx1"/>
                </a:solidFill>
              </a:rPr>
              <a:t> qui </a:t>
            </a:r>
            <a:r>
              <a:rPr lang="en-US" sz="1400" dirty="0" err="1" smtClean="0">
                <a:solidFill>
                  <a:schemeClr val="tx1"/>
                </a:solidFill>
              </a:rPr>
              <a:t>vivent</a:t>
            </a:r>
            <a:r>
              <a:rPr lang="en-US" sz="1400" dirty="0" smtClean="0">
                <a:solidFill>
                  <a:schemeClr val="tx1"/>
                </a:solidFill>
              </a:rPr>
              <a:t> </a:t>
            </a:r>
            <a:r>
              <a:rPr lang="en-US" sz="1400" dirty="0" err="1" smtClean="0">
                <a:solidFill>
                  <a:schemeClr val="tx1"/>
                </a:solidFill>
              </a:rPr>
              <a:t>dans</a:t>
            </a:r>
            <a:r>
              <a:rPr lang="en-US" sz="1400" dirty="0" smtClean="0">
                <a:solidFill>
                  <a:schemeClr val="tx1"/>
                </a:solidFill>
              </a:rPr>
              <a:t> la </a:t>
            </a:r>
            <a:r>
              <a:rPr lang="en-US" sz="1400" dirty="0" err="1" smtClean="0">
                <a:solidFill>
                  <a:schemeClr val="tx1"/>
                </a:solidFill>
              </a:rPr>
              <a:t>pauvreté</a:t>
            </a:r>
            <a:r>
              <a:rPr lang="en-US" sz="1400" dirty="0" smtClean="0">
                <a:solidFill>
                  <a:schemeClr val="tx1"/>
                </a:solidFill>
              </a:rPr>
              <a:t>. </a:t>
            </a:r>
            <a:endParaRPr lang="en-CA" sz="1400" dirty="0">
              <a:solidFill>
                <a:schemeClr val="tx1"/>
              </a:solidFill>
            </a:endParaRPr>
          </a:p>
        </p:txBody>
      </p:sp>
      <p:sp>
        <p:nvSpPr>
          <p:cNvPr id="10" name="Rectangle 9"/>
          <p:cNvSpPr/>
          <p:nvPr/>
        </p:nvSpPr>
        <p:spPr>
          <a:xfrm>
            <a:off x="5130733" y="2554899"/>
            <a:ext cx="2613092" cy="1188720"/>
          </a:xfrm>
          <a:prstGeom prst="rect">
            <a:avLst/>
          </a:prstGeom>
          <a:solidFill>
            <a:schemeClr val="accent3">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1600" b="1" dirty="0" smtClean="0">
                <a:solidFill>
                  <a:schemeClr val="tx1"/>
                </a:solidFill>
              </a:rPr>
              <a:t>Coefficient de Gini </a:t>
            </a:r>
            <a:endParaRPr lang="en-GB" sz="1400" b="1" dirty="0" smtClean="0">
              <a:solidFill>
                <a:schemeClr val="tx1"/>
              </a:solidFill>
            </a:endParaRPr>
          </a:p>
          <a:p>
            <a:pPr algn="ctr"/>
            <a:r>
              <a:rPr lang="en-US" sz="1400" dirty="0" smtClean="0">
                <a:solidFill>
                  <a:schemeClr val="tx1"/>
                </a:solidFill>
              </a:rPr>
              <a:t>Distribution des </a:t>
            </a:r>
            <a:r>
              <a:rPr lang="en-US" sz="1400" dirty="0" err="1" smtClean="0">
                <a:solidFill>
                  <a:schemeClr val="tx1"/>
                </a:solidFill>
              </a:rPr>
              <a:t>revenus</a:t>
            </a:r>
            <a:r>
              <a:rPr lang="en-US" sz="1400" dirty="0" smtClean="0">
                <a:solidFill>
                  <a:schemeClr val="tx1"/>
                </a:solidFill>
              </a:rPr>
              <a:t> </a:t>
            </a:r>
            <a:r>
              <a:rPr lang="en-US" sz="1400" dirty="0" err="1" smtClean="0">
                <a:solidFill>
                  <a:schemeClr val="tx1"/>
                </a:solidFill>
              </a:rPr>
              <a:t>conformément</a:t>
            </a:r>
            <a:r>
              <a:rPr lang="en-US" sz="1400" dirty="0" smtClean="0">
                <a:solidFill>
                  <a:schemeClr val="tx1"/>
                </a:solidFill>
              </a:rPr>
              <a:t> au coefficient </a:t>
            </a:r>
            <a:br>
              <a:rPr lang="en-US" sz="1400" dirty="0" smtClean="0">
                <a:solidFill>
                  <a:schemeClr val="tx1"/>
                </a:solidFill>
              </a:rPr>
            </a:br>
            <a:r>
              <a:rPr lang="en-US" sz="1400" dirty="0" smtClean="0">
                <a:solidFill>
                  <a:schemeClr val="tx1"/>
                </a:solidFill>
              </a:rPr>
              <a:t>de Gini.</a:t>
            </a:r>
            <a:endParaRPr lang="en-US" sz="1400" dirty="0">
              <a:solidFill>
                <a:schemeClr val="tx1"/>
              </a:solidFill>
            </a:endParaRPr>
          </a:p>
        </p:txBody>
      </p:sp>
      <p:sp>
        <p:nvSpPr>
          <p:cNvPr id="13" name="Rectangle 12"/>
          <p:cNvSpPr/>
          <p:nvPr/>
        </p:nvSpPr>
        <p:spPr>
          <a:xfrm>
            <a:off x="8761605" y="2604375"/>
            <a:ext cx="2194560" cy="1188720"/>
          </a:xfrm>
          <a:prstGeom prst="rect">
            <a:avLst/>
          </a:prstGeom>
          <a:solidFill>
            <a:schemeClr val="accent3">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1600" b="1" dirty="0" err="1" smtClean="0">
                <a:solidFill>
                  <a:schemeClr val="tx1"/>
                </a:solidFill>
              </a:rPr>
              <a:t>Pertes</a:t>
            </a:r>
            <a:r>
              <a:rPr lang="en-GB" sz="1600" b="1" dirty="0" smtClean="0">
                <a:solidFill>
                  <a:schemeClr val="tx1"/>
                </a:solidFill>
              </a:rPr>
              <a:t> </a:t>
            </a:r>
            <a:r>
              <a:rPr lang="en-GB" sz="1600" b="1" dirty="0" err="1" smtClean="0">
                <a:solidFill>
                  <a:schemeClr val="tx1"/>
                </a:solidFill>
              </a:rPr>
              <a:t>économiques</a:t>
            </a:r>
            <a:r>
              <a:rPr lang="en-GB" sz="1600" b="1" dirty="0" smtClean="0">
                <a:solidFill>
                  <a:schemeClr val="tx1"/>
                </a:solidFill>
              </a:rPr>
              <a:t> </a:t>
            </a:r>
            <a:r>
              <a:rPr lang="en-GB" sz="1600" b="1" dirty="0" err="1" smtClean="0">
                <a:solidFill>
                  <a:schemeClr val="tx1"/>
                </a:solidFill>
              </a:rPr>
              <a:t>liées</a:t>
            </a:r>
            <a:r>
              <a:rPr lang="en-GB" sz="1600" b="1" dirty="0" smtClean="0">
                <a:solidFill>
                  <a:schemeClr val="tx1"/>
                </a:solidFill>
              </a:rPr>
              <a:t> aux catastrophes</a:t>
            </a:r>
            <a:r>
              <a:rPr lang="en-CA" sz="1050" dirty="0">
                <a:solidFill>
                  <a:schemeClr val="tx1"/>
                </a:solidFill>
              </a:rPr>
              <a:t/>
            </a:r>
            <a:br>
              <a:rPr lang="en-CA" sz="1050" dirty="0">
                <a:solidFill>
                  <a:schemeClr val="tx1"/>
                </a:solidFill>
              </a:rPr>
            </a:br>
            <a:r>
              <a:rPr lang="en-CA" sz="1200" dirty="0" err="1" smtClean="0">
                <a:solidFill>
                  <a:schemeClr val="tx1"/>
                </a:solidFill>
              </a:rPr>
              <a:t>Pertes</a:t>
            </a:r>
            <a:r>
              <a:rPr lang="en-CA" sz="1200" dirty="0" smtClean="0">
                <a:solidFill>
                  <a:schemeClr val="tx1"/>
                </a:solidFill>
              </a:rPr>
              <a:t> </a:t>
            </a:r>
            <a:r>
              <a:rPr lang="en-CA" sz="1200" dirty="0" err="1" smtClean="0">
                <a:solidFill>
                  <a:schemeClr val="tx1"/>
                </a:solidFill>
              </a:rPr>
              <a:t>économiques</a:t>
            </a:r>
            <a:r>
              <a:rPr lang="en-CA" sz="1200" dirty="0" smtClean="0">
                <a:solidFill>
                  <a:schemeClr val="tx1"/>
                </a:solidFill>
              </a:rPr>
              <a:t> </a:t>
            </a:r>
            <a:r>
              <a:rPr lang="en-CA" sz="1200" dirty="0" err="1" smtClean="0">
                <a:solidFill>
                  <a:schemeClr val="tx1"/>
                </a:solidFill>
              </a:rPr>
              <a:t>liées</a:t>
            </a:r>
            <a:r>
              <a:rPr lang="en-CA" sz="1200" dirty="0" smtClean="0">
                <a:solidFill>
                  <a:schemeClr val="tx1"/>
                </a:solidFill>
              </a:rPr>
              <a:t> aux catastrophes </a:t>
            </a:r>
            <a:r>
              <a:rPr lang="en-CA" sz="1200" dirty="0" err="1" smtClean="0">
                <a:solidFill>
                  <a:schemeClr val="tx1"/>
                </a:solidFill>
              </a:rPr>
              <a:t>naturelles</a:t>
            </a:r>
            <a:r>
              <a:rPr lang="en-CA" sz="1200" dirty="0" smtClean="0">
                <a:solidFill>
                  <a:schemeClr val="tx1"/>
                </a:solidFill>
              </a:rPr>
              <a:t> </a:t>
            </a:r>
            <a:r>
              <a:rPr lang="en-US" sz="1200" dirty="0" err="1" smtClean="0">
                <a:solidFill>
                  <a:schemeClr val="tx1"/>
                </a:solidFill>
              </a:rPr>
              <a:t>en</a:t>
            </a:r>
            <a:r>
              <a:rPr lang="en-US" sz="1200" dirty="0" smtClean="0">
                <a:solidFill>
                  <a:schemeClr val="tx1"/>
                </a:solidFill>
              </a:rPr>
              <a:t> </a:t>
            </a:r>
            <a:r>
              <a:rPr lang="en-US" sz="1200" dirty="0" err="1" smtClean="0">
                <a:solidFill>
                  <a:schemeClr val="tx1"/>
                </a:solidFill>
              </a:rPr>
              <a:t>pourcentage</a:t>
            </a:r>
            <a:r>
              <a:rPr lang="en-US" sz="1200" dirty="0" smtClean="0">
                <a:solidFill>
                  <a:schemeClr val="tx1"/>
                </a:solidFill>
              </a:rPr>
              <a:t> du PIB de la </a:t>
            </a:r>
            <a:r>
              <a:rPr lang="en-US" sz="1200" dirty="0" err="1" smtClean="0">
                <a:solidFill>
                  <a:schemeClr val="tx1"/>
                </a:solidFill>
              </a:rPr>
              <a:t>ville</a:t>
            </a:r>
            <a:r>
              <a:rPr lang="en-US" sz="1200" dirty="0" smtClean="0">
                <a:solidFill>
                  <a:schemeClr val="tx1"/>
                </a:solidFill>
              </a:rPr>
              <a:t>. </a:t>
            </a:r>
            <a:endParaRPr lang="en-US" sz="1200" dirty="0">
              <a:solidFill>
                <a:schemeClr val="tx1"/>
              </a:solidFill>
            </a:endParaRPr>
          </a:p>
        </p:txBody>
      </p:sp>
      <p:sp>
        <p:nvSpPr>
          <p:cNvPr id="14" name="Rectangle 13"/>
          <p:cNvSpPr/>
          <p:nvPr/>
        </p:nvSpPr>
        <p:spPr>
          <a:xfrm>
            <a:off x="1499861" y="2554899"/>
            <a:ext cx="2376814" cy="1188720"/>
          </a:xfrm>
          <a:prstGeom prst="rect">
            <a:avLst/>
          </a:prstGeom>
          <a:solidFill>
            <a:schemeClr val="accent3">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1600" b="1" dirty="0" smtClean="0">
                <a:solidFill>
                  <a:schemeClr val="tx1"/>
                </a:solidFill>
              </a:rPr>
              <a:t>Service de Police </a:t>
            </a:r>
            <a:r>
              <a:rPr lang="en-CA" sz="1050" dirty="0">
                <a:solidFill>
                  <a:schemeClr val="tx1"/>
                </a:solidFill>
              </a:rPr>
              <a:t/>
            </a:r>
            <a:br>
              <a:rPr lang="en-CA" sz="1050" dirty="0">
                <a:solidFill>
                  <a:schemeClr val="tx1"/>
                </a:solidFill>
              </a:rPr>
            </a:br>
            <a:r>
              <a:rPr lang="en-US" sz="1400" dirty="0" err="1" smtClean="0">
                <a:solidFill>
                  <a:schemeClr val="tx1"/>
                </a:solidFill>
              </a:rPr>
              <a:t>Nombre</a:t>
            </a:r>
            <a:r>
              <a:rPr lang="en-US" sz="1400" dirty="0" smtClean="0">
                <a:solidFill>
                  <a:schemeClr val="tx1"/>
                </a:solidFill>
              </a:rPr>
              <a:t> de </a:t>
            </a:r>
            <a:r>
              <a:rPr lang="en-US" sz="1400" dirty="0" err="1" smtClean="0">
                <a:solidFill>
                  <a:schemeClr val="tx1"/>
                </a:solidFill>
              </a:rPr>
              <a:t>policiers</a:t>
            </a:r>
            <a:r>
              <a:rPr lang="en-US" sz="1400" dirty="0" smtClean="0">
                <a:solidFill>
                  <a:schemeClr val="tx1"/>
                </a:solidFill>
              </a:rPr>
              <a:t> pour </a:t>
            </a:r>
            <a:br>
              <a:rPr lang="en-US" sz="1400" dirty="0" smtClean="0">
                <a:solidFill>
                  <a:schemeClr val="tx1"/>
                </a:solidFill>
              </a:rPr>
            </a:br>
            <a:r>
              <a:rPr lang="en-US" sz="1400" dirty="0" smtClean="0">
                <a:solidFill>
                  <a:schemeClr val="tx1"/>
                </a:solidFill>
              </a:rPr>
              <a:t>100 </a:t>
            </a:r>
            <a:r>
              <a:rPr lang="en-US" sz="1400" dirty="0">
                <a:solidFill>
                  <a:schemeClr val="tx1"/>
                </a:solidFill>
              </a:rPr>
              <a:t>000 </a:t>
            </a:r>
            <a:r>
              <a:rPr lang="en-US" sz="1400" dirty="0" smtClean="0">
                <a:solidFill>
                  <a:schemeClr val="tx1"/>
                </a:solidFill>
              </a:rPr>
              <a:t>habitants.</a:t>
            </a:r>
            <a:endParaRPr lang="en-US" sz="1300" dirty="0">
              <a:solidFill>
                <a:schemeClr val="tx1"/>
              </a:solidFill>
            </a:endParaRPr>
          </a:p>
        </p:txBody>
      </p:sp>
      <p:sp>
        <p:nvSpPr>
          <p:cNvPr id="16" name="Rectangle 15"/>
          <p:cNvSpPr/>
          <p:nvPr/>
        </p:nvSpPr>
        <p:spPr>
          <a:xfrm>
            <a:off x="1500533" y="3975076"/>
            <a:ext cx="2376142" cy="1188720"/>
          </a:xfrm>
          <a:prstGeom prst="rect">
            <a:avLst/>
          </a:prstGeom>
          <a:solidFill>
            <a:schemeClr val="accent3">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1600" b="1" dirty="0" smtClean="0">
                <a:solidFill>
                  <a:schemeClr val="tx1"/>
                </a:solidFill>
              </a:rPr>
              <a:t>Service </a:t>
            </a:r>
            <a:r>
              <a:rPr lang="en-GB" sz="1600" b="1" dirty="0" err="1" smtClean="0">
                <a:solidFill>
                  <a:schemeClr val="tx1"/>
                </a:solidFill>
              </a:rPr>
              <a:t>Incendie</a:t>
            </a:r>
            <a:r>
              <a:rPr lang="en-GB" sz="1600" b="1" dirty="0" smtClean="0">
                <a:solidFill>
                  <a:schemeClr val="tx1"/>
                </a:solidFill>
              </a:rPr>
              <a:t> </a:t>
            </a:r>
            <a:r>
              <a:rPr lang="en-CA" sz="1050" dirty="0">
                <a:solidFill>
                  <a:schemeClr val="tx1"/>
                </a:solidFill>
              </a:rPr>
              <a:t/>
            </a:r>
            <a:br>
              <a:rPr lang="en-CA" sz="1050" dirty="0">
                <a:solidFill>
                  <a:schemeClr val="tx1"/>
                </a:solidFill>
              </a:rPr>
            </a:br>
            <a:r>
              <a:rPr lang="en-US" sz="1400" dirty="0" err="1" smtClean="0">
                <a:solidFill>
                  <a:schemeClr val="tx1"/>
                </a:solidFill>
              </a:rPr>
              <a:t>Nombre</a:t>
            </a:r>
            <a:r>
              <a:rPr lang="en-US" sz="1400" dirty="0" smtClean="0">
                <a:solidFill>
                  <a:schemeClr val="tx1"/>
                </a:solidFill>
              </a:rPr>
              <a:t> de </a:t>
            </a:r>
            <a:r>
              <a:rPr lang="en-US" sz="1400" dirty="0" err="1" smtClean="0">
                <a:solidFill>
                  <a:schemeClr val="tx1"/>
                </a:solidFill>
              </a:rPr>
              <a:t>pompiers</a:t>
            </a:r>
            <a:r>
              <a:rPr lang="en-US" sz="1400" dirty="0" smtClean="0">
                <a:solidFill>
                  <a:schemeClr val="tx1"/>
                </a:solidFill>
              </a:rPr>
              <a:t> pour 100 </a:t>
            </a:r>
            <a:r>
              <a:rPr lang="en-US" sz="1400" dirty="0">
                <a:solidFill>
                  <a:schemeClr val="tx1"/>
                </a:solidFill>
              </a:rPr>
              <a:t>000 </a:t>
            </a:r>
            <a:r>
              <a:rPr lang="en-US" sz="1400" dirty="0" smtClean="0">
                <a:solidFill>
                  <a:schemeClr val="tx1"/>
                </a:solidFill>
              </a:rPr>
              <a:t>habitants.</a:t>
            </a:r>
            <a:endParaRPr lang="en-US" sz="1300" dirty="0">
              <a:solidFill>
                <a:schemeClr val="tx1"/>
              </a:solidFill>
            </a:endParaRPr>
          </a:p>
        </p:txBody>
      </p:sp>
      <p:sp>
        <p:nvSpPr>
          <p:cNvPr id="17" name="Rectangle 16"/>
          <p:cNvSpPr/>
          <p:nvPr/>
        </p:nvSpPr>
        <p:spPr>
          <a:xfrm>
            <a:off x="1478319" y="5343227"/>
            <a:ext cx="2398356" cy="1188720"/>
          </a:xfrm>
          <a:prstGeom prst="rect">
            <a:avLst/>
          </a:prstGeom>
          <a:solidFill>
            <a:schemeClr val="accent3">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1600" b="1" dirty="0" err="1" smtClean="0">
                <a:solidFill>
                  <a:schemeClr val="tx1"/>
                </a:solidFill>
              </a:rPr>
              <a:t>Taux</a:t>
            </a:r>
            <a:r>
              <a:rPr lang="en-GB" sz="1600" b="1" dirty="0" smtClean="0">
                <a:solidFill>
                  <a:schemeClr val="tx1"/>
                </a:solidFill>
              </a:rPr>
              <a:t> de Crimes </a:t>
            </a:r>
            <a:r>
              <a:rPr lang="en-GB" sz="1600" b="1" dirty="0" err="1" smtClean="0">
                <a:solidFill>
                  <a:schemeClr val="tx1"/>
                </a:solidFill>
              </a:rPr>
              <a:t>Violents</a:t>
            </a:r>
            <a:r>
              <a:rPr lang="en-CA" sz="1050" dirty="0">
                <a:solidFill>
                  <a:schemeClr val="tx1"/>
                </a:solidFill>
              </a:rPr>
              <a:t/>
            </a:r>
            <a:br>
              <a:rPr lang="en-CA" sz="1050" dirty="0">
                <a:solidFill>
                  <a:schemeClr val="tx1"/>
                </a:solidFill>
              </a:rPr>
            </a:br>
            <a:r>
              <a:rPr lang="en-US" sz="1400" dirty="0" err="1" smtClean="0">
                <a:solidFill>
                  <a:schemeClr val="tx1"/>
                </a:solidFill>
              </a:rPr>
              <a:t>Taux</a:t>
            </a:r>
            <a:r>
              <a:rPr lang="en-US" sz="1400" dirty="0" smtClean="0">
                <a:solidFill>
                  <a:schemeClr val="tx1"/>
                </a:solidFill>
              </a:rPr>
              <a:t> de </a:t>
            </a:r>
            <a:r>
              <a:rPr lang="en-US" sz="1400" dirty="0" smtClean="0">
                <a:solidFill>
                  <a:schemeClr val="tx1"/>
                </a:solidFill>
              </a:rPr>
              <a:t>crimes </a:t>
            </a:r>
            <a:r>
              <a:rPr lang="en-US" sz="1400" dirty="0" err="1" smtClean="0">
                <a:solidFill>
                  <a:schemeClr val="tx1"/>
                </a:solidFill>
              </a:rPr>
              <a:t>violents</a:t>
            </a:r>
            <a:r>
              <a:rPr lang="en-US" sz="1400" dirty="0" smtClean="0">
                <a:solidFill>
                  <a:schemeClr val="tx1"/>
                </a:solidFill>
              </a:rPr>
              <a:t> </a:t>
            </a:r>
            <a:r>
              <a:rPr lang="en-US" sz="1400" dirty="0" smtClean="0">
                <a:solidFill>
                  <a:schemeClr val="tx1"/>
                </a:solidFill>
              </a:rPr>
              <a:t>pour 100 </a:t>
            </a:r>
            <a:r>
              <a:rPr lang="en-US" sz="1400" dirty="0">
                <a:solidFill>
                  <a:schemeClr val="tx1"/>
                </a:solidFill>
              </a:rPr>
              <a:t>000 </a:t>
            </a:r>
            <a:r>
              <a:rPr lang="en-US" sz="1400" dirty="0" smtClean="0">
                <a:solidFill>
                  <a:schemeClr val="tx1"/>
                </a:solidFill>
              </a:rPr>
              <a:t>habitants.</a:t>
            </a:r>
            <a:endParaRPr lang="en-US" sz="1300" dirty="0">
              <a:solidFill>
                <a:schemeClr val="tx1"/>
              </a:solidFill>
            </a:endParaRPr>
          </a:p>
        </p:txBody>
      </p:sp>
      <p:sp>
        <p:nvSpPr>
          <p:cNvPr id="18" name="Rectangle 17"/>
          <p:cNvSpPr/>
          <p:nvPr/>
        </p:nvSpPr>
        <p:spPr>
          <a:xfrm>
            <a:off x="5141503" y="5367545"/>
            <a:ext cx="2602322" cy="1188720"/>
          </a:xfrm>
          <a:prstGeom prst="rect">
            <a:avLst/>
          </a:prstGeom>
          <a:solidFill>
            <a:schemeClr val="accent3">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1600" b="1" dirty="0" smtClean="0">
                <a:solidFill>
                  <a:schemeClr val="tx1"/>
                </a:solidFill>
              </a:rPr>
              <a:t>Participation </a:t>
            </a:r>
            <a:r>
              <a:rPr lang="en-US" sz="1600" b="1" dirty="0" err="1" smtClean="0">
                <a:solidFill>
                  <a:schemeClr val="tx1"/>
                </a:solidFill>
              </a:rPr>
              <a:t>électorale</a:t>
            </a:r>
            <a:r>
              <a:rPr lang="en-US" sz="1600" b="1" dirty="0" smtClean="0">
                <a:solidFill>
                  <a:schemeClr val="tx1"/>
                </a:solidFill>
              </a:rPr>
              <a:t> </a:t>
            </a:r>
            <a:r>
              <a:rPr lang="en-US" sz="1400" dirty="0" smtClean="0">
                <a:solidFill>
                  <a:schemeClr val="tx1"/>
                </a:solidFill>
              </a:rPr>
              <a:t/>
            </a:r>
            <a:br>
              <a:rPr lang="en-US" sz="1400" dirty="0" smtClean="0">
                <a:solidFill>
                  <a:schemeClr val="tx1"/>
                </a:solidFill>
              </a:rPr>
            </a:br>
            <a:r>
              <a:rPr lang="en-US" sz="1400" dirty="0" err="1" smtClean="0">
                <a:solidFill>
                  <a:schemeClr val="tx1"/>
                </a:solidFill>
              </a:rPr>
              <a:t>Pourcentage</a:t>
            </a:r>
            <a:r>
              <a:rPr lang="en-US" sz="1400" dirty="0" smtClean="0">
                <a:solidFill>
                  <a:schemeClr val="tx1"/>
                </a:solidFill>
              </a:rPr>
              <a:t> des </a:t>
            </a:r>
            <a:r>
              <a:rPr lang="en-US" sz="1400" dirty="0" err="1" smtClean="0">
                <a:solidFill>
                  <a:schemeClr val="tx1"/>
                </a:solidFill>
              </a:rPr>
              <a:t>électeurs</a:t>
            </a:r>
            <a:r>
              <a:rPr lang="en-US" sz="1400" dirty="0" smtClean="0">
                <a:solidFill>
                  <a:schemeClr val="tx1"/>
                </a:solidFill>
              </a:rPr>
              <a:t> qui </a:t>
            </a:r>
            <a:r>
              <a:rPr lang="en-US" sz="1400" dirty="0" err="1" smtClean="0">
                <a:solidFill>
                  <a:schemeClr val="tx1"/>
                </a:solidFill>
              </a:rPr>
              <a:t>ont</a:t>
            </a:r>
            <a:r>
              <a:rPr lang="en-US" sz="1400" dirty="0" smtClean="0">
                <a:solidFill>
                  <a:schemeClr val="tx1"/>
                </a:solidFill>
              </a:rPr>
              <a:t> </a:t>
            </a:r>
            <a:r>
              <a:rPr lang="en-US" sz="1400" dirty="0" err="1" smtClean="0">
                <a:solidFill>
                  <a:schemeClr val="tx1"/>
                </a:solidFill>
              </a:rPr>
              <a:t>voté</a:t>
            </a:r>
            <a:r>
              <a:rPr lang="en-US" sz="1400" dirty="0" smtClean="0">
                <a:solidFill>
                  <a:schemeClr val="tx1"/>
                </a:solidFill>
              </a:rPr>
              <a:t> aux </a:t>
            </a:r>
            <a:r>
              <a:rPr lang="en-US" sz="1400" dirty="0" err="1" smtClean="0">
                <a:solidFill>
                  <a:schemeClr val="tx1"/>
                </a:solidFill>
              </a:rPr>
              <a:t>dernières</a:t>
            </a:r>
            <a:r>
              <a:rPr lang="en-US" sz="1400" dirty="0" smtClean="0">
                <a:solidFill>
                  <a:schemeClr val="tx1"/>
                </a:solidFill>
              </a:rPr>
              <a:t> </a:t>
            </a:r>
            <a:r>
              <a:rPr lang="en-US" sz="1400" dirty="0" err="1" smtClean="0">
                <a:solidFill>
                  <a:schemeClr val="tx1"/>
                </a:solidFill>
              </a:rPr>
              <a:t>élections</a:t>
            </a:r>
            <a:r>
              <a:rPr lang="en-US" sz="1400" dirty="0" smtClean="0">
                <a:solidFill>
                  <a:schemeClr val="tx1"/>
                </a:solidFill>
              </a:rPr>
              <a:t> </a:t>
            </a:r>
            <a:r>
              <a:rPr lang="en-US" sz="1400" dirty="0" err="1" smtClean="0">
                <a:solidFill>
                  <a:schemeClr val="tx1"/>
                </a:solidFill>
              </a:rPr>
              <a:t>municipales</a:t>
            </a:r>
            <a:r>
              <a:rPr lang="en-US" sz="1400" dirty="0" smtClean="0">
                <a:solidFill>
                  <a:schemeClr val="tx1"/>
                </a:solidFill>
              </a:rPr>
              <a:t>. </a:t>
            </a:r>
            <a:endParaRPr lang="en-CA" sz="1400" dirty="0">
              <a:solidFill>
                <a:schemeClr val="tx1"/>
              </a:solidFill>
            </a:endParaRPr>
          </a:p>
        </p:txBody>
      </p:sp>
      <p:sp>
        <p:nvSpPr>
          <p:cNvPr id="15" name="Rectangle 14"/>
          <p:cNvSpPr/>
          <p:nvPr/>
        </p:nvSpPr>
        <p:spPr>
          <a:xfrm>
            <a:off x="8786181" y="5343227"/>
            <a:ext cx="2194560" cy="1188720"/>
          </a:xfrm>
          <a:prstGeom prst="rect">
            <a:avLst/>
          </a:prstGeom>
          <a:solidFill>
            <a:schemeClr val="accent3">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CA" sz="1600" b="1" dirty="0" err="1" smtClean="0">
                <a:solidFill>
                  <a:schemeClr val="tx1"/>
                </a:solidFill>
              </a:rPr>
              <a:t>Mortalité</a:t>
            </a:r>
            <a:r>
              <a:rPr lang="en-CA" sz="1600" b="1" dirty="0" smtClean="0">
                <a:solidFill>
                  <a:schemeClr val="tx1"/>
                </a:solidFill>
              </a:rPr>
              <a:t> </a:t>
            </a:r>
            <a:r>
              <a:rPr lang="en-CA" sz="1600" b="1" dirty="0" err="1" smtClean="0">
                <a:solidFill>
                  <a:schemeClr val="tx1"/>
                </a:solidFill>
              </a:rPr>
              <a:t>routière</a:t>
            </a:r>
            <a:r>
              <a:rPr lang="en-CA" sz="1600" b="1" dirty="0" smtClean="0">
                <a:solidFill>
                  <a:schemeClr val="tx1"/>
                </a:solidFill>
              </a:rPr>
              <a:t> </a:t>
            </a:r>
          </a:p>
          <a:p>
            <a:pPr algn="ctr"/>
            <a:r>
              <a:rPr lang="en-US" sz="1400" dirty="0" err="1" smtClean="0">
                <a:solidFill>
                  <a:schemeClr val="tx1"/>
                </a:solidFill>
              </a:rPr>
              <a:t>Mortalité</a:t>
            </a:r>
            <a:r>
              <a:rPr lang="en-US" sz="1400" dirty="0" smtClean="0">
                <a:solidFill>
                  <a:schemeClr val="tx1"/>
                </a:solidFill>
              </a:rPr>
              <a:t> </a:t>
            </a:r>
            <a:r>
              <a:rPr lang="en-US" sz="1400" dirty="0" err="1" smtClean="0">
                <a:solidFill>
                  <a:schemeClr val="tx1"/>
                </a:solidFill>
              </a:rPr>
              <a:t>routière</a:t>
            </a:r>
            <a:r>
              <a:rPr lang="en-US" sz="1400" dirty="0" smtClean="0">
                <a:solidFill>
                  <a:schemeClr val="tx1"/>
                </a:solidFill>
              </a:rPr>
              <a:t> pour </a:t>
            </a:r>
            <a:br>
              <a:rPr lang="en-US" sz="1400" dirty="0" smtClean="0">
                <a:solidFill>
                  <a:schemeClr val="tx1"/>
                </a:solidFill>
              </a:rPr>
            </a:br>
            <a:r>
              <a:rPr lang="en-US" sz="1400" dirty="0" smtClean="0">
                <a:solidFill>
                  <a:schemeClr val="tx1"/>
                </a:solidFill>
              </a:rPr>
              <a:t>100 </a:t>
            </a:r>
            <a:r>
              <a:rPr lang="en-US" sz="1400" dirty="0">
                <a:solidFill>
                  <a:schemeClr val="tx1"/>
                </a:solidFill>
              </a:rPr>
              <a:t>000 </a:t>
            </a:r>
            <a:r>
              <a:rPr lang="en-US" sz="1400" dirty="0" smtClean="0">
                <a:solidFill>
                  <a:schemeClr val="tx1"/>
                </a:solidFill>
              </a:rPr>
              <a:t>habitants.</a:t>
            </a:r>
            <a:endParaRPr lang="en-US" sz="1400" dirty="0">
              <a:solidFill>
                <a:schemeClr val="tx1"/>
              </a:solidFill>
            </a:endParaRPr>
          </a:p>
        </p:txBody>
      </p:sp>
      <p:sp>
        <p:nvSpPr>
          <p:cNvPr id="19" name="Rectangle 18"/>
          <p:cNvSpPr/>
          <p:nvPr/>
        </p:nvSpPr>
        <p:spPr>
          <a:xfrm>
            <a:off x="8761605" y="3985630"/>
            <a:ext cx="2194560" cy="1188720"/>
          </a:xfrm>
          <a:prstGeom prst="rect">
            <a:avLst/>
          </a:prstGeom>
          <a:solidFill>
            <a:schemeClr val="accent3">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CA" sz="1600" b="1" dirty="0" err="1" smtClean="0">
                <a:solidFill>
                  <a:schemeClr val="tx1"/>
                </a:solidFill>
              </a:rPr>
              <a:t>Rapidité</a:t>
            </a:r>
            <a:r>
              <a:rPr lang="en-CA" sz="1600" b="1" dirty="0" smtClean="0">
                <a:solidFill>
                  <a:schemeClr val="tx1"/>
                </a:solidFill>
              </a:rPr>
              <a:t> </a:t>
            </a:r>
            <a:r>
              <a:rPr lang="en-CA" sz="1600" b="1" dirty="0" err="1" smtClean="0">
                <a:solidFill>
                  <a:schemeClr val="tx1"/>
                </a:solidFill>
              </a:rPr>
              <a:t>d'intervention</a:t>
            </a:r>
            <a:r>
              <a:rPr lang="en-CA" sz="1600" b="1" dirty="0" smtClean="0">
                <a:solidFill>
                  <a:schemeClr val="tx1"/>
                </a:solidFill>
              </a:rPr>
              <a:t> des services </a:t>
            </a:r>
            <a:r>
              <a:rPr lang="en-CA" sz="1600" b="1" dirty="0" err="1" smtClean="0">
                <a:solidFill>
                  <a:schemeClr val="tx1"/>
                </a:solidFill>
              </a:rPr>
              <a:t>d'urgence</a:t>
            </a:r>
            <a:r>
              <a:rPr lang="en-CA" sz="1600" b="1" dirty="0" smtClean="0">
                <a:solidFill>
                  <a:schemeClr val="tx1"/>
                </a:solidFill>
              </a:rPr>
              <a:t> </a:t>
            </a:r>
          </a:p>
          <a:p>
            <a:pPr algn="ctr"/>
            <a:r>
              <a:rPr lang="en-US" sz="1400" dirty="0" err="1" smtClean="0">
                <a:solidFill>
                  <a:schemeClr val="tx1"/>
                </a:solidFill>
              </a:rPr>
              <a:t>Délai</a:t>
            </a:r>
            <a:r>
              <a:rPr lang="en-US" sz="1400" dirty="0" smtClean="0">
                <a:solidFill>
                  <a:schemeClr val="tx1"/>
                </a:solidFill>
              </a:rPr>
              <a:t> </a:t>
            </a:r>
            <a:r>
              <a:rPr lang="en-US" sz="1400" dirty="0" err="1" smtClean="0">
                <a:solidFill>
                  <a:schemeClr val="tx1"/>
                </a:solidFill>
              </a:rPr>
              <a:t>moyen</a:t>
            </a:r>
            <a:r>
              <a:rPr lang="en-US" sz="1400" dirty="0" smtClean="0">
                <a:solidFill>
                  <a:schemeClr val="tx1"/>
                </a:solidFill>
              </a:rPr>
              <a:t> </a:t>
            </a:r>
            <a:r>
              <a:rPr lang="en-US" sz="1400" dirty="0" err="1" smtClean="0">
                <a:solidFill>
                  <a:schemeClr val="tx1"/>
                </a:solidFill>
              </a:rPr>
              <a:t>d'intervention</a:t>
            </a:r>
            <a:r>
              <a:rPr lang="en-US" sz="1400" dirty="0" smtClean="0">
                <a:solidFill>
                  <a:schemeClr val="tx1"/>
                </a:solidFill>
              </a:rPr>
              <a:t> des services </a:t>
            </a:r>
            <a:r>
              <a:rPr lang="en-US" sz="1400" dirty="0" err="1" smtClean="0">
                <a:solidFill>
                  <a:schemeClr val="tx1"/>
                </a:solidFill>
              </a:rPr>
              <a:t>d'urgence</a:t>
            </a:r>
            <a:r>
              <a:rPr lang="en-US" sz="1400" dirty="0" smtClean="0">
                <a:solidFill>
                  <a:schemeClr val="tx1"/>
                </a:solidFill>
              </a:rPr>
              <a:t>.</a:t>
            </a:r>
            <a:endParaRPr lang="en-US" sz="1400" dirty="0">
              <a:solidFill>
                <a:schemeClr val="tx1"/>
              </a:solidFill>
            </a:endParaRPr>
          </a:p>
        </p:txBody>
      </p:sp>
    </p:spTree>
    <p:extLst>
      <p:ext uri="{BB962C8B-B14F-4D97-AF65-F5344CB8AC3E}">
        <p14:creationId xmlns:p14="http://schemas.microsoft.com/office/powerpoint/2010/main" val="3582111372"/>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1074566" y="215110"/>
            <a:ext cx="10199914" cy="662163"/>
            <a:chOff x="838200" y="304800"/>
            <a:chExt cx="7620000" cy="777706"/>
          </a:xfrm>
        </p:grpSpPr>
        <p:sp>
          <p:nvSpPr>
            <p:cNvPr id="3" name="Rectangle 2"/>
            <p:cNvSpPr/>
            <p:nvPr/>
          </p:nvSpPr>
          <p:spPr>
            <a:xfrm>
              <a:off x="838200" y="304800"/>
              <a:ext cx="7620000" cy="381000"/>
            </a:xfrm>
            <a:prstGeom prst="rect">
              <a:avLst/>
            </a:prstGeom>
            <a:solidFill>
              <a:srgbClr val="FFC000"/>
            </a:solidFill>
          </p:spPr>
          <p:style>
            <a:lnRef idx="3">
              <a:schemeClr val="lt1"/>
            </a:lnRef>
            <a:fillRef idx="1">
              <a:schemeClr val="accent4"/>
            </a:fillRef>
            <a:effectRef idx="1">
              <a:schemeClr val="accent4"/>
            </a:effectRef>
            <a:fontRef idx="minor">
              <a:schemeClr val="lt1"/>
            </a:fontRef>
          </p:style>
          <p:txBody>
            <a:bodyPr rtlCol="0" anchor="ctr"/>
            <a:lstStyle/>
            <a:p>
              <a:pPr algn="ctr"/>
              <a:r>
                <a:rPr lang="en-US" dirty="0" err="1" smtClean="0">
                  <a:solidFill>
                    <a:schemeClr val="bg1"/>
                  </a:solidFill>
                </a:rPr>
                <a:t>Société</a:t>
              </a:r>
              <a:r>
                <a:rPr lang="en-US" dirty="0" smtClean="0">
                  <a:solidFill>
                    <a:schemeClr val="bg1"/>
                  </a:solidFill>
                </a:rPr>
                <a:t> et culture</a:t>
              </a:r>
              <a:endParaRPr lang="en-US" dirty="0">
                <a:solidFill>
                  <a:schemeClr val="bg1"/>
                </a:solidFill>
              </a:endParaRPr>
            </a:p>
          </p:txBody>
        </p:sp>
        <p:sp>
          <p:nvSpPr>
            <p:cNvPr id="4" name="Rectangle 3"/>
            <p:cNvSpPr/>
            <p:nvPr/>
          </p:nvSpPr>
          <p:spPr>
            <a:xfrm>
              <a:off x="838200" y="756979"/>
              <a:ext cx="7620000" cy="325527"/>
            </a:xfrm>
            <a:prstGeom prst="rect">
              <a:avLst/>
            </a:prstGeom>
            <a:solidFill>
              <a:srgbClr val="FFD243"/>
            </a:solidFill>
            <a:ln>
              <a:solidFill>
                <a:schemeClr val="bg1"/>
              </a:solidFill>
            </a:ln>
          </p:spPr>
          <p:style>
            <a:lnRef idx="1">
              <a:schemeClr val="accent4"/>
            </a:lnRef>
            <a:fillRef idx="2">
              <a:schemeClr val="accent4"/>
            </a:fillRef>
            <a:effectRef idx="1">
              <a:schemeClr val="accent4"/>
            </a:effectRef>
            <a:fontRef idx="minor">
              <a:schemeClr val="dk1"/>
            </a:fontRef>
          </p:style>
          <p:txBody>
            <a:bodyPr rtlCol="0" anchor="ctr"/>
            <a:lstStyle/>
            <a:p>
              <a:pPr algn="ctr"/>
              <a:r>
                <a:rPr lang="en-GB" dirty="0" err="1">
                  <a:solidFill>
                    <a:schemeClr val="bg1"/>
                  </a:solidFill>
                </a:rPr>
                <a:t>Sûreté</a:t>
              </a:r>
              <a:r>
                <a:rPr lang="en-GB" dirty="0">
                  <a:solidFill>
                    <a:schemeClr val="bg1"/>
                  </a:solidFill>
                </a:rPr>
                <a:t>, </a:t>
              </a:r>
              <a:r>
                <a:rPr lang="en-GB" dirty="0" err="1">
                  <a:solidFill>
                    <a:schemeClr val="bg1"/>
                  </a:solidFill>
                </a:rPr>
                <a:t>logement</a:t>
              </a:r>
              <a:r>
                <a:rPr lang="en-GB" dirty="0">
                  <a:solidFill>
                    <a:schemeClr val="bg1"/>
                  </a:solidFill>
                </a:rPr>
                <a:t> et inclusion</a:t>
              </a:r>
              <a:r>
                <a:rPr lang="en-GB" b="1" dirty="0">
                  <a:solidFill>
                    <a:schemeClr val="bg1"/>
                  </a:solidFill>
                </a:rPr>
                <a:t> </a:t>
              </a:r>
              <a:r>
                <a:rPr lang="en-GB" b="1" dirty="0" err="1" smtClean="0">
                  <a:solidFill>
                    <a:schemeClr val="bg1"/>
                  </a:solidFill>
                </a:rPr>
                <a:t>sociale</a:t>
              </a:r>
              <a:r>
                <a:rPr lang="en-GB" b="1" dirty="0" smtClean="0">
                  <a:solidFill>
                    <a:schemeClr val="bg1"/>
                  </a:solidFill>
                </a:rPr>
                <a:t> </a:t>
              </a:r>
              <a:r>
                <a:rPr lang="en-US" dirty="0" smtClean="0">
                  <a:solidFill>
                    <a:schemeClr val="bg1"/>
                  </a:solidFill>
                </a:rPr>
                <a:t>– </a:t>
              </a:r>
              <a:r>
                <a:rPr lang="en-US" dirty="0" err="1" smtClean="0">
                  <a:solidFill>
                    <a:schemeClr val="bg1"/>
                  </a:solidFill>
                </a:rPr>
                <a:t>Indicateurs</a:t>
              </a:r>
              <a:r>
                <a:rPr lang="en-US" dirty="0" smtClean="0">
                  <a:solidFill>
                    <a:schemeClr val="bg1"/>
                  </a:solidFill>
                </a:rPr>
                <a:t> </a:t>
              </a:r>
              <a:r>
                <a:rPr lang="en-US" dirty="0" err="1" smtClean="0">
                  <a:solidFill>
                    <a:schemeClr val="bg1"/>
                  </a:solidFill>
                </a:rPr>
                <a:t>avancés</a:t>
              </a:r>
              <a:r>
                <a:rPr lang="en-US" dirty="0" smtClean="0">
                  <a:solidFill>
                    <a:schemeClr val="bg1"/>
                  </a:solidFill>
                </a:rPr>
                <a:t> </a:t>
              </a:r>
              <a:endParaRPr lang="en-US" dirty="0">
                <a:solidFill>
                  <a:schemeClr val="bg1"/>
                </a:solidFill>
              </a:endParaRPr>
            </a:p>
          </p:txBody>
        </p:sp>
      </p:grpSp>
      <p:sp>
        <p:nvSpPr>
          <p:cNvPr id="10" name="Rectangle 9"/>
          <p:cNvSpPr/>
          <p:nvPr/>
        </p:nvSpPr>
        <p:spPr>
          <a:xfrm>
            <a:off x="1074565" y="1189956"/>
            <a:ext cx="2363959" cy="1188720"/>
          </a:xfrm>
          <a:prstGeom prst="rect">
            <a:avLst/>
          </a:prstGeom>
          <a:solidFill>
            <a:schemeClr val="accent3">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CA" sz="1600" b="1" dirty="0" err="1" smtClean="0">
                <a:solidFill>
                  <a:schemeClr val="tx1"/>
                </a:solidFill>
              </a:rPr>
              <a:t>Dépenses</a:t>
            </a:r>
            <a:r>
              <a:rPr lang="en-CA" sz="1600" b="1" dirty="0" smtClean="0">
                <a:solidFill>
                  <a:schemeClr val="tx1"/>
                </a:solidFill>
              </a:rPr>
              <a:t> de </a:t>
            </a:r>
            <a:r>
              <a:rPr lang="en-CA" sz="1600" b="1" dirty="0" err="1" smtClean="0">
                <a:solidFill>
                  <a:schemeClr val="tx1"/>
                </a:solidFill>
              </a:rPr>
              <a:t>logement</a:t>
            </a:r>
            <a:endParaRPr lang="en-CA" sz="1600" b="1" dirty="0" smtClean="0">
              <a:solidFill>
                <a:schemeClr val="tx1"/>
              </a:solidFill>
            </a:endParaRPr>
          </a:p>
          <a:p>
            <a:pPr algn="ctr"/>
            <a:r>
              <a:rPr lang="en-GB" sz="1400" dirty="0" err="1" smtClean="0">
                <a:solidFill>
                  <a:schemeClr val="tx1"/>
                </a:solidFill>
              </a:rPr>
              <a:t>Pourcentage</a:t>
            </a:r>
            <a:r>
              <a:rPr lang="en-GB" sz="1400" dirty="0" smtClean="0">
                <a:solidFill>
                  <a:schemeClr val="tx1"/>
                </a:solidFill>
              </a:rPr>
              <a:t> des </a:t>
            </a:r>
            <a:r>
              <a:rPr lang="en-GB" sz="1400" dirty="0" err="1" smtClean="0">
                <a:solidFill>
                  <a:schemeClr val="tx1"/>
                </a:solidFill>
              </a:rPr>
              <a:t>revenus</a:t>
            </a:r>
            <a:r>
              <a:rPr lang="en-GB" sz="1400" dirty="0" smtClean="0">
                <a:solidFill>
                  <a:schemeClr val="tx1"/>
                </a:solidFill>
              </a:rPr>
              <a:t> servant pour les </a:t>
            </a:r>
            <a:r>
              <a:rPr lang="en-GB" sz="1400" dirty="0" err="1" smtClean="0">
                <a:solidFill>
                  <a:schemeClr val="tx1"/>
                </a:solidFill>
              </a:rPr>
              <a:t>dépenses</a:t>
            </a:r>
            <a:r>
              <a:rPr lang="en-GB" sz="1400" dirty="0" smtClean="0">
                <a:solidFill>
                  <a:schemeClr val="tx1"/>
                </a:solidFill>
              </a:rPr>
              <a:t> de </a:t>
            </a:r>
            <a:r>
              <a:rPr lang="en-GB" sz="1400" dirty="0" err="1" smtClean="0">
                <a:solidFill>
                  <a:schemeClr val="tx1"/>
                </a:solidFill>
              </a:rPr>
              <a:t>logement</a:t>
            </a:r>
            <a:r>
              <a:rPr lang="en-GB" sz="1400" dirty="0" smtClean="0">
                <a:solidFill>
                  <a:schemeClr val="tx1"/>
                </a:solidFill>
              </a:rPr>
              <a:t>. </a:t>
            </a:r>
            <a:endParaRPr lang="en-CA" sz="1400" dirty="0">
              <a:solidFill>
                <a:schemeClr val="tx1"/>
              </a:solidFill>
            </a:endParaRPr>
          </a:p>
          <a:p>
            <a:pPr algn="ctr"/>
            <a:r>
              <a:rPr lang="en-CA" sz="1050" dirty="0">
                <a:solidFill>
                  <a:schemeClr val="tx1"/>
                </a:solidFill>
              </a:rPr>
              <a:t/>
            </a:r>
            <a:br>
              <a:rPr lang="en-CA" sz="1050" dirty="0">
                <a:solidFill>
                  <a:schemeClr val="tx1"/>
                </a:solidFill>
              </a:rPr>
            </a:br>
            <a:endParaRPr lang="en-US" sz="1300" dirty="0">
              <a:solidFill>
                <a:schemeClr val="tx1"/>
              </a:solidFill>
            </a:endParaRPr>
          </a:p>
        </p:txBody>
      </p:sp>
      <p:sp>
        <p:nvSpPr>
          <p:cNvPr id="13" name="Rectangle 12"/>
          <p:cNvSpPr/>
          <p:nvPr/>
        </p:nvSpPr>
        <p:spPr>
          <a:xfrm>
            <a:off x="3811235" y="1189956"/>
            <a:ext cx="2360964" cy="1188720"/>
          </a:xfrm>
          <a:prstGeom prst="rect">
            <a:avLst/>
          </a:prstGeom>
          <a:solidFill>
            <a:schemeClr val="accent3">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CA" sz="1600" b="1" dirty="0" smtClean="0">
                <a:solidFill>
                  <a:schemeClr val="tx1"/>
                </a:solidFill>
              </a:rPr>
              <a:t>Plans de </a:t>
            </a:r>
            <a:r>
              <a:rPr lang="en-CA" sz="1600" b="1" dirty="0" err="1" smtClean="0">
                <a:solidFill>
                  <a:schemeClr val="tx1"/>
                </a:solidFill>
              </a:rPr>
              <a:t>résilience</a:t>
            </a:r>
            <a:endParaRPr lang="en-CA" sz="1600" b="1" dirty="0" smtClean="0">
              <a:solidFill>
                <a:schemeClr val="tx1"/>
              </a:solidFill>
            </a:endParaRPr>
          </a:p>
          <a:p>
            <a:pPr algn="ctr"/>
            <a:r>
              <a:rPr lang="en-US" sz="1400" dirty="0" err="1" smtClean="0">
                <a:solidFill>
                  <a:schemeClr val="tx1"/>
                </a:solidFill>
              </a:rPr>
              <a:t>Mise</a:t>
            </a:r>
            <a:r>
              <a:rPr lang="en-US" sz="1400" dirty="0" smtClean="0">
                <a:solidFill>
                  <a:schemeClr val="tx1"/>
                </a:solidFill>
              </a:rPr>
              <a:t> </a:t>
            </a:r>
            <a:r>
              <a:rPr lang="en-US" sz="1400" dirty="0" err="1" smtClean="0">
                <a:solidFill>
                  <a:schemeClr val="tx1"/>
                </a:solidFill>
              </a:rPr>
              <a:t>en</a:t>
            </a:r>
            <a:r>
              <a:rPr lang="en-US" sz="1400" dirty="0" smtClean="0">
                <a:solidFill>
                  <a:schemeClr val="tx1"/>
                </a:solidFill>
              </a:rPr>
              <a:t> place </a:t>
            </a:r>
            <a:r>
              <a:rPr lang="en-US" sz="1400" dirty="0" err="1" smtClean="0">
                <a:solidFill>
                  <a:schemeClr val="tx1"/>
                </a:solidFill>
              </a:rPr>
              <a:t>d'évaluations</a:t>
            </a:r>
            <a:r>
              <a:rPr lang="en-US" sz="1400" dirty="0" smtClean="0">
                <a:solidFill>
                  <a:schemeClr val="tx1"/>
                </a:solidFill>
              </a:rPr>
              <a:t> des </a:t>
            </a:r>
            <a:r>
              <a:rPr lang="en-US" sz="1400" dirty="0" err="1" smtClean="0">
                <a:solidFill>
                  <a:schemeClr val="tx1"/>
                </a:solidFill>
              </a:rPr>
              <a:t>risques</a:t>
            </a:r>
            <a:r>
              <a:rPr lang="en-US" sz="1400" dirty="0" smtClean="0">
                <a:solidFill>
                  <a:schemeClr val="tx1"/>
                </a:solidFill>
              </a:rPr>
              <a:t> et des </a:t>
            </a:r>
            <a:r>
              <a:rPr lang="en-US" sz="1400" dirty="0" err="1" smtClean="0">
                <a:solidFill>
                  <a:schemeClr val="tx1"/>
                </a:solidFill>
              </a:rPr>
              <a:t>vulnérabilités</a:t>
            </a:r>
            <a:r>
              <a:rPr lang="en-US" sz="1400" dirty="0" smtClean="0">
                <a:solidFill>
                  <a:schemeClr val="tx1"/>
                </a:solidFill>
              </a:rPr>
              <a:t> pour </a:t>
            </a:r>
            <a:r>
              <a:rPr lang="en-US" sz="1400" dirty="0" err="1" smtClean="0">
                <a:solidFill>
                  <a:schemeClr val="tx1"/>
                </a:solidFill>
              </a:rPr>
              <a:t>atténuer</a:t>
            </a:r>
            <a:r>
              <a:rPr lang="en-US" sz="1400" dirty="0" smtClean="0">
                <a:solidFill>
                  <a:schemeClr val="tx1"/>
                </a:solidFill>
              </a:rPr>
              <a:t> les </a:t>
            </a:r>
            <a:r>
              <a:rPr lang="en-US" sz="1400" dirty="0" err="1" smtClean="0">
                <a:solidFill>
                  <a:schemeClr val="tx1"/>
                </a:solidFill>
              </a:rPr>
              <a:t>effets</a:t>
            </a:r>
            <a:r>
              <a:rPr lang="en-US" sz="1400" dirty="0" smtClean="0">
                <a:solidFill>
                  <a:schemeClr val="tx1"/>
                </a:solidFill>
              </a:rPr>
              <a:t> des catastrophes.</a:t>
            </a:r>
            <a:endParaRPr lang="en-US" dirty="0">
              <a:solidFill>
                <a:schemeClr val="tx1"/>
              </a:solidFill>
            </a:endParaRPr>
          </a:p>
        </p:txBody>
      </p:sp>
      <p:sp>
        <p:nvSpPr>
          <p:cNvPr id="14" name="Rectangle 13"/>
          <p:cNvSpPr/>
          <p:nvPr/>
        </p:nvSpPr>
        <p:spPr>
          <a:xfrm>
            <a:off x="3811234" y="2728782"/>
            <a:ext cx="2360965" cy="1414592"/>
          </a:xfrm>
          <a:prstGeom prst="rect">
            <a:avLst/>
          </a:prstGeom>
          <a:solidFill>
            <a:schemeClr val="accent3">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CA" sz="1400" b="1" dirty="0" smtClean="0">
                <a:solidFill>
                  <a:schemeClr val="tx1"/>
                </a:solidFill>
              </a:rPr>
              <a:t>Population vivant </a:t>
            </a:r>
            <a:r>
              <a:rPr lang="en-CA" sz="1400" b="1" dirty="0" err="1" smtClean="0">
                <a:solidFill>
                  <a:schemeClr val="tx1"/>
                </a:solidFill>
              </a:rPr>
              <a:t>dans</a:t>
            </a:r>
            <a:r>
              <a:rPr lang="en-CA" sz="1400" b="1" dirty="0" smtClean="0">
                <a:solidFill>
                  <a:schemeClr val="tx1"/>
                </a:solidFill>
              </a:rPr>
              <a:t> des zones </a:t>
            </a:r>
            <a:r>
              <a:rPr lang="en-CA" sz="1400" b="1" dirty="0" err="1" smtClean="0">
                <a:solidFill>
                  <a:schemeClr val="tx1"/>
                </a:solidFill>
              </a:rPr>
              <a:t>vulnérables</a:t>
            </a:r>
            <a:r>
              <a:rPr lang="en-CA" sz="1400" b="1" dirty="0" smtClean="0">
                <a:solidFill>
                  <a:schemeClr val="tx1"/>
                </a:solidFill>
              </a:rPr>
              <a:t> aux catastrophes</a:t>
            </a:r>
          </a:p>
          <a:p>
            <a:pPr algn="ctr"/>
            <a:r>
              <a:rPr lang="en-US" sz="1300" dirty="0" err="1" smtClean="0">
                <a:solidFill>
                  <a:schemeClr val="tx1"/>
                </a:solidFill>
              </a:rPr>
              <a:t>Pourcentage</a:t>
            </a:r>
            <a:r>
              <a:rPr lang="en-US" sz="1300" dirty="0" smtClean="0">
                <a:solidFill>
                  <a:schemeClr val="tx1"/>
                </a:solidFill>
              </a:rPr>
              <a:t> </a:t>
            </a:r>
            <a:r>
              <a:rPr lang="en-US" sz="1300" dirty="0" err="1" smtClean="0">
                <a:solidFill>
                  <a:schemeClr val="tx1"/>
                </a:solidFill>
              </a:rPr>
              <a:t>d'habitants</a:t>
            </a:r>
            <a:r>
              <a:rPr lang="en-US" sz="1300" dirty="0" smtClean="0">
                <a:solidFill>
                  <a:schemeClr val="tx1"/>
                </a:solidFill>
              </a:rPr>
              <a:t> vivant </a:t>
            </a:r>
            <a:r>
              <a:rPr lang="en-US" sz="1300" dirty="0" err="1" smtClean="0">
                <a:solidFill>
                  <a:schemeClr val="tx1"/>
                </a:solidFill>
              </a:rPr>
              <a:t>dans</a:t>
            </a:r>
            <a:r>
              <a:rPr lang="en-US" sz="1300" dirty="0" smtClean="0">
                <a:solidFill>
                  <a:schemeClr val="tx1"/>
                </a:solidFill>
              </a:rPr>
              <a:t> </a:t>
            </a:r>
            <a:r>
              <a:rPr lang="en-US" sz="1300" dirty="0" err="1" smtClean="0">
                <a:solidFill>
                  <a:schemeClr val="tx1"/>
                </a:solidFill>
              </a:rPr>
              <a:t>une</a:t>
            </a:r>
            <a:r>
              <a:rPr lang="en-US" sz="1300" dirty="0" smtClean="0">
                <a:solidFill>
                  <a:schemeClr val="tx1"/>
                </a:solidFill>
              </a:rPr>
              <a:t> zone </a:t>
            </a:r>
            <a:r>
              <a:rPr lang="en-US" sz="1300" dirty="0" err="1" smtClean="0">
                <a:solidFill>
                  <a:schemeClr val="tx1"/>
                </a:solidFill>
              </a:rPr>
              <a:t>exposée</a:t>
            </a:r>
            <a:r>
              <a:rPr lang="en-US" sz="1300" dirty="0" smtClean="0">
                <a:solidFill>
                  <a:schemeClr val="tx1"/>
                </a:solidFill>
              </a:rPr>
              <a:t> au </a:t>
            </a:r>
            <a:r>
              <a:rPr lang="en-US" sz="1300" dirty="0" err="1" smtClean="0">
                <a:solidFill>
                  <a:schemeClr val="tx1"/>
                </a:solidFill>
              </a:rPr>
              <a:t>risque</a:t>
            </a:r>
            <a:r>
              <a:rPr lang="en-US" sz="1300" dirty="0" smtClean="0">
                <a:solidFill>
                  <a:schemeClr val="tx1"/>
                </a:solidFill>
              </a:rPr>
              <a:t> de catastrophe </a:t>
            </a:r>
            <a:r>
              <a:rPr lang="en-US" sz="1300" dirty="0" err="1" smtClean="0">
                <a:solidFill>
                  <a:schemeClr val="tx1"/>
                </a:solidFill>
              </a:rPr>
              <a:t>naturelle</a:t>
            </a:r>
            <a:r>
              <a:rPr lang="en-US" sz="1400" dirty="0" smtClean="0">
                <a:solidFill>
                  <a:schemeClr val="tx1"/>
                </a:solidFill>
              </a:rPr>
              <a:t>.</a:t>
            </a:r>
            <a:r>
              <a:rPr lang="en-CA" sz="1050" dirty="0">
                <a:solidFill>
                  <a:schemeClr val="tx1"/>
                </a:solidFill>
              </a:rPr>
              <a:t/>
            </a:r>
            <a:br>
              <a:rPr lang="en-CA" sz="1050" dirty="0">
                <a:solidFill>
                  <a:schemeClr val="tx1"/>
                </a:solidFill>
              </a:rPr>
            </a:br>
            <a:endParaRPr lang="en-US" sz="1300" dirty="0">
              <a:solidFill>
                <a:schemeClr val="tx1"/>
              </a:solidFill>
            </a:endParaRPr>
          </a:p>
        </p:txBody>
      </p:sp>
      <p:sp>
        <p:nvSpPr>
          <p:cNvPr id="16" name="Rectangle 15"/>
          <p:cNvSpPr/>
          <p:nvPr/>
        </p:nvSpPr>
        <p:spPr>
          <a:xfrm>
            <a:off x="6547903" y="1189956"/>
            <a:ext cx="2777071" cy="1188720"/>
          </a:xfrm>
          <a:prstGeom prst="rect">
            <a:avLst/>
          </a:prstGeom>
          <a:solidFill>
            <a:schemeClr val="accent3">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CA" sz="1600" b="1" dirty="0" smtClean="0">
                <a:solidFill>
                  <a:schemeClr val="tx1"/>
                </a:solidFill>
              </a:rPr>
              <a:t>Production locale de </a:t>
            </a:r>
            <a:r>
              <a:rPr lang="en-CA" sz="1600" b="1" dirty="0" err="1" smtClean="0">
                <a:solidFill>
                  <a:schemeClr val="tx1"/>
                </a:solidFill>
              </a:rPr>
              <a:t>nourriture</a:t>
            </a:r>
            <a:endParaRPr lang="en-CA" sz="1600" b="1" dirty="0" smtClean="0">
              <a:solidFill>
                <a:schemeClr val="tx1"/>
              </a:solidFill>
            </a:endParaRPr>
          </a:p>
          <a:p>
            <a:pPr algn="ctr"/>
            <a:r>
              <a:rPr lang="en-US" sz="1400" dirty="0" err="1" smtClean="0">
                <a:solidFill>
                  <a:schemeClr val="tx1"/>
                </a:solidFill>
              </a:rPr>
              <a:t>Pourcentage</a:t>
            </a:r>
            <a:r>
              <a:rPr lang="en-US" sz="1400" dirty="0" smtClean="0">
                <a:solidFill>
                  <a:schemeClr val="tx1"/>
                </a:solidFill>
              </a:rPr>
              <a:t> de </a:t>
            </a:r>
            <a:r>
              <a:rPr lang="en-US" sz="1400" dirty="0" err="1" smtClean="0">
                <a:solidFill>
                  <a:schemeClr val="tx1"/>
                </a:solidFill>
              </a:rPr>
              <a:t>nourriture</a:t>
            </a:r>
            <a:r>
              <a:rPr lang="en-US" sz="1400" dirty="0" smtClean="0">
                <a:solidFill>
                  <a:schemeClr val="tx1"/>
                </a:solidFill>
              </a:rPr>
              <a:t> </a:t>
            </a:r>
            <a:r>
              <a:rPr lang="en-US" sz="1400" dirty="0" err="1" smtClean="0">
                <a:solidFill>
                  <a:schemeClr val="tx1"/>
                </a:solidFill>
              </a:rPr>
              <a:t>produite</a:t>
            </a:r>
            <a:r>
              <a:rPr lang="en-US" sz="1400" dirty="0" smtClean="0">
                <a:solidFill>
                  <a:schemeClr val="tx1"/>
                </a:solidFill>
              </a:rPr>
              <a:t> </a:t>
            </a:r>
            <a:r>
              <a:rPr lang="en-US" sz="1400" dirty="0" err="1" smtClean="0">
                <a:solidFill>
                  <a:schemeClr val="tx1"/>
                </a:solidFill>
              </a:rPr>
              <a:t>localement</a:t>
            </a:r>
            <a:r>
              <a:rPr lang="en-US" sz="1400" dirty="0" smtClean="0">
                <a:solidFill>
                  <a:schemeClr val="tx1"/>
                </a:solidFill>
              </a:rPr>
              <a:t> </a:t>
            </a:r>
            <a:r>
              <a:rPr lang="en-US" sz="1400" dirty="0" err="1" smtClean="0">
                <a:solidFill>
                  <a:schemeClr val="tx1"/>
                </a:solidFill>
              </a:rPr>
              <a:t>dans</a:t>
            </a:r>
            <a:r>
              <a:rPr lang="en-US" sz="1400" dirty="0" smtClean="0">
                <a:solidFill>
                  <a:schemeClr val="tx1"/>
                </a:solidFill>
              </a:rPr>
              <a:t> un rayon </a:t>
            </a:r>
            <a:br>
              <a:rPr lang="en-US" sz="1400" dirty="0" smtClean="0">
                <a:solidFill>
                  <a:schemeClr val="tx1"/>
                </a:solidFill>
              </a:rPr>
            </a:br>
            <a:r>
              <a:rPr lang="en-US" sz="1400" dirty="0" smtClean="0">
                <a:solidFill>
                  <a:schemeClr val="tx1"/>
                </a:solidFill>
              </a:rPr>
              <a:t>de 100 </a:t>
            </a:r>
            <a:r>
              <a:rPr lang="en-US" sz="1400" dirty="0">
                <a:solidFill>
                  <a:schemeClr val="tx1"/>
                </a:solidFill>
              </a:rPr>
              <a:t>km </a:t>
            </a:r>
            <a:r>
              <a:rPr lang="en-US" sz="1400" dirty="0" smtClean="0">
                <a:solidFill>
                  <a:schemeClr val="tx1"/>
                </a:solidFill>
              </a:rPr>
              <a:t>de la zone </a:t>
            </a:r>
            <a:r>
              <a:rPr lang="en-US" sz="1400" dirty="0" err="1" smtClean="0">
                <a:solidFill>
                  <a:schemeClr val="tx1"/>
                </a:solidFill>
              </a:rPr>
              <a:t>urbaine</a:t>
            </a:r>
            <a:r>
              <a:rPr lang="en-US" sz="1400" dirty="0" smtClean="0">
                <a:solidFill>
                  <a:schemeClr val="tx1"/>
                </a:solidFill>
              </a:rPr>
              <a:t>.</a:t>
            </a:r>
            <a:r>
              <a:rPr lang="en-CA" sz="1050" dirty="0">
                <a:solidFill>
                  <a:schemeClr val="tx1"/>
                </a:solidFill>
              </a:rPr>
              <a:t/>
            </a:r>
            <a:br>
              <a:rPr lang="en-CA" sz="1050" dirty="0">
                <a:solidFill>
                  <a:schemeClr val="tx1"/>
                </a:solidFill>
              </a:rPr>
            </a:br>
            <a:endParaRPr lang="en-US" sz="1300" dirty="0">
              <a:solidFill>
                <a:schemeClr val="tx1"/>
              </a:solidFill>
            </a:endParaRPr>
          </a:p>
        </p:txBody>
      </p:sp>
      <p:sp>
        <p:nvSpPr>
          <p:cNvPr id="12" name="Rectangle 11"/>
          <p:cNvSpPr/>
          <p:nvPr/>
        </p:nvSpPr>
        <p:spPr>
          <a:xfrm>
            <a:off x="1074565" y="2728781"/>
            <a:ext cx="2363960" cy="1414593"/>
          </a:xfrm>
          <a:prstGeom prst="rect">
            <a:avLst/>
          </a:prstGeom>
          <a:solidFill>
            <a:schemeClr val="accent3">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CA" sz="1600" b="1" dirty="0" err="1" smtClean="0">
                <a:solidFill>
                  <a:schemeClr val="tx1"/>
                </a:solidFill>
              </a:rPr>
              <a:t>Disponibilité</a:t>
            </a:r>
            <a:r>
              <a:rPr lang="en-CA" sz="1600" b="1" dirty="0" smtClean="0">
                <a:solidFill>
                  <a:schemeClr val="tx1"/>
                </a:solidFill>
              </a:rPr>
              <a:t> de </a:t>
            </a:r>
            <a:r>
              <a:rPr lang="en-CA" sz="1600" b="1" dirty="0" err="1" smtClean="0">
                <a:solidFill>
                  <a:schemeClr val="tx1"/>
                </a:solidFill>
              </a:rPr>
              <a:t>garderies</a:t>
            </a:r>
            <a:r>
              <a:rPr lang="en-CA" sz="1600" b="1" dirty="0" smtClean="0">
                <a:solidFill>
                  <a:schemeClr val="tx1"/>
                </a:solidFill>
              </a:rPr>
              <a:t> </a:t>
            </a:r>
          </a:p>
          <a:p>
            <a:pPr algn="ctr"/>
            <a:r>
              <a:rPr lang="en-CA" sz="1400" dirty="0" err="1" smtClean="0">
                <a:solidFill>
                  <a:schemeClr val="tx1"/>
                </a:solidFill>
              </a:rPr>
              <a:t>Pourcentage</a:t>
            </a:r>
            <a:r>
              <a:rPr lang="en-CA" sz="1400" dirty="0" smtClean="0">
                <a:solidFill>
                  <a:schemeClr val="tx1"/>
                </a:solidFill>
              </a:rPr>
              <a:t> des </a:t>
            </a:r>
            <a:r>
              <a:rPr lang="en-CA" sz="1400" dirty="0" err="1" smtClean="0">
                <a:solidFill>
                  <a:schemeClr val="tx1"/>
                </a:solidFill>
              </a:rPr>
              <a:t>enfants</a:t>
            </a:r>
            <a:r>
              <a:rPr lang="en-CA" sz="1400" dirty="0" smtClean="0">
                <a:solidFill>
                  <a:schemeClr val="tx1"/>
                </a:solidFill>
              </a:rPr>
              <a:t> </a:t>
            </a:r>
            <a:r>
              <a:rPr lang="en-CA" sz="1400" dirty="0" err="1" smtClean="0">
                <a:solidFill>
                  <a:schemeClr val="tx1"/>
                </a:solidFill>
              </a:rPr>
              <a:t>en</a:t>
            </a:r>
            <a:r>
              <a:rPr lang="en-CA" sz="1400" dirty="0" smtClean="0">
                <a:solidFill>
                  <a:schemeClr val="tx1"/>
                </a:solidFill>
              </a:rPr>
              <a:t> </a:t>
            </a:r>
            <a:r>
              <a:rPr lang="en-CA" sz="1400" dirty="0" err="1" smtClean="0">
                <a:solidFill>
                  <a:schemeClr val="tx1"/>
                </a:solidFill>
              </a:rPr>
              <a:t>âge</a:t>
            </a:r>
            <a:r>
              <a:rPr lang="en-CA" sz="1400" dirty="0" smtClean="0">
                <a:solidFill>
                  <a:schemeClr val="tx1"/>
                </a:solidFill>
              </a:rPr>
              <a:t> </a:t>
            </a:r>
            <a:r>
              <a:rPr lang="en-CA" sz="1400" dirty="0" err="1" smtClean="0">
                <a:solidFill>
                  <a:schemeClr val="tx1"/>
                </a:solidFill>
              </a:rPr>
              <a:t>préscolaire</a:t>
            </a:r>
            <a:r>
              <a:rPr lang="en-CA" sz="1400" dirty="0" smtClean="0">
                <a:solidFill>
                  <a:schemeClr val="tx1"/>
                </a:solidFill>
              </a:rPr>
              <a:t> (0-3 </a:t>
            </a:r>
            <a:r>
              <a:rPr lang="en-CA" sz="1400" dirty="0" err="1" smtClean="0">
                <a:solidFill>
                  <a:schemeClr val="tx1"/>
                </a:solidFill>
              </a:rPr>
              <a:t>ans</a:t>
            </a:r>
            <a:r>
              <a:rPr lang="en-CA" sz="1400" dirty="0" smtClean="0">
                <a:solidFill>
                  <a:schemeClr val="tx1"/>
                </a:solidFill>
              </a:rPr>
              <a:t>) </a:t>
            </a:r>
            <a:r>
              <a:rPr lang="en-CA" sz="1400" dirty="0" err="1" smtClean="0">
                <a:solidFill>
                  <a:schemeClr val="tx1"/>
                </a:solidFill>
              </a:rPr>
              <a:t>pouvant</a:t>
            </a:r>
            <a:r>
              <a:rPr lang="en-CA" sz="1400" dirty="0" smtClean="0">
                <a:solidFill>
                  <a:schemeClr val="tx1"/>
                </a:solidFill>
              </a:rPr>
              <a:t> </a:t>
            </a:r>
            <a:r>
              <a:rPr lang="en-CA" sz="1400" dirty="0" err="1" smtClean="0">
                <a:solidFill>
                  <a:schemeClr val="tx1"/>
                </a:solidFill>
              </a:rPr>
              <a:t>être</a:t>
            </a:r>
            <a:r>
              <a:rPr lang="en-CA" sz="1400" dirty="0" smtClean="0">
                <a:solidFill>
                  <a:schemeClr val="tx1"/>
                </a:solidFill>
              </a:rPr>
              <a:t> </a:t>
            </a:r>
            <a:r>
              <a:rPr lang="en-CA" sz="1400" dirty="0" err="1" smtClean="0">
                <a:solidFill>
                  <a:schemeClr val="tx1"/>
                </a:solidFill>
              </a:rPr>
              <a:t>accueillis</a:t>
            </a:r>
            <a:r>
              <a:rPr lang="en-CA" sz="1400" dirty="0" smtClean="0">
                <a:solidFill>
                  <a:schemeClr val="tx1"/>
                </a:solidFill>
              </a:rPr>
              <a:t> </a:t>
            </a:r>
            <a:r>
              <a:rPr lang="en-CA" sz="1400" dirty="0" err="1" smtClean="0">
                <a:solidFill>
                  <a:schemeClr val="tx1"/>
                </a:solidFill>
              </a:rPr>
              <a:t>dans</a:t>
            </a:r>
            <a:r>
              <a:rPr lang="en-CA" sz="1400" dirty="0" smtClean="0">
                <a:solidFill>
                  <a:schemeClr val="tx1"/>
                </a:solidFill>
              </a:rPr>
              <a:t> des </a:t>
            </a:r>
            <a:r>
              <a:rPr lang="en-CA" sz="1400" dirty="0" err="1" smtClean="0">
                <a:solidFill>
                  <a:schemeClr val="tx1"/>
                </a:solidFill>
              </a:rPr>
              <a:t>garderies</a:t>
            </a:r>
            <a:r>
              <a:rPr lang="en-CA" sz="1400" dirty="0" smtClean="0">
                <a:solidFill>
                  <a:schemeClr val="tx1"/>
                </a:solidFill>
              </a:rPr>
              <a:t> (</a:t>
            </a:r>
            <a:r>
              <a:rPr lang="en-CA" sz="1400" dirty="0" err="1" smtClean="0">
                <a:solidFill>
                  <a:schemeClr val="tx1"/>
                </a:solidFill>
              </a:rPr>
              <a:t>publiques</a:t>
            </a:r>
            <a:r>
              <a:rPr lang="en-CA" sz="1400" dirty="0" smtClean="0">
                <a:solidFill>
                  <a:schemeClr val="tx1"/>
                </a:solidFill>
              </a:rPr>
              <a:t> </a:t>
            </a:r>
            <a:r>
              <a:rPr lang="en-CA" sz="1400" dirty="0" err="1" smtClean="0">
                <a:solidFill>
                  <a:schemeClr val="tx1"/>
                </a:solidFill>
              </a:rPr>
              <a:t>ou</a:t>
            </a:r>
            <a:r>
              <a:rPr lang="en-CA" sz="1400" dirty="0" smtClean="0">
                <a:solidFill>
                  <a:schemeClr val="tx1"/>
                </a:solidFill>
              </a:rPr>
              <a:t> </a:t>
            </a:r>
            <a:r>
              <a:rPr lang="en-CA" sz="1400" dirty="0" err="1" smtClean="0">
                <a:solidFill>
                  <a:schemeClr val="tx1"/>
                </a:solidFill>
              </a:rPr>
              <a:t>privées</a:t>
            </a:r>
            <a:r>
              <a:rPr lang="en-CA" sz="1400" dirty="0" smtClean="0">
                <a:solidFill>
                  <a:schemeClr val="tx1"/>
                </a:solidFill>
              </a:rPr>
              <a:t>).</a:t>
            </a:r>
            <a:r>
              <a:rPr lang="en-CA" sz="1050" dirty="0">
                <a:solidFill>
                  <a:schemeClr val="tx1"/>
                </a:solidFill>
              </a:rPr>
              <a:t/>
            </a:r>
            <a:br>
              <a:rPr lang="en-CA" sz="1050" dirty="0">
                <a:solidFill>
                  <a:schemeClr val="tx1"/>
                </a:solidFill>
              </a:rPr>
            </a:br>
            <a:endParaRPr lang="en-US" sz="1300" dirty="0">
              <a:solidFill>
                <a:schemeClr val="tx1"/>
              </a:solidFill>
            </a:endParaRPr>
          </a:p>
        </p:txBody>
      </p:sp>
    </p:spTree>
    <p:extLst>
      <p:ext uri="{BB962C8B-B14F-4D97-AF65-F5344CB8AC3E}">
        <p14:creationId xmlns:p14="http://schemas.microsoft.com/office/powerpoint/2010/main" val="337726456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AutoShape 5" descr="https://encrypted-tbn0.gstatic.com/images?q=tbn:ANd9GcTKCXrLNDc5aEJIYYBJRTpeKpChSxgHg3HArbAtatXyS1pUNmrmuw"/>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4" name="TextBox 3"/>
          <p:cNvSpPr txBox="1"/>
          <p:nvPr/>
        </p:nvSpPr>
        <p:spPr>
          <a:xfrm>
            <a:off x="0" y="6213607"/>
            <a:ext cx="12192000" cy="646331"/>
          </a:xfrm>
          <a:prstGeom prst="rect">
            <a:avLst/>
          </a:prstGeom>
          <a:solidFill>
            <a:schemeClr val="bg1"/>
          </a:solidFill>
        </p:spPr>
        <p:txBody>
          <a:bodyPr wrap="square" rtlCol="0">
            <a:spAutoFit/>
          </a:bodyPr>
          <a:lstStyle/>
          <a:p>
            <a:r>
              <a:rPr lang="en-US" i="1" dirty="0" smtClean="0">
                <a:latin typeface="Segoe UI" panose="020B0502040204020203" pitchFamily="34" charset="0"/>
                <a:ea typeface="Segoe UI" panose="020B0502040204020203" pitchFamily="34" charset="0"/>
                <a:cs typeface="Segoe UI" panose="020B0502040204020203" pitchFamily="34" charset="0"/>
              </a:rPr>
              <a:t>“</a:t>
            </a:r>
            <a:r>
              <a:rPr lang="fr-CH" i="1" dirty="0" smtClean="0">
                <a:latin typeface="Segoe UI" panose="020B0502040204020203" pitchFamily="34" charset="0"/>
                <a:ea typeface="Segoe UI" panose="020B0502040204020203" pitchFamily="34" charset="0"/>
                <a:cs typeface="Segoe UI" panose="020B0502040204020203" pitchFamily="34" charset="0"/>
              </a:rPr>
              <a:t>Pour appuyer les stratégies dans les villes de demain, nous devons comprendre ce qu'apportent les technologies ubiquitaires intégrées et les évolutions en matière de ville intelligente dans notre vie quotidienne.”</a:t>
            </a:r>
            <a:endParaRPr lang="fr-CH" i="1" dirty="0">
              <a:latin typeface="Segoe UI" panose="020B0502040204020203" pitchFamily="34" charset="0"/>
              <a:ea typeface="Segoe UI" panose="020B0502040204020203" pitchFamily="34" charset="0"/>
              <a:cs typeface="Segoe UI" panose="020B0502040204020203" pitchFamily="34" charset="0"/>
            </a:endParaRPr>
          </a:p>
        </p:txBody>
      </p:sp>
    </p:spTree>
    <p:extLst>
      <p:ext uri="{BB962C8B-B14F-4D97-AF65-F5344CB8AC3E}">
        <p14:creationId xmlns:p14="http://schemas.microsoft.com/office/powerpoint/2010/main" val="275305580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4465674"/>
            <a:ext cx="12192000" cy="2392326"/>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s-ES_tradnl"/>
          </a:p>
        </p:txBody>
      </p:sp>
      <p:sp>
        <p:nvSpPr>
          <p:cNvPr id="4" name="Rounded Rectangle 3"/>
          <p:cNvSpPr/>
          <p:nvPr/>
        </p:nvSpPr>
        <p:spPr>
          <a:xfrm>
            <a:off x="861237" y="1456660"/>
            <a:ext cx="2951343" cy="2871838"/>
          </a:xfrm>
          <a:prstGeom prst="round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s-ES_tradnl"/>
          </a:p>
        </p:txBody>
      </p:sp>
      <p:sp>
        <p:nvSpPr>
          <p:cNvPr id="3" name="Rectangle 2"/>
          <p:cNvSpPr/>
          <p:nvPr/>
        </p:nvSpPr>
        <p:spPr>
          <a:xfrm>
            <a:off x="10891520" y="5778672"/>
            <a:ext cx="1300480" cy="1079328"/>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s-ES_tradnl"/>
          </a:p>
        </p:txBody>
      </p:sp>
      <p:sp>
        <p:nvSpPr>
          <p:cNvPr id="2" name="Title 1"/>
          <p:cNvSpPr>
            <a:spLocks noGrp="1"/>
          </p:cNvSpPr>
          <p:nvPr>
            <p:ph type="title"/>
          </p:nvPr>
        </p:nvSpPr>
        <p:spPr>
          <a:xfrm>
            <a:off x="0" y="0"/>
            <a:ext cx="12192000" cy="1143000"/>
          </a:xfrm>
          <a:solidFill>
            <a:schemeClr val="bg1"/>
          </a:solidFill>
        </p:spPr>
        <p:txBody>
          <a:bodyPr>
            <a:normAutofit fontScale="90000"/>
          </a:bodyPr>
          <a:lstStyle/>
          <a:p>
            <a:r>
              <a:rPr lang="fr-CH" dirty="0" smtClean="0">
                <a:solidFill>
                  <a:schemeClr val="accent1"/>
                </a:solidFill>
                <a:latin typeface="Segoe UI" panose="020B0502040204020203" pitchFamily="34" charset="0"/>
                <a:ea typeface="Segoe UI" panose="020B0502040204020203" pitchFamily="34" charset="0"/>
                <a:cs typeface="Segoe UI" panose="020B0502040204020203" pitchFamily="34" charset="0"/>
              </a:rPr>
              <a:t>Tous unis pour des villes intelligentes </a:t>
            </a:r>
            <a:r>
              <a:rPr lang="es-ES_tradnl" dirty="0" smtClean="0">
                <a:solidFill>
                  <a:schemeClr val="accent1"/>
                </a:solidFill>
                <a:latin typeface="Segoe UI" panose="020B0502040204020203" pitchFamily="34" charset="0"/>
                <a:ea typeface="Segoe UI" panose="020B0502040204020203" pitchFamily="34" charset="0"/>
                <a:cs typeface="Segoe UI" panose="020B0502040204020203" pitchFamily="34" charset="0"/>
              </a:rPr>
              <a:t/>
            </a:r>
            <a:br>
              <a:rPr lang="es-ES_tradnl" dirty="0" smtClean="0">
                <a:solidFill>
                  <a:schemeClr val="accent1"/>
                </a:solidFill>
                <a:latin typeface="Segoe UI" panose="020B0502040204020203" pitchFamily="34" charset="0"/>
                <a:ea typeface="Segoe UI" panose="020B0502040204020203" pitchFamily="34" charset="0"/>
                <a:cs typeface="Segoe UI" panose="020B0502040204020203" pitchFamily="34" charset="0"/>
              </a:rPr>
            </a:br>
            <a:r>
              <a:rPr lang="es-ES_tradnl" dirty="0" smtClean="0">
                <a:solidFill>
                  <a:schemeClr val="accent1"/>
                </a:solidFill>
                <a:latin typeface="Segoe UI" panose="020B0502040204020203" pitchFamily="34" charset="0"/>
                <a:ea typeface="Segoe UI" panose="020B0502040204020203" pitchFamily="34" charset="0"/>
                <a:cs typeface="Segoe UI" panose="020B0502040204020203" pitchFamily="34" charset="0"/>
              </a:rPr>
              <a:t>et durables (U4SSC)</a:t>
            </a:r>
            <a:endParaRPr lang="es-ES_tradnl" dirty="0">
              <a:solidFill>
                <a:schemeClr val="accent1"/>
              </a:solidFill>
              <a:latin typeface="Segoe UI" panose="020B0502040204020203" pitchFamily="34" charset="0"/>
              <a:ea typeface="Segoe UI" panose="020B0502040204020203" pitchFamily="34" charset="0"/>
              <a:cs typeface="Segoe UI" panose="020B0502040204020203" pitchFamily="34" charset="0"/>
            </a:endParaRPr>
          </a:p>
        </p:txBody>
      </p:sp>
      <p:pic>
        <p:nvPicPr>
          <p:cNvPr id="6"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730049" y="4958289"/>
            <a:ext cx="726578" cy="720510"/>
          </a:xfrm>
          <a:prstGeom prst="rect">
            <a:avLst/>
          </a:prstGeom>
          <a:noFill/>
          <a:ln>
            <a:noFill/>
          </a:ln>
          <a:extLst/>
        </p:spPr>
      </p:pic>
      <p:pic>
        <p:nvPicPr>
          <p:cNvPr id="7" name="Picture 15" descr="http://www.fi.ibimet.cnr.it/resolveuid/f42d519e799a4251a113b2b47e4dae2c"/>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0684086" y="5849767"/>
            <a:ext cx="898314" cy="870201"/>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17" descr="http://www.greenpolicy360.net/mw/images/Unfccc_logo.jpg"/>
          <p:cNvPicPr>
            <a:picLocks noChangeAspect="1" noChangeArrowheads="1"/>
          </p:cNvPicPr>
          <p:nvPr/>
        </p:nvPicPr>
        <p:blipFill rotWithShape="1">
          <a:blip r:embed="rId5">
            <a:extLst>
              <a:ext uri="{28A0092B-C50C-407E-A947-70E740481C1C}">
                <a14:useLocalDpi xmlns:a14="http://schemas.microsoft.com/office/drawing/2010/main" val="0"/>
              </a:ext>
            </a:extLst>
          </a:blip>
          <a:srcRect l="18295" r="10808"/>
          <a:stretch/>
        </p:blipFill>
        <p:spPr bwMode="auto">
          <a:xfrm>
            <a:off x="3064081" y="6071142"/>
            <a:ext cx="748499" cy="652798"/>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4" descr="https://pbs.twimg.com/profile_images/599214175697686528/4Wgx-eAO.png"/>
          <p:cNvPicPr>
            <a:picLocks noChangeAspect="1" noChangeArrowheads="1"/>
          </p:cNvPicPr>
          <p:nvPr/>
        </p:nvPicPr>
        <p:blipFill rotWithShape="1">
          <a:blip r:embed="rId6" cstate="print">
            <a:extLst>
              <a:ext uri="{28A0092B-C50C-407E-A947-70E740481C1C}">
                <a14:useLocalDpi xmlns:a14="http://schemas.microsoft.com/office/drawing/2010/main" val="0"/>
              </a:ext>
            </a:extLst>
          </a:blip>
          <a:srcRect l="17940" r="16296"/>
          <a:stretch/>
        </p:blipFill>
        <p:spPr bwMode="auto">
          <a:xfrm>
            <a:off x="1828440" y="5935324"/>
            <a:ext cx="813367" cy="766023"/>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9"/>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8518000" y="5109802"/>
            <a:ext cx="1434916" cy="388736"/>
          </a:xfrm>
          <a:prstGeom prst="rect">
            <a:avLst/>
          </a:prstGeom>
        </p:spPr>
      </p:pic>
      <p:pic>
        <p:nvPicPr>
          <p:cNvPr id="11" name="Picture 9" descr="Risultati immagini per fao"/>
          <p:cNvPicPr>
            <a:picLocks noChangeAspect="1" noChangeArrowheads="1"/>
          </p:cNvPicPr>
          <p:nvPr/>
        </p:nvPicPr>
        <p:blipFill rotWithShape="1">
          <a:blip r:embed="rId8">
            <a:extLst>
              <a:ext uri="{28A0092B-C50C-407E-A947-70E740481C1C}">
                <a14:useLocalDpi xmlns:a14="http://schemas.microsoft.com/office/drawing/2010/main" val="0"/>
              </a:ext>
            </a:extLst>
          </a:blip>
          <a:srcRect l="414" t="1304" r="50470" b="-1304"/>
          <a:stretch/>
        </p:blipFill>
        <p:spPr bwMode="auto">
          <a:xfrm>
            <a:off x="3535297" y="5104506"/>
            <a:ext cx="645151" cy="553352"/>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21" descr="https://donate.unwomen.org/assets/images/UNwomen-Logo-Blue-TransparentBackground-en.png"/>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8954314" y="6127778"/>
            <a:ext cx="1222326" cy="325772"/>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10" descr="http://planetearthinstitute.org.uk/wp-content/uploads/2013/11/UNECA.png"/>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5996209" y="4873073"/>
            <a:ext cx="975170" cy="861384"/>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13"/>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2336478" y="4995802"/>
            <a:ext cx="593891" cy="615927"/>
          </a:xfrm>
          <a:prstGeom prst="rect">
            <a:avLst/>
          </a:prstGeom>
        </p:spPr>
      </p:pic>
      <p:pic>
        <p:nvPicPr>
          <p:cNvPr id="15" name="Picture 2" descr="https://www.itu.int/en/ITU-T/ssc/united/PublishingImages/Logos-partners-UN/unesco_logo_EN-Mvd-SC-resize2.jpg"/>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10451568" y="4919319"/>
            <a:ext cx="1515125" cy="769703"/>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4" descr="https://www.itu.int/en/ITU-T/ssc/united/PublishingImages/Logos-partners-UN/UN%20Environment%20logo%202.jpg"/>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479293" y="5985795"/>
            <a:ext cx="830287" cy="732988"/>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6" descr="https://www.itu.int/en/ITU-T/ssc/united/PublishingImages/Logos-partners-UN/cbd-logo-en-green.png"/>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279610" y="5046756"/>
            <a:ext cx="1486503" cy="564973"/>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8" descr="https://www.itu.int/en/ITU-T/ssc/united/PublishingImages/Logos-partners-UN/UNDP_Eng.png"/>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7358134" y="4792864"/>
            <a:ext cx="589501" cy="1021801"/>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10" descr="https://www.itu.int/en/ITU-T/ssc/united/PublishingImages/Logos-partners-UN/Unido_E_logo_light_blue.jpg"/>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6096000" y="6064862"/>
            <a:ext cx="757867" cy="655106"/>
          </a:xfrm>
          <a:prstGeom prst="rect">
            <a:avLst/>
          </a:prstGeom>
          <a:noFill/>
          <a:extLst>
            <a:ext uri="{909E8E84-426E-40DD-AFC4-6F175D3DCCD1}">
              <a14:hiddenFill xmlns:a14="http://schemas.microsoft.com/office/drawing/2010/main">
                <a:solidFill>
                  <a:srgbClr val="FFFFFF"/>
                </a:solidFill>
              </a14:hiddenFill>
            </a:ext>
          </a:extLst>
        </p:spPr>
      </p:pic>
      <p:pic>
        <p:nvPicPr>
          <p:cNvPr id="20" name="Picture 12" descr="https://www.itu.int/en/ITU-T/ssc/united/PublishingImages/Colour%20image%20UNH.jpg"/>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4076286" y="6226532"/>
            <a:ext cx="1703063" cy="331766"/>
          </a:xfrm>
          <a:prstGeom prst="rect">
            <a:avLst/>
          </a:prstGeom>
          <a:noFill/>
          <a:extLst>
            <a:ext uri="{909E8E84-426E-40DD-AFC4-6F175D3DCCD1}">
              <a14:hiddenFill xmlns:a14="http://schemas.microsoft.com/office/drawing/2010/main">
                <a:solidFill>
                  <a:srgbClr val="FFFFFF"/>
                </a:solidFill>
              </a14:hiddenFill>
            </a:ext>
          </a:extLst>
        </p:spPr>
      </p:pic>
      <p:pic>
        <p:nvPicPr>
          <p:cNvPr id="21" name="Picture 2" descr="https://www.itu.int/en/ITU-T/ssc/united/PublishingImages/Logos-partners-UN/UNU-EGOV-Logo-3%20Colours-resize.png"/>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7207914" y="5952362"/>
            <a:ext cx="1386289" cy="708856"/>
          </a:xfrm>
          <a:prstGeom prst="rect">
            <a:avLst/>
          </a:prstGeom>
          <a:noFill/>
          <a:extLst>
            <a:ext uri="{909E8E84-426E-40DD-AFC4-6F175D3DCCD1}">
              <a14:hiddenFill xmlns:a14="http://schemas.microsoft.com/office/drawing/2010/main">
                <a:solidFill>
                  <a:srgbClr val="FFFFFF"/>
                </a:solidFill>
              </a14:hiddenFill>
            </a:ext>
          </a:extLst>
        </p:spPr>
      </p:pic>
      <p:pic>
        <p:nvPicPr>
          <p:cNvPr id="22" name="Picture 21"/>
          <p:cNvPicPr>
            <a:picLocks noChangeAspect="1"/>
          </p:cNvPicPr>
          <p:nvPr/>
        </p:nvPicPr>
        <p:blipFill rotWithShape="1">
          <a:blip r:embed="rId19">
            <a:extLst>
              <a:ext uri="{28A0092B-C50C-407E-A947-70E740481C1C}">
                <a14:useLocalDpi xmlns:a14="http://schemas.microsoft.com/office/drawing/2010/main" val="0"/>
              </a:ext>
            </a:extLst>
          </a:blip>
          <a:srcRect l="12042" t="13495" r="13072" b="11618"/>
          <a:stretch/>
        </p:blipFill>
        <p:spPr>
          <a:xfrm>
            <a:off x="978166" y="1556284"/>
            <a:ext cx="2716624" cy="2716625"/>
          </a:xfrm>
          <a:prstGeom prst="rect">
            <a:avLst/>
          </a:prstGeom>
        </p:spPr>
      </p:pic>
      <p:sp>
        <p:nvSpPr>
          <p:cNvPr id="23" name="Rounded Rectangle 22"/>
          <p:cNvSpPr/>
          <p:nvPr/>
        </p:nvSpPr>
        <p:spPr>
          <a:xfrm>
            <a:off x="4653850" y="1382802"/>
            <a:ext cx="6852350" cy="2733040"/>
          </a:xfrm>
          <a:prstGeom prst="roundRect">
            <a:avLst/>
          </a:prstGeom>
          <a:solidFill>
            <a:schemeClr val="accent1">
              <a:alpha val="6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s-ES_tradnl"/>
          </a:p>
        </p:txBody>
      </p:sp>
      <p:sp>
        <p:nvSpPr>
          <p:cNvPr id="24" name="TextBox 23"/>
          <p:cNvSpPr txBox="1"/>
          <p:nvPr/>
        </p:nvSpPr>
        <p:spPr>
          <a:xfrm>
            <a:off x="4783290" y="1660864"/>
            <a:ext cx="6520016" cy="1138773"/>
          </a:xfrm>
          <a:prstGeom prst="rect">
            <a:avLst/>
          </a:prstGeom>
          <a:noFill/>
        </p:spPr>
        <p:txBody>
          <a:bodyPr wrap="square" rtlCol="0">
            <a:spAutoFit/>
          </a:bodyPr>
          <a:lstStyle/>
          <a:p>
            <a:pPr algn="ctr"/>
            <a:r>
              <a:rPr lang="fr-CH" sz="1700" b="1" dirty="0" smtClean="0">
                <a:solidFill>
                  <a:schemeClr val="bg1"/>
                </a:solidFill>
                <a:ea typeface="Segoe UI" panose="020B0502040204020203" pitchFamily="34" charset="0"/>
                <a:cs typeface="Segoe UI" panose="020B0502040204020203" pitchFamily="34" charset="0"/>
              </a:rPr>
              <a:t>U4SSC</a:t>
            </a:r>
            <a:r>
              <a:rPr lang="es-ES_tradnl" sz="1700" b="1" dirty="0" smtClean="0">
                <a:solidFill>
                  <a:schemeClr val="bg1"/>
                </a:solidFill>
                <a:ea typeface="Segoe UI" panose="020B0502040204020203" pitchFamily="34" charset="0"/>
                <a:cs typeface="Segoe UI" panose="020B0502040204020203" pitchFamily="34" charset="0"/>
              </a:rPr>
              <a:t> </a:t>
            </a:r>
            <a:r>
              <a:rPr lang="es-ES_tradnl" sz="1700" b="1" dirty="0" err="1" smtClean="0">
                <a:solidFill>
                  <a:schemeClr val="bg1"/>
                </a:solidFill>
                <a:ea typeface="Segoe UI" panose="020B0502040204020203" pitchFamily="34" charset="0"/>
                <a:cs typeface="Segoe UI" panose="020B0502040204020203" pitchFamily="34" charset="0"/>
              </a:rPr>
              <a:t>est</a:t>
            </a:r>
            <a:r>
              <a:rPr lang="es-ES_tradnl" sz="1700" b="1" dirty="0" smtClean="0">
                <a:solidFill>
                  <a:schemeClr val="bg1"/>
                </a:solidFill>
                <a:ea typeface="Segoe UI" panose="020B0502040204020203" pitchFamily="34" charset="0"/>
                <a:cs typeface="Segoe UI" panose="020B0502040204020203" pitchFamily="34" charset="0"/>
              </a:rPr>
              <a:t> une </a:t>
            </a:r>
            <a:r>
              <a:rPr lang="es-ES_tradnl" sz="1700" b="1" dirty="0" err="1" smtClean="0">
                <a:solidFill>
                  <a:schemeClr val="bg1"/>
                </a:solidFill>
                <a:ea typeface="Segoe UI" panose="020B0502040204020203" pitchFamily="34" charset="0"/>
                <a:cs typeface="Segoe UI" panose="020B0502040204020203" pitchFamily="34" charset="0"/>
              </a:rPr>
              <a:t>initiative</a:t>
            </a:r>
            <a:r>
              <a:rPr lang="es-ES_tradnl" sz="1700" b="1" dirty="0" smtClean="0">
                <a:solidFill>
                  <a:schemeClr val="bg1"/>
                </a:solidFill>
                <a:ea typeface="Segoe UI" panose="020B0502040204020203" pitchFamily="34" charset="0"/>
                <a:cs typeface="Segoe UI" panose="020B0502040204020203" pitchFamily="34" charset="0"/>
              </a:rPr>
              <a:t> de </a:t>
            </a:r>
            <a:r>
              <a:rPr lang="es-ES_tradnl" sz="1700" b="1" dirty="0" err="1" smtClean="0">
                <a:solidFill>
                  <a:schemeClr val="bg1"/>
                </a:solidFill>
                <a:ea typeface="Segoe UI" panose="020B0502040204020203" pitchFamily="34" charset="0"/>
                <a:cs typeface="Segoe UI" panose="020B0502040204020203" pitchFamily="34" charset="0"/>
              </a:rPr>
              <a:t>l'Organisation</a:t>
            </a:r>
            <a:r>
              <a:rPr lang="es-ES_tradnl" sz="1700" b="1" dirty="0" smtClean="0">
                <a:solidFill>
                  <a:schemeClr val="bg1"/>
                </a:solidFill>
                <a:ea typeface="Segoe UI" panose="020B0502040204020203" pitchFamily="34" charset="0"/>
                <a:cs typeface="Segoe UI" panose="020B0502040204020203" pitchFamily="34" charset="0"/>
              </a:rPr>
              <a:t> des </a:t>
            </a:r>
            <a:r>
              <a:rPr lang="es-ES_tradnl" sz="1700" b="1" dirty="0" err="1" smtClean="0">
                <a:solidFill>
                  <a:schemeClr val="bg1"/>
                </a:solidFill>
                <a:ea typeface="Segoe UI" panose="020B0502040204020203" pitchFamily="34" charset="0"/>
                <a:cs typeface="Segoe UI" panose="020B0502040204020203" pitchFamily="34" charset="0"/>
              </a:rPr>
              <a:t>Nations</a:t>
            </a:r>
            <a:r>
              <a:rPr lang="es-ES_tradnl" sz="1700" b="1" dirty="0" smtClean="0">
                <a:solidFill>
                  <a:schemeClr val="bg1"/>
                </a:solidFill>
                <a:ea typeface="Segoe UI" panose="020B0502040204020203" pitchFamily="34" charset="0"/>
                <a:cs typeface="Segoe UI" panose="020B0502040204020203" pitchFamily="34" charset="0"/>
              </a:rPr>
              <a:t> </a:t>
            </a:r>
            <a:r>
              <a:rPr lang="es-ES_tradnl" sz="1700" b="1" dirty="0" err="1" smtClean="0">
                <a:solidFill>
                  <a:schemeClr val="bg1"/>
                </a:solidFill>
                <a:ea typeface="Segoe UI" panose="020B0502040204020203" pitchFamily="34" charset="0"/>
                <a:cs typeface="Segoe UI" panose="020B0502040204020203" pitchFamily="34" charset="0"/>
              </a:rPr>
              <a:t>Unies</a:t>
            </a:r>
            <a:r>
              <a:rPr lang="es-ES_tradnl" sz="1700" b="1" dirty="0" smtClean="0">
                <a:solidFill>
                  <a:schemeClr val="bg1"/>
                </a:solidFill>
                <a:ea typeface="Segoe UI" panose="020B0502040204020203" pitchFamily="34" charset="0"/>
                <a:cs typeface="Segoe UI" panose="020B0502040204020203" pitchFamily="34" charset="0"/>
              </a:rPr>
              <a:t> </a:t>
            </a:r>
            <a:r>
              <a:rPr lang="fr-CH" sz="1700" b="1" dirty="0" smtClean="0">
                <a:solidFill>
                  <a:schemeClr val="bg1"/>
                </a:solidFill>
                <a:ea typeface="Segoe UI" panose="020B0502040204020203" pitchFamily="34" charset="0"/>
                <a:cs typeface="Segoe UI" panose="020B0502040204020203" pitchFamily="34" charset="0"/>
              </a:rPr>
              <a:t>coordonnée</a:t>
            </a:r>
            <a:r>
              <a:rPr lang="es-ES_tradnl" sz="1700" b="1" dirty="0" smtClean="0">
                <a:solidFill>
                  <a:schemeClr val="bg1"/>
                </a:solidFill>
                <a:ea typeface="Segoe UI" panose="020B0502040204020203" pitchFamily="34" charset="0"/>
                <a:cs typeface="Segoe UI" panose="020B0502040204020203" pitchFamily="34" charset="0"/>
              </a:rPr>
              <a:t> </a:t>
            </a:r>
            <a:r>
              <a:rPr lang="es-ES_tradnl" sz="1700" b="1" dirty="0" smtClean="0">
                <a:solidFill>
                  <a:schemeClr val="bg1"/>
                </a:solidFill>
                <a:ea typeface="Segoe UI" panose="020B0502040204020203" pitchFamily="34" charset="0"/>
                <a:cs typeface="Segoe UI" panose="020B0502040204020203" pitchFamily="34" charset="0"/>
              </a:rPr>
              <a:t>par </a:t>
            </a:r>
            <a:r>
              <a:rPr lang="es-ES_tradnl" sz="1700" b="1" dirty="0" err="1" smtClean="0">
                <a:solidFill>
                  <a:schemeClr val="bg1"/>
                </a:solidFill>
                <a:ea typeface="Segoe UI" panose="020B0502040204020203" pitchFamily="34" charset="0"/>
                <a:cs typeface="Segoe UI" panose="020B0502040204020203" pitchFamily="34" charset="0"/>
              </a:rPr>
              <a:t>l'UIT</a:t>
            </a:r>
            <a:r>
              <a:rPr lang="es-ES_tradnl" sz="1700" b="1" dirty="0" smtClean="0">
                <a:solidFill>
                  <a:schemeClr val="bg1"/>
                </a:solidFill>
                <a:ea typeface="Segoe UI" panose="020B0502040204020203" pitchFamily="34" charset="0"/>
                <a:cs typeface="Segoe UI" panose="020B0502040204020203" pitchFamily="34" charset="0"/>
              </a:rPr>
              <a:t> et la CEE-ONU</a:t>
            </a:r>
            <a:r>
              <a:rPr lang="es-ES_tradnl" sz="1700" dirty="0" smtClean="0">
                <a:solidFill>
                  <a:schemeClr val="bg1"/>
                </a:solidFill>
                <a:ea typeface="Segoe UI" panose="020B0502040204020203" pitchFamily="34" charset="0"/>
                <a:cs typeface="Segoe UI" panose="020B0502040204020203" pitchFamily="34" charset="0"/>
              </a:rPr>
              <a:t>, </a:t>
            </a:r>
            <a:r>
              <a:rPr lang="fr-CH" sz="1700" dirty="0" smtClean="0">
                <a:solidFill>
                  <a:schemeClr val="accent1">
                    <a:lumMod val="40000"/>
                    <a:lumOff val="60000"/>
                  </a:schemeClr>
                </a:solidFill>
                <a:ea typeface="Segoe UI" panose="020B0502040204020203" pitchFamily="34" charset="0"/>
                <a:cs typeface="Segoe UI" panose="020B0502040204020203" pitchFamily="34" charset="0"/>
              </a:rPr>
              <a:t>dont l'objectif </a:t>
            </a:r>
            <a:r>
              <a:rPr lang="fr-FR" sz="1700" dirty="0" smtClean="0">
                <a:solidFill>
                  <a:schemeClr val="accent1">
                    <a:lumMod val="40000"/>
                    <a:lumOff val="60000"/>
                  </a:schemeClr>
                </a:solidFill>
                <a:ea typeface="Segoe UI" panose="020B0502040204020203" pitchFamily="34" charset="0"/>
                <a:cs typeface="Segoe UI" panose="020B0502040204020203" pitchFamily="34" charset="0"/>
              </a:rPr>
              <a:t>est </a:t>
            </a:r>
            <a:r>
              <a:rPr lang="fr-FR" sz="1700" dirty="0">
                <a:solidFill>
                  <a:schemeClr val="accent1">
                    <a:lumMod val="40000"/>
                    <a:lumOff val="60000"/>
                  </a:schemeClr>
                </a:solidFill>
                <a:ea typeface="Segoe UI" panose="020B0502040204020203" pitchFamily="34" charset="0"/>
                <a:cs typeface="Segoe UI" panose="020B0502040204020203" pitchFamily="34" charset="0"/>
              </a:rPr>
              <a:t>de promouvoir les politiques publiques qui encouragent </a:t>
            </a:r>
            <a:r>
              <a:rPr lang="fr-FR" sz="1700" dirty="0" smtClean="0">
                <a:solidFill>
                  <a:schemeClr val="accent1">
                    <a:lumMod val="40000"/>
                    <a:lumOff val="60000"/>
                  </a:schemeClr>
                </a:solidFill>
                <a:ea typeface="Segoe UI" panose="020B0502040204020203" pitchFamily="34" charset="0"/>
                <a:cs typeface="Segoe UI" panose="020B0502040204020203" pitchFamily="34" charset="0"/>
              </a:rPr>
              <a:t>l'utilisation </a:t>
            </a:r>
            <a:r>
              <a:rPr lang="fr-FR" sz="1700" dirty="0">
                <a:solidFill>
                  <a:schemeClr val="accent1">
                    <a:lumMod val="40000"/>
                    <a:lumOff val="60000"/>
                  </a:schemeClr>
                </a:solidFill>
                <a:ea typeface="Segoe UI" panose="020B0502040204020203" pitchFamily="34" charset="0"/>
                <a:cs typeface="Segoe UI" panose="020B0502040204020203" pitchFamily="34" charset="0"/>
              </a:rPr>
              <a:t>des </a:t>
            </a:r>
            <a:r>
              <a:rPr lang="fr-FR" sz="1700" dirty="0" smtClean="0">
                <a:solidFill>
                  <a:schemeClr val="accent1">
                    <a:lumMod val="40000"/>
                    <a:lumOff val="60000"/>
                  </a:schemeClr>
                </a:solidFill>
                <a:ea typeface="Segoe UI" panose="020B0502040204020203" pitchFamily="34" charset="0"/>
                <a:cs typeface="Segoe UI" panose="020B0502040204020203" pitchFamily="34" charset="0"/>
              </a:rPr>
              <a:t>TIC pour faciliter </a:t>
            </a:r>
            <a:r>
              <a:rPr lang="fr-FR" sz="1700" dirty="0">
                <a:solidFill>
                  <a:schemeClr val="accent1">
                    <a:lumMod val="40000"/>
                    <a:lumOff val="60000"/>
                  </a:schemeClr>
                </a:solidFill>
                <a:ea typeface="Segoe UI" panose="020B0502040204020203" pitchFamily="34" charset="0"/>
                <a:cs typeface="Segoe UI" panose="020B0502040204020203" pitchFamily="34" charset="0"/>
              </a:rPr>
              <a:t>et simplifier la transition vers des villes intelligentes </a:t>
            </a:r>
            <a:r>
              <a:rPr lang="fr-FR" sz="1700" dirty="0" smtClean="0">
                <a:solidFill>
                  <a:schemeClr val="accent1">
                    <a:lumMod val="40000"/>
                    <a:lumOff val="60000"/>
                  </a:schemeClr>
                </a:solidFill>
                <a:ea typeface="Segoe UI" panose="020B0502040204020203" pitchFamily="34" charset="0"/>
                <a:cs typeface="Segoe UI" panose="020B0502040204020203" pitchFamily="34" charset="0"/>
              </a:rPr>
              <a:t>et </a:t>
            </a:r>
            <a:r>
              <a:rPr lang="fr-FR" sz="1700" dirty="0">
                <a:solidFill>
                  <a:schemeClr val="accent1">
                    <a:lumMod val="40000"/>
                    <a:lumOff val="60000"/>
                  </a:schemeClr>
                </a:solidFill>
                <a:ea typeface="Segoe UI" panose="020B0502040204020203" pitchFamily="34" charset="0"/>
                <a:cs typeface="Segoe UI" panose="020B0502040204020203" pitchFamily="34" charset="0"/>
              </a:rPr>
              <a:t>durables</a:t>
            </a:r>
            <a:r>
              <a:rPr lang="en-GB" sz="1700" dirty="0" smtClean="0">
                <a:solidFill>
                  <a:schemeClr val="accent1">
                    <a:lumMod val="40000"/>
                    <a:lumOff val="60000"/>
                  </a:schemeClr>
                </a:solidFill>
                <a:ea typeface="Segoe UI" panose="020B0502040204020203" pitchFamily="34" charset="0"/>
                <a:cs typeface="Segoe UI" panose="020B0502040204020203" pitchFamily="34" charset="0"/>
              </a:rPr>
              <a:t>.</a:t>
            </a:r>
            <a:endParaRPr lang="es-ES_tradnl" sz="1700" dirty="0">
              <a:solidFill>
                <a:schemeClr val="accent1">
                  <a:lumMod val="40000"/>
                  <a:lumOff val="60000"/>
                </a:schemeClr>
              </a:solidFill>
              <a:ea typeface="Segoe UI" panose="020B0502040204020203" pitchFamily="34" charset="0"/>
              <a:cs typeface="Segoe UI" panose="020B0502040204020203" pitchFamily="34" charset="0"/>
            </a:endParaRPr>
          </a:p>
        </p:txBody>
      </p:sp>
      <p:sp>
        <p:nvSpPr>
          <p:cNvPr id="25" name="TextBox 24"/>
          <p:cNvSpPr txBox="1"/>
          <p:nvPr/>
        </p:nvSpPr>
        <p:spPr>
          <a:xfrm>
            <a:off x="4783290" y="2978926"/>
            <a:ext cx="6520016" cy="1138773"/>
          </a:xfrm>
          <a:prstGeom prst="rect">
            <a:avLst/>
          </a:prstGeom>
          <a:noFill/>
        </p:spPr>
        <p:txBody>
          <a:bodyPr wrap="square" rtlCol="0">
            <a:spAutoFit/>
          </a:bodyPr>
          <a:lstStyle/>
          <a:p>
            <a:pPr algn="ctr"/>
            <a:r>
              <a:rPr lang="fr-CH" sz="1700" dirty="0" smtClean="0">
                <a:solidFill>
                  <a:schemeClr val="bg1"/>
                </a:solidFill>
                <a:latin typeface="+mj-lt"/>
                <a:ea typeface="Segoe UI" panose="020B0502040204020203" pitchFamily="34" charset="0"/>
                <a:cs typeface="Segoe UI" panose="020B0502040204020203" pitchFamily="34" charset="0"/>
              </a:rPr>
              <a:t>L'initiative</a:t>
            </a:r>
            <a:r>
              <a:rPr lang="es-ES_tradnl" sz="1700" dirty="0" smtClean="0">
                <a:solidFill>
                  <a:schemeClr val="bg1"/>
                </a:solidFill>
                <a:latin typeface="+mj-lt"/>
                <a:ea typeface="Segoe UI" panose="020B0502040204020203" pitchFamily="34" charset="0"/>
                <a:cs typeface="Segoe UI" panose="020B0502040204020203" pitchFamily="34" charset="0"/>
              </a:rPr>
              <a:t> </a:t>
            </a:r>
            <a:r>
              <a:rPr lang="es-ES_tradnl" sz="1700" dirty="0" smtClean="0">
                <a:solidFill>
                  <a:schemeClr val="bg1"/>
                </a:solidFill>
                <a:latin typeface="+mj-lt"/>
                <a:ea typeface="Segoe UI" panose="020B0502040204020203" pitchFamily="34" charset="0"/>
                <a:cs typeface="Segoe UI" panose="020B0502040204020203" pitchFamily="34" charset="0"/>
              </a:rPr>
              <a:t>U4SSC, </a:t>
            </a:r>
            <a:r>
              <a:rPr lang="en-US" sz="1700" dirty="0" err="1" smtClean="0">
                <a:solidFill>
                  <a:schemeClr val="bg1"/>
                </a:solidFill>
                <a:latin typeface="+mj-lt"/>
                <a:ea typeface="Segoe UI" panose="020B0502040204020203" pitchFamily="34" charset="0"/>
                <a:cs typeface="Segoe UI" panose="020B0502040204020203" pitchFamily="34" charset="0"/>
              </a:rPr>
              <a:t>coordonnée</a:t>
            </a:r>
            <a:r>
              <a:rPr lang="en-US" sz="1700" dirty="0" smtClean="0">
                <a:solidFill>
                  <a:schemeClr val="bg1"/>
                </a:solidFill>
                <a:latin typeface="+mj-lt"/>
                <a:ea typeface="Segoe UI" panose="020B0502040204020203" pitchFamily="34" charset="0"/>
                <a:cs typeface="Segoe UI" panose="020B0502040204020203" pitchFamily="34" charset="0"/>
              </a:rPr>
              <a:t> par </a:t>
            </a:r>
            <a:r>
              <a:rPr lang="en-US" sz="1700" b="1" dirty="0" err="1" smtClean="0">
                <a:solidFill>
                  <a:schemeClr val="bg1"/>
                </a:solidFill>
                <a:latin typeface="+mj-lt"/>
                <a:ea typeface="Segoe UI" panose="020B0502040204020203" pitchFamily="34" charset="0"/>
                <a:cs typeface="Segoe UI" panose="020B0502040204020203" pitchFamily="34" charset="0"/>
              </a:rPr>
              <a:t>l'UIT</a:t>
            </a:r>
            <a:r>
              <a:rPr lang="en-US" sz="1700" b="1" dirty="0" smtClean="0">
                <a:solidFill>
                  <a:schemeClr val="bg1"/>
                </a:solidFill>
                <a:latin typeface="+mj-lt"/>
                <a:ea typeface="Segoe UI" panose="020B0502040204020203" pitchFamily="34" charset="0"/>
                <a:cs typeface="Segoe UI" panose="020B0502040204020203" pitchFamily="34" charset="0"/>
              </a:rPr>
              <a:t> et la CEE-ONU</a:t>
            </a:r>
            <a:r>
              <a:rPr lang="en-US" sz="1700" dirty="0" smtClean="0">
                <a:solidFill>
                  <a:schemeClr val="bg1"/>
                </a:solidFill>
                <a:latin typeface="+mj-lt"/>
                <a:ea typeface="Segoe UI" panose="020B0502040204020203" pitchFamily="34" charset="0"/>
                <a:cs typeface="Segoe UI" panose="020B0502040204020203" pitchFamily="34" charset="0"/>
              </a:rPr>
              <a:t>, </a:t>
            </a:r>
            <a:r>
              <a:rPr lang="fr-CH" sz="1700" dirty="0" smtClean="0">
                <a:solidFill>
                  <a:schemeClr val="bg1"/>
                </a:solidFill>
                <a:latin typeface="+mj-lt"/>
                <a:ea typeface="Segoe UI" panose="020B0502040204020203" pitchFamily="34" charset="0"/>
                <a:cs typeface="Segoe UI" panose="020B0502040204020203" pitchFamily="34" charset="0"/>
              </a:rPr>
              <a:t>contribue</a:t>
            </a:r>
            <a:r>
              <a:rPr lang="en-US" sz="1700" dirty="0" smtClean="0">
                <a:solidFill>
                  <a:schemeClr val="bg1"/>
                </a:solidFill>
                <a:latin typeface="+mj-lt"/>
                <a:ea typeface="Segoe UI" panose="020B0502040204020203" pitchFamily="34" charset="0"/>
                <a:cs typeface="Segoe UI" panose="020B0502040204020203" pitchFamily="34" charset="0"/>
              </a:rPr>
              <a:t> </a:t>
            </a:r>
            <a:r>
              <a:rPr lang="en-US" sz="1700" dirty="0" smtClean="0">
                <a:solidFill>
                  <a:schemeClr val="bg1"/>
                </a:solidFill>
                <a:latin typeface="+mj-lt"/>
                <a:ea typeface="Segoe UI" panose="020B0502040204020203" pitchFamily="34" charset="0"/>
                <a:cs typeface="Segoe UI" panose="020B0502040204020203" pitchFamily="34" charset="0"/>
              </a:rPr>
              <a:t>à la </a:t>
            </a:r>
            <a:r>
              <a:rPr lang="fr-CH" sz="1700" dirty="0" smtClean="0">
                <a:solidFill>
                  <a:schemeClr val="bg1"/>
                </a:solidFill>
                <a:latin typeface="+mj-lt"/>
                <a:ea typeface="Segoe UI" panose="020B0502040204020203" pitchFamily="34" charset="0"/>
                <a:cs typeface="Segoe UI" panose="020B0502040204020203" pitchFamily="34" charset="0"/>
              </a:rPr>
              <a:t>réalisation</a:t>
            </a:r>
            <a:r>
              <a:rPr lang="en-US" sz="1700" dirty="0" smtClean="0">
                <a:solidFill>
                  <a:schemeClr val="bg1"/>
                </a:solidFill>
                <a:latin typeface="+mj-lt"/>
                <a:ea typeface="Segoe UI" panose="020B0502040204020203" pitchFamily="34" charset="0"/>
                <a:cs typeface="Segoe UI" panose="020B0502040204020203" pitchFamily="34" charset="0"/>
              </a:rPr>
              <a:t> </a:t>
            </a:r>
            <a:r>
              <a:rPr lang="en-US" sz="1700" dirty="0" smtClean="0">
                <a:solidFill>
                  <a:schemeClr val="bg1"/>
                </a:solidFill>
                <a:latin typeface="+mj-lt"/>
                <a:ea typeface="Segoe UI" panose="020B0502040204020203" pitchFamily="34" charset="0"/>
                <a:cs typeface="Segoe UI" panose="020B0502040204020203" pitchFamily="34" charset="0"/>
              </a:rPr>
              <a:t>de l‘</a:t>
            </a:r>
            <a:r>
              <a:rPr lang="en-GB" sz="1700" b="1" dirty="0" err="1" smtClean="0">
                <a:solidFill>
                  <a:schemeClr val="bg1"/>
                </a:solidFill>
                <a:latin typeface="+mj-lt"/>
              </a:rPr>
              <a:t>Objectif</a:t>
            </a:r>
            <a:r>
              <a:rPr lang="en-GB" sz="1700" b="1" dirty="0" smtClean="0">
                <a:solidFill>
                  <a:schemeClr val="bg1"/>
                </a:solidFill>
                <a:latin typeface="+mj-lt"/>
              </a:rPr>
              <a:t> de </a:t>
            </a:r>
            <a:r>
              <a:rPr lang="fr-CH" sz="1700" b="1" dirty="0" smtClean="0">
                <a:solidFill>
                  <a:schemeClr val="bg1"/>
                </a:solidFill>
                <a:latin typeface="+mj-lt"/>
              </a:rPr>
              <a:t>développement</a:t>
            </a:r>
            <a:r>
              <a:rPr lang="en-GB" sz="1700" b="1" dirty="0" smtClean="0">
                <a:solidFill>
                  <a:schemeClr val="bg1"/>
                </a:solidFill>
                <a:latin typeface="+mj-lt"/>
              </a:rPr>
              <a:t> </a:t>
            </a:r>
            <a:r>
              <a:rPr lang="en-GB" sz="1700" b="1" dirty="0" smtClean="0">
                <a:solidFill>
                  <a:schemeClr val="bg1"/>
                </a:solidFill>
                <a:latin typeface="+mj-lt"/>
              </a:rPr>
              <a:t>durable 11</a:t>
            </a:r>
            <a:r>
              <a:rPr lang="en-GB" sz="1700" b="1" dirty="0">
                <a:solidFill>
                  <a:schemeClr val="bg1"/>
                </a:solidFill>
                <a:latin typeface="+mj-lt"/>
              </a:rPr>
              <a:t>: </a:t>
            </a:r>
            <a:r>
              <a:rPr lang="en-GB" sz="1700" b="1" dirty="0" smtClean="0">
                <a:solidFill>
                  <a:schemeClr val="bg1"/>
                </a:solidFill>
                <a:latin typeface="+mj-lt"/>
              </a:rPr>
              <a:t>"</a:t>
            </a:r>
            <a:r>
              <a:rPr lang="fr-FR" sz="1700" b="1" dirty="0">
                <a:solidFill>
                  <a:schemeClr val="bg1"/>
                </a:solidFill>
                <a:latin typeface="+mj-lt"/>
              </a:rPr>
              <a:t>Faire en sorte que les villes et les établissements humains soient ouverts à tous, sûrs, résilients et </a:t>
            </a:r>
            <a:r>
              <a:rPr lang="fr-FR" sz="1700" b="1" dirty="0" smtClean="0">
                <a:solidFill>
                  <a:schemeClr val="bg1"/>
                </a:solidFill>
                <a:latin typeface="+mj-lt"/>
              </a:rPr>
              <a:t>durables</a:t>
            </a:r>
            <a:r>
              <a:rPr lang="en-GB" sz="1700" b="1" dirty="0" smtClean="0">
                <a:solidFill>
                  <a:schemeClr val="bg1"/>
                </a:solidFill>
                <a:latin typeface="+mj-lt"/>
              </a:rPr>
              <a:t>".</a:t>
            </a:r>
            <a:endParaRPr lang="es-ES_tradnl" sz="1700" dirty="0">
              <a:solidFill>
                <a:schemeClr val="bg1"/>
              </a:solidFill>
              <a:latin typeface="+mj-lt"/>
              <a:ea typeface="Segoe UI" panose="020B0502040204020203" pitchFamily="34" charset="0"/>
              <a:cs typeface="Segoe UI" panose="020B0502040204020203" pitchFamily="34" charset="0"/>
            </a:endParaRPr>
          </a:p>
        </p:txBody>
      </p:sp>
      <p:sp>
        <p:nvSpPr>
          <p:cNvPr id="27" name="TextBox 26"/>
          <p:cNvSpPr txBox="1"/>
          <p:nvPr/>
        </p:nvSpPr>
        <p:spPr>
          <a:xfrm>
            <a:off x="89355" y="4551946"/>
            <a:ext cx="2056868" cy="307777"/>
          </a:xfrm>
          <a:prstGeom prst="rect">
            <a:avLst/>
          </a:prstGeom>
          <a:noFill/>
        </p:spPr>
        <p:txBody>
          <a:bodyPr wrap="square" rtlCol="0">
            <a:spAutoFit/>
          </a:bodyPr>
          <a:lstStyle/>
          <a:p>
            <a:r>
              <a:rPr lang="es-ES_tradnl" sz="1400" b="1" dirty="0" err="1" smtClean="0">
                <a:latin typeface="Segoe UI" panose="020B0502040204020203" pitchFamily="34" charset="0"/>
                <a:ea typeface="Segoe UI" panose="020B0502040204020203" pitchFamily="34" charset="0"/>
                <a:cs typeface="Segoe UI" panose="020B0502040204020203" pitchFamily="34" charset="0"/>
              </a:rPr>
              <a:t>Soutiens</a:t>
            </a:r>
            <a:r>
              <a:rPr lang="es-ES_tradnl" sz="1400" b="1" dirty="0" smtClean="0">
                <a:latin typeface="Segoe UI" panose="020B0502040204020203" pitchFamily="34" charset="0"/>
                <a:ea typeface="Segoe UI" panose="020B0502040204020203" pitchFamily="34" charset="0"/>
                <a:cs typeface="Segoe UI" panose="020B0502040204020203" pitchFamily="34" charset="0"/>
              </a:rPr>
              <a:t>:</a:t>
            </a:r>
            <a:endParaRPr lang="es-ES_tradnl" sz="1400" b="1" dirty="0">
              <a:latin typeface="Segoe UI" panose="020B0502040204020203" pitchFamily="34" charset="0"/>
              <a:ea typeface="Segoe UI" panose="020B0502040204020203" pitchFamily="34" charset="0"/>
              <a:cs typeface="Segoe UI" panose="020B0502040204020203" pitchFamily="34" charset="0"/>
            </a:endParaRPr>
          </a:p>
        </p:txBody>
      </p:sp>
    </p:spTree>
    <p:extLst>
      <p:ext uri="{BB962C8B-B14F-4D97-AF65-F5344CB8AC3E}">
        <p14:creationId xmlns:p14="http://schemas.microsoft.com/office/powerpoint/2010/main" val="412556419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ounded Rectangle 6"/>
          <p:cNvSpPr/>
          <p:nvPr/>
        </p:nvSpPr>
        <p:spPr>
          <a:xfrm>
            <a:off x="861237" y="1987942"/>
            <a:ext cx="2951343" cy="2871838"/>
          </a:xfrm>
          <a:prstGeom prst="round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s-ES_tradnl"/>
          </a:p>
        </p:txBody>
      </p:sp>
      <p:sp>
        <p:nvSpPr>
          <p:cNvPr id="2" name="Title 1"/>
          <p:cNvSpPr>
            <a:spLocks noGrp="1"/>
          </p:cNvSpPr>
          <p:nvPr>
            <p:ph type="title"/>
          </p:nvPr>
        </p:nvSpPr>
        <p:spPr>
          <a:xfrm>
            <a:off x="0" y="0"/>
            <a:ext cx="12192000" cy="1143000"/>
          </a:xfrm>
          <a:solidFill>
            <a:schemeClr val="bg1"/>
          </a:solidFill>
        </p:spPr>
        <p:txBody>
          <a:bodyPr/>
          <a:lstStyle/>
          <a:p>
            <a:r>
              <a:rPr lang="es-ES_tradnl" dirty="0" err="1" smtClean="0">
                <a:solidFill>
                  <a:schemeClr val="accent1"/>
                </a:solidFill>
                <a:latin typeface="Segoe UI" panose="020B0502040204020203" pitchFamily="34" charset="0"/>
                <a:ea typeface="Segoe UI" panose="020B0502040204020203" pitchFamily="34" charset="0"/>
                <a:cs typeface="Segoe UI" panose="020B0502040204020203" pitchFamily="34" charset="0"/>
              </a:rPr>
              <a:t>Initiative</a:t>
            </a:r>
            <a:r>
              <a:rPr lang="es-ES_tradnl" dirty="0" smtClean="0">
                <a:solidFill>
                  <a:schemeClr val="accent1"/>
                </a:solidFill>
                <a:latin typeface="Segoe UI" panose="020B0502040204020203" pitchFamily="34" charset="0"/>
                <a:ea typeface="Segoe UI" panose="020B0502040204020203" pitchFamily="34" charset="0"/>
                <a:cs typeface="Segoe UI" panose="020B0502040204020203" pitchFamily="34" charset="0"/>
              </a:rPr>
              <a:t> U4SSC – </a:t>
            </a:r>
            <a:r>
              <a:rPr lang="es-ES_tradnl" dirty="0" err="1" smtClean="0">
                <a:solidFill>
                  <a:schemeClr val="accent1"/>
                </a:solidFill>
                <a:latin typeface="Segoe UI" panose="020B0502040204020203" pitchFamily="34" charset="0"/>
                <a:ea typeface="Segoe UI" panose="020B0502040204020203" pitchFamily="34" charset="0"/>
                <a:cs typeface="Segoe UI" panose="020B0502040204020203" pitchFamily="34" charset="0"/>
              </a:rPr>
              <a:t>Travaux</a:t>
            </a:r>
            <a:r>
              <a:rPr lang="es-ES_tradnl" dirty="0" smtClean="0">
                <a:solidFill>
                  <a:schemeClr val="accent1"/>
                </a:solidFill>
                <a:latin typeface="Segoe UI" panose="020B0502040204020203" pitchFamily="34" charset="0"/>
                <a:ea typeface="Segoe UI" panose="020B0502040204020203" pitchFamily="34" charset="0"/>
                <a:cs typeface="Segoe UI" panose="020B0502040204020203" pitchFamily="34" charset="0"/>
              </a:rPr>
              <a:t> </a:t>
            </a:r>
            <a:r>
              <a:rPr lang="es-ES_tradnl" dirty="0" err="1" smtClean="0">
                <a:solidFill>
                  <a:schemeClr val="accent1"/>
                </a:solidFill>
                <a:latin typeface="Segoe UI" panose="020B0502040204020203" pitchFamily="34" charset="0"/>
                <a:ea typeface="Segoe UI" panose="020B0502040204020203" pitchFamily="34" charset="0"/>
                <a:cs typeface="Segoe UI" panose="020B0502040204020203" pitchFamily="34" charset="0"/>
              </a:rPr>
              <a:t>actuels</a:t>
            </a:r>
            <a:endParaRPr lang="es-ES_tradnl" dirty="0">
              <a:solidFill>
                <a:schemeClr val="accent1"/>
              </a:solidFill>
              <a:latin typeface="Segoe UI" panose="020B0502040204020203" pitchFamily="34" charset="0"/>
              <a:ea typeface="Segoe UI" panose="020B0502040204020203" pitchFamily="34" charset="0"/>
              <a:cs typeface="Segoe UI" panose="020B0502040204020203" pitchFamily="34" charset="0"/>
            </a:endParaRPr>
          </a:p>
        </p:txBody>
      </p:sp>
      <p:pic>
        <p:nvPicPr>
          <p:cNvPr id="22" name="Picture 21"/>
          <p:cNvPicPr>
            <a:picLocks noChangeAspect="1"/>
          </p:cNvPicPr>
          <p:nvPr/>
        </p:nvPicPr>
        <p:blipFill rotWithShape="1">
          <a:blip r:embed="rId3">
            <a:extLst>
              <a:ext uri="{28A0092B-C50C-407E-A947-70E740481C1C}">
                <a14:useLocalDpi xmlns:a14="http://schemas.microsoft.com/office/drawing/2010/main" val="0"/>
              </a:ext>
            </a:extLst>
          </a:blip>
          <a:srcRect l="12042" t="13495" r="13072" b="11618"/>
          <a:stretch/>
        </p:blipFill>
        <p:spPr>
          <a:xfrm>
            <a:off x="965466" y="2065549"/>
            <a:ext cx="2716624" cy="2716625"/>
          </a:xfrm>
          <a:prstGeom prst="rect">
            <a:avLst/>
          </a:prstGeom>
        </p:spPr>
      </p:pic>
      <p:sp>
        <p:nvSpPr>
          <p:cNvPr id="23" name="Rounded Rectangle 22"/>
          <p:cNvSpPr/>
          <p:nvPr/>
        </p:nvSpPr>
        <p:spPr>
          <a:xfrm>
            <a:off x="4525742" y="1916084"/>
            <a:ext cx="6852350" cy="3176615"/>
          </a:xfrm>
          <a:prstGeom prst="roundRect">
            <a:avLst/>
          </a:prstGeom>
          <a:solidFill>
            <a:schemeClr val="accent1">
              <a:alpha val="6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s-ES_tradnl"/>
          </a:p>
        </p:txBody>
      </p:sp>
      <p:sp>
        <p:nvSpPr>
          <p:cNvPr id="24" name="TextBox 23"/>
          <p:cNvSpPr txBox="1"/>
          <p:nvPr/>
        </p:nvSpPr>
        <p:spPr>
          <a:xfrm>
            <a:off x="4902200" y="2013220"/>
            <a:ext cx="6099434" cy="2636619"/>
          </a:xfrm>
          <a:prstGeom prst="rect">
            <a:avLst/>
          </a:prstGeom>
          <a:noFill/>
        </p:spPr>
        <p:txBody>
          <a:bodyPr wrap="square" rtlCol="0">
            <a:spAutoFit/>
          </a:bodyPr>
          <a:lstStyle/>
          <a:p>
            <a:pPr algn="ctr"/>
            <a:r>
              <a:rPr lang="fr-CH" b="1" dirty="0" smtClean="0">
                <a:solidFill>
                  <a:schemeClr val="bg1"/>
                </a:solidFill>
                <a:latin typeface="Segoe UI" panose="020B0502040204020203" pitchFamily="34" charset="0"/>
                <a:ea typeface="Segoe UI" panose="020B0502040204020203" pitchFamily="34" charset="0"/>
                <a:cs typeface="Segoe UI" panose="020B0502040204020203" pitchFamily="34" charset="0"/>
              </a:rPr>
              <a:t>Les sujets actuellement à l'étude dans le cadre de l'initiative U4SSC sont les suivants: </a:t>
            </a:r>
          </a:p>
          <a:p>
            <a:pPr marL="285750" indent="-285750">
              <a:spcBef>
                <a:spcPts val="800"/>
              </a:spcBef>
              <a:buFont typeface="Wingdings" panose="05000000000000000000" pitchFamily="2" charset="2"/>
              <a:buChar char="§"/>
            </a:pPr>
            <a:r>
              <a:rPr lang="fr-CH" sz="1600" dirty="0" smtClean="0">
                <a:solidFill>
                  <a:schemeClr val="accent1">
                    <a:lumMod val="40000"/>
                    <a:lumOff val="60000"/>
                  </a:schemeClr>
                </a:solidFill>
                <a:latin typeface="Segoe UI" panose="020B0502040204020203" pitchFamily="34" charset="0"/>
                <a:ea typeface="Segoe UI" panose="020B0502040204020203" pitchFamily="34" charset="0"/>
                <a:cs typeface="Segoe UI" panose="020B0502040204020203" pitchFamily="34" charset="0"/>
              </a:rPr>
              <a:t>Lignes directrices sur les outils et mécanismes de financement des projets liés aux villes intelligentes et durables</a:t>
            </a:r>
          </a:p>
          <a:p>
            <a:pPr marL="285750" indent="-285750">
              <a:spcBef>
                <a:spcPts val="800"/>
              </a:spcBef>
              <a:buFont typeface="Wingdings" panose="05000000000000000000" pitchFamily="2" charset="2"/>
              <a:buChar char="§"/>
            </a:pPr>
            <a:r>
              <a:rPr lang="fr-CH" sz="1600" dirty="0" smtClean="0">
                <a:solidFill>
                  <a:schemeClr val="accent1">
                    <a:lumMod val="40000"/>
                    <a:lumOff val="60000"/>
                  </a:schemeClr>
                </a:solidFill>
                <a:latin typeface="Segoe UI" panose="020B0502040204020203" pitchFamily="34" charset="0"/>
                <a:ea typeface="Segoe UI" panose="020B0502040204020203" pitchFamily="34" charset="0"/>
                <a:cs typeface="Segoe UI" panose="020B0502040204020203" pitchFamily="34" charset="0"/>
              </a:rPr>
              <a:t>Lignes directrices sur les stratégies pour les villes circulaires</a:t>
            </a:r>
          </a:p>
          <a:p>
            <a:pPr marL="285750" indent="-285750">
              <a:spcBef>
                <a:spcPts val="800"/>
              </a:spcBef>
              <a:buFont typeface="Wingdings" panose="05000000000000000000" pitchFamily="2" charset="2"/>
              <a:buChar char="§"/>
            </a:pPr>
            <a:r>
              <a:rPr lang="fr-CH" sz="1600" dirty="0" smtClean="0">
                <a:solidFill>
                  <a:schemeClr val="accent1">
                    <a:lumMod val="40000"/>
                    <a:lumOff val="60000"/>
                  </a:schemeClr>
                </a:solidFill>
                <a:latin typeface="Segoe UI" panose="020B0502040204020203" pitchFamily="34" charset="0"/>
                <a:ea typeface="Segoe UI" panose="020B0502040204020203" pitchFamily="34" charset="0"/>
                <a:cs typeface="Segoe UI" panose="020B0502040204020203" pitchFamily="34" charset="0"/>
              </a:rPr>
              <a:t>Cadre d'applications scientifiques pour les villes</a:t>
            </a:r>
          </a:p>
          <a:p>
            <a:pPr marL="285750" indent="-285750">
              <a:spcBef>
                <a:spcPts val="800"/>
              </a:spcBef>
              <a:buFont typeface="Wingdings" panose="05000000000000000000" pitchFamily="2" charset="2"/>
              <a:buChar char="§"/>
            </a:pPr>
            <a:r>
              <a:rPr lang="fr-CH" sz="1600" dirty="0" smtClean="0">
                <a:solidFill>
                  <a:schemeClr val="accent1">
                    <a:lumMod val="40000"/>
                    <a:lumOff val="60000"/>
                  </a:schemeClr>
                </a:solidFill>
                <a:latin typeface="Segoe UI" panose="020B0502040204020203" pitchFamily="34" charset="0"/>
                <a:ea typeface="Segoe UI" panose="020B0502040204020203" pitchFamily="34" charset="0"/>
                <a:cs typeface="Segoe UI" panose="020B0502040204020203" pitchFamily="34" charset="0"/>
              </a:rPr>
              <a:t>Principes directeurs pour l'intelligence artificielle dans les villes</a:t>
            </a:r>
          </a:p>
          <a:p>
            <a:pPr marL="285750" indent="-285750">
              <a:spcBef>
                <a:spcPts val="800"/>
              </a:spcBef>
              <a:buFont typeface="Wingdings" panose="05000000000000000000" pitchFamily="2" charset="2"/>
              <a:buChar char="§"/>
            </a:pPr>
            <a:r>
              <a:rPr lang="fr-CH" sz="1600" dirty="0" smtClean="0">
                <a:solidFill>
                  <a:schemeClr val="accent1">
                    <a:lumMod val="40000"/>
                    <a:lumOff val="60000"/>
                  </a:schemeClr>
                </a:solidFill>
                <a:latin typeface="Segoe UI" panose="020B0502040204020203" pitchFamily="34" charset="0"/>
                <a:ea typeface="Segoe UI" panose="020B0502040204020203" pitchFamily="34" charset="0"/>
                <a:cs typeface="Segoe UI" panose="020B0502040204020203" pitchFamily="34" charset="0"/>
              </a:rPr>
              <a:t>Chaîne de blocs pour les villes</a:t>
            </a:r>
            <a:endParaRPr lang="fr-CH" sz="1600" dirty="0" smtClean="0">
              <a:solidFill>
                <a:schemeClr val="accent1">
                  <a:lumMod val="40000"/>
                  <a:lumOff val="60000"/>
                </a:schemeClr>
              </a:solidFill>
              <a:latin typeface="Segoe UI" panose="020B0502040204020203" pitchFamily="34" charset="0"/>
              <a:ea typeface="Segoe UI" panose="020B0502040204020203" pitchFamily="34" charset="0"/>
              <a:cs typeface="Segoe UI" panose="020B0502040204020203" pitchFamily="34" charset="0"/>
            </a:endParaRPr>
          </a:p>
        </p:txBody>
      </p:sp>
      <p:sp>
        <p:nvSpPr>
          <p:cNvPr id="4" name="TextBox 3"/>
          <p:cNvSpPr txBox="1"/>
          <p:nvPr/>
        </p:nvSpPr>
        <p:spPr>
          <a:xfrm>
            <a:off x="1476634" y="5703106"/>
            <a:ext cx="8991600" cy="1077218"/>
          </a:xfrm>
          <a:prstGeom prst="rect">
            <a:avLst/>
          </a:prstGeom>
          <a:noFill/>
        </p:spPr>
        <p:txBody>
          <a:bodyPr wrap="square" rtlCol="0">
            <a:spAutoFit/>
          </a:bodyPr>
          <a:lstStyle/>
          <a:p>
            <a:pPr algn="ctr"/>
            <a:r>
              <a:rPr lang="fr-CH" sz="3200" dirty="0" smtClean="0">
                <a:solidFill>
                  <a:schemeClr val="bg1"/>
                </a:solidFill>
                <a:latin typeface="Segoe UI" panose="020B0502040204020203" pitchFamily="34" charset="0"/>
                <a:ea typeface="Segoe UI" panose="020B0502040204020203" pitchFamily="34" charset="0"/>
                <a:cs typeface="Segoe UI" panose="020B0502040204020203" pitchFamily="34" charset="0"/>
              </a:rPr>
              <a:t>Rejoignez maintenant l'initiative U4SSC et participez aux discussions en ligne</a:t>
            </a:r>
            <a:endParaRPr lang="fr-CH" sz="3200" dirty="0">
              <a:solidFill>
                <a:schemeClr val="bg1"/>
              </a:solidFill>
              <a:latin typeface="Segoe UI" panose="020B0502040204020203" pitchFamily="34" charset="0"/>
              <a:ea typeface="Segoe UI" panose="020B0502040204020203" pitchFamily="34" charset="0"/>
              <a:cs typeface="Segoe UI" panose="020B0502040204020203" pitchFamily="34" charset="0"/>
            </a:endParaRPr>
          </a:p>
        </p:txBody>
      </p:sp>
    </p:spTree>
    <p:extLst>
      <p:ext uri="{BB962C8B-B14F-4D97-AF65-F5344CB8AC3E}">
        <p14:creationId xmlns:p14="http://schemas.microsoft.com/office/powerpoint/2010/main" val="172903790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2192000" cy="1143000"/>
          </a:xfrm>
          <a:solidFill>
            <a:schemeClr val="bg1"/>
          </a:solidFill>
        </p:spPr>
        <p:txBody>
          <a:bodyPr/>
          <a:lstStyle/>
          <a:p>
            <a:r>
              <a:rPr lang="es-ES_tradnl" dirty="0" err="1" smtClean="0">
                <a:solidFill>
                  <a:schemeClr val="accent1"/>
                </a:solidFill>
                <a:latin typeface="Segoe UI" panose="020B0502040204020203" pitchFamily="34" charset="0"/>
                <a:ea typeface="Segoe UI" panose="020B0502040204020203" pitchFamily="34" charset="0"/>
                <a:cs typeface="Segoe UI" panose="020B0502040204020203" pitchFamily="34" charset="0"/>
              </a:rPr>
              <a:t>Initiative</a:t>
            </a:r>
            <a:r>
              <a:rPr lang="es-ES_tradnl" dirty="0" smtClean="0">
                <a:solidFill>
                  <a:schemeClr val="accent1"/>
                </a:solidFill>
                <a:latin typeface="Segoe UI" panose="020B0502040204020203" pitchFamily="34" charset="0"/>
                <a:ea typeface="Segoe UI" panose="020B0502040204020203" pitchFamily="34" charset="0"/>
                <a:cs typeface="Segoe UI" panose="020B0502040204020203" pitchFamily="34" charset="0"/>
              </a:rPr>
              <a:t> U4SSC </a:t>
            </a:r>
            <a:r>
              <a:rPr lang="es-ES_tradnl" dirty="0">
                <a:solidFill>
                  <a:schemeClr val="accent1"/>
                </a:solidFill>
                <a:latin typeface="Segoe UI" panose="020B0502040204020203" pitchFamily="34" charset="0"/>
                <a:ea typeface="Segoe UI" panose="020B0502040204020203" pitchFamily="34" charset="0"/>
                <a:cs typeface="Segoe UI" panose="020B0502040204020203" pitchFamily="34" charset="0"/>
              </a:rPr>
              <a:t>– </a:t>
            </a:r>
            <a:r>
              <a:rPr lang="es-ES_tradnl" dirty="0" err="1" smtClean="0">
                <a:solidFill>
                  <a:schemeClr val="accent1"/>
                </a:solidFill>
                <a:latin typeface="Segoe UI" panose="020B0502040204020203" pitchFamily="34" charset="0"/>
                <a:ea typeface="Segoe UI" panose="020B0502040204020203" pitchFamily="34" charset="0"/>
                <a:cs typeface="Segoe UI" panose="020B0502040204020203" pitchFamily="34" charset="0"/>
              </a:rPr>
              <a:t>Publications</a:t>
            </a:r>
            <a:endParaRPr lang="es-ES_tradnl" dirty="0">
              <a:solidFill>
                <a:schemeClr val="accent1"/>
              </a:solidFill>
              <a:latin typeface="Segoe UI" panose="020B0502040204020203" pitchFamily="34" charset="0"/>
              <a:ea typeface="Segoe UI" panose="020B0502040204020203" pitchFamily="34" charset="0"/>
              <a:cs typeface="Segoe UI" panose="020B0502040204020203" pitchFamily="34" charset="0"/>
            </a:endParaRPr>
          </a:p>
        </p:txBody>
      </p:sp>
      <p:sp>
        <p:nvSpPr>
          <p:cNvPr id="4" name="TextBox 3"/>
          <p:cNvSpPr txBox="1"/>
          <p:nvPr/>
        </p:nvSpPr>
        <p:spPr>
          <a:xfrm>
            <a:off x="1476634" y="5718231"/>
            <a:ext cx="8991600" cy="1015663"/>
          </a:xfrm>
          <a:prstGeom prst="rect">
            <a:avLst/>
          </a:prstGeom>
          <a:noFill/>
        </p:spPr>
        <p:txBody>
          <a:bodyPr wrap="square" rtlCol="0">
            <a:spAutoFit/>
          </a:bodyPr>
          <a:lstStyle/>
          <a:p>
            <a:pPr algn="ctr"/>
            <a:r>
              <a:rPr lang="fr-CH" sz="3200" dirty="0" smtClean="0">
                <a:solidFill>
                  <a:schemeClr val="bg1"/>
                </a:solidFill>
                <a:latin typeface="Segoe UI" panose="020B0502040204020203" pitchFamily="34" charset="0"/>
                <a:ea typeface="Segoe UI" panose="020B0502040204020203" pitchFamily="34" charset="0"/>
                <a:cs typeface="Segoe UI" panose="020B0502040204020203" pitchFamily="34" charset="0"/>
              </a:rPr>
              <a:t>Accessibles gratuitement depuis la page web </a:t>
            </a:r>
            <a:r>
              <a:rPr lang="es-ES_tradnl" sz="3200" dirty="0" smtClean="0">
                <a:solidFill>
                  <a:schemeClr val="bg1"/>
                </a:solidFill>
                <a:latin typeface="Segoe UI" panose="020B0502040204020203" pitchFamily="34" charset="0"/>
                <a:ea typeface="Segoe UI" panose="020B0502040204020203" pitchFamily="34" charset="0"/>
                <a:cs typeface="Segoe UI" panose="020B0502040204020203" pitchFamily="34" charset="0"/>
              </a:rPr>
              <a:t>: </a:t>
            </a:r>
            <a:r>
              <a:rPr lang="es-ES_tradnl" sz="2800" dirty="0" smtClean="0">
                <a:solidFill>
                  <a:srgbClr val="4F81BD"/>
                </a:solidFill>
                <a:latin typeface="Segoe UI" panose="020B0502040204020203" pitchFamily="34" charset="0"/>
                <a:ea typeface="Segoe UI" panose="020B0502040204020203" pitchFamily="34" charset="0"/>
                <a:cs typeface="Segoe UI" panose="020B0502040204020203" pitchFamily="34" charset="0"/>
                <a:hlinkClick r:id="rId3"/>
              </a:rPr>
              <a:t>http://itu.int/go/U4SSC</a:t>
            </a:r>
            <a:r>
              <a:rPr lang="es-ES_tradnl" sz="2800" dirty="0" smtClean="0">
                <a:solidFill>
                  <a:srgbClr val="4F81BD"/>
                </a:solidFill>
                <a:latin typeface="Segoe UI" panose="020B0502040204020203" pitchFamily="34" charset="0"/>
                <a:ea typeface="Segoe UI" panose="020B0502040204020203" pitchFamily="34" charset="0"/>
                <a:cs typeface="Segoe UI" panose="020B0502040204020203" pitchFamily="34" charset="0"/>
              </a:rPr>
              <a:t> </a:t>
            </a:r>
            <a:endParaRPr lang="es-ES_tradnl" sz="2800" dirty="0">
              <a:solidFill>
                <a:srgbClr val="4F81BD"/>
              </a:solidFill>
              <a:latin typeface="Segoe UI" panose="020B0502040204020203" pitchFamily="34" charset="0"/>
              <a:ea typeface="Segoe UI" panose="020B0502040204020203" pitchFamily="34" charset="0"/>
              <a:cs typeface="Segoe UI" panose="020B0502040204020203" pitchFamily="34" charset="0"/>
            </a:endParaRPr>
          </a:p>
        </p:txBody>
      </p:sp>
      <p:pic>
        <p:nvPicPr>
          <p:cNvPr id="3" name="Picture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172094" y="1600200"/>
            <a:ext cx="2676006" cy="3773754"/>
          </a:xfrm>
          <a:prstGeom prst="rect">
            <a:avLst/>
          </a:prstGeom>
        </p:spPr>
      </p:pic>
      <p:pic>
        <p:nvPicPr>
          <p:cNvPr id="5" name="Picture 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835458" y="1600200"/>
            <a:ext cx="2699409" cy="3810000"/>
          </a:xfrm>
          <a:prstGeom prst="rect">
            <a:avLst/>
          </a:prstGeom>
        </p:spPr>
      </p:pic>
      <p:pic>
        <p:nvPicPr>
          <p:cNvPr id="6" name="Picture 5"/>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8331200" y="1602522"/>
            <a:ext cx="2657589" cy="3771432"/>
          </a:xfrm>
          <a:prstGeom prst="rect">
            <a:avLst/>
          </a:prstGeom>
        </p:spPr>
      </p:pic>
    </p:spTree>
    <p:extLst>
      <p:ext uri="{BB962C8B-B14F-4D97-AF65-F5344CB8AC3E}">
        <p14:creationId xmlns:p14="http://schemas.microsoft.com/office/powerpoint/2010/main" val="203923144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ounded Rectangle 8"/>
          <p:cNvSpPr/>
          <p:nvPr/>
        </p:nvSpPr>
        <p:spPr>
          <a:xfrm>
            <a:off x="5059142" y="2233584"/>
            <a:ext cx="6852350" cy="3176615"/>
          </a:xfrm>
          <a:prstGeom prst="roundRect">
            <a:avLst/>
          </a:prstGeom>
          <a:solidFill>
            <a:schemeClr val="accent1">
              <a:alpha val="6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s-ES_tradnl"/>
          </a:p>
        </p:txBody>
      </p:sp>
      <p:sp>
        <p:nvSpPr>
          <p:cNvPr id="2" name="Title 1"/>
          <p:cNvSpPr>
            <a:spLocks noGrp="1"/>
          </p:cNvSpPr>
          <p:nvPr>
            <p:ph type="title"/>
          </p:nvPr>
        </p:nvSpPr>
        <p:spPr>
          <a:xfrm>
            <a:off x="0" y="0"/>
            <a:ext cx="12192000" cy="1143000"/>
          </a:xfrm>
          <a:solidFill>
            <a:schemeClr val="bg1"/>
          </a:solidFill>
        </p:spPr>
        <p:txBody>
          <a:bodyPr>
            <a:noAutofit/>
          </a:bodyPr>
          <a:lstStyle/>
          <a:p>
            <a:r>
              <a:rPr lang="es-ES_tradnl" sz="3800" dirty="0" err="1" smtClean="0">
                <a:solidFill>
                  <a:schemeClr val="accent1"/>
                </a:solidFill>
                <a:latin typeface="Segoe UI" panose="020B0502040204020203" pitchFamily="34" charset="0"/>
                <a:ea typeface="Segoe UI" panose="020B0502040204020203" pitchFamily="34" charset="0"/>
                <a:cs typeface="Segoe UI" panose="020B0502040204020203" pitchFamily="34" charset="0"/>
              </a:rPr>
              <a:t>Initiative</a:t>
            </a:r>
            <a:r>
              <a:rPr lang="es-ES_tradnl" sz="3800" dirty="0" smtClean="0">
                <a:solidFill>
                  <a:schemeClr val="accent1"/>
                </a:solidFill>
                <a:latin typeface="Segoe UI" panose="020B0502040204020203" pitchFamily="34" charset="0"/>
                <a:ea typeface="Segoe UI" panose="020B0502040204020203" pitchFamily="34" charset="0"/>
                <a:cs typeface="Segoe UI" panose="020B0502040204020203" pitchFamily="34" charset="0"/>
              </a:rPr>
              <a:t> U4SSC – </a:t>
            </a:r>
            <a:r>
              <a:rPr lang="es-ES_tradnl" sz="3800" dirty="0" err="1" smtClean="0">
                <a:solidFill>
                  <a:schemeClr val="accent1"/>
                </a:solidFill>
                <a:latin typeface="Segoe UI" panose="020B0502040204020203" pitchFamily="34" charset="0"/>
                <a:ea typeface="Segoe UI" panose="020B0502040204020203" pitchFamily="34" charset="0"/>
                <a:cs typeface="Segoe UI" panose="020B0502040204020203" pitchFamily="34" charset="0"/>
              </a:rPr>
              <a:t>Indicateurs</a:t>
            </a:r>
            <a:r>
              <a:rPr lang="es-ES_tradnl" sz="3800" dirty="0" smtClean="0">
                <a:solidFill>
                  <a:schemeClr val="accent1"/>
                </a:solidFill>
                <a:latin typeface="Segoe UI" panose="020B0502040204020203" pitchFamily="34" charset="0"/>
                <a:ea typeface="Segoe UI" panose="020B0502040204020203" pitchFamily="34" charset="0"/>
                <a:cs typeface="Segoe UI" panose="020B0502040204020203" pitchFamily="34" charset="0"/>
              </a:rPr>
              <a:t> </a:t>
            </a:r>
            <a:r>
              <a:rPr lang="es-ES_tradnl" sz="3800" dirty="0" err="1" smtClean="0">
                <a:solidFill>
                  <a:schemeClr val="accent1"/>
                </a:solidFill>
                <a:latin typeface="Segoe UI" panose="020B0502040204020203" pitchFamily="34" charset="0"/>
                <a:ea typeface="Segoe UI" panose="020B0502040204020203" pitchFamily="34" charset="0"/>
                <a:cs typeface="Segoe UI" panose="020B0502040204020203" pitchFamily="34" charset="0"/>
              </a:rPr>
              <a:t>fondamentaux</a:t>
            </a:r>
            <a:r>
              <a:rPr lang="es-ES_tradnl" sz="3800" dirty="0" smtClean="0">
                <a:solidFill>
                  <a:schemeClr val="accent1"/>
                </a:solidFill>
                <a:latin typeface="Segoe UI" panose="020B0502040204020203" pitchFamily="34" charset="0"/>
                <a:ea typeface="Segoe UI" panose="020B0502040204020203" pitchFamily="34" charset="0"/>
                <a:cs typeface="Segoe UI" panose="020B0502040204020203" pitchFamily="34" charset="0"/>
              </a:rPr>
              <a:t> de performance </a:t>
            </a:r>
            <a:r>
              <a:rPr lang="es-ES_tradnl" sz="3800" dirty="0" err="1" smtClean="0">
                <a:solidFill>
                  <a:schemeClr val="accent1"/>
                </a:solidFill>
                <a:latin typeface="Segoe UI" panose="020B0502040204020203" pitchFamily="34" charset="0"/>
                <a:ea typeface="Segoe UI" panose="020B0502040204020203" pitchFamily="34" charset="0"/>
                <a:cs typeface="Segoe UI" panose="020B0502040204020203" pitchFamily="34" charset="0"/>
              </a:rPr>
              <a:t>pour</a:t>
            </a:r>
            <a:r>
              <a:rPr lang="es-ES_tradnl" sz="3800" dirty="0" smtClean="0">
                <a:solidFill>
                  <a:schemeClr val="accent1"/>
                </a:solidFill>
                <a:latin typeface="Segoe UI" panose="020B0502040204020203" pitchFamily="34" charset="0"/>
                <a:ea typeface="Segoe UI" panose="020B0502040204020203" pitchFamily="34" charset="0"/>
                <a:cs typeface="Segoe UI" panose="020B0502040204020203" pitchFamily="34" charset="0"/>
              </a:rPr>
              <a:t> les </a:t>
            </a:r>
            <a:r>
              <a:rPr lang="es-ES_tradnl" sz="3800" dirty="0" err="1" smtClean="0">
                <a:solidFill>
                  <a:schemeClr val="accent1"/>
                </a:solidFill>
                <a:latin typeface="Segoe UI" panose="020B0502040204020203" pitchFamily="34" charset="0"/>
                <a:ea typeface="Segoe UI" panose="020B0502040204020203" pitchFamily="34" charset="0"/>
                <a:cs typeface="Segoe UI" panose="020B0502040204020203" pitchFamily="34" charset="0"/>
              </a:rPr>
              <a:t>villes</a:t>
            </a:r>
            <a:r>
              <a:rPr lang="es-ES_tradnl" sz="3800" dirty="0" smtClean="0">
                <a:solidFill>
                  <a:schemeClr val="accent1"/>
                </a:solidFill>
                <a:latin typeface="Segoe UI" panose="020B0502040204020203" pitchFamily="34" charset="0"/>
                <a:ea typeface="Segoe UI" panose="020B0502040204020203" pitchFamily="34" charset="0"/>
                <a:cs typeface="Segoe UI" panose="020B0502040204020203" pitchFamily="34" charset="0"/>
              </a:rPr>
              <a:t> </a:t>
            </a:r>
            <a:r>
              <a:rPr lang="es-ES_tradnl" sz="3800" dirty="0" err="1" smtClean="0">
                <a:solidFill>
                  <a:schemeClr val="accent1"/>
                </a:solidFill>
                <a:latin typeface="Segoe UI" panose="020B0502040204020203" pitchFamily="34" charset="0"/>
                <a:ea typeface="Segoe UI" panose="020B0502040204020203" pitchFamily="34" charset="0"/>
                <a:cs typeface="Segoe UI" panose="020B0502040204020203" pitchFamily="34" charset="0"/>
              </a:rPr>
              <a:t>intelligentes</a:t>
            </a:r>
            <a:r>
              <a:rPr lang="es-ES_tradnl" sz="3800" dirty="0" smtClean="0">
                <a:solidFill>
                  <a:schemeClr val="accent1"/>
                </a:solidFill>
                <a:latin typeface="Segoe UI" panose="020B0502040204020203" pitchFamily="34" charset="0"/>
                <a:ea typeface="Segoe UI" panose="020B0502040204020203" pitchFamily="34" charset="0"/>
                <a:cs typeface="Segoe UI" panose="020B0502040204020203" pitchFamily="34" charset="0"/>
              </a:rPr>
              <a:t> et durables</a:t>
            </a:r>
            <a:endParaRPr lang="es-ES_tradnl" sz="3800" dirty="0">
              <a:solidFill>
                <a:schemeClr val="accent1"/>
              </a:solidFill>
              <a:latin typeface="Segoe UI" panose="020B0502040204020203" pitchFamily="34" charset="0"/>
              <a:ea typeface="Segoe UI" panose="020B0502040204020203" pitchFamily="34" charset="0"/>
              <a:cs typeface="Segoe UI" panose="020B0502040204020203" pitchFamily="34" charset="0"/>
            </a:endParaRPr>
          </a:p>
        </p:txBody>
      </p:sp>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49851" y="1768362"/>
            <a:ext cx="3176111" cy="4457700"/>
          </a:xfrm>
          <a:prstGeom prst="rect">
            <a:avLst/>
          </a:prstGeom>
        </p:spPr>
      </p:pic>
      <p:sp>
        <p:nvSpPr>
          <p:cNvPr id="8" name="TextBox 7"/>
          <p:cNvSpPr txBox="1"/>
          <p:nvPr/>
        </p:nvSpPr>
        <p:spPr>
          <a:xfrm>
            <a:off x="5321300" y="2852395"/>
            <a:ext cx="6426200" cy="2246769"/>
          </a:xfrm>
          <a:prstGeom prst="rect">
            <a:avLst/>
          </a:prstGeom>
          <a:noFill/>
        </p:spPr>
        <p:txBody>
          <a:bodyPr wrap="square" rtlCol="0">
            <a:spAutoFit/>
          </a:bodyPr>
          <a:lstStyle/>
          <a:p>
            <a:pPr algn="ctr"/>
            <a:r>
              <a:rPr lang="en-GB" sz="2000" dirty="0" err="1" smtClean="0">
                <a:solidFill>
                  <a:schemeClr val="accent1">
                    <a:lumMod val="40000"/>
                    <a:lumOff val="60000"/>
                  </a:schemeClr>
                </a:solidFill>
                <a:latin typeface="Segoe UI" panose="020B0502040204020203" pitchFamily="34" charset="0"/>
                <a:ea typeface="Segoe UI" panose="020B0502040204020203" pitchFamily="34" charset="0"/>
                <a:cs typeface="Segoe UI" panose="020B0502040204020203" pitchFamily="34" charset="0"/>
              </a:rPr>
              <a:t>Dans</a:t>
            </a:r>
            <a:r>
              <a:rPr lang="en-GB" sz="2000" dirty="0" smtClean="0">
                <a:solidFill>
                  <a:schemeClr val="accent1">
                    <a:lumMod val="40000"/>
                    <a:lumOff val="60000"/>
                  </a:schemeClr>
                </a:solidFill>
                <a:latin typeface="Segoe UI" panose="020B0502040204020203" pitchFamily="34" charset="0"/>
                <a:ea typeface="Segoe UI" panose="020B0502040204020203" pitchFamily="34" charset="0"/>
                <a:cs typeface="Segoe UI" panose="020B0502040204020203" pitchFamily="34" charset="0"/>
              </a:rPr>
              <a:t> le cadre de </a:t>
            </a:r>
            <a:r>
              <a:rPr lang="en-GB" sz="2000" dirty="0" err="1" smtClean="0">
                <a:solidFill>
                  <a:schemeClr val="accent1">
                    <a:lumMod val="40000"/>
                    <a:lumOff val="60000"/>
                  </a:schemeClr>
                </a:solidFill>
                <a:latin typeface="Segoe UI" panose="020B0502040204020203" pitchFamily="34" charset="0"/>
                <a:ea typeface="Segoe UI" panose="020B0502040204020203" pitchFamily="34" charset="0"/>
                <a:cs typeface="Segoe UI" panose="020B0502040204020203" pitchFamily="34" charset="0"/>
              </a:rPr>
              <a:t>l'initiative</a:t>
            </a:r>
            <a:r>
              <a:rPr lang="en-GB" sz="2000" dirty="0" smtClean="0">
                <a:solidFill>
                  <a:schemeClr val="accent1">
                    <a:lumMod val="40000"/>
                    <a:lumOff val="60000"/>
                  </a:schemeClr>
                </a:solidFill>
                <a:latin typeface="Segoe UI" panose="020B0502040204020203" pitchFamily="34" charset="0"/>
                <a:ea typeface="Segoe UI" panose="020B0502040204020203" pitchFamily="34" charset="0"/>
                <a:cs typeface="Segoe UI" panose="020B0502040204020203" pitchFamily="34" charset="0"/>
              </a:rPr>
              <a:t> U4SSC, </a:t>
            </a:r>
            <a:r>
              <a:rPr lang="fr-FR" sz="2000" dirty="0" smtClean="0">
                <a:solidFill>
                  <a:schemeClr val="accent1">
                    <a:lumMod val="40000"/>
                    <a:lumOff val="60000"/>
                  </a:schemeClr>
                </a:solidFill>
                <a:latin typeface="Segoe UI" panose="020B0502040204020203" pitchFamily="34" charset="0"/>
                <a:ea typeface="Segoe UI" panose="020B0502040204020203" pitchFamily="34" charset="0"/>
                <a:cs typeface="Segoe UI" panose="020B0502040204020203" pitchFamily="34" charset="0"/>
              </a:rPr>
              <a:t>un ensemble d'</a:t>
            </a:r>
            <a:r>
              <a:rPr lang="fr-FR" sz="2000" b="1" dirty="0" smtClean="0">
                <a:solidFill>
                  <a:schemeClr val="bg1"/>
                </a:solidFill>
                <a:latin typeface="Segoe UI" panose="020B0502040204020203" pitchFamily="34" charset="0"/>
                <a:ea typeface="Segoe UI" panose="020B0502040204020203" pitchFamily="34" charset="0"/>
                <a:cs typeface="Segoe UI" panose="020B0502040204020203" pitchFamily="34" charset="0"/>
              </a:rPr>
              <a:t>indicateurs fondamentaux de performance (IFP) internationaux pour les villes intelligentes et durables</a:t>
            </a:r>
            <a:r>
              <a:rPr lang="en-GB" sz="2000" b="1" dirty="0" smtClean="0">
                <a:solidFill>
                  <a:schemeClr val="bg1"/>
                </a:solidFill>
                <a:latin typeface="Segoe UI" panose="020B0502040204020203" pitchFamily="34" charset="0"/>
                <a:ea typeface="Segoe UI" panose="020B0502040204020203" pitchFamily="34" charset="0"/>
                <a:cs typeface="Segoe UI" panose="020B0502040204020203" pitchFamily="34" charset="0"/>
              </a:rPr>
              <a:t> </a:t>
            </a:r>
            <a:r>
              <a:rPr lang="fr-FR" sz="2000" dirty="0" smtClean="0">
                <a:solidFill>
                  <a:schemeClr val="accent1">
                    <a:lumMod val="40000"/>
                    <a:lumOff val="60000"/>
                  </a:schemeClr>
                </a:solidFill>
                <a:latin typeface="Segoe UI" panose="020B0502040204020203" pitchFamily="34" charset="0"/>
                <a:ea typeface="Segoe UI" panose="020B0502040204020203" pitchFamily="34" charset="0"/>
                <a:cs typeface="Segoe UI" panose="020B0502040204020203" pitchFamily="34" charset="0"/>
              </a:rPr>
              <a:t>a été élaboré afin de définir les critères permettant d'évaluer l'apport des TIC à la création de villes plus intelligentes et durables et de donner aux villes </a:t>
            </a:r>
            <a:r>
              <a:rPr lang="fr-FR" sz="2000" dirty="0">
                <a:solidFill>
                  <a:schemeClr val="accent1">
                    <a:lumMod val="40000"/>
                    <a:lumOff val="60000"/>
                  </a:schemeClr>
                </a:solidFill>
                <a:latin typeface="Segoe UI" panose="020B0502040204020203" pitchFamily="34" charset="0"/>
                <a:ea typeface="Segoe UI" panose="020B0502040204020203" pitchFamily="34" charset="0"/>
                <a:cs typeface="Segoe UI" panose="020B0502040204020203" pitchFamily="34" charset="0"/>
              </a:rPr>
              <a:t>les moyens de </a:t>
            </a:r>
            <a:r>
              <a:rPr lang="fr-FR" sz="2000" dirty="0" smtClean="0">
                <a:solidFill>
                  <a:schemeClr val="accent1">
                    <a:lumMod val="40000"/>
                    <a:lumOff val="60000"/>
                  </a:schemeClr>
                </a:solidFill>
                <a:latin typeface="Segoe UI" panose="020B0502040204020203" pitchFamily="34" charset="0"/>
                <a:ea typeface="Segoe UI" panose="020B0502040204020203" pitchFamily="34" charset="0"/>
                <a:cs typeface="Segoe UI" panose="020B0502040204020203" pitchFamily="34" charset="0"/>
              </a:rPr>
              <a:t>s'autoévaluer</a:t>
            </a:r>
            <a:r>
              <a:rPr lang="en-GB" sz="2000" dirty="0" smtClean="0">
                <a:solidFill>
                  <a:schemeClr val="accent1">
                    <a:lumMod val="40000"/>
                    <a:lumOff val="60000"/>
                  </a:schemeClr>
                </a:solidFill>
                <a:latin typeface="Segoe UI" panose="020B0502040204020203" pitchFamily="34" charset="0"/>
                <a:ea typeface="Segoe UI" panose="020B0502040204020203" pitchFamily="34" charset="0"/>
                <a:cs typeface="Segoe UI" panose="020B0502040204020203" pitchFamily="34" charset="0"/>
              </a:rPr>
              <a:t>.</a:t>
            </a:r>
            <a:r>
              <a:rPr lang="en-GB" sz="2000" dirty="0">
                <a:solidFill>
                  <a:schemeClr val="accent1">
                    <a:lumMod val="40000"/>
                    <a:lumOff val="60000"/>
                  </a:schemeClr>
                </a:solidFill>
                <a:latin typeface="Segoe UI" panose="020B0502040204020203" pitchFamily="34" charset="0"/>
                <a:ea typeface="Segoe UI" panose="020B0502040204020203" pitchFamily="34" charset="0"/>
                <a:cs typeface="Segoe UI" panose="020B0502040204020203" pitchFamily="34" charset="0"/>
              </a:rPr>
              <a:t> </a:t>
            </a:r>
            <a:endParaRPr lang="es-ES_tradnl" sz="2000" dirty="0">
              <a:solidFill>
                <a:schemeClr val="accent1">
                  <a:lumMod val="40000"/>
                  <a:lumOff val="60000"/>
                </a:schemeClr>
              </a:solidFill>
              <a:latin typeface="Segoe UI" panose="020B0502040204020203" pitchFamily="34" charset="0"/>
              <a:ea typeface="Segoe UI" panose="020B0502040204020203" pitchFamily="34" charset="0"/>
              <a:cs typeface="Segoe UI" panose="020B0502040204020203" pitchFamily="34" charset="0"/>
            </a:endParaRPr>
          </a:p>
        </p:txBody>
      </p:sp>
    </p:spTree>
    <p:extLst>
      <p:ext uri="{BB962C8B-B14F-4D97-AF65-F5344CB8AC3E}">
        <p14:creationId xmlns:p14="http://schemas.microsoft.com/office/powerpoint/2010/main" val="136168665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Rectangle 22"/>
          <p:cNvSpPr/>
          <p:nvPr/>
        </p:nvSpPr>
        <p:spPr>
          <a:xfrm>
            <a:off x="9860937" y="2970891"/>
            <a:ext cx="2127380" cy="330512"/>
          </a:xfrm>
          <a:prstGeom prst="rect">
            <a:avLst/>
          </a:prstGeom>
          <a:solidFill>
            <a:srgbClr val="77787B"/>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solidFill>
                  <a:schemeClr val="bg1"/>
                </a:solidFill>
                <a:latin typeface="Segoe UI" panose="020B0502040204020203" pitchFamily="34" charset="0"/>
                <a:ea typeface="Segoe UI" panose="020B0502040204020203" pitchFamily="34" charset="0"/>
                <a:cs typeface="Segoe UI" panose="020B0502040204020203" pitchFamily="34" charset="0"/>
              </a:rPr>
              <a:t>Maldonado</a:t>
            </a:r>
            <a:endParaRPr lang="en-US" dirty="0">
              <a:solidFill>
                <a:schemeClr val="bg1"/>
              </a:solidFill>
              <a:latin typeface="Segoe UI" panose="020B0502040204020203" pitchFamily="34" charset="0"/>
              <a:ea typeface="Segoe UI" panose="020B0502040204020203" pitchFamily="34" charset="0"/>
              <a:cs typeface="Segoe UI" panose="020B0502040204020203" pitchFamily="34" charset="0"/>
            </a:endParaRPr>
          </a:p>
        </p:txBody>
      </p:sp>
      <p:sp>
        <p:nvSpPr>
          <p:cNvPr id="19" name="Rectangle 18"/>
          <p:cNvSpPr/>
          <p:nvPr/>
        </p:nvSpPr>
        <p:spPr>
          <a:xfrm>
            <a:off x="9310226" y="4923860"/>
            <a:ext cx="2127380" cy="324000"/>
          </a:xfrm>
          <a:prstGeom prst="rect">
            <a:avLst/>
          </a:prstGeom>
          <a:solidFill>
            <a:srgbClr val="77787B"/>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err="1" smtClean="0">
                <a:latin typeface="Segoe UI" panose="020B0502040204020203" pitchFamily="34" charset="0"/>
                <a:ea typeface="Segoe UI" panose="020B0502040204020203" pitchFamily="34" charset="0"/>
                <a:cs typeface="Segoe UI" panose="020B0502040204020203" pitchFamily="34" charset="0"/>
              </a:rPr>
              <a:t>Guangshan</a:t>
            </a:r>
            <a:endParaRPr lang="en-US" dirty="0">
              <a:latin typeface="Segoe UI" panose="020B0502040204020203" pitchFamily="34" charset="0"/>
              <a:ea typeface="Segoe UI" panose="020B0502040204020203" pitchFamily="34" charset="0"/>
              <a:cs typeface="Segoe UI" panose="020B0502040204020203" pitchFamily="34" charset="0"/>
            </a:endParaRPr>
          </a:p>
        </p:txBody>
      </p:sp>
      <p:sp>
        <p:nvSpPr>
          <p:cNvPr id="18" name="Rectangle 17"/>
          <p:cNvSpPr/>
          <p:nvPr/>
        </p:nvSpPr>
        <p:spPr>
          <a:xfrm>
            <a:off x="5734661" y="4242939"/>
            <a:ext cx="2127380" cy="324000"/>
          </a:xfrm>
          <a:prstGeom prst="rect">
            <a:avLst/>
          </a:prstGeom>
          <a:solidFill>
            <a:srgbClr val="77787B"/>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latin typeface="Segoe UI" panose="020B0502040204020203" pitchFamily="34" charset="0"/>
                <a:ea typeface="Segoe UI" panose="020B0502040204020203" pitchFamily="34" charset="0"/>
                <a:cs typeface="Segoe UI" panose="020B0502040204020203" pitchFamily="34" charset="0"/>
              </a:rPr>
              <a:t>Wuxi</a:t>
            </a:r>
            <a:endParaRPr lang="en-US" dirty="0">
              <a:latin typeface="Segoe UI" panose="020B0502040204020203" pitchFamily="34" charset="0"/>
              <a:ea typeface="Segoe UI" panose="020B0502040204020203" pitchFamily="34" charset="0"/>
              <a:cs typeface="Segoe UI" panose="020B0502040204020203" pitchFamily="34" charset="0"/>
            </a:endParaRPr>
          </a:p>
        </p:txBody>
      </p:sp>
      <p:sp>
        <p:nvSpPr>
          <p:cNvPr id="3" name="Rounded Rectangle 2"/>
          <p:cNvSpPr/>
          <p:nvPr/>
        </p:nvSpPr>
        <p:spPr>
          <a:xfrm>
            <a:off x="122923" y="1376679"/>
            <a:ext cx="4172141" cy="5240923"/>
          </a:xfrm>
          <a:prstGeom prst="roundRect">
            <a:avLst/>
          </a:prstGeom>
          <a:solidFill>
            <a:srgbClr val="234068"/>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8" name="Rectangle 27"/>
          <p:cNvSpPr/>
          <p:nvPr/>
        </p:nvSpPr>
        <p:spPr>
          <a:xfrm>
            <a:off x="5180316" y="2458642"/>
            <a:ext cx="2517059" cy="303982"/>
          </a:xfrm>
          <a:prstGeom prst="rect">
            <a:avLst/>
          </a:prstGeom>
          <a:solidFill>
            <a:srgbClr val="77787B"/>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latin typeface="Segoe UI" panose="020B0502040204020203" pitchFamily="34" charset="0"/>
                <a:ea typeface="Segoe UI" panose="020B0502040204020203" pitchFamily="34" charset="0"/>
                <a:cs typeface="Segoe UI" panose="020B0502040204020203" pitchFamily="34" charset="0"/>
              </a:rPr>
              <a:t>Dubai</a:t>
            </a:r>
          </a:p>
        </p:txBody>
      </p:sp>
      <p:sp>
        <p:nvSpPr>
          <p:cNvPr id="20" name="Rectangle 19"/>
          <p:cNvSpPr/>
          <p:nvPr/>
        </p:nvSpPr>
        <p:spPr>
          <a:xfrm>
            <a:off x="9708429" y="3646015"/>
            <a:ext cx="2127380" cy="324000"/>
          </a:xfrm>
          <a:prstGeom prst="rect">
            <a:avLst/>
          </a:prstGeom>
          <a:solidFill>
            <a:srgbClr val="77787B"/>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latin typeface="Segoe UI" panose="020B0502040204020203" pitchFamily="34" charset="0"/>
                <a:ea typeface="Segoe UI" panose="020B0502040204020203" pitchFamily="34" charset="0"/>
                <a:cs typeface="Segoe UI" panose="020B0502040204020203" pitchFamily="34" charset="0"/>
              </a:rPr>
              <a:t>Manizales</a:t>
            </a:r>
            <a:endParaRPr lang="en-US" dirty="0">
              <a:latin typeface="Segoe UI" panose="020B0502040204020203" pitchFamily="34" charset="0"/>
              <a:ea typeface="Segoe UI" panose="020B0502040204020203" pitchFamily="34" charset="0"/>
              <a:cs typeface="Segoe UI" panose="020B0502040204020203" pitchFamily="34" charset="0"/>
            </a:endParaRPr>
          </a:p>
        </p:txBody>
      </p:sp>
      <p:sp>
        <p:nvSpPr>
          <p:cNvPr id="22" name="Rectangle 21"/>
          <p:cNvSpPr/>
          <p:nvPr/>
        </p:nvSpPr>
        <p:spPr>
          <a:xfrm>
            <a:off x="9480163" y="2405379"/>
            <a:ext cx="2127380" cy="330512"/>
          </a:xfrm>
          <a:prstGeom prst="rect">
            <a:avLst/>
          </a:prstGeom>
          <a:solidFill>
            <a:srgbClr val="77787B"/>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solidFill>
                  <a:schemeClr val="bg1"/>
                </a:solidFill>
                <a:latin typeface="Segoe UI" panose="020B0502040204020203" pitchFamily="34" charset="0"/>
                <a:ea typeface="Segoe UI" panose="020B0502040204020203" pitchFamily="34" charset="0"/>
                <a:cs typeface="Segoe UI" panose="020B0502040204020203" pitchFamily="34" charset="0"/>
              </a:rPr>
              <a:t>Montevideo</a:t>
            </a:r>
            <a:endParaRPr lang="en-US" dirty="0">
              <a:solidFill>
                <a:schemeClr val="bg1"/>
              </a:solidFill>
              <a:latin typeface="Segoe UI" panose="020B0502040204020203" pitchFamily="34" charset="0"/>
              <a:ea typeface="Segoe UI" panose="020B0502040204020203" pitchFamily="34" charset="0"/>
              <a:cs typeface="Segoe UI" panose="020B0502040204020203" pitchFamily="34" charset="0"/>
            </a:endParaRPr>
          </a:p>
        </p:txBody>
      </p:sp>
      <p:sp>
        <p:nvSpPr>
          <p:cNvPr id="24" name="Rectangle 23"/>
          <p:cNvSpPr/>
          <p:nvPr/>
        </p:nvSpPr>
        <p:spPr>
          <a:xfrm>
            <a:off x="7862041" y="6053606"/>
            <a:ext cx="2127380" cy="324000"/>
          </a:xfrm>
          <a:prstGeom prst="rect">
            <a:avLst/>
          </a:prstGeom>
          <a:solidFill>
            <a:srgbClr val="77787B"/>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latin typeface="Segoe UI" panose="020B0502040204020203" pitchFamily="34" charset="0"/>
                <a:ea typeface="Segoe UI" panose="020B0502040204020203" pitchFamily="34" charset="0"/>
                <a:cs typeface="Segoe UI" panose="020B0502040204020203" pitchFamily="34" charset="0"/>
              </a:rPr>
              <a:t>et </a:t>
            </a:r>
            <a:r>
              <a:rPr lang="en-US" dirty="0" err="1" smtClean="0">
                <a:latin typeface="Segoe UI" panose="020B0502040204020203" pitchFamily="34" charset="0"/>
                <a:ea typeface="Segoe UI" panose="020B0502040204020203" pitchFamily="34" charset="0"/>
                <a:cs typeface="Segoe UI" panose="020B0502040204020203" pitchFamily="34" charset="0"/>
              </a:rPr>
              <a:t>bien</a:t>
            </a:r>
            <a:r>
              <a:rPr lang="en-US" dirty="0" smtClean="0">
                <a:latin typeface="Segoe UI" panose="020B0502040204020203" pitchFamily="34" charset="0"/>
                <a:ea typeface="Segoe UI" panose="020B0502040204020203" pitchFamily="34" charset="0"/>
                <a:cs typeface="Segoe UI" panose="020B0502040204020203" pitchFamily="34" charset="0"/>
              </a:rPr>
              <a:t> </a:t>
            </a:r>
            <a:r>
              <a:rPr lang="en-US" dirty="0" err="1" smtClean="0">
                <a:latin typeface="Segoe UI" panose="020B0502040204020203" pitchFamily="34" charset="0"/>
                <a:ea typeface="Segoe UI" panose="020B0502040204020203" pitchFamily="34" charset="0"/>
                <a:cs typeface="Segoe UI" panose="020B0502040204020203" pitchFamily="34" charset="0"/>
              </a:rPr>
              <a:t>d'autres</a:t>
            </a:r>
            <a:r>
              <a:rPr lang="en-US" dirty="0" smtClean="0">
                <a:latin typeface="Segoe UI" panose="020B0502040204020203" pitchFamily="34" charset="0"/>
                <a:ea typeface="Segoe UI" panose="020B0502040204020203" pitchFamily="34" charset="0"/>
                <a:cs typeface="Segoe UI" panose="020B0502040204020203" pitchFamily="34" charset="0"/>
              </a:rPr>
              <a:t> …</a:t>
            </a:r>
            <a:endParaRPr lang="en-US" dirty="0">
              <a:latin typeface="Segoe UI" panose="020B0502040204020203" pitchFamily="34" charset="0"/>
              <a:ea typeface="Segoe UI" panose="020B0502040204020203" pitchFamily="34" charset="0"/>
              <a:cs typeface="Segoe UI" panose="020B0502040204020203" pitchFamily="34" charset="0"/>
            </a:endParaRPr>
          </a:p>
        </p:txBody>
      </p:sp>
      <p:sp>
        <p:nvSpPr>
          <p:cNvPr id="29" name="TextBox 28"/>
          <p:cNvSpPr txBox="1"/>
          <p:nvPr/>
        </p:nvSpPr>
        <p:spPr>
          <a:xfrm>
            <a:off x="0" y="236067"/>
            <a:ext cx="12192000" cy="492443"/>
          </a:xfrm>
          <a:prstGeom prst="rect">
            <a:avLst/>
          </a:prstGeom>
          <a:noFill/>
        </p:spPr>
        <p:txBody>
          <a:bodyPr wrap="square" rtlCol="0">
            <a:spAutoFit/>
          </a:bodyPr>
          <a:lstStyle/>
          <a:p>
            <a:pPr algn="ctr"/>
            <a:r>
              <a:rPr lang="en-US" sz="2600" b="1" dirty="0" err="1" smtClean="0">
                <a:solidFill>
                  <a:schemeClr val="bg1"/>
                </a:solidFill>
                <a:latin typeface="Segoe UI" panose="020B0502040204020203" pitchFamily="34" charset="0"/>
                <a:ea typeface="Segoe UI" panose="020B0502040204020203" pitchFamily="34" charset="0"/>
                <a:cs typeface="Segoe UI" panose="020B0502040204020203" pitchFamily="34" charset="0"/>
              </a:rPr>
              <a:t>Projet</a:t>
            </a:r>
            <a:r>
              <a:rPr lang="en-US" sz="2600" b="1" dirty="0" smtClean="0">
                <a:solidFill>
                  <a:schemeClr val="bg1"/>
                </a:solidFill>
                <a:latin typeface="Segoe UI" panose="020B0502040204020203" pitchFamily="34" charset="0"/>
                <a:ea typeface="Segoe UI" panose="020B0502040204020203" pitchFamily="34" charset="0"/>
                <a:cs typeface="Segoe UI" panose="020B0502040204020203" pitchFamily="34" charset="0"/>
              </a:rPr>
              <a:t> </a:t>
            </a:r>
            <a:r>
              <a:rPr lang="en-US" sz="2600" b="1" dirty="0" err="1" smtClean="0">
                <a:solidFill>
                  <a:schemeClr val="bg1"/>
                </a:solidFill>
                <a:latin typeface="Segoe UI" panose="020B0502040204020203" pitchFamily="34" charset="0"/>
                <a:ea typeface="Segoe UI" panose="020B0502040204020203" pitchFamily="34" charset="0"/>
                <a:cs typeface="Segoe UI" panose="020B0502040204020203" pitchFamily="34" charset="0"/>
              </a:rPr>
              <a:t>d'IFP</a:t>
            </a:r>
            <a:r>
              <a:rPr lang="en-US" sz="2600" b="1" dirty="0" smtClean="0">
                <a:solidFill>
                  <a:schemeClr val="bg1"/>
                </a:solidFill>
                <a:latin typeface="Segoe UI" panose="020B0502040204020203" pitchFamily="34" charset="0"/>
                <a:ea typeface="Segoe UI" panose="020B0502040204020203" pitchFamily="34" charset="0"/>
                <a:cs typeface="Segoe UI" panose="020B0502040204020203" pitchFamily="34" charset="0"/>
              </a:rPr>
              <a:t> pour les </a:t>
            </a:r>
            <a:r>
              <a:rPr lang="en-US" sz="2600" b="1" dirty="0" err="1" smtClean="0">
                <a:solidFill>
                  <a:schemeClr val="bg1"/>
                </a:solidFill>
                <a:latin typeface="Segoe UI" panose="020B0502040204020203" pitchFamily="34" charset="0"/>
                <a:ea typeface="Segoe UI" panose="020B0502040204020203" pitchFamily="34" charset="0"/>
                <a:cs typeface="Segoe UI" panose="020B0502040204020203" pitchFamily="34" charset="0"/>
              </a:rPr>
              <a:t>villes</a:t>
            </a:r>
            <a:r>
              <a:rPr lang="en-US" sz="2600" b="1" dirty="0" smtClean="0">
                <a:solidFill>
                  <a:schemeClr val="bg1"/>
                </a:solidFill>
                <a:latin typeface="Segoe UI" panose="020B0502040204020203" pitchFamily="34" charset="0"/>
                <a:ea typeface="Segoe UI" panose="020B0502040204020203" pitchFamily="34" charset="0"/>
                <a:cs typeface="Segoe UI" panose="020B0502040204020203" pitchFamily="34" charset="0"/>
              </a:rPr>
              <a:t> </a:t>
            </a:r>
            <a:r>
              <a:rPr lang="en-US" sz="2600" b="1" dirty="0" err="1" smtClean="0">
                <a:solidFill>
                  <a:schemeClr val="bg1"/>
                </a:solidFill>
                <a:latin typeface="Segoe UI" panose="020B0502040204020203" pitchFamily="34" charset="0"/>
                <a:ea typeface="Segoe UI" panose="020B0502040204020203" pitchFamily="34" charset="0"/>
                <a:cs typeface="Segoe UI" panose="020B0502040204020203" pitchFamily="34" charset="0"/>
              </a:rPr>
              <a:t>intelligentes</a:t>
            </a:r>
            <a:r>
              <a:rPr lang="en-US" sz="2600" b="1" dirty="0" smtClean="0">
                <a:solidFill>
                  <a:schemeClr val="bg1"/>
                </a:solidFill>
                <a:latin typeface="Segoe UI" panose="020B0502040204020203" pitchFamily="34" charset="0"/>
                <a:ea typeface="Segoe UI" panose="020B0502040204020203" pitchFamily="34" charset="0"/>
                <a:cs typeface="Segoe UI" panose="020B0502040204020203" pitchFamily="34" charset="0"/>
              </a:rPr>
              <a:t> et durables </a:t>
            </a:r>
            <a:r>
              <a:rPr lang="en-US" sz="2600" b="1" dirty="0" err="1" smtClean="0">
                <a:solidFill>
                  <a:schemeClr val="bg1"/>
                </a:solidFill>
                <a:latin typeface="Segoe UI" panose="020B0502040204020203" pitchFamily="34" charset="0"/>
                <a:ea typeface="Segoe UI" panose="020B0502040204020203" pitchFamily="34" charset="0"/>
                <a:cs typeface="Segoe UI" panose="020B0502040204020203" pitchFamily="34" charset="0"/>
              </a:rPr>
              <a:t>afin</a:t>
            </a:r>
            <a:r>
              <a:rPr lang="en-US" sz="2600" b="1" dirty="0" smtClean="0">
                <a:solidFill>
                  <a:schemeClr val="bg1"/>
                </a:solidFill>
                <a:latin typeface="Segoe UI" panose="020B0502040204020203" pitchFamily="34" charset="0"/>
                <a:ea typeface="Segoe UI" panose="020B0502040204020203" pitchFamily="34" charset="0"/>
                <a:cs typeface="Segoe UI" panose="020B0502040204020203" pitchFamily="34" charset="0"/>
              </a:rPr>
              <a:t> </a:t>
            </a:r>
            <a:r>
              <a:rPr lang="en-US" sz="2600" b="1" dirty="0" err="1" smtClean="0">
                <a:solidFill>
                  <a:schemeClr val="bg1"/>
                </a:solidFill>
                <a:latin typeface="Segoe UI" panose="020B0502040204020203" pitchFamily="34" charset="0"/>
                <a:ea typeface="Segoe UI" panose="020B0502040204020203" pitchFamily="34" charset="0"/>
                <a:cs typeface="Segoe UI" panose="020B0502040204020203" pitchFamily="34" charset="0"/>
              </a:rPr>
              <a:t>d'atteindre</a:t>
            </a:r>
            <a:r>
              <a:rPr lang="en-US" sz="2600" b="1" dirty="0" smtClean="0">
                <a:solidFill>
                  <a:schemeClr val="bg1"/>
                </a:solidFill>
                <a:latin typeface="Segoe UI" panose="020B0502040204020203" pitchFamily="34" charset="0"/>
                <a:ea typeface="Segoe UI" panose="020B0502040204020203" pitchFamily="34" charset="0"/>
                <a:cs typeface="Segoe UI" panose="020B0502040204020203" pitchFamily="34" charset="0"/>
              </a:rPr>
              <a:t> les ODD</a:t>
            </a:r>
            <a:endParaRPr lang="en-US" sz="2600" b="1" dirty="0">
              <a:solidFill>
                <a:schemeClr val="bg1"/>
              </a:solidFill>
              <a:latin typeface="Segoe UI" panose="020B0502040204020203" pitchFamily="34" charset="0"/>
              <a:ea typeface="Segoe UI" panose="020B0502040204020203" pitchFamily="34" charset="0"/>
              <a:cs typeface="Segoe UI" panose="020B0502040204020203" pitchFamily="34" charset="0"/>
            </a:endParaRPr>
          </a:p>
        </p:txBody>
      </p:sp>
      <p:sp>
        <p:nvSpPr>
          <p:cNvPr id="30" name="Rectangle 29"/>
          <p:cNvSpPr/>
          <p:nvPr/>
        </p:nvSpPr>
        <p:spPr>
          <a:xfrm>
            <a:off x="5303837" y="3078178"/>
            <a:ext cx="2127380" cy="324000"/>
          </a:xfrm>
          <a:prstGeom prst="rect">
            <a:avLst/>
          </a:prstGeom>
          <a:solidFill>
            <a:srgbClr val="77787B"/>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err="1" smtClean="0">
                <a:latin typeface="Segoe UI" panose="020B0502040204020203" pitchFamily="34" charset="0"/>
                <a:ea typeface="Segoe UI" panose="020B0502040204020203" pitchFamily="34" charset="0"/>
                <a:cs typeface="Segoe UI" panose="020B0502040204020203" pitchFamily="34" charset="0"/>
              </a:rPr>
              <a:t>Singapour</a:t>
            </a:r>
            <a:endParaRPr lang="en-US" dirty="0">
              <a:latin typeface="Segoe UI" panose="020B0502040204020203" pitchFamily="34" charset="0"/>
              <a:ea typeface="Segoe UI" panose="020B0502040204020203" pitchFamily="34" charset="0"/>
              <a:cs typeface="Segoe UI" panose="020B0502040204020203" pitchFamily="34" charset="0"/>
            </a:endParaRPr>
          </a:p>
        </p:txBody>
      </p:sp>
      <p:sp>
        <p:nvSpPr>
          <p:cNvPr id="35" name="Rectangle 34"/>
          <p:cNvSpPr/>
          <p:nvPr/>
        </p:nvSpPr>
        <p:spPr>
          <a:xfrm>
            <a:off x="5336458" y="3723599"/>
            <a:ext cx="2127380" cy="324000"/>
          </a:xfrm>
          <a:prstGeom prst="rect">
            <a:avLst/>
          </a:prstGeom>
          <a:solidFill>
            <a:srgbClr val="77787B"/>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latin typeface="Segoe UI" panose="020B0502040204020203" pitchFamily="34" charset="0"/>
                <a:ea typeface="Segoe UI" panose="020B0502040204020203" pitchFamily="34" charset="0"/>
                <a:cs typeface="Segoe UI" panose="020B0502040204020203" pitchFamily="34" charset="0"/>
              </a:rPr>
              <a:t>Valence</a:t>
            </a:r>
            <a:endParaRPr lang="en-US" dirty="0">
              <a:latin typeface="Segoe UI" panose="020B0502040204020203" pitchFamily="34" charset="0"/>
              <a:ea typeface="Segoe UI" panose="020B0502040204020203" pitchFamily="34" charset="0"/>
              <a:cs typeface="Segoe UI" panose="020B0502040204020203" pitchFamily="34" charset="0"/>
            </a:endParaRPr>
          </a:p>
        </p:txBody>
      </p:sp>
      <p:sp>
        <p:nvSpPr>
          <p:cNvPr id="37" name="Rectangle 36"/>
          <p:cNvSpPr/>
          <p:nvPr/>
        </p:nvSpPr>
        <p:spPr>
          <a:xfrm>
            <a:off x="9679335" y="4179963"/>
            <a:ext cx="2127380" cy="324000"/>
          </a:xfrm>
          <a:prstGeom prst="rect">
            <a:avLst/>
          </a:prstGeom>
          <a:solidFill>
            <a:srgbClr val="77787B"/>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err="1" smtClean="0">
                <a:latin typeface="Segoe UI" panose="020B0502040204020203" pitchFamily="34" charset="0"/>
                <a:ea typeface="Segoe UI" panose="020B0502040204020203" pitchFamily="34" charset="0"/>
                <a:cs typeface="Segoe UI" panose="020B0502040204020203" pitchFamily="34" charset="0"/>
              </a:rPr>
              <a:t>Pully</a:t>
            </a:r>
            <a:endParaRPr lang="en-US" dirty="0">
              <a:latin typeface="Segoe UI" panose="020B0502040204020203" pitchFamily="34" charset="0"/>
              <a:ea typeface="Segoe UI" panose="020B0502040204020203" pitchFamily="34" charset="0"/>
              <a:cs typeface="Segoe UI" panose="020B0502040204020203" pitchFamily="34" charset="0"/>
            </a:endParaRPr>
          </a:p>
        </p:txBody>
      </p:sp>
      <p:sp>
        <p:nvSpPr>
          <p:cNvPr id="15" name="TextBox 14"/>
          <p:cNvSpPr txBox="1"/>
          <p:nvPr/>
        </p:nvSpPr>
        <p:spPr>
          <a:xfrm>
            <a:off x="351612" y="3431745"/>
            <a:ext cx="3835358" cy="2862322"/>
          </a:xfrm>
          <a:prstGeom prst="rect">
            <a:avLst/>
          </a:prstGeom>
          <a:noFill/>
        </p:spPr>
        <p:txBody>
          <a:bodyPr wrap="square">
            <a:spAutoFit/>
          </a:bodyPr>
          <a:lstStyle>
            <a:lvl1pPr marL="285750" indent="-285750">
              <a:defRPr sz="2000">
                <a:solidFill>
                  <a:srgbClr val="646464"/>
                </a:solidFill>
                <a:latin typeface="Verdana" panose="020B0604030504040204" pitchFamily="34" charset="0"/>
                <a:ea typeface="SimSun" panose="02010600030101010101" pitchFamily="2" charset="-122"/>
              </a:defRPr>
            </a:lvl1pPr>
            <a:lvl2pPr marL="742950" indent="-285750">
              <a:defRPr sz="2000">
                <a:solidFill>
                  <a:srgbClr val="646464"/>
                </a:solidFill>
                <a:latin typeface="Verdana" panose="020B0604030504040204" pitchFamily="34" charset="0"/>
                <a:ea typeface="SimSun" panose="02010600030101010101" pitchFamily="2" charset="-122"/>
              </a:defRPr>
            </a:lvl2pPr>
            <a:lvl3pPr marL="1143000" indent="-228600">
              <a:defRPr sz="2000">
                <a:solidFill>
                  <a:srgbClr val="646464"/>
                </a:solidFill>
                <a:latin typeface="Verdana" panose="020B0604030504040204" pitchFamily="34" charset="0"/>
                <a:ea typeface="SimSun" panose="02010600030101010101" pitchFamily="2" charset="-122"/>
              </a:defRPr>
            </a:lvl3pPr>
            <a:lvl4pPr marL="1600200" indent="-228600">
              <a:defRPr sz="2000">
                <a:solidFill>
                  <a:srgbClr val="646464"/>
                </a:solidFill>
                <a:latin typeface="Verdana" panose="020B0604030504040204" pitchFamily="34" charset="0"/>
                <a:ea typeface="SimSun" panose="02010600030101010101" pitchFamily="2" charset="-122"/>
              </a:defRPr>
            </a:lvl4pPr>
            <a:lvl5pPr marL="2057400" indent="-228600">
              <a:defRPr sz="2000">
                <a:solidFill>
                  <a:srgbClr val="646464"/>
                </a:solidFill>
                <a:latin typeface="Verdana" panose="020B0604030504040204" pitchFamily="34" charset="0"/>
                <a:ea typeface="SimSun" panose="02010600030101010101" pitchFamily="2" charset="-122"/>
              </a:defRPr>
            </a:lvl5pPr>
            <a:lvl6pPr marL="2514600" indent="-228600" eaLnBrk="0" fontAlgn="base" hangingPunct="0">
              <a:spcBef>
                <a:spcPct val="0"/>
              </a:spcBef>
              <a:spcAft>
                <a:spcPct val="0"/>
              </a:spcAft>
              <a:defRPr sz="2000">
                <a:solidFill>
                  <a:srgbClr val="646464"/>
                </a:solidFill>
                <a:latin typeface="Verdana" panose="020B0604030504040204" pitchFamily="34" charset="0"/>
                <a:ea typeface="SimSun" panose="02010600030101010101" pitchFamily="2" charset="-122"/>
              </a:defRPr>
            </a:lvl6pPr>
            <a:lvl7pPr marL="2971800" indent="-228600" eaLnBrk="0" fontAlgn="base" hangingPunct="0">
              <a:spcBef>
                <a:spcPct val="0"/>
              </a:spcBef>
              <a:spcAft>
                <a:spcPct val="0"/>
              </a:spcAft>
              <a:defRPr sz="2000">
                <a:solidFill>
                  <a:srgbClr val="646464"/>
                </a:solidFill>
                <a:latin typeface="Verdana" panose="020B0604030504040204" pitchFamily="34" charset="0"/>
                <a:ea typeface="SimSun" panose="02010600030101010101" pitchFamily="2" charset="-122"/>
              </a:defRPr>
            </a:lvl7pPr>
            <a:lvl8pPr marL="3429000" indent="-228600" eaLnBrk="0" fontAlgn="base" hangingPunct="0">
              <a:spcBef>
                <a:spcPct val="0"/>
              </a:spcBef>
              <a:spcAft>
                <a:spcPct val="0"/>
              </a:spcAft>
              <a:defRPr sz="2000">
                <a:solidFill>
                  <a:srgbClr val="646464"/>
                </a:solidFill>
                <a:latin typeface="Verdana" panose="020B0604030504040204" pitchFamily="34" charset="0"/>
                <a:ea typeface="SimSun" panose="02010600030101010101" pitchFamily="2" charset="-122"/>
              </a:defRPr>
            </a:lvl8pPr>
            <a:lvl9pPr marL="3886200" indent="-228600" eaLnBrk="0" fontAlgn="base" hangingPunct="0">
              <a:spcBef>
                <a:spcPct val="0"/>
              </a:spcBef>
              <a:spcAft>
                <a:spcPct val="0"/>
              </a:spcAft>
              <a:defRPr sz="2000">
                <a:solidFill>
                  <a:srgbClr val="646464"/>
                </a:solidFill>
                <a:latin typeface="Verdana" panose="020B0604030504040204" pitchFamily="34" charset="0"/>
                <a:ea typeface="SimSun" panose="02010600030101010101" pitchFamily="2" charset="-122"/>
              </a:defRPr>
            </a:lvl9pPr>
          </a:lstStyle>
          <a:p>
            <a:pPr defTabSz="457200">
              <a:buFont typeface="Wingdings" panose="05000000000000000000" pitchFamily="2" charset="2"/>
              <a:buChar char="§"/>
            </a:pPr>
            <a:r>
              <a:rPr lang="en-GB" altLang="en-US" sz="1800" dirty="0" smtClean="0">
                <a:solidFill>
                  <a:prstClr val="white"/>
                </a:solidFill>
                <a:latin typeface="Segoe UI" panose="020B0502040204020203" pitchFamily="34" charset="0"/>
                <a:ea typeface="Segoe UI" panose="020B0502040204020203" pitchFamily="34" charset="0"/>
                <a:cs typeface="Segoe UI" panose="020B0502040204020203" pitchFamily="34" charset="0"/>
              </a:rPr>
              <a:t>Aider les </a:t>
            </a:r>
            <a:r>
              <a:rPr lang="en-GB" altLang="en-US" sz="1800" dirty="0" err="1" smtClean="0">
                <a:solidFill>
                  <a:prstClr val="white"/>
                </a:solidFill>
                <a:latin typeface="Segoe UI" panose="020B0502040204020203" pitchFamily="34" charset="0"/>
                <a:ea typeface="Segoe UI" panose="020B0502040204020203" pitchFamily="34" charset="0"/>
                <a:cs typeface="Segoe UI" panose="020B0502040204020203" pitchFamily="34" charset="0"/>
              </a:rPr>
              <a:t>villes</a:t>
            </a:r>
            <a:r>
              <a:rPr lang="en-GB" altLang="en-US" sz="1800" dirty="0" smtClean="0">
                <a:solidFill>
                  <a:prstClr val="white"/>
                </a:solidFill>
                <a:latin typeface="Segoe UI" panose="020B0502040204020203" pitchFamily="34" charset="0"/>
                <a:ea typeface="Segoe UI" panose="020B0502040204020203" pitchFamily="34" charset="0"/>
                <a:cs typeface="Segoe UI" panose="020B0502040204020203" pitchFamily="34" charset="0"/>
              </a:rPr>
              <a:t> à </a:t>
            </a:r>
            <a:r>
              <a:rPr lang="en-GB" altLang="en-US" sz="1800" dirty="0" err="1" smtClean="0">
                <a:solidFill>
                  <a:prstClr val="white"/>
                </a:solidFill>
                <a:latin typeface="Segoe UI" panose="020B0502040204020203" pitchFamily="34" charset="0"/>
                <a:ea typeface="Segoe UI" panose="020B0502040204020203" pitchFamily="34" charset="0"/>
                <a:cs typeface="Segoe UI" panose="020B0502040204020203" pitchFamily="34" charset="0"/>
              </a:rPr>
              <a:t>mettre</a:t>
            </a:r>
            <a:r>
              <a:rPr lang="en-GB" altLang="en-US" sz="1800" dirty="0" smtClean="0">
                <a:solidFill>
                  <a:prstClr val="white"/>
                </a:solidFill>
                <a:latin typeface="Segoe UI" panose="020B0502040204020203" pitchFamily="34" charset="0"/>
                <a:ea typeface="Segoe UI" panose="020B0502040204020203" pitchFamily="34" charset="0"/>
                <a:cs typeface="Segoe UI" panose="020B0502040204020203" pitchFamily="34" charset="0"/>
              </a:rPr>
              <a:t> </a:t>
            </a:r>
            <a:r>
              <a:rPr lang="en-GB" altLang="en-US" sz="1800" dirty="0" err="1" smtClean="0">
                <a:solidFill>
                  <a:prstClr val="white"/>
                </a:solidFill>
                <a:latin typeface="Segoe UI" panose="020B0502040204020203" pitchFamily="34" charset="0"/>
                <a:ea typeface="Segoe UI" panose="020B0502040204020203" pitchFamily="34" charset="0"/>
                <a:cs typeface="Segoe UI" panose="020B0502040204020203" pitchFamily="34" charset="0"/>
              </a:rPr>
              <a:t>en</a:t>
            </a:r>
            <a:r>
              <a:rPr lang="en-GB" altLang="en-US" sz="1800" dirty="0" smtClean="0">
                <a:solidFill>
                  <a:prstClr val="white"/>
                </a:solidFill>
                <a:latin typeface="Segoe UI" panose="020B0502040204020203" pitchFamily="34" charset="0"/>
                <a:ea typeface="Segoe UI" panose="020B0502040204020203" pitchFamily="34" charset="0"/>
                <a:cs typeface="Segoe UI" panose="020B0502040204020203" pitchFamily="34" charset="0"/>
              </a:rPr>
              <a:t> place et à utiliser les IFP pour les </a:t>
            </a:r>
            <a:r>
              <a:rPr lang="en-GB" altLang="en-US" sz="1800" dirty="0" err="1" smtClean="0">
                <a:solidFill>
                  <a:prstClr val="white"/>
                </a:solidFill>
                <a:latin typeface="Segoe UI" panose="020B0502040204020203" pitchFamily="34" charset="0"/>
                <a:ea typeface="Segoe UI" panose="020B0502040204020203" pitchFamily="34" charset="0"/>
                <a:cs typeface="Segoe UI" panose="020B0502040204020203" pitchFamily="34" charset="0"/>
              </a:rPr>
              <a:t>villes</a:t>
            </a:r>
            <a:r>
              <a:rPr lang="en-GB" altLang="en-US" sz="1800" dirty="0" smtClean="0">
                <a:solidFill>
                  <a:prstClr val="white"/>
                </a:solidFill>
                <a:latin typeface="Segoe UI" panose="020B0502040204020203" pitchFamily="34" charset="0"/>
                <a:ea typeface="Segoe UI" panose="020B0502040204020203" pitchFamily="34" charset="0"/>
                <a:cs typeface="Segoe UI" panose="020B0502040204020203" pitchFamily="34" charset="0"/>
              </a:rPr>
              <a:t> </a:t>
            </a:r>
            <a:r>
              <a:rPr lang="en-GB" altLang="en-US" sz="1800" dirty="0" err="1" smtClean="0">
                <a:solidFill>
                  <a:prstClr val="white"/>
                </a:solidFill>
                <a:latin typeface="Segoe UI" panose="020B0502040204020203" pitchFamily="34" charset="0"/>
                <a:ea typeface="Segoe UI" panose="020B0502040204020203" pitchFamily="34" charset="0"/>
                <a:cs typeface="Segoe UI" panose="020B0502040204020203" pitchFamily="34" charset="0"/>
              </a:rPr>
              <a:t>intelligentes</a:t>
            </a:r>
            <a:r>
              <a:rPr lang="en-GB" altLang="en-US" sz="1800" dirty="0" smtClean="0">
                <a:solidFill>
                  <a:prstClr val="white"/>
                </a:solidFill>
                <a:latin typeface="Segoe UI" panose="020B0502040204020203" pitchFamily="34" charset="0"/>
                <a:ea typeface="Segoe UI" panose="020B0502040204020203" pitchFamily="34" charset="0"/>
                <a:cs typeface="Segoe UI" panose="020B0502040204020203" pitchFamily="34" charset="0"/>
              </a:rPr>
              <a:t> et durables</a:t>
            </a:r>
            <a:r>
              <a:rPr lang="en-GB" altLang="en-US" sz="1800" dirty="0">
                <a:solidFill>
                  <a:prstClr val="white"/>
                </a:solidFill>
                <a:latin typeface="Segoe UI" panose="020B0502040204020203" pitchFamily="34" charset="0"/>
                <a:ea typeface="Segoe UI" panose="020B0502040204020203" pitchFamily="34" charset="0"/>
                <a:cs typeface="Segoe UI" panose="020B0502040204020203" pitchFamily="34" charset="0"/>
              </a:rPr>
              <a:t/>
            </a:r>
            <a:br>
              <a:rPr lang="en-GB" altLang="en-US" sz="1800" dirty="0">
                <a:solidFill>
                  <a:prstClr val="white"/>
                </a:solidFill>
                <a:latin typeface="Segoe UI" panose="020B0502040204020203" pitchFamily="34" charset="0"/>
                <a:ea typeface="Segoe UI" panose="020B0502040204020203" pitchFamily="34" charset="0"/>
                <a:cs typeface="Segoe UI" panose="020B0502040204020203" pitchFamily="34" charset="0"/>
              </a:rPr>
            </a:br>
            <a:endParaRPr lang="en-GB" altLang="en-US" sz="1800" dirty="0">
              <a:solidFill>
                <a:prstClr val="white"/>
              </a:solidFill>
              <a:latin typeface="Segoe UI" panose="020B0502040204020203" pitchFamily="34" charset="0"/>
              <a:ea typeface="Segoe UI" panose="020B0502040204020203" pitchFamily="34" charset="0"/>
              <a:cs typeface="Segoe UI" panose="020B0502040204020203" pitchFamily="34" charset="0"/>
            </a:endParaRPr>
          </a:p>
          <a:p>
            <a:pPr defTabSz="457200">
              <a:buFont typeface="Wingdings" panose="05000000000000000000" pitchFamily="2" charset="2"/>
              <a:buChar char="§"/>
            </a:pPr>
            <a:r>
              <a:rPr lang="en-CA" altLang="en-US" sz="1800" dirty="0" smtClean="0">
                <a:solidFill>
                  <a:prstClr val="white"/>
                </a:solidFill>
                <a:latin typeface="Segoe UI" panose="020B0502040204020203" pitchFamily="34" charset="0"/>
                <a:ea typeface="Segoe UI" panose="020B0502040204020203" pitchFamily="34" charset="0"/>
                <a:cs typeface="Segoe UI" panose="020B0502040204020203" pitchFamily="34" charset="0"/>
              </a:rPr>
              <a:t>Tester et </a:t>
            </a:r>
            <a:r>
              <a:rPr lang="en-CA" altLang="en-US" sz="1800" dirty="0" err="1" smtClean="0">
                <a:solidFill>
                  <a:prstClr val="white"/>
                </a:solidFill>
                <a:latin typeface="Segoe UI" panose="020B0502040204020203" pitchFamily="34" charset="0"/>
                <a:ea typeface="Segoe UI" panose="020B0502040204020203" pitchFamily="34" charset="0"/>
                <a:cs typeface="Segoe UI" panose="020B0502040204020203" pitchFamily="34" charset="0"/>
              </a:rPr>
              <a:t>vérifier</a:t>
            </a:r>
            <a:r>
              <a:rPr lang="en-CA" altLang="en-US" sz="1800" dirty="0" smtClean="0">
                <a:solidFill>
                  <a:prstClr val="white"/>
                </a:solidFill>
                <a:latin typeface="Segoe UI" panose="020B0502040204020203" pitchFamily="34" charset="0"/>
                <a:ea typeface="Segoe UI" panose="020B0502040204020203" pitchFamily="34" charset="0"/>
                <a:cs typeface="Segoe UI" panose="020B0502040204020203" pitchFamily="34" charset="0"/>
              </a:rPr>
              <a:t> </a:t>
            </a:r>
            <a:r>
              <a:rPr lang="fr-CH" altLang="en-US" sz="1800" dirty="0" smtClean="0">
                <a:solidFill>
                  <a:prstClr val="white"/>
                </a:solidFill>
                <a:latin typeface="Segoe UI" panose="020B0502040204020203" pitchFamily="34" charset="0"/>
                <a:ea typeface="Segoe UI" panose="020B0502040204020203" pitchFamily="34" charset="0"/>
                <a:cs typeface="Segoe UI" panose="020B0502040204020203" pitchFamily="34" charset="0"/>
              </a:rPr>
              <a:t>l'applicabilité</a:t>
            </a:r>
            <a:r>
              <a:rPr lang="en-CA" altLang="en-US" sz="1800" dirty="0" smtClean="0">
                <a:solidFill>
                  <a:prstClr val="white"/>
                </a:solidFill>
                <a:latin typeface="Segoe UI" panose="020B0502040204020203" pitchFamily="34" charset="0"/>
                <a:ea typeface="Segoe UI" panose="020B0502040204020203" pitchFamily="34" charset="0"/>
                <a:cs typeface="Segoe UI" panose="020B0502040204020203" pitchFamily="34" charset="0"/>
              </a:rPr>
              <a:t> </a:t>
            </a:r>
            <a:r>
              <a:rPr lang="en-CA" altLang="en-US" sz="1800" dirty="0" smtClean="0">
                <a:solidFill>
                  <a:prstClr val="white"/>
                </a:solidFill>
                <a:latin typeface="Segoe UI" panose="020B0502040204020203" pitchFamily="34" charset="0"/>
                <a:ea typeface="Segoe UI" panose="020B0502040204020203" pitchFamily="34" charset="0"/>
                <a:cs typeface="Segoe UI" panose="020B0502040204020203" pitchFamily="34" charset="0"/>
              </a:rPr>
              <a:t>de </a:t>
            </a:r>
            <a:r>
              <a:rPr lang="en-CA" altLang="en-US" sz="1800" dirty="0" err="1" smtClean="0">
                <a:solidFill>
                  <a:prstClr val="white"/>
                </a:solidFill>
                <a:latin typeface="Segoe UI" panose="020B0502040204020203" pitchFamily="34" charset="0"/>
                <a:ea typeface="Segoe UI" panose="020B0502040204020203" pitchFamily="34" charset="0"/>
                <a:cs typeface="Segoe UI" panose="020B0502040204020203" pitchFamily="34" charset="0"/>
              </a:rPr>
              <a:t>ces</a:t>
            </a:r>
            <a:r>
              <a:rPr lang="en-CA" altLang="en-US" sz="1800" dirty="0" smtClean="0">
                <a:solidFill>
                  <a:prstClr val="white"/>
                </a:solidFill>
                <a:latin typeface="Segoe UI" panose="020B0502040204020203" pitchFamily="34" charset="0"/>
                <a:ea typeface="Segoe UI" panose="020B0502040204020203" pitchFamily="34" charset="0"/>
                <a:cs typeface="Segoe UI" panose="020B0502040204020203" pitchFamily="34" charset="0"/>
              </a:rPr>
              <a:t> IFP </a:t>
            </a:r>
            <a:r>
              <a:rPr lang="fr-CH" altLang="en-US" sz="1800" dirty="0" smtClean="0">
                <a:solidFill>
                  <a:prstClr val="white"/>
                </a:solidFill>
                <a:latin typeface="Segoe UI" panose="020B0502040204020203" pitchFamily="34" charset="0"/>
                <a:ea typeface="Segoe UI" panose="020B0502040204020203" pitchFamily="34" charset="0"/>
                <a:cs typeface="Segoe UI" panose="020B0502040204020203" pitchFamily="34" charset="0"/>
              </a:rPr>
              <a:t>dans plusieurs villes du monde entier</a:t>
            </a:r>
            <a:r>
              <a:rPr lang="en-CA" altLang="en-US" sz="1800" dirty="0" smtClean="0">
                <a:solidFill>
                  <a:prstClr val="white"/>
                </a:solidFill>
                <a:latin typeface="Segoe UI" panose="020B0502040204020203" pitchFamily="34" charset="0"/>
                <a:ea typeface="Segoe UI" panose="020B0502040204020203" pitchFamily="34" charset="0"/>
                <a:cs typeface="Segoe UI" panose="020B0502040204020203" pitchFamily="34" charset="0"/>
              </a:rPr>
              <a:t>.</a:t>
            </a:r>
            <a:r>
              <a:rPr lang="en-CA" altLang="en-US" sz="1800" dirty="0">
                <a:solidFill>
                  <a:prstClr val="white"/>
                </a:solidFill>
                <a:latin typeface="Segoe UI" panose="020B0502040204020203" pitchFamily="34" charset="0"/>
                <a:ea typeface="Segoe UI" panose="020B0502040204020203" pitchFamily="34" charset="0"/>
                <a:cs typeface="Segoe UI" panose="020B0502040204020203" pitchFamily="34" charset="0"/>
              </a:rPr>
              <a:t/>
            </a:r>
            <a:br>
              <a:rPr lang="en-CA" altLang="en-US" sz="1800" dirty="0">
                <a:solidFill>
                  <a:prstClr val="white"/>
                </a:solidFill>
                <a:latin typeface="Segoe UI" panose="020B0502040204020203" pitchFamily="34" charset="0"/>
                <a:ea typeface="Segoe UI" panose="020B0502040204020203" pitchFamily="34" charset="0"/>
                <a:cs typeface="Segoe UI" panose="020B0502040204020203" pitchFamily="34" charset="0"/>
              </a:rPr>
            </a:br>
            <a:endParaRPr lang="en-US" altLang="en-US" sz="1800" dirty="0">
              <a:solidFill>
                <a:prstClr val="white"/>
              </a:solidFill>
              <a:latin typeface="Segoe UI" panose="020B0502040204020203" pitchFamily="34" charset="0"/>
              <a:ea typeface="Segoe UI" panose="020B0502040204020203" pitchFamily="34" charset="0"/>
              <a:cs typeface="Segoe UI" panose="020B0502040204020203" pitchFamily="34" charset="0"/>
            </a:endParaRPr>
          </a:p>
          <a:p>
            <a:pPr defTabSz="457200">
              <a:buFont typeface="Wingdings" panose="05000000000000000000" pitchFamily="2" charset="2"/>
              <a:buChar char="§"/>
            </a:pPr>
            <a:r>
              <a:rPr lang="en-CA" altLang="en-US" sz="1800" dirty="0" err="1" smtClean="0">
                <a:solidFill>
                  <a:prstClr val="white"/>
                </a:solidFill>
                <a:latin typeface="Segoe UI" panose="020B0502040204020203" pitchFamily="34" charset="0"/>
                <a:ea typeface="Segoe UI" panose="020B0502040204020203" pitchFamily="34" charset="0"/>
                <a:cs typeface="Segoe UI" panose="020B0502040204020203" pitchFamily="34" charset="0"/>
              </a:rPr>
              <a:t>Elaborer</a:t>
            </a:r>
            <a:r>
              <a:rPr lang="en-CA" altLang="en-US" sz="1800" dirty="0" smtClean="0">
                <a:solidFill>
                  <a:prstClr val="white"/>
                </a:solidFill>
                <a:latin typeface="Segoe UI" panose="020B0502040204020203" pitchFamily="34" charset="0"/>
                <a:ea typeface="Segoe UI" panose="020B0502040204020203" pitchFamily="34" charset="0"/>
                <a:cs typeface="Segoe UI" panose="020B0502040204020203" pitchFamily="34" charset="0"/>
              </a:rPr>
              <a:t> un </a:t>
            </a:r>
            <a:r>
              <a:rPr lang="en-CA" altLang="en-US" sz="1800" dirty="0" err="1" smtClean="0">
                <a:solidFill>
                  <a:prstClr val="white"/>
                </a:solidFill>
                <a:latin typeface="Segoe UI" panose="020B0502040204020203" pitchFamily="34" charset="0"/>
                <a:ea typeface="Segoe UI" panose="020B0502040204020203" pitchFamily="34" charset="0"/>
                <a:cs typeface="Segoe UI" panose="020B0502040204020203" pitchFamily="34" charset="0"/>
              </a:rPr>
              <a:t>indice</a:t>
            </a:r>
            <a:r>
              <a:rPr lang="en-CA" altLang="en-US" sz="1800" dirty="0" smtClean="0">
                <a:solidFill>
                  <a:prstClr val="white"/>
                </a:solidFill>
                <a:latin typeface="Segoe UI" panose="020B0502040204020203" pitchFamily="34" charset="0"/>
                <a:ea typeface="Segoe UI" panose="020B0502040204020203" pitchFamily="34" charset="0"/>
                <a:cs typeface="Segoe UI" panose="020B0502040204020203" pitchFamily="34" charset="0"/>
              </a:rPr>
              <a:t> </a:t>
            </a:r>
            <a:r>
              <a:rPr lang="en-CA" altLang="en-US" sz="1800" dirty="0" err="1" smtClean="0">
                <a:solidFill>
                  <a:prstClr val="white"/>
                </a:solidFill>
                <a:latin typeface="Segoe UI" panose="020B0502040204020203" pitchFamily="34" charset="0"/>
                <a:ea typeface="Segoe UI" panose="020B0502040204020203" pitchFamily="34" charset="0"/>
                <a:cs typeface="Segoe UI" panose="020B0502040204020203" pitchFamily="34" charset="0"/>
              </a:rPr>
              <a:t>mondial</a:t>
            </a:r>
            <a:r>
              <a:rPr lang="en-CA" altLang="en-US" sz="1800" dirty="0" smtClean="0">
                <a:solidFill>
                  <a:prstClr val="white"/>
                </a:solidFill>
                <a:latin typeface="Segoe UI" panose="020B0502040204020203" pitchFamily="34" charset="0"/>
                <a:ea typeface="Segoe UI" panose="020B0502040204020203" pitchFamily="34" charset="0"/>
                <a:cs typeface="Segoe UI" panose="020B0502040204020203" pitchFamily="34" charset="0"/>
              </a:rPr>
              <a:t> des </a:t>
            </a:r>
            <a:r>
              <a:rPr lang="en-CA" altLang="en-US" sz="1800" dirty="0" err="1" smtClean="0">
                <a:solidFill>
                  <a:prstClr val="white"/>
                </a:solidFill>
                <a:latin typeface="Segoe UI" panose="020B0502040204020203" pitchFamily="34" charset="0"/>
                <a:ea typeface="Segoe UI" panose="020B0502040204020203" pitchFamily="34" charset="0"/>
                <a:cs typeface="Segoe UI" panose="020B0502040204020203" pitchFamily="34" charset="0"/>
              </a:rPr>
              <a:t>villes</a:t>
            </a:r>
            <a:r>
              <a:rPr lang="en-CA" altLang="en-US" sz="1800" dirty="0" smtClean="0">
                <a:solidFill>
                  <a:prstClr val="white"/>
                </a:solidFill>
                <a:latin typeface="Segoe UI" panose="020B0502040204020203" pitchFamily="34" charset="0"/>
                <a:ea typeface="Segoe UI" panose="020B0502040204020203" pitchFamily="34" charset="0"/>
                <a:cs typeface="Segoe UI" panose="020B0502040204020203" pitchFamily="34" charset="0"/>
              </a:rPr>
              <a:t> </a:t>
            </a:r>
            <a:r>
              <a:rPr lang="en-CA" altLang="en-US" sz="1800" dirty="0" err="1" smtClean="0">
                <a:solidFill>
                  <a:prstClr val="white"/>
                </a:solidFill>
                <a:latin typeface="Segoe UI" panose="020B0502040204020203" pitchFamily="34" charset="0"/>
                <a:ea typeface="Segoe UI" panose="020B0502040204020203" pitchFamily="34" charset="0"/>
                <a:cs typeface="Segoe UI" panose="020B0502040204020203" pitchFamily="34" charset="0"/>
              </a:rPr>
              <a:t>intelligentes</a:t>
            </a:r>
            <a:r>
              <a:rPr lang="en-CA" altLang="en-US" sz="1800" dirty="0" smtClean="0">
                <a:solidFill>
                  <a:prstClr val="white"/>
                </a:solidFill>
                <a:latin typeface="Segoe UI" panose="020B0502040204020203" pitchFamily="34" charset="0"/>
                <a:ea typeface="Segoe UI" panose="020B0502040204020203" pitchFamily="34" charset="0"/>
                <a:cs typeface="Segoe UI" panose="020B0502040204020203" pitchFamily="34" charset="0"/>
              </a:rPr>
              <a:t> et durables.</a:t>
            </a:r>
            <a:endParaRPr lang="es-ES_tradnl" altLang="en-US" sz="2800" dirty="0">
              <a:solidFill>
                <a:prstClr val="white"/>
              </a:solidFill>
              <a:latin typeface="Segoe UI" panose="020B0502040204020203" pitchFamily="34" charset="0"/>
              <a:ea typeface="Segoe UI" panose="020B0502040204020203" pitchFamily="34" charset="0"/>
              <a:cs typeface="Segoe UI" panose="020B0502040204020203" pitchFamily="34" charset="0"/>
            </a:endParaRP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798351" y="2146700"/>
            <a:ext cx="3575565" cy="2528049"/>
          </a:xfrm>
          <a:prstGeom prst="ellipse">
            <a:avLst/>
          </a:prstGeom>
          <a:ln>
            <a:noFill/>
          </a:ln>
          <a:effectLst>
            <a:softEdge rad="112500"/>
          </a:effectLst>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37725" y="1580177"/>
            <a:ext cx="2542536" cy="1796062"/>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25" name="Rectangle 24"/>
          <p:cNvSpPr/>
          <p:nvPr/>
        </p:nvSpPr>
        <p:spPr>
          <a:xfrm>
            <a:off x="6157451" y="4858863"/>
            <a:ext cx="2127380" cy="324000"/>
          </a:xfrm>
          <a:prstGeom prst="rect">
            <a:avLst/>
          </a:prstGeom>
          <a:solidFill>
            <a:srgbClr val="77787B"/>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latin typeface="Segoe UI" panose="020B0502040204020203" pitchFamily="34" charset="0"/>
                <a:ea typeface="Segoe UI" panose="020B0502040204020203" pitchFamily="34" charset="0"/>
                <a:cs typeface="Segoe UI" panose="020B0502040204020203" pitchFamily="34" charset="0"/>
              </a:rPr>
              <a:t>Foshan</a:t>
            </a:r>
            <a:endParaRPr lang="en-US" dirty="0">
              <a:latin typeface="Segoe UI" panose="020B0502040204020203" pitchFamily="34" charset="0"/>
              <a:ea typeface="Segoe UI" panose="020B0502040204020203" pitchFamily="34" charset="0"/>
              <a:cs typeface="Segoe UI" panose="020B0502040204020203" pitchFamily="34" charset="0"/>
            </a:endParaRPr>
          </a:p>
        </p:txBody>
      </p:sp>
      <p:sp>
        <p:nvSpPr>
          <p:cNvPr id="26" name="Rectangle 25"/>
          <p:cNvSpPr/>
          <p:nvPr/>
        </p:nvSpPr>
        <p:spPr>
          <a:xfrm>
            <a:off x="6633685" y="5405645"/>
            <a:ext cx="2127380" cy="324000"/>
          </a:xfrm>
          <a:prstGeom prst="rect">
            <a:avLst/>
          </a:prstGeom>
          <a:solidFill>
            <a:srgbClr val="77787B"/>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err="1" smtClean="0">
                <a:latin typeface="Segoe UI" panose="020B0502040204020203" pitchFamily="34" charset="0"/>
                <a:ea typeface="Segoe UI" panose="020B0502040204020203" pitchFamily="34" charset="0"/>
                <a:cs typeface="Segoe UI" panose="020B0502040204020203" pitchFamily="34" charset="0"/>
              </a:rPr>
              <a:t>Kairouan</a:t>
            </a:r>
            <a:endParaRPr lang="en-US" dirty="0">
              <a:latin typeface="Segoe UI" panose="020B0502040204020203" pitchFamily="34" charset="0"/>
              <a:ea typeface="Segoe UI" panose="020B0502040204020203" pitchFamily="34" charset="0"/>
              <a:cs typeface="Segoe UI" panose="020B0502040204020203" pitchFamily="34" charset="0"/>
            </a:endParaRPr>
          </a:p>
        </p:txBody>
      </p:sp>
      <p:sp>
        <p:nvSpPr>
          <p:cNvPr id="27" name="Rectangle 26"/>
          <p:cNvSpPr/>
          <p:nvPr/>
        </p:nvSpPr>
        <p:spPr>
          <a:xfrm>
            <a:off x="8972306" y="5414087"/>
            <a:ext cx="2127380" cy="324000"/>
          </a:xfrm>
          <a:prstGeom prst="rect">
            <a:avLst/>
          </a:prstGeom>
          <a:solidFill>
            <a:srgbClr val="77787B"/>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err="1" smtClean="0">
                <a:latin typeface="Segoe UI" panose="020B0502040204020203" pitchFamily="34" charset="0"/>
                <a:ea typeface="Segoe UI" panose="020B0502040204020203" pitchFamily="34" charset="0"/>
                <a:cs typeface="Segoe UI" panose="020B0502040204020203" pitchFamily="34" charset="0"/>
              </a:rPr>
              <a:t>Moscou</a:t>
            </a:r>
            <a:endParaRPr lang="en-US" dirty="0">
              <a:latin typeface="Segoe UI" panose="020B0502040204020203" pitchFamily="34" charset="0"/>
              <a:ea typeface="Segoe UI" panose="020B0502040204020203" pitchFamily="34" charset="0"/>
              <a:cs typeface="Segoe UI" panose="020B0502040204020203" pitchFamily="34" charset="0"/>
            </a:endParaRPr>
          </a:p>
        </p:txBody>
      </p:sp>
      <p:sp>
        <p:nvSpPr>
          <p:cNvPr id="7" name="Rounded Rectangle 6"/>
          <p:cNvSpPr/>
          <p:nvPr/>
        </p:nvSpPr>
        <p:spPr>
          <a:xfrm>
            <a:off x="5623064" y="932185"/>
            <a:ext cx="5926138" cy="1019175"/>
          </a:xfrm>
          <a:prstGeom prst="roundRect">
            <a:avLst/>
          </a:prstGeom>
          <a:solidFill>
            <a:schemeClr val="accent6"/>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s-ES_tradnl" sz="2400" dirty="0" smtClean="0">
                <a:latin typeface="Segoe UI" panose="020B0502040204020203" pitchFamily="34" charset="0"/>
                <a:ea typeface="Segoe UI" panose="020B0502040204020203" pitchFamily="34" charset="0"/>
                <a:cs typeface="Segoe UI" panose="020B0502040204020203" pitchFamily="34" charset="0"/>
              </a:rPr>
              <a:t>Plus de </a:t>
            </a:r>
            <a:r>
              <a:rPr lang="es-ES_tradnl" sz="2600" b="1" dirty="0" smtClean="0">
                <a:latin typeface="Segoe UI" panose="020B0502040204020203" pitchFamily="34" charset="0"/>
                <a:ea typeface="Segoe UI" panose="020B0502040204020203" pitchFamily="34" charset="0"/>
                <a:cs typeface="Segoe UI" panose="020B0502040204020203" pitchFamily="34" charset="0"/>
              </a:rPr>
              <a:t>50 </a:t>
            </a:r>
            <a:r>
              <a:rPr lang="es-ES_tradnl" sz="2600" b="1" dirty="0" err="1" smtClean="0">
                <a:latin typeface="Segoe UI" panose="020B0502040204020203" pitchFamily="34" charset="0"/>
                <a:ea typeface="Segoe UI" panose="020B0502040204020203" pitchFamily="34" charset="0"/>
                <a:cs typeface="Segoe UI" panose="020B0502040204020203" pitchFamily="34" charset="0"/>
              </a:rPr>
              <a:t>villes</a:t>
            </a:r>
            <a:r>
              <a:rPr lang="es-ES_tradnl" sz="2600" b="1" dirty="0" smtClean="0">
                <a:latin typeface="Segoe UI" panose="020B0502040204020203" pitchFamily="34" charset="0"/>
                <a:ea typeface="Segoe UI" panose="020B0502040204020203" pitchFamily="34" charset="0"/>
                <a:cs typeface="Segoe UI" panose="020B0502040204020203" pitchFamily="34" charset="0"/>
              </a:rPr>
              <a:t> </a:t>
            </a:r>
            <a:r>
              <a:rPr lang="es-ES_tradnl" sz="2400" dirty="0" err="1" smtClean="0">
                <a:latin typeface="Segoe UI" panose="020B0502040204020203" pitchFamily="34" charset="0"/>
                <a:ea typeface="Segoe UI" panose="020B0502040204020203" pitchFamily="34" charset="0"/>
                <a:cs typeface="Segoe UI" panose="020B0502040204020203" pitchFamily="34" charset="0"/>
              </a:rPr>
              <a:t>participent</a:t>
            </a:r>
            <a:r>
              <a:rPr lang="es-ES_tradnl" sz="2400" dirty="0" smtClean="0">
                <a:latin typeface="Segoe UI" panose="020B0502040204020203" pitchFamily="34" charset="0"/>
                <a:ea typeface="Segoe UI" panose="020B0502040204020203" pitchFamily="34" charset="0"/>
                <a:cs typeface="Segoe UI" panose="020B0502040204020203" pitchFamily="34" charset="0"/>
              </a:rPr>
              <a:t> </a:t>
            </a:r>
            <a:r>
              <a:rPr lang="es-ES_tradnl" sz="2400" dirty="0" err="1" smtClean="0">
                <a:latin typeface="Segoe UI" panose="020B0502040204020203" pitchFamily="34" charset="0"/>
                <a:ea typeface="Segoe UI" panose="020B0502040204020203" pitchFamily="34" charset="0"/>
                <a:cs typeface="Segoe UI" panose="020B0502040204020203" pitchFamily="34" charset="0"/>
              </a:rPr>
              <a:t>actuellement</a:t>
            </a:r>
            <a:r>
              <a:rPr lang="es-ES_tradnl" sz="2400" dirty="0" smtClean="0">
                <a:latin typeface="Segoe UI" panose="020B0502040204020203" pitchFamily="34" charset="0"/>
                <a:ea typeface="Segoe UI" panose="020B0502040204020203" pitchFamily="34" charset="0"/>
                <a:cs typeface="Segoe UI" panose="020B0502040204020203" pitchFamily="34" charset="0"/>
              </a:rPr>
              <a:t> </a:t>
            </a:r>
            <a:r>
              <a:rPr lang="es-ES_tradnl" sz="2400" dirty="0" err="1" smtClean="0">
                <a:latin typeface="Segoe UI" panose="020B0502040204020203" pitchFamily="34" charset="0"/>
                <a:ea typeface="Segoe UI" panose="020B0502040204020203" pitchFamily="34" charset="0"/>
                <a:cs typeface="Segoe UI" panose="020B0502040204020203" pitchFamily="34" charset="0"/>
              </a:rPr>
              <a:t>au</a:t>
            </a:r>
            <a:r>
              <a:rPr lang="es-ES_tradnl" sz="2400" dirty="0" smtClean="0">
                <a:latin typeface="Segoe UI" panose="020B0502040204020203" pitchFamily="34" charset="0"/>
                <a:ea typeface="Segoe UI" panose="020B0502040204020203" pitchFamily="34" charset="0"/>
                <a:cs typeface="Segoe UI" panose="020B0502040204020203" pitchFamily="34" charset="0"/>
              </a:rPr>
              <a:t> </a:t>
            </a:r>
            <a:r>
              <a:rPr lang="es-ES_tradnl" sz="2400" dirty="0" err="1" smtClean="0">
                <a:latin typeface="Segoe UI" panose="020B0502040204020203" pitchFamily="34" charset="0"/>
                <a:ea typeface="Segoe UI" panose="020B0502040204020203" pitchFamily="34" charset="0"/>
                <a:cs typeface="Segoe UI" panose="020B0502040204020203" pitchFamily="34" charset="0"/>
              </a:rPr>
              <a:t>projet</a:t>
            </a:r>
            <a:endParaRPr lang="es-ES_tradnl" sz="2400" dirty="0">
              <a:latin typeface="Segoe UI" panose="020B0502040204020203" pitchFamily="34" charset="0"/>
              <a:ea typeface="Segoe UI" panose="020B0502040204020203" pitchFamily="34" charset="0"/>
              <a:cs typeface="Segoe UI" panose="020B0502040204020203" pitchFamily="34" charset="0"/>
            </a:endParaRPr>
          </a:p>
        </p:txBody>
      </p:sp>
      <p:sp>
        <p:nvSpPr>
          <p:cNvPr id="21" name="Rectangle 20"/>
          <p:cNvSpPr/>
          <p:nvPr/>
        </p:nvSpPr>
        <p:spPr>
          <a:xfrm>
            <a:off x="5161404" y="2458642"/>
            <a:ext cx="2127380" cy="324000"/>
          </a:xfrm>
          <a:prstGeom prst="rect">
            <a:avLst/>
          </a:prstGeom>
          <a:solidFill>
            <a:srgbClr val="77787B"/>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err="1" smtClean="0">
                <a:latin typeface="Segoe UI" panose="020B0502040204020203" pitchFamily="34" charset="0"/>
                <a:ea typeface="Segoe UI" panose="020B0502040204020203" pitchFamily="34" charset="0"/>
                <a:cs typeface="Segoe UI" panose="020B0502040204020203" pitchFamily="34" charset="0"/>
              </a:rPr>
              <a:t>Dubaï</a:t>
            </a:r>
            <a:endParaRPr lang="en-US" dirty="0">
              <a:latin typeface="Segoe UI" panose="020B0502040204020203" pitchFamily="34" charset="0"/>
              <a:ea typeface="Segoe UI" panose="020B0502040204020203" pitchFamily="34" charset="0"/>
              <a:cs typeface="Segoe UI" panose="020B0502040204020203" pitchFamily="34" charset="0"/>
            </a:endParaRPr>
          </a:p>
        </p:txBody>
      </p:sp>
    </p:spTree>
    <p:extLst>
      <p:ext uri="{BB962C8B-B14F-4D97-AF65-F5344CB8AC3E}">
        <p14:creationId xmlns:p14="http://schemas.microsoft.com/office/powerpoint/2010/main" val="316220554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160869"/>
            <a:ext cx="10972800" cy="1143000"/>
          </a:xfrm>
        </p:spPr>
        <p:txBody>
          <a:bodyPr>
            <a:noAutofit/>
          </a:bodyPr>
          <a:lstStyle/>
          <a:p>
            <a:r>
              <a:rPr lang="fr-FR" sz="3200" dirty="0"/>
              <a:t>Mise en </a:t>
            </a:r>
            <a:r>
              <a:rPr lang="fr-FR" sz="3200" dirty="0" err="1"/>
              <a:t>oeuvre</a:t>
            </a:r>
            <a:r>
              <a:rPr lang="fr-FR" sz="3200" dirty="0"/>
              <a:t> des normes internationales de </a:t>
            </a:r>
            <a:r>
              <a:rPr lang="fr-FR" sz="3200" dirty="0" smtClean="0"/>
              <a:t>l'UIT-T </a:t>
            </a:r>
            <a:r>
              <a:rPr lang="fr-FR" sz="3200" dirty="0"/>
              <a:t>pour édifier des villes intelligentes et durables </a:t>
            </a:r>
            <a:endParaRPr lang="es-ES_tradnl" sz="3200" dirty="0">
              <a:latin typeface="Segoe UI" panose="020B0502040204020203" pitchFamily="34" charset="0"/>
              <a:ea typeface="Segoe UI" panose="020B0502040204020203" pitchFamily="34" charset="0"/>
              <a:cs typeface="Segoe UI" panose="020B0502040204020203" pitchFamily="34" charset="0"/>
            </a:endParaRPr>
          </a:p>
        </p:txBody>
      </p:sp>
      <p:sp>
        <p:nvSpPr>
          <p:cNvPr id="4" name="Rounded Rectangle 3"/>
          <p:cNvSpPr/>
          <p:nvPr/>
        </p:nvSpPr>
        <p:spPr>
          <a:xfrm>
            <a:off x="504825" y="1333500"/>
            <a:ext cx="4410075" cy="432000"/>
          </a:xfrm>
          <a:prstGeom prst="roundRect">
            <a:avLst/>
          </a:prstGeom>
          <a:solidFill>
            <a:schemeClr val="tx2"/>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s-ES_tradnl" sz="2000" b="1" dirty="0" smtClean="0">
                <a:latin typeface="Segoe UI" panose="020B0502040204020203" pitchFamily="34" charset="0"/>
                <a:ea typeface="Segoe UI" panose="020B0502040204020203" pitchFamily="34" charset="0"/>
                <a:cs typeface="Segoe UI" panose="020B0502040204020203" pitchFamily="34" charset="0"/>
              </a:rPr>
              <a:t>Le cas de </a:t>
            </a:r>
            <a:r>
              <a:rPr lang="es-ES_tradnl" sz="2000" b="1" dirty="0" err="1" smtClean="0">
                <a:latin typeface="Segoe UI" panose="020B0502040204020203" pitchFamily="34" charset="0"/>
                <a:ea typeface="Segoe UI" panose="020B0502040204020203" pitchFamily="34" charset="0"/>
                <a:cs typeface="Segoe UI" panose="020B0502040204020203" pitchFamily="34" charset="0"/>
              </a:rPr>
              <a:t>Dubaï</a:t>
            </a:r>
            <a:endParaRPr lang="es-ES_tradnl" sz="2000" b="1" dirty="0">
              <a:latin typeface="Segoe UI" panose="020B0502040204020203" pitchFamily="34" charset="0"/>
              <a:ea typeface="Segoe UI" panose="020B0502040204020203" pitchFamily="34" charset="0"/>
              <a:cs typeface="Segoe UI" panose="020B0502040204020203" pitchFamily="34" charset="0"/>
            </a:endParaRPr>
          </a:p>
        </p:txBody>
      </p:sp>
      <p:sp>
        <p:nvSpPr>
          <p:cNvPr id="5" name="Rounded Rectangle 4"/>
          <p:cNvSpPr/>
          <p:nvPr/>
        </p:nvSpPr>
        <p:spPr>
          <a:xfrm>
            <a:off x="6819900" y="1333500"/>
            <a:ext cx="4410075" cy="432000"/>
          </a:xfrm>
          <a:prstGeom prst="roundRect">
            <a:avLst/>
          </a:prstGeom>
          <a:solidFill>
            <a:schemeClr val="tx2"/>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s-ES_tradnl" sz="2000" b="1" dirty="0" smtClean="0">
                <a:latin typeface="Segoe UI" panose="020B0502040204020203" pitchFamily="34" charset="0"/>
                <a:ea typeface="Segoe UI" panose="020B0502040204020203" pitchFamily="34" charset="0"/>
                <a:cs typeface="Segoe UI" panose="020B0502040204020203" pitchFamily="34" charset="0"/>
              </a:rPr>
              <a:t>Le cas de </a:t>
            </a:r>
            <a:r>
              <a:rPr lang="es-ES_tradnl" sz="2000" b="1" dirty="0" err="1" smtClean="0">
                <a:latin typeface="Segoe UI" panose="020B0502040204020203" pitchFamily="34" charset="0"/>
                <a:ea typeface="Segoe UI" panose="020B0502040204020203" pitchFamily="34" charset="0"/>
                <a:cs typeface="Segoe UI" panose="020B0502040204020203" pitchFamily="34" charset="0"/>
              </a:rPr>
              <a:t>Singapour</a:t>
            </a:r>
            <a:endParaRPr lang="es-ES_tradnl" sz="2000" b="1" dirty="0">
              <a:latin typeface="Segoe UI" panose="020B0502040204020203" pitchFamily="34" charset="0"/>
              <a:ea typeface="Segoe UI" panose="020B0502040204020203" pitchFamily="34" charset="0"/>
              <a:cs typeface="Segoe UI" panose="020B0502040204020203" pitchFamily="34" charset="0"/>
            </a:endParaRPr>
          </a:p>
        </p:txBody>
      </p:sp>
      <p:pic>
        <p:nvPicPr>
          <p:cNvPr id="6" name="Picture 5"/>
          <p:cNvPicPr>
            <a:picLocks noChangeAspect="1"/>
          </p:cNvPicPr>
          <p:nvPr/>
        </p:nvPicPr>
        <p:blipFill>
          <a:blip r:embed="rId3"/>
          <a:stretch>
            <a:fillRect/>
          </a:stretch>
        </p:blipFill>
        <p:spPr>
          <a:xfrm>
            <a:off x="8007355" y="2004681"/>
            <a:ext cx="2208512" cy="3106206"/>
          </a:xfrm>
          <a:prstGeom prst="rect">
            <a:avLst/>
          </a:prstGeom>
        </p:spPr>
      </p:pic>
      <p:pic>
        <p:nvPicPr>
          <p:cNvPr id="7" name="Picture 6"/>
          <p:cNvPicPr>
            <a:picLocks noChangeAspect="1"/>
          </p:cNvPicPr>
          <p:nvPr/>
        </p:nvPicPr>
        <p:blipFill>
          <a:blip r:embed="rId4"/>
          <a:stretch>
            <a:fillRect/>
          </a:stretch>
        </p:blipFill>
        <p:spPr>
          <a:xfrm>
            <a:off x="1524841" y="2004681"/>
            <a:ext cx="2190495" cy="3106800"/>
          </a:xfrm>
          <a:prstGeom prst="rect">
            <a:avLst/>
          </a:prstGeom>
        </p:spPr>
      </p:pic>
      <p:sp>
        <p:nvSpPr>
          <p:cNvPr id="8" name="Rounded Rectangle 7"/>
          <p:cNvSpPr/>
          <p:nvPr/>
        </p:nvSpPr>
        <p:spPr>
          <a:xfrm>
            <a:off x="371475" y="5524500"/>
            <a:ext cx="10658475" cy="819150"/>
          </a:xfrm>
          <a:prstGeom prst="roundRect">
            <a:avLst/>
          </a:prstGeom>
          <a:solidFill>
            <a:srgbClr val="70AD47"/>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s-ES_tradnl" sz="2400" dirty="0" smtClean="0">
                <a:latin typeface="Segoe UI" panose="020B0502040204020203" pitchFamily="34" charset="0"/>
                <a:ea typeface="Segoe UI" panose="020B0502040204020203" pitchFamily="34" charset="0"/>
                <a:cs typeface="Segoe UI" panose="020B0502040204020203" pitchFamily="34" charset="0"/>
              </a:rPr>
              <a:t>Ces </a:t>
            </a:r>
            <a:r>
              <a:rPr lang="es-ES_tradnl" sz="2400" dirty="0" err="1" smtClean="0">
                <a:latin typeface="Segoe UI" panose="020B0502040204020203" pitchFamily="34" charset="0"/>
                <a:ea typeface="Segoe UI" panose="020B0502040204020203" pitchFamily="34" charset="0"/>
                <a:cs typeface="Segoe UI" panose="020B0502040204020203" pitchFamily="34" charset="0"/>
              </a:rPr>
              <a:t>études</a:t>
            </a:r>
            <a:r>
              <a:rPr lang="es-ES_tradnl" sz="2400" dirty="0" smtClean="0">
                <a:latin typeface="Segoe UI" panose="020B0502040204020203" pitchFamily="34" charset="0"/>
                <a:ea typeface="Segoe UI" panose="020B0502040204020203" pitchFamily="34" charset="0"/>
                <a:cs typeface="Segoe UI" panose="020B0502040204020203" pitchFamily="34" charset="0"/>
              </a:rPr>
              <a:t> de cas </a:t>
            </a:r>
            <a:r>
              <a:rPr lang="es-ES_tradnl" sz="2400" dirty="0" err="1" smtClean="0">
                <a:latin typeface="Segoe UI" panose="020B0502040204020203" pitchFamily="34" charset="0"/>
                <a:ea typeface="Segoe UI" panose="020B0502040204020203" pitchFamily="34" charset="0"/>
                <a:cs typeface="Segoe UI" panose="020B0502040204020203" pitchFamily="34" charset="0"/>
              </a:rPr>
              <a:t>montrent</a:t>
            </a:r>
            <a:r>
              <a:rPr lang="es-ES_tradnl" sz="2400" dirty="0" smtClean="0">
                <a:latin typeface="Segoe UI" panose="020B0502040204020203" pitchFamily="34" charset="0"/>
                <a:ea typeface="Segoe UI" panose="020B0502040204020203" pitchFamily="34" charset="0"/>
                <a:cs typeface="Segoe UI" panose="020B0502040204020203" pitchFamily="34" charset="0"/>
              </a:rPr>
              <a:t> </a:t>
            </a:r>
            <a:r>
              <a:rPr lang="es-ES_tradnl" sz="2400" dirty="0" err="1" smtClean="0">
                <a:latin typeface="Segoe UI" panose="020B0502040204020203" pitchFamily="34" charset="0"/>
                <a:ea typeface="Segoe UI" panose="020B0502040204020203" pitchFamily="34" charset="0"/>
                <a:cs typeface="Segoe UI" panose="020B0502040204020203" pitchFamily="34" charset="0"/>
              </a:rPr>
              <a:t>comment</a:t>
            </a:r>
            <a:r>
              <a:rPr lang="es-ES_tradnl" sz="2400" dirty="0" smtClean="0">
                <a:latin typeface="Segoe UI" panose="020B0502040204020203" pitchFamily="34" charset="0"/>
                <a:ea typeface="Segoe UI" panose="020B0502040204020203" pitchFamily="34" charset="0"/>
                <a:cs typeface="Segoe UI" panose="020B0502040204020203" pitchFamily="34" charset="0"/>
              </a:rPr>
              <a:t> </a:t>
            </a:r>
            <a:r>
              <a:rPr lang="es-ES_tradnl" sz="2400" dirty="0" err="1" smtClean="0">
                <a:latin typeface="Segoe UI" panose="020B0502040204020203" pitchFamily="34" charset="0"/>
                <a:ea typeface="Segoe UI" panose="020B0502040204020203" pitchFamily="34" charset="0"/>
                <a:cs typeface="Segoe UI" panose="020B0502040204020203" pitchFamily="34" charset="0"/>
              </a:rPr>
              <a:t>Dubaï</a:t>
            </a:r>
            <a:r>
              <a:rPr lang="es-ES_tradnl" sz="2400" dirty="0" smtClean="0">
                <a:latin typeface="Segoe UI" panose="020B0502040204020203" pitchFamily="34" charset="0"/>
                <a:ea typeface="Segoe UI" panose="020B0502040204020203" pitchFamily="34" charset="0"/>
                <a:cs typeface="Segoe UI" panose="020B0502040204020203" pitchFamily="34" charset="0"/>
              </a:rPr>
              <a:t> et </a:t>
            </a:r>
            <a:r>
              <a:rPr lang="es-ES_tradnl" sz="2400" dirty="0" err="1" smtClean="0">
                <a:latin typeface="Segoe UI" panose="020B0502040204020203" pitchFamily="34" charset="0"/>
                <a:ea typeface="Segoe UI" panose="020B0502040204020203" pitchFamily="34" charset="0"/>
                <a:cs typeface="Segoe UI" panose="020B0502040204020203" pitchFamily="34" charset="0"/>
              </a:rPr>
              <a:t>Singapour</a:t>
            </a:r>
            <a:r>
              <a:rPr lang="es-ES_tradnl" sz="2400" dirty="0" smtClean="0">
                <a:latin typeface="Segoe UI" panose="020B0502040204020203" pitchFamily="34" charset="0"/>
                <a:ea typeface="Segoe UI" panose="020B0502040204020203" pitchFamily="34" charset="0"/>
                <a:cs typeface="Segoe UI" panose="020B0502040204020203" pitchFamily="34" charset="0"/>
              </a:rPr>
              <a:t> </a:t>
            </a:r>
            <a:r>
              <a:rPr lang="fr-CH" sz="2400" dirty="0" smtClean="0">
                <a:latin typeface="Segoe UI" panose="020B0502040204020203" pitchFamily="34" charset="0"/>
                <a:ea typeface="Segoe UI" panose="020B0502040204020203" pitchFamily="34" charset="0"/>
                <a:cs typeface="Segoe UI" panose="020B0502040204020203" pitchFamily="34" charset="0"/>
              </a:rPr>
              <a:t>procèdent</a:t>
            </a:r>
            <a:r>
              <a:rPr lang="es-ES_tradnl" sz="2400" dirty="0" smtClean="0">
                <a:latin typeface="Segoe UI" panose="020B0502040204020203" pitchFamily="34" charset="0"/>
                <a:ea typeface="Segoe UI" panose="020B0502040204020203" pitchFamily="34" charset="0"/>
                <a:cs typeface="Segoe UI" panose="020B0502040204020203" pitchFamily="34" charset="0"/>
              </a:rPr>
              <a:t> </a:t>
            </a:r>
            <a:r>
              <a:rPr lang="es-ES_tradnl" sz="2400" dirty="0" smtClean="0">
                <a:latin typeface="Segoe UI" panose="020B0502040204020203" pitchFamily="34" charset="0"/>
                <a:ea typeface="Segoe UI" panose="020B0502040204020203" pitchFamily="34" charset="0"/>
                <a:cs typeface="Segoe UI" panose="020B0502040204020203" pitchFamily="34" charset="0"/>
              </a:rPr>
              <a:t/>
            </a:r>
            <a:br>
              <a:rPr lang="es-ES_tradnl" sz="2400" dirty="0" smtClean="0">
                <a:latin typeface="Segoe UI" panose="020B0502040204020203" pitchFamily="34" charset="0"/>
                <a:ea typeface="Segoe UI" panose="020B0502040204020203" pitchFamily="34" charset="0"/>
                <a:cs typeface="Segoe UI" panose="020B0502040204020203" pitchFamily="34" charset="0"/>
              </a:rPr>
            </a:br>
            <a:r>
              <a:rPr lang="es-ES_tradnl" sz="2400" dirty="0" err="1" smtClean="0">
                <a:latin typeface="Segoe UI" panose="020B0502040204020203" pitchFamily="34" charset="0"/>
                <a:ea typeface="Segoe UI" panose="020B0502040204020203" pitchFamily="34" charset="0"/>
                <a:cs typeface="Segoe UI" panose="020B0502040204020203" pitchFamily="34" charset="0"/>
              </a:rPr>
              <a:t>pour</a:t>
            </a:r>
            <a:r>
              <a:rPr lang="es-ES_tradnl" sz="2400" dirty="0" smtClean="0">
                <a:latin typeface="Segoe UI" panose="020B0502040204020203" pitchFamily="34" charset="0"/>
                <a:ea typeface="Segoe UI" panose="020B0502040204020203" pitchFamily="34" charset="0"/>
                <a:cs typeface="Segoe UI" panose="020B0502040204020203" pitchFamily="34" charset="0"/>
              </a:rPr>
              <a:t> devenir des </a:t>
            </a:r>
            <a:r>
              <a:rPr lang="es-ES_tradnl" sz="2400" dirty="0" err="1" smtClean="0">
                <a:latin typeface="Segoe UI" panose="020B0502040204020203" pitchFamily="34" charset="0"/>
                <a:ea typeface="Segoe UI" panose="020B0502040204020203" pitchFamily="34" charset="0"/>
                <a:cs typeface="Segoe UI" panose="020B0502040204020203" pitchFamily="34" charset="0"/>
              </a:rPr>
              <a:t>villes</a:t>
            </a:r>
            <a:r>
              <a:rPr lang="es-ES_tradnl" sz="2400" dirty="0" smtClean="0">
                <a:latin typeface="Segoe UI" panose="020B0502040204020203" pitchFamily="34" charset="0"/>
                <a:ea typeface="Segoe UI" panose="020B0502040204020203" pitchFamily="34" charset="0"/>
                <a:cs typeface="Segoe UI" panose="020B0502040204020203" pitchFamily="34" charset="0"/>
              </a:rPr>
              <a:t> plus </a:t>
            </a:r>
            <a:r>
              <a:rPr lang="es-ES_tradnl" sz="2400" dirty="0" err="1" smtClean="0">
                <a:latin typeface="Segoe UI" panose="020B0502040204020203" pitchFamily="34" charset="0"/>
                <a:ea typeface="Segoe UI" panose="020B0502040204020203" pitchFamily="34" charset="0"/>
                <a:cs typeface="Segoe UI" panose="020B0502040204020203" pitchFamily="34" charset="0"/>
              </a:rPr>
              <a:t>intelligentes</a:t>
            </a:r>
            <a:r>
              <a:rPr lang="es-ES_tradnl" sz="2400" dirty="0" smtClean="0">
                <a:latin typeface="Segoe UI" panose="020B0502040204020203" pitchFamily="34" charset="0"/>
                <a:ea typeface="Segoe UI" panose="020B0502040204020203" pitchFamily="34" charset="0"/>
                <a:cs typeface="Segoe UI" panose="020B0502040204020203" pitchFamily="34" charset="0"/>
              </a:rPr>
              <a:t> et durables</a:t>
            </a:r>
            <a:endParaRPr lang="es-ES_tradnl" sz="2400" dirty="0">
              <a:latin typeface="Segoe UI" panose="020B0502040204020203" pitchFamily="34" charset="0"/>
              <a:ea typeface="Segoe UI" panose="020B0502040204020203" pitchFamily="34" charset="0"/>
              <a:cs typeface="Segoe UI" panose="020B0502040204020203" pitchFamily="34" charset="0"/>
            </a:endParaRPr>
          </a:p>
        </p:txBody>
      </p:sp>
      <p:sp>
        <p:nvSpPr>
          <p:cNvPr id="10" name="TextBox 9"/>
          <p:cNvSpPr txBox="1"/>
          <p:nvPr/>
        </p:nvSpPr>
        <p:spPr>
          <a:xfrm>
            <a:off x="943234" y="6387337"/>
            <a:ext cx="8991600" cy="369332"/>
          </a:xfrm>
          <a:prstGeom prst="rect">
            <a:avLst/>
          </a:prstGeom>
          <a:noFill/>
        </p:spPr>
        <p:txBody>
          <a:bodyPr wrap="square" rtlCol="0">
            <a:spAutoFit/>
          </a:bodyPr>
          <a:lstStyle/>
          <a:p>
            <a:pPr algn="ctr"/>
            <a:r>
              <a:rPr lang="es-ES_tradnl" dirty="0" err="1" smtClean="0">
                <a:solidFill>
                  <a:schemeClr val="bg1"/>
                </a:solidFill>
                <a:latin typeface="Segoe UI" panose="020B0502040204020203" pitchFamily="34" charset="0"/>
                <a:ea typeface="Segoe UI" panose="020B0502040204020203" pitchFamily="34" charset="0"/>
                <a:cs typeface="Segoe UI" panose="020B0502040204020203" pitchFamily="34" charset="0"/>
              </a:rPr>
              <a:t>Accessibles</a:t>
            </a:r>
            <a:r>
              <a:rPr lang="es-ES_tradnl" dirty="0" smtClean="0">
                <a:solidFill>
                  <a:schemeClr val="bg1"/>
                </a:solidFill>
                <a:latin typeface="Segoe UI" panose="020B0502040204020203" pitchFamily="34" charset="0"/>
                <a:ea typeface="Segoe UI" panose="020B0502040204020203" pitchFamily="34" charset="0"/>
                <a:cs typeface="Segoe UI" panose="020B0502040204020203" pitchFamily="34" charset="0"/>
              </a:rPr>
              <a:t> </a:t>
            </a:r>
            <a:r>
              <a:rPr lang="es-ES_tradnl" dirty="0" err="1" smtClean="0">
                <a:solidFill>
                  <a:schemeClr val="bg1"/>
                </a:solidFill>
                <a:latin typeface="Segoe UI" panose="020B0502040204020203" pitchFamily="34" charset="0"/>
                <a:ea typeface="Segoe UI" panose="020B0502040204020203" pitchFamily="34" charset="0"/>
                <a:cs typeface="Segoe UI" panose="020B0502040204020203" pitchFamily="34" charset="0"/>
              </a:rPr>
              <a:t>gratuitement</a:t>
            </a:r>
            <a:r>
              <a:rPr lang="es-ES_tradnl" dirty="0" smtClean="0">
                <a:solidFill>
                  <a:schemeClr val="bg1"/>
                </a:solidFill>
                <a:latin typeface="Segoe UI" panose="020B0502040204020203" pitchFamily="34" charset="0"/>
                <a:ea typeface="Segoe UI" panose="020B0502040204020203" pitchFamily="34" charset="0"/>
                <a:cs typeface="Segoe UI" panose="020B0502040204020203" pitchFamily="34" charset="0"/>
              </a:rPr>
              <a:t> </a:t>
            </a:r>
            <a:r>
              <a:rPr lang="es-ES_tradnl" dirty="0" err="1" smtClean="0">
                <a:solidFill>
                  <a:schemeClr val="bg1"/>
                </a:solidFill>
                <a:latin typeface="Segoe UI" panose="020B0502040204020203" pitchFamily="34" charset="0"/>
                <a:ea typeface="Segoe UI" panose="020B0502040204020203" pitchFamily="34" charset="0"/>
                <a:cs typeface="Segoe UI" panose="020B0502040204020203" pitchFamily="34" charset="0"/>
              </a:rPr>
              <a:t>depuis</a:t>
            </a:r>
            <a:r>
              <a:rPr lang="es-ES_tradnl" dirty="0" smtClean="0">
                <a:solidFill>
                  <a:schemeClr val="bg1"/>
                </a:solidFill>
                <a:latin typeface="Segoe UI" panose="020B0502040204020203" pitchFamily="34" charset="0"/>
                <a:ea typeface="Segoe UI" panose="020B0502040204020203" pitchFamily="34" charset="0"/>
                <a:cs typeface="Segoe UI" panose="020B0502040204020203" pitchFamily="34" charset="0"/>
              </a:rPr>
              <a:t> la page web : </a:t>
            </a:r>
            <a:r>
              <a:rPr lang="en-US" sz="1600" dirty="0">
                <a:solidFill>
                  <a:schemeClr val="bg1"/>
                </a:solidFill>
                <a:hlinkClick r:id="rId5"/>
              </a:rPr>
              <a:t>http://</a:t>
            </a:r>
            <a:r>
              <a:rPr lang="en-US" sz="1600" dirty="0" smtClean="0">
                <a:solidFill>
                  <a:schemeClr val="bg1"/>
                </a:solidFill>
                <a:hlinkClick r:id="rId5"/>
              </a:rPr>
              <a:t>itu.int/go/ITU-T-SSC</a:t>
            </a:r>
            <a:r>
              <a:rPr lang="en-US" sz="1600" dirty="0" smtClean="0">
                <a:solidFill>
                  <a:schemeClr val="bg1"/>
                </a:solidFill>
              </a:rPr>
              <a:t> </a:t>
            </a:r>
            <a:endParaRPr lang="es-ES_tradnl" sz="1600" dirty="0">
              <a:solidFill>
                <a:schemeClr val="bg1"/>
              </a:solidFill>
              <a:latin typeface="Segoe UI" panose="020B0502040204020203" pitchFamily="34" charset="0"/>
              <a:ea typeface="Segoe UI" panose="020B0502040204020203" pitchFamily="34" charset="0"/>
              <a:cs typeface="Segoe UI" panose="020B0502040204020203" pitchFamily="34" charset="0"/>
            </a:endParaRPr>
          </a:p>
        </p:txBody>
      </p:sp>
    </p:spTree>
    <p:extLst>
      <p:ext uri="{BB962C8B-B14F-4D97-AF65-F5344CB8AC3E}">
        <p14:creationId xmlns:p14="http://schemas.microsoft.com/office/powerpoint/2010/main" val="1921875703"/>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ITU Blue Background.potx" id="{733D8C06-5C87-4534-8240-6CA22E669E0A}" vid="{D4095E0B-5F57-4BE2-834B-575F769D70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59DD29584808F1459CE8E4C1ADBB7854" ma:contentTypeVersion="2" ma:contentTypeDescription="Create a new document." ma:contentTypeScope="" ma:versionID="479a663e5ce2cfaea82700f157de510a">
  <xsd:schema xmlns:xsd="http://www.w3.org/2001/XMLSchema" xmlns:xs="http://www.w3.org/2001/XMLSchema" xmlns:p="http://schemas.microsoft.com/office/2006/metadata/properties" xmlns:ns1="http://schemas.microsoft.com/sharepoint/v3" xmlns:ns2="1aaea1ea-72e4-4374-b05e-72e2f16fb7ae" targetNamespace="http://schemas.microsoft.com/office/2006/metadata/properties" ma:root="true" ma:fieldsID="55e75d33b50fbf3f19c1feb9a309975b" ns1:_="" ns2:_="">
    <xsd:import namespace="http://schemas.microsoft.com/sharepoint/v3"/>
    <xsd:import namespace="1aaea1ea-72e4-4374-b05e-72e2f16fb7ae"/>
    <xsd:element name="properties">
      <xsd:complexType>
        <xsd:sequence>
          <xsd:element name="documentManagement">
            <xsd:complexType>
              <xsd:all>
                <xsd:element ref="ns1:PublishingStartDate" minOccurs="0"/>
                <xsd:element ref="ns1:PublishingExpirationDate" minOccurs="0"/>
                <xsd:element ref="ns2:SharedWithUser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8" nillable="true" ma:displayName="Scheduling Start Date" ma:description="Scheduling Start Date is a site column created by the Publishing feature. It is used to specify the date and time on which this page will first appear to site visitors." ma:hidden="true" ma:internalName="PublishingStartDate">
      <xsd:simpleType>
        <xsd:restriction base="dms:Unknown"/>
      </xsd:simpleType>
    </xsd:element>
    <xsd:element name="PublishingExpirationDate" ma:index="9" nillable="true" ma:displayName="Scheduling End Date" ma:description="Scheduling End Date is a site column created by the Publishing feature. It is used to specify the date and time on which this page will no longer appear to site visitors." ma:hidden="true" ma:internalName="PublishingExpirationDat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1aaea1ea-72e4-4374-b05e-72e2f16fb7ae" elementFormDefault="qualified">
    <xsd:import namespace="http://schemas.microsoft.com/office/2006/documentManagement/types"/>
    <xsd:import namespace="http://schemas.microsoft.com/office/infopath/2007/PartnerControls"/>
    <xsd:element name="SharedWithUsers" ma:index="10"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ublishingExpirationDate xmlns="http://schemas.microsoft.com/sharepoint/v3" xsi:nil="true"/>
    <PublishingStartDate xmlns="http://schemas.microsoft.com/sharepoint/v3" xsi:nil="true"/>
  </documentManagement>
</p:properties>
</file>

<file path=customXml/itemProps1.xml><?xml version="1.0" encoding="utf-8"?>
<ds:datastoreItem xmlns:ds="http://schemas.openxmlformats.org/officeDocument/2006/customXml" ds:itemID="{C22596A7-9361-4FA1-936F-11C19B3E3A1D}"/>
</file>

<file path=customXml/itemProps2.xml><?xml version="1.0" encoding="utf-8"?>
<ds:datastoreItem xmlns:ds="http://schemas.openxmlformats.org/officeDocument/2006/customXml" ds:itemID="{DC959A1C-3A78-4395-BAD7-DD9088603D93}"/>
</file>

<file path=customXml/itemProps3.xml><?xml version="1.0" encoding="utf-8"?>
<ds:datastoreItem xmlns:ds="http://schemas.openxmlformats.org/officeDocument/2006/customXml" ds:itemID="{FAE36AE7-B5FF-4ABA-9AA9-0D276CB224B6}"/>
</file>

<file path=docProps/app.xml><?xml version="1.0" encoding="utf-8"?>
<Properties xmlns="http://schemas.openxmlformats.org/officeDocument/2006/extended-properties" xmlns:vt="http://schemas.openxmlformats.org/officeDocument/2006/docPropsVTypes">
  <Template>ITU Blue Background</Template>
  <TotalTime>4101</TotalTime>
  <Words>1452</Words>
  <Application>Microsoft Office PowerPoint</Application>
  <PresentationFormat>Widescreen</PresentationFormat>
  <Paragraphs>278</Paragraphs>
  <Slides>26</Slides>
  <Notes>26</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26</vt:i4>
      </vt:variant>
    </vt:vector>
  </HeadingPairs>
  <TitlesOfParts>
    <vt:vector size="33" baseType="lpstr">
      <vt:lpstr>Arial</vt:lpstr>
      <vt:lpstr>Bradley Hand ITC</vt:lpstr>
      <vt:lpstr>Calibri</vt:lpstr>
      <vt:lpstr>Segoe Script</vt:lpstr>
      <vt:lpstr>Segoe UI</vt:lpstr>
      <vt:lpstr>Wingdings</vt:lpstr>
      <vt:lpstr>Office Theme</vt:lpstr>
      <vt:lpstr> Rendre nos villes plus intelligentes et durables </vt:lpstr>
      <vt:lpstr>Définition d'une ville intelligente et durable  "Une ville intelligente et durable est une ville novatrice qui utilise les technologies de l'information  et de la communication (TIC) et d'autres moyens pour améliorer la qualité de vie, l'efficacité de  la gestion urbaine et des services urbains ainsi que la compétitivité, tout en respectant les besoins des générations actuelles et futures dans les domaines économique, social, environnemental et culturel"</vt:lpstr>
      <vt:lpstr>PowerPoint Presentation</vt:lpstr>
      <vt:lpstr>Tous unis pour des villes intelligentes  et durables (U4SSC)</vt:lpstr>
      <vt:lpstr>Initiative U4SSC – Travaux actuels</vt:lpstr>
      <vt:lpstr>Initiative U4SSC – Publications</vt:lpstr>
      <vt:lpstr>Initiative U4SSC – Indicateurs fondamentaux de performance pour les villes intelligentes et durables</vt:lpstr>
      <vt:lpstr>PowerPoint Presentation</vt:lpstr>
      <vt:lpstr>Mise en oeuvre des normes internationales de l'UIT-T pour édifier des villes intelligentes et durables </vt:lpstr>
      <vt:lpstr>Structure des IFP</vt:lpstr>
      <vt:lpstr>Mise en oeuvre des indicateurs fondamentaux de performance pour les villes intelligentes et durables dans le monde entier</vt:lpstr>
      <vt:lpstr>PowerPoint Presentation</vt:lpstr>
      <vt:lpstr>Informations complémentaires </vt:lpstr>
      <vt:lpstr>Principes applicables aux IFP</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ITU</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TSB-RU</dc:creator>
  <cp:lastModifiedBy>Co, Chiara Kirsten</cp:lastModifiedBy>
  <cp:revision>353</cp:revision>
  <cp:lastPrinted>2018-01-12T10:58:10Z</cp:lastPrinted>
  <dcterms:created xsi:type="dcterms:W3CDTF">2017-05-31T13:36:49Z</dcterms:created>
  <dcterms:modified xsi:type="dcterms:W3CDTF">2018-02-15T15:49:36Z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0x01010059DD29584808F1459CE8E4C1ADBB7854</vt:lpwstr>
  </property>
</Properties>
</file>