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2.xml" ContentType="application/vnd.ms-office.drawingml.diagramDrawing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theme/theme1.xml" ContentType="application/vnd.openxmlformats-officedocument.theme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colors2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diagrams/drawing4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62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51" autoAdjust="0"/>
    <p:restoredTop sz="94660"/>
  </p:normalViewPr>
  <p:slideViewPr>
    <p:cSldViewPr snapToGrid="0">
      <p:cViewPr>
        <p:scale>
          <a:sx n="100" d="100"/>
          <a:sy n="100" d="100"/>
        </p:scale>
        <p:origin x="57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A56B25-8BE1-44DD-8203-F3AC8E519282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DDCF655-F4D5-4332-8F27-D5A4E8C05E54}">
      <dgm:prSet phldrT="[Texte]"/>
      <dgm:spPr/>
      <dgm:t>
        <a:bodyPr/>
        <a:lstStyle/>
        <a:p>
          <a:r>
            <a:rPr lang="fr-FR" dirty="0" smtClean="0"/>
            <a:t>Pillar1</a:t>
          </a:r>
        </a:p>
        <a:p>
          <a:r>
            <a:rPr lang="fr-FR" dirty="0" err="1" smtClean="0"/>
            <a:t>Standardization</a:t>
          </a:r>
          <a:r>
            <a:rPr lang="fr-FR" dirty="0" smtClean="0"/>
            <a:t> </a:t>
          </a:r>
          <a:r>
            <a:rPr lang="fr-FR" dirty="0" err="1" smtClean="0"/>
            <a:t>onboarding</a:t>
          </a:r>
          <a:endParaRPr lang="fr-FR" dirty="0"/>
        </a:p>
      </dgm:t>
    </dgm:pt>
    <dgm:pt modelId="{8D81E64F-F004-42A6-9A1B-B8797CD8F445}" type="parTrans" cxnId="{EC8E6851-DAEA-4EBB-8002-74EDF4141ACE}">
      <dgm:prSet/>
      <dgm:spPr/>
      <dgm:t>
        <a:bodyPr/>
        <a:lstStyle/>
        <a:p>
          <a:endParaRPr lang="fr-FR"/>
        </a:p>
      </dgm:t>
    </dgm:pt>
    <dgm:pt modelId="{36D99B36-2D70-4285-9E09-8597A686D221}" type="sibTrans" cxnId="{EC8E6851-DAEA-4EBB-8002-74EDF4141ACE}">
      <dgm:prSet/>
      <dgm:spPr/>
      <dgm:t>
        <a:bodyPr/>
        <a:lstStyle/>
        <a:p>
          <a:endParaRPr lang="fr-FR"/>
        </a:p>
      </dgm:t>
    </dgm:pt>
    <dgm:pt modelId="{520A35E4-537B-4429-80B4-86A6522B6E97}">
      <dgm:prSet phldrT="[Texte]"/>
      <dgm:spPr/>
      <dgm:t>
        <a:bodyPr/>
        <a:lstStyle/>
        <a:p>
          <a:r>
            <a:rPr lang="fr-FR" dirty="0" err="1" smtClean="0"/>
            <a:t>Better</a:t>
          </a:r>
          <a:r>
            <a:rPr lang="fr-FR" dirty="0" smtClean="0"/>
            <a:t> </a:t>
          </a:r>
          <a:r>
            <a:rPr lang="fr-FR" dirty="0" err="1" smtClean="0"/>
            <a:t>onboard</a:t>
          </a:r>
          <a:r>
            <a:rPr lang="fr-FR" dirty="0" smtClean="0"/>
            <a:t> new </a:t>
          </a:r>
          <a:r>
            <a:rPr lang="fr-FR" dirty="0" err="1" smtClean="0"/>
            <a:t>African</a:t>
          </a:r>
          <a:r>
            <a:rPr lang="fr-FR" dirty="0" smtClean="0"/>
            <a:t> </a:t>
          </a:r>
          <a:r>
            <a:rPr lang="fr-FR" dirty="0" err="1" smtClean="0"/>
            <a:t>delegates</a:t>
          </a:r>
          <a:r>
            <a:rPr lang="fr-FR" dirty="0" smtClean="0"/>
            <a:t> to SG15 </a:t>
          </a:r>
          <a:r>
            <a:rPr lang="fr-FR" dirty="0" err="1" smtClean="0"/>
            <a:t>standardization</a:t>
          </a:r>
          <a:r>
            <a:rPr lang="fr-FR" dirty="0" smtClean="0"/>
            <a:t> </a:t>
          </a:r>
          <a:r>
            <a:rPr lang="fr-FR" dirty="0" err="1" smtClean="0"/>
            <a:t>process</a:t>
          </a:r>
          <a:endParaRPr lang="fr-FR" dirty="0"/>
        </a:p>
      </dgm:t>
    </dgm:pt>
    <dgm:pt modelId="{36249B5E-C52E-43E0-A3A3-696652091BDB}" type="parTrans" cxnId="{799AB2F7-F4F5-4A8D-8995-FB2631D696DD}">
      <dgm:prSet/>
      <dgm:spPr/>
      <dgm:t>
        <a:bodyPr/>
        <a:lstStyle/>
        <a:p>
          <a:endParaRPr lang="fr-FR"/>
        </a:p>
      </dgm:t>
    </dgm:pt>
    <dgm:pt modelId="{B3C1412B-9338-4DFC-BAB0-36D5CB6BC3D6}" type="sibTrans" cxnId="{799AB2F7-F4F5-4A8D-8995-FB2631D696DD}">
      <dgm:prSet/>
      <dgm:spPr/>
      <dgm:t>
        <a:bodyPr/>
        <a:lstStyle/>
        <a:p>
          <a:endParaRPr lang="fr-FR"/>
        </a:p>
      </dgm:t>
    </dgm:pt>
    <dgm:pt modelId="{FBE57BE7-255A-431B-9516-DF1F38FBB0B3}">
      <dgm:prSet phldrT="[Texte]" phldr="1"/>
      <dgm:spPr/>
      <dgm:t>
        <a:bodyPr/>
        <a:lstStyle/>
        <a:p>
          <a:endParaRPr lang="fr-FR" dirty="0"/>
        </a:p>
      </dgm:t>
    </dgm:pt>
    <dgm:pt modelId="{E867B272-75D2-4501-B683-BE7953083F7E}" type="parTrans" cxnId="{981E7A36-AA04-4AD0-920F-726F1D32392B}">
      <dgm:prSet/>
      <dgm:spPr/>
      <dgm:t>
        <a:bodyPr/>
        <a:lstStyle/>
        <a:p>
          <a:endParaRPr lang="fr-FR"/>
        </a:p>
      </dgm:t>
    </dgm:pt>
    <dgm:pt modelId="{02BAC362-F228-410E-8632-D6DD43E7CAA5}" type="sibTrans" cxnId="{981E7A36-AA04-4AD0-920F-726F1D32392B}">
      <dgm:prSet/>
      <dgm:spPr/>
      <dgm:t>
        <a:bodyPr/>
        <a:lstStyle/>
        <a:p>
          <a:endParaRPr lang="fr-FR"/>
        </a:p>
      </dgm:t>
    </dgm:pt>
    <dgm:pt modelId="{AE315941-E857-476B-A4FE-4A7BFC140441}">
      <dgm:prSet phldrT="[Texte]"/>
      <dgm:spPr/>
      <dgm:t>
        <a:bodyPr/>
        <a:lstStyle/>
        <a:p>
          <a:r>
            <a:rPr lang="fr-FR" dirty="0" err="1" smtClean="0"/>
            <a:t>Pillar</a:t>
          </a:r>
          <a:r>
            <a:rPr lang="fr-FR" dirty="0" smtClean="0"/>
            <a:t> 2</a:t>
          </a:r>
        </a:p>
        <a:p>
          <a:r>
            <a:rPr lang="fr-FR" dirty="0" err="1" smtClean="0"/>
            <a:t>Capacity</a:t>
          </a:r>
          <a:r>
            <a:rPr lang="fr-FR" dirty="0" smtClean="0"/>
            <a:t> Building </a:t>
          </a:r>
          <a:endParaRPr lang="fr-FR" dirty="0"/>
        </a:p>
      </dgm:t>
    </dgm:pt>
    <dgm:pt modelId="{07162FB4-99C4-48C5-98A5-CE37C2DE4D5B}" type="parTrans" cxnId="{A821EF44-3E1E-4AFC-BE5F-271E29541D1E}">
      <dgm:prSet/>
      <dgm:spPr/>
      <dgm:t>
        <a:bodyPr/>
        <a:lstStyle/>
        <a:p>
          <a:endParaRPr lang="fr-FR"/>
        </a:p>
      </dgm:t>
    </dgm:pt>
    <dgm:pt modelId="{EB1203F4-EC6B-46B9-BFD7-55D2994CE52A}" type="sibTrans" cxnId="{A821EF44-3E1E-4AFC-BE5F-271E29541D1E}">
      <dgm:prSet/>
      <dgm:spPr/>
      <dgm:t>
        <a:bodyPr/>
        <a:lstStyle/>
        <a:p>
          <a:endParaRPr lang="fr-FR"/>
        </a:p>
      </dgm:t>
    </dgm:pt>
    <dgm:pt modelId="{E62B70E9-8AA6-480C-B691-D0723DCDD92F}">
      <dgm:prSet phldrT="[Texte]"/>
      <dgm:spPr/>
      <dgm:t>
        <a:bodyPr/>
        <a:lstStyle/>
        <a:p>
          <a:r>
            <a:rPr lang="fr-FR" dirty="0" smtClean="0"/>
            <a:t>A </a:t>
          </a:r>
          <a:r>
            <a:rPr lang="fr-FR" dirty="0" err="1" smtClean="0"/>
            <a:t>whole</a:t>
          </a:r>
          <a:r>
            <a:rPr lang="fr-FR" dirty="0" smtClean="0"/>
            <a:t> action plan </a:t>
          </a:r>
          <a:r>
            <a:rPr lang="fr-FR" dirty="0" err="1" smtClean="0"/>
            <a:t>that</a:t>
          </a:r>
          <a:r>
            <a:rPr lang="fr-FR" dirty="0" smtClean="0"/>
            <a:t> </a:t>
          </a:r>
          <a:r>
            <a:rPr lang="fr-FR" dirty="0" err="1" smtClean="0"/>
            <a:t>is</a:t>
          </a:r>
          <a:r>
            <a:rPr lang="fr-FR" dirty="0" smtClean="0"/>
            <a:t> </a:t>
          </a:r>
          <a:r>
            <a:rPr lang="fr-FR" dirty="0" err="1" smtClean="0"/>
            <a:t>build</a:t>
          </a:r>
          <a:r>
            <a:rPr lang="fr-FR" dirty="0" smtClean="0"/>
            <a:t> to </a:t>
          </a:r>
          <a:r>
            <a:rPr lang="fr-FR" dirty="0" err="1" smtClean="0"/>
            <a:t>implement</a:t>
          </a:r>
          <a:r>
            <a:rPr lang="fr-FR" dirty="0" smtClean="0"/>
            <a:t> a </a:t>
          </a:r>
          <a:r>
            <a:rPr lang="fr-FR" dirty="0" err="1" smtClean="0"/>
            <a:t>concrete</a:t>
          </a:r>
          <a:r>
            <a:rPr lang="fr-FR" dirty="0" smtClean="0"/>
            <a:t> </a:t>
          </a:r>
          <a:r>
            <a:rPr lang="fr-FR" dirty="0" err="1" smtClean="0"/>
            <a:t>capacity</a:t>
          </a:r>
          <a:r>
            <a:rPr lang="fr-FR" dirty="0" smtClean="0"/>
            <a:t> </a:t>
          </a:r>
          <a:r>
            <a:rPr lang="fr-FR" dirty="0" err="1" smtClean="0"/>
            <a:t>buidlding</a:t>
          </a:r>
          <a:r>
            <a:rPr lang="fr-FR" dirty="0" smtClean="0"/>
            <a:t> </a:t>
          </a:r>
          <a:r>
            <a:rPr lang="fr-FR" dirty="0" err="1" smtClean="0"/>
            <a:t>approach</a:t>
          </a:r>
          <a:r>
            <a:rPr lang="fr-FR" dirty="0" smtClean="0"/>
            <a:t> for </a:t>
          </a:r>
          <a:r>
            <a:rPr lang="fr-FR" dirty="0" err="1" smtClean="0"/>
            <a:t>African</a:t>
          </a:r>
          <a:r>
            <a:rPr lang="fr-FR" dirty="0" smtClean="0"/>
            <a:t> </a:t>
          </a:r>
          <a:r>
            <a:rPr lang="fr-FR" dirty="0" err="1" smtClean="0"/>
            <a:t>delegates</a:t>
          </a:r>
          <a:r>
            <a:rPr lang="fr-FR" dirty="0" smtClean="0"/>
            <a:t> </a:t>
          </a:r>
          <a:endParaRPr lang="fr-FR" dirty="0"/>
        </a:p>
      </dgm:t>
    </dgm:pt>
    <dgm:pt modelId="{2E79F395-A983-46A4-A6F1-9882B1908373}" type="parTrans" cxnId="{2ACF7D00-342A-4545-A0A2-4D535C129D4C}">
      <dgm:prSet/>
      <dgm:spPr/>
      <dgm:t>
        <a:bodyPr/>
        <a:lstStyle/>
        <a:p>
          <a:endParaRPr lang="fr-FR"/>
        </a:p>
      </dgm:t>
    </dgm:pt>
    <dgm:pt modelId="{6F37EBF8-03B5-4967-B840-947FAF4E4E82}" type="sibTrans" cxnId="{2ACF7D00-342A-4545-A0A2-4D535C129D4C}">
      <dgm:prSet/>
      <dgm:spPr/>
      <dgm:t>
        <a:bodyPr/>
        <a:lstStyle/>
        <a:p>
          <a:endParaRPr lang="fr-FR"/>
        </a:p>
      </dgm:t>
    </dgm:pt>
    <dgm:pt modelId="{AB056348-B35D-4522-A3CE-9FAE244DC77C}">
      <dgm:prSet phldrT="[Texte]" phldr="1"/>
      <dgm:spPr/>
      <dgm:t>
        <a:bodyPr/>
        <a:lstStyle/>
        <a:p>
          <a:endParaRPr lang="fr-FR"/>
        </a:p>
      </dgm:t>
    </dgm:pt>
    <dgm:pt modelId="{2300C73F-2668-45BB-A181-26815B17E6FC}" type="parTrans" cxnId="{43108CF6-BCC1-432A-B17F-958B5B9CF588}">
      <dgm:prSet/>
      <dgm:spPr/>
      <dgm:t>
        <a:bodyPr/>
        <a:lstStyle/>
        <a:p>
          <a:endParaRPr lang="fr-FR"/>
        </a:p>
      </dgm:t>
    </dgm:pt>
    <dgm:pt modelId="{48DD4B9A-241E-4564-A025-652CB5E76A97}" type="sibTrans" cxnId="{43108CF6-BCC1-432A-B17F-958B5B9CF588}">
      <dgm:prSet/>
      <dgm:spPr/>
      <dgm:t>
        <a:bodyPr/>
        <a:lstStyle/>
        <a:p>
          <a:endParaRPr lang="fr-FR"/>
        </a:p>
      </dgm:t>
    </dgm:pt>
    <dgm:pt modelId="{4CA11796-26EB-4B96-A3B9-91AC352216F6}" type="pres">
      <dgm:prSet presAssocID="{17A56B25-8BE1-44DD-8203-F3AC8E519282}" presName="list" presStyleCnt="0">
        <dgm:presLayoutVars>
          <dgm:dir/>
          <dgm:animLvl val="lvl"/>
        </dgm:presLayoutVars>
      </dgm:prSet>
      <dgm:spPr/>
    </dgm:pt>
    <dgm:pt modelId="{1B2EE813-D851-4065-A7F7-41BE6DE059B9}" type="pres">
      <dgm:prSet presAssocID="{5DDCF655-F4D5-4332-8F27-D5A4E8C05E54}" presName="posSpace" presStyleCnt="0"/>
      <dgm:spPr/>
    </dgm:pt>
    <dgm:pt modelId="{871D9A8D-E095-4F0E-BB8F-0DE5E7ADBDC0}" type="pres">
      <dgm:prSet presAssocID="{5DDCF655-F4D5-4332-8F27-D5A4E8C05E54}" presName="vertFlow" presStyleCnt="0"/>
      <dgm:spPr/>
    </dgm:pt>
    <dgm:pt modelId="{81B5A246-BDDE-42AD-AA10-F362ED393D8E}" type="pres">
      <dgm:prSet presAssocID="{5DDCF655-F4D5-4332-8F27-D5A4E8C05E54}" presName="topSpace" presStyleCnt="0"/>
      <dgm:spPr/>
    </dgm:pt>
    <dgm:pt modelId="{85C8A85C-FBCE-4FC1-9925-BB8E450D9185}" type="pres">
      <dgm:prSet presAssocID="{5DDCF655-F4D5-4332-8F27-D5A4E8C05E54}" presName="firstComp" presStyleCnt="0"/>
      <dgm:spPr/>
    </dgm:pt>
    <dgm:pt modelId="{89B7F889-79E5-4870-ACE9-387ED2764F1B}" type="pres">
      <dgm:prSet presAssocID="{5DDCF655-F4D5-4332-8F27-D5A4E8C05E54}" presName="firstChild" presStyleLbl="bgAccFollowNode1" presStyleIdx="0" presStyleCnt="4"/>
      <dgm:spPr/>
      <dgm:t>
        <a:bodyPr/>
        <a:lstStyle/>
        <a:p>
          <a:endParaRPr lang="fr-FR"/>
        </a:p>
      </dgm:t>
    </dgm:pt>
    <dgm:pt modelId="{7B6DC8EB-F10E-4F4F-A79F-52409CDECE67}" type="pres">
      <dgm:prSet presAssocID="{5DDCF655-F4D5-4332-8F27-D5A4E8C05E54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907647B-F9E4-4C59-BB8E-3FAB81D75815}" type="pres">
      <dgm:prSet presAssocID="{FBE57BE7-255A-431B-9516-DF1F38FBB0B3}" presName="comp" presStyleCnt="0"/>
      <dgm:spPr/>
    </dgm:pt>
    <dgm:pt modelId="{9A35AAD6-9395-4D85-A5C4-5AF312054EA9}" type="pres">
      <dgm:prSet presAssocID="{FBE57BE7-255A-431B-9516-DF1F38FBB0B3}" presName="child" presStyleLbl="bgAccFollowNode1" presStyleIdx="1" presStyleCnt="4"/>
      <dgm:spPr/>
    </dgm:pt>
    <dgm:pt modelId="{CC848997-9383-40A4-8271-168FA3DD4742}" type="pres">
      <dgm:prSet presAssocID="{FBE57BE7-255A-431B-9516-DF1F38FBB0B3}" presName="childTx" presStyleLbl="bgAccFollowNode1" presStyleIdx="1" presStyleCnt="4">
        <dgm:presLayoutVars>
          <dgm:bulletEnabled val="1"/>
        </dgm:presLayoutVars>
      </dgm:prSet>
      <dgm:spPr/>
    </dgm:pt>
    <dgm:pt modelId="{3F987549-D7C9-4D71-9B93-9E886A50BBE1}" type="pres">
      <dgm:prSet presAssocID="{5DDCF655-F4D5-4332-8F27-D5A4E8C05E54}" presName="negSpace" presStyleCnt="0"/>
      <dgm:spPr/>
    </dgm:pt>
    <dgm:pt modelId="{04AAA589-906D-4D65-9040-6FE6A487BDB4}" type="pres">
      <dgm:prSet presAssocID="{5DDCF655-F4D5-4332-8F27-D5A4E8C05E54}" presName="circle" presStyleLbl="node1" presStyleIdx="0" presStyleCnt="2"/>
      <dgm:spPr/>
      <dgm:t>
        <a:bodyPr/>
        <a:lstStyle/>
        <a:p>
          <a:endParaRPr lang="fr-FR"/>
        </a:p>
      </dgm:t>
    </dgm:pt>
    <dgm:pt modelId="{A48B7B88-1F04-4C7C-A5E4-CC10AED751FE}" type="pres">
      <dgm:prSet presAssocID="{36D99B36-2D70-4285-9E09-8597A686D221}" presName="transSpace" presStyleCnt="0"/>
      <dgm:spPr/>
    </dgm:pt>
    <dgm:pt modelId="{9F76EC3A-729A-492C-960A-6F516BB93D8E}" type="pres">
      <dgm:prSet presAssocID="{AE315941-E857-476B-A4FE-4A7BFC140441}" presName="posSpace" presStyleCnt="0"/>
      <dgm:spPr/>
    </dgm:pt>
    <dgm:pt modelId="{B7732A2C-C7BA-4F79-87C9-E88DCBAB884B}" type="pres">
      <dgm:prSet presAssocID="{AE315941-E857-476B-A4FE-4A7BFC140441}" presName="vertFlow" presStyleCnt="0"/>
      <dgm:spPr/>
    </dgm:pt>
    <dgm:pt modelId="{B3235221-97A3-4A84-AE6B-A20B6E4C252C}" type="pres">
      <dgm:prSet presAssocID="{AE315941-E857-476B-A4FE-4A7BFC140441}" presName="topSpace" presStyleCnt="0"/>
      <dgm:spPr/>
    </dgm:pt>
    <dgm:pt modelId="{1234C554-3067-4F4A-8315-B3846E97493E}" type="pres">
      <dgm:prSet presAssocID="{AE315941-E857-476B-A4FE-4A7BFC140441}" presName="firstComp" presStyleCnt="0"/>
      <dgm:spPr/>
    </dgm:pt>
    <dgm:pt modelId="{65C84CF7-5DF7-43DD-8387-CBB97E36459F}" type="pres">
      <dgm:prSet presAssocID="{AE315941-E857-476B-A4FE-4A7BFC140441}" presName="firstChild" presStyleLbl="bgAccFollowNode1" presStyleIdx="2" presStyleCnt="4"/>
      <dgm:spPr/>
      <dgm:t>
        <a:bodyPr/>
        <a:lstStyle/>
        <a:p>
          <a:endParaRPr lang="fr-FR"/>
        </a:p>
      </dgm:t>
    </dgm:pt>
    <dgm:pt modelId="{49C3DE1D-AC01-4FAC-A543-8C8E954B1BB2}" type="pres">
      <dgm:prSet presAssocID="{AE315941-E857-476B-A4FE-4A7BFC140441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B44320-0E9A-4CCA-8DC1-C9C433277107}" type="pres">
      <dgm:prSet presAssocID="{AB056348-B35D-4522-A3CE-9FAE244DC77C}" presName="comp" presStyleCnt="0"/>
      <dgm:spPr/>
    </dgm:pt>
    <dgm:pt modelId="{61770618-DB52-4247-9A48-6F7FBD34CB41}" type="pres">
      <dgm:prSet presAssocID="{AB056348-B35D-4522-A3CE-9FAE244DC77C}" presName="child" presStyleLbl="bgAccFollowNode1" presStyleIdx="3" presStyleCnt="4"/>
      <dgm:spPr/>
    </dgm:pt>
    <dgm:pt modelId="{20644072-80FB-4FED-BB06-86AD1191F496}" type="pres">
      <dgm:prSet presAssocID="{AB056348-B35D-4522-A3CE-9FAE244DC77C}" presName="childTx" presStyleLbl="bgAccFollowNode1" presStyleIdx="3" presStyleCnt="4">
        <dgm:presLayoutVars>
          <dgm:bulletEnabled val="1"/>
        </dgm:presLayoutVars>
      </dgm:prSet>
      <dgm:spPr/>
    </dgm:pt>
    <dgm:pt modelId="{95DE18A5-35A8-4DF1-B2EB-80CEB3CE4B77}" type="pres">
      <dgm:prSet presAssocID="{AE315941-E857-476B-A4FE-4A7BFC140441}" presName="negSpace" presStyleCnt="0"/>
      <dgm:spPr/>
    </dgm:pt>
    <dgm:pt modelId="{5B36881A-208E-4D95-A2D9-EC9863518A31}" type="pres">
      <dgm:prSet presAssocID="{AE315941-E857-476B-A4FE-4A7BFC140441}" presName="circle" presStyleLbl="node1" presStyleIdx="1" presStyleCnt="2"/>
      <dgm:spPr/>
      <dgm:t>
        <a:bodyPr/>
        <a:lstStyle/>
        <a:p>
          <a:endParaRPr lang="fr-FR"/>
        </a:p>
      </dgm:t>
    </dgm:pt>
  </dgm:ptLst>
  <dgm:cxnLst>
    <dgm:cxn modelId="{981E7A36-AA04-4AD0-920F-726F1D32392B}" srcId="{5DDCF655-F4D5-4332-8F27-D5A4E8C05E54}" destId="{FBE57BE7-255A-431B-9516-DF1F38FBB0B3}" srcOrd="1" destOrd="0" parTransId="{E867B272-75D2-4501-B683-BE7953083F7E}" sibTransId="{02BAC362-F228-410E-8632-D6DD43E7CAA5}"/>
    <dgm:cxn modelId="{D228C7EF-0D83-41A3-8D7F-645E43F181F2}" type="presOf" srcId="{AB056348-B35D-4522-A3CE-9FAE244DC77C}" destId="{61770618-DB52-4247-9A48-6F7FBD34CB41}" srcOrd="0" destOrd="0" presId="urn:microsoft.com/office/officeart/2005/8/layout/hList9"/>
    <dgm:cxn modelId="{BE152B4D-3A67-486F-BA38-C96DB5D357B2}" type="presOf" srcId="{520A35E4-537B-4429-80B4-86A6522B6E97}" destId="{89B7F889-79E5-4870-ACE9-387ED2764F1B}" srcOrd="0" destOrd="0" presId="urn:microsoft.com/office/officeart/2005/8/layout/hList9"/>
    <dgm:cxn modelId="{A821EF44-3E1E-4AFC-BE5F-271E29541D1E}" srcId="{17A56B25-8BE1-44DD-8203-F3AC8E519282}" destId="{AE315941-E857-476B-A4FE-4A7BFC140441}" srcOrd="1" destOrd="0" parTransId="{07162FB4-99C4-48C5-98A5-CE37C2DE4D5B}" sibTransId="{EB1203F4-EC6B-46B9-BFD7-55D2994CE52A}"/>
    <dgm:cxn modelId="{A5F0527F-FC99-4577-8077-188CDEAC3D67}" type="presOf" srcId="{E62B70E9-8AA6-480C-B691-D0723DCDD92F}" destId="{49C3DE1D-AC01-4FAC-A543-8C8E954B1BB2}" srcOrd="1" destOrd="0" presId="urn:microsoft.com/office/officeart/2005/8/layout/hList9"/>
    <dgm:cxn modelId="{307C6394-1C09-4723-8B11-F27825776B78}" type="presOf" srcId="{FBE57BE7-255A-431B-9516-DF1F38FBB0B3}" destId="{CC848997-9383-40A4-8271-168FA3DD4742}" srcOrd="1" destOrd="0" presId="urn:microsoft.com/office/officeart/2005/8/layout/hList9"/>
    <dgm:cxn modelId="{5DF02C7E-BABF-4F09-B327-319A3C27AB29}" type="presOf" srcId="{E62B70E9-8AA6-480C-B691-D0723DCDD92F}" destId="{65C84CF7-5DF7-43DD-8387-CBB97E36459F}" srcOrd="0" destOrd="0" presId="urn:microsoft.com/office/officeart/2005/8/layout/hList9"/>
    <dgm:cxn modelId="{56996CAE-EDF0-44A5-AFCE-B2B0F300A009}" type="presOf" srcId="{FBE57BE7-255A-431B-9516-DF1F38FBB0B3}" destId="{9A35AAD6-9395-4D85-A5C4-5AF312054EA9}" srcOrd="0" destOrd="0" presId="urn:microsoft.com/office/officeart/2005/8/layout/hList9"/>
    <dgm:cxn modelId="{0B873D45-F93A-480B-8EBD-E3B626E35514}" type="presOf" srcId="{17A56B25-8BE1-44DD-8203-F3AC8E519282}" destId="{4CA11796-26EB-4B96-A3B9-91AC352216F6}" srcOrd="0" destOrd="0" presId="urn:microsoft.com/office/officeart/2005/8/layout/hList9"/>
    <dgm:cxn modelId="{799AB2F7-F4F5-4A8D-8995-FB2631D696DD}" srcId="{5DDCF655-F4D5-4332-8F27-D5A4E8C05E54}" destId="{520A35E4-537B-4429-80B4-86A6522B6E97}" srcOrd="0" destOrd="0" parTransId="{36249B5E-C52E-43E0-A3A3-696652091BDB}" sibTransId="{B3C1412B-9338-4DFC-BAB0-36D5CB6BC3D6}"/>
    <dgm:cxn modelId="{43108CF6-BCC1-432A-B17F-958B5B9CF588}" srcId="{AE315941-E857-476B-A4FE-4A7BFC140441}" destId="{AB056348-B35D-4522-A3CE-9FAE244DC77C}" srcOrd="1" destOrd="0" parTransId="{2300C73F-2668-45BB-A181-26815B17E6FC}" sibTransId="{48DD4B9A-241E-4564-A025-652CB5E76A97}"/>
    <dgm:cxn modelId="{3563996F-7153-4F80-9470-D3657BC502CE}" type="presOf" srcId="{AB056348-B35D-4522-A3CE-9FAE244DC77C}" destId="{20644072-80FB-4FED-BB06-86AD1191F496}" srcOrd="1" destOrd="0" presId="urn:microsoft.com/office/officeart/2005/8/layout/hList9"/>
    <dgm:cxn modelId="{2ACF7D00-342A-4545-A0A2-4D535C129D4C}" srcId="{AE315941-E857-476B-A4FE-4A7BFC140441}" destId="{E62B70E9-8AA6-480C-B691-D0723DCDD92F}" srcOrd="0" destOrd="0" parTransId="{2E79F395-A983-46A4-A6F1-9882B1908373}" sibTransId="{6F37EBF8-03B5-4967-B840-947FAF4E4E82}"/>
    <dgm:cxn modelId="{86FDFCDB-FA32-4351-8983-2B575FE65867}" type="presOf" srcId="{5DDCF655-F4D5-4332-8F27-D5A4E8C05E54}" destId="{04AAA589-906D-4D65-9040-6FE6A487BDB4}" srcOrd="0" destOrd="0" presId="urn:microsoft.com/office/officeart/2005/8/layout/hList9"/>
    <dgm:cxn modelId="{EC8E6851-DAEA-4EBB-8002-74EDF4141ACE}" srcId="{17A56B25-8BE1-44DD-8203-F3AC8E519282}" destId="{5DDCF655-F4D5-4332-8F27-D5A4E8C05E54}" srcOrd="0" destOrd="0" parTransId="{8D81E64F-F004-42A6-9A1B-B8797CD8F445}" sibTransId="{36D99B36-2D70-4285-9E09-8597A686D221}"/>
    <dgm:cxn modelId="{A57D64A6-15AB-48EE-A882-F2CF6AA9434C}" type="presOf" srcId="{520A35E4-537B-4429-80B4-86A6522B6E97}" destId="{7B6DC8EB-F10E-4F4F-A79F-52409CDECE67}" srcOrd="1" destOrd="0" presId="urn:microsoft.com/office/officeart/2005/8/layout/hList9"/>
    <dgm:cxn modelId="{2F5A3A76-A609-423B-9B56-25D6535CB67C}" type="presOf" srcId="{AE315941-E857-476B-A4FE-4A7BFC140441}" destId="{5B36881A-208E-4D95-A2D9-EC9863518A31}" srcOrd="0" destOrd="0" presId="urn:microsoft.com/office/officeart/2005/8/layout/hList9"/>
    <dgm:cxn modelId="{37ACC5F7-058B-4BEA-8FE1-D67F226E1993}" type="presParOf" srcId="{4CA11796-26EB-4B96-A3B9-91AC352216F6}" destId="{1B2EE813-D851-4065-A7F7-41BE6DE059B9}" srcOrd="0" destOrd="0" presId="urn:microsoft.com/office/officeart/2005/8/layout/hList9"/>
    <dgm:cxn modelId="{E65E4B2A-60A6-472C-89DC-CCA800DA31A2}" type="presParOf" srcId="{4CA11796-26EB-4B96-A3B9-91AC352216F6}" destId="{871D9A8D-E095-4F0E-BB8F-0DE5E7ADBDC0}" srcOrd="1" destOrd="0" presId="urn:microsoft.com/office/officeart/2005/8/layout/hList9"/>
    <dgm:cxn modelId="{3846723D-5849-4021-914C-0B56203CA89A}" type="presParOf" srcId="{871D9A8D-E095-4F0E-BB8F-0DE5E7ADBDC0}" destId="{81B5A246-BDDE-42AD-AA10-F362ED393D8E}" srcOrd="0" destOrd="0" presId="urn:microsoft.com/office/officeart/2005/8/layout/hList9"/>
    <dgm:cxn modelId="{A8000233-7642-4DAF-B867-4F723A4EAABE}" type="presParOf" srcId="{871D9A8D-E095-4F0E-BB8F-0DE5E7ADBDC0}" destId="{85C8A85C-FBCE-4FC1-9925-BB8E450D9185}" srcOrd="1" destOrd="0" presId="urn:microsoft.com/office/officeart/2005/8/layout/hList9"/>
    <dgm:cxn modelId="{935965D8-007D-458F-B81C-915F8BEF220D}" type="presParOf" srcId="{85C8A85C-FBCE-4FC1-9925-BB8E450D9185}" destId="{89B7F889-79E5-4870-ACE9-387ED2764F1B}" srcOrd="0" destOrd="0" presId="urn:microsoft.com/office/officeart/2005/8/layout/hList9"/>
    <dgm:cxn modelId="{A0AF0D94-4620-4C1E-9D53-7432950D2999}" type="presParOf" srcId="{85C8A85C-FBCE-4FC1-9925-BB8E450D9185}" destId="{7B6DC8EB-F10E-4F4F-A79F-52409CDECE67}" srcOrd="1" destOrd="0" presId="urn:microsoft.com/office/officeart/2005/8/layout/hList9"/>
    <dgm:cxn modelId="{FA1BEC5F-3F58-45E0-B53A-AF36A49C4DB1}" type="presParOf" srcId="{871D9A8D-E095-4F0E-BB8F-0DE5E7ADBDC0}" destId="{A907647B-F9E4-4C59-BB8E-3FAB81D75815}" srcOrd="2" destOrd="0" presId="urn:microsoft.com/office/officeart/2005/8/layout/hList9"/>
    <dgm:cxn modelId="{F499E115-64B0-4991-B0F4-A3CF47A78AF6}" type="presParOf" srcId="{A907647B-F9E4-4C59-BB8E-3FAB81D75815}" destId="{9A35AAD6-9395-4D85-A5C4-5AF312054EA9}" srcOrd="0" destOrd="0" presId="urn:microsoft.com/office/officeart/2005/8/layout/hList9"/>
    <dgm:cxn modelId="{69261D16-314A-45E7-967B-92C131147626}" type="presParOf" srcId="{A907647B-F9E4-4C59-BB8E-3FAB81D75815}" destId="{CC848997-9383-40A4-8271-168FA3DD4742}" srcOrd="1" destOrd="0" presId="urn:microsoft.com/office/officeart/2005/8/layout/hList9"/>
    <dgm:cxn modelId="{7DFC43B4-D080-4DE8-BE98-607FF95D88B3}" type="presParOf" srcId="{4CA11796-26EB-4B96-A3B9-91AC352216F6}" destId="{3F987549-D7C9-4D71-9B93-9E886A50BBE1}" srcOrd="2" destOrd="0" presId="urn:microsoft.com/office/officeart/2005/8/layout/hList9"/>
    <dgm:cxn modelId="{EAAF0310-96AB-4578-938F-559ED58CB48F}" type="presParOf" srcId="{4CA11796-26EB-4B96-A3B9-91AC352216F6}" destId="{04AAA589-906D-4D65-9040-6FE6A487BDB4}" srcOrd="3" destOrd="0" presId="urn:microsoft.com/office/officeart/2005/8/layout/hList9"/>
    <dgm:cxn modelId="{BEC27F03-1F38-4853-8BE7-6909F149311A}" type="presParOf" srcId="{4CA11796-26EB-4B96-A3B9-91AC352216F6}" destId="{A48B7B88-1F04-4C7C-A5E4-CC10AED751FE}" srcOrd="4" destOrd="0" presId="urn:microsoft.com/office/officeart/2005/8/layout/hList9"/>
    <dgm:cxn modelId="{62CCACCB-DBCD-4700-86B3-961405FF9512}" type="presParOf" srcId="{4CA11796-26EB-4B96-A3B9-91AC352216F6}" destId="{9F76EC3A-729A-492C-960A-6F516BB93D8E}" srcOrd="5" destOrd="0" presId="urn:microsoft.com/office/officeart/2005/8/layout/hList9"/>
    <dgm:cxn modelId="{3B2F6CFB-8861-46FA-ABE7-6418556D77D7}" type="presParOf" srcId="{4CA11796-26EB-4B96-A3B9-91AC352216F6}" destId="{B7732A2C-C7BA-4F79-87C9-E88DCBAB884B}" srcOrd="6" destOrd="0" presId="urn:microsoft.com/office/officeart/2005/8/layout/hList9"/>
    <dgm:cxn modelId="{A3E35819-2986-4C67-A766-B6A3EE8DAD36}" type="presParOf" srcId="{B7732A2C-C7BA-4F79-87C9-E88DCBAB884B}" destId="{B3235221-97A3-4A84-AE6B-A20B6E4C252C}" srcOrd="0" destOrd="0" presId="urn:microsoft.com/office/officeart/2005/8/layout/hList9"/>
    <dgm:cxn modelId="{B81FAC6C-DE2A-4392-B077-75A0184CFC80}" type="presParOf" srcId="{B7732A2C-C7BA-4F79-87C9-E88DCBAB884B}" destId="{1234C554-3067-4F4A-8315-B3846E97493E}" srcOrd="1" destOrd="0" presId="urn:microsoft.com/office/officeart/2005/8/layout/hList9"/>
    <dgm:cxn modelId="{475C4715-16C1-485B-A014-B75EF152EF17}" type="presParOf" srcId="{1234C554-3067-4F4A-8315-B3846E97493E}" destId="{65C84CF7-5DF7-43DD-8387-CBB97E36459F}" srcOrd="0" destOrd="0" presId="urn:microsoft.com/office/officeart/2005/8/layout/hList9"/>
    <dgm:cxn modelId="{957731AD-14C1-4AA7-8ED2-C82AB8152C6D}" type="presParOf" srcId="{1234C554-3067-4F4A-8315-B3846E97493E}" destId="{49C3DE1D-AC01-4FAC-A543-8C8E954B1BB2}" srcOrd="1" destOrd="0" presId="urn:microsoft.com/office/officeart/2005/8/layout/hList9"/>
    <dgm:cxn modelId="{E0F65A0D-734F-45AF-8B3A-833C3FB73777}" type="presParOf" srcId="{B7732A2C-C7BA-4F79-87C9-E88DCBAB884B}" destId="{C1B44320-0E9A-4CCA-8DC1-C9C433277107}" srcOrd="2" destOrd="0" presId="urn:microsoft.com/office/officeart/2005/8/layout/hList9"/>
    <dgm:cxn modelId="{0F9D8724-AB21-46EF-BDF7-34FB734971ED}" type="presParOf" srcId="{C1B44320-0E9A-4CCA-8DC1-C9C433277107}" destId="{61770618-DB52-4247-9A48-6F7FBD34CB41}" srcOrd="0" destOrd="0" presId="urn:microsoft.com/office/officeart/2005/8/layout/hList9"/>
    <dgm:cxn modelId="{844062BB-895A-4222-BD59-F5A8154199D4}" type="presParOf" srcId="{C1B44320-0E9A-4CCA-8DC1-C9C433277107}" destId="{20644072-80FB-4FED-BB06-86AD1191F496}" srcOrd="1" destOrd="0" presId="urn:microsoft.com/office/officeart/2005/8/layout/hList9"/>
    <dgm:cxn modelId="{D306302F-963A-470B-9967-9BEC191D5035}" type="presParOf" srcId="{4CA11796-26EB-4B96-A3B9-91AC352216F6}" destId="{95DE18A5-35A8-4DF1-B2EB-80CEB3CE4B77}" srcOrd="7" destOrd="0" presId="urn:microsoft.com/office/officeart/2005/8/layout/hList9"/>
    <dgm:cxn modelId="{A719F290-FFE9-4502-B4D4-7BBD9F0A1DB5}" type="presParOf" srcId="{4CA11796-26EB-4B96-A3B9-91AC352216F6}" destId="{5B36881A-208E-4D95-A2D9-EC9863518A3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A56B25-8BE1-44DD-8203-F3AC8E519282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DDCF655-F4D5-4332-8F27-D5A4E8C05E54}">
      <dgm:prSet phldrT="[Texte]"/>
      <dgm:spPr/>
      <dgm:t>
        <a:bodyPr/>
        <a:lstStyle/>
        <a:p>
          <a:r>
            <a:rPr lang="fr-FR" dirty="0" err="1" smtClean="0"/>
            <a:t>Pillar</a:t>
          </a:r>
          <a:r>
            <a:rPr lang="fr-FR" dirty="0" smtClean="0"/>
            <a:t> 3</a:t>
          </a:r>
        </a:p>
        <a:p>
          <a:r>
            <a:rPr lang="fr-FR" dirty="0" err="1" smtClean="0"/>
            <a:t>Stakeholders</a:t>
          </a:r>
          <a:r>
            <a:rPr lang="fr-FR" dirty="0" smtClean="0"/>
            <a:t> Engagement</a:t>
          </a:r>
          <a:endParaRPr lang="fr-FR" dirty="0"/>
        </a:p>
      </dgm:t>
    </dgm:pt>
    <dgm:pt modelId="{8D81E64F-F004-42A6-9A1B-B8797CD8F445}" type="parTrans" cxnId="{EC8E6851-DAEA-4EBB-8002-74EDF4141ACE}">
      <dgm:prSet/>
      <dgm:spPr/>
      <dgm:t>
        <a:bodyPr/>
        <a:lstStyle/>
        <a:p>
          <a:endParaRPr lang="fr-FR"/>
        </a:p>
      </dgm:t>
    </dgm:pt>
    <dgm:pt modelId="{36D99B36-2D70-4285-9E09-8597A686D221}" type="sibTrans" cxnId="{EC8E6851-DAEA-4EBB-8002-74EDF4141ACE}">
      <dgm:prSet/>
      <dgm:spPr/>
      <dgm:t>
        <a:bodyPr/>
        <a:lstStyle/>
        <a:p>
          <a:endParaRPr lang="fr-FR"/>
        </a:p>
      </dgm:t>
    </dgm:pt>
    <dgm:pt modelId="{520A35E4-537B-4429-80B4-86A6522B6E97}">
      <dgm:prSet phldrT="[Texte]"/>
      <dgm:spPr/>
      <dgm:t>
        <a:bodyPr/>
        <a:lstStyle/>
        <a:p>
          <a:r>
            <a:rPr lang="fr-FR" dirty="0" err="1" smtClean="0"/>
            <a:t>Expanding</a:t>
          </a:r>
          <a:r>
            <a:rPr lang="fr-FR" dirty="0" smtClean="0"/>
            <a:t> participation of a </a:t>
          </a:r>
          <a:r>
            <a:rPr lang="fr-FR" dirty="0" err="1" smtClean="0"/>
            <a:t>larger</a:t>
          </a:r>
          <a:r>
            <a:rPr lang="fr-FR" dirty="0" smtClean="0"/>
            <a:t> types of </a:t>
          </a:r>
          <a:r>
            <a:rPr lang="fr-FR" dirty="0" err="1" smtClean="0"/>
            <a:t>African</a:t>
          </a:r>
          <a:r>
            <a:rPr lang="fr-FR" dirty="0" smtClean="0"/>
            <a:t> </a:t>
          </a:r>
          <a:r>
            <a:rPr lang="fr-FR" dirty="0" err="1" smtClean="0"/>
            <a:t>stakeholders</a:t>
          </a:r>
          <a:r>
            <a:rPr lang="fr-FR" dirty="0" smtClean="0"/>
            <a:t>, </a:t>
          </a:r>
          <a:r>
            <a:rPr lang="fr-FR" dirty="0" err="1" smtClean="0"/>
            <a:t>track</a:t>
          </a:r>
          <a:r>
            <a:rPr lang="fr-FR" dirty="0" smtClean="0"/>
            <a:t> engagement, </a:t>
          </a:r>
          <a:r>
            <a:rPr lang="fr-FR" dirty="0" err="1" smtClean="0"/>
            <a:t>identify</a:t>
          </a:r>
          <a:r>
            <a:rPr lang="fr-FR" dirty="0" smtClean="0"/>
            <a:t> focal points to </a:t>
          </a:r>
          <a:r>
            <a:rPr lang="fr-FR" dirty="0" err="1" smtClean="0"/>
            <a:t>increase</a:t>
          </a:r>
          <a:r>
            <a:rPr lang="fr-FR" dirty="0" smtClean="0"/>
            <a:t> contribution of </a:t>
          </a:r>
          <a:r>
            <a:rPr lang="fr-FR" dirty="0" err="1" smtClean="0"/>
            <a:t>Africa</a:t>
          </a:r>
          <a:r>
            <a:rPr lang="fr-FR" dirty="0" smtClean="0"/>
            <a:t> in SG15 </a:t>
          </a:r>
          <a:r>
            <a:rPr lang="fr-FR" dirty="0" err="1" smtClean="0"/>
            <a:t>standardization</a:t>
          </a:r>
          <a:r>
            <a:rPr lang="fr-FR" dirty="0" smtClean="0"/>
            <a:t> </a:t>
          </a:r>
          <a:r>
            <a:rPr lang="fr-FR" dirty="0" err="1" smtClean="0"/>
            <a:t>activities</a:t>
          </a:r>
          <a:endParaRPr lang="fr-FR" dirty="0" smtClean="0"/>
        </a:p>
        <a:p>
          <a:r>
            <a:rPr lang="fr-FR" dirty="0" err="1" smtClean="0"/>
            <a:t>Also</a:t>
          </a:r>
          <a:r>
            <a:rPr lang="fr-FR" dirty="0" smtClean="0"/>
            <a:t> liaisons </a:t>
          </a:r>
          <a:r>
            <a:rPr lang="fr-FR" dirty="0" err="1" smtClean="0"/>
            <a:t>with</a:t>
          </a:r>
          <a:r>
            <a:rPr lang="fr-FR" dirty="0" smtClean="0"/>
            <a:t> </a:t>
          </a:r>
          <a:r>
            <a:rPr lang="fr-FR" dirty="0" err="1" smtClean="0"/>
            <a:t>regional</a:t>
          </a:r>
          <a:r>
            <a:rPr lang="fr-FR" dirty="0" smtClean="0"/>
            <a:t> </a:t>
          </a:r>
          <a:r>
            <a:rPr lang="fr-FR" dirty="0" err="1" smtClean="0"/>
            <a:t>organizations</a:t>
          </a:r>
          <a:r>
            <a:rPr lang="fr-FR" dirty="0" smtClean="0"/>
            <a:t> </a:t>
          </a:r>
          <a:endParaRPr lang="fr-FR" dirty="0"/>
        </a:p>
      </dgm:t>
    </dgm:pt>
    <dgm:pt modelId="{36249B5E-C52E-43E0-A3A3-696652091BDB}" type="parTrans" cxnId="{799AB2F7-F4F5-4A8D-8995-FB2631D696DD}">
      <dgm:prSet/>
      <dgm:spPr/>
      <dgm:t>
        <a:bodyPr/>
        <a:lstStyle/>
        <a:p>
          <a:endParaRPr lang="fr-FR"/>
        </a:p>
      </dgm:t>
    </dgm:pt>
    <dgm:pt modelId="{B3C1412B-9338-4DFC-BAB0-36D5CB6BC3D6}" type="sibTrans" cxnId="{799AB2F7-F4F5-4A8D-8995-FB2631D696DD}">
      <dgm:prSet/>
      <dgm:spPr/>
      <dgm:t>
        <a:bodyPr/>
        <a:lstStyle/>
        <a:p>
          <a:endParaRPr lang="fr-FR"/>
        </a:p>
      </dgm:t>
    </dgm:pt>
    <dgm:pt modelId="{FBE57BE7-255A-431B-9516-DF1F38FBB0B3}">
      <dgm:prSet phldrT="[Texte]" phldr="1"/>
      <dgm:spPr/>
      <dgm:t>
        <a:bodyPr/>
        <a:lstStyle/>
        <a:p>
          <a:endParaRPr lang="fr-FR" dirty="0"/>
        </a:p>
      </dgm:t>
    </dgm:pt>
    <dgm:pt modelId="{E867B272-75D2-4501-B683-BE7953083F7E}" type="parTrans" cxnId="{981E7A36-AA04-4AD0-920F-726F1D32392B}">
      <dgm:prSet/>
      <dgm:spPr/>
      <dgm:t>
        <a:bodyPr/>
        <a:lstStyle/>
        <a:p>
          <a:endParaRPr lang="fr-FR"/>
        </a:p>
      </dgm:t>
    </dgm:pt>
    <dgm:pt modelId="{02BAC362-F228-410E-8632-D6DD43E7CAA5}" type="sibTrans" cxnId="{981E7A36-AA04-4AD0-920F-726F1D32392B}">
      <dgm:prSet/>
      <dgm:spPr/>
      <dgm:t>
        <a:bodyPr/>
        <a:lstStyle/>
        <a:p>
          <a:endParaRPr lang="fr-FR"/>
        </a:p>
      </dgm:t>
    </dgm:pt>
    <dgm:pt modelId="{AE315941-E857-476B-A4FE-4A7BFC140441}">
      <dgm:prSet phldrT="[Texte]"/>
      <dgm:spPr/>
      <dgm:t>
        <a:bodyPr/>
        <a:lstStyle/>
        <a:p>
          <a:r>
            <a:rPr lang="fr-FR" dirty="0" err="1" smtClean="0"/>
            <a:t>Pillar</a:t>
          </a:r>
          <a:r>
            <a:rPr lang="fr-FR" dirty="0" smtClean="0"/>
            <a:t> 4</a:t>
          </a:r>
        </a:p>
        <a:p>
          <a:r>
            <a:rPr lang="fr-FR" dirty="0" smtClean="0"/>
            <a:t>National SG15 </a:t>
          </a:r>
          <a:r>
            <a:rPr lang="fr-FR" dirty="0" err="1" smtClean="0"/>
            <a:t>Standardization</a:t>
          </a:r>
          <a:r>
            <a:rPr lang="fr-FR" dirty="0" smtClean="0"/>
            <a:t> </a:t>
          </a:r>
          <a:r>
            <a:rPr lang="fr-FR" dirty="0" err="1" smtClean="0"/>
            <a:t>ecosystems</a:t>
          </a:r>
          <a:endParaRPr lang="fr-FR" dirty="0"/>
        </a:p>
      </dgm:t>
    </dgm:pt>
    <dgm:pt modelId="{07162FB4-99C4-48C5-98A5-CE37C2DE4D5B}" type="parTrans" cxnId="{A821EF44-3E1E-4AFC-BE5F-271E29541D1E}">
      <dgm:prSet/>
      <dgm:spPr/>
      <dgm:t>
        <a:bodyPr/>
        <a:lstStyle/>
        <a:p>
          <a:endParaRPr lang="fr-FR"/>
        </a:p>
      </dgm:t>
    </dgm:pt>
    <dgm:pt modelId="{EB1203F4-EC6B-46B9-BFD7-55D2994CE52A}" type="sibTrans" cxnId="{A821EF44-3E1E-4AFC-BE5F-271E29541D1E}">
      <dgm:prSet/>
      <dgm:spPr/>
      <dgm:t>
        <a:bodyPr/>
        <a:lstStyle/>
        <a:p>
          <a:endParaRPr lang="fr-FR"/>
        </a:p>
      </dgm:t>
    </dgm:pt>
    <dgm:pt modelId="{E62B70E9-8AA6-480C-B691-D0723DCDD92F}">
      <dgm:prSet phldrT="[Texte]"/>
      <dgm:spPr/>
      <dgm:t>
        <a:bodyPr/>
        <a:lstStyle/>
        <a:p>
          <a:r>
            <a:rPr lang="fr-FR" dirty="0" err="1" smtClean="0"/>
            <a:t>Driving</a:t>
          </a:r>
          <a:r>
            <a:rPr lang="fr-FR" dirty="0" smtClean="0"/>
            <a:t> national engagement in SG15 </a:t>
          </a:r>
          <a:r>
            <a:rPr lang="fr-FR" dirty="0" err="1" smtClean="0"/>
            <a:t>standardization</a:t>
          </a:r>
          <a:r>
            <a:rPr lang="fr-FR" dirty="0" smtClean="0"/>
            <a:t> </a:t>
          </a:r>
          <a:r>
            <a:rPr lang="fr-FR" dirty="0" err="1" smtClean="0"/>
            <a:t>activities</a:t>
          </a:r>
          <a:r>
            <a:rPr lang="fr-FR" dirty="0" smtClean="0"/>
            <a:t>, coordination of </a:t>
          </a:r>
          <a:r>
            <a:rPr lang="fr-FR" dirty="0" err="1" smtClean="0"/>
            <a:t>standardization</a:t>
          </a:r>
          <a:r>
            <a:rPr lang="fr-FR" dirty="0" smtClean="0"/>
            <a:t> </a:t>
          </a:r>
          <a:r>
            <a:rPr lang="fr-FR" dirty="0" err="1" smtClean="0"/>
            <a:t>activities</a:t>
          </a:r>
          <a:endParaRPr lang="fr-FR" dirty="0" smtClean="0"/>
        </a:p>
        <a:p>
          <a:r>
            <a:rPr lang="fr-FR" dirty="0" smtClean="0"/>
            <a:t>National focal points </a:t>
          </a:r>
          <a:r>
            <a:rPr lang="fr-FR" dirty="0" err="1" smtClean="0"/>
            <a:t>play</a:t>
          </a:r>
          <a:r>
            <a:rPr lang="fr-FR" dirty="0" smtClean="0"/>
            <a:t> key </a:t>
          </a:r>
          <a:r>
            <a:rPr lang="fr-FR" dirty="0" err="1" smtClean="0"/>
            <a:t>role</a:t>
          </a:r>
          <a:r>
            <a:rPr lang="fr-FR" dirty="0" smtClean="0"/>
            <a:t> </a:t>
          </a:r>
          <a:endParaRPr lang="fr-FR" dirty="0"/>
        </a:p>
      </dgm:t>
    </dgm:pt>
    <dgm:pt modelId="{2E79F395-A983-46A4-A6F1-9882B1908373}" type="parTrans" cxnId="{2ACF7D00-342A-4545-A0A2-4D535C129D4C}">
      <dgm:prSet/>
      <dgm:spPr/>
      <dgm:t>
        <a:bodyPr/>
        <a:lstStyle/>
        <a:p>
          <a:endParaRPr lang="fr-FR"/>
        </a:p>
      </dgm:t>
    </dgm:pt>
    <dgm:pt modelId="{6F37EBF8-03B5-4967-B840-947FAF4E4E82}" type="sibTrans" cxnId="{2ACF7D00-342A-4545-A0A2-4D535C129D4C}">
      <dgm:prSet/>
      <dgm:spPr/>
      <dgm:t>
        <a:bodyPr/>
        <a:lstStyle/>
        <a:p>
          <a:endParaRPr lang="fr-FR"/>
        </a:p>
      </dgm:t>
    </dgm:pt>
    <dgm:pt modelId="{AB056348-B35D-4522-A3CE-9FAE244DC77C}">
      <dgm:prSet phldrT="[Texte]" phldr="1"/>
      <dgm:spPr/>
      <dgm:t>
        <a:bodyPr/>
        <a:lstStyle/>
        <a:p>
          <a:endParaRPr lang="fr-FR"/>
        </a:p>
      </dgm:t>
    </dgm:pt>
    <dgm:pt modelId="{2300C73F-2668-45BB-A181-26815B17E6FC}" type="parTrans" cxnId="{43108CF6-BCC1-432A-B17F-958B5B9CF588}">
      <dgm:prSet/>
      <dgm:spPr/>
      <dgm:t>
        <a:bodyPr/>
        <a:lstStyle/>
        <a:p>
          <a:endParaRPr lang="fr-FR"/>
        </a:p>
      </dgm:t>
    </dgm:pt>
    <dgm:pt modelId="{48DD4B9A-241E-4564-A025-652CB5E76A97}" type="sibTrans" cxnId="{43108CF6-BCC1-432A-B17F-958B5B9CF588}">
      <dgm:prSet/>
      <dgm:spPr/>
      <dgm:t>
        <a:bodyPr/>
        <a:lstStyle/>
        <a:p>
          <a:endParaRPr lang="fr-FR"/>
        </a:p>
      </dgm:t>
    </dgm:pt>
    <dgm:pt modelId="{4CA11796-26EB-4B96-A3B9-91AC352216F6}" type="pres">
      <dgm:prSet presAssocID="{17A56B25-8BE1-44DD-8203-F3AC8E519282}" presName="list" presStyleCnt="0">
        <dgm:presLayoutVars>
          <dgm:dir/>
          <dgm:animLvl val="lvl"/>
        </dgm:presLayoutVars>
      </dgm:prSet>
      <dgm:spPr/>
    </dgm:pt>
    <dgm:pt modelId="{1B2EE813-D851-4065-A7F7-41BE6DE059B9}" type="pres">
      <dgm:prSet presAssocID="{5DDCF655-F4D5-4332-8F27-D5A4E8C05E54}" presName="posSpace" presStyleCnt="0"/>
      <dgm:spPr/>
    </dgm:pt>
    <dgm:pt modelId="{871D9A8D-E095-4F0E-BB8F-0DE5E7ADBDC0}" type="pres">
      <dgm:prSet presAssocID="{5DDCF655-F4D5-4332-8F27-D5A4E8C05E54}" presName="vertFlow" presStyleCnt="0"/>
      <dgm:spPr/>
    </dgm:pt>
    <dgm:pt modelId="{81B5A246-BDDE-42AD-AA10-F362ED393D8E}" type="pres">
      <dgm:prSet presAssocID="{5DDCF655-F4D5-4332-8F27-D5A4E8C05E54}" presName="topSpace" presStyleCnt="0"/>
      <dgm:spPr/>
    </dgm:pt>
    <dgm:pt modelId="{85C8A85C-FBCE-4FC1-9925-BB8E450D9185}" type="pres">
      <dgm:prSet presAssocID="{5DDCF655-F4D5-4332-8F27-D5A4E8C05E54}" presName="firstComp" presStyleCnt="0"/>
      <dgm:spPr/>
    </dgm:pt>
    <dgm:pt modelId="{89B7F889-79E5-4870-ACE9-387ED2764F1B}" type="pres">
      <dgm:prSet presAssocID="{5DDCF655-F4D5-4332-8F27-D5A4E8C05E54}" presName="firstChild" presStyleLbl="bgAccFollowNode1" presStyleIdx="0" presStyleCnt="4"/>
      <dgm:spPr/>
      <dgm:t>
        <a:bodyPr/>
        <a:lstStyle/>
        <a:p>
          <a:endParaRPr lang="fr-FR"/>
        </a:p>
      </dgm:t>
    </dgm:pt>
    <dgm:pt modelId="{7B6DC8EB-F10E-4F4F-A79F-52409CDECE67}" type="pres">
      <dgm:prSet presAssocID="{5DDCF655-F4D5-4332-8F27-D5A4E8C05E54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907647B-F9E4-4C59-BB8E-3FAB81D75815}" type="pres">
      <dgm:prSet presAssocID="{FBE57BE7-255A-431B-9516-DF1F38FBB0B3}" presName="comp" presStyleCnt="0"/>
      <dgm:spPr/>
    </dgm:pt>
    <dgm:pt modelId="{9A35AAD6-9395-4D85-A5C4-5AF312054EA9}" type="pres">
      <dgm:prSet presAssocID="{FBE57BE7-255A-431B-9516-DF1F38FBB0B3}" presName="child" presStyleLbl="bgAccFollowNode1" presStyleIdx="1" presStyleCnt="4"/>
      <dgm:spPr/>
    </dgm:pt>
    <dgm:pt modelId="{CC848997-9383-40A4-8271-168FA3DD4742}" type="pres">
      <dgm:prSet presAssocID="{FBE57BE7-255A-431B-9516-DF1F38FBB0B3}" presName="childTx" presStyleLbl="bgAccFollowNode1" presStyleIdx="1" presStyleCnt="4">
        <dgm:presLayoutVars>
          <dgm:bulletEnabled val="1"/>
        </dgm:presLayoutVars>
      </dgm:prSet>
      <dgm:spPr/>
    </dgm:pt>
    <dgm:pt modelId="{3F987549-D7C9-4D71-9B93-9E886A50BBE1}" type="pres">
      <dgm:prSet presAssocID="{5DDCF655-F4D5-4332-8F27-D5A4E8C05E54}" presName="negSpace" presStyleCnt="0"/>
      <dgm:spPr/>
    </dgm:pt>
    <dgm:pt modelId="{04AAA589-906D-4D65-9040-6FE6A487BDB4}" type="pres">
      <dgm:prSet presAssocID="{5DDCF655-F4D5-4332-8F27-D5A4E8C05E54}" presName="circle" presStyleLbl="node1" presStyleIdx="0" presStyleCnt="2"/>
      <dgm:spPr/>
      <dgm:t>
        <a:bodyPr/>
        <a:lstStyle/>
        <a:p>
          <a:endParaRPr lang="fr-FR"/>
        </a:p>
      </dgm:t>
    </dgm:pt>
    <dgm:pt modelId="{A48B7B88-1F04-4C7C-A5E4-CC10AED751FE}" type="pres">
      <dgm:prSet presAssocID="{36D99B36-2D70-4285-9E09-8597A686D221}" presName="transSpace" presStyleCnt="0"/>
      <dgm:spPr/>
    </dgm:pt>
    <dgm:pt modelId="{9F76EC3A-729A-492C-960A-6F516BB93D8E}" type="pres">
      <dgm:prSet presAssocID="{AE315941-E857-476B-A4FE-4A7BFC140441}" presName="posSpace" presStyleCnt="0"/>
      <dgm:spPr/>
    </dgm:pt>
    <dgm:pt modelId="{B7732A2C-C7BA-4F79-87C9-E88DCBAB884B}" type="pres">
      <dgm:prSet presAssocID="{AE315941-E857-476B-A4FE-4A7BFC140441}" presName="vertFlow" presStyleCnt="0"/>
      <dgm:spPr/>
    </dgm:pt>
    <dgm:pt modelId="{B3235221-97A3-4A84-AE6B-A20B6E4C252C}" type="pres">
      <dgm:prSet presAssocID="{AE315941-E857-476B-A4FE-4A7BFC140441}" presName="topSpace" presStyleCnt="0"/>
      <dgm:spPr/>
    </dgm:pt>
    <dgm:pt modelId="{1234C554-3067-4F4A-8315-B3846E97493E}" type="pres">
      <dgm:prSet presAssocID="{AE315941-E857-476B-A4FE-4A7BFC140441}" presName="firstComp" presStyleCnt="0"/>
      <dgm:spPr/>
    </dgm:pt>
    <dgm:pt modelId="{65C84CF7-5DF7-43DD-8387-CBB97E36459F}" type="pres">
      <dgm:prSet presAssocID="{AE315941-E857-476B-A4FE-4A7BFC140441}" presName="firstChild" presStyleLbl="bgAccFollowNode1" presStyleIdx="2" presStyleCnt="4"/>
      <dgm:spPr/>
      <dgm:t>
        <a:bodyPr/>
        <a:lstStyle/>
        <a:p>
          <a:endParaRPr lang="fr-FR"/>
        </a:p>
      </dgm:t>
    </dgm:pt>
    <dgm:pt modelId="{49C3DE1D-AC01-4FAC-A543-8C8E954B1BB2}" type="pres">
      <dgm:prSet presAssocID="{AE315941-E857-476B-A4FE-4A7BFC140441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B44320-0E9A-4CCA-8DC1-C9C433277107}" type="pres">
      <dgm:prSet presAssocID="{AB056348-B35D-4522-A3CE-9FAE244DC77C}" presName="comp" presStyleCnt="0"/>
      <dgm:spPr/>
    </dgm:pt>
    <dgm:pt modelId="{61770618-DB52-4247-9A48-6F7FBD34CB41}" type="pres">
      <dgm:prSet presAssocID="{AB056348-B35D-4522-A3CE-9FAE244DC77C}" presName="child" presStyleLbl="bgAccFollowNode1" presStyleIdx="3" presStyleCnt="4"/>
      <dgm:spPr/>
    </dgm:pt>
    <dgm:pt modelId="{20644072-80FB-4FED-BB06-86AD1191F496}" type="pres">
      <dgm:prSet presAssocID="{AB056348-B35D-4522-A3CE-9FAE244DC77C}" presName="childTx" presStyleLbl="bgAccFollowNode1" presStyleIdx="3" presStyleCnt="4">
        <dgm:presLayoutVars>
          <dgm:bulletEnabled val="1"/>
        </dgm:presLayoutVars>
      </dgm:prSet>
      <dgm:spPr/>
    </dgm:pt>
    <dgm:pt modelId="{95DE18A5-35A8-4DF1-B2EB-80CEB3CE4B77}" type="pres">
      <dgm:prSet presAssocID="{AE315941-E857-476B-A4FE-4A7BFC140441}" presName="negSpace" presStyleCnt="0"/>
      <dgm:spPr/>
    </dgm:pt>
    <dgm:pt modelId="{5B36881A-208E-4D95-A2D9-EC9863518A31}" type="pres">
      <dgm:prSet presAssocID="{AE315941-E857-476B-A4FE-4A7BFC140441}" presName="circle" presStyleLbl="node1" presStyleIdx="1" presStyleCnt="2"/>
      <dgm:spPr/>
      <dgm:t>
        <a:bodyPr/>
        <a:lstStyle/>
        <a:p>
          <a:endParaRPr lang="fr-FR"/>
        </a:p>
      </dgm:t>
    </dgm:pt>
  </dgm:ptLst>
  <dgm:cxnLst>
    <dgm:cxn modelId="{981E7A36-AA04-4AD0-920F-726F1D32392B}" srcId="{5DDCF655-F4D5-4332-8F27-D5A4E8C05E54}" destId="{FBE57BE7-255A-431B-9516-DF1F38FBB0B3}" srcOrd="1" destOrd="0" parTransId="{E867B272-75D2-4501-B683-BE7953083F7E}" sibTransId="{02BAC362-F228-410E-8632-D6DD43E7CAA5}"/>
    <dgm:cxn modelId="{D228C7EF-0D83-41A3-8D7F-645E43F181F2}" type="presOf" srcId="{AB056348-B35D-4522-A3CE-9FAE244DC77C}" destId="{61770618-DB52-4247-9A48-6F7FBD34CB41}" srcOrd="0" destOrd="0" presId="urn:microsoft.com/office/officeart/2005/8/layout/hList9"/>
    <dgm:cxn modelId="{BE152B4D-3A67-486F-BA38-C96DB5D357B2}" type="presOf" srcId="{520A35E4-537B-4429-80B4-86A6522B6E97}" destId="{89B7F889-79E5-4870-ACE9-387ED2764F1B}" srcOrd="0" destOrd="0" presId="urn:microsoft.com/office/officeart/2005/8/layout/hList9"/>
    <dgm:cxn modelId="{A821EF44-3E1E-4AFC-BE5F-271E29541D1E}" srcId="{17A56B25-8BE1-44DD-8203-F3AC8E519282}" destId="{AE315941-E857-476B-A4FE-4A7BFC140441}" srcOrd="1" destOrd="0" parTransId="{07162FB4-99C4-48C5-98A5-CE37C2DE4D5B}" sibTransId="{EB1203F4-EC6B-46B9-BFD7-55D2994CE52A}"/>
    <dgm:cxn modelId="{A5F0527F-FC99-4577-8077-188CDEAC3D67}" type="presOf" srcId="{E62B70E9-8AA6-480C-B691-D0723DCDD92F}" destId="{49C3DE1D-AC01-4FAC-A543-8C8E954B1BB2}" srcOrd="1" destOrd="0" presId="urn:microsoft.com/office/officeart/2005/8/layout/hList9"/>
    <dgm:cxn modelId="{307C6394-1C09-4723-8B11-F27825776B78}" type="presOf" srcId="{FBE57BE7-255A-431B-9516-DF1F38FBB0B3}" destId="{CC848997-9383-40A4-8271-168FA3DD4742}" srcOrd="1" destOrd="0" presId="urn:microsoft.com/office/officeart/2005/8/layout/hList9"/>
    <dgm:cxn modelId="{5DF02C7E-BABF-4F09-B327-319A3C27AB29}" type="presOf" srcId="{E62B70E9-8AA6-480C-B691-D0723DCDD92F}" destId="{65C84CF7-5DF7-43DD-8387-CBB97E36459F}" srcOrd="0" destOrd="0" presId="urn:microsoft.com/office/officeart/2005/8/layout/hList9"/>
    <dgm:cxn modelId="{56996CAE-EDF0-44A5-AFCE-B2B0F300A009}" type="presOf" srcId="{FBE57BE7-255A-431B-9516-DF1F38FBB0B3}" destId="{9A35AAD6-9395-4D85-A5C4-5AF312054EA9}" srcOrd="0" destOrd="0" presId="urn:microsoft.com/office/officeart/2005/8/layout/hList9"/>
    <dgm:cxn modelId="{0B873D45-F93A-480B-8EBD-E3B626E35514}" type="presOf" srcId="{17A56B25-8BE1-44DD-8203-F3AC8E519282}" destId="{4CA11796-26EB-4B96-A3B9-91AC352216F6}" srcOrd="0" destOrd="0" presId="urn:microsoft.com/office/officeart/2005/8/layout/hList9"/>
    <dgm:cxn modelId="{799AB2F7-F4F5-4A8D-8995-FB2631D696DD}" srcId="{5DDCF655-F4D5-4332-8F27-D5A4E8C05E54}" destId="{520A35E4-537B-4429-80B4-86A6522B6E97}" srcOrd="0" destOrd="0" parTransId="{36249B5E-C52E-43E0-A3A3-696652091BDB}" sibTransId="{B3C1412B-9338-4DFC-BAB0-36D5CB6BC3D6}"/>
    <dgm:cxn modelId="{43108CF6-BCC1-432A-B17F-958B5B9CF588}" srcId="{AE315941-E857-476B-A4FE-4A7BFC140441}" destId="{AB056348-B35D-4522-A3CE-9FAE244DC77C}" srcOrd="1" destOrd="0" parTransId="{2300C73F-2668-45BB-A181-26815B17E6FC}" sibTransId="{48DD4B9A-241E-4564-A025-652CB5E76A97}"/>
    <dgm:cxn modelId="{3563996F-7153-4F80-9470-D3657BC502CE}" type="presOf" srcId="{AB056348-B35D-4522-A3CE-9FAE244DC77C}" destId="{20644072-80FB-4FED-BB06-86AD1191F496}" srcOrd="1" destOrd="0" presId="urn:microsoft.com/office/officeart/2005/8/layout/hList9"/>
    <dgm:cxn modelId="{2ACF7D00-342A-4545-A0A2-4D535C129D4C}" srcId="{AE315941-E857-476B-A4FE-4A7BFC140441}" destId="{E62B70E9-8AA6-480C-B691-D0723DCDD92F}" srcOrd="0" destOrd="0" parTransId="{2E79F395-A983-46A4-A6F1-9882B1908373}" sibTransId="{6F37EBF8-03B5-4967-B840-947FAF4E4E82}"/>
    <dgm:cxn modelId="{86FDFCDB-FA32-4351-8983-2B575FE65867}" type="presOf" srcId="{5DDCF655-F4D5-4332-8F27-D5A4E8C05E54}" destId="{04AAA589-906D-4D65-9040-6FE6A487BDB4}" srcOrd="0" destOrd="0" presId="urn:microsoft.com/office/officeart/2005/8/layout/hList9"/>
    <dgm:cxn modelId="{EC8E6851-DAEA-4EBB-8002-74EDF4141ACE}" srcId="{17A56B25-8BE1-44DD-8203-F3AC8E519282}" destId="{5DDCF655-F4D5-4332-8F27-D5A4E8C05E54}" srcOrd="0" destOrd="0" parTransId="{8D81E64F-F004-42A6-9A1B-B8797CD8F445}" sibTransId="{36D99B36-2D70-4285-9E09-8597A686D221}"/>
    <dgm:cxn modelId="{A57D64A6-15AB-48EE-A882-F2CF6AA9434C}" type="presOf" srcId="{520A35E4-537B-4429-80B4-86A6522B6E97}" destId="{7B6DC8EB-F10E-4F4F-A79F-52409CDECE67}" srcOrd="1" destOrd="0" presId="urn:microsoft.com/office/officeart/2005/8/layout/hList9"/>
    <dgm:cxn modelId="{2F5A3A76-A609-423B-9B56-25D6535CB67C}" type="presOf" srcId="{AE315941-E857-476B-A4FE-4A7BFC140441}" destId="{5B36881A-208E-4D95-A2D9-EC9863518A31}" srcOrd="0" destOrd="0" presId="urn:microsoft.com/office/officeart/2005/8/layout/hList9"/>
    <dgm:cxn modelId="{37ACC5F7-058B-4BEA-8FE1-D67F226E1993}" type="presParOf" srcId="{4CA11796-26EB-4B96-A3B9-91AC352216F6}" destId="{1B2EE813-D851-4065-A7F7-41BE6DE059B9}" srcOrd="0" destOrd="0" presId="urn:microsoft.com/office/officeart/2005/8/layout/hList9"/>
    <dgm:cxn modelId="{E65E4B2A-60A6-472C-89DC-CCA800DA31A2}" type="presParOf" srcId="{4CA11796-26EB-4B96-A3B9-91AC352216F6}" destId="{871D9A8D-E095-4F0E-BB8F-0DE5E7ADBDC0}" srcOrd="1" destOrd="0" presId="urn:microsoft.com/office/officeart/2005/8/layout/hList9"/>
    <dgm:cxn modelId="{3846723D-5849-4021-914C-0B56203CA89A}" type="presParOf" srcId="{871D9A8D-E095-4F0E-BB8F-0DE5E7ADBDC0}" destId="{81B5A246-BDDE-42AD-AA10-F362ED393D8E}" srcOrd="0" destOrd="0" presId="urn:microsoft.com/office/officeart/2005/8/layout/hList9"/>
    <dgm:cxn modelId="{A8000233-7642-4DAF-B867-4F723A4EAABE}" type="presParOf" srcId="{871D9A8D-E095-4F0E-BB8F-0DE5E7ADBDC0}" destId="{85C8A85C-FBCE-4FC1-9925-BB8E450D9185}" srcOrd="1" destOrd="0" presId="urn:microsoft.com/office/officeart/2005/8/layout/hList9"/>
    <dgm:cxn modelId="{935965D8-007D-458F-B81C-915F8BEF220D}" type="presParOf" srcId="{85C8A85C-FBCE-4FC1-9925-BB8E450D9185}" destId="{89B7F889-79E5-4870-ACE9-387ED2764F1B}" srcOrd="0" destOrd="0" presId="urn:microsoft.com/office/officeart/2005/8/layout/hList9"/>
    <dgm:cxn modelId="{A0AF0D94-4620-4C1E-9D53-7432950D2999}" type="presParOf" srcId="{85C8A85C-FBCE-4FC1-9925-BB8E450D9185}" destId="{7B6DC8EB-F10E-4F4F-A79F-52409CDECE67}" srcOrd="1" destOrd="0" presId="urn:microsoft.com/office/officeart/2005/8/layout/hList9"/>
    <dgm:cxn modelId="{FA1BEC5F-3F58-45E0-B53A-AF36A49C4DB1}" type="presParOf" srcId="{871D9A8D-E095-4F0E-BB8F-0DE5E7ADBDC0}" destId="{A907647B-F9E4-4C59-BB8E-3FAB81D75815}" srcOrd="2" destOrd="0" presId="urn:microsoft.com/office/officeart/2005/8/layout/hList9"/>
    <dgm:cxn modelId="{F499E115-64B0-4991-B0F4-A3CF47A78AF6}" type="presParOf" srcId="{A907647B-F9E4-4C59-BB8E-3FAB81D75815}" destId="{9A35AAD6-9395-4D85-A5C4-5AF312054EA9}" srcOrd="0" destOrd="0" presId="urn:microsoft.com/office/officeart/2005/8/layout/hList9"/>
    <dgm:cxn modelId="{69261D16-314A-45E7-967B-92C131147626}" type="presParOf" srcId="{A907647B-F9E4-4C59-BB8E-3FAB81D75815}" destId="{CC848997-9383-40A4-8271-168FA3DD4742}" srcOrd="1" destOrd="0" presId="urn:microsoft.com/office/officeart/2005/8/layout/hList9"/>
    <dgm:cxn modelId="{7DFC43B4-D080-4DE8-BE98-607FF95D88B3}" type="presParOf" srcId="{4CA11796-26EB-4B96-A3B9-91AC352216F6}" destId="{3F987549-D7C9-4D71-9B93-9E886A50BBE1}" srcOrd="2" destOrd="0" presId="urn:microsoft.com/office/officeart/2005/8/layout/hList9"/>
    <dgm:cxn modelId="{EAAF0310-96AB-4578-938F-559ED58CB48F}" type="presParOf" srcId="{4CA11796-26EB-4B96-A3B9-91AC352216F6}" destId="{04AAA589-906D-4D65-9040-6FE6A487BDB4}" srcOrd="3" destOrd="0" presId="urn:microsoft.com/office/officeart/2005/8/layout/hList9"/>
    <dgm:cxn modelId="{BEC27F03-1F38-4853-8BE7-6909F149311A}" type="presParOf" srcId="{4CA11796-26EB-4B96-A3B9-91AC352216F6}" destId="{A48B7B88-1F04-4C7C-A5E4-CC10AED751FE}" srcOrd="4" destOrd="0" presId="urn:microsoft.com/office/officeart/2005/8/layout/hList9"/>
    <dgm:cxn modelId="{62CCACCB-DBCD-4700-86B3-961405FF9512}" type="presParOf" srcId="{4CA11796-26EB-4B96-A3B9-91AC352216F6}" destId="{9F76EC3A-729A-492C-960A-6F516BB93D8E}" srcOrd="5" destOrd="0" presId="urn:microsoft.com/office/officeart/2005/8/layout/hList9"/>
    <dgm:cxn modelId="{3B2F6CFB-8861-46FA-ABE7-6418556D77D7}" type="presParOf" srcId="{4CA11796-26EB-4B96-A3B9-91AC352216F6}" destId="{B7732A2C-C7BA-4F79-87C9-E88DCBAB884B}" srcOrd="6" destOrd="0" presId="urn:microsoft.com/office/officeart/2005/8/layout/hList9"/>
    <dgm:cxn modelId="{A3E35819-2986-4C67-A766-B6A3EE8DAD36}" type="presParOf" srcId="{B7732A2C-C7BA-4F79-87C9-E88DCBAB884B}" destId="{B3235221-97A3-4A84-AE6B-A20B6E4C252C}" srcOrd="0" destOrd="0" presId="urn:microsoft.com/office/officeart/2005/8/layout/hList9"/>
    <dgm:cxn modelId="{B81FAC6C-DE2A-4392-B077-75A0184CFC80}" type="presParOf" srcId="{B7732A2C-C7BA-4F79-87C9-E88DCBAB884B}" destId="{1234C554-3067-4F4A-8315-B3846E97493E}" srcOrd="1" destOrd="0" presId="urn:microsoft.com/office/officeart/2005/8/layout/hList9"/>
    <dgm:cxn modelId="{475C4715-16C1-485B-A014-B75EF152EF17}" type="presParOf" srcId="{1234C554-3067-4F4A-8315-B3846E97493E}" destId="{65C84CF7-5DF7-43DD-8387-CBB97E36459F}" srcOrd="0" destOrd="0" presId="urn:microsoft.com/office/officeart/2005/8/layout/hList9"/>
    <dgm:cxn modelId="{957731AD-14C1-4AA7-8ED2-C82AB8152C6D}" type="presParOf" srcId="{1234C554-3067-4F4A-8315-B3846E97493E}" destId="{49C3DE1D-AC01-4FAC-A543-8C8E954B1BB2}" srcOrd="1" destOrd="0" presId="urn:microsoft.com/office/officeart/2005/8/layout/hList9"/>
    <dgm:cxn modelId="{E0F65A0D-734F-45AF-8B3A-833C3FB73777}" type="presParOf" srcId="{B7732A2C-C7BA-4F79-87C9-E88DCBAB884B}" destId="{C1B44320-0E9A-4CCA-8DC1-C9C433277107}" srcOrd="2" destOrd="0" presId="urn:microsoft.com/office/officeart/2005/8/layout/hList9"/>
    <dgm:cxn modelId="{0F9D8724-AB21-46EF-BDF7-34FB734971ED}" type="presParOf" srcId="{C1B44320-0E9A-4CCA-8DC1-C9C433277107}" destId="{61770618-DB52-4247-9A48-6F7FBD34CB41}" srcOrd="0" destOrd="0" presId="urn:microsoft.com/office/officeart/2005/8/layout/hList9"/>
    <dgm:cxn modelId="{844062BB-895A-4222-BD59-F5A8154199D4}" type="presParOf" srcId="{C1B44320-0E9A-4CCA-8DC1-C9C433277107}" destId="{20644072-80FB-4FED-BB06-86AD1191F496}" srcOrd="1" destOrd="0" presId="urn:microsoft.com/office/officeart/2005/8/layout/hList9"/>
    <dgm:cxn modelId="{D306302F-963A-470B-9967-9BEC191D5035}" type="presParOf" srcId="{4CA11796-26EB-4B96-A3B9-91AC352216F6}" destId="{95DE18A5-35A8-4DF1-B2EB-80CEB3CE4B77}" srcOrd="7" destOrd="0" presId="urn:microsoft.com/office/officeart/2005/8/layout/hList9"/>
    <dgm:cxn modelId="{A719F290-FFE9-4502-B4D4-7BBD9F0A1DB5}" type="presParOf" srcId="{4CA11796-26EB-4B96-A3B9-91AC352216F6}" destId="{5B36881A-208E-4D95-A2D9-EC9863518A3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6734AF-657F-4F2C-A24F-21FCA010F345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B668180-7B2C-4C58-8C8C-F4FA358AF2B5}">
      <dgm:prSet phldrT="[Texte]"/>
      <dgm:spPr/>
      <dgm:t>
        <a:bodyPr/>
        <a:lstStyle/>
        <a:p>
          <a:r>
            <a:rPr lang="fr-FR" dirty="0" smtClean="0"/>
            <a:t>Entry </a:t>
          </a:r>
          <a:r>
            <a:rPr lang="fr-FR" dirty="0" err="1" smtClean="0"/>
            <a:t>level</a:t>
          </a:r>
          <a:endParaRPr lang="fr-FR" dirty="0"/>
        </a:p>
      </dgm:t>
    </dgm:pt>
    <dgm:pt modelId="{F7E5C9C9-21B7-42F1-84CD-40416457BF6A}" type="parTrans" cxnId="{776DABB6-0581-4B4B-8969-86E538868D1A}">
      <dgm:prSet/>
      <dgm:spPr/>
      <dgm:t>
        <a:bodyPr/>
        <a:lstStyle/>
        <a:p>
          <a:endParaRPr lang="fr-FR"/>
        </a:p>
      </dgm:t>
    </dgm:pt>
    <dgm:pt modelId="{7C140C47-3FF7-4CC1-9F52-DBD8578D8679}" type="sibTrans" cxnId="{776DABB6-0581-4B4B-8969-86E538868D1A}">
      <dgm:prSet/>
      <dgm:spPr/>
      <dgm:t>
        <a:bodyPr/>
        <a:lstStyle/>
        <a:p>
          <a:endParaRPr lang="fr-FR"/>
        </a:p>
      </dgm:t>
    </dgm:pt>
    <dgm:pt modelId="{C718702D-9856-47EE-9F65-EA3B6C5C1C03}">
      <dgm:prSet phldrT="[Texte]"/>
      <dgm:spPr/>
      <dgm:t>
        <a:bodyPr/>
        <a:lstStyle/>
        <a:p>
          <a:r>
            <a:rPr lang="fr-FR" dirty="0" smtClean="0"/>
            <a:t>Basic </a:t>
          </a:r>
          <a:r>
            <a:rPr lang="fr-FR" dirty="0" err="1" smtClean="0"/>
            <a:t>Bridging</a:t>
          </a:r>
          <a:r>
            <a:rPr lang="fr-FR" dirty="0" smtClean="0"/>
            <a:t> the </a:t>
          </a:r>
          <a:r>
            <a:rPr lang="fr-FR" dirty="0" err="1" smtClean="0"/>
            <a:t>standardization</a:t>
          </a:r>
          <a:r>
            <a:rPr lang="fr-FR" dirty="0" smtClean="0"/>
            <a:t> gap (ITU-T </a:t>
          </a:r>
          <a:r>
            <a:rPr lang="fr-FR" dirty="0" err="1" smtClean="0"/>
            <a:t>Rules</a:t>
          </a:r>
          <a:r>
            <a:rPr lang="fr-FR" dirty="0" smtClean="0"/>
            <a:t> of </a:t>
          </a:r>
          <a:r>
            <a:rPr lang="fr-FR" dirty="0" err="1" smtClean="0"/>
            <a:t>procedure</a:t>
          </a:r>
          <a:r>
            <a:rPr lang="fr-FR" dirty="0" smtClean="0"/>
            <a:t>, A </a:t>
          </a:r>
          <a:r>
            <a:rPr lang="fr-FR" dirty="0" err="1" smtClean="0"/>
            <a:t>series</a:t>
          </a:r>
          <a:r>
            <a:rPr lang="fr-FR" dirty="0" smtClean="0"/>
            <a:t> </a:t>
          </a:r>
          <a:r>
            <a:rPr lang="fr-FR" dirty="0" err="1" smtClean="0"/>
            <a:t>Recommendations</a:t>
          </a:r>
          <a:r>
            <a:rPr lang="fr-FR" dirty="0" smtClean="0"/>
            <a:t>, </a:t>
          </a:r>
          <a:r>
            <a:rPr lang="fr-FR" dirty="0" err="1" smtClean="0"/>
            <a:t>etc</a:t>
          </a:r>
          <a:r>
            <a:rPr lang="fr-FR" dirty="0" smtClean="0"/>
            <a:t>)</a:t>
          </a:r>
          <a:endParaRPr lang="fr-FR" dirty="0"/>
        </a:p>
      </dgm:t>
    </dgm:pt>
    <dgm:pt modelId="{316F0A8E-37CA-4B9C-BB3F-C819851FA720}" type="parTrans" cxnId="{C4D814B1-6C2A-45F8-A7E5-59CDC506C57D}">
      <dgm:prSet/>
      <dgm:spPr/>
      <dgm:t>
        <a:bodyPr/>
        <a:lstStyle/>
        <a:p>
          <a:endParaRPr lang="fr-FR"/>
        </a:p>
      </dgm:t>
    </dgm:pt>
    <dgm:pt modelId="{AD99CB38-BAE3-4812-B0D7-F620920CE0A8}" type="sibTrans" cxnId="{C4D814B1-6C2A-45F8-A7E5-59CDC506C57D}">
      <dgm:prSet/>
      <dgm:spPr/>
      <dgm:t>
        <a:bodyPr/>
        <a:lstStyle/>
        <a:p>
          <a:endParaRPr lang="fr-FR"/>
        </a:p>
      </dgm:t>
    </dgm:pt>
    <dgm:pt modelId="{7EC23C02-C709-464C-9F14-091F8C2DFEA8}">
      <dgm:prSet phldrT="[Texte]"/>
      <dgm:spPr/>
      <dgm:t>
        <a:bodyPr/>
        <a:lstStyle/>
        <a:p>
          <a:r>
            <a:rPr lang="fr-FR" dirty="0" err="1" smtClean="0"/>
            <a:t>Mid-level</a:t>
          </a:r>
          <a:endParaRPr lang="fr-FR" dirty="0"/>
        </a:p>
      </dgm:t>
    </dgm:pt>
    <dgm:pt modelId="{CE6F6478-F9C4-4348-8304-9729BE304365}" type="parTrans" cxnId="{474CFB3C-4F5A-4DA6-A765-E4F310292A70}">
      <dgm:prSet/>
      <dgm:spPr/>
      <dgm:t>
        <a:bodyPr/>
        <a:lstStyle/>
        <a:p>
          <a:endParaRPr lang="fr-FR"/>
        </a:p>
      </dgm:t>
    </dgm:pt>
    <dgm:pt modelId="{699333C6-A346-4670-9804-08BCFF6B1A42}" type="sibTrans" cxnId="{474CFB3C-4F5A-4DA6-A765-E4F310292A70}">
      <dgm:prSet/>
      <dgm:spPr/>
      <dgm:t>
        <a:bodyPr/>
        <a:lstStyle/>
        <a:p>
          <a:endParaRPr lang="fr-FR"/>
        </a:p>
      </dgm:t>
    </dgm:pt>
    <dgm:pt modelId="{C51838C7-0584-487C-9695-B9419D3617E1}">
      <dgm:prSet phldrT="[Texte]"/>
      <dgm:spPr/>
      <dgm:t>
        <a:bodyPr/>
        <a:lstStyle/>
        <a:p>
          <a:r>
            <a:rPr lang="fr-FR" dirty="0" err="1" smtClean="0"/>
            <a:t>Deep</a:t>
          </a:r>
          <a:r>
            <a:rPr lang="fr-FR" dirty="0" smtClean="0"/>
            <a:t> dive sessions on </a:t>
          </a:r>
          <a:r>
            <a:rPr lang="fr-FR" dirty="0" err="1" smtClean="0"/>
            <a:t>specific</a:t>
          </a:r>
          <a:r>
            <a:rPr lang="fr-FR" dirty="0" smtClean="0"/>
            <a:t> Questions’ mandate and technologies (PON, OTN, Fibre </a:t>
          </a:r>
          <a:r>
            <a:rPr lang="fr-FR" dirty="0" err="1" smtClean="0"/>
            <a:t>cables</a:t>
          </a:r>
          <a:r>
            <a:rPr lang="fr-FR" dirty="0" smtClean="0"/>
            <a:t>, </a:t>
          </a:r>
          <a:r>
            <a:rPr lang="fr-FR" dirty="0" err="1" smtClean="0"/>
            <a:t>Synchronization</a:t>
          </a:r>
          <a:r>
            <a:rPr lang="fr-FR" dirty="0" smtClean="0"/>
            <a:t>, </a:t>
          </a:r>
          <a:r>
            <a:rPr lang="fr-FR" dirty="0" err="1" smtClean="0"/>
            <a:t>etc</a:t>
          </a:r>
          <a:r>
            <a:rPr lang="fr-FR" dirty="0" smtClean="0"/>
            <a:t>)</a:t>
          </a:r>
          <a:endParaRPr lang="fr-FR" dirty="0"/>
        </a:p>
      </dgm:t>
    </dgm:pt>
    <dgm:pt modelId="{66CCB56E-5718-47A8-BA05-CD376891F465}" type="parTrans" cxnId="{C9642F4D-2375-4065-9B82-42946AE25B16}">
      <dgm:prSet/>
      <dgm:spPr/>
      <dgm:t>
        <a:bodyPr/>
        <a:lstStyle/>
        <a:p>
          <a:endParaRPr lang="fr-FR"/>
        </a:p>
      </dgm:t>
    </dgm:pt>
    <dgm:pt modelId="{D70C9F96-C875-4BFE-9A0D-43F95EEFD264}" type="sibTrans" cxnId="{C9642F4D-2375-4065-9B82-42946AE25B16}">
      <dgm:prSet/>
      <dgm:spPr/>
      <dgm:t>
        <a:bodyPr/>
        <a:lstStyle/>
        <a:p>
          <a:endParaRPr lang="fr-FR"/>
        </a:p>
      </dgm:t>
    </dgm:pt>
    <dgm:pt modelId="{01B0C594-9775-4B30-A369-98CB4D9B40A0}">
      <dgm:prSet phldrT="[Texte]"/>
      <dgm:spPr/>
      <dgm:t>
        <a:bodyPr/>
        <a:lstStyle/>
        <a:p>
          <a:r>
            <a:rPr lang="fr-FR" dirty="0" smtClean="0"/>
            <a:t>Expert-</a:t>
          </a:r>
          <a:r>
            <a:rPr lang="fr-FR" dirty="0" err="1" smtClean="0"/>
            <a:t>level</a:t>
          </a:r>
          <a:endParaRPr lang="fr-FR" dirty="0"/>
        </a:p>
      </dgm:t>
    </dgm:pt>
    <dgm:pt modelId="{B654878F-B0BA-47E1-BA7B-4B1F86BB6C1D}" type="parTrans" cxnId="{D774FCBE-6946-4E21-B8AC-4DD827429A6E}">
      <dgm:prSet/>
      <dgm:spPr/>
      <dgm:t>
        <a:bodyPr/>
        <a:lstStyle/>
        <a:p>
          <a:endParaRPr lang="fr-FR"/>
        </a:p>
      </dgm:t>
    </dgm:pt>
    <dgm:pt modelId="{C0BDDD7C-A5C6-416E-91E9-EA4716B437A5}" type="sibTrans" cxnId="{D774FCBE-6946-4E21-B8AC-4DD827429A6E}">
      <dgm:prSet/>
      <dgm:spPr/>
      <dgm:t>
        <a:bodyPr/>
        <a:lstStyle/>
        <a:p>
          <a:endParaRPr lang="fr-FR"/>
        </a:p>
      </dgm:t>
    </dgm:pt>
    <dgm:pt modelId="{0192CD7B-7EF0-4FE6-B629-2D4A0285BD51}">
      <dgm:prSet phldrT="[Texte]"/>
      <dgm:spPr/>
      <dgm:t>
        <a:bodyPr/>
        <a:lstStyle/>
        <a:p>
          <a:r>
            <a:rPr lang="fr-FR" dirty="0" smtClean="0"/>
            <a:t>Expert-</a:t>
          </a:r>
          <a:r>
            <a:rPr lang="fr-FR" dirty="0" err="1" smtClean="0"/>
            <a:t>driven</a:t>
          </a:r>
          <a:r>
            <a:rPr lang="fr-FR" dirty="0" smtClean="0"/>
            <a:t> </a:t>
          </a:r>
          <a:r>
            <a:rPr lang="fr-FR" dirty="0" err="1" smtClean="0"/>
            <a:t>webinars</a:t>
          </a:r>
          <a:r>
            <a:rPr lang="fr-FR" dirty="0" smtClean="0"/>
            <a:t> on </a:t>
          </a:r>
          <a:r>
            <a:rPr lang="fr-FR" dirty="0" err="1" smtClean="0"/>
            <a:t>latest</a:t>
          </a:r>
          <a:r>
            <a:rPr lang="fr-FR" dirty="0" smtClean="0"/>
            <a:t> </a:t>
          </a:r>
          <a:r>
            <a:rPr lang="fr-FR" dirty="0" err="1" smtClean="0"/>
            <a:t>developement</a:t>
          </a:r>
          <a:r>
            <a:rPr lang="fr-FR" dirty="0" smtClean="0"/>
            <a:t> at </a:t>
          </a:r>
          <a:r>
            <a:rPr lang="fr-FR" dirty="0" err="1" smtClean="0"/>
            <a:t>Question’s</a:t>
          </a:r>
          <a:r>
            <a:rPr lang="fr-FR" dirty="0" smtClean="0"/>
            <a:t> and </a:t>
          </a:r>
          <a:r>
            <a:rPr lang="fr-FR" dirty="0" err="1" smtClean="0"/>
            <a:t>industry</a:t>
          </a:r>
          <a:r>
            <a:rPr lang="fr-FR" dirty="0" smtClean="0"/>
            <a:t> </a:t>
          </a:r>
          <a:r>
            <a:rPr lang="fr-FR" dirty="0" err="1" smtClean="0"/>
            <a:t>levels</a:t>
          </a:r>
          <a:r>
            <a:rPr lang="fr-FR" dirty="0" smtClean="0"/>
            <a:t> on </a:t>
          </a:r>
          <a:r>
            <a:rPr lang="fr-FR" dirty="0" smtClean="0"/>
            <a:t>(PON, OTN, Fibre </a:t>
          </a:r>
          <a:r>
            <a:rPr lang="fr-FR" dirty="0" err="1" smtClean="0"/>
            <a:t>cables</a:t>
          </a:r>
          <a:r>
            <a:rPr lang="fr-FR" dirty="0" smtClean="0"/>
            <a:t>, </a:t>
          </a:r>
          <a:r>
            <a:rPr lang="fr-FR" dirty="0" err="1" smtClean="0"/>
            <a:t>Synchronization</a:t>
          </a:r>
          <a:r>
            <a:rPr lang="fr-FR" dirty="0" smtClean="0"/>
            <a:t>, </a:t>
          </a:r>
          <a:r>
            <a:rPr lang="fr-FR" dirty="0" err="1" smtClean="0"/>
            <a:t>etc</a:t>
          </a:r>
          <a:r>
            <a:rPr lang="fr-FR" dirty="0" smtClean="0"/>
            <a:t>),</a:t>
          </a:r>
          <a:endParaRPr lang="fr-FR" dirty="0"/>
        </a:p>
      </dgm:t>
    </dgm:pt>
    <dgm:pt modelId="{869AD226-2C46-42E5-B416-81B3F6367F6B}" type="parTrans" cxnId="{AAAAF40D-D6C5-4FEF-909C-EC572B1A3FF8}">
      <dgm:prSet/>
      <dgm:spPr/>
      <dgm:t>
        <a:bodyPr/>
        <a:lstStyle/>
        <a:p>
          <a:endParaRPr lang="fr-FR"/>
        </a:p>
      </dgm:t>
    </dgm:pt>
    <dgm:pt modelId="{45CD7CC3-DF15-46FA-802B-56BA210B28A2}" type="sibTrans" cxnId="{AAAAF40D-D6C5-4FEF-909C-EC572B1A3FF8}">
      <dgm:prSet/>
      <dgm:spPr/>
      <dgm:t>
        <a:bodyPr/>
        <a:lstStyle/>
        <a:p>
          <a:endParaRPr lang="fr-FR"/>
        </a:p>
      </dgm:t>
    </dgm:pt>
    <dgm:pt modelId="{D8D28DF8-7F6C-41D7-9822-4B0C7955CE09}">
      <dgm:prSet phldrT="[Texte]"/>
      <dgm:spPr/>
      <dgm:t>
        <a:bodyPr/>
        <a:lstStyle/>
        <a:p>
          <a:r>
            <a:rPr lang="fr-FR" dirty="0" smtClean="0"/>
            <a:t>Basic &amp; </a:t>
          </a:r>
          <a:r>
            <a:rPr lang="fr-FR" dirty="0" err="1" smtClean="0"/>
            <a:t>necessary</a:t>
          </a:r>
          <a:r>
            <a:rPr lang="fr-FR" dirty="0" smtClean="0"/>
            <a:t> </a:t>
          </a:r>
          <a:r>
            <a:rPr lang="fr-FR" dirty="0" err="1" smtClean="0"/>
            <a:t>knowledge</a:t>
          </a:r>
          <a:r>
            <a:rPr lang="fr-FR" dirty="0" smtClean="0"/>
            <a:t> on SG15 </a:t>
          </a:r>
          <a:endParaRPr lang="fr-FR" dirty="0"/>
        </a:p>
      </dgm:t>
    </dgm:pt>
    <dgm:pt modelId="{D34FE76F-1B22-44E9-B6F9-1EB6009B7297}" type="parTrans" cxnId="{23370237-5257-4948-84BF-B333ADFAB38E}">
      <dgm:prSet/>
      <dgm:spPr/>
      <dgm:t>
        <a:bodyPr/>
        <a:lstStyle/>
        <a:p>
          <a:endParaRPr lang="fr-FR"/>
        </a:p>
      </dgm:t>
    </dgm:pt>
    <dgm:pt modelId="{6E83D730-2C52-4ED7-8BF1-26188BD9D9E9}" type="sibTrans" cxnId="{23370237-5257-4948-84BF-B333ADFAB38E}">
      <dgm:prSet/>
      <dgm:spPr/>
      <dgm:t>
        <a:bodyPr/>
        <a:lstStyle/>
        <a:p>
          <a:endParaRPr lang="fr-FR"/>
        </a:p>
      </dgm:t>
    </dgm:pt>
    <dgm:pt modelId="{A6EEE119-6CB0-4486-B441-308267C07EDD}">
      <dgm:prSet phldrT="[Texte]"/>
      <dgm:spPr/>
      <dgm:t>
        <a:bodyPr/>
        <a:lstStyle/>
        <a:p>
          <a:r>
            <a:rPr lang="fr-FR" dirty="0" smtClean="0"/>
            <a:t>Questions’ </a:t>
          </a:r>
          <a:r>
            <a:rPr lang="fr-FR" dirty="0" err="1" smtClean="0"/>
            <a:t>w</a:t>
          </a:r>
          <a:r>
            <a:rPr lang="fr-FR" dirty="0" err="1" smtClean="0"/>
            <a:t>ork</a:t>
          </a:r>
          <a:r>
            <a:rPr lang="fr-FR" dirty="0" smtClean="0"/>
            <a:t> program </a:t>
          </a:r>
          <a:r>
            <a:rPr lang="fr-FR" dirty="0" err="1" smtClean="0"/>
            <a:t>review</a:t>
          </a:r>
          <a:r>
            <a:rPr lang="fr-FR" dirty="0" smtClean="0"/>
            <a:t> and </a:t>
          </a:r>
          <a:r>
            <a:rPr lang="fr-FR" dirty="0" err="1" smtClean="0"/>
            <a:t>analysis</a:t>
          </a:r>
          <a:endParaRPr lang="fr-FR" dirty="0"/>
        </a:p>
      </dgm:t>
    </dgm:pt>
    <dgm:pt modelId="{278DB7A7-8F9A-4931-83CF-9F95AB0F1886}" type="parTrans" cxnId="{C772A6A1-440B-4C9D-9233-48F9D15C5DF2}">
      <dgm:prSet/>
      <dgm:spPr/>
      <dgm:t>
        <a:bodyPr/>
        <a:lstStyle/>
        <a:p>
          <a:endParaRPr lang="fr-FR"/>
        </a:p>
      </dgm:t>
    </dgm:pt>
    <dgm:pt modelId="{080EA523-1D1B-46A8-B46F-5079E1996AE4}" type="sibTrans" cxnId="{C772A6A1-440B-4C9D-9233-48F9D15C5DF2}">
      <dgm:prSet/>
      <dgm:spPr/>
      <dgm:t>
        <a:bodyPr/>
        <a:lstStyle/>
        <a:p>
          <a:endParaRPr lang="fr-FR"/>
        </a:p>
      </dgm:t>
    </dgm:pt>
    <dgm:pt modelId="{07F0DFBC-E004-4AD4-85A3-BBF1E2DB59C4}">
      <dgm:prSet phldrT="[Texte]"/>
      <dgm:spPr/>
      <dgm:t>
        <a:bodyPr/>
        <a:lstStyle/>
        <a:p>
          <a:r>
            <a:rPr lang="fr-FR" dirty="0" smtClean="0"/>
            <a:t>Co-</a:t>
          </a:r>
          <a:r>
            <a:rPr lang="fr-FR" dirty="0" err="1" smtClean="0"/>
            <a:t>organization</a:t>
          </a:r>
          <a:r>
            <a:rPr lang="fr-FR" dirty="0" smtClean="0"/>
            <a:t> </a:t>
          </a:r>
          <a:r>
            <a:rPr lang="fr-FR" dirty="0" err="1" smtClean="0"/>
            <a:t>with</a:t>
          </a:r>
          <a:r>
            <a:rPr lang="fr-FR" dirty="0" smtClean="0"/>
            <a:t> SG15 experts </a:t>
          </a:r>
          <a:r>
            <a:rPr lang="fr-FR" dirty="0" err="1" smtClean="0"/>
            <a:t>with</a:t>
          </a:r>
          <a:r>
            <a:rPr lang="fr-FR" dirty="0" smtClean="0"/>
            <a:t> final Q&amp;A</a:t>
          </a:r>
          <a:endParaRPr lang="fr-FR" dirty="0"/>
        </a:p>
      </dgm:t>
    </dgm:pt>
    <dgm:pt modelId="{8CAFBB5E-51CE-48E5-BADA-9A5EA9A3D629}" type="parTrans" cxnId="{A462528A-D4E7-42DB-AD3D-B5F96C8F3074}">
      <dgm:prSet/>
      <dgm:spPr/>
    </dgm:pt>
    <dgm:pt modelId="{7CD6632B-605F-40C2-95CD-7F1A27CD3797}" type="sibTrans" cxnId="{A462528A-D4E7-42DB-AD3D-B5F96C8F3074}">
      <dgm:prSet/>
      <dgm:spPr/>
    </dgm:pt>
    <dgm:pt modelId="{B71BE5C7-9C9B-455C-9B7F-6BC7D609FC37}" type="pres">
      <dgm:prSet presAssocID="{326734AF-657F-4F2C-A24F-21FCA010F345}" presName="linearFlow" presStyleCnt="0">
        <dgm:presLayoutVars>
          <dgm:dir/>
          <dgm:animLvl val="lvl"/>
          <dgm:resizeHandles val="exact"/>
        </dgm:presLayoutVars>
      </dgm:prSet>
      <dgm:spPr/>
    </dgm:pt>
    <dgm:pt modelId="{79B332C9-6608-41F5-98E1-4807985A3693}" type="pres">
      <dgm:prSet presAssocID="{9B668180-7B2C-4C58-8C8C-F4FA358AF2B5}" presName="composite" presStyleCnt="0"/>
      <dgm:spPr/>
    </dgm:pt>
    <dgm:pt modelId="{52D4F2EB-9831-403D-9B10-8C626858559F}" type="pres">
      <dgm:prSet presAssocID="{9B668180-7B2C-4C58-8C8C-F4FA358AF2B5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A6C8B23-20EC-4C2C-965F-74629DA49C41}" type="pres">
      <dgm:prSet presAssocID="{9B668180-7B2C-4C58-8C8C-F4FA358AF2B5}" presName="parSh" presStyleLbl="node1" presStyleIdx="0" presStyleCnt="3"/>
      <dgm:spPr/>
    </dgm:pt>
    <dgm:pt modelId="{C0F26DA2-19AC-412F-B48F-9987FF545BF0}" type="pres">
      <dgm:prSet presAssocID="{9B668180-7B2C-4C58-8C8C-F4FA358AF2B5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EC1899A-1188-403F-9966-607495B1C343}" type="pres">
      <dgm:prSet presAssocID="{7C140C47-3FF7-4CC1-9F52-DBD8578D8679}" presName="sibTrans" presStyleLbl="sibTrans2D1" presStyleIdx="0" presStyleCnt="2"/>
      <dgm:spPr/>
    </dgm:pt>
    <dgm:pt modelId="{F10E8E51-C8E2-4A87-892D-23C9E299AECA}" type="pres">
      <dgm:prSet presAssocID="{7C140C47-3FF7-4CC1-9F52-DBD8578D8679}" presName="connTx" presStyleLbl="sibTrans2D1" presStyleIdx="0" presStyleCnt="2"/>
      <dgm:spPr/>
    </dgm:pt>
    <dgm:pt modelId="{A2B15FAE-2585-4F85-95C1-C7EA38A8BD5E}" type="pres">
      <dgm:prSet presAssocID="{7EC23C02-C709-464C-9F14-091F8C2DFEA8}" presName="composite" presStyleCnt="0"/>
      <dgm:spPr/>
    </dgm:pt>
    <dgm:pt modelId="{E30C688A-1925-47B6-BE36-7BC9A5DC04EB}" type="pres">
      <dgm:prSet presAssocID="{7EC23C02-C709-464C-9F14-091F8C2DFEA8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75B1BE2-7CB1-46D6-B733-F3BE1076C93A}" type="pres">
      <dgm:prSet presAssocID="{7EC23C02-C709-464C-9F14-091F8C2DFEA8}" presName="parSh" presStyleLbl="node1" presStyleIdx="1" presStyleCnt="3"/>
      <dgm:spPr/>
    </dgm:pt>
    <dgm:pt modelId="{6FB5BF5A-E721-457D-8C73-347D74943056}" type="pres">
      <dgm:prSet presAssocID="{7EC23C02-C709-464C-9F14-091F8C2DFEA8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D17979A-4F04-4D3A-9C33-617512E49598}" type="pres">
      <dgm:prSet presAssocID="{699333C6-A346-4670-9804-08BCFF6B1A42}" presName="sibTrans" presStyleLbl="sibTrans2D1" presStyleIdx="1" presStyleCnt="2"/>
      <dgm:spPr/>
    </dgm:pt>
    <dgm:pt modelId="{BFA58D7F-E663-45DA-8F6B-68BD4290AD8E}" type="pres">
      <dgm:prSet presAssocID="{699333C6-A346-4670-9804-08BCFF6B1A42}" presName="connTx" presStyleLbl="sibTrans2D1" presStyleIdx="1" presStyleCnt="2"/>
      <dgm:spPr/>
    </dgm:pt>
    <dgm:pt modelId="{0C278032-7303-4227-9B7E-3291F4CE00F4}" type="pres">
      <dgm:prSet presAssocID="{01B0C594-9775-4B30-A369-98CB4D9B40A0}" presName="composite" presStyleCnt="0"/>
      <dgm:spPr/>
    </dgm:pt>
    <dgm:pt modelId="{696898F5-421D-4E59-BF9C-FBCF6873CA9C}" type="pres">
      <dgm:prSet presAssocID="{01B0C594-9775-4B30-A369-98CB4D9B40A0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F85C9E1-D190-40D5-B508-2B6E1FD5F63C}" type="pres">
      <dgm:prSet presAssocID="{01B0C594-9775-4B30-A369-98CB4D9B40A0}" presName="parSh" presStyleLbl="node1" presStyleIdx="2" presStyleCnt="3"/>
      <dgm:spPr/>
      <dgm:t>
        <a:bodyPr/>
        <a:lstStyle/>
        <a:p>
          <a:endParaRPr lang="fr-FR"/>
        </a:p>
      </dgm:t>
    </dgm:pt>
    <dgm:pt modelId="{FA714345-F00B-4286-A68A-FADA3C8C1117}" type="pres">
      <dgm:prSet presAssocID="{01B0C594-9775-4B30-A369-98CB4D9B40A0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462528A-D4E7-42DB-AD3D-B5F96C8F3074}" srcId="{01B0C594-9775-4B30-A369-98CB4D9B40A0}" destId="{07F0DFBC-E004-4AD4-85A3-BBF1E2DB59C4}" srcOrd="1" destOrd="0" parTransId="{8CAFBB5E-51CE-48E5-BADA-9A5EA9A3D629}" sibTransId="{7CD6632B-605F-40C2-95CD-7F1A27CD3797}"/>
    <dgm:cxn modelId="{C6F150E0-BB43-41FA-AF92-5E366044A1DC}" type="presOf" srcId="{7EC23C02-C709-464C-9F14-091F8C2DFEA8}" destId="{A75B1BE2-7CB1-46D6-B733-F3BE1076C93A}" srcOrd="1" destOrd="0" presId="urn:microsoft.com/office/officeart/2005/8/layout/process3"/>
    <dgm:cxn modelId="{9C598CE5-16E9-4D0D-97BE-57BEE5EE62F3}" type="presOf" srcId="{C51838C7-0584-487C-9695-B9419D3617E1}" destId="{6FB5BF5A-E721-457D-8C73-347D74943056}" srcOrd="0" destOrd="0" presId="urn:microsoft.com/office/officeart/2005/8/layout/process3"/>
    <dgm:cxn modelId="{AAAAF40D-D6C5-4FEF-909C-EC572B1A3FF8}" srcId="{01B0C594-9775-4B30-A369-98CB4D9B40A0}" destId="{0192CD7B-7EF0-4FE6-B629-2D4A0285BD51}" srcOrd="0" destOrd="0" parTransId="{869AD226-2C46-42E5-B416-81B3F6367F6B}" sibTransId="{45CD7CC3-DF15-46FA-802B-56BA210B28A2}"/>
    <dgm:cxn modelId="{7C97975E-9DC2-4890-B69A-6B46F35473AC}" type="presOf" srcId="{7EC23C02-C709-464C-9F14-091F8C2DFEA8}" destId="{E30C688A-1925-47B6-BE36-7BC9A5DC04EB}" srcOrd="0" destOrd="0" presId="urn:microsoft.com/office/officeart/2005/8/layout/process3"/>
    <dgm:cxn modelId="{7A62E366-B9A9-4E61-9465-675B0FB2FB97}" type="presOf" srcId="{01B0C594-9775-4B30-A369-98CB4D9B40A0}" destId="{696898F5-421D-4E59-BF9C-FBCF6873CA9C}" srcOrd="0" destOrd="0" presId="urn:microsoft.com/office/officeart/2005/8/layout/process3"/>
    <dgm:cxn modelId="{C6F970DD-450C-43E8-8B66-33CEBF7E5F7D}" type="presOf" srcId="{7C140C47-3FF7-4CC1-9F52-DBD8578D8679}" destId="{F10E8E51-C8E2-4A87-892D-23C9E299AECA}" srcOrd="1" destOrd="0" presId="urn:microsoft.com/office/officeart/2005/8/layout/process3"/>
    <dgm:cxn modelId="{C7645D38-2615-459E-9E49-486EF385E85A}" type="presOf" srcId="{01B0C594-9775-4B30-A369-98CB4D9B40A0}" destId="{2F85C9E1-D190-40D5-B508-2B6E1FD5F63C}" srcOrd="1" destOrd="0" presId="urn:microsoft.com/office/officeart/2005/8/layout/process3"/>
    <dgm:cxn modelId="{776DABB6-0581-4B4B-8969-86E538868D1A}" srcId="{326734AF-657F-4F2C-A24F-21FCA010F345}" destId="{9B668180-7B2C-4C58-8C8C-F4FA358AF2B5}" srcOrd="0" destOrd="0" parTransId="{F7E5C9C9-21B7-42F1-84CD-40416457BF6A}" sibTransId="{7C140C47-3FF7-4CC1-9F52-DBD8578D8679}"/>
    <dgm:cxn modelId="{61F24D98-0C12-403B-9EC5-7A35BCFBE0CD}" type="presOf" srcId="{9B668180-7B2C-4C58-8C8C-F4FA358AF2B5}" destId="{52D4F2EB-9831-403D-9B10-8C626858559F}" srcOrd="0" destOrd="0" presId="urn:microsoft.com/office/officeart/2005/8/layout/process3"/>
    <dgm:cxn modelId="{2CB50DE9-CE93-40D8-8641-F578DC7931B3}" type="presOf" srcId="{326734AF-657F-4F2C-A24F-21FCA010F345}" destId="{B71BE5C7-9C9B-455C-9B7F-6BC7D609FC37}" srcOrd="0" destOrd="0" presId="urn:microsoft.com/office/officeart/2005/8/layout/process3"/>
    <dgm:cxn modelId="{A58E6F5C-7E5F-4604-9D04-E15F67DA7E36}" type="presOf" srcId="{0192CD7B-7EF0-4FE6-B629-2D4A0285BD51}" destId="{FA714345-F00B-4286-A68A-FADA3C8C1117}" srcOrd="0" destOrd="0" presId="urn:microsoft.com/office/officeart/2005/8/layout/process3"/>
    <dgm:cxn modelId="{D774FCBE-6946-4E21-B8AC-4DD827429A6E}" srcId="{326734AF-657F-4F2C-A24F-21FCA010F345}" destId="{01B0C594-9775-4B30-A369-98CB4D9B40A0}" srcOrd="2" destOrd="0" parTransId="{B654878F-B0BA-47E1-BA7B-4B1F86BB6C1D}" sibTransId="{C0BDDD7C-A5C6-416E-91E9-EA4716B437A5}"/>
    <dgm:cxn modelId="{C9642F4D-2375-4065-9B82-42946AE25B16}" srcId="{7EC23C02-C709-464C-9F14-091F8C2DFEA8}" destId="{C51838C7-0584-487C-9695-B9419D3617E1}" srcOrd="0" destOrd="0" parTransId="{66CCB56E-5718-47A8-BA05-CD376891F465}" sibTransId="{D70C9F96-C875-4BFE-9A0D-43F95EEFD264}"/>
    <dgm:cxn modelId="{E8246834-BD72-47CF-B270-1E2273C2A95A}" type="presOf" srcId="{A6EEE119-6CB0-4486-B441-308267C07EDD}" destId="{6FB5BF5A-E721-457D-8C73-347D74943056}" srcOrd="0" destOrd="1" presId="urn:microsoft.com/office/officeart/2005/8/layout/process3"/>
    <dgm:cxn modelId="{474CFB3C-4F5A-4DA6-A765-E4F310292A70}" srcId="{326734AF-657F-4F2C-A24F-21FCA010F345}" destId="{7EC23C02-C709-464C-9F14-091F8C2DFEA8}" srcOrd="1" destOrd="0" parTransId="{CE6F6478-F9C4-4348-8304-9729BE304365}" sibTransId="{699333C6-A346-4670-9804-08BCFF6B1A42}"/>
    <dgm:cxn modelId="{C772A6A1-440B-4C9D-9233-48F9D15C5DF2}" srcId="{7EC23C02-C709-464C-9F14-091F8C2DFEA8}" destId="{A6EEE119-6CB0-4486-B441-308267C07EDD}" srcOrd="1" destOrd="0" parTransId="{278DB7A7-8F9A-4931-83CF-9F95AB0F1886}" sibTransId="{080EA523-1D1B-46A8-B46F-5079E1996AE4}"/>
    <dgm:cxn modelId="{F4FE4671-852E-4FC3-8D1B-2BA175D6AF92}" type="presOf" srcId="{699333C6-A346-4670-9804-08BCFF6B1A42}" destId="{BFA58D7F-E663-45DA-8F6B-68BD4290AD8E}" srcOrd="1" destOrd="0" presId="urn:microsoft.com/office/officeart/2005/8/layout/process3"/>
    <dgm:cxn modelId="{119C86C6-0B24-435B-AA25-FC37445EE22E}" type="presOf" srcId="{D8D28DF8-7F6C-41D7-9822-4B0C7955CE09}" destId="{C0F26DA2-19AC-412F-B48F-9987FF545BF0}" srcOrd="0" destOrd="1" presId="urn:microsoft.com/office/officeart/2005/8/layout/process3"/>
    <dgm:cxn modelId="{23370237-5257-4948-84BF-B333ADFAB38E}" srcId="{9B668180-7B2C-4C58-8C8C-F4FA358AF2B5}" destId="{D8D28DF8-7F6C-41D7-9822-4B0C7955CE09}" srcOrd="1" destOrd="0" parTransId="{D34FE76F-1B22-44E9-B6F9-1EB6009B7297}" sibTransId="{6E83D730-2C52-4ED7-8BF1-26188BD9D9E9}"/>
    <dgm:cxn modelId="{C4D814B1-6C2A-45F8-A7E5-59CDC506C57D}" srcId="{9B668180-7B2C-4C58-8C8C-F4FA358AF2B5}" destId="{C718702D-9856-47EE-9F65-EA3B6C5C1C03}" srcOrd="0" destOrd="0" parTransId="{316F0A8E-37CA-4B9C-BB3F-C819851FA720}" sibTransId="{AD99CB38-BAE3-4812-B0D7-F620920CE0A8}"/>
    <dgm:cxn modelId="{A2D7D34D-E0E3-44A3-B9AC-C79D32484DEC}" type="presOf" srcId="{9B668180-7B2C-4C58-8C8C-F4FA358AF2B5}" destId="{5A6C8B23-20EC-4C2C-965F-74629DA49C41}" srcOrd="1" destOrd="0" presId="urn:microsoft.com/office/officeart/2005/8/layout/process3"/>
    <dgm:cxn modelId="{29F52CA2-CF4D-47DA-8D55-A67B2C45B070}" type="presOf" srcId="{07F0DFBC-E004-4AD4-85A3-BBF1E2DB59C4}" destId="{FA714345-F00B-4286-A68A-FADA3C8C1117}" srcOrd="0" destOrd="1" presId="urn:microsoft.com/office/officeart/2005/8/layout/process3"/>
    <dgm:cxn modelId="{865E619C-2375-4F81-89C6-3ED6F924EC52}" type="presOf" srcId="{C718702D-9856-47EE-9F65-EA3B6C5C1C03}" destId="{C0F26DA2-19AC-412F-B48F-9987FF545BF0}" srcOrd="0" destOrd="0" presId="urn:microsoft.com/office/officeart/2005/8/layout/process3"/>
    <dgm:cxn modelId="{614E141C-053C-4F83-9B23-A7A5BB738AFF}" type="presOf" srcId="{699333C6-A346-4670-9804-08BCFF6B1A42}" destId="{CD17979A-4F04-4D3A-9C33-617512E49598}" srcOrd="0" destOrd="0" presId="urn:microsoft.com/office/officeart/2005/8/layout/process3"/>
    <dgm:cxn modelId="{090B3D95-2A76-460A-BFDC-05D0228AB42A}" type="presOf" srcId="{7C140C47-3FF7-4CC1-9F52-DBD8578D8679}" destId="{2EC1899A-1188-403F-9966-607495B1C343}" srcOrd="0" destOrd="0" presId="urn:microsoft.com/office/officeart/2005/8/layout/process3"/>
    <dgm:cxn modelId="{9E05B3C5-A590-47E6-85FE-7E3B1B4E7627}" type="presParOf" srcId="{B71BE5C7-9C9B-455C-9B7F-6BC7D609FC37}" destId="{79B332C9-6608-41F5-98E1-4807985A3693}" srcOrd="0" destOrd="0" presId="urn:microsoft.com/office/officeart/2005/8/layout/process3"/>
    <dgm:cxn modelId="{37418525-04D6-4416-BEE8-B744AEC371ED}" type="presParOf" srcId="{79B332C9-6608-41F5-98E1-4807985A3693}" destId="{52D4F2EB-9831-403D-9B10-8C626858559F}" srcOrd="0" destOrd="0" presId="urn:microsoft.com/office/officeart/2005/8/layout/process3"/>
    <dgm:cxn modelId="{4961FB3D-963C-4218-A1C1-CE70A5A6B611}" type="presParOf" srcId="{79B332C9-6608-41F5-98E1-4807985A3693}" destId="{5A6C8B23-20EC-4C2C-965F-74629DA49C41}" srcOrd="1" destOrd="0" presId="urn:microsoft.com/office/officeart/2005/8/layout/process3"/>
    <dgm:cxn modelId="{C0D6E843-F6C1-4B46-B732-C6A3FA8EFEDD}" type="presParOf" srcId="{79B332C9-6608-41F5-98E1-4807985A3693}" destId="{C0F26DA2-19AC-412F-B48F-9987FF545BF0}" srcOrd="2" destOrd="0" presId="urn:microsoft.com/office/officeart/2005/8/layout/process3"/>
    <dgm:cxn modelId="{11DC329E-4D1D-46FD-88DA-54FBD09E104B}" type="presParOf" srcId="{B71BE5C7-9C9B-455C-9B7F-6BC7D609FC37}" destId="{2EC1899A-1188-403F-9966-607495B1C343}" srcOrd="1" destOrd="0" presId="urn:microsoft.com/office/officeart/2005/8/layout/process3"/>
    <dgm:cxn modelId="{2A076E7A-2900-4125-8C00-562C34E003C0}" type="presParOf" srcId="{2EC1899A-1188-403F-9966-607495B1C343}" destId="{F10E8E51-C8E2-4A87-892D-23C9E299AECA}" srcOrd="0" destOrd="0" presId="urn:microsoft.com/office/officeart/2005/8/layout/process3"/>
    <dgm:cxn modelId="{F90A160A-53FC-41BD-88AF-B7A9D5B87E02}" type="presParOf" srcId="{B71BE5C7-9C9B-455C-9B7F-6BC7D609FC37}" destId="{A2B15FAE-2585-4F85-95C1-C7EA38A8BD5E}" srcOrd="2" destOrd="0" presId="urn:microsoft.com/office/officeart/2005/8/layout/process3"/>
    <dgm:cxn modelId="{EC6D57C7-E70F-4965-9D15-26BFC9797475}" type="presParOf" srcId="{A2B15FAE-2585-4F85-95C1-C7EA38A8BD5E}" destId="{E30C688A-1925-47B6-BE36-7BC9A5DC04EB}" srcOrd="0" destOrd="0" presId="urn:microsoft.com/office/officeart/2005/8/layout/process3"/>
    <dgm:cxn modelId="{F3D84779-E30B-48A8-804F-A7F7759EB4B7}" type="presParOf" srcId="{A2B15FAE-2585-4F85-95C1-C7EA38A8BD5E}" destId="{A75B1BE2-7CB1-46D6-B733-F3BE1076C93A}" srcOrd="1" destOrd="0" presId="urn:microsoft.com/office/officeart/2005/8/layout/process3"/>
    <dgm:cxn modelId="{EE4840C7-406E-4B87-B5DB-CA55DB320D70}" type="presParOf" srcId="{A2B15FAE-2585-4F85-95C1-C7EA38A8BD5E}" destId="{6FB5BF5A-E721-457D-8C73-347D74943056}" srcOrd="2" destOrd="0" presId="urn:microsoft.com/office/officeart/2005/8/layout/process3"/>
    <dgm:cxn modelId="{A7CC220C-C653-49E4-B326-1CE42A57094B}" type="presParOf" srcId="{B71BE5C7-9C9B-455C-9B7F-6BC7D609FC37}" destId="{CD17979A-4F04-4D3A-9C33-617512E49598}" srcOrd="3" destOrd="0" presId="urn:microsoft.com/office/officeart/2005/8/layout/process3"/>
    <dgm:cxn modelId="{5A0E2922-9DD8-4A86-B69B-BCD21050CEA9}" type="presParOf" srcId="{CD17979A-4F04-4D3A-9C33-617512E49598}" destId="{BFA58D7F-E663-45DA-8F6B-68BD4290AD8E}" srcOrd="0" destOrd="0" presId="urn:microsoft.com/office/officeart/2005/8/layout/process3"/>
    <dgm:cxn modelId="{0B6DACAC-F625-48F4-ABAB-4880DEE83BD7}" type="presParOf" srcId="{B71BE5C7-9C9B-455C-9B7F-6BC7D609FC37}" destId="{0C278032-7303-4227-9B7E-3291F4CE00F4}" srcOrd="4" destOrd="0" presId="urn:microsoft.com/office/officeart/2005/8/layout/process3"/>
    <dgm:cxn modelId="{AE328F05-D53C-4766-8B26-894091BCD870}" type="presParOf" srcId="{0C278032-7303-4227-9B7E-3291F4CE00F4}" destId="{696898F5-421D-4E59-BF9C-FBCF6873CA9C}" srcOrd="0" destOrd="0" presId="urn:microsoft.com/office/officeart/2005/8/layout/process3"/>
    <dgm:cxn modelId="{3ECF59A8-9F7F-4DFF-BA2A-2C044B1F503C}" type="presParOf" srcId="{0C278032-7303-4227-9B7E-3291F4CE00F4}" destId="{2F85C9E1-D190-40D5-B508-2B6E1FD5F63C}" srcOrd="1" destOrd="0" presId="urn:microsoft.com/office/officeart/2005/8/layout/process3"/>
    <dgm:cxn modelId="{75C0E2A6-B639-4D85-9C46-6A5825942C0E}" type="presParOf" srcId="{0C278032-7303-4227-9B7E-3291F4CE00F4}" destId="{FA714345-F00B-4286-A68A-FADA3C8C111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F1CF49-52AD-44A8-BA77-5F3979B5A0D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6CE8E9C-B845-4462-9A0D-87BE320DC45C}">
      <dgm:prSet phldrT="[Texte]"/>
      <dgm:spPr/>
      <dgm:t>
        <a:bodyPr/>
        <a:lstStyle/>
        <a:p>
          <a:r>
            <a:rPr lang="fr-FR" dirty="0" err="1" smtClean="0"/>
            <a:t>Purpose</a:t>
          </a:r>
          <a:r>
            <a:rPr lang="fr-FR" dirty="0" smtClean="0"/>
            <a:t> and scope</a:t>
          </a:r>
          <a:endParaRPr lang="fr-FR" dirty="0"/>
        </a:p>
      </dgm:t>
    </dgm:pt>
    <dgm:pt modelId="{3CED1E86-599F-4C5B-8FE5-C33F0DDAB854}" type="parTrans" cxnId="{8AE5EE37-3837-4325-8DD7-321408AD3F2B}">
      <dgm:prSet/>
      <dgm:spPr/>
      <dgm:t>
        <a:bodyPr/>
        <a:lstStyle/>
        <a:p>
          <a:endParaRPr lang="fr-FR"/>
        </a:p>
      </dgm:t>
    </dgm:pt>
    <dgm:pt modelId="{C9CC0AD6-F53D-4DE2-8259-974B564878A7}" type="sibTrans" cxnId="{8AE5EE37-3837-4325-8DD7-321408AD3F2B}">
      <dgm:prSet/>
      <dgm:spPr/>
      <dgm:t>
        <a:bodyPr/>
        <a:lstStyle/>
        <a:p>
          <a:endParaRPr lang="fr-FR"/>
        </a:p>
      </dgm:t>
    </dgm:pt>
    <dgm:pt modelId="{A9A10C71-B185-4097-A38E-C2A4F3417565}">
      <dgm:prSet phldrT="[Texte]"/>
      <dgm:spPr/>
      <dgm:t>
        <a:bodyPr/>
        <a:lstStyle/>
        <a:p>
          <a:r>
            <a:rPr lang="fr-FR" dirty="0" err="1" smtClean="0"/>
            <a:t>Unpacking</a:t>
          </a:r>
          <a:r>
            <a:rPr lang="fr-FR" dirty="0" smtClean="0"/>
            <a:t> the </a:t>
          </a:r>
          <a:r>
            <a:rPr lang="fr-FR" dirty="0" err="1" smtClean="0"/>
            <a:t>technical</a:t>
          </a:r>
          <a:r>
            <a:rPr lang="fr-FR" dirty="0" smtClean="0"/>
            <a:t> </a:t>
          </a:r>
          <a:r>
            <a:rPr lang="fr-FR" dirty="0" err="1" smtClean="0"/>
            <a:t>complexities</a:t>
          </a:r>
          <a:r>
            <a:rPr lang="fr-FR" dirty="0" smtClean="0"/>
            <a:t> of SG15 </a:t>
          </a:r>
          <a:r>
            <a:rPr lang="fr-FR" dirty="0" err="1" smtClean="0"/>
            <a:t>study</a:t>
          </a:r>
          <a:r>
            <a:rPr lang="fr-FR" dirty="0" smtClean="0"/>
            <a:t> Questions, for </a:t>
          </a:r>
          <a:r>
            <a:rPr lang="fr-FR" dirty="0" err="1" smtClean="0"/>
            <a:t>African</a:t>
          </a:r>
          <a:r>
            <a:rPr lang="fr-FR" dirty="0" smtClean="0"/>
            <a:t> </a:t>
          </a:r>
          <a:r>
            <a:rPr lang="fr-FR" dirty="0" err="1" smtClean="0"/>
            <a:t>delegates</a:t>
          </a:r>
          <a:endParaRPr lang="fr-FR" dirty="0"/>
        </a:p>
      </dgm:t>
    </dgm:pt>
    <dgm:pt modelId="{40FE0DE8-F38A-44E6-AC36-A61E94969BFE}" type="parTrans" cxnId="{8A72C4D6-7089-4425-97A8-FBCE67C01861}">
      <dgm:prSet/>
      <dgm:spPr/>
      <dgm:t>
        <a:bodyPr/>
        <a:lstStyle/>
        <a:p>
          <a:endParaRPr lang="fr-FR"/>
        </a:p>
      </dgm:t>
    </dgm:pt>
    <dgm:pt modelId="{BB35416A-052C-4E71-B960-23FD62E8BADB}" type="sibTrans" cxnId="{8A72C4D6-7089-4425-97A8-FBCE67C01861}">
      <dgm:prSet/>
      <dgm:spPr/>
      <dgm:t>
        <a:bodyPr/>
        <a:lstStyle/>
        <a:p>
          <a:endParaRPr lang="fr-FR"/>
        </a:p>
      </dgm:t>
    </dgm:pt>
    <dgm:pt modelId="{B951609A-FE1F-46A4-99AF-0CFC3B695342}">
      <dgm:prSet phldrT="[Texte]"/>
      <dgm:spPr/>
      <dgm:t>
        <a:bodyPr/>
        <a:lstStyle/>
        <a:p>
          <a:r>
            <a:rPr lang="fr-FR" dirty="0" err="1" smtClean="0"/>
            <a:t>Spans</a:t>
          </a:r>
          <a:r>
            <a:rPr lang="fr-FR" dirty="0" smtClean="0"/>
            <a:t> </a:t>
          </a:r>
          <a:r>
            <a:rPr lang="fr-FR" dirty="0" err="1" smtClean="0"/>
            <a:t>across</a:t>
          </a:r>
          <a:r>
            <a:rPr lang="fr-FR" dirty="0" smtClean="0"/>
            <a:t> all </a:t>
          </a:r>
          <a:r>
            <a:rPr lang="fr-FR" dirty="0" err="1" smtClean="0"/>
            <a:t>study</a:t>
          </a:r>
          <a:r>
            <a:rPr lang="fr-FR" dirty="0" smtClean="0"/>
            <a:t> questions, Q2 to Q14</a:t>
          </a:r>
          <a:endParaRPr lang="fr-FR" dirty="0"/>
        </a:p>
      </dgm:t>
    </dgm:pt>
    <dgm:pt modelId="{6DF0FA4F-4152-46E9-8AD0-F87C9C156C5E}" type="parTrans" cxnId="{3591148D-F86B-4A3A-BD2A-321F751FF35F}">
      <dgm:prSet/>
      <dgm:spPr/>
      <dgm:t>
        <a:bodyPr/>
        <a:lstStyle/>
        <a:p>
          <a:endParaRPr lang="fr-FR"/>
        </a:p>
      </dgm:t>
    </dgm:pt>
    <dgm:pt modelId="{FF84ADDA-362A-430C-A8DC-6B919A30A236}" type="sibTrans" cxnId="{3591148D-F86B-4A3A-BD2A-321F751FF35F}">
      <dgm:prSet/>
      <dgm:spPr/>
      <dgm:t>
        <a:bodyPr/>
        <a:lstStyle/>
        <a:p>
          <a:endParaRPr lang="fr-FR"/>
        </a:p>
      </dgm:t>
    </dgm:pt>
    <dgm:pt modelId="{08D32154-DF54-4FEA-83CB-7CDDC215FF44}">
      <dgm:prSet phldrT="[Texte]"/>
      <dgm:spPr/>
      <dgm:t>
        <a:bodyPr/>
        <a:lstStyle/>
        <a:p>
          <a:r>
            <a:rPr lang="fr-FR" dirty="0" smtClean="0"/>
            <a:t>Delivery format</a:t>
          </a:r>
          <a:endParaRPr lang="fr-FR" dirty="0"/>
        </a:p>
      </dgm:t>
    </dgm:pt>
    <dgm:pt modelId="{7AE8AED9-713B-45DC-9FE2-6EFB0DCBD9F9}" type="parTrans" cxnId="{B8575F52-E090-443D-B0AC-A494898941EA}">
      <dgm:prSet/>
      <dgm:spPr/>
      <dgm:t>
        <a:bodyPr/>
        <a:lstStyle/>
        <a:p>
          <a:endParaRPr lang="fr-FR"/>
        </a:p>
      </dgm:t>
    </dgm:pt>
    <dgm:pt modelId="{D6A53BF9-69EA-4FE1-BE6F-6D536502389D}" type="sibTrans" cxnId="{B8575F52-E090-443D-B0AC-A494898941EA}">
      <dgm:prSet/>
      <dgm:spPr/>
      <dgm:t>
        <a:bodyPr/>
        <a:lstStyle/>
        <a:p>
          <a:endParaRPr lang="fr-FR"/>
        </a:p>
      </dgm:t>
    </dgm:pt>
    <dgm:pt modelId="{3E3F1CA8-58B6-4101-A087-8AC54CA2B1F3}">
      <dgm:prSet phldrT="[Texte]"/>
      <dgm:spPr/>
      <dgm:t>
        <a:bodyPr/>
        <a:lstStyle/>
        <a:p>
          <a:r>
            <a:rPr lang="fr-FR" dirty="0" err="1" smtClean="0"/>
            <a:t>Monthly</a:t>
          </a:r>
          <a:r>
            <a:rPr lang="fr-FR" dirty="0" smtClean="0"/>
            <a:t> </a:t>
          </a:r>
          <a:r>
            <a:rPr lang="fr-FR" dirty="0" err="1" smtClean="0"/>
            <a:t>virtual</a:t>
          </a:r>
          <a:r>
            <a:rPr lang="fr-FR" dirty="0" smtClean="0"/>
            <a:t> </a:t>
          </a:r>
          <a:r>
            <a:rPr lang="fr-FR" dirty="0" err="1" smtClean="0"/>
            <a:t>deep</a:t>
          </a:r>
          <a:r>
            <a:rPr lang="fr-FR" dirty="0" smtClean="0"/>
            <a:t>-dives sessions</a:t>
          </a:r>
          <a:endParaRPr lang="fr-FR" dirty="0"/>
        </a:p>
      </dgm:t>
    </dgm:pt>
    <dgm:pt modelId="{450D9B23-B31F-4DAF-BF64-E9BDCCA2162A}" type="parTrans" cxnId="{9C76F2ED-C7A7-4CC3-84A2-AF66BEA11D8B}">
      <dgm:prSet/>
      <dgm:spPr/>
      <dgm:t>
        <a:bodyPr/>
        <a:lstStyle/>
        <a:p>
          <a:endParaRPr lang="fr-FR"/>
        </a:p>
      </dgm:t>
    </dgm:pt>
    <dgm:pt modelId="{A09A1BC2-42A2-4711-8F71-CB0E9C5CBA97}" type="sibTrans" cxnId="{9C76F2ED-C7A7-4CC3-84A2-AF66BEA11D8B}">
      <dgm:prSet/>
      <dgm:spPr/>
      <dgm:t>
        <a:bodyPr/>
        <a:lstStyle/>
        <a:p>
          <a:endParaRPr lang="fr-FR"/>
        </a:p>
      </dgm:t>
    </dgm:pt>
    <dgm:pt modelId="{12C8B32A-6DF0-4CDA-ACEC-28DE2FC10B02}">
      <dgm:prSet phldrT="[Texte]"/>
      <dgm:spPr/>
      <dgm:t>
        <a:bodyPr/>
        <a:lstStyle/>
        <a:p>
          <a:r>
            <a:rPr lang="fr-FR" dirty="0" err="1" smtClean="0"/>
            <a:t>Conducted</a:t>
          </a:r>
          <a:r>
            <a:rPr lang="fr-FR" dirty="0" smtClean="0"/>
            <a:t> by SG15 RG-AFR management team </a:t>
          </a:r>
          <a:r>
            <a:rPr lang="fr-FR" dirty="0" err="1" smtClean="0"/>
            <a:t>members</a:t>
          </a:r>
          <a:r>
            <a:rPr lang="fr-FR" dirty="0" smtClean="0"/>
            <a:t>, SG15 experts, </a:t>
          </a:r>
          <a:r>
            <a:rPr lang="fr-FR" dirty="0" err="1" smtClean="0"/>
            <a:t>African</a:t>
          </a:r>
          <a:r>
            <a:rPr lang="fr-FR" dirty="0" smtClean="0"/>
            <a:t> focal points, </a:t>
          </a:r>
          <a:endParaRPr lang="fr-FR" dirty="0"/>
        </a:p>
      </dgm:t>
    </dgm:pt>
    <dgm:pt modelId="{4A01311B-72DA-4B1B-851D-202E917C4700}" type="parTrans" cxnId="{4A565579-F03E-4244-80F2-8D51E6C2E804}">
      <dgm:prSet/>
      <dgm:spPr/>
      <dgm:t>
        <a:bodyPr/>
        <a:lstStyle/>
        <a:p>
          <a:endParaRPr lang="fr-FR"/>
        </a:p>
      </dgm:t>
    </dgm:pt>
    <dgm:pt modelId="{6C5435F7-3F15-4C6E-A37C-6A59F04ADA98}" type="sibTrans" cxnId="{4A565579-F03E-4244-80F2-8D51E6C2E804}">
      <dgm:prSet/>
      <dgm:spPr/>
      <dgm:t>
        <a:bodyPr/>
        <a:lstStyle/>
        <a:p>
          <a:endParaRPr lang="fr-FR"/>
        </a:p>
      </dgm:t>
    </dgm:pt>
    <dgm:pt modelId="{5CFE1483-DE79-4B91-AD0E-2D78A25735D1}">
      <dgm:prSet phldrT="[Texte]"/>
      <dgm:spPr/>
      <dgm:t>
        <a:bodyPr/>
        <a:lstStyle/>
        <a:p>
          <a:r>
            <a:rPr lang="fr-FR" dirty="0" err="1" smtClean="0"/>
            <a:t>Ultimate</a:t>
          </a:r>
          <a:r>
            <a:rPr lang="fr-FR" dirty="0" smtClean="0"/>
            <a:t> goal</a:t>
          </a:r>
          <a:endParaRPr lang="fr-FR" dirty="0"/>
        </a:p>
      </dgm:t>
    </dgm:pt>
    <dgm:pt modelId="{BA8AC74D-2866-4ED1-B48F-2D7D4B90E03B}" type="parTrans" cxnId="{F46E2A29-22E7-4912-82D3-009E97B9CCAC}">
      <dgm:prSet/>
      <dgm:spPr/>
      <dgm:t>
        <a:bodyPr/>
        <a:lstStyle/>
        <a:p>
          <a:endParaRPr lang="fr-FR"/>
        </a:p>
      </dgm:t>
    </dgm:pt>
    <dgm:pt modelId="{CB518C76-82D9-489E-9926-A15F5731B782}" type="sibTrans" cxnId="{F46E2A29-22E7-4912-82D3-009E97B9CCAC}">
      <dgm:prSet/>
      <dgm:spPr/>
      <dgm:t>
        <a:bodyPr/>
        <a:lstStyle/>
        <a:p>
          <a:endParaRPr lang="fr-FR"/>
        </a:p>
      </dgm:t>
    </dgm:pt>
    <dgm:pt modelId="{6EF3FC7A-D05C-42DD-BC67-402E4F58F9F6}">
      <dgm:prSet phldrT="[Texte]"/>
      <dgm:spPr/>
      <dgm:t>
        <a:bodyPr/>
        <a:lstStyle/>
        <a:p>
          <a:r>
            <a:rPr lang="fr-FR" dirty="0" err="1" smtClean="0"/>
            <a:t>Equip</a:t>
          </a:r>
          <a:r>
            <a:rPr lang="fr-FR" dirty="0" smtClean="0"/>
            <a:t> </a:t>
          </a:r>
          <a:r>
            <a:rPr lang="fr-FR" dirty="0" err="1" smtClean="0"/>
            <a:t>delegates</a:t>
          </a:r>
          <a:r>
            <a:rPr lang="fr-FR" dirty="0" smtClean="0"/>
            <a:t> </a:t>
          </a:r>
          <a:r>
            <a:rPr lang="fr-FR" dirty="0" err="1" smtClean="0"/>
            <a:t>with</a:t>
          </a:r>
          <a:r>
            <a:rPr lang="fr-FR" dirty="0" smtClean="0"/>
            <a:t> the </a:t>
          </a:r>
          <a:r>
            <a:rPr lang="fr-FR" dirty="0" err="1" smtClean="0"/>
            <a:t>precise</a:t>
          </a:r>
          <a:r>
            <a:rPr lang="fr-FR" dirty="0" smtClean="0"/>
            <a:t>, </a:t>
          </a:r>
          <a:r>
            <a:rPr lang="fr-FR" dirty="0" err="1" smtClean="0"/>
            <a:t>applied</a:t>
          </a:r>
          <a:r>
            <a:rPr lang="fr-FR" dirty="0" smtClean="0"/>
            <a:t> </a:t>
          </a:r>
          <a:r>
            <a:rPr lang="fr-FR" dirty="0" err="1" smtClean="0"/>
            <a:t>knowledge</a:t>
          </a:r>
          <a:r>
            <a:rPr lang="fr-FR" dirty="0" smtClean="0"/>
            <a:t> </a:t>
          </a:r>
          <a:r>
            <a:rPr lang="fr-FR" dirty="0" err="1" smtClean="0"/>
            <a:t>required</a:t>
          </a:r>
          <a:r>
            <a:rPr lang="fr-FR" dirty="0" smtClean="0"/>
            <a:t> to </a:t>
          </a:r>
          <a:r>
            <a:rPr lang="fr-FR" dirty="0" err="1" smtClean="0"/>
            <a:t>draft</a:t>
          </a:r>
          <a:r>
            <a:rPr lang="fr-FR" dirty="0" smtClean="0"/>
            <a:t> </a:t>
          </a:r>
          <a:r>
            <a:rPr lang="fr-FR" dirty="0" err="1" smtClean="0"/>
            <a:t>successful</a:t>
          </a:r>
          <a:r>
            <a:rPr lang="fr-FR" dirty="0" smtClean="0"/>
            <a:t> </a:t>
          </a:r>
          <a:r>
            <a:rPr lang="fr-FR" dirty="0" err="1" smtClean="0"/>
            <a:t>technical</a:t>
          </a:r>
          <a:r>
            <a:rPr lang="fr-FR" dirty="0" smtClean="0"/>
            <a:t> contributions </a:t>
          </a:r>
          <a:r>
            <a:rPr lang="fr-FR" dirty="0" err="1" smtClean="0"/>
            <a:t>that</a:t>
          </a:r>
          <a:r>
            <a:rPr lang="fr-FR" dirty="0" smtClean="0"/>
            <a:t> </a:t>
          </a:r>
          <a:r>
            <a:rPr lang="fr-FR" dirty="0" err="1" smtClean="0"/>
            <a:t>align</a:t>
          </a:r>
          <a:r>
            <a:rPr lang="fr-FR" dirty="0" smtClean="0"/>
            <a:t> and </a:t>
          </a:r>
          <a:r>
            <a:rPr lang="fr-FR" dirty="0" err="1" smtClean="0"/>
            <a:t>perfectly</a:t>
          </a:r>
          <a:r>
            <a:rPr lang="fr-FR" dirty="0" smtClean="0"/>
            <a:t> fit </a:t>
          </a:r>
          <a:r>
            <a:rPr lang="fr-FR" dirty="0" err="1" smtClean="0"/>
            <a:t>with</a:t>
          </a:r>
          <a:r>
            <a:rPr lang="fr-FR" dirty="0" smtClean="0"/>
            <a:t> SG15 </a:t>
          </a:r>
          <a:r>
            <a:rPr lang="fr-FR" dirty="0" err="1" smtClean="0"/>
            <a:t>work</a:t>
          </a:r>
          <a:r>
            <a:rPr lang="fr-FR" dirty="0" smtClean="0"/>
            <a:t> program</a:t>
          </a:r>
          <a:endParaRPr lang="fr-FR" dirty="0"/>
        </a:p>
      </dgm:t>
    </dgm:pt>
    <dgm:pt modelId="{EE79E38C-07D4-46EE-A2E1-44DD2DEDC370}" type="parTrans" cxnId="{D2FF4E08-ECB1-4BE3-8728-E618CB205097}">
      <dgm:prSet/>
      <dgm:spPr/>
      <dgm:t>
        <a:bodyPr/>
        <a:lstStyle/>
        <a:p>
          <a:endParaRPr lang="fr-FR"/>
        </a:p>
      </dgm:t>
    </dgm:pt>
    <dgm:pt modelId="{C99BBCEB-F4B3-4435-B62C-851F8D1076B8}" type="sibTrans" cxnId="{D2FF4E08-ECB1-4BE3-8728-E618CB205097}">
      <dgm:prSet/>
      <dgm:spPr/>
      <dgm:t>
        <a:bodyPr/>
        <a:lstStyle/>
        <a:p>
          <a:endParaRPr lang="fr-FR"/>
        </a:p>
      </dgm:t>
    </dgm:pt>
    <dgm:pt modelId="{F4DF4E67-5EA4-462C-85B5-536B0F4C9695}">
      <dgm:prSet phldrT="[Texte]" phldr="1"/>
      <dgm:spPr/>
      <dgm:t>
        <a:bodyPr/>
        <a:lstStyle/>
        <a:p>
          <a:endParaRPr lang="fr-FR" dirty="0"/>
        </a:p>
      </dgm:t>
    </dgm:pt>
    <dgm:pt modelId="{53B6653D-0064-460B-B62B-95E7C58FF91E}" type="parTrans" cxnId="{CF0296D0-E5EB-4A7D-B81A-3ED249111A3B}">
      <dgm:prSet/>
      <dgm:spPr/>
      <dgm:t>
        <a:bodyPr/>
        <a:lstStyle/>
        <a:p>
          <a:endParaRPr lang="fr-FR"/>
        </a:p>
      </dgm:t>
    </dgm:pt>
    <dgm:pt modelId="{ACF8B9FD-8821-472F-A2E8-492BC3092B81}" type="sibTrans" cxnId="{CF0296D0-E5EB-4A7D-B81A-3ED249111A3B}">
      <dgm:prSet/>
      <dgm:spPr/>
      <dgm:t>
        <a:bodyPr/>
        <a:lstStyle/>
        <a:p>
          <a:endParaRPr lang="fr-FR"/>
        </a:p>
      </dgm:t>
    </dgm:pt>
    <dgm:pt modelId="{C97937C6-9E11-42CA-B42A-44F61F1422DA}">
      <dgm:prSet phldrT="[Texte]"/>
      <dgm:spPr/>
      <dgm:t>
        <a:bodyPr/>
        <a:lstStyle/>
        <a:p>
          <a:r>
            <a:rPr lang="fr-FR" dirty="0" smtClean="0"/>
            <a:t>Support of the SG15 </a:t>
          </a:r>
          <a:r>
            <a:rPr lang="fr-FR" dirty="0" err="1" smtClean="0"/>
            <a:t>secretariat</a:t>
          </a:r>
          <a:r>
            <a:rPr lang="fr-FR" dirty="0" smtClean="0"/>
            <a:t> </a:t>
          </a:r>
          <a:r>
            <a:rPr lang="fr-FR" dirty="0" err="1" smtClean="0"/>
            <a:t>is</a:t>
          </a:r>
          <a:r>
            <a:rPr lang="fr-FR" dirty="0" smtClean="0"/>
            <a:t> key</a:t>
          </a:r>
          <a:endParaRPr lang="fr-FR" dirty="0"/>
        </a:p>
      </dgm:t>
    </dgm:pt>
    <dgm:pt modelId="{F1697B69-80ED-4634-A260-44CFADD2EFD5}" type="parTrans" cxnId="{F9F1F26B-E25A-4930-B544-4C8A8ED6B1C8}">
      <dgm:prSet/>
      <dgm:spPr/>
    </dgm:pt>
    <dgm:pt modelId="{92DB19C5-0E08-41D1-897F-046A4A709C95}" type="sibTrans" cxnId="{F9F1F26B-E25A-4930-B544-4C8A8ED6B1C8}">
      <dgm:prSet/>
      <dgm:spPr/>
    </dgm:pt>
    <dgm:pt modelId="{A03509E9-806E-4751-B85C-127EA4A84C06}" type="pres">
      <dgm:prSet presAssocID="{0EF1CF49-52AD-44A8-BA77-5F3979B5A0D3}" presName="Name0" presStyleCnt="0">
        <dgm:presLayoutVars>
          <dgm:dir/>
          <dgm:animLvl val="lvl"/>
          <dgm:resizeHandles val="exact"/>
        </dgm:presLayoutVars>
      </dgm:prSet>
      <dgm:spPr/>
    </dgm:pt>
    <dgm:pt modelId="{367BE5CC-06D6-44D7-B35E-391AF5726669}" type="pres">
      <dgm:prSet presAssocID="{D6CE8E9C-B845-4462-9A0D-87BE320DC45C}" presName="composite" presStyleCnt="0"/>
      <dgm:spPr/>
    </dgm:pt>
    <dgm:pt modelId="{50C7D077-80E4-44D2-9EDF-EB15E241A4DC}" type="pres">
      <dgm:prSet presAssocID="{D6CE8E9C-B845-4462-9A0D-87BE320DC45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591876-A8EE-4D76-87C9-62A3FFC3E51F}" type="pres">
      <dgm:prSet presAssocID="{D6CE8E9C-B845-4462-9A0D-87BE320DC45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EB7D45-A332-47E0-A86F-E7EF67D58E33}" type="pres">
      <dgm:prSet presAssocID="{C9CC0AD6-F53D-4DE2-8259-974B564878A7}" presName="space" presStyleCnt="0"/>
      <dgm:spPr/>
    </dgm:pt>
    <dgm:pt modelId="{8F8A12C5-AABF-423D-8C0E-9E25AE39AC40}" type="pres">
      <dgm:prSet presAssocID="{08D32154-DF54-4FEA-83CB-7CDDC215FF44}" presName="composite" presStyleCnt="0"/>
      <dgm:spPr/>
    </dgm:pt>
    <dgm:pt modelId="{60F264B9-1122-4160-814C-8E9B482864A6}" type="pres">
      <dgm:prSet presAssocID="{08D32154-DF54-4FEA-83CB-7CDDC215FF4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BFB9902-81A8-46D7-ACA7-FA3D5C3F8276}" type="pres">
      <dgm:prSet presAssocID="{08D32154-DF54-4FEA-83CB-7CDDC215FF4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B4D507-7FC5-48EF-844A-4C320F713168}" type="pres">
      <dgm:prSet presAssocID="{D6A53BF9-69EA-4FE1-BE6F-6D536502389D}" presName="space" presStyleCnt="0"/>
      <dgm:spPr/>
    </dgm:pt>
    <dgm:pt modelId="{96297193-0BFF-4668-A4B4-E06EE7E77FC6}" type="pres">
      <dgm:prSet presAssocID="{5CFE1483-DE79-4B91-AD0E-2D78A25735D1}" presName="composite" presStyleCnt="0"/>
      <dgm:spPr/>
    </dgm:pt>
    <dgm:pt modelId="{0D0CE85C-E23C-406E-A267-A62F6A14482C}" type="pres">
      <dgm:prSet presAssocID="{5CFE1483-DE79-4B91-AD0E-2D78A25735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27BD7E5-CFC6-40B9-AC7E-27A63E35B935}" type="pres">
      <dgm:prSet presAssocID="{5CFE1483-DE79-4B91-AD0E-2D78A25735D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A565579-F03E-4244-80F2-8D51E6C2E804}" srcId="{08D32154-DF54-4FEA-83CB-7CDDC215FF44}" destId="{12C8B32A-6DF0-4CDA-ACEC-28DE2FC10B02}" srcOrd="1" destOrd="0" parTransId="{4A01311B-72DA-4B1B-851D-202E917C4700}" sibTransId="{6C5435F7-3F15-4C6E-A37C-6A59F04ADA98}"/>
    <dgm:cxn modelId="{6EE6397A-43C6-4CD6-842A-842CF09A56C7}" type="presOf" srcId="{B951609A-FE1F-46A4-99AF-0CFC3B695342}" destId="{EE591876-A8EE-4D76-87C9-62A3FFC3E51F}" srcOrd="0" destOrd="1" presId="urn:microsoft.com/office/officeart/2005/8/layout/hList1"/>
    <dgm:cxn modelId="{4EBE0B3F-6573-46D3-8DD1-B2F65938B58B}" type="presOf" srcId="{F4DF4E67-5EA4-462C-85B5-536B0F4C9695}" destId="{727BD7E5-CFC6-40B9-AC7E-27A63E35B935}" srcOrd="0" destOrd="1" presId="urn:microsoft.com/office/officeart/2005/8/layout/hList1"/>
    <dgm:cxn modelId="{D2FF4E08-ECB1-4BE3-8728-E618CB205097}" srcId="{5CFE1483-DE79-4B91-AD0E-2D78A25735D1}" destId="{6EF3FC7A-D05C-42DD-BC67-402E4F58F9F6}" srcOrd="0" destOrd="0" parTransId="{EE79E38C-07D4-46EE-A2E1-44DD2DEDC370}" sibTransId="{C99BBCEB-F4B3-4435-B62C-851F8D1076B8}"/>
    <dgm:cxn modelId="{F82674E0-9E28-420F-B483-58FDEE31F955}" type="presOf" srcId="{12C8B32A-6DF0-4CDA-ACEC-28DE2FC10B02}" destId="{7BFB9902-81A8-46D7-ACA7-FA3D5C3F8276}" srcOrd="0" destOrd="1" presId="urn:microsoft.com/office/officeart/2005/8/layout/hList1"/>
    <dgm:cxn modelId="{9C76F2ED-C7A7-4CC3-84A2-AF66BEA11D8B}" srcId="{08D32154-DF54-4FEA-83CB-7CDDC215FF44}" destId="{3E3F1CA8-58B6-4101-A087-8AC54CA2B1F3}" srcOrd="0" destOrd="0" parTransId="{450D9B23-B31F-4DAF-BF64-E9BDCCA2162A}" sibTransId="{A09A1BC2-42A2-4711-8F71-CB0E9C5CBA97}"/>
    <dgm:cxn modelId="{60094312-B58D-4816-B223-B694CBAAA4BA}" type="presOf" srcId="{A9A10C71-B185-4097-A38E-C2A4F3417565}" destId="{EE591876-A8EE-4D76-87C9-62A3FFC3E51F}" srcOrd="0" destOrd="0" presId="urn:microsoft.com/office/officeart/2005/8/layout/hList1"/>
    <dgm:cxn modelId="{1CA105CE-DA5D-41F6-96E9-CE665BCACCDB}" type="presOf" srcId="{D6CE8E9C-B845-4462-9A0D-87BE320DC45C}" destId="{50C7D077-80E4-44D2-9EDF-EB15E241A4DC}" srcOrd="0" destOrd="0" presId="urn:microsoft.com/office/officeart/2005/8/layout/hList1"/>
    <dgm:cxn modelId="{F9F1F26B-E25A-4930-B544-4C8A8ED6B1C8}" srcId="{08D32154-DF54-4FEA-83CB-7CDDC215FF44}" destId="{C97937C6-9E11-42CA-B42A-44F61F1422DA}" srcOrd="2" destOrd="0" parTransId="{F1697B69-80ED-4634-A260-44CFADD2EFD5}" sibTransId="{92DB19C5-0E08-41D1-897F-046A4A709C95}"/>
    <dgm:cxn modelId="{B8575F52-E090-443D-B0AC-A494898941EA}" srcId="{0EF1CF49-52AD-44A8-BA77-5F3979B5A0D3}" destId="{08D32154-DF54-4FEA-83CB-7CDDC215FF44}" srcOrd="1" destOrd="0" parTransId="{7AE8AED9-713B-45DC-9FE2-6EFB0DCBD9F9}" sibTransId="{D6A53BF9-69EA-4FE1-BE6F-6D536502389D}"/>
    <dgm:cxn modelId="{6576486E-EDC6-4D9D-B0AE-0250A3B8CF39}" type="presOf" srcId="{6EF3FC7A-D05C-42DD-BC67-402E4F58F9F6}" destId="{727BD7E5-CFC6-40B9-AC7E-27A63E35B935}" srcOrd="0" destOrd="0" presId="urn:microsoft.com/office/officeart/2005/8/layout/hList1"/>
    <dgm:cxn modelId="{57CE2001-F838-49A4-A7F1-069A142B32D4}" type="presOf" srcId="{08D32154-DF54-4FEA-83CB-7CDDC215FF44}" destId="{60F264B9-1122-4160-814C-8E9B482864A6}" srcOrd="0" destOrd="0" presId="urn:microsoft.com/office/officeart/2005/8/layout/hList1"/>
    <dgm:cxn modelId="{CF0296D0-E5EB-4A7D-B81A-3ED249111A3B}" srcId="{5CFE1483-DE79-4B91-AD0E-2D78A25735D1}" destId="{F4DF4E67-5EA4-462C-85B5-536B0F4C9695}" srcOrd="1" destOrd="0" parTransId="{53B6653D-0064-460B-B62B-95E7C58FF91E}" sibTransId="{ACF8B9FD-8821-472F-A2E8-492BC3092B81}"/>
    <dgm:cxn modelId="{8A72C4D6-7089-4425-97A8-FBCE67C01861}" srcId="{D6CE8E9C-B845-4462-9A0D-87BE320DC45C}" destId="{A9A10C71-B185-4097-A38E-C2A4F3417565}" srcOrd="0" destOrd="0" parTransId="{40FE0DE8-F38A-44E6-AC36-A61E94969BFE}" sibTransId="{BB35416A-052C-4E71-B960-23FD62E8BADB}"/>
    <dgm:cxn modelId="{F46E2A29-22E7-4912-82D3-009E97B9CCAC}" srcId="{0EF1CF49-52AD-44A8-BA77-5F3979B5A0D3}" destId="{5CFE1483-DE79-4B91-AD0E-2D78A25735D1}" srcOrd="2" destOrd="0" parTransId="{BA8AC74D-2866-4ED1-B48F-2D7D4B90E03B}" sibTransId="{CB518C76-82D9-489E-9926-A15F5731B782}"/>
    <dgm:cxn modelId="{8AE5EE37-3837-4325-8DD7-321408AD3F2B}" srcId="{0EF1CF49-52AD-44A8-BA77-5F3979B5A0D3}" destId="{D6CE8E9C-B845-4462-9A0D-87BE320DC45C}" srcOrd="0" destOrd="0" parTransId="{3CED1E86-599F-4C5B-8FE5-C33F0DDAB854}" sibTransId="{C9CC0AD6-F53D-4DE2-8259-974B564878A7}"/>
    <dgm:cxn modelId="{C5E9C0F8-D06F-49EE-97C9-28308AA590CF}" type="presOf" srcId="{C97937C6-9E11-42CA-B42A-44F61F1422DA}" destId="{7BFB9902-81A8-46D7-ACA7-FA3D5C3F8276}" srcOrd="0" destOrd="2" presId="urn:microsoft.com/office/officeart/2005/8/layout/hList1"/>
    <dgm:cxn modelId="{999E38B8-727A-4C68-854B-E796C704F375}" type="presOf" srcId="{0EF1CF49-52AD-44A8-BA77-5F3979B5A0D3}" destId="{A03509E9-806E-4751-B85C-127EA4A84C06}" srcOrd="0" destOrd="0" presId="urn:microsoft.com/office/officeart/2005/8/layout/hList1"/>
    <dgm:cxn modelId="{F8976AD4-74C3-4E28-A9C3-1E0567668DC1}" type="presOf" srcId="{5CFE1483-DE79-4B91-AD0E-2D78A25735D1}" destId="{0D0CE85C-E23C-406E-A267-A62F6A14482C}" srcOrd="0" destOrd="0" presId="urn:microsoft.com/office/officeart/2005/8/layout/hList1"/>
    <dgm:cxn modelId="{CCC6A963-0D31-4B56-83D7-91A20AAC6CF1}" type="presOf" srcId="{3E3F1CA8-58B6-4101-A087-8AC54CA2B1F3}" destId="{7BFB9902-81A8-46D7-ACA7-FA3D5C3F8276}" srcOrd="0" destOrd="0" presId="urn:microsoft.com/office/officeart/2005/8/layout/hList1"/>
    <dgm:cxn modelId="{3591148D-F86B-4A3A-BD2A-321F751FF35F}" srcId="{D6CE8E9C-B845-4462-9A0D-87BE320DC45C}" destId="{B951609A-FE1F-46A4-99AF-0CFC3B695342}" srcOrd="1" destOrd="0" parTransId="{6DF0FA4F-4152-46E9-8AD0-F87C9C156C5E}" sibTransId="{FF84ADDA-362A-430C-A8DC-6B919A30A236}"/>
    <dgm:cxn modelId="{3BE74DD6-42C7-4EB9-8C93-32D022C6117F}" type="presParOf" srcId="{A03509E9-806E-4751-B85C-127EA4A84C06}" destId="{367BE5CC-06D6-44D7-B35E-391AF5726669}" srcOrd="0" destOrd="0" presId="urn:microsoft.com/office/officeart/2005/8/layout/hList1"/>
    <dgm:cxn modelId="{625952C7-318F-4CE3-99C1-84D590718ACF}" type="presParOf" srcId="{367BE5CC-06D6-44D7-B35E-391AF5726669}" destId="{50C7D077-80E4-44D2-9EDF-EB15E241A4DC}" srcOrd="0" destOrd="0" presId="urn:microsoft.com/office/officeart/2005/8/layout/hList1"/>
    <dgm:cxn modelId="{53544DF9-FEEF-4420-BCBB-2DE18698FCBE}" type="presParOf" srcId="{367BE5CC-06D6-44D7-B35E-391AF5726669}" destId="{EE591876-A8EE-4D76-87C9-62A3FFC3E51F}" srcOrd="1" destOrd="0" presId="urn:microsoft.com/office/officeart/2005/8/layout/hList1"/>
    <dgm:cxn modelId="{E0D66B9E-E0DE-4C94-B103-2D856556C09C}" type="presParOf" srcId="{A03509E9-806E-4751-B85C-127EA4A84C06}" destId="{EAEB7D45-A332-47E0-A86F-E7EF67D58E33}" srcOrd="1" destOrd="0" presId="urn:microsoft.com/office/officeart/2005/8/layout/hList1"/>
    <dgm:cxn modelId="{CB5BCA79-9129-4B5C-A1DC-2AB34DFB1F32}" type="presParOf" srcId="{A03509E9-806E-4751-B85C-127EA4A84C06}" destId="{8F8A12C5-AABF-423D-8C0E-9E25AE39AC40}" srcOrd="2" destOrd="0" presId="urn:microsoft.com/office/officeart/2005/8/layout/hList1"/>
    <dgm:cxn modelId="{1FB61352-8B1B-4E9B-81DA-5836F10325B1}" type="presParOf" srcId="{8F8A12C5-AABF-423D-8C0E-9E25AE39AC40}" destId="{60F264B9-1122-4160-814C-8E9B482864A6}" srcOrd="0" destOrd="0" presId="urn:microsoft.com/office/officeart/2005/8/layout/hList1"/>
    <dgm:cxn modelId="{EFA21C32-C237-42E9-943D-54776AF03767}" type="presParOf" srcId="{8F8A12C5-AABF-423D-8C0E-9E25AE39AC40}" destId="{7BFB9902-81A8-46D7-ACA7-FA3D5C3F8276}" srcOrd="1" destOrd="0" presId="urn:microsoft.com/office/officeart/2005/8/layout/hList1"/>
    <dgm:cxn modelId="{98115E10-6BEE-4B9E-8928-535CFAA875E5}" type="presParOf" srcId="{A03509E9-806E-4751-B85C-127EA4A84C06}" destId="{93B4D507-7FC5-48EF-844A-4C320F713168}" srcOrd="3" destOrd="0" presId="urn:microsoft.com/office/officeart/2005/8/layout/hList1"/>
    <dgm:cxn modelId="{49077356-F7B0-492F-A4AC-34D6AB242ABD}" type="presParOf" srcId="{A03509E9-806E-4751-B85C-127EA4A84C06}" destId="{96297193-0BFF-4668-A4B4-E06EE7E77FC6}" srcOrd="4" destOrd="0" presId="urn:microsoft.com/office/officeart/2005/8/layout/hList1"/>
    <dgm:cxn modelId="{393158D5-17E6-4926-BE8D-B9C3A9BF693E}" type="presParOf" srcId="{96297193-0BFF-4668-A4B4-E06EE7E77FC6}" destId="{0D0CE85C-E23C-406E-A267-A62F6A14482C}" srcOrd="0" destOrd="0" presId="urn:microsoft.com/office/officeart/2005/8/layout/hList1"/>
    <dgm:cxn modelId="{E1EF7902-83DB-446A-898B-5115017EC3BD}" type="presParOf" srcId="{96297193-0BFF-4668-A4B4-E06EE7E77FC6}" destId="{727BD7E5-CFC6-40B9-AC7E-27A63E35B9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B7F889-79E5-4870-ACE9-387ED2764F1B}">
      <dsp:nvSpPr>
        <dsp:cNvPr id="0" name=""/>
        <dsp:cNvSpPr/>
      </dsp:nvSpPr>
      <dsp:spPr>
        <a:xfrm>
          <a:off x="2361902" y="726815"/>
          <a:ext cx="2714904" cy="18108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 smtClean="0"/>
            <a:t>Better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onboard</a:t>
          </a:r>
          <a:r>
            <a:rPr lang="fr-FR" sz="1800" kern="1200" dirty="0" smtClean="0"/>
            <a:t> new </a:t>
          </a:r>
          <a:r>
            <a:rPr lang="fr-FR" sz="1800" kern="1200" dirty="0" err="1" smtClean="0"/>
            <a:t>African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delegates</a:t>
          </a:r>
          <a:r>
            <a:rPr lang="fr-FR" sz="1800" kern="1200" dirty="0" smtClean="0"/>
            <a:t> to SG15 </a:t>
          </a:r>
          <a:r>
            <a:rPr lang="fr-FR" sz="1800" kern="1200" dirty="0" err="1" smtClean="0"/>
            <a:t>standardization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process</a:t>
          </a:r>
          <a:endParaRPr lang="fr-FR" sz="1800" kern="1200" dirty="0"/>
        </a:p>
      </dsp:txBody>
      <dsp:txXfrm>
        <a:off x="2796286" y="726815"/>
        <a:ext cx="2280519" cy="1810841"/>
      </dsp:txXfrm>
    </dsp:sp>
    <dsp:sp modelId="{9A35AAD6-9395-4D85-A5C4-5AF312054EA9}">
      <dsp:nvSpPr>
        <dsp:cNvPr id="0" name=""/>
        <dsp:cNvSpPr/>
      </dsp:nvSpPr>
      <dsp:spPr>
        <a:xfrm>
          <a:off x="2361902" y="2537656"/>
          <a:ext cx="2714904" cy="18108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 dirty="0"/>
        </a:p>
      </dsp:txBody>
      <dsp:txXfrm>
        <a:off x="2796286" y="2537656"/>
        <a:ext cx="2280519" cy="1810841"/>
      </dsp:txXfrm>
    </dsp:sp>
    <dsp:sp modelId="{04AAA589-906D-4D65-9040-6FE6A487BDB4}">
      <dsp:nvSpPr>
        <dsp:cNvPr id="0" name=""/>
        <dsp:cNvSpPr/>
      </dsp:nvSpPr>
      <dsp:spPr>
        <a:xfrm>
          <a:off x="913953" y="2840"/>
          <a:ext cx="1809936" cy="1809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Pillar1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err="1" smtClean="0"/>
            <a:t>Standardization</a:t>
          </a:r>
          <a:r>
            <a:rPr lang="fr-FR" sz="1500" kern="1200" dirty="0" smtClean="0"/>
            <a:t> </a:t>
          </a:r>
          <a:r>
            <a:rPr lang="fr-FR" sz="1500" kern="1200" dirty="0" err="1" smtClean="0"/>
            <a:t>onboarding</a:t>
          </a:r>
          <a:endParaRPr lang="fr-FR" sz="1500" kern="1200" dirty="0"/>
        </a:p>
      </dsp:txBody>
      <dsp:txXfrm>
        <a:off x="1179012" y="267899"/>
        <a:ext cx="1279818" cy="1279818"/>
      </dsp:txXfrm>
    </dsp:sp>
    <dsp:sp modelId="{65C84CF7-5DF7-43DD-8387-CBB97E36459F}">
      <dsp:nvSpPr>
        <dsp:cNvPr id="0" name=""/>
        <dsp:cNvSpPr/>
      </dsp:nvSpPr>
      <dsp:spPr>
        <a:xfrm>
          <a:off x="6886742" y="726815"/>
          <a:ext cx="2714904" cy="18108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A </a:t>
          </a:r>
          <a:r>
            <a:rPr lang="fr-FR" sz="1800" kern="1200" dirty="0" err="1" smtClean="0"/>
            <a:t>whole</a:t>
          </a:r>
          <a:r>
            <a:rPr lang="fr-FR" sz="1800" kern="1200" dirty="0" smtClean="0"/>
            <a:t> action plan </a:t>
          </a:r>
          <a:r>
            <a:rPr lang="fr-FR" sz="1800" kern="1200" dirty="0" err="1" smtClean="0"/>
            <a:t>that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is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build</a:t>
          </a:r>
          <a:r>
            <a:rPr lang="fr-FR" sz="1800" kern="1200" dirty="0" smtClean="0"/>
            <a:t> to </a:t>
          </a:r>
          <a:r>
            <a:rPr lang="fr-FR" sz="1800" kern="1200" dirty="0" err="1" smtClean="0"/>
            <a:t>implement</a:t>
          </a:r>
          <a:r>
            <a:rPr lang="fr-FR" sz="1800" kern="1200" dirty="0" smtClean="0"/>
            <a:t> a </a:t>
          </a:r>
          <a:r>
            <a:rPr lang="fr-FR" sz="1800" kern="1200" dirty="0" err="1" smtClean="0"/>
            <a:t>concrete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capacity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buidlding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approach</a:t>
          </a:r>
          <a:r>
            <a:rPr lang="fr-FR" sz="1800" kern="1200" dirty="0" smtClean="0"/>
            <a:t> for </a:t>
          </a:r>
          <a:r>
            <a:rPr lang="fr-FR" sz="1800" kern="1200" dirty="0" err="1" smtClean="0"/>
            <a:t>African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delegates</a:t>
          </a:r>
          <a:r>
            <a:rPr lang="fr-FR" sz="1800" kern="1200" dirty="0" smtClean="0"/>
            <a:t> </a:t>
          </a:r>
          <a:endParaRPr lang="fr-FR" sz="1800" kern="1200" dirty="0"/>
        </a:p>
      </dsp:txBody>
      <dsp:txXfrm>
        <a:off x="7321127" y="726815"/>
        <a:ext cx="2280519" cy="1810841"/>
      </dsp:txXfrm>
    </dsp:sp>
    <dsp:sp modelId="{61770618-DB52-4247-9A48-6F7FBD34CB41}">
      <dsp:nvSpPr>
        <dsp:cNvPr id="0" name=""/>
        <dsp:cNvSpPr/>
      </dsp:nvSpPr>
      <dsp:spPr>
        <a:xfrm>
          <a:off x="6886742" y="2537656"/>
          <a:ext cx="2714904" cy="18108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>
        <a:off x="7321127" y="2537656"/>
        <a:ext cx="2280519" cy="1810841"/>
      </dsp:txXfrm>
    </dsp:sp>
    <dsp:sp modelId="{5B36881A-208E-4D95-A2D9-EC9863518A31}">
      <dsp:nvSpPr>
        <dsp:cNvPr id="0" name=""/>
        <dsp:cNvSpPr/>
      </dsp:nvSpPr>
      <dsp:spPr>
        <a:xfrm>
          <a:off x="5438793" y="2840"/>
          <a:ext cx="1809936" cy="1809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err="1" smtClean="0"/>
            <a:t>Pillar</a:t>
          </a:r>
          <a:r>
            <a:rPr lang="fr-FR" sz="1500" kern="1200" dirty="0" smtClean="0"/>
            <a:t> 2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err="1" smtClean="0"/>
            <a:t>Capacity</a:t>
          </a:r>
          <a:r>
            <a:rPr lang="fr-FR" sz="1500" kern="1200" dirty="0" smtClean="0"/>
            <a:t> Building </a:t>
          </a:r>
          <a:endParaRPr lang="fr-FR" sz="1500" kern="1200" dirty="0"/>
        </a:p>
      </dsp:txBody>
      <dsp:txXfrm>
        <a:off x="5703852" y="267899"/>
        <a:ext cx="1279818" cy="12798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B7F889-79E5-4870-ACE9-387ED2764F1B}">
      <dsp:nvSpPr>
        <dsp:cNvPr id="0" name=""/>
        <dsp:cNvSpPr/>
      </dsp:nvSpPr>
      <dsp:spPr>
        <a:xfrm>
          <a:off x="2361902" y="726815"/>
          <a:ext cx="2714904" cy="18108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err="1" smtClean="0"/>
            <a:t>Expanding</a:t>
          </a:r>
          <a:r>
            <a:rPr lang="fr-FR" sz="1300" kern="1200" dirty="0" smtClean="0"/>
            <a:t> participation of a </a:t>
          </a:r>
          <a:r>
            <a:rPr lang="fr-FR" sz="1300" kern="1200" dirty="0" err="1" smtClean="0"/>
            <a:t>larger</a:t>
          </a:r>
          <a:r>
            <a:rPr lang="fr-FR" sz="1300" kern="1200" dirty="0" smtClean="0"/>
            <a:t> types of </a:t>
          </a:r>
          <a:r>
            <a:rPr lang="fr-FR" sz="1300" kern="1200" dirty="0" err="1" smtClean="0"/>
            <a:t>African</a:t>
          </a:r>
          <a:r>
            <a:rPr lang="fr-FR" sz="1300" kern="1200" dirty="0" smtClean="0"/>
            <a:t> </a:t>
          </a:r>
          <a:r>
            <a:rPr lang="fr-FR" sz="1300" kern="1200" dirty="0" err="1" smtClean="0"/>
            <a:t>stakeholders</a:t>
          </a:r>
          <a:r>
            <a:rPr lang="fr-FR" sz="1300" kern="1200" dirty="0" smtClean="0"/>
            <a:t>, </a:t>
          </a:r>
          <a:r>
            <a:rPr lang="fr-FR" sz="1300" kern="1200" dirty="0" err="1" smtClean="0"/>
            <a:t>track</a:t>
          </a:r>
          <a:r>
            <a:rPr lang="fr-FR" sz="1300" kern="1200" dirty="0" smtClean="0"/>
            <a:t> engagement, </a:t>
          </a:r>
          <a:r>
            <a:rPr lang="fr-FR" sz="1300" kern="1200" dirty="0" err="1" smtClean="0"/>
            <a:t>identify</a:t>
          </a:r>
          <a:r>
            <a:rPr lang="fr-FR" sz="1300" kern="1200" dirty="0" smtClean="0"/>
            <a:t> focal points to </a:t>
          </a:r>
          <a:r>
            <a:rPr lang="fr-FR" sz="1300" kern="1200" dirty="0" err="1" smtClean="0"/>
            <a:t>increase</a:t>
          </a:r>
          <a:r>
            <a:rPr lang="fr-FR" sz="1300" kern="1200" dirty="0" smtClean="0"/>
            <a:t> contribution of </a:t>
          </a:r>
          <a:r>
            <a:rPr lang="fr-FR" sz="1300" kern="1200" dirty="0" err="1" smtClean="0"/>
            <a:t>Africa</a:t>
          </a:r>
          <a:r>
            <a:rPr lang="fr-FR" sz="1300" kern="1200" dirty="0" smtClean="0"/>
            <a:t> in SG15 </a:t>
          </a:r>
          <a:r>
            <a:rPr lang="fr-FR" sz="1300" kern="1200" dirty="0" err="1" smtClean="0"/>
            <a:t>standardization</a:t>
          </a:r>
          <a:r>
            <a:rPr lang="fr-FR" sz="1300" kern="1200" dirty="0" smtClean="0"/>
            <a:t> </a:t>
          </a:r>
          <a:r>
            <a:rPr lang="fr-FR" sz="1300" kern="1200" dirty="0" err="1" smtClean="0"/>
            <a:t>activities</a:t>
          </a:r>
          <a:endParaRPr lang="fr-FR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err="1" smtClean="0"/>
            <a:t>Also</a:t>
          </a:r>
          <a:r>
            <a:rPr lang="fr-FR" sz="1300" kern="1200" dirty="0" smtClean="0"/>
            <a:t> liaisons </a:t>
          </a:r>
          <a:r>
            <a:rPr lang="fr-FR" sz="1300" kern="1200" dirty="0" err="1" smtClean="0"/>
            <a:t>with</a:t>
          </a:r>
          <a:r>
            <a:rPr lang="fr-FR" sz="1300" kern="1200" dirty="0" smtClean="0"/>
            <a:t> </a:t>
          </a:r>
          <a:r>
            <a:rPr lang="fr-FR" sz="1300" kern="1200" dirty="0" err="1" smtClean="0"/>
            <a:t>regional</a:t>
          </a:r>
          <a:r>
            <a:rPr lang="fr-FR" sz="1300" kern="1200" dirty="0" smtClean="0"/>
            <a:t> </a:t>
          </a:r>
          <a:r>
            <a:rPr lang="fr-FR" sz="1300" kern="1200" dirty="0" err="1" smtClean="0"/>
            <a:t>organizations</a:t>
          </a:r>
          <a:r>
            <a:rPr lang="fr-FR" sz="1300" kern="1200" dirty="0" smtClean="0"/>
            <a:t> </a:t>
          </a:r>
          <a:endParaRPr lang="fr-FR" sz="1300" kern="1200" dirty="0"/>
        </a:p>
      </dsp:txBody>
      <dsp:txXfrm>
        <a:off x="2796286" y="726815"/>
        <a:ext cx="2280519" cy="1810841"/>
      </dsp:txXfrm>
    </dsp:sp>
    <dsp:sp modelId="{9A35AAD6-9395-4D85-A5C4-5AF312054EA9}">
      <dsp:nvSpPr>
        <dsp:cNvPr id="0" name=""/>
        <dsp:cNvSpPr/>
      </dsp:nvSpPr>
      <dsp:spPr>
        <a:xfrm>
          <a:off x="2361902" y="2537656"/>
          <a:ext cx="2714904" cy="18108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300" kern="1200" dirty="0"/>
        </a:p>
      </dsp:txBody>
      <dsp:txXfrm>
        <a:off x="2796286" y="2537656"/>
        <a:ext cx="2280519" cy="1810841"/>
      </dsp:txXfrm>
    </dsp:sp>
    <dsp:sp modelId="{04AAA589-906D-4D65-9040-6FE6A487BDB4}">
      <dsp:nvSpPr>
        <dsp:cNvPr id="0" name=""/>
        <dsp:cNvSpPr/>
      </dsp:nvSpPr>
      <dsp:spPr>
        <a:xfrm>
          <a:off x="913953" y="2840"/>
          <a:ext cx="1809936" cy="1809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err="1" smtClean="0"/>
            <a:t>Pillar</a:t>
          </a:r>
          <a:r>
            <a:rPr lang="fr-FR" sz="1500" kern="1200" dirty="0" smtClean="0"/>
            <a:t> 3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err="1" smtClean="0"/>
            <a:t>Stakeholders</a:t>
          </a:r>
          <a:r>
            <a:rPr lang="fr-FR" sz="1500" kern="1200" dirty="0" smtClean="0"/>
            <a:t> Engagement</a:t>
          </a:r>
          <a:endParaRPr lang="fr-FR" sz="1500" kern="1200" dirty="0"/>
        </a:p>
      </dsp:txBody>
      <dsp:txXfrm>
        <a:off x="1179012" y="267899"/>
        <a:ext cx="1279818" cy="1279818"/>
      </dsp:txXfrm>
    </dsp:sp>
    <dsp:sp modelId="{65C84CF7-5DF7-43DD-8387-CBB97E36459F}">
      <dsp:nvSpPr>
        <dsp:cNvPr id="0" name=""/>
        <dsp:cNvSpPr/>
      </dsp:nvSpPr>
      <dsp:spPr>
        <a:xfrm>
          <a:off x="6886742" y="726815"/>
          <a:ext cx="2714904" cy="18108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err="1" smtClean="0"/>
            <a:t>Driving</a:t>
          </a:r>
          <a:r>
            <a:rPr lang="fr-FR" sz="1300" kern="1200" dirty="0" smtClean="0"/>
            <a:t> national engagement in SG15 </a:t>
          </a:r>
          <a:r>
            <a:rPr lang="fr-FR" sz="1300" kern="1200" dirty="0" err="1" smtClean="0"/>
            <a:t>standardization</a:t>
          </a:r>
          <a:r>
            <a:rPr lang="fr-FR" sz="1300" kern="1200" dirty="0" smtClean="0"/>
            <a:t> </a:t>
          </a:r>
          <a:r>
            <a:rPr lang="fr-FR" sz="1300" kern="1200" dirty="0" err="1" smtClean="0"/>
            <a:t>activities</a:t>
          </a:r>
          <a:r>
            <a:rPr lang="fr-FR" sz="1300" kern="1200" dirty="0" smtClean="0"/>
            <a:t>, coordination of </a:t>
          </a:r>
          <a:r>
            <a:rPr lang="fr-FR" sz="1300" kern="1200" dirty="0" err="1" smtClean="0"/>
            <a:t>standardization</a:t>
          </a:r>
          <a:r>
            <a:rPr lang="fr-FR" sz="1300" kern="1200" dirty="0" smtClean="0"/>
            <a:t> </a:t>
          </a:r>
          <a:r>
            <a:rPr lang="fr-FR" sz="1300" kern="1200" dirty="0" err="1" smtClean="0"/>
            <a:t>activities</a:t>
          </a:r>
          <a:endParaRPr lang="fr-FR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National focal points </a:t>
          </a:r>
          <a:r>
            <a:rPr lang="fr-FR" sz="1300" kern="1200" dirty="0" err="1" smtClean="0"/>
            <a:t>play</a:t>
          </a:r>
          <a:r>
            <a:rPr lang="fr-FR" sz="1300" kern="1200" dirty="0" smtClean="0"/>
            <a:t> key </a:t>
          </a:r>
          <a:r>
            <a:rPr lang="fr-FR" sz="1300" kern="1200" dirty="0" err="1" smtClean="0"/>
            <a:t>role</a:t>
          </a:r>
          <a:r>
            <a:rPr lang="fr-FR" sz="1300" kern="1200" dirty="0" smtClean="0"/>
            <a:t> </a:t>
          </a:r>
          <a:endParaRPr lang="fr-FR" sz="1300" kern="1200" dirty="0"/>
        </a:p>
      </dsp:txBody>
      <dsp:txXfrm>
        <a:off x="7321127" y="726815"/>
        <a:ext cx="2280519" cy="1810841"/>
      </dsp:txXfrm>
    </dsp:sp>
    <dsp:sp modelId="{61770618-DB52-4247-9A48-6F7FBD34CB41}">
      <dsp:nvSpPr>
        <dsp:cNvPr id="0" name=""/>
        <dsp:cNvSpPr/>
      </dsp:nvSpPr>
      <dsp:spPr>
        <a:xfrm>
          <a:off x="6886742" y="2537656"/>
          <a:ext cx="2714904" cy="181084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300" kern="1200"/>
        </a:p>
      </dsp:txBody>
      <dsp:txXfrm>
        <a:off x="7321127" y="2537656"/>
        <a:ext cx="2280519" cy="1810841"/>
      </dsp:txXfrm>
    </dsp:sp>
    <dsp:sp modelId="{5B36881A-208E-4D95-A2D9-EC9863518A31}">
      <dsp:nvSpPr>
        <dsp:cNvPr id="0" name=""/>
        <dsp:cNvSpPr/>
      </dsp:nvSpPr>
      <dsp:spPr>
        <a:xfrm>
          <a:off x="5438793" y="2840"/>
          <a:ext cx="1809936" cy="1809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err="1" smtClean="0"/>
            <a:t>Pillar</a:t>
          </a:r>
          <a:r>
            <a:rPr lang="fr-FR" sz="1500" kern="1200" dirty="0" smtClean="0"/>
            <a:t> 4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National SG15 </a:t>
          </a:r>
          <a:r>
            <a:rPr lang="fr-FR" sz="1500" kern="1200" dirty="0" err="1" smtClean="0"/>
            <a:t>Standardization</a:t>
          </a:r>
          <a:r>
            <a:rPr lang="fr-FR" sz="1500" kern="1200" dirty="0" smtClean="0"/>
            <a:t> </a:t>
          </a:r>
          <a:r>
            <a:rPr lang="fr-FR" sz="1500" kern="1200" dirty="0" err="1" smtClean="0"/>
            <a:t>ecosystems</a:t>
          </a:r>
          <a:endParaRPr lang="fr-FR" sz="1500" kern="1200" dirty="0"/>
        </a:p>
      </dsp:txBody>
      <dsp:txXfrm>
        <a:off x="5703852" y="267899"/>
        <a:ext cx="1279818" cy="12798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6C8B23-20EC-4C2C-965F-74629DA49C41}">
      <dsp:nvSpPr>
        <dsp:cNvPr id="0" name=""/>
        <dsp:cNvSpPr/>
      </dsp:nvSpPr>
      <dsp:spPr>
        <a:xfrm>
          <a:off x="5230" y="149023"/>
          <a:ext cx="2378024" cy="7775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Entry </a:t>
          </a:r>
          <a:r>
            <a:rPr lang="fr-FR" sz="1800" kern="1200" dirty="0" err="1" smtClean="0"/>
            <a:t>level</a:t>
          </a:r>
          <a:endParaRPr lang="fr-FR" sz="1800" kern="1200" dirty="0"/>
        </a:p>
      </dsp:txBody>
      <dsp:txXfrm>
        <a:off x="5230" y="149023"/>
        <a:ext cx="2378024" cy="518400"/>
      </dsp:txXfrm>
    </dsp:sp>
    <dsp:sp modelId="{C0F26DA2-19AC-412F-B48F-9987FF545BF0}">
      <dsp:nvSpPr>
        <dsp:cNvPr id="0" name=""/>
        <dsp:cNvSpPr/>
      </dsp:nvSpPr>
      <dsp:spPr>
        <a:xfrm>
          <a:off x="492295" y="667423"/>
          <a:ext cx="2378024" cy="3534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Basic </a:t>
          </a:r>
          <a:r>
            <a:rPr lang="fr-FR" sz="1800" kern="1200" dirty="0" err="1" smtClean="0"/>
            <a:t>Bridging</a:t>
          </a:r>
          <a:r>
            <a:rPr lang="fr-FR" sz="1800" kern="1200" dirty="0" smtClean="0"/>
            <a:t> the </a:t>
          </a:r>
          <a:r>
            <a:rPr lang="fr-FR" sz="1800" kern="1200" dirty="0" err="1" smtClean="0"/>
            <a:t>standardization</a:t>
          </a:r>
          <a:r>
            <a:rPr lang="fr-FR" sz="1800" kern="1200" dirty="0" smtClean="0"/>
            <a:t> gap (ITU-T </a:t>
          </a:r>
          <a:r>
            <a:rPr lang="fr-FR" sz="1800" kern="1200" dirty="0" err="1" smtClean="0"/>
            <a:t>Rules</a:t>
          </a:r>
          <a:r>
            <a:rPr lang="fr-FR" sz="1800" kern="1200" dirty="0" smtClean="0"/>
            <a:t> of </a:t>
          </a:r>
          <a:r>
            <a:rPr lang="fr-FR" sz="1800" kern="1200" dirty="0" err="1" smtClean="0"/>
            <a:t>procedure</a:t>
          </a:r>
          <a:r>
            <a:rPr lang="fr-FR" sz="1800" kern="1200" dirty="0" smtClean="0"/>
            <a:t>, A </a:t>
          </a:r>
          <a:r>
            <a:rPr lang="fr-FR" sz="1800" kern="1200" dirty="0" err="1" smtClean="0"/>
            <a:t>series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Recommendations</a:t>
          </a:r>
          <a:r>
            <a:rPr lang="fr-FR" sz="1800" kern="1200" dirty="0" smtClean="0"/>
            <a:t>, </a:t>
          </a:r>
          <a:r>
            <a:rPr lang="fr-FR" sz="1800" kern="1200" dirty="0" err="1" smtClean="0"/>
            <a:t>etc</a:t>
          </a:r>
          <a:r>
            <a:rPr lang="fr-FR" sz="1800" kern="1200" dirty="0" smtClean="0"/>
            <a:t>)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Basic &amp; </a:t>
          </a:r>
          <a:r>
            <a:rPr lang="fr-FR" sz="1800" kern="1200" dirty="0" err="1" smtClean="0"/>
            <a:t>necessary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knowledge</a:t>
          </a:r>
          <a:r>
            <a:rPr lang="fr-FR" sz="1800" kern="1200" dirty="0" smtClean="0"/>
            <a:t> on SG15 </a:t>
          </a:r>
          <a:endParaRPr lang="fr-FR" sz="1800" kern="1200" dirty="0"/>
        </a:p>
      </dsp:txBody>
      <dsp:txXfrm>
        <a:off x="561945" y="737073"/>
        <a:ext cx="2238724" cy="3395590"/>
      </dsp:txXfrm>
    </dsp:sp>
    <dsp:sp modelId="{2EC1899A-1188-403F-9966-607495B1C343}">
      <dsp:nvSpPr>
        <dsp:cNvPr id="0" name=""/>
        <dsp:cNvSpPr/>
      </dsp:nvSpPr>
      <dsp:spPr>
        <a:xfrm>
          <a:off x="2743754" y="112193"/>
          <a:ext cx="764259" cy="592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>
        <a:off x="2743754" y="230605"/>
        <a:ext cx="586641" cy="355235"/>
      </dsp:txXfrm>
    </dsp:sp>
    <dsp:sp modelId="{A75B1BE2-7CB1-46D6-B733-F3BE1076C93A}">
      <dsp:nvSpPr>
        <dsp:cNvPr id="0" name=""/>
        <dsp:cNvSpPr/>
      </dsp:nvSpPr>
      <dsp:spPr>
        <a:xfrm>
          <a:off x="3825254" y="149023"/>
          <a:ext cx="2378024" cy="7775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 smtClean="0"/>
            <a:t>Mid-level</a:t>
          </a:r>
          <a:endParaRPr lang="fr-FR" sz="1800" kern="1200" dirty="0"/>
        </a:p>
      </dsp:txBody>
      <dsp:txXfrm>
        <a:off x="3825254" y="149023"/>
        <a:ext cx="2378024" cy="518400"/>
      </dsp:txXfrm>
    </dsp:sp>
    <dsp:sp modelId="{6FB5BF5A-E721-457D-8C73-347D74943056}">
      <dsp:nvSpPr>
        <dsp:cNvPr id="0" name=""/>
        <dsp:cNvSpPr/>
      </dsp:nvSpPr>
      <dsp:spPr>
        <a:xfrm>
          <a:off x="4312320" y="667423"/>
          <a:ext cx="2378024" cy="3534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err="1" smtClean="0"/>
            <a:t>Deep</a:t>
          </a:r>
          <a:r>
            <a:rPr lang="fr-FR" sz="1800" kern="1200" dirty="0" smtClean="0"/>
            <a:t> dive sessions on </a:t>
          </a:r>
          <a:r>
            <a:rPr lang="fr-FR" sz="1800" kern="1200" dirty="0" err="1" smtClean="0"/>
            <a:t>specific</a:t>
          </a:r>
          <a:r>
            <a:rPr lang="fr-FR" sz="1800" kern="1200" dirty="0" smtClean="0"/>
            <a:t> Questions’ mandate and technologies (PON, OTN, Fibre </a:t>
          </a:r>
          <a:r>
            <a:rPr lang="fr-FR" sz="1800" kern="1200" dirty="0" err="1" smtClean="0"/>
            <a:t>cables</a:t>
          </a:r>
          <a:r>
            <a:rPr lang="fr-FR" sz="1800" kern="1200" dirty="0" smtClean="0"/>
            <a:t>, </a:t>
          </a:r>
          <a:r>
            <a:rPr lang="fr-FR" sz="1800" kern="1200" dirty="0" err="1" smtClean="0"/>
            <a:t>Synchronization</a:t>
          </a:r>
          <a:r>
            <a:rPr lang="fr-FR" sz="1800" kern="1200" dirty="0" smtClean="0"/>
            <a:t>, </a:t>
          </a:r>
          <a:r>
            <a:rPr lang="fr-FR" sz="1800" kern="1200" dirty="0" err="1" smtClean="0"/>
            <a:t>etc</a:t>
          </a:r>
          <a:r>
            <a:rPr lang="fr-FR" sz="1800" kern="1200" dirty="0" smtClean="0"/>
            <a:t>)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Questions’ </a:t>
          </a:r>
          <a:r>
            <a:rPr lang="fr-FR" sz="1800" kern="1200" dirty="0" err="1" smtClean="0"/>
            <a:t>w</a:t>
          </a:r>
          <a:r>
            <a:rPr lang="fr-FR" sz="1800" kern="1200" dirty="0" err="1" smtClean="0"/>
            <a:t>ork</a:t>
          </a:r>
          <a:r>
            <a:rPr lang="fr-FR" sz="1800" kern="1200" dirty="0" smtClean="0"/>
            <a:t> program </a:t>
          </a:r>
          <a:r>
            <a:rPr lang="fr-FR" sz="1800" kern="1200" dirty="0" err="1" smtClean="0"/>
            <a:t>review</a:t>
          </a:r>
          <a:r>
            <a:rPr lang="fr-FR" sz="1800" kern="1200" dirty="0" smtClean="0"/>
            <a:t> and </a:t>
          </a:r>
          <a:r>
            <a:rPr lang="fr-FR" sz="1800" kern="1200" dirty="0" err="1" smtClean="0"/>
            <a:t>analysis</a:t>
          </a:r>
          <a:endParaRPr lang="fr-FR" sz="1800" kern="1200" dirty="0"/>
        </a:p>
      </dsp:txBody>
      <dsp:txXfrm>
        <a:off x="4381970" y="737073"/>
        <a:ext cx="2238724" cy="3395590"/>
      </dsp:txXfrm>
    </dsp:sp>
    <dsp:sp modelId="{CD17979A-4F04-4D3A-9C33-617512E49598}">
      <dsp:nvSpPr>
        <dsp:cNvPr id="0" name=""/>
        <dsp:cNvSpPr/>
      </dsp:nvSpPr>
      <dsp:spPr>
        <a:xfrm>
          <a:off x="6563779" y="112193"/>
          <a:ext cx="764259" cy="592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>
        <a:off x="6563779" y="230605"/>
        <a:ext cx="586641" cy="355235"/>
      </dsp:txXfrm>
    </dsp:sp>
    <dsp:sp modelId="{2F85C9E1-D190-40D5-B508-2B6E1FD5F63C}">
      <dsp:nvSpPr>
        <dsp:cNvPr id="0" name=""/>
        <dsp:cNvSpPr/>
      </dsp:nvSpPr>
      <dsp:spPr>
        <a:xfrm>
          <a:off x="7645279" y="149023"/>
          <a:ext cx="2378024" cy="7775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Expert-</a:t>
          </a:r>
          <a:r>
            <a:rPr lang="fr-FR" sz="1800" kern="1200" dirty="0" err="1" smtClean="0"/>
            <a:t>level</a:t>
          </a:r>
          <a:endParaRPr lang="fr-FR" sz="1800" kern="1200" dirty="0"/>
        </a:p>
      </dsp:txBody>
      <dsp:txXfrm>
        <a:off x="7645279" y="149023"/>
        <a:ext cx="2378024" cy="518400"/>
      </dsp:txXfrm>
    </dsp:sp>
    <dsp:sp modelId="{FA714345-F00B-4286-A68A-FADA3C8C1117}">
      <dsp:nvSpPr>
        <dsp:cNvPr id="0" name=""/>
        <dsp:cNvSpPr/>
      </dsp:nvSpPr>
      <dsp:spPr>
        <a:xfrm>
          <a:off x="8132345" y="667423"/>
          <a:ext cx="2378024" cy="3534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Expert-</a:t>
          </a:r>
          <a:r>
            <a:rPr lang="fr-FR" sz="1800" kern="1200" dirty="0" err="1" smtClean="0"/>
            <a:t>driven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webinars</a:t>
          </a:r>
          <a:r>
            <a:rPr lang="fr-FR" sz="1800" kern="1200" dirty="0" smtClean="0"/>
            <a:t> on </a:t>
          </a:r>
          <a:r>
            <a:rPr lang="fr-FR" sz="1800" kern="1200" dirty="0" err="1" smtClean="0"/>
            <a:t>latest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developement</a:t>
          </a:r>
          <a:r>
            <a:rPr lang="fr-FR" sz="1800" kern="1200" dirty="0" smtClean="0"/>
            <a:t> at </a:t>
          </a:r>
          <a:r>
            <a:rPr lang="fr-FR" sz="1800" kern="1200" dirty="0" err="1" smtClean="0"/>
            <a:t>Question’s</a:t>
          </a:r>
          <a:r>
            <a:rPr lang="fr-FR" sz="1800" kern="1200" dirty="0" smtClean="0"/>
            <a:t> and </a:t>
          </a:r>
          <a:r>
            <a:rPr lang="fr-FR" sz="1800" kern="1200" dirty="0" err="1" smtClean="0"/>
            <a:t>industry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levels</a:t>
          </a:r>
          <a:r>
            <a:rPr lang="fr-FR" sz="1800" kern="1200" dirty="0" smtClean="0"/>
            <a:t> on </a:t>
          </a:r>
          <a:r>
            <a:rPr lang="fr-FR" sz="1800" kern="1200" dirty="0" smtClean="0"/>
            <a:t>(PON, OTN, Fibre </a:t>
          </a:r>
          <a:r>
            <a:rPr lang="fr-FR" sz="1800" kern="1200" dirty="0" err="1" smtClean="0"/>
            <a:t>cables</a:t>
          </a:r>
          <a:r>
            <a:rPr lang="fr-FR" sz="1800" kern="1200" dirty="0" smtClean="0"/>
            <a:t>, </a:t>
          </a:r>
          <a:r>
            <a:rPr lang="fr-FR" sz="1800" kern="1200" dirty="0" err="1" smtClean="0"/>
            <a:t>Synchronization</a:t>
          </a:r>
          <a:r>
            <a:rPr lang="fr-FR" sz="1800" kern="1200" dirty="0" smtClean="0"/>
            <a:t>, </a:t>
          </a:r>
          <a:r>
            <a:rPr lang="fr-FR" sz="1800" kern="1200" dirty="0" err="1" smtClean="0"/>
            <a:t>etc</a:t>
          </a:r>
          <a:r>
            <a:rPr lang="fr-FR" sz="1800" kern="1200" dirty="0" smtClean="0"/>
            <a:t>),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Co-</a:t>
          </a:r>
          <a:r>
            <a:rPr lang="fr-FR" sz="1800" kern="1200" dirty="0" err="1" smtClean="0"/>
            <a:t>organization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with</a:t>
          </a:r>
          <a:r>
            <a:rPr lang="fr-FR" sz="1800" kern="1200" dirty="0" smtClean="0"/>
            <a:t> SG15 experts </a:t>
          </a:r>
          <a:r>
            <a:rPr lang="fr-FR" sz="1800" kern="1200" dirty="0" err="1" smtClean="0"/>
            <a:t>with</a:t>
          </a:r>
          <a:r>
            <a:rPr lang="fr-FR" sz="1800" kern="1200" dirty="0" smtClean="0"/>
            <a:t> final Q&amp;A</a:t>
          </a:r>
          <a:endParaRPr lang="fr-FR" sz="1800" kern="1200" dirty="0"/>
        </a:p>
      </dsp:txBody>
      <dsp:txXfrm>
        <a:off x="8201995" y="737073"/>
        <a:ext cx="2238724" cy="33955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7D077-80E4-44D2-9EDF-EB15E241A4DC}">
      <dsp:nvSpPr>
        <dsp:cNvPr id="0" name=""/>
        <dsp:cNvSpPr/>
      </dsp:nvSpPr>
      <dsp:spPr>
        <a:xfrm>
          <a:off x="3286" y="31803"/>
          <a:ext cx="3203971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err="1" smtClean="0"/>
            <a:t>Purpose</a:t>
          </a:r>
          <a:r>
            <a:rPr lang="fr-FR" sz="2300" kern="1200" dirty="0" smtClean="0"/>
            <a:t> and scope</a:t>
          </a:r>
          <a:endParaRPr lang="fr-FR" sz="2300" kern="1200" dirty="0"/>
        </a:p>
      </dsp:txBody>
      <dsp:txXfrm>
        <a:off x="3286" y="31803"/>
        <a:ext cx="3203971" cy="662400"/>
      </dsp:txXfrm>
    </dsp:sp>
    <dsp:sp modelId="{EE591876-A8EE-4D76-87C9-62A3FFC3E51F}">
      <dsp:nvSpPr>
        <dsp:cNvPr id="0" name=""/>
        <dsp:cNvSpPr/>
      </dsp:nvSpPr>
      <dsp:spPr>
        <a:xfrm>
          <a:off x="3286" y="694203"/>
          <a:ext cx="3203971" cy="36253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300" kern="1200" dirty="0" err="1" smtClean="0"/>
            <a:t>Unpacking</a:t>
          </a:r>
          <a:r>
            <a:rPr lang="fr-FR" sz="2300" kern="1200" dirty="0" smtClean="0"/>
            <a:t> the </a:t>
          </a:r>
          <a:r>
            <a:rPr lang="fr-FR" sz="2300" kern="1200" dirty="0" err="1" smtClean="0"/>
            <a:t>technical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complexities</a:t>
          </a:r>
          <a:r>
            <a:rPr lang="fr-FR" sz="2300" kern="1200" dirty="0" smtClean="0"/>
            <a:t> of SG15 </a:t>
          </a:r>
          <a:r>
            <a:rPr lang="fr-FR" sz="2300" kern="1200" dirty="0" err="1" smtClean="0"/>
            <a:t>study</a:t>
          </a:r>
          <a:r>
            <a:rPr lang="fr-FR" sz="2300" kern="1200" dirty="0" smtClean="0"/>
            <a:t> Questions, for </a:t>
          </a:r>
          <a:r>
            <a:rPr lang="fr-FR" sz="2300" kern="1200" dirty="0" err="1" smtClean="0"/>
            <a:t>African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delegates</a:t>
          </a:r>
          <a:endParaRPr lang="fr-FR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300" kern="1200" dirty="0" err="1" smtClean="0"/>
            <a:t>Spans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across</a:t>
          </a:r>
          <a:r>
            <a:rPr lang="fr-FR" sz="2300" kern="1200" dirty="0" smtClean="0"/>
            <a:t> all </a:t>
          </a:r>
          <a:r>
            <a:rPr lang="fr-FR" sz="2300" kern="1200" dirty="0" err="1" smtClean="0"/>
            <a:t>study</a:t>
          </a:r>
          <a:r>
            <a:rPr lang="fr-FR" sz="2300" kern="1200" dirty="0" smtClean="0"/>
            <a:t> questions, Q2 to Q14</a:t>
          </a:r>
          <a:endParaRPr lang="fr-FR" sz="2300" kern="1200" dirty="0"/>
        </a:p>
      </dsp:txBody>
      <dsp:txXfrm>
        <a:off x="3286" y="694203"/>
        <a:ext cx="3203971" cy="3625330"/>
      </dsp:txXfrm>
    </dsp:sp>
    <dsp:sp modelId="{60F264B9-1122-4160-814C-8E9B482864A6}">
      <dsp:nvSpPr>
        <dsp:cNvPr id="0" name=""/>
        <dsp:cNvSpPr/>
      </dsp:nvSpPr>
      <dsp:spPr>
        <a:xfrm>
          <a:off x="3655814" y="31803"/>
          <a:ext cx="3203971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Delivery format</a:t>
          </a:r>
          <a:endParaRPr lang="fr-FR" sz="2300" kern="1200" dirty="0"/>
        </a:p>
      </dsp:txBody>
      <dsp:txXfrm>
        <a:off x="3655814" y="31803"/>
        <a:ext cx="3203971" cy="662400"/>
      </dsp:txXfrm>
    </dsp:sp>
    <dsp:sp modelId="{7BFB9902-81A8-46D7-ACA7-FA3D5C3F8276}">
      <dsp:nvSpPr>
        <dsp:cNvPr id="0" name=""/>
        <dsp:cNvSpPr/>
      </dsp:nvSpPr>
      <dsp:spPr>
        <a:xfrm>
          <a:off x="3655814" y="694203"/>
          <a:ext cx="3203971" cy="36253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300" kern="1200" dirty="0" err="1" smtClean="0"/>
            <a:t>Monthly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virtual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deep</a:t>
          </a:r>
          <a:r>
            <a:rPr lang="fr-FR" sz="2300" kern="1200" dirty="0" smtClean="0"/>
            <a:t>-dives sessions</a:t>
          </a:r>
          <a:endParaRPr lang="fr-FR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300" kern="1200" dirty="0" err="1" smtClean="0"/>
            <a:t>Conducted</a:t>
          </a:r>
          <a:r>
            <a:rPr lang="fr-FR" sz="2300" kern="1200" dirty="0" smtClean="0"/>
            <a:t> by SG15 RG-AFR management team </a:t>
          </a:r>
          <a:r>
            <a:rPr lang="fr-FR" sz="2300" kern="1200" dirty="0" err="1" smtClean="0"/>
            <a:t>members</a:t>
          </a:r>
          <a:r>
            <a:rPr lang="fr-FR" sz="2300" kern="1200" dirty="0" smtClean="0"/>
            <a:t>, SG15 experts, </a:t>
          </a:r>
          <a:r>
            <a:rPr lang="fr-FR" sz="2300" kern="1200" dirty="0" err="1" smtClean="0"/>
            <a:t>African</a:t>
          </a:r>
          <a:r>
            <a:rPr lang="fr-FR" sz="2300" kern="1200" dirty="0" smtClean="0"/>
            <a:t> focal points, </a:t>
          </a:r>
          <a:endParaRPr lang="fr-FR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300" kern="1200" dirty="0" smtClean="0"/>
            <a:t>Support of the SG15 </a:t>
          </a:r>
          <a:r>
            <a:rPr lang="fr-FR" sz="2300" kern="1200" dirty="0" err="1" smtClean="0"/>
            <a:t>secretariat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is</a:t>
          </a:r>
          <a:r>
            <a:rPr lang="fr-FR" sz="2300" kern="1200" dirty="0" smtClean="0"/>
            <a:t> key</a:t>
          </a:r>
          <a:endParaRPr lang="fr-FR" sz="2300" kern="1200" dirty="0"/>
        </a:p>
      </dsp:txBody>
      <dsp:txXfrm>
        <a:off x="3655814" y="694203"/>
        <a:ext cx="3203971" cy="3625330"/>
      </dsp:txXfrm>
    </dsp:sp>
    <dsp:sp modelId="{0D0CE85C-E23C-406E-A267-A62F6A14482C}">
      <dsp:nvSpPr>
        <dsp:cNvPr id="0" name=""/>
        <dsp:cNvSpPr/>
      </dsp:nvSpPr>
      <dsp:spPr>
        <a:xfrm>
          <a:off x="7308342" y="31803"/>
          <a:ext cx="3203971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err="1" smtClean="0"/>
            <a:t>Ultimate</a:t>
          </a:r>
          <a:r>
            <a:rPr lang="fr-FR" sz="2300" kern="1200" dirty="0" smtClean="0"/>
            <a:t> goal</a:t>
          </a:r>
          <a:endParaRPr lang="fr-FR" sz="2300" kern="1200" dirty="0"/>
        </a:p>
      </dsp:txBody>
      <dsp:txXfrm>
        <a:off x="7308342" y="31803"/>
        <a:ext cx="3203971" cy="662400"/>
      </dsp:txXfrm>
    </dsp:sp>
    <dsp:sp modelId="{727BD7E5-CFC6-40B9-AC7E-27A63E35B935}">
      <dsp:nvSpPr>
        <dsp:cNvPr id="0" name=""/>
        <dsp:cNvSpPr/>
      </dsp:nvSpPr>
      <dsp:spPr>
        <a:xfrm>
          <a:off x="7308342" y="694203"/>
          <a:ext cx="3203971" cy="36253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300" kern="1200" dirty="0" err="1" smtClean="0"/>
            <a:t>Equip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delegates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with</a:t>
          </a:r>
          <a:r>
            <a:rPr lang="fr-FR" sz="2300" kern="1200" dirty="0" smtClean="0"/>
            <a:t> the </a:t>
          </a:r>
          <a:r>
            <a:rPr lang="fr-FR" sz="2300" kern="1200" dirty="0" err="1" smtClean="0"/>
            <a:t>precise</a:t>
          </a:r>
          <a:r>
            <a:rPr lang="fr-FR" sz="2300" kern="1200" dirty="0" smtClean="0"/>
            <a:t>, </a:t>
          </a:r>
          <a:r>
            <a:rPr lang="fr-FR" sz="2300" kern="1200" dirty="0" err="1" smtClean="0"/>
            <a:t>applied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knowledge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required</a:t>
          </a:r>
          <a:r>
            <a:rPr lang="fr-FR" sz="2300" kern="1200" dirty="0" smtClean="0"/>
            <a:t> to </a:t>
          </a:r>
          <a:r>
            <a:rPr lang="fr-FR" sz="2300" kern="1200" dirty="0" err="1" smtClean="0"/>
            <a:t>draft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successful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technical</a:t>
          </a:r>
          <a:r>
            <a:rPr lang="fr-FR" sz="2300" kern="1200" dirty="0" smtClean="0"/>
            <a:t> contributions </a:t>
          </a:r>
          <a:r>
            <a:rPr lang="fr-FR" sz="2300" kern="1200" dirty="0" err="1" smtClean="0"/>
            <a:t>that</a:t>
          </a:r>
          <a:r>
            <a:rPr lang="fr-FR" sz="2300" kern="1200" dirty="0" smtClean="0"/>
            <a:t> </a:t>
          </a:r>
          <a:r>
            <a:rPr lang="fr-FR" sz="2300" kern="1200" dirty="0" err="1" smtClean="0"/>
            <a:t>align</a:t>
          </a:r>
          <a:r>
            <a:rPr lang="fr-FR" sz="2300" kern="1200" dirty="0" smtClean="0"/>
            <a:t> and </a:t>
          </a:r>
          <a:r>
            <a:rPr lang="fr-FR" sz="2300" kern="1200" dirty="0" err="1" smtClean="0"/>
            <a:t>perfectly</a:t>
          </a:r>
          <a:r>
            <a:rPr lang="fr-FR" sz="2300" kern="1200" dirty="0" smtClean="0"/>
            <a:t> fit </a:t>
          </a:r>
          <a:r>
            <a:rPr lang="fr-FR" sz="2300" kern="1200" dirty="0" err="1" smtClean="0"/>
            <a:t>with</a:t>
          </a:r>
          <a:r>
            <a:rPr lang="fr-FR" sz="2300" kern="1200" dirty="0" smtClean="0"/>
            <a:t> SG15 </a:t>
          </a:r>
          <a:r>
            <a:rPr lang="fr-FR" sz="2300" kern="1200" dirty="0" err="1" smtClean="0"/>
            <a:t>work</a:t>
          </a:r>
          <a:r>
            <a:rPr lang="fr-FR" sz="2300" kern="1200" dirty="0" smtClean="0"/>
            <a:t> program</a:t>
          </a:r>
          <a:endParaRPr lang="fr-FR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300" kern="1200" dirty="0"/>
        </a:p>
      </dsp:txBody>
      <dsp:txXfrm>
        <a:off x="7308342" y="694203"/>
        <a:ext cx="3203971" cy="3625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D85F0-4889-4386-BEA1-9873BB6481C9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8B920-D9AA-4F82-B320-1F7A91F61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892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456C0-8D59-4163-A11D-0DBBF684CDE0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152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DAE42-FD70-4BC4-A08E-2CB53982FDA9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09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A3C79-EE8C-43EC-9142-59BA4EC86D85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85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881D-D260-451A-A93D-3A222EED2763}" type="datetime1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65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D701-DC6E-4F27-87C4-A0A362C73E6F}" type="datetime1">
              <a:rPr lang="fr-FR" smtClean="0"/>
              <a:t>07/09/2026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631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7911-9C3C-4F0D-B1BF-557C602FAED8}" type="datetime1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351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9B57-5FBF-4DB8-BF1B-4445B9DA8AB0}" type="datetime1">
              <a:rPr lang="fr-FR" smtClean="0"/>
              <a:t>07/09/2026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36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D692-8772-47ED-AEB7-E89240400CDE}" type="datetime1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75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FE04-0209-4A2F-91C4-4D9A4E7F1C72}" type="datetime1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910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D94BB-1572-40A8-8816-4EA7189F4649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201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4686A-3CF5-47E4-B300-C7A59B25C12E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23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650DA-58B6-4F76-9B5D-5A11E65219BE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EF824-A903-483F-9613-7E72A21EA6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05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capacity </a:t>
            </a:r>
            <a:r>
              <a:rPr lang="en-US" dirty="0"/>
              <a:t>building webinar series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Overview on the ITU-T SG15 RG-AFR capacity building webinar series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038475" y="485775"/>
            <a:ext cx="596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ITU-T </a:t>
            </a:r>
            <a:r>
              <a:rPr lang="fr-FR" dirty="0" err="1" smtClean="0"/>
              <a:t>Study</a:t>
            </a:r>
            <a:r>
              <a:rPr lang="fr-FR" dirty="0" smtClean="0"/>
              <a:t> Group 15 </a:t>
            </a:r>
            <a:r>
              <a:rPr lang="fr-FR" dirty="0" err="1" smtClean="0"/>
              <a:t>Regional</a:t>
            </a:r>
            <a:r>
              <a:rPr lang="fr-FR" dirty="0" smtClean="0"/>
              <a:t> Group for </a:t>
            </a:r>
            <a:r>
              <a:rPr lang="fr-FR" dirty="0" err="1" smtClean="0"/>
              <a:t>Afria</a:t>
            </a:r>
            <a:r>
              <a:rPr lang="fr-FR" dirty="0" smtClean="0"/>
              <a:t> (SG15 RG-AFR)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439025" y="5734050"/>
            <a:ext cx="290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Mohamed Amine </a:t>
            </a:r>
            <a:r>
              <a:rPr lang="fr-FR" b="1" dirty="0" smtClean="0"/>
              <a:t>BENZIANE</a:t>
            </a:r>
          </a:p>
          <a:p>
            <a:r>
              <a:rPr lang="fr-FR" dirty="0" smtClean="0"/>
              <a:t>Chair of SG15 RG-AFR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4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SG15 RG-AFR </a:t>
            </a:r>
            <a:r>
              <a:rPr lang="fr-FR" dirty="0" err="1" smtClean="0"/>
              <a:t>approach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1891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95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SG15 RG-AFR </a:t>
            </a:r>
            <a:r>
              <a:rPr lang="fr-FR" dirty="0" err="1" smtClean="0"/>
              <a:t>approach</a:t>
            </a:r>
            <a:endParaRPr lang="fr-FR" dirty="0"/>
          </a:p>
        </p:txBody>
      </p:sp>
      <p:graphicFrame>
        <p:nvGraphicFramePr>
          <p:cNvPr id="4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5681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68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SG15 RG-AFR </a:t>
            </a:r>
            <a:r>
              <a:rPr lang="fr-FR" dirty="0" err="1" smtClean="0"/>
              <a:t>capacity</a:t>
            </a:r>
            <a:r>
              <a:rPr lang="fr-FR" dirty="0" smtClean="0"/>
              <a:t> building </a:t>
            </a:r>
            <a:r>
              <a:rPr lang="fr-FR" dirty="0" err="1" smtClean="0"/>
              <a:t>pillar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76036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38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/>
              <a:t>C</a:t>
            </a:r>
            <a:r>
              <a:rPr lang="fr-FR" dirty="0" err="1" smtClean="0"/>
              <a:t>apacity</a:t>
            </a:r>
            <a:r>
              <a:rPr lang="fr-FR" dirty="0" smtClean="0"/>
              <a:t> Building </a:t>
            </a:r>
            <a:r>
              <a:rPr lang="fr-FR" dirty="0" err="1" smtClean="0"/>
              <a:t>Webinar</a:t>
            </a:r>
            <a:r>
              <a:rPr lang="fr-FR" dirty="0" smtClean="0"/>
              <a:t> </a:t>
            </a:r>
            <a:r>
              <a:rPr lang="fr-FR" dirty="0" err="1" smtClean="0"/>
              <a:t>series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50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83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33675" y="2565400"/>
            <a:ext cx="7086600" cy="1325563"/>
          </a:xfrm>
        </p:spPr>
        <p:txBody>
          <a:bodyPr/>
          <a:lstStyle/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for </a:t>
            </a:r>
            <a:r>
              <a:rPr lang="fr-FR" dirty="0" err="1" smtClean="0"/>
              <a:t>your</a:t>
            </a:r>
            <a:r>
              <a:rPr lang="fr-FR" dirty="0" smtClean="0"/>
              <a:t> attention.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F824-A903-483F-9613-7E72A21EA6E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19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EF5DF282E6FE40A7B6E1E77B78A90A" ma:contentTypeVersion="1" ma:contentTypeDescription="Create a new document." ma:contentTypeScope="" ma:versionID="4fcbd9d7c04058914ea4830dff998c4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37a7266940aab2202ac67b957d0a61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926641B-8EA6-410E-BA0D-A924678CC034}"/>
</file>

<file path=customXml/itemProps2.xml><?xml version="1.0" encoding="utf-8"?>
<ds:datastoreItem xmlns:ds="http://schemas.openxmlformats.org/officeDocument/2006/customXml" ds:itemID="{0CD7F451-CC2B-4288-BE6E-C4C307E2F418}"/>
</file>

<file path=customXml/itemProps3.xml><?xml version="1.0" encoding="utf-8"?>
<ds:datastoreItem xmlns:ds="http://schemas.openxmlformats.org/officeDocument/2006/customXml" ds:itemID="{647F7A85-AB60-4AE8-9528-3A554F1E2CC4}"/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315</Words>
  <Application>Microsoft Office PowerPoint</Application>
  <PresentationFormat>Grand écran</PresentationFormat>
  <Paragraphs>48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capacity building webinar series</vt:lpstr>
      <vt:lpstr>SG15 RG-AFR approach</vt:lpstr>
      <vt:lpstr>SG15 RG-AFR approach</vt:lpstr>
      <vt:lpstr>SG15 RG-AFR capacity building pillar </vt:lpstr>
      <vt:lpstr>The Capacity Building Webinar series</vt:lpstr>
      <vt:lpstr>Thank you for your attention.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on the ITU-T SG15 RG-AFR capacity building webinar series</dc:title>
  <dc:creator>MOHAMED BENZIANE</dc:creator>
  <cp:lastModifiedBy>MOHAMED BENZIANE</cp:lastModifiedBy>
  <cp:revision>11</cp:revision>
  <dcterms:created xsi:type="dcterms:W3CDTF">2026-09-06T10:51:42Z</dcterms:created>
  <dcterms:modified xsi:type="dcterms:W3CDTF">2026-09-07T10:56:40Z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0x010100D0EF5DF282E6FE40A7B6E1E77B78A90A</vt:lpwstr>
  </property>
</Properties>
</file>