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8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3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89" autoAdjust="0"/>
    <p:restoredTop sz="94699"/>
  </p:normalViewPr>
  <p:slideViewPr>
    <p:cSldViewPr snapToGrid="0" snapToObjects="1" showGuides="1">
      <p:cViewPr varScale="1">
        <p:scale>
          <a:sx n="102" d="100"/>
          <a:sy n="102" d="100"/>
        </p:scale>
        <p:origin x="828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70" d="100"/>
          <a:sy n="170" d="100"/>
        </p:scale>
        <p:origin x="658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32452-3746-3341-95BE-425B043A057A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05D90-E57A-6D45-8000-6A252EE59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649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07C42-881F-814E-AAD7-5E4ACF7C9EFB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FE37A-7181-164D-A063-912F8E1301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29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8534400" cy="1752600"/>
          </a:xfrm>
        </p:spPr>
        <p:txBody>
          <a:bodyPr/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effectLst>
                  <a:outerShdw blurRad="50800" dist="50800" dir="5400000" algn="ctr" rotWithShape="0">
                    <a:srgbClr val="00A3E0">
                      <a:alpha val="0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10C0A16D-4E84-1B47-B08D-9FBCD0A28C8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619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8499085-7433-724F-9E90-9943A23C507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51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1C562-FDD7-2A47-AE71-348E4411C9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456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0"/>
            <a:ext cx="5384800" cy="394308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0"/>
            <a:ext cx="5384800" cy="394308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EBF61-273A-ED48-9D45-E91FD5A966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150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195096"/>
            <a:ext cx="5386917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956374"/>
            <a:ext cx="5386917" cy="290679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195096"/>
            <a:ext cx="5389033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956373"/>
            <a:ext cx="5389033" cy="290679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CAF4F-F2C9-2349-8DC1-8B80D3B724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14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502A8-4D00-3B46-8A5A-1CFCB17C7B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006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3F318-E62F-E347-A0F3-D8159781F2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749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357575"/>
            <a:ext cx="4011084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357575"/>
            <a:ext cx="6815667" cy="43680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283195"/>
            <a:ext cx="4011084" cy="34423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5BC6F-CEE7-9546-A399-BFA6F2EF3E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24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127573"/>
            <a:ext cx="7315200" cy="3600002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506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9E273-69BA-5C45-93D5-C9219F6D01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836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-52359" y="-5175"/>
            <a:ext cx="12326636" cy="607644"/>
          </a:xfrm>
          <a:prstGeom prst="rect">
            <a:avLst/>
          </a:prstGeom>
          <a:solidFill>
            <a:srgbClr val="00A3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52359" y="6148359"/>
            <a:ext cx="12326636" cy="709643"/>
          </a:xfrm>
          <a:prstGeom prst="rect">
            <a:avLst/>
          </a:prstGeom>
          <a:solidFill>
            <a:srgbClr val="00A3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77708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  <a:endParaRPr lang="en-US" altLang="x-none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968500"/>
            <a:ext cx="10972800" cy="383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dirty="0"/>
              <a:t>Click to edit Master text styles</a:t>
            </a:r>
          </a:p>
          <a:p>
            <a:pPr lvl="1"/>
            <a:r>
              <a:rPr lang="en-US" altLang="x-none" dirty="0"/>
              <a:t>Second level</a:t>
            </a:r>
          </a:p>
          <a:p>
            <a:pPr lvl="2"/>
            <a:r>
              <a:rPr lang="en-US" altLang="x-none" dirty="0"/>
              <a:t>Third level</a:t>
            </a:r>
          </a:p>
          <a:p>
            <a:pPr lvl="3"/>
            <a:r>
              <a:rPr lang="en-US" altLang="x-none" dirty="0"/>
              <a:t>Fourth level</a:t>
            </a:r>
          </a:p>
          <a:p>
            <a:pPr lvl="4"/>
            <a:r>
              <a:rPr lang="en-US" altLang="x-none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600" y="6304563"/>
            <a:ext cx="2844800" cy="365125"/>
          </a:xfrm>
          <a:prstGeom prst="rect">
            <a:avLst/>
          </a:prstGeom>
          <a:effectLst/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F5E0CBA3-8948-9844-A202-8FF0E511EF6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Triangle 13"/>
          <p:cNvSpPr/>
          <p:nvPr userDrawn="1"/>
        </p:nvSpPr>
        <p:spPr>
          <a:xfrm rot="10800000">
            <a:off x="443858" y="562759"/>
            <a:ext cx="333382" cy="214320"/>
          </a:xfrm>
          <a:prstGeom prst="triangle">
            <a:avLst/>
          </a:prstGeom>
          <a:solidFill>
            <a:srgbClr val="00A3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3E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3272350-7237-2A42-97EC-178FE518467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9426" y="6214582"/>
            <a:ext cx="529505" cy="571533"/>
          </a:xfrm>
          <a:prstGeom prst="rect">
            <a:avLst/>
          </a:prstGeom>
        </p:spPr>
      </p:pic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5C8F345-1D90-4621-BCFD-42CBE0CB6853}"/>
              </a:ext>
            </a:extLst>
          </p:cNvPr>
          <p:cNvSpPr txBox="1">
            <a:spLocks/>
          </p:cNvSpPr>
          <p:nvPr userDrawn="1"/>
        </p:nvSpPr>
        <p:spPr bwMode="auto">
          <a:xfrm>
            <a:off x="521378" y="87600"/>
            <a:ext cx="11471700" cy="407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sz="3500" b="1" i="0" kern="1200">
                <a:solidFill>
                  <a:srgbClr val="00A3E0"/>
                </a:solidFill>
                <a:latin typeface="Arial" charset="0"/>
                <a:ea typeface="Arial" charset="0"/>
                <a:cs typeface="Arial" charset="0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58ED5"/>
                </a:solidFill>
                <a:latin typeface="Calibri" charset="0"/>
                <a:ea typeface="Calibri" charset="0"/>
                <a:cs typeface="Calibri" charset="0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58ED5"/>
                </a:solidFill>
                <a:latin typeface="Calibri" charset="0"/>
                <a:ea typeface="Calibri" charset="0"/>
                <a:cs typeface="Calibri" charset="0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58ED5"/>
                </a:solidFill>
                <a:latin typeface="Calibri" charset="0"/>
                <a:ea typeface="Calibri" charset="0"/>
                <a:cs typeface="Calibri" charset="0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58ED5"/>
                </a:solidFill>
                <a:latin typeface="Calibri" charset="0"/>
                <a:ea typeface="Calibri" charset="0"/>
                <a:cs typeface="Calibri" charset="0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58ED5"/>
                </a:solidFill>
                <a:latin typeface="Calibri" charset="0"/>
                <a:ea typeface="Calibri" charset="0"/>
                <a:cs typeface="Calibri" charset="0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58ED5"/>
                </a:solidFill>
                <a:latin typeface="Calibri" charset="0"/>
                <a:ea typeface="Calibri" charset="0"/>
                <a:cs typeface="Calibri" charset="0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58ED5"/>
                </a:solidFill>
                <a:latin typeface="Calibri" charset="0"/>
                <a:ea typeface="Calibri" charset="0"/>
                <a:cs typeface="Calibri" charset="0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558ED5"/>
                </a:solidFill>
                <a:latin typeface="Calibri" charset="0"/>
                <a:ea typeface="Calibri" charset="0"/>
                <a:cs typeface="Calibri" charset="0"/>
              </a:defRPr>
            </a:lvl9pPr>
          </a:lstStyle>
          <a:p>
            <a:r>
              <a:rPr lang="en-GB" altLang="x-none" sz="2000" b="0" dirty="0">
                <a:solidFill>
                  <a:schemeClr val="bg1"/>
                </a:solidFill>
              </a:rPr>
              <a:t>Joint Coordination Activity on Verifiable Health Credentials (JCA-VHC), Geneva, 8 June 2026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58ED5"/>
          </a:solidFill>
          <a:latin typeface="Calibri" charset="0"/>
          <a:ea typeface="Calibri" charset="0"/>
          <a:cs typeface="Calibri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58ED5"/>
          </a:solidFill>
          <a:latin typeface="Calibri" charset="0"/>
          <a:ea typeface="Calibri" charset="0"/>
          <a:cs typeface="Calibri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58ED5"/>
          </a:solidFill>
          <a:latin typeface="Calibri" charset="0"/>
          <a:ea typeface="Calibri" charset="0"/>
          <a:cs typeface="Calibri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58ED5"/>
          </a:solidFill>
          <a:latin typeface="Calibri" charset="0"/>
          <a:ea typeface="Calibri" charset="0"/>
          <a:cs typeface="Calibri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58ED5"/>
          </a:solidFill>
          <a:latin typeface="Calibri" charset="0"/>
          <a:ea typeface="Calibri" charset="0"/>
          <a:cs typeface="Calibri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58ED5"/>
          </a:solidFill>
          <a:latin typeface="Calibri" charset="0"/>
          <a:ea typeface="Calibri" charset="0"/>
          <a:cs typeface="Calibri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58ED5"/>
          </a:solidFill>
          <a:latin typeface="Calibri" charset="0"/>
          <a:ea typeface="Calibri" charset="0"/>
          <a:cs typeface="Calibri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58ED5"/>
          </a:solidFill>
          <a:latin typeface="Calibri" charset="0"/>
          <a:ea typeface="Calibri" charset="0"/>
          <a:cs typeface="Calibri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 txBox="1">
            <a:spLocks/>
          </p:cNvSpPr>
          <p:nvPr/>
        </p:nvSpPr>
        <p:spPr bwMode="auto">
          <a:xfrm>
            <a:off x="1981200" y="2151641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/>
            <a:r>
              <a:rPr lang="en-US" altLang="x-none" sz="4000" b="1" dirty="0">
                <a:latin typeface="Arial" charset="0"/>
                <a:ea typeface="Arial" charset="0"/>
                <a:cs typeface="Arial" charset="0"/>
              </a:rPr>
              <a:t>Title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981200" y="3429000"/>
            <a:ext cx="8229600" cy="74295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i="0" kern="120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800" b="0" dirty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FFFF00"/>
                </a:highlight>
                <a:latin typeface="+mn-lt"/>
              </a:rPr>
              <a:t>Name of your organization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1981200" y="4306309"/>
            <a:ext cx="8229600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/>
            <a:r>
              <a:rPr lang="en-US" altLang="x-none" sz="2000" i="1" dirty="0">
                <a:solidFill>
                  <a:schemeClr val="bg1">
                    <a:lumMod val="65000"/>
                  </a:schemeClr>
                </a:solidFill>
                <a:highlight>
                  <a:srgbClr val="FFFF00"/>
                </a:highlight>
                <a:latin typeface="Arial" charset="0"/>
                <a:ea typeface="Arial" charset="0"/>
                <a:cs typeface="Arial" charset="0"/>
              </a:rPr>
              <a:t>Your name, your title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0C296-7562-453E-8D6B-B7DD05901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ighlight>
                  <a:srgbClr val="FFFF00"/>
                </a:highlight>
              </a:rPr>
              <a:t>Title</a:t>
            </a:r>
            <a:endParaRPr lang="en-GB" dirty="0"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C5D81-DA07-42D6-8A24-C34607D0B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GB" altLang="ko-Kore-KR" sz="2800" i="1" dirty="0">
                <a:highlight>
                  <a:srgbClr val="FFFF00"/>
                </a:highlight>
              </a:rPr>
              <a:t>Insert content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A42C1B-66A3-40E2-8886-0FB80947EA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499085-7433-724F-9E90-9943A23C507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52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2E3B81-4ACF-4852-9934-FE95AAC34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2965954"/>
            <a:ext cx="10363200" cy="926093"/>
          </a:xfrm>
        </p:spPr>
        <p:txBody>
          <a:bodyPr/>
          <a:lstStyle/>
          <a:p>
            <a:pPr algn="ctr"/>
            <a:r>
              <a:rPr lang="en-US" sz="5400" b="1" dirty="0"/>
              <a:t>Thank you!</a:t>
            </a:r>
            <a:endParaRPr lang="en-GB" sz="5400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28686D6-9C96-4209-9DDA-C43BD6B61E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03F318-E62F-E347-A0F3-D8159781F29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15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0FFDFE45-1FD2-0242-A769-F9E68B088529}" vid="{3DDE8F5E-8D15-2F4F-9CB3-160BE45CFF7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B8251DAEBB4646BD00F151C50CC8EC" ma:contentTypeVersion="1" ma:contentTypeDescription="Create a new document." ma:contentTypeScope="" ma:versionID="77e1483fd43b3327bfc722bfce581b6e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37a7266940aab2202ac67b957d0a61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F3A8BE-5EA1-43C2-B479-BCE45D43F9F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B3064F7C-D4E6-4A1D-B826-28A27882153C}"/>
</file>

<file path=customXml/itemProps3.xml><?xml version="1.0" encoding="utf-8"?>
<ds:datastoreItem xmlns:ds="http://schemas.openxmlformats.org/officeDocument/2006/customXml" ds:itemID="{36426B5B-972E-4B49-8756-B1220223E2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ITU new presentation 16x9 (2)</Template>
  <TotalTime>28</TotalTime>
  <Words>18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Makamara, Gillian</dc:creator>
  <cp:lastModifiedBy>TSB (GM)</cp:lastModifiedBy>
  <cp:revision>9</cp:revision>
  <dcterms:created xsi:type="dcterms:W3CDTF">2022-04-08T12:55:43Z</dcterms:created>
  <dcterms:modified xsi:type="dcterms:W3CDTF">2026-04-29T11:40:06Z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0x0101001DB8251DAEBB4646BD00F151C50CC8EC</vt:lpwstr>
  </property>
</Properties>
</file>