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58" r:id="rId5"/>
    <p:sldId id="259" r:id="rId6"/>
    <p:sldId id="261" r:id="rId7"/>
    <p:sldId id="262" r:id="rId8"/>
    <p:sldId id="260" r:id="rId9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3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89" autoAdjust="0"/>
    <p:restoredTop sz="94699"/>
  </p:normalViewPr>
  <p:slideViewPr>
    <p:cSldViewPr snapToGrid="0" snapToObjects="1" showGuides="1">
      <p:cViewPr varScale="1">
        <p:scale>
          <a:sx n="111" d="100"/>
          <a:sy n="111" d="100"/>
        </p:scale>
        <p:origin x="46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70" d="100"/>
          <a:sy n="170" d="100"/>
        </p:scale>
        <p:origin x="6584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32452-3746-3341-95BE-425B043A057A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305D90-E57A-6D45-8000-6A252EE59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649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C07C42-881F-814E-AAD7-5E4ACF7C9EFB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1FE37A-7181-164D-A063-912F8E130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229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86200"/>
            <a:ext cx="8534400" cy="1752600"/>
          </a:xfrm>
        </p:spPr>
        <p:txBody>
          <a:bodyPr/>
          <a:lstStyle>
            <a:lvl1pPr marL="0" indent="0" algn="l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effectLst>
                  <a:outerShdw blurRad="50800" dist="50800" dir="5400000" algn="ctr" rotWithShape="0">
                    <a:srgbClr val="00A3E0">
                      <a:alpha val="0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10C0A16D-4E84-1B47-B08D-9FBCD0A28C8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619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8499085-7433-724F-9E90-9943A23C507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551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1C562-FDD7-2A47-AE71-348E4411C9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456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0"/>
            <a:ext cx="5384800" cy="394308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0"/>
            <a:ext cx="5384800" cy="394308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0EBF61-273A-ED48-9D45-E91FD5A966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150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195096"/>
            <a:ext cx="5386917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956374"/>
            <a:ext cx="5386917" cy="290679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2195096"/>
            <a:ext cx="5389033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956373"/>
            <a:ext cx="5389033" cy="290679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3CAF4F-F2C9-2349-8DC1-8B80D3B724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9148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0502A8-4D00-3B46-8A5A-1CFCB17C7B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006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03F318-E62F-E347-A0F3-D8159781F2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749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1357575"/>
            <a:ext cx="4011084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357575"/>
            <a:ext cx="6815667" cy="43680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283195"/>
            <a:ext cx="4011084" cy="34423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5BC6F-CEE7-9546-A399-BFA6F2EF3E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248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1127573"/>
            <a:ext cx="7315200" cy="3600002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506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9E273-69BA-5C45-93D5-C9219F6D01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836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-52359" y="-5175"/>
            <a:ext cx="12326636" cy="607644"/>
          </a:xfrm>
          <a:prstGeom prst="rect">
            <a:avLst/>
          </a:prstGeom>
          <a:solidFill>
            <a:srgbClr val="00A3E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-52359" y="6148359"/>
            <a:ext cx="12326636" cy="709643"/>
          </a:xfrm>
          <a:prstGeom prst="rect">
            <a:avLst/>
          </a:prstGeom>
          <a:solidFill>
            <a:srgbClr val="00A3E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77708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title style</a:t>
            </a:r>
            <a:endParaRPr lang="en-US" altLang="x-none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968500"/>
            <a:ext cx="10972800" cy="3830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 dirty="0"/>
              <a:t>Click to edit Master text styles</a:t>
            </a:r>
          </a:p>
          <a:p>
            <a:pPr lvl="1"/>
            <a:r>
              <a:rPr lang="en-US" altLang="x-none" dirty="0"/>
              <a:t>Second level</a:t>
            </a:r>
          </a:p>
          <a:p>
            <a:pPr lvl="2"/>
            <a:r>
              <a:rPr lang="en-US" altLang="x-none" dirty="0"/>
              <a:t>Third level</a:t>
            </a:r>
          </a:p>
          <a:p>
            <a:pPr lvl="3"/>
            <a:r>
              <a:rPr lang="en-US" altLang="x-none" dirty="0"/>
              <a:t>Fourth level</a:t>
            </a:r>
          </a:p>
          <a:p>
            <a:pPr lvl="4"/>
            <a:r>
              <a:rPr lang="en-US" altLang="x-none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9600" y="6304563"/>
            <a:ext cx="2844800" cy="365125"/>
          </a:xfrm>
          <a:prstGeom prst="rect">
            <a:avLst/>
          </a:prstGeom>
          <a:effectLst/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F5E0CBA3-8948-9844-A202-8FF0E511EF6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4" name="Triangle 13"/>
          <p:cNvSpPr/>
          <p:nvPr userDrawn="1"/>
        </p:nvSpPr>
        <p:spPr>
          <a:xfrm rot="10800000">
            <a:off x="443858" y="562759"/>
            <a:ext cx="333382" cy="214320"/>
          </a:xfrm>
          <a:prstGeom prst="triangle">
            <a:avLst/>
          </a:prstGeom>
          <a:solidFill>
            <a:srgbClr val="00A3E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A3E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3272350-7237-2A42-97EC-178FE518467F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9426" y="6214582"/>
            <a:ext cx="529505" cy="571533"/>
          </a:xfrm>
          <a:prstGeom prst="rect">
            <a:avLst/>
          </a:prstGeom>
        </p:spPr>
      </p:pic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5C8F345-1D90-4621-BCFD-42CBE0CB6853}"/>
              </a:ext>
            </a:extLst>
          </p:cNvPr>
          <p:cNvSpPr txBox="1">
            <a:spLocks/>
          </p:cNvSpPr>
          <p:nvPr userDrawn="1"/>
        </p:nvSpPr>
        <p:spPr bwMode="auto">
          <a:xfrm>
            <a:off x="521378" y="87600"/>
            <a:ext cx="11061021" cy="407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500" b="1" i="0" kern="1200">
                <a:solidFill>
                  <a:srgbClr val="00A3E0"/>
                </a:solidFill>
                <a:latin typeface="Arial" charset="0"/>
                <a:ea typeface="Arial" charset="0"/>
                <a:cs typeface="Arial" charset="0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558ED5"/>
                </a:solidFill>
                <a:latin typeface="Calibri" charset="0"/>
                <a:ea typeface="Calibri" charset="0"/>
                <a:cs typeface="Calibri" charset="0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558ED5"/>
                </a:solidFill>
                <a:latin typeface="Calibri" charset="0"/>
                <a:ea typeface="Calibri" charset="0"/>
                <a:cs typeface="Calibri" charset="0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558ED5"/>
                </a:solidFill>
                <a:latin typeface="Calibri" charset="0"/>
                <a:ea typeface="Calibri" charset="0"/>
                <a:cs typeface="Calibri" charset="0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558ED5"/>
                </a:solidFill>
                <a:latin typeface="Calibri" charset="0"/>
                <a:ea typeface="Calibri" charset="0"/>
                <a:cs typeface="Calibri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558ED5"/>
                </a:solidFill>
                <a:latin typeface="Calibri" charset="0"/>
                <a:ea typeface="Calibri" charset="0"/>
                <a:cs typeface="Calibri" charset="0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558ED5"/>
                </a:solidFill>
                <a:latin typeface="Calibri" charset="0"/>
                <a:ea typeface="Calibri" charset="0"/>
                <a:cs typeface="Calibri" charset="0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558ED5"/>
                </a:solidFill>
                <a:latin typeface="Calibri" charset="0"/>
                <a:ea typeface="Calibri" charset="0"/>
                <a:cs typeface="Calibri" charset="0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558ED5"/>
                </a:solidFill>
                <a:latin typeface="Calibri" charset="0"/>
                <a:ea typeface="Calibri" charset="0"/>
                <a:cs typeface="Calibri" charset="0"/>
              </a:defRPr>
            </a:lvl9pPr>
          </a:lstStyle>
          <a:p>
            <a:r>
              <a:rPr lang="en-GB" altLang="x-none" sz="2000" b="0" dirty="0">
                <a:solidFill>
                  <a:schemeClr val="bg1"/>
                </a:solidFill>
              </a:rPr>
              <a:t>Joint Coordination Activity on Quantum Key Distribution Network, Geneva, 12 December 2025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200" b="1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558ED5"/>
          </a:solidFill>
          <a:latin typeface="Calibri" charset="0"/>
          <a:ea typeface="Calibri" charset="0"/>
          <a:cs typeface="Calibri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558ED5"/>
          </a:solidFill>
          <a:latin typeface="Calibri" charset="0"/>
          <a:ea typeface="Calibri" charset="0"/>
          <a:cs typeface="Calibri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558ED5"/>
          </a:solidFill>
          <a:latin typeface="Calibri" charset="0"/>
          <a:ea typeface="Calibri" charset="0"/>
          <a:cs typeface="Calibri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558ED5"/>
          </a:solidFill>
          <a:latin typeface="Calibri" charset="0"/>
          <a:ea typeface="Calibri" charset="0"/>
          <a:cs typeface="Calibri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558ED5"/>
          </a:solidFill>
          <a:latin typeface="Calibri" charset="0"/>
          <a:ea typeface="Calibri" charset="0"/>
          <a:cs typeface="Calibri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558ED5"/>
          </a:solidFill>
          <a:latin typeface="Calibri" charset="0"/>
          <a:ea typeface="Calibri" charset="0"/>
          <a:cs typeface="Calibri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558ED5"/>
          </a:solidFill>
          <a:latin typeface="Calibri" charset="0"/>
          <a:ea typeface="Calibri" charset="0"/>
          <a:cs typeface="Calibri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558ED5"/>
          </a:solidFill>
          <a:latin typeface="Calibri" charset="0"/>
          <a:ea typeface="Calibri" charset="0"/>
          <a:cs typeface="Calibri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 txBox="1">
            <a:spLocks/>
          </p:cNvSpPr>
          <p:nvPr/>
        </p:nvSpPr>
        <p:spPr bwMode="auto">
          <a:xfrm>
            <a:off x="1981200" y="2151641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/>
            <a:r>
              <a:rPr lang="en-US" altLang="x-none" sz="4000" b="1" dirty="0">
                <a:latin typeface="Arial" charset="0"/>
                <a:ea typeface="Arial" charset="0"/>
                <a:cs typeface="Arial" charset="0"/>
              </a:rPr>
              <a:t>Summary of QKDN work in </a:t>
            </a:r>
            <a:r>
              <a:rPr lang="en-US" altLang="x-none" sz="4000" b="1" i="1" dirty="0">
                <a:highlight>
                  <a:srgbClr val="FFFF00"/>
                </a:highlight>
                <a:latin typeface="Arial" charset="0"/>
                <a:ea typeface="Arial" charset="0"/>
                <a:cs typeface="Arial" charset="0"/>
              </a:rPr>
              <a:t>{name of organization}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981200" y="3563360"/>
            <a:ext cx="8229600" cy="74295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1" i="0" kern="1200">
                <a:solidFill>
                  <a:schemeClr val="bg1"/>
                </a:solidFill>
                <a:latin typeface="Calibri"/>
                <a:ea typeface="+mj-ea"/>
                <a:cs typeface="Calibri"/>
              </a:defRPr>
            </a:lvl1pPr>
          </a:lstStyle>
          <a:p>
            <a:pPr algn="ctr" eaLnBrk="1" hangingPunct="1"/>
            <a:r>
              <a:rPr lang="en-US" altLang="x-none" sz="2800" b="0" i="1" dirty="0">
                <a:solidFill>
                  <a:schemeClr val="bg1">
                    <a:lumMod val="65000"/>
                  </a:schemeClr>
                </a:solidFill>
                <a:highlight>
                  <a:srgbClr val="FFFF00"/>
                </a:highlight>
                <a:latin typeface="Arial" charset="0"/>
                <a:ea typeface="Arial" charset="0"/>
                <a:cs typeface="Arial" charset="0"/>
              </a:rPr>
              <a:t>Your name, your title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0C296-7562-453E-8D6B-B7DD05901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3C5D81-DA07-42D6-8A24-C34607D0B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ko-Kore-KR" sz="2800" i="1" dirty="0">
                <a:highlight>
                  <a:srgbClr val="FFFF00"/>
                </a:highlight>
              </a:rPr>
              <a:t>Please introduce your organization briefly</a:t>
            </a:r>
            <a:endParaRPr kumimoji="1" lang="ko-Kore-KR" altLang="en-US" sz="2800" i="1" dirty="0">
              <a:highlight>
                <a:srgbClr val="FFFF00"/>
              </a:highlight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A42C1B-66A3-40E2-8886-0FB80947EAE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499085-7433-724F-9E90-9943A23C5075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705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0C296-7562-453E-8D6B-B7DD05901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3C5D81-DA07-42D6-8A24-C34607D0B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GB" altLang="ko-Kore-KR" sz="2800" i="1" dirty="0">
                <a:highlight>
                  <a:srgbClr val="FFFF00"/>
                </a:highlight>
              </a:rPr>
              <a:t>Please provide a summary of the updates of your organization’s activities on QKDN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A42C1B-66A3-40E2-8886-0FB80947EAE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499085-7433-724F-9E90-9943A23C5075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552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0C296-7562-453E-8D6B-B7DD05901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Coordination with other SDOs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3C5D81-DA07-42D6-8A24-C34607D0B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GB" altLang="ko-Kore-KR" sz="2800" i="1" dirty="0">
                <a:highlight>
                  <a:srgbClr val="FFFF00"/>
                </a:highlight>
              </a:rPr>
              <a:t>Please list:</a:t>
            </a:r>
          </a:p>
          <a:p>
            <a:pPr lvl="1"/>
            <a:r>
              <a:rPr kumimoji="1" lang="en-GB" altLang="ko-Kore-KR" i="1" dirty="0">
                <a:highlight>
                  <a:srgbClr val="FFFF00"/>
                </a:highlight>
              </a:rPr>
              <a:t>any specific issues requiring coordination </a:t>
            </a:r>
          </a:p>
          <a:p>
            <a:pPr lvl="1"/>
            <a:r>
              <a:rPr kumimoji="1" lang="en-GB" altLang="ko-Kore-KR" i="1" dirty="0">
                <a:highlight>
                  <a:srgbClr val="FFFF00"/>
                </a:highlight>
              </a:rPr>
              <a:t>coordination suggestions, if any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A42C1B-66A3-40E2-8886-0FB80947EAE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499085-7433-724F-9E90-9943A23C5075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064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2E3B81-4ACF-4852-9934-FE95AAC348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4400" y="2965954"/>
            <a:ext cx="10363200" cy="926093"/>
          </a:xfrm>
        </p:spPr>
        <p:txBody>
          <a:bodyPr/>
          <a:lstStyle/>
          <a:p>
            <a:pPr algn="ctr"/>
            <a:r>
              <a:rPr lang="en-US" sz="5400" b="1" dirty="0"/>
              <a:t>Thank you!</a:t>
            </a:r>
            <a:endParaRPr lang="en-GB" sz="5400" b="1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28686D6-9C96-4209-9DDA-C43BD6B61E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03F318-E62F-E347-A0F3-D8159781F29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1159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4" id="{0FFDFE45-1FD2-0242-A769-F9E68B088529}" vid="{3DDE8F5E-8D15-2F4F-9CB3-160BE45CFF7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821AEAE32D784AB123C81AD95B5E49" ma:contentTypeVersion="1" ma:contentTypeDescription="Create a new document." ma:contentTypeScope="" ma:versionID="33acacc080b27692f07161700d1389e7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37a7266940aab2202ac67b957d0a61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36426B5B-972E-4B49-8756-B1220223E23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437CA56-0900-4CEA-9C81-5A68ABCEA3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CF3A8BE-5EA1-43C2-B479-BCE45D43F9F5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ITU new presentation 16x9 (2)</Template>
  <TotalTime>28</TotalTime>
  <Words>59</Words>
  <Application>Microsoft Office PowerPoint</Application>
  <PresentationFormat>Widescreen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Presentation</vt:lpstr>
      <vt:lpstr>Introduction</vt:lpstr>
      <vt:lpstr>Updates</vt:lpstr>
      <vt:lpstr>Coordination with other SDOs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Makamara, Gillian</dc:creator>
  <cp:lastModifiedBy>TSB (GM)</cp:lastModifiedBy>
  <cp:revision>8</cp:revision>
  <dcterms:created xsi:type="dcterms:W3CDTF">2022-04-08T12:55:43Z</dcterms:created>
  <dcterms:modified xsi:type="dcterms:W3CDTF">2025-09-30T08:49:38Z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0x0101005F821AEAE32D784AB123C81AD95B5E49</vt:lpwstr>
  </property>
</Properties>
</file>