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9"/>
  </p:notesMasterIdLst>
  <p:sldIdLst>
    <p:sldId id="256" r:id="rId2"/>
    <p:sldId id="263" r:id="rId3"/>
    <p:sldId id="364" r:id="rId4"/>
    <p:sldId id="373" r:id="rId5"/>
    <p:sldId id="371" r:id="rId6"/>
    <p:sldId id="372" r:id="rId7"/>
    <p:sldId id="286"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Rowley" initials="C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C"/>
    <a:srgbClr val="0FA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1"/>
    <p:restoredTop sz="94529"/>
  </p:normalViewPr>
  <p:slideViewPr>
    <p:cSldViewPr showGuides="1">
      <p:cViewPr>
        <p:scale>
          <a:sx n="95" d="100"/>
          <a:sy n="95" d="100"/>
        </p:scale>
        <p:origin x="368" y="3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viewProps" Target="viewProps.xml"/><Relationship Id="rId7" Type="http://schemas.openxmlformats.org/officeDocument/2006/relationships/slide" Target="slides/slide6.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1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8035E-27AB-4711-A8A8-6D8F15219A46}" type="datetimeFigureOut">
              <a:rPr lang="de-DE" smtClean="0"/>
              <a:t>13.09.16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9724F-5F2C-400F-8FFE-2A1C6A4CA353}" type="slidenum">
              <a:rPr lang="de-DE" smtClean="0"/>
              <a:t>‹#›</a:t>
            </a:fld>
            <a:endParaRPr lang="de-DE"/>
          </a:p>
        </p:txBody>
      </p:sp>
    </p:spTree>
    <p:extLst>
      <p:ext uri="{BB962C8B-B14F-4D97-AF65-F5344CB8AC3E}">
        <p14:creationId xmlns:p14="http://schemas.microsoft.com/office/powerpoint/2010/main" val="109839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39724F-5F2C-400F-8FFE-2A1C6A4CA353}" type="slidenum">
              <a:rPr lang="de-DE" smtClean="0"/>
              <a:t>1</a:t>
            </a:fld>
            <a:endParaRPr lang="de-DE"/>
          </a:p>
        </p:txBody>
      </p:sp>
    </p:spTree>
    <p:extLst>
      <p:ext uri="{BB962C8B-B14F-4D97-AF65-F5344CB8AC3E}">
        <p14:creationId xmlns:p14="http://schemas.microsoft.com/office/powerpoint/2010/main" val="353436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Untertitel 2"/>
          <p:cNvSpPr>
            <a:spLocks noGrp="1"/>
          </p:cNvSpPr>
          <p:nvPr>
            <p:ph type="subTitle" idx="1" hasCustomPrompt="1"/>
          </p:nvPr>
        </p:nvSpPr>
        <p:spPr>
          <a:xfrm>
            <a:off x="2867023" y="4279793"/>
            <a:ext cx="5475261" cy="1080000"/>
          </a:xfrm>
        </p:spPr>
        <p:txBody>
          <a:bodyPr anchor="t">
            <a:noAutofit/>
          </a:bodyPr>
          <a:lstStyle>
            <a:lvl1pPr marL="0" indent="0" algn="l">
              <a:lnSpc>
                <a:spcPts val="2700"/>
              </a:lnSpc>
              <a:spcBef>
                <a:spcPts val="0"/>
              </a:spcBef>
              <a:spcAft>
                <a:spcPts val="0"/>
              </a:spcAft>
              <a:buNone/>
              <a:defRPr sz="2400" b="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a:t>Subtitle</a:t>
            </a:r>
            <a:endParaRPr lang="de-DE" dirty="0"/>
          </a:p>
        </p:txBody>
      </p:sp>
      <p:sp>
        <p:nvSpPr>
          <p:cNvPr id="5" name="Titel 4"/>
          <p:cNvSpPr>
            <a:spLocks noGrp="1"/>
          </p:cNvSpPr>
          <p:nvPr>
            <p:ph type="title" hasCustomPrompt="1"/>
          </p:nvPr>
        </p:nvSpPr>
        <p:spPr>
          <a:xfrm>
            <a:off x="2867024" y="2789999"/>
            <a:ext cx="5475261" cy="1260000"/>
          </a:xfrm>
        </p:spPr>
        <p:txBody>
          <a:bodyPr/>
          <a:lstStyle>
            <a:lvl1pPr>
              <a:lnSpc>
                <a:spcPts val="3800"/>
              </a:lnSpc>
              <a:defRPr sz="3600" baseline="0">
                <a:solidFill>
                  <a:schemeClr val="tx2"/>
                </a:solidFill>
              </a:defRPr>
            </a:lvl1pPr>
          </a:lstStyle>
          <a:p>
            <a:r>
              <a:rPr lang="de-DE" dirty="0"/>
              <a:t>Title </a:t>
            </a:r>
            <a:r>
              <a:rPr lang="de-DE" dirty="0" err="1"/>
              <a:t>of</a:t>
            </a:r>
            <a:r>
              <a:rPr lang="de-DE" dirty="0"/>
              <a:t> </a:t>
            </a:r>
            <a:r>
              <a:rPr lang="de-DE" dirty="0" err="1"/>
              <a:t>Presentation</a:t>
            </a:r>
            <a:endParaRPr lang="de-DE" dirty="0"/>
          </a:p>
        </p:txBody>
      </p:sp>
      <p:sp>
        <p:nvSpPr>
          <p:cNvPr id="10" name="Rechteck 9"/>
          <p:cNvSpPr/>
          <p:nvPr userDrawn="1"/>
        </p:nvSpPr>
        <p:spPr>
          <a:xfrm>
            <a:off x="2867025" y="2336800"/>
            <a:ext cx="5480050" cy="3381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a:solidFill>
                <a:srgbClr val="50577F"/>
              </a:solidFill>
            </a:endParaRPr>
          </a:p>
        </p:txBody>
      </p:sp>
      <p:pic>
        <p:nvPicPr>
          <p:cNvPr id="11" name="Bild 13" descr="GLEIF FINAL LOGO_CS6.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1680" y="1076199"/>
            <a:ext cx="292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platzhalter 5"/>
          <p:cNvSpPr>
            <a:spLocks noGrp="1"/>
          </p:cNvSpPr>
          <p:nvPr>
            <p:ph type="body" sz="quarter" idx="10" hasCustomPrompt="1"/>
          </p:nvPr>
        </p:nvSpPr>
        <p:spPr>
          <a:xfrm>
            <a:off x="2867024" y="5589588"/>
            <a:ext cx="5475262" cy="719137"/>
          </a:xfrm>
        </p:spPr>
        <p:txBody>
          <a:bodyPr>
            <a:noAutofit/>
          </a:bodyPr>
          <a:lstStyle>
            <a:lvl1pPr marL="0" indent="0">
              <a:spcBef>
                <a:spcPts val="2400"/>
              </a:spcBef>
              <a:spcAft>
                <a:spcPts val="0"/>
              </a:spcAft>
              <a:buNone/>
              <a:defRPr sz="1400" b="1" baseline="0">
                <a:solidFill>
                  <a:schemeClr val="tx2"/>
                </a:solidFill>
              </a:defRPr>
            </a:lvl1pPr>
            <a:lvl2pPr marL="0" indent="0">
              <a:spcAft>
                <a:spcPts val="0"/>
              </a:spcAft>
              <a:buNone/>
              <a:defRPr sz="1400" b="1">
                <a:solidFill>
                  <a:schemeClr val="tx2"/>
                </a:solidFill>
              </a:defRPr>
            </a:lvl2pPr>
            <a:lvl3pPr marL="0" indent="0">
              <a:spcAft>
                <a:spcPts val="0"/>
              </a:spcAft>
              <a:buNone/>
              <a:defRPr sz="1400" b="1">
                <a:solidFill>
                  <a:schemeClr val="tx2"/>
                </a:solidFill>
              </a:defRPr>
            </a:lvl3pPr>
            <a:lvl4pPr marL="0" indent="0">
              <a:spcAft>
                <a:spcPts val="0"/>
              </a:spcAft>
              <a:buNone/>
              <a:defRPr sz="1400" b="1">
                <a:solidFill>
                  <a:schemeClr val="tx2"/>
                </a:solidFill>
              </a:defRPr>
            </a:lvl4pPr>
            <a:lvl5pPr marL="0" indent="0">
              <a:spcAft>
                <a:spcPts val="0"/>
              </a:spcAft>
              <a:buNone/>
              <a:defRPr sz="1400" b="1">
                <a:solidFill>
                  <a:schemeClr val="tx2"/>
                </a:solidFill>
              </a:defRPr>
            </a:lvl5pPr>
          </a:lstStyle>
          <a:p>
            <a:pPr lvl="0"/>
            <a:r>
              <a:rPr lang="de-DE" dirty="0" err="1"/>
              <a:t>Infotext</a:t>
            </a:r>
            <a:r>
              <a:rPr lang="de-DE" dirty="0"/>
              <a:t> (</a:t>
            </a:r>
            <a:r>
              <a:rPr lang="de-DE" dirty="0" err="1"/>
              <a:t>Author</a:t>
            </a:r>
            <a:r>
              <a:rPr lang="de-DE" dirty="0"/>
              <a:t>, Date,…)</a:t>
            </a:r>
          </a:p>
        </p:txBody>
      </p:sp>
      <p:sp>
        <p:nvSpPr>
          <p:cNvPr id="8" name="Rectangle 7"/>
          <p:cNvSpPr/>
          <p:nvPr userDrawn="1"/>
        </p:nvSpPr>
        <p:spPr>
          <a:xfrm>
            <a:off x="787400" y="3356992"/>
            <a:ext cx="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21889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CONTE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Click to edit Master title style</a:t>
            </a:r>
            <a:endParaRPr lang="de-DE" dirty="0"/>
          </a:p>
        </p:txBody>
      </p:sp>
      <p:sp>
        <p:nvSpPr>
          <p:cNvPr id="3" name="Inhaltsplatzhalter 2"/>
          <p:cNvSpPr>
            <a:spLocks noGrp="1"/>
          </p:cNvSpPr>
          <p:nvPr>
            <p:ph sz="half" idx="1"/>
          </p:nvPr>
        </p:nvSpPr>
        <p:spPr>
          <a:xfrm>
            <a:off x="792000" y="1628800"/>
            <a:ext cx="3672000" cy="4680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Inhaltsplatzhalter 3"/>
          <p:cNvSpPr>
            <a:spLocks noGrp="1"/>
          </p:cNvSpPr>
          <p:nvPr>
            <p:ph sz="half" idx="2"/>
          </p:nvPr>
        </p:nvSpPr>
        <p:spPr>
          <a:xfrm>
            <a:off x="4657725" y="1628800"/>
            <a:ext cx="3690491" cy="4680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Foliennummernplatzhalter 8"/>
          <p:cNvSpPr>
            <a:spLocks noGrp="1"/>
          </p:cNvSpPr>
          <p:nvPr>
            <p:ph type="sldNum" sz="quarter" idx="12"/>
          </p:nvPr>
        </p:nvSpPr>
        <p:spPr/>
        <p:txBody>
          <a:bodyPr/>
          <a:lstStyle/>
          <a:p>
            <a:fld id="{0BF8D598-D06F-4B82-A2F4-BA023CC75191}" type="slidenum">
              <a:rPr lang="de-DE" smtClean="0"/>
              <a:pPr/>
              <a:t>‹#›</a:t>
            </a:fld>
            <a:endParaRPr lang="de-DE"/>
          </a:p>
        </p:txBody>
      </p:sp>
      <p:sp>
        <p:nvSpPr>
          <p:cNvPr id="10" name="Fußzeilenplatzhalter 11"/>
          <p:cNvSpPr>
            <a:spLocks noGrp="1"/>
          </p:cNvSpPr>
          <p:nvPr>
            <p:ph type="ftr" sz="quarter" idx="3"/>
          </p:nvPr>
        </p:nvSpPr>
        <p:spPr>
          <a:xfrm>
            <a:off x="787075" y="6597368"/>
            <a:ext cx="5040000" cy="144000"/>
          </a:xfrm>
          <a:prstGeom prst="rect">
            <a:avLst/>
          </a:prstGeom>
          <a:ln>
            <a:noFill/>
          </a:ln>
        </p:spPr>
        <p:txBody>
          <a:bodyPr vert="horz" lIns="0" tIns="0" rIns="36000" bIns="0" rtlCol="0" anchor="ctr"/>
          <a:lstStyle>
            <a:lvl1pPr algn="l">
              <a:defRPr sz="800">
                <a:solidFill>
                  <a:schemeClr val="bg2"/>
                </a:solidFill>
              </a:defRPr>
            </a:lvl1pPr>
          </a:lstStyle>
          <a:p>
            <a:r>
              <a:rPr lang="en-US"/>
              <a:t>© 2016 GLEIF and/or its affiliates. All rights reserved.     |Arab Committee on Credit Information September 2016 </a:t>
            </a:r>
            <a:endParaRPr lang="de-DE"/>
          </a:p>
        </p:txBody>
      </p:sp>
    </p:spTree>
    <p:extLst>
      <p:ext uri="{BB962C8B-B14F-4D97-AF65-F5344CB8AC3E}">
        <p14:creationId xmlns:p14="http://schemas.microsoft.com/office/powerpoint/2010/main" val="3270894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S + TITLE">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87400" y="1628775"/>
            <a:ext cx="3673476" cy="540000"/>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Inhaltsplatzhalter 3"/>
          <p:cNvSpPr>
            <a:spLocks noGrp="1"/>
          </p:cNvSpPr>
          <p:nvPr>
            <p:ph sz="half" idx="2"/>
          </p:nvPr>
        </p:nvSpPr>
        <p:spPr>
          <a:xfrm>
            <a:off x="787075" y="2168725"/>
            <a:ext cx="3673801" cy="4140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Textplatzhalter 4"/>
          <p:cNvSpPr>
            <a:spLocks noGrp="1"/>
          </p:cNvSpPr>
          <p:nvPr>
            <p:ph type="body" sz="quarter" idx="3"/>
          </p:nvPr>
        </p:nvSpPr>
        <p:spPr>
          <a:xfrm>
            <a:off x="4657726" y="1628775"/>
            <a:ext cx="3689349" cy="540000"/>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Inhaltsplatzhalter 5"/>
          <p:cNvSpPr>
            <a:spLocks noGrp="1"/>
          </p:cNvSpPr>
          <p:nvPr>
            <p:ph sz="quarter" idx="4"/>
          </p:nvPr>
        </p:nvSpPr>
        <p:spPr>
          <a:xfrm>
            <a:off x="4657726" y="2169850"/>
            <a:ext cx="3689350" cy="4140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Foliennummernplatzhalter 8"/>
          <p:cNvSpPr>
            <a:spLocks noGrp="1"/>
          </p:cNvSpPr>
          <p:nvPr>
            <p:ph type="sldNum" sz="quarter" idx="12"/>
          </p:nvPr>
        </p:nvSpPr>
        <p:spPr/>
        <p:txBody>
          <a:bodyPr/>
          <a:lstStyle/>
          <a:p>
            <a:fld id="{0BF8D598-D06F-4B82-A2F4-BA023CC75191}" type="slidenum">
              <a:rPr lang="de-DE" smtClean="0"/>
              <a:pPr/>
              <a:t>‹#›</a:t>
            </a:fld>
            <a:endParaRPr lang="de-DE"/>
          </a:p>
        </p:txBody>
      </p:sp>
      <p:sp>
        <p:nvSpPr>
          <p:cNvPr id="10" name="Titel 9"/>
          <p:cNvSpPr>
            <a:spLocks noGrp="1"/>
          </p:cNvSpPr>
          <p:nvPr>
            <p:ph type="title"/>
          </p:nvPr>
        </p:nvSpPr>
        <p:spPr/>
        <p:txBody>
          <a:bodyPr/>
          <a:lstStyle/>
          <a:p>
            <a:r>
              <a:rPr lang="en-US" dirty="0"/>
              <a:t>Click to edit Master title style</a:t>
            </a:r>
            <a:endParaRPr lang="de-DE" dirty="0"/>
          </a:p>
        </p:txBody>
      </p:sp>
      <p:sp>
        <p:nvSpPr>
          <p:cNvPr id="11" name="Fußzeilenplatzhalter 11"/>
          <p:cNvSpPr>
            <a:spLocks noGrp="1"/>
          </p:cNvSpPr>
          <p:nvPr>
            <p:ph type="ftr" sz="quarter" idx="13"/>
          </p:nvPr>
        </p:nvSpPr>
        <p:spPr>
          <a:xfrm>
            <a:off x="787075" y="6597368"/>
            <a:ext cx="5040000" cy="144000"/>
          </a:xfrm>
          <a:prstGeom prst="rect">
            <a:avLst/>
          </a:prstGeom>
          <a:ln>
            <a:noFill/>
          </a:ln>
        </p:spPr>
        <p:txBody>
          <a:bodyPr vert="horz" lIns="0" tIns="0" rIns="36000" bIns="0" rtlCol="0" anchor="ctr"/>
          <a:lstStyle>
            <a:lvl1pPr algn="l">
              <a:defRPr sz="800">
                <a:solidFill>
                  <a:schemeClr val="bg2"/>
                </a:solidFill>
              </a:defRPr>
            </a:lvl1pPr>
          </a:lstStyle>
          <a:p>
            <a:r>
              <a:rPr lang="en-US"/>
              <a:t>© 2016 GLEIF and/or its affiliates. All rights reserved.     |Arab Committee on Credit Information September 2016 </a:t>
            </a:r>
            <a:endParaRPr lang="de-DE"/>
          </a:p>
        </p:txBody>
      </p:sp>
    </p:spTree>
    <p:extLst>
      <p:ext uri="{BB962C8B-B14F-4D97-AF65-F5344CB8AC3E}">
        <p14:creationId xmlns:p14="http://schemas.microsoft.com/office/powerpoint/2010/main" val="2424526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2 CONTENTS + TITLE GRE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788875" y="1628775"/>
            <a:ext cx="3672000" cy="540000"/>
          </a:xfrm>
          <a:solidFill>
            <a:schemeClr val="accent2"/>
          </a:solidFill>
        </p:spPr>
        <p:txBody>
          <a:bodyPr lIns="180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788875" y="2168725"/>
            <a:ext cx="3672000" cy="4140000"/>
          </a:xfrm>
          <a:solidFill>
            <a:schemeClr val="accent4"/>
          </a:solidFill>
        </p:spPr>
        <p:txBody>
          <a:bodyPr lIns="180000" tIns="72000" rIns="180000">
            <a:normAutofit/>
          </a:bodyPr>
          <a:lstStyle>
            <a:lvl1pPr>
              <a:spcAft>
                <a:spcPts val="0"/>
              </a:spcAft>
              <a:buClr>
                <a:schemeClr val="bg1"/>
              </a:buClr>
              <a:defRPr sz="1600"/>
            </a:lvl1pPr>
            <a:lvl2pPr>
              <a:spcAft>
                <a:spcPts val="0"/>
              </a:spcAft>
              <a:buClr>
                <a:schemeClr val="bg1"/>
              </a:buClr>
              <a:defRPr sz="1600"/>
            </a:lvl2pPr>
            <a:lvl3pPr>
              <a:spcAft>
                <a:spcPts val="0"/>
              </a:spcAft>
              <a:buClr>
                <a:schemeClr val="bg1"/>
              </a:buClr>
              <a:defRPr sz="1600"/>
            </a:lvl3pPr>
            <a:lvl4pPr>
              <a:spcAft>
                <a:spcPts val="0"/>
              </a:spcAft>
              <a:buClr>
                <a:schemeClr val="bg1"/>
              </a:buClr>
              <a:defRPr sz="1600"/>
            </a:lvl4pPr>
            <a:lvl5pPr>
              <a:spcAft>
                <a:spcPts val="0"/>
              </a:spcAft>
              <a:buClr>
                <a:schemeClr val="bg1"/>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Textplatzhalter 4"/>
          <p:cNvSpPr>
            <a:spLocks noGrp="1"/>
          </p:cNvSpPr>
          <p:nvPr>
            <p:ph type="body" sz="quarter" idx="3"/>
          </p:nvPr>
        </p:nvSpPr>
        <p:spPr>
          <a:xfrm>
            <a:off x="4657725" y="1628775"/>
            <a:ext cx="3672000" cy="540000"/>
          </a:xfrm>
          <a:solidFill>
            <a:schemeClr val="accent2"/>
          </a:solidFill>
        </p:spPr>
        <p:txBody>
          <a:bodyPr lIns="180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4657725" y="2168775"/>
            <a:ext cx="3672000" cy="4140000"/>
          </a:xfrm>
          <a:solidFill>
            <a:schemeClr val="accent4"/>
          </a:solidFill>
        </p:spPr>
        <p:txBody>
          <a:bodyPr lIns="180000" tIns="72000" rIns="180000">
            <a:normAutofit/>
          </a:bodyPr>
          <a:lstStyle>
            <a:lvl1pPr>
              <a:spcAft>
                <a:spcPts val="0"/>
              </a:spcAft>
              <a:buClr>
                <a:schemeClr val="bg1"/>
              </a:buClr>
              <a:defRPr sz="1600"/>
            </a:lvl1pPr>
            <a:lvl2pPr>
              <a:spcAft>
                <a:spcPts val="0"/>
              </a:spcAft>
              <a:buClr>
                <a:schemeClr val="bg1"/>
              </a:buClr>
              <a:defRPr sz="1600"/>
            </a:lvl2pPr>
            <a:lvl3pPr>
              <a:spcAft>
                <a:spcPts val="0"/>
              </a:spcAft>
              <a:buClr>
                <a:schemeClr val="bg1"/>
              </a:buClr>
              <a:defRPr sz="1600"/>
            </a:lvl3pPr>
            <a:lvl4pPr>
              <a:spcAft>
                <a:spcPts val="0"/>
              </a:spcAft>
              <a:buClr>
                <a:schemeClr val="bg1"/>
              </a:buClr>
              <a:defRPr sz="1600"/>
            </a:lvl4pPr>
            <a:lvl5pPr>
              <a:spcAft>
                <a:spcPts val="0"/>
              </a:spcAft>
              <a:buClr>
                <a:schemeClr val="bg1"/>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Foliennummernplatzhalter 8"/>
          <p:cNvSpPr>
            <a:spLocks noGrp="1"/>
          </p:cNvSpPr>
          <p:nvPr>
            <p:ph type="sldNum" sz="quarter" idx="12"/>
          </p:nvPr>
        </p:nvSpPr>
        <p:spPr/>
        <p:txBody>
          <a:bodyPr/>
          <a:lstStyle/>
          <a:p>
            <a:fld id="{0BF8D598-D06F-4B82-A2F4-BA023CC75191}" type="slidenum">
              <a:rPr lang="de-DE" smtClean="0"/>
              <a:pPr/>
              <a:t>‹#›</a:t>
            </a:fld>
            <a:endParaRPr lang="de-DE"/>
          </a:p>
        </p:txBody>
      </p:sp>
      <p:sp>
        <p:nvSpPr>
          <p:cNvPr id="10" name="Fußzeilenplatzhalter 11"/>
          <p:cNvSpPr>
            <a:spLocks noGrp="1"/>
          </p:cNvSpPr>
          <p:nvPr>
            <p:ph type="ftr" sz="quarter" idx="13"/>
          </p:nvPr>
        </p:nvSpPr>
        <p:spPr>
          <a:xfrm>
            <a:off x="787075" y="6597368"/>
            <a:ext cx="5040000" cy="144000"/>
          </a:xfrm>
          <a:prstGeom prst="rect">
            <a:avLst/>
          </a:prstGeom>
          <a:ln>
            <a:noFill/>
          </a:ln>
        </p:spPr>
        <p:txBody>
          <a:bodyPr vert="horz" lIns="0" tIns="0" rIns="36000" bIns="0" rtlCol="0" anchor="ctr"/>
          <a:lstStyle>
            <a:lvl1pPr algn="l">
              <a:defRPr sz="800">
                <a:solidFill>
                  <a:schemeClr val="bg2"/>
                </a:solidFill>
              </a:defRPr>
            </a:lvl1pPr>
          </a:lstStyle>
          <a:p>
            <a:r>
              <a:rPr lang="en-US" dirty="0"/>
              <a:t>© 2016 GLEIF and/or its affiliates. All rights reserved.     </a:t>
            </a:r>
            <a:r>
              <a:rPr lang="en-US" dirty="0" smtClean="0"/>
              <a:t>| ITU-T JCA-</a:t>
            </a:r>
            <a:r>
              <a:rPr lang="en-US" dirty="0" err="1" smtClean="0"/>
              <a:t>IdM</a:t>
            </a:r>
            <a:r>
              <a:rPr lang="en-US" dirty="0" smtClean="0"/>
              <a:t> 2016 </a:t>
            </a:r>
            <a:endParaRPr lang="de-DE" dirty="0"/>
          </a:p>
        </p:txBody>
      </p:sp>
    </p:spTree>
    <p:extLst>
      <p:ext uri="{BB962C8B-B14F-4D97-AF65-F5344CB8AC3E}">
        <p14:creationId xmlns:p14="http://schemas.microsoft.com/office/powerpoint/2010/main" val="31431769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NTAINERS VERTICA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786309" y="1628775"/>
            <a:ext cx="2376000" cy="540000"/>
          </a:xfrm>
          <a:solidFill>
            <a:schemeClr val="accent2"/>
          </a:solidFill>
        </p:spPr>
        <p:txBody>
          <a:bodyPr lIns="180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platzhalter 4"/>
          <p:cNvSpPr>
            <a:spLocks noGrp="1"/>
          </p:cNvSpPr>
          <p:nvPr>
            <p:ph type="body" sz="quarter" idx="3"/>
          </p:nvPr>
        </p:nvSpPr>
        <p:spPr>
          <a:xfrm>
            <a:off x="3378597" y="1628775"/>
            <a:ext cx="2376000" cy="540000"/>
          </a:xfrm>
          <a:solidFill>
            <a:schemeClr val="accent2"/>
          </a:solidFill>
        </p:spPr>
        <p:txBody>
          <a:bodyPr lIns="180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platzhalter 4"/>
          <p:cNvSpPr>
            <a:spLocks noGrp="1"/>
          </p:cNvSpPr>
          <p:nvPr>
            <p:ph type="body" sz="quarter" idx="13"/>
          </p:nvPr>
        </p:nvSpPr>
        <p:spPr>
          <a:xfrm>
            <a:off x="5970885" y="1628775"/>
            <a:ext cx="2376000" cy="540000"/>
          </a:xfrm>
          <a:solidFill>
            <a:schemeClr val="accent2"/>
          </a:solidFill>
        </p:spPr>
        <p:txBody>
          <a:bodyPr lIns="180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platzhalter 12"/>
          <p:cNvSpPr>
            <a:spLocks noGrp="1"/>
          </p:cNvSpPr>
          <p:nvPr>
            <p:ph type="body" sz="quarter" idx="14"/>
          </p:nvPr>
        </p:nvSpPr>
        <p:spPr>
          <a:xfrm>
            <a:off x="786309" y="2157224"/>
            <a:ext cx="2376000" cy="4140000"/>
          </a:xfrm>
          <a:solidFill>
            <a:schemeClr val="accent4"/>
          </a:solidFill>
        </p:spPr>
        <p:txBody>
          <a:bodyPr lIns="180000" tIns="72000">
            <a:normAutofit/>
          </a:bodyPr>
          <a:lstStyle>
            <a:lvl1pPr>
              <a:spcAft>
                <a:spcPts val="0"/>
              </a:spcAft>
              <a:buClr>
                <a:schemeClr val="bg1"/>
              </a:buClr>
              <a:defRPr sz="1600"/>
            </a:lvl1pPr>
            <a:lvl2pPr>
              <a:spcAft>
                <a:spcPts val="0"/>
              </a:spcAft>
              <a:buClr>
                <a:schemeClr val="bg1"/>
              </a:buClr>
              <a:defRPr sz="1600"/>
            </a:lvl2pPr>
            <a:lvl3pPr>
              <a:spcAft>
                <a:spcPts val="0"/>
              </a:spcAft>
              <a:buClr>
                <a:schemeClr val="bg1"/>
              </a:buClr>
              <a:defRPr sz="1600"/>
            </a:lvl3pPr>
            <a:lvl4pPr>
              <a:spcAft>
                <a:spcPts val="0"/>
              </a:spcAft>
              <a:buClr>
                <a:schemeClr val="bg1"/>
              </a:buClr>
              <a:defRPr sz="1600"/>
            </a:lvl4pPr>
            <a:lvl5pPr>
              <a:spcAft>
                <a:spcPts val="0"/>
              </a:spcAft>
              <a:buClr>
                <a:schemeClr val="bg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4" name="Textplatzhalter 12"/>
          <p:cNvSpPr>
            <a:spLocks noGrp="1"/>
          </p:cNvSpPr>
          <p:nvPr>
            <p:ph type="body" sz="quarter" idx="15"/>
          </p:nvPr>
        </p:nvSpPr>
        <p:spPr>
          <a:xfrm>
            <a:off x="3378692" y="2157224"/>
            <a:ext cx="2376000" cy="4140000"/>
          </a:xfrm>
          <a:solidFill>
            <a:schemeClr val="accent4"/>
          </a:solidFill>
        </p:spPr>
        <p:txBody>
          <a:bodyPr lIns="180000" tIns="72000">
            <a:normAutofit/>
          </a:bodyPr>
          <a:lstStyle>
            <a:lvl1pPr>
              <a:spcAft>
                <a:spcPts val="0"/>
              </a:spcAft>
              <a:buClr>
                <a:schemeClr val="bg1"/>
              </a:buClr>
              <a:defRPr sz="1600"/>
            </a:lvl1pPr>
            <a:lvl2pPr>
              <a:spcAft>
                <a:spcPts val="0"/>
              </a:spcAft>
              <a:buClr>
                <a:schemeClr val="bg1"/>
              </a:buClr>
              <a:defRPr sz="1600"/>
            </a:lvl2pPr>
            <a:lvl3pPr>
              <a:spcAft>
                <a:spcPts val="0"/>
              </a:spcAft>
              <a:buClr>
                <a:schemeClr val="bg1"/>
              </a:buClr>
              <a:defRPr sz="1600"/>
            </a:lvl3pPr>
            <a:lvl4pPr>
              <a:spcAft>
                <a:spcPts val="0"/>
              </a:spcAft>
              <a:buClr>
                <a:schemeClr val="bg1"/>
              </a:buClr>
              <a:defRPr sz="1600"/>
            </a:lvl4pPr>
            <a:lvl5pPr>
              <a:spcAft>
                <a:spcPts val="0"/>
              </a:spcAft>
              <a:buClr>
                <a:schemeClr val="bg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platzhalter 12"/>
          <p:cNvSpPr>
            <a:spLocks noGrp="1"/>
          </p:cNvSpPr>
          <p:nvPr>
            <p:ph type="body" sz="quarter" idx="16"/>
          </p:nvPr>
        </p:nvSpPr>
        <p:spPr>
          <a:xfrm>
            <a:off x="5971075" y="2157224"/>
            <a:ext cx="2376000" cy="4140000"/>
          </a:xfrm>
          <a:solidFill>
            <a:schemeClr val="accent4"/>
          </a:solidFill>
        </p:spPr>
        <p:txBody>
          <a:bodyPr lIns="180000" tIns="72000">
            <a:normAutofit/>
          </a:bodyPr>
          <a:lstStyle>
            <a:lvl1pPr>
              <a:spcAft>
                <a:spcPts val="0"/>
              </a:spcAft>
              <a:buClr>
                <a:schemeClr val="bg1"/>
              </a:buClr>
              <a:defRPr sz="1600"/>
            </a:lvl1pPr>
            <a:lvl2pPr>
              <a:spcAft>
                <a:spcPts val="0"/>
              </a:spcAft>
              <a:buClr>
                <a:schemeClr val="bg1"/>
              </a:buClr>
              <a:defRPr sz="1600"/>
            </a:lvl2pPr>
            <a:lvl3pPr>
              <a:spcAft>
                <a:spcPts val="0"/>
              </a:spcAft>
              <a:buClr>
                <a:schemeClr val="bg1"/>
              </a:buClr>
              <a:defRPr sz="1600"/>
            </a:lvl3pPr>
            <a:lvl4pPr>
              <a:spcAft>
                <a:spcPts val="0"/>
              </a:spcAft>
              <a:buClr>
                <a:schemeClr val="bg1"/>
              </a:buClr>
              <a:defRPr sz="1600"/>
            </a:lvl4pPr>
            <a:lvl5pPr>
              <a:spcAft>
                <a:spcPts val="0"/>
              </a:spcAft>
              <a:buClr>
                <a:schemeClr val="bg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Foliennummernplatzhalter 6"/>
          <p:cNvSpPr>
            <a:spLocks noGrp="1"/>
          </p:cNvSpPr>
          <p:nvPr>
            <p:ph type="sldNum" sz="quarter" idx="19"/>
          </p:nvPr>
        </p:nvSpPr>
        <p:spPr/>
        <p:txBody>
          <a:bodyPr/>
          <a:lstStyle/>
          <a:p>
            <a:fld id="{0BF8D598-D06F-4B82-A2F4-BA023CC75191}" type="slidenum">
              <a:rPr lang="de-DE" smtClean="0"/>
              <a:pPr/>
              <a:t>‹#›</a:t>
            </a:fld>
            <a:endParaRPr lang="de-DE"/>
          </a:p>
        </p:txBody>
      </p:sp>
      <p:sp>
        <p:nvSpPr>
          <p:cNvPr id="12" name="Fußzeilenplatzhalter 11"/>
          <p:cNvSpPr>
            <a:spLocks noGrp="1"/>
          </p:cNvSpPr>
          <p:nvPr>
            <p:ph type="ftr" sz="quarter" idx="20"/>
          </p:nvPr>
        </p:nvSpPr>
        <p:spPr>
          <a:xfrm>
            <a:off x="787075" y="6597368"/>
            <a:ext cx="5040000" cy="144000"/>
          </a:xfrm>
          <a:prstGeom prst="rect">
            <a:avLst/>
          </a:prstGeom>
          <a:ln>
            <a:noFill/>
          </a:ln>
        </p:spPr>
        <p:txBody>
          <a:bodyPr vert="horz" lIns="0" tIns="0" rIns="36000" bIns="0" rtlCol="0" anchor="ctr"/>
          <a:lstStyle>
            <a:lvl1pPr algn="l">
              <a:defRPr sz="800">
                <a:solidFill>
                  <a:schemeClr val="bg2"/>
                </a:solidFill>
              </a:defRPr>
            </a:lvl1pPr>
          </a:lstStyle>
          <a:p>
            <a:r>
              <a:rPr lang="en-US" dirty="0"/>
              <a:t>© 2016 GLEIF and/or its affiliates. All rights reserved.     </a:t>
            </a:r>
            <a:r>
              <a:rPr lang="en-US" dirty="0" smtClean="0"/>
              <a:t>| ITU-T JCA-</a:t>
            </a:r>
            <a:r>
              <a:rPr lang="en-US" dirty="0" err="1" smtClean="0"/>
              <a:t>IdM</a:t>
            </a:r>
            <a:r>
              <a:rPr lang="en-US" dirty="0" smtClean="0"/>
              <a:t> September </a:t>
            </a:r>
            <a:r>
              <a:rPr lang="en-US" dirty="0"/>
              <a:t>2016 </a:t>
            </a:r>
            <a:endParaRPr lang="de-DE" dirty="0"/>
          </a:p>
        </p:txBody>
      </p:sp>
    </p:spTree>
    <p:extLst>
      <p:ext uri="{BB962C8B-B14F-4D97-AF65-F5344CB8AC3E}">
        <p14:creationId xmlns:p14="http://schemas.microsoft.com/office/powerpoint/2010/main" val="40250279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AINERS HORIZONTAL">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86309" y="1628775"/>
            <a:ext cx="2340000" cy="1368000"/>
          </a:xfrm>
          <a:solidFill>
            <a:schemeClr val="accent2"/>
          </a:solidFill>
        </p:spPr>
        <p:txBody>
          <a:bodyPr lIns="180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platzhalter 4"/>
          <p:cNvSpPr>
            <a:spLocks noGrp="1"/>
          </p:cNvSpPr>
          <p:nvPr>
            <p:ph type="body" sz="quarter" idx="3"/>
          </p:nvPr>
        </p:nvSpPr>
        <p:spPr>
          <a:xfrm>
            <a:off x="786309" y="4941176"/>
            <a:ext cx="2340000" cy="1368000"/>
          </a:xfrm>
          <a:solidFill>
            <a:schemeClr val="accent2"/>
          </a:solidFill>
        </p:spPr>
        <p:txBody>
          <a:bodyPr lIns="180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platzhalter 12"/>
          <p:cNvSpPr>
            <a:spLocks noGrp="1"/>
          </p:cNvSpPr>
          <p:nvPr>
            <p:ph type="body" sz="quarter" idx="13"/>
          </p:nvPr>
        </p:nvSpPr>
        <p:spPr>
          <a:xfrm>
            <a:off x="3127075" y="1628775"/>
            <a:ext cx="5220000" cy="1368000"/>
          </a:xfrm>
          <a:solidFill>
            <a:schemeClr val="accent4"/>
          </a:solidFill>
        </p:spPr>
        <p:txBody>
          <a:bodyPr lIns="180000" anchor="t">
            <a:noAutofit/>
          </a:bodyPr>
          <a:lstStyle>
            <a:lvl1pPr>
              <a:spcAft>
                <a:spcPts val="0"/>
              </a:spcAft>
              <a:buClr>
                <a:schemeClr val="bg1"/>
              </a:buClr>
              <a:defRPr sz="1600"/>
            </a:lvl1pPr>
            <a:lvl2pPr>
              <a:spcAft>
                <a:spcPts val="0"/>
              </a:spcAft>
              <a:buClr>
                <a:schemeClr val="bg1"/>
              </a:buClr>
              <a:defRPr sz="1600"/>
            </a:lvl2pPr>
            <a:lvl3pPr>
              <a:spcAft>
                <a:spcPts val="0"/>
              </a:spcAft>
              <a:buClr>
                <a:schemeClr val="bg1"/>
              </a:buClr>
              <a:defRPr sz="1600"/>
            </a:lvl3pPr>
            <a:lvl4pPr>
              <a:spcAft>
                <a:spcPts val="0"/>
              </a:spcAft>
              <a:buClr>
                <a:schemeClr val="bg1"/>
              </a:buClr>
              <a:defRPr sz="1600"/>
            </a:lvl4pPr>
            <a:lvl5pPr>
              <a:spcAft>
                <a:spcPts val="0"/>
              </a:spcAft>
              <a:buClr>
                <a:schemeClr val="bg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4" name="Textplatzhalter 12"/>
          <p:cNvSpPr>
            <a:spLocks noGrp="1"/>
          </p:cNvSpPr>
          <p:nvPr>
            <p:ph type="body" sz="quarter" idx="14"/>
          </p:nvPr>
        </p:nvSpPr>
        <p:spPr>
          <a:xfrm>
            <a:off x="3127075" y="4940725"/>
            <a:ext cx="5220000" cy="1368000"/>
          </a:xfrm>
          <a:solidFill>
            <a:schemeClr val="accent4"/>
          </a:solidFill>
        </p:spPr>
        <p:txBody>
          <a:bodyPr lIns="180000" anchor="t">
            <a:noAutofit/>
          </a:bodyPr>
          <a:lstStyle>
            <a:lvl1pPr>
              <a:spcAft>
                <a:spcPts val="0"/>
              </a:spcAft>
              <a:buClr>
                <a:schemeClr val="bg1"/>
              </a:buClr>
              <a:defRPr sz="1600"/>
            </a:lvl1pPr>
            <a:lvl2pPr>
              <a:spcAft>
                <a:spcPts val="0"/>
              </a:spcAft>
              <a:buClr>
                <a:schemeClr val="bg1"/>
              </a:buClr>
              <a:defRPr sz="1600"/>
            </a:lvl2pPr>
            <a:lvl3pPr>
              <a:spcAft>
                <a:spcPts val="0"/>
              </a:spcAft>
              <a:buClr>
                <a:schemeClr val="bg1"/>
              </a:buClr>
              <a:defRPr sz="1600"/>
            </a:lvl3pPr>
            <a:lvl4pPr>
              <a:spcAft>
                <a:spcPts val="0"/>
              </a:spcAft>
              <a:buClr>
                <a:schemeClr val="bg1"/>
              </a:buClr>
              <a:defRPr sz="1600"/>
            </a:lvl4pPr>
            <a:lvl5pPr>
              <a:spcAft>
                <a:spcPts val="0"/>
              </a:spcAft>
              <a:buClr>
                <a:schemeClr val="bg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platzhalter 4"/>
          <p:cNvSpPr>
            <a:spLocks noGrp="1"/>
          </p:cNvSpPr>
          <p:nvPr>
            <p:ph type="body" sz="quarter" idx="15"/>
          </p:nvPr>
        </p:nvSpPr>
        <p:spPr>
          <a:xfrm>
            <a:off x="786309" y="3284082"/>
            <a:ext cx="2340000" cy="1368000"/>
          </a:xfrm>
          <a:solidFill>
            <a:schemeClr val="accent2"/>
          </a:solidFill>
        </p:spPr>
        <p:txBody>
          <a:bodyPr lIns="180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platzhalter 12"/>
          <p:cNvSpPr>
            <a:spLocks noGrp="1"/>
          </p:cNvSpPr>
          <p:nvPr>
            <p:ph type="body" sz="quarter" idx="16"/>
          </p:nvPr>
        </p:nvSpPr>
        <p:spPr>
          <a:xfrm>
            <a:off x="3126725" y="3284750"/>
            <a:ext cx="5220000" cy="1368000"/>
          </a:xfrm>
          <a:solidFill>
            <a:schemeClr val="accent4"/>
          </a:solidFill>
        </p:spPr>
        <p:txBody>
          <a:bodyPr lIns="180000" anchor="t">
            <a:noAutofit/>
          </a:bodyPr>
          <a:lstStyle>
            <a:lvl1pPr>
              <a:spcAft>
                <a:spcPts val="0"/>
              </a:spcAft>
              <a:buClr>
                <a:schemeClr val="bg1"/>
              </a:buClr>
              <a:defRPr sz="1600"/>
            </a:lvl1pPr>
            <a:lvl2pPr>
              <a:spcAft>
                <a:spcPts val="0"/>
              </a:spcAft>
              <a:buClr>
                <a:schemeClr val="bg1"/>
              </a:buClr>
              <a:defRPr sz="1600"/>
            </a:lvl2pPr>
            <a:lvl3pPr>
              <a:spcAft>
                <a:spcPts val="0"/>
              </a:spcAft>
              <a:buClr>
                <a:schemeClr val="bg1"/>
              </a:buClr>
              <a:defRPr sz="1600"/>
            </a:lvl3pPr>
            <a:lvl4pPr>
              <a:spcAft>
                <a:spcPts val="0"/>
              </a:spcAft>
              <a:buClr>
                <a:schemeClr val="bg1"/>
              </a:buClr>
              <a:defRPr sz="1600"/>
            </a:lvl4pPr>
            <a:lvl5pPr>
              <a:spcAft>
                <a:spcPts val="0"/>
              </a:spcAft>
              <a:buClr>
                <a:schemeClr val="bg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Titel 3"/>
          <p:cNvSpPr>
            <a:spLocks noGrp="1"/>
          </p:cNvSpPr>
          <p:nvPr>
            <p:ph type="title"/>
          </p:nvPr>
        </p:nvSpPr>
        <p:spPr/>
        <p:txBody>
          <a:bodyPr/>
          <a:lstStyle/>
          <a:p>
            <a:r>
              <a:rPr lang="en-US"/>
              <a:t>Click to edit Master title style</a:t>
            </a:r>
            <a:endParaRPr lang="de-DE"/>
          </a:p>
        </p:txBody>
      </p:sp>
      <p:sp>
        <p:nvSpPr>
          <p:cNvPr id="8" name="Foliennummernplatzhalter 7"/>
          <p:cNvSpPr>
            <a:spLocks noGrp="1"/>
          </p:cNvSpPr>
          <p:nvPr>
            <p:ph type="sldNum" sz="quarter" idx="19"/>
          </p:nvPr>
        </p:nvSpPr>
        <p:spPr/>
        <p:txBody>
          <a:bodyPr/>
          <a:lstStyle/>
          <a:p>
            <a:fld id="{0BF8D598-D06F-4B82-A2F4-BA023CC75191}" type="slidenum">
              <a:rPr lang="de-DE" smtClean="0"/>
              <a:pPr/>
              <a:t>‹#›</a:t>
            </a:fld>
            <a:endParaRPr lang="de-DE"/>
          </a:p>
        </p:txBody>
      </p:sp>
      <p:sp>
        <p:nvSpPr>
          <p:cNvPr id="12" name="Fußzeilenplatzhalter 11"/>
          <p:cNvSpPr>
            <a:spLocks noGrp="1"/>
          </p:cNvSpPr>
          <p:nvPr>
            <p:ph type="ftr" sz="quarter" idx="20"/>
          </p:nvPr>
        </p:nvSpPr>
        <p:spPr>
          <a:xfrm>
            <a:off x="787075" y="6597368"/>
            <a:ext cx="5040000" cy="144000"/>
          </a:xfrm>
          <a:prstGeom prst="rect">
            <a:avLst/>
          </a:prstGeom>
          <a:ln>
            <a:noFill/>
          </a:ln>
        </p:spPr>
        <p:txBody>
          <a:bodyPr vert="horz" lIns="0" tIns="0" rIns="36000" bIns="0" rtlCol="0" anchor="ctr"/>
          <a:lstStyle>
            <a:lvl1pPr algn="l">
              <a:defRPr sz="800">
                <a:solidFill>
                  <a:schemeClr val="bg2"/>
                </a:solidFill>
              </a:defRPr>
            </a:lvl1pPr>
          </a:lstStyle>
          <a:p>
            <a:r>
              <a:rPr lang="en-US" dirty="0"/>
              <a:t>© 2016 GLEIF and/or its affiliates. All rights reserved.     </a:t>
            </a:r>
            <a:r>
              <a:rPr lang="en-US" dirty="0" smtClean="0"/>
              <a:t>| ITU-T JCA-</a:t>
            </a:r>
            <a:r>
              <a:rPr lang="en-US" dirty="0" err="1" smtClean="0"/>
              <a:t>IdM</a:t>
            </a:r>
            <a:r>
              <a:rPr lang="en-US" dirty="0" smtClean="0"/>
              <a:t> </a:t>
            </a:r>
            <a:r>
              <a:rPr lang="en-US" dirty="0"/>
              <a:t>September 2016 </a:t>
            </a:r>
            <a:endParaRPr lang="de-DE" dirty="0"/>
          </a:p>
        </p:txBody>
      </p:sp>
    </p:spTree>
    <p:extLst>
      <p:ext uri="{BB962C8B-B14F-4D97-AF65-F5344CB8AC3E}">
        <p14:creationId xmlns:p14="http://schemas.microsoft.com/office/powerpoint/2010/main" val="690500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a:p>
        </p:txBody>
      </p:sp>
      <p:sp>
        <p:nvSpPr>
          <p:cNvPr id="10" name="Foliennummernplatzhalter 9"/>
          <p:cNvSpPr>
            <a:spLocks noGrp="1"/>
          </p:cNvSpPr>
          <p:nvPr>
            <p:ph type="sldNum" sz="quarter" idx="15"/>
          </p:nvPr>
        </p:nvSpPr>
        <p:spPr/>
        <p:txBody>
          <a:bodyPr/>
          <a:lstStyle/>
          <a:p>
            <a:fld id="{0BF8D598-D06F-4B82-A2F4-BA023CC75191}" type="slidenum">
              <a:rPr lang="de-DE" smtClean="0"/>
              <a:pPr/>
              <a:t>‹#›</a:t>
            </a:fld>
            <a:endParaRPr lang="de-DE"/>
          </a:p>
        </p:txBody>
      </p:sp>
      <p:sp>
        <p:nvSpPr>
          <p:cNvPr id="12" name="Inhaltsplatzhalter 11"/>
          <p:cNvSpPr>
            <a:spLocks noGrp="1"/>
          </p:cNvSpPr>
          <p:nvPr>
            <p:ph sz="quarter" idx="16" hasCustomPrompt="1"/>
          </p:nvPr>
        </p:nvSpPr>
        <p:spPr>
          <a:xfrm>
            <a:off x="785813" y="1628775"/>
            <a:ext cx="7561262" cy="4679950"/>
          </a:xfrm>
        </p:spPr>
        <p:txBody>
          <a:bodyPr numCol="2" spcCol="216000"/>
          <a:lstStyle>
            <a:lvl1pPr marL="360000" indent="-360000">
              <a:spcBef>
                <a:spcPts val="300"/>
              </a:spcBef>
              <a:buFont typeface="+mj-lt"/>
              <a:buAutoNum type="arabicPeriod"/>
              <a:defRPr/>
            </a:lvl1pPr>
            <a:lvl2pPr marL="523875" indent="-342900">
              <a:buFont typeface="+mj-lt"/>
              <a:buAutoNum type="arabicPeriod"/>
              <a:defRPr/>
            </a:lvl2pPr>
            <a:lvl3pPr marL="704850" indent="-342900">
              <a:buFont typeface="+mj-lt"/>
              <a:buAutoNum type="arabicPeriod"/>
              <a:defRPr/>
            </a:lvl3pPr>
            <a:lvl4pPr marL="877888" indent="-342900">
              <a:buFont typeface="+mj-lt"/>
              <a:buAutoNum type="arabicPeriod"/>
              <a:defRPr/>
            </a:lvl4pPr>
            <a:lvl5pPr marL="1058863" indent="-342900">
              <a:buFont typeface="+mj-lt"/>
              <a:buAutoNum type="arabicPeriod"/>
              <a:defRPr/>
            </a:lvl5pPr>
          </a:lstStyle>
          <a:p>
            <a:pPr lvl="0"/>
            <a:r>
              <a:rPr lang="de-DE" dirty="0"/>
              <a:t>Top 1</a:t>
            </a:r>
          </a:p>
          <a:p>
            <a:pPr lvl="0"/>
            <a:r>
              <a:rPr lang="de-DE" dirty="0"/>
              <a:t>Top 2</a:t>
            </a:r>
          </a:p>
        </p:txBody>
      </p:sp>
      <p:sp>
        <p:nvSpPr>
          <p:cNvPr id="7" name="Fußzeilenplatzhalter 11"/>
          <p:cNvSpPr>
            <a:spLocks noGrp="1"/>
          </p:cNvSpPr>
          <p:nvPr>
            <p:ph type="ftr" sz="quarter" idx="3"/>
          </p:nvPr>
        </p:nvSpPr>
        <p:spPr>
          <a:xfrm>
            <a:off x="785813" y="6597368"/>
            <a:ext cx="5040000" cy="144000"/>
          </a:xfrm>
          <a:prstGeom prst="rect">
            <a:avLst/>
          </a:prstGeom>
          <a:ln>
            <a:noFill/>
          </a:ln>
        </p:spPr>
        <p:txBody>
          <a:bodyPr vert="horz" lIns="0" tIns="0" rIns="36000" bIns="0" rtlCol="0" anchor="ctr"/>
          <a:lstStyle>
            <a:lvl1pPr algn="l">
              <a:defRPr sz="800">
                <a:solidFill>
                  <a:schemeClr val="bg2"/>
                </a:solidFill>
              </a:defRPr>
            </a:lvl1pPr>
          </a:lstStyle>
          <a:p>
            <a:r>
              <a:rPr lang="en-US" dirty="0"/>
              <a:t>© 2016 GLEIF and/or its affiliates. All rights reserved.     </a:t>
            </a:r>
            <a:r>
              <a:rPr lang="en-US" dirty="0" smtClean="0"/>
              <a:t>| ITU-T JCA-</a:t>
            </a:r>
            <a:r>
              <a:rPr lang="en-US" dirty="0" err="1" smtClean="0"/>
              <a:t>IdM</a:t>
            </a:r>
            <a:r>
              <a:rPr lang="en-US" dirty="0" smtClean="0"/>
              <a:t> </a:t>
            </a:r>
            <a:r>
              <a:rPr lang="en-US" dirty="0"/>
              <a:t>September 2016 </a:t>
            </a:r>
            <a:endParaRPr lang="de-DE" dirty="0"/>
          </a:p>
        </p:txBody>
      </p:sp>
    </p:spTree>
    <p:extLst>
      <p:ext uri="{BB962C8B-B14F-4D97-AF65-F5344CB8AC3E}">
        <p14:creationId xmlns:p14="http://schemas.microsoft.com/office/powerpoint/2010/main" val="12156829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ußzeilenplatzhalter 11"/>
          <p:cNvSpPr txBox="1">
            <a:spLocks/>
          </p:cNvSpPr>
          <p:nvPr userDrawn="1"/>
        </p:nvSpPr>
        <p:spPr>
          <a:xfrm>
            <a:off x="787075" y="6597368"/>
            <a:ext cx="5040000" cy="144000"/>
          </a:xfrm>
          <a:prstGeom prst="rect">
            <a:avLst/>
          </a:prstGeom>
          <a:ln>
            <a:noFill/>
          </a:ln>
        </p:spPr>
        <p:txBody>
          <a:bodyPr vert="horz" lIns="0" tIns="0" rIns="36000" bIns="0" rtlCol="0" anchor="ctr"/>
          <a:lstStyle>
            <a:defPPr>
              <a:defRPr lang="de-DE"/>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2016 GLEIF and/or its affiliates. All rights reserved.     </a:t>
            </a:r>
            <a:r>
              <a:rPr lang="en-US" dirty="0" smtClean="0"/>
              <a:t>| ITU-T JCA-</a:t>
            </a:r>
            <a:r>
              <a:rPr lang="en-US" dirty="0" err="1" smtClean="0"/>
              <a:t>IdM</a:t>
            </a:r>
            <a:r>
              <a:rPr lang="en-US" dirty="0" smtClean="0"/>
              <a:t> September </a:t>
            </a:r>
            <a:r>
              <a:rPr lang="en-US" dirty="0"/>
              <a:t>2016 </a:t>
            </a:r>
            <a:endParaRPr lang="de-DE" dirty="0"/>
          </a:p>
        </p:txBody>
      </p:sp>
      <p:sp>
        <p:nvSpPr>
          <p:cNvPr id="11" name="Textfeld 14"/>
          <p:cNvSpPr txBox="1"/>
          <p:nvPr userDrawn="1"/>
        </p:nvSpPr>
        <p:spPr>
          <a:xfrm>
            <a:off x="8128332" y="6597367"/>
            <a:ext cx="252000" cy="144000"/>
          </a:xfrm>
          <a:prstGeom prst="rect">
            <a:avLst/>
          </a:prstGeom>
          <a:noFill/>
        </p:spPr>
        <p:txBody>
          <a:bodyPr wrap="square" lIns="36000" tIns="0" rIns="0" bIns="0" rtlCol="0" anchor="ctr" anchorCtr="0">
            <a:noAutofit/>
          </a:bodyPr>
          <a:lstStyle/>
          <a:p>
            <a:r>
              <a:rPr lang="en-US" altLang="de-DE" sz="800" dirty="0">
                <a:solidFill>
                  <a:schemeClr val="bg2"/>
                </a:solidFill>
                <a:latin typeface="Calibri" panose="020F0502020204030204" pitchFamily="34" charset="0"/>
              </a:rPr>
              <a:t>|  </a:t>
            </a:r>
            <a:r>
              <a:rPr lang="de-DE" altLang="de-DE" sz="800" dirty="0" smtClean="0">
                <a:solidFill>
                  <a:schemeClr val="bg2"/>
                </a:solidFill>
                <a:latin typeface="+mn-lt"/>
              </a:rPr>
              <a:t>7</a:t>
            </a:r>
            <a:endParaRPr lang="de-DE" sz="800" dirty="0">
              <a:solidFill>
                <a:schemeClr val="bg2"/>
              </a:solidFill>
            </a:endParaRPr>
          </a:p>
        </p:txBody>
      </p:sp>
      <p:sp>
        <p:nvSpPr>
          <p:cNvPr id="6" name="Foliennummernplatzhalter 9"/>
          <p:cNvSpPr>
            <a:spLocks noGrp="1"/>
          </p:cNvSpPr>
          <p:nvPr>
            <p:ph type="sldNum" sz="quarter" idx="15"/>
          </p:nvPr>
        </p:nvSpPr>
        <p:spPr>
          <a:xfrm>
            <a:off x="7829463" y="6597368"/>
            <a:ext cx="288653" cy="144000"/>
          </a:xfrm>
        </p:spPr>
        <p:txBody>
          <a:bodyPr/>
          <a:lstStyle/>
          <a:p>
            <a:fld id="{0BF8D598-D06F-4B82-A2F4-BA023CC75191}" type="slidenum">
              <a:rPr lang="de-DE" smtClean="0"/>
              <a:pPr/>
              <a:t>‹#›</a:t>
            </a:fld>
            <a:endParaRPr lang="de-DE"/>
          </a:p>
        </p:txBody>
      </p:sp>
    </p:spTree>
    <p:extLst>
      <p:ext uri="{BB962C8B-B14F-4D97-AF65-F5344CB8AC3E}">
        <p14:creationId xmlns:p14="http://schemas.microsoft.com/office/powerpoint/2010/main" val="7954834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ergleich">
    <p:spTree>
      <p:nvGrpSpPr>
        <p:cNvPr id="1" name=""/>
        <p:cNvGrpSpPr/>
        <p:nvPr/>
      </p:nvGrpSpPr>
      <p:grpSpPr>
        <a:xfrm>
          <a:off x="0" y="0"/>
          <a:ext cx="0" cy="0"/>
          <a:chOff x="0" y="0"/>
          <a:chExt cx="0" cy="0"/>
        </a:xfrm>
      </p:grpSpPr>
      <p:sp>
        <p:nvSpPr>
          <p:cNvPr id="2" name="Fußzeilenplatzhalter 11"/>
          <p:cNvSpPr txBox="1">
            <a:spLocks/>
          </p:cNvSpPr>
          <p:nvPr userDrawn="1"/>
        </p:nvSpPr>
        <p:spPr>
          <a:xfrm>
            <a:off x="787075" y="6597368"/>
            <a:ext cx="5040000" cy="144000"/>
          </a:xfrm>
          <a:prstGeom prst="rect">
            <a:avLst/>
          </a:prstGeom>
          <a:ln>
            <a:noFill/>
          </a:ln>
        </p:spPr>
        <p:txBody>
          <a:bodyPr vert="horz" lIns="0" tIns="0" rIns="36000" bIns="0" rtlCol="0" anchor="ctr"/>
          <a:lstStyle>
            <a:defPPr>
              <a:defRPr lang="de-DE"/>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2016 GLEIF and/or its affiliates. All rights reserved.     </a:t>
            </a:r>
            <a:r>
              <a:rPr lang="en-US" dirty="0" smtClean="0"/>
              <a:t>| ITU-T JCA-</a:t>
            </a:r>
            <a:r>
              <a:rPr lang="en-US" dirty="0" err="1" smtClean="0"/>
              <a:t>IdM</a:t>
            </a:r>
            <a:r>
              <a:rPr lang="en-US" dirty="0" smtClean="0"/>
              <a:t> September </a:t>
            </a:r>
            <a:r>
              <a:rPr lang="en-US" dirty="0"/>
              <a:t>2016 </a:t>
            </a:r>
            <a:endParaRPr lang="de-DE" dirty="0"/>
          </a:p>
        </p:txBody>
      </p:sp>
      <p:sp>
        <p:nvSpPr>
          <p:cNvPr id="3" name="Foliennummernplatzhalter 9"/>
          <p:cNvSpPr>
            <a:spLocks noGrp="1"/>
          </p:cNvSpPr>
          <p:nvPr>
            <p:ph type="sldNum" sz="quarter" idx="15"/>
          </p:nvPr>
        </p:nvSpPr>
        <p:spPr>
          <a:xfrm>
            <a:off x="7829463" y="6597368"/>
            <a:ext cx="288653" cy="144000"/>
          </a:xfrm>
        </p:spPr>
        <p:txBody>
          <a:bodyPr/>
          <a:lstStyle/>
          <a:p>
            <a:fld id="{0BF8D598-D06F-4B82-A2F4-BA023CC75191}" type="slidenum">
              <a:rPr lang="de-DE" smtClean="0"/>
              <a:pPr/>
              <a:t>‹#›</a:t>
            </a:fld>
            <a:endParaRPr lang="de-DE"/>
          </a:p>
        </p:txBody>
      </p:sp>
    </p:spTree>
    <p:extLst>
      <p:ext uri="{BB962C8B-B14F-4D97-AF65-F5344CB8AC3E}">
        <p14:creationId xmlns:p14="http://schemas.microsoft.com/office/powerpoint/2010/main" val="18262560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92000" y="695325"/>
            <a:ext cx="5467075" cy="792000"/>
          </a:xfrm>
          <a:prstGeom prst="rect">
            <a:avLst/>
          </a:prstGeom>
        </p:spPr>
        <p:txBody>
          <a:bodyPr vert="horz" lIns="0" tIns="0" rIns="0" bIns="0" rtlCol="0" anchor="t">
            <a:noAutofit/>
          </a:bodyPr>
          <a:lstStyle/>
          <a:p>
            <a:r>
              <a:rPr lang="de-DE" dirty="0" err="1"/>
              <a:t>Slidetitle</a:t>
            </a:r>
            <a:endParaRPr lang="de-DE" dirty="0"/>
          </a:p>
        </p:txBody>
      </p:sp>
      <p:sp>
        <p:nvSpPr>
          <p:cNvPr id="3" name="Textplatzhalter 2"/>
          <p:cNvSpPr>
            <a:spLocks noGrp="1"/>
          </p:cNvSpPr>
          <p:nvPr>
            <p:ph type="body" idx="1"/>
          </p:nvPr>
        </p:nvSpPr>
        <p:spPr>
          <a:xfrm>
            <a:off x="787075" y="1628775"/>
            <a:ext cx="5472000" cy="4680000"/>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0" name="Gerade Verbindung 9"/>
          <p:cNvCxnSpPr/>
          <p:nvPr userDrawn="1"/>
        </p:nvCxnSpPr>
        <p:spPr>
          <a:xfrm>
            <a:off x="792000" y="6552000"/>
            <a:ext cx="75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ußzeilenplatzhalter 11"/>
          <p:cNvSpPr>
            <a:spLocks noGrp="1"/>
          </p:cNvSpPr>
          <p:nvPr>
            <p:ph type="ftr" sz="quarter" idx="3"/>
          </p:nvPr>
        </p:nvSpPr>
        <p:spPr>
          <a:xfrm>
            <a:off x="787075" y="6597368"/>
            <a:ext cx="5040000" cy="144000"/>
          </a:xfrm>
          <a:prstGeom prst="rect">
            <a:avLst/>
          </a:prstGeom>
          <a:ln>
            <a:noFill/>
          </a:ln>
        </p:spPr>
        <p:txBody>
          <a:bodyPr vert="horz" lIns="0" tIns="0" rIns="36000" bIns="0" rtlCol="0" anchor="ctr"/>
          <a:lstStyle>
            <a:lvl1pPr algn="l">
              <a:defRPr sz="800">
                <a:solidFill>
                  <a:schemeClr val="bg2"/>
                </a:solidFill>
              </a:defRPr>
            </a:lvl1pPr>
          </a:lstStyle>
          <a:p>
            <a:r>
              <a:rPr lang="en-US" dirty="0"/>
              <a:t>© 2016 GLEIF and/or its affiliates. All rights reserved.     </a:t>
            </a:r>
            <a:r>
              <a:rPr lang="en-US" dirty="0" smtClean="0"/>
              <a:t>| ITU-T JCA-</a:t>
            </a:r>
            <a:r>
              <a:rPr lang="en-US" dirty="0" err="1" smtClean="0"/>
              <a:t>IdM</a:t>
            </a:r>
            <a:r>
              <a:rPr lang="en-US" dirty="0" smtClean="0"/>
              <a:t> September </a:t>
            </a:r>
            <a:r>
              <a:rPr lang="en-US" dirty="0"/>
              <a:t>2016 </a:t>
            </a:r>
            <a:endParaRPr lang="de-DE" dirty="0"/>
          </a:p>
        </p:txBody>
      </p:sp>
      <p:sp>
        <p:nvSpPr>
          <p:cNvPr id="13" name="Foliennummernplatzhalter 12"/>
          <p:cNvSpPr>
            <a:spLocks noGrp="1"/>
          </p:cNvSpPr>
          <p:nvPr>
            <p:ph type="sldNum" sz="quarter" idx="4"/>
          </p:nvPr>
        </p:nvSpPr>
        <p:spPr>
          <a:xfrm>
            <a:off x="7829463" y="6597368"/>
            <a:ext cx="288653" cy="144000"/>
          </a:xfrm>
          <a:prstGeom prst="rect">
            <a:avLst/>
          </a:prstGeom>
        </p:spPr>
        <p:txBody>
          <a:bodyPr vert="horz" lIns="0" tIns="0" rIns="0" bIns="0" rtlCol="0" anchor="ctr"/>
          <a:lstStyle>
            <a:lvl1pPr algn="r">
              <a:defRPr sz="800" b="1">
                <a:solidFill>
                  <a:schemeClr val="tx2"/>
                </a:solidFill>
              </a:defRPr>
            </a:lvl1pPr>
          </a:lstStyle>
          <a:p>
            <a:fld id="{0BF8D598-D06F-4B82-A2F4-BA023CC75191}" type="slidenum">
              <a:rPr lang="de-DE" smtClean="0"/>
              <a:pPr/>
              <a:t>‹#›</a:t>
            </a:fld>
            <a:endParaRPr lang="de-DE" dirty="0"/>
          </a:p>
        </p:txBody>
      </p:sp>
      <p:sp>
        <p:nvSpPr>
          <p:cNvPr id="14" name="Textfeld 13"/>
          <p:cNvSpPr txBox="1"/>
          <p:nvPr userDrawn="1"/>
        </p:nvSpPr>
        <p:spPr>
          <a:xfrm>
            <a:off x="6569993" y="6597367"/>
            <a:ext cx="1224000" cy="144000"/>
          </a:xfrm>
          <a:prstGeom prst="rect">
            <a:avLst/>
          </a:prstGeom>
          <a:noFill/>
        </p:spPr>
        <p:txBody>
          <a:bodyPr wrap="square" lIns="36000" tIns="0" rIns="0" bIns="0" rtlCol="0" anchor="ctr" anchorCtr="0">
            <a:noAutofit/>
          </a:bodyPr>
          <a:lstStyle/>
          <a:p>
            <a:r>
              <a:rPr lang="en-US" altLang="de-DE" sz="800" dirty="0">
                <a:solidFill>
                  <a:schemeClr val="bg2"/>
                </a:solidFill>
                <a:latin typeface="Calibri" panose="020F0502020204030204" pitchFamily="34" charset="0"/>
              </a:rPr>
              <a:t>|     </a:t>
            </a:r>
            <a:r>
              <a:rPr lang="de-DE" sz="800" dirty="0">
                <a:solidFill>
                  <a:schemeClr val="bg2"/>
                </a:solidFill>
              </a:rPr>
              <a:t>GLEIF</a:t>
            </a:r>
            <a:r>
              <a:rPr lang="de-DE" sz="800" baseline="0" dirty="0">
                <a:solidFill>
                  <a:schemeClr val="bg2"/>
                </a:solidFill>
              </a:rPr>
              <a:t> </a:t>
            </a:r>
            <a:r>
              <a:rPr lang="de-DE" sz="800" baseline="0" noProof="0" dirty="0" err="1">
                <a:solidFill>
                  <a:schemeClr val="bg2"/>
                </a:solidFill>
              </a:rPr>
              <a:t>unrestricted</a:t>
            </a:r>
            <a:endParaRPr lang="en-GB" sz="800" noProof="0" dirty="0">
              <a:solidFill>
                <a:schemeClr val="bg2"/>
              </a:solidFill>
            </a:endParaRPr>
          </a:p>
        </p:txBody>
      </p:sp>
      <p:sp>
        <p:nvSpPr>
          <p:cNvPr id="15" name="Textfeld 14"/>
          <p:cNvSpPr txBox="1"/>
          <p:nvPr userDrawn="1"/>
        </p:nvSpPr>
        <p:spPr>
          <a:xfrm>
            <a:off x="8128332" y="6597367"/>
            <a:ext cx="252000" cy="144000"/>
          </a:xfrm>
          <a:prstGeom prst="rect">
            <a:avLst/>
          </a:prstGeom>
          <a:noFill/>
        </p:spPr>
        <p:txBody>
          <a:bodyPr wrap="square" lIns="36000" tIns="0" rIns="0" bIns="0" rtlCol="0" anchor="ctr" anchorCtr="0">
            <a:noAutofit/>
          </a:bodyPr>
          <a:lstStyle/>
          <a:p>
            <a:r>
              <a:rPr lang="en-US" altLang="de-DE" sz="800" dirty="0">
                <a:solidFill>
                  <a:schemeClr val="bg2"/>
                </a:solidFill>
                <a:latin typeface="Calibri" panose="020F0502020204030204" pitchFamily="34" charset="0"/>
              </a:rPr>
              <a:t>|  </a:t>
            </a:r>
            <a:r>
              <a:rPr lang="de-DE" altLang="de-DE" sz="800" dirty="0" smtClean="0">
                <a:solidFill>
                  <a:schemeClr val="bg2"/>
                </a:solidFill>
                <a:latin typeface="+mn-lt"/>
              </a:rPr>
              <a:t>7</a:t>
            </a:r>
            <a:endParaRPr lang="de-DE" sz="800" dirty="0">
              <a:solidFill>
                <a:schemeClr val="bg2"/>
              </a:solidFill>
            </a:endParaRPr>
          </a:p>
        </p:txBody>
      </p:sp>
      <p:sp>
        <p:nvSpPr>
          <p:cNvPr id="16" name="Rechteck 15"/>
          <p:cNvSpPr/>
          <p:nvPr userDrawn="1"/>
        </p:nvSpPr>
        <p:spPr>
          <a:xfrm>
            <a:off x="791088" y="431800"/>
            <a:ext cx="7560000" cy="1809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e-DE" sz="1800">
                <a:solidFill>
                  <a:srgbClr val="FF0000"/>
                </a:solidFill>
              </a:rPr>
              <a:t>  </a:t>
            </a:r>
          </a:p>
        </p:txBody>
      </p:sp>
      <p:pic>
        <p:nvPicPr>
          <p:cNvPr id="17" name="Bild 8" descr="GLEIF FINAL LOGO_LEI_only_CS6.ai"/>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380288" y="720725"/>
            <a:ext cx="692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59327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8" r:id="rId4"/>
    <p:sldLayoutId id="2147483670" r:id="rId5"/>
    <p:sldLayoutId id="2147483669" r:id="rId6"/>
    <p:sldLayoutId id="2147483671" r:id="rId7"/>
    <p:sldLayoutId id="2147483672" r:id="rId8"/>
    <p:sldLayoutId id="2147483718" r:id="rId9"/>
  </p:sldLayoutIdLst>
  <p:timing>
    <p:tnLst>
      <p:par>
        <p:cTn id="1" dur="indefinite" restart="never" nodeType="tmRoot"/>
      </p:par>
    </p:tnLst>
  </p:timing>
  <p:hf hdr="0" dt="0"/>
  <p:txStyles>
    <p:titleStyle>
      <a:lvl1pPr algn="l" defTabSz="914400" rtl="0" eaLnBrk="1" latinLnBrk="0" hangingPunct="1">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6000" indent="-216000" algn="l" defTabSz="914400" rtl="0" eaLnBrk="1" latinLnBrk="0" hangingPunct="1">
        <a:spcBef>
          <a:spcPts val="900"/>
        </a:spcBef>
        <a:spcAft>
          <a:spcPts val="0"/>
        </a:spcAft>
        <a:buClr>
          <a:schemeClr val="accent1"/>
        </a:buClr>
        <a:buSzPct val="90000"/>
        <a:buFont typeface="Wingdings" panose="05000000000000000000" pitchFamily="2" charset="2"/>
        <a:buChar char=""/>
        <a:defRPr sz="1800" kern="1200">
          <a:solidFill>
            <a:schemeClr val="tx1"/>
          </a:solidFill>
          <a:latin typeface="+mn-lt"/>
          <a:ea typeface="+mn-ea"/>
          <a:cs typeface="+mn-cs"/>
        </a:defRPr>
      </a:lvl1pPr>
      <a:lvl2pPr marL="430775" indent="-216000" algn="l" defTabSz="914400" rtl="0" eaLnBrk="1" latinLnBrk="0" hangingPunct="1">
        <a:spcBef>
          <a:spcPts val="900"/>
        </a:spcBef>
        <a:spcAft>
          <a:spcPts val="0"/>
        </a:spcAft>
        <a:buClr>
          <a:schemeClr val="accent1"/>
        </a:buClr>
        <a:buSzPct val="90000"/>
        <a:buFont typeface="Wingdings" panose="05000000000000000000" pitchFamily="2" charset="2"/>
        <a:buChar char=""/>
        <a:defRPr sz="1800" kern="1200">
          <a:solidFill>
            <a:schemeClr val="tx1"/>
          </a:solidFill>
          <a:latin typeface="+mn-lt"/>
          <a:ea typeface="+mn-ea"/>
          <a:cs typeface="+mn-cs"/>
        </a:defRPr>
      </a:lvl2pPr>
      <a:lvl3pPr marL="642988" indent="-209038" algn="l" defTabSz="914400" rtl="0" eaLnBrk="1" latinLnBrk="0" hangingPunct="1">
        <a:spcBef>
          <a:spcPts val="900"/>
        </a:spcBef>
        <a:spcAft>
          <a:spcPts val="0"/>
        </a:spcAft>
        <a:buClr>
          <a:schemeClr val="accent1"/>
        </a:buClr>
        <a:buSzPct val="90000"/>
        <a:buFont typeface="Wingdings" panose="05000000000000000000" pitchFamily="2" charset="2"/>
        <a:buChar char=""/>
        <a:defRPr sz="1800" kern="1200">
          <a:solidFill>
            <a:schemeClr val="tx1"/>
          </a:solidFill>
          <a:latin typeface="+mn-lt"/>
          <a:ea typeface="+mn-ea"/>
          <a:cs typeface="+mn-cs"/>
        </a:defRPr>
      </a:lvl3pPr>
      <a:lvl4pPr marL="859963" indent="-216975" algn="l" defTabSz="914400" rtl="0" eaLnBrk="1" latinLnBrk="0" hangingPunct="1">
        <a:spcBef>
          <a:spcPts val="900"/>
        </a:spcBef>
        <a:spcAft>
          <a:spcPts val="0"/>
        </a:spcAft>
        <a:buClr>
          <a:schemeClr val="accent1"/>
        </a:buClr>
        <a:buSzPct val="90000"/>
        <a:buFont typeface="Wingdings" panose="05000000000000000000" pitchFamily="2" charset="2"/>
        <a:buChar char=""/>
        <a:defRPr sz="1800" kern="1200">
          <a:solidFill>
            <a:schemeClr val="tx1"/>
          </a:solidFill>
          <a:latin typeface="+mn-lt"/>
          <a:ea typeface="+mn-ea"/>
          <a:cs typeface="+mn-cs"/>
        </a:defRPr>
      </a:lvl4pPr>
      <a:lvl5pPr marL="1076938" indent="-216975" algn="l" defTabSz="914400" rtl="0" eaLnBrk="1" latinLnBrk="0" hangingPunct="1">
        <a:spcBef>
          <a:spcPts val="900"/>
        </a:spcBef>
        <a:spcAft>
          <a:spcPts val="0"/>
        </a:spcAft>
        <a:buClr>
          <a:schemeClr val="accent1"/>
        </a:buClr>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6" userDrawn="1">
          <p15:clr>
            <a:srgbClr val="F26B43"/>
          </p15:clr>
        </p15:guide>
        <p15:guide id="2" pos="496" userDrawn="1">
          <p15:clr>
            <a:srgbClr val="F26B43"/>
          </p15:clr>
        </p15:guide>
        <p15:guide id="3" orient="horz" pos="935" userDrawn="1">
          <p15:clr>
            <a:srgbClr val="F26B43"/>
          </p15:clr>
        </p15:guide>
        <p15:guide id="4" orient="horz" pos="438" userDrawn="1">
          <p15:clr>
            <a:srgbClr val="F26B43"/>
          </p15:clr>
        </p15:guide>
        <p15:guide id="5" orient="horz" pos="3974" userDrawn="1">
          <p15:clr>
            <a:srgbClr val="F26B43"/>
          </p15:clr>
        </p15:guide>
        <p15:guide id="6" pos="5258" userDrawn="1">
          <p15:clr>
            <a:srgbClr val="F26B43"/>
          </p15:clr>
        </p15:guide>
        <p15:guide id="7" pos="4079" userDrawn="1">
          <p15:clr>
            <a:srgbClr val="F26B43"/>
          </p15:clr>
        </p15:guide>
        <p15:guide id="8" pos="3943" userDrawn="1">
          <p15:clr>
            <a:srgbClr val="F26B43"/>
          </p15:clr>
        </p15:guide>
        <p15:guide id="9" pos="2810" userDrawn="1">
          <p15:clr>
            <a:srgbClr val="F26B43"/>
          </p15:clr>
        </p15:guide>
        <p15:guide id="10" pos="2934" userDrawn="1">
          <p15:clr>
            <a:srgbClr val="F26B43"/>
          </p15:clr>
        </p15:guide>
        <p15:guide id="11" pos="1806" userDrawn="1">
          <p15:clr>
            <a:srgbClr val="F26B43"/>
          </p15:clr>
        </p15:guide>
        <p15:guide id="12" pos="16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gleif.org/en/lei-data/challenge-lei-dat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altLang="en-US" sz="2000" dirty="0">
                <a:solidFill>
                  <a:srgbClr val="14AAD9"/>
                </a:solidFill>
                <a:ea typeface="ＭＳ Ｐゴシック" charset="-128"/>
              </a:rPr>
              <a:t>Visibility. Stability. Integrity.</a:t>
            </a:r>
          </a:p>
        </p:txBody>
      </p:sp>
      <p:sp>
        <p:nvSpPr>
          <p:cNvPr id="2" name="Title 1"/>
          <p:cNvSpPr>
            <a:spLocks noGrp="1"/>
          </p:cNvSpPr>
          <p:nvPr>
            <p:ph type="title"/>
          </p:nvPr>
        </p:nvSpPr>
        <p:spPr/>
        <p:txBody>
          <a:bodyPr/>
          <a:lstStyle/>
          <a:p>
            <a:r>
              <a:rPr lang="en-GB" dirty="0"/>
              <a:t>Global Legal Entity Identifier Foundation</a:t>
            </a:r>
          </a:p>
        </p:txBody>
      </p:sp>
      <p:sp>
        <p:nvSpPr>
          <p:cNvPr id="5" name="Text Placeholder 4"/>
          <p:cNvSpPr>
            <a:spLocks noGrp="1"/>
          </p:cNvSpPr>
          <p:nvPr>
            <p:ph type="body" sz="quarter" idx="10"/>
          </p:nvPr>
        </p:nvSpPr>
        <p:spPr>
          <a:xfrm>
            <a:off x="2867022" y="5412581"/>
            <a:ext cx="5819777" cy="354012"/>
          </a:xfrm>
        </p:spPr>
        <p:txBody>
          <a:bodyPr/>
          <a:lstStyle/>
          <a:p>
            <a:pPr>
              <a:spcBef>
                <a:spcPts val="0"/>
              </a:spcBef>
            </a:pPr>
            <a:r>
              <a:rPr lang="en-GB" dirty="0" smtClean="0">
                <a:solidFill>
                  <a:schemeClr val="bg1">
                    <a:lumMod val="50000"/>
                  </a:schemeClr>
                </a:solidFill>
              </a:rPr>
              <a:t>Clare Rowley, Head of Business Operations GLEIF</a:t>
            </a:r>
          </a:p>
          <a:p>
            <a:pPr>
              <a:spcBef>
                <a:spcPts val="0"/>
              </a:spcBef>
            </a:pPr>
            <a:r>
              <a:rPr lang="en-GB" dirty="0">
                <a:solidFill>
                  <a:schemeClr val="bg1">
                    <a:lumMod val="50000"/>
                  </a:schemeClr>
                </a:solidFill>
              </a:rPr>
              <a:t>ITU-T </a:t>
            </a:r>
            <a:r>
              <a:rPr lang="en-GB" dirty="0" smtClean="0">
                <a:solidFill>
                  <a:schemeClr val="bg1">
                    <a:lumMod val="50000"/>
                  </a:schemeClr>
                </a:solidFill>
              </a:rPr>
              <a:t>JCA-</a:t>
            </a:r>
            <a:r>
              <a:rPr lang="en-GB" dirty="0" err="1" smtClean="0">
                <a:solidFill>
                  <a:schemeClr val="bg1">
                    <a:lumMod val="50000"/>
                  </a:schemeClr>
                </a:solidFill>
              </a:rPr>
              <a:t>IdM</a:t>
            </a:r>
            <a:r>
              <a:rPr lang="en-GB" dirty="0" smtClean="0">
                <a:solidFill>
                  <a:schemeClr val="bg1">
                    <a:lumMod val="50000"/>
                  </a:schemeClr>
                </a:solidFill>
              </a:rPr>
              <a:t> meeting,  31 August </a:t>
            </a:r>
            <a:r>
              <a:rPr lang="en-GB" dirty="0">
                <a:solidFill>
                  <a:schemeClr val="bg1">
                    <a:lumMod val="50000"/>
                  </a:schemeClr>
                </a:solidFill>
              </a:rPr>
              <a:t>2016</a:t>
            </a:r>
          </a:p>
          <a:p>
            <a:pPr>
              <a:spcBef>
                <a:spcPts val="600"/>
              </a:spcBef>
            </a:pPr>
            <a:endParaRPr lang="en-GB" sz="1500" dirty="0"/>
          </a:p>
        </p:txBody>
      </p:sp>
    </p:spTree>
    <p:extLst>
      <p:ext uri="{BB962C8B-B14F-4D97-AF65-F5344CB8AC3E}">
        <p14:creationId xmlns:p14="http://schemas.microsoft.com/office/powerpoint/2010/main" val="1398196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1100849" y="1663992"/>
            <a:ext cx="5727393" cy="2965748"/>
          </a:xfrm>
        </p:spPr>
        <p:txBody>
          <a:bodyPr vert="horz" wrap="square" lIns="0" tIns="0" rIns="0" bIns="0" rtlCol="0">
            <a:spAutoFit/>
          </a:bodyPr>
          <a:lstStyle/>
          <a:p>
            <a:pPr>
              <a:spcAft>
                <a:spcPts val="1023"/>
              </a:spcAft>
              <a:buClr>
                <a:schemeClr val="bg1">
                  <a:lumMod val="50000"/>
                </a:schemeClr>
              </a:buClr>
              <a:buFont typeface="Wingdings" charset="2"/>
              <a:buChar char="§"/>
            </a:pPr>
            <a:endParaRPr lang="en-US" sz="1534" b="1" dirty="0">
              <a:solidFill>
                <a:srgbClr val="333F5C"/>
              </a:solidFill>
            </a:endParaRPr>
          </a:p>
          <a:p>
            <a:pPr marL="8117" indent="0">
              <a:lnSpc>
                <a:spcPct val="150000"/>
              </a:lnSpc>
              <a:spcAft>
                <a:spcPts val="1023"/>
              </a:spcAft>
              <a:buClr>
                <a:schemeClr val="bg1">
                  <a:lumMod val="50000"/>
                </a:schemeClr>
              </a:buClr>
              <a:buNone/>
            </a:pPr>
            <a:r>
              <a:rPr lang="en-US" sz="2045" dirty="0" smtClean="0">
                <a:solidFill>
                  <a:srgbClr val="333F5C"/>
                </a:solidFill>
              </a:rPr>
              <a:t>Each business should have one and only one identity:</a:t>
            </a:r>
          </a:p>
          <a:p>
            <a:pPr marL="8117" indent="0">
              <a:lnSpc>
                <a:spcPct val="150000"/>
              </a:lnSpc>
              <a:spcAft>
                <a:spcPts val="1023"/>
              </a:spcAft>
              <a:buClr>
                <a:schemeClr val="bg1">
                  <a:lumMod val="50000"/>
                </a:schemeClr>
              </a:buClr>
              <a:buNone/>
            </a:pPr>
            <a:r>
              <a:rPr lang="en-US" sz="2045" dirty="0" smtClean="0">
                <a:solidFill>
                  <a:srgbClr val="00B0F0"/>
                </a:solidFill>
              </a:rPr>
              <a:t>GLEIF </a:t>
            </a:r>
            <a:r>
              <a:rPr lang="en-US" sz="2045" dirty="0">
                <a:solidFill>
                  <a:srgbClr val="00B0F0"/>
                </a:solidFill>
              </a:rPr>
              <a:t>manages </a:t>
            </a:r>
            <a:r>
              <a:rPr lang="en-US" sz="2045" b="1" dirty="0">
                <a:solidFill>
                  <a:srgbClr val="00B0F0"/>
                </a:solidFill>
              </a:rPr>
              <a:t>a network of partners </a:t>
            </a:r>
            <a:r>
              <a:rPr lang="en-US" sz="2045" dirty="0">
                <a:solidFill>
                  <a:srgbClr val="00B0F0"/>
                </a:solidFill>
              </a:rPr>
              <a:t>to provide trusted services and open, reliable data for unique legal entity identification worldwide</a:t>
            </a:r>
            <a:r>
              <a:rPr lang="en-US" sz="2045" i="1" dirty="0">
                <a:solidFill>
                  <a:srgbClr val="14AAD9"/>
                </a:solidFill>
              </a:rPr>
              <a:t/>
            </a:r>
            <a:br>
              <a:rPr lang="en-US" sz="2045" i="1" dirty="0">
                <a:solidFill>
                  <a:srgbClr val="14AAD9"/>
                </a:solidFill>
              </a:rPr>
            </a:br>
            <a:endParaRPr lang="en-US" sz="1534" dirty="0"/>
          </a:p>
        </p:txBody>
      </p:sp>
      <p:sp>
        <p:nvSpPr>
          <p:cNvPr id="9" name="Rechteck 8"/>
          <p:cNvSpPr/>
          <p:nvPr/>
        </p:nvSpPr>
        <p:spPr>
          <a:xfrm>
            <a:off x="7242283" y="1854814"/>
            <a:ext cx="513875" cy="464485"/>
          </a:xfrm>
          <a:prstGeom prst="rect">
            <a:avLst/>
          </a:prstGeom>
          <a:solidFill>
            <a:schemeClr val="bg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4">
              <a:solidFill>
                <a:prstClr val="white"/>
              </a:solidFill>
            </a:endParaRPr>
          </a:p>
        </p:txBody>
      </p:sp>
      <p:sp>
        <p:nvSpPr>
          <p:cNvPr id="10" name="Rechteck 9"/>
          <p:cNvSpPr/>
          <p:nvPr/>
        </p:nvSpPr>
        <p:spPr>
          <a:xfrm>
            <a:off x="6972051" y="1965820"/>
            <a:ext cx="270231" cy="353480"/>
          </a:xfrm>
          <a:prstGeom prst="rect">
            <a:avLst/>
          </a:prstGeom>
          <a:solidFill>
            <a:schemeClr val="bg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4">
              <a:solidFill>
                <a:prstClr val="white"/>
              </a:solidFill>
            </a:endParaRPr>
          </a:p>
        </p:txBody>
      </p:sp>
      <p:sp>
        <p:nvSpPr>
          <p:cNvPr id="8" name="Title 3"/>
          <p:cNvSpPr>
            <a:spLocks noGrp="1"/>
          </p:cNvSpPr>
          <p:nvPr>
            <p:ph type="title"/>
          </p:nvPr>
        </p:nvSpPr>
        <p:spPr>
          <a:xfrm>
            <a:off x="838200" y="762000"/>
            <a:ext cx="5467075" cy="792000"/>
          </a:xfrm>
        </p:spPr>
        <p:txBody>
          <a:bodyPr/>
          <a:lstStyle/>
          <a:p>
            <a:r>
              <a:rPr lang="en-US" dirty="0"/>
              <a:t>GLEIF Mission Statement</a:t>
            </a:r>
          </a:p>
        </p:txBody>
      </p:sp>
      <p:sp>
        <p:nvSpPr>
          <p:cNvPr id="4" name="Slide Number Placeholder 3"/>
          <p:cNvSpPr>
            <a:spLocks noGrp="1"/>
          </p:cNvSpPr>
          <p:nvPr>
            <p:ph type="sldNum" sz="quarter" idx="15"/>
          </p:nvPr>
        </p:nvSpPr>
        <p:spPr>
          <a:xfrm>
            <a:off x="6040366" y="6472093"/>
            <a:ext cx="2133600" cy="365125"/>
          </a:xfrm>
        </p:spPr>
        <p:txBody>
          <a:bodyPr/>
          <a:lstStyle/>
          <a:p>
            <a:pPr>
              <a:defRPr/>
            </a:pPr>
            <a:fld id="{5D73609F-33F2-A744-8A59-83F595717B3F}" type="slidenum">
              <a:rPr lang="en-US"/>
              <a:pPr>
                <a:defRPr/>
              </a:pPr>
              <a:t>2</a:t>
            </a:fld>
            <a:endParaRPr lang="en-US" dirty="0"/>
          </a:p>
        </p:txBody>
      </p:sp>
    </p:spTree>
    <p:extLst>
      <p:ext uri="{BB962C8B-B14F-4D97-AF65-F5344CB8AC3E}">
        <p14:creationId xmlns:p14="http://schemas.microsoft.com/office/powerpoint/2010/main" val="95768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Bild 4" descr="150114_V1_2_Lay_GLEIF_LEIdataFileStructure_releas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455" y="1757794"/>
            <a:ext cx="3468227" cy="4085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191000" y="3505200"/>
            <a:ext cx="3527725" cy="511807"/>
          </a:xfrm>
          <a:prstGeom prst="rect">
            <a:avLst/>
          </a:prstGeom>
        </p:spPr>
        <p:txBody>
          <a:bodyPr wrap="square">
            <a:spAutoFit/>
          </a:bodyPr>
          <a:lstStyle/>
          <a:p>
            <a:pPr lvl="1">
              <a:spcBef>
                <a:spcPts val="511"/>
              </a:spcBef>
              <a:buClr>
                <a:srgbClr val="7F7F7F"/>
              </a:buClr>
            </a:pPr>
            <a:r>
              <a:rPr lang="en-US" sz="1363" dirty="0"/>
              <a:t>Add ‎the Entity Legal Form (ISO 20275) to the Common Data File in 2016</a:t>
            </a:r>
          </a:p>
        </p:txBody>
      </p:sp>
      <p:sp>
        <p:nvSpPr>
          <p:cNvPr id="3" name="Rectangle 2"/>
          <p:cNvSpPr/>
          <p:nvPr/>
        </p:nvSpPr>
        <p:spPr>
          <a:xfrm>
            <a:off x="1351224" y="3494614"/>
            <a:ext cx="2944758" cy="17314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45" dirty="0"/>
          </a:p>
        </p:txBody>
      </p:sp>
      <p:cxnSp>
        <p:nvCxnSpPr>
          <p:cNvPr id="5" name="Connecteur droit 4"/>
          <p:cNvCxnSpPr>
            <a:stCxn id="3" idx="3"/>
          </p:cNvCxnSpPr>
          <p:nvPr/>
        </p:nvCxnSpPr>
        <p:spPr>
          <a:xfrm>
            <a:off x="4295983" y="3581183"/>
            <a:ext cx="420668" cy="0"/>
          </a:xfrm>
          <a:prstGeom prst="line">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267200" y="2514600"/>
            <a:ext cx="3657600" cy="931281"/>
          </a:xfrm>
          <a:prstGeom prst="rect">
            <a:avLst/>
          </a:prstGeom>
        </p:spPr>
        <p:txBody>
          <a:bodyPr wrap="square">
            <a:spAutoFit/>
          </a:bodyPr>
          <a:lstStyle/>
          <a:p>
            <a:pPr lvl="1">
              <a:spcBef>
                <a:spcPts val="511"/>
              </a:spcBef>
              <a:buClr>
                <a:srgbClr val="7F7F7F"/>
              </a:buClr>
            </a:pPr>
            <a:r>
              <a:rPr lang="en-US" sz="1363" dirty="0"/>
              <a:t>Add standardized reporting of the </a:t>
            </a:r>
            <a:r>
              <a:rPr lang="en-US" sz="1363" dirty="0" smtClean="0"/>
              <a:t>Registration Authority to </a:t>
            </a:r>
            <a:r>
              <a:rPr lang="en-US" sz="1363" dirty="0"/>
              <a:t>the Common Data </a:t>
            </a:r>
            <a:r>
              <a:rPr lang="en-US" sz="1363" dirty="0" smtClean="0"/>
              <a:t>File (the Registration Authority list is available at </a:t>
            </a:r>
            <a:r>
              <a:rPr lang="en-US" sz="1363" dirty="0" err="1" smtClean="0"/>
              <a:t>gleif.org</a:t>
            </a:r>
            <a:r>
              <a:rPr lang="en-US" sz="1363" dirty="0" smtClean="0"/>
              <a:t>)</a:t>
            </a:r>
            <a:endParaRPr lang="en-US" sz="1363" dirty="0"/>
          </a:p>
        </p:txBody>
      </p:sp>
      <p:sp>
        <p:nvSpPr>
          <p:cNvPr id="9" name="Rectangle 8"/>
          <p:cNvSpPr/>
          <p:nvPr/>
        </p:nvSpPr>
        <p:spPr>
          <a:xfrm>
            <a:off x="1351224" y="3180796"/>
            <a:ext cx="2944758" cy="15337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45" dirty="0"/>
          </a:p>
        </p:txBody>
      </p:sp>
      <p:cxnSp>
        <p:nvCxnSpPr>
          <p:cNvPr id="10" name="Connecteur droit 9"/>
          <p:cNvCxnSpPr>
            <a:stCxn id="10" idx="3"/>
          </p:cNvCxnSpPr>
          <p:nvPr/>
        </p:nvCxnSpPr>
        <p:spPr>
          <a:xfrm>
            <a:off x="4295983" y="3256544"/>
            <a:ext cx="420668" cy="0"/>
          </a:xfrm>
          <a:prstGeom prst="line">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itle 3"/>
          <p:cNvSpPr>
            <a:spLocks noGrp="1"/>
          </p:cNvSpPr>
          <p:nvPr>
            <p:ph type="title"/>
          </p:nvPr>
        </p:nvSpPr>
        <p:spPr>
          <a:xfrm>
            <a:off x="807455" y="677251"/>
            <a:ext cx="5467075" cy="792000"/>
          </a:xfrm>
        </p:spPr>
        <p:txBody>
          <a:bodyPr/>
          <a:lstStyle/>
          <a:p>
            <a:r>
              <a:rPr lang="en-US" dirty="0" smtClean="0"/>
              <a:t>Defining “Who </a:t>
            </a:r>
            <a:r>
              <a:rPr lang="en-US" dirty="0"/>
              <a:t>is </a:t>
            </a:r>
            <a:r>
              <a:rPr lang="en-US" dirty="0" smtClean="0"/>
              <a:t>Who”</a:t>
            </a:r>
            <a:r>
              <a:rPr lang="en-US" dirty="0"/>
              <a:t/>
            </a:r>
            <a:br>
              <a:rPr lang="en-US" dirty="0"/>
            </a:br>
            <a:r>
              <a:rPr lang="en-US" b="0" dirty="0"/>
              <a:t>Register and Legal Form</a:t>
            </a:r>
          </a:p>
        </p:txBody>
      </p:sp>
      <p:sp>
        <p:nvSpPr>
          <p:cNvPr id="7" name="Slide Number Placeholder 6"/>
          <p:cNvSpPr>
            <a:spLocks noGrp="1"/>
          </p:cNvSpPr>
          <p:nvPr>
            <p:ph type="sldNum" sz="quarter" idx="15"/>
          </p:nvPr>
        </p:nvSpPr>
        <p:spPr>
          <a:xfrm>
            <a:off x="6019800" y="6492875"/>
            <a:ext cx="2133600" cy="365125"/>
          </a:xfrm>
        </p:spPr>
        <p:txBody>
          <a:bodyPr/>
          <a:lstStyle/>
          <a:p>
            <a:pPr>
              <a:defRPr/>
            </a:pPr>
            <a:fld id="{5D73609F-33F2-A744-8A59-83F595717B3F}" type="slidenum">
              <a:rPr lang="en-US"/>
              <a:pPr>
                <a:defRPr/>
              </a:pPr>
              <a:t>3</a:t>
            </a:fld>
            <a:endParaRPr lang="en-US"/>
          </a:p>
        </p:txBody>
      </p:sp>
    </p:spTree>
    <p:extLst>
      <p:ext uri="{BB962C8B-B14F-4D97-AF65-F5344CB8AC3E}">
        <p14:creationId xmlns:p14="http://schemas.microsoft.com/office/powerpoint/2010/main" val="1428544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85800"/>
            <a:ext cx="7391400" cy="609600"/>
          </a:xfrm>
        </p:spPr>
        <p:txBody>
          <a:bodyPr/>
          <a:lstStyle/>
          <a:p>
            <a:r>
              <a:rPr lang="fr-FR" dirty="0" err="1" smtClean="0"/>
              <a:t>Launch</a:t>
            </a:r>
            <a:r>
              <a:rPr lang="fr-FR" dirty="0" smtClean="0"/>
              <a:t> of GLEIF Challenge Facility</a:t>
            </a:r>
            <a:endParaRPr lang="fr-FR" dirty="0"/>
          </a:p>
        </p:txBody>
      </p:sp>
      <p:sp>
        <p:nvSpPr>
          <p:cNvPr id="3" name="Espace réservé du contenu 2"/>
          <p:cNvSpPr>
            <a:spLocks noGrp="1"/>
          </p:cNvSpPr>
          <p:nvPr>
            <p:ph idx="1"/>
          </p:nvPr>
        </p:nvSpPr>
        <p:spPr>
          <a:xfrm>
            <a:off x="838200" y="1524000"/>
            <a:ext cx="7086600" cy="4525963"/>
          </a:xfrm>
        </p:spPr>
        <p:txBody>
          <a:bodyPr>
            <a:normAutofit/>
          </a:bodyPr>
          <a:lstStyle/>
          <a:p>
            <a:pPr>
              <a:spcAft>
                <a:spcPts val="600"/>
              </a:spcAft>
            </a:pPr>
            <a:r>
              <a:rPr lang="fr-FR" sz="1700" dirty="0" smtClean="0"/>
              <a:t>In </a:t>
            </a:r>
            <a:r>
              <a:rPr lang="fr-FR" sz="1700" dirty="0" smtClean="0"/>
              <a:t>July </a:t>
            </a:r>
            <a:r>
              <a:rPr lang="fr-FR" sz="1700" dirty="0" smtClean="0"/>
              <a:t>GLEIF </a:t>
            </a:r>
            <a:r>
              <a:rPr lang="fr-FR" sz="1700" dirty="0" err="1" smtClean="0"/>
              <a:t>launched</a:t>
            </a:r>
            <a:r>
              <a:rPr lang="fr-FR" sz="1700" dirty="0" smtClean="0"/>
              <a:t> </a:t>
            </a:r>
            <a:r>
              <a:rPr lang="fr-FR" sz="1700" dirty="0" err="1" smtClean="0"/>
              <a:t>its</a:t>
            </a:r>
            <a:r>
              <a:rPr lang="fr-FR" sz="1700" dirty="0" smtClean="0"/>
              <a:t> public Challenge Facility of the LEI data</a:t>
            </a:r>
            <a:r>
              <a:rPr lang="fr-FR" sz="1700" dirty="0"/>
              <a:t>. It </a:t>
            </a:r>
            <a:r>
              <a:rPr lang="fr-FR" sz="1700" dirty="0" err="1"/>
              <a:t>offers</a:t>
            </a:r>
            <a:r>
              <a:rPr lang="fr-FR" sz="1700" dirty="0"/>
              <a:t> </a:t>
            </a:r>
            <a:r>
              <a:rPr lang="fr-FR" sz="1700" dirty="0" err="1"/>
              <a:t>any</a:t>
            </a:r>
            <a:r>
              <a:rPr lang="fr-FR" sz="1700" dirty="0"/>
              <a:t> </a:t>
            </a:r>
            <a:r>
              <a:rPr lang="fr-FR" sz="1700" dirty="0" err="1"/>
              <a:t>interested</a:t>
            </a:r>
            <a:r>
              <a:rPr lang="fr-FR" sz="1700" dirty="0"/>
              <a:t> party an </a:t>
            </a:r>
            <a:r>
              <a:rPr lang="fr-FR" sz="1700" dirty="0" err="1"/>
              <a:t>easy</a:t>
            </a:r>
            <a:r>
              <a:rPr lang="fr-FR" sz="1700" dirty="0"/>
              <a:t> and </a:t>
            </a:r>
            <a:r>
              <a:rPr lang="fr-FR" sz="1700" dirty="0" err="1"/>
              <a:t>convenient</a:t>
            </a:r>
            <a:r>
              <a:rPr lang="fr-FR" sz="1700" dirty="0"/>
              <a:t> </a:t>
            </a:r>
            <a:r>
              <a:rPr lang="fr-FR" sz="1700" dirty="0" err="1"/>
              <a:t>means</a:t>
            </a:r>
            <a:r>
              <a:rPr lang="fr-FR" sz="1700" dirty="0"/>
              <a:t> to trigger the </a:t>
            </a:r>
            <a:r>
              <a:rPr lang="fr-FR" sz="1700" dirty="0" err="1"/>
              <a:t>verification</a:t>
            </a:r>
            <a:r>
              <a:rPr lang="fr-FR" sz="1700" dirty="0"/>
              <a:t> and, </a:t>
            </a:r>
            <a:r>
              <a:rPr lang="fr-FR" sz="1700" dirty="0" err="1"/>
              <a:t>where</a:t>
            </a:r>
            <a:r>
              <a:rPr lang="fr-FR" sz="1700" dirty="0"/>
              <a:t> </a:t>
            </a:r>
            <a:r>
              <a:rPr lang="fr-FR" sz="1700" dirty="0" err="1"/>
              <a:t>required</a:t>
            </a:r>
            <a:r>
              <a:rPr lang="fr-FR" sz="1700" dirty="0"/>
              <a:t>, </a:t>
            </a:r>
            <a:r>
              <a:rPr lang="fr-FR" sz="1700" dirty="0" err="1"/>
              <a:t>speedy</a:t>
            </a:r>
            <a:r>
              <a:rPr lang="fr-FR" sz="1700" dirty="0"/>
              <a:t> update of </a:t>
            </a:r>
            <a:r>
              <a:rPr lang="fr-FR" sz="1700" dirty="0" err="1"/>
              <a:t>Legal</a:t>
            </a:r>
            <a:r>
              <a:rPr lang="fr-FR" sz="1700" dirty="0"/>
              <a:t> </a:t>
            </a:r>
            <a:r>
              <a:rPr lang="fr-FR" sz="1700" dirty="0" err="1"/>
              <a:t>Entity</a:t>
            </a:r>
            <a:r>
              <a:rPr lang="fr-FR" sz="1700" dirty="0"/>
              <a:t> Identifier (LEI) records </a:t>
            </a:r>
            <a:r>
              <a:rPr lang="fr-FR" sz="1700" dirty="0" err="1"/>
              <a:t>including</a:t>
            </a:r>
            <a:r>
              <a:rPr lang="fr-FR" sz="1700" dirty="0"/>
              <a:t> </a:t>
            </a:r>
            <a:r>
              <a:rPr lang="fr-FR" sz="1700" dirty="0" err="1"/>
              <a:t>related</a:t>
            </a:r>
            <a:r>
              <a:rPr lang="fr-FR" sz="1700" dirty="0"/>
              <a:t> </a:t>
            </a:r>
            <a:r>
              <a:rPr lang="fr-FR" sz="1700" dirty="0" err="1"/>
              <a:t>reference</a:t>
            </a:r>
            <a:r>
              <a:rPr lang="fr-FR" sz="1700" dirty="0"/>
              <a:t> data. </a:t>
            </a:r>
            <a:endParaRPr lang="fr-FR" sz="1700" dirty="0" smtClean="0"/>
          </a:p>
          <a:p>
            <a:pPr>
              <a:spcAft>
                <a:spcPts val="600"/>
              </a:spcAft>
            </a:pPr>
            <a:r>
              <a:rPr lang="fr-FR" sz="1700" dirty="0" smtClean="0"/>
              <a:t>This </a:t>
            </a:r>
            <a:r>
              <a:rPr lang="fr-FR" sz="1700" dirty="0" err="1"/>
              <a:t>centralized</a:t>
            </a:r>
            <a:r>
              <a:rPr lang="fr-FR" sz="1700" dirty="0"/>
              <a:t> online service, </a:t>
            </a:r>
            <a:r>
              <a:rPr lang="fr-FR" sz="1700" dirty="0" err="1"/>
              <a:t>which</a:t>
            </a:r>
            <a:r>
              <a:rPr lang="fr-FR" sz="1700" dirty="0"/>
              <a:t> </a:t>
            </a:r>
            <a:r>
              <a:rPr lang="fr-FR" sz="1700" dirty="0" err="1"/>
              <a:t>is</a:t>
            </a:r>
            <a:r>
              <a:rPr lang="fr-FR" sz="1700" dirty="0"/>
              <a:t> part of </a:t>
            </a:r>
            <a:r>
              <a:rPr lang="fr-FR" sz="1700" dirty="0" err="1"/>
              <a:t>GLEIF’s</a:t>
            </a:r>
            <a:r>
              <a:rPr lang="fr-FR" sz="1700" dirty="0"/>
              <a:t> data </a:t>
            </a:r>
            <a:r>
              <a:rPr lang="fr-FR" sz="1700" dirty="0" err="1"/>
              <a:t>quality</a:t>
            </a:r>
            <a:r>
              <a:rPr lang="fr-FR" sz="1700" dirty="0"/>
              <a:t> management program, </a:t>
            </a:r>
            <a:r>
              <a:rPr lang="fr-FR" sz="1700" dirty="0" err="1"/>
              <a:t>further</a:t>
            </a:r>
            <a:r>
              <a:rPr lang="fr-FR" sz="1700" dirty="0"/>
              <a:t> </a:t>
            </a:r>
            <a:r>
              <a:rPr lang="fr-FR" sz="1700" dirty="0" err="1"/>
              <a:t>contributes</a:t>
            </a:r>
            <a:r>
              <a:rPr lang="fr-FR" sz="1700" dirty="0"/>
              <a:t> to </a:t>
            </a:r>
            <a:r>
              <a:rPr lang="fr-FR" sz="1700" dirty="0" err="1"/>
              <a:t>ensuring</a:t>
            </a:r>
            <a:r>
              <a:rPr lang="fr-FR" sz="1700" dirty="0"/>
              <a:t> </a:t>
            </a:r>
            <a:r>
              <a:rPr lang="fr-FR" sz="1700" dirty="0" err="1"/>
              <a:t>that</a:t>
            </a:r>
            <a:r>
              <a:rPr lang="fr-FR" sz="1700" dirty="0"/>
              <a:t> the </a:t>
            </a:r>
            <a:r>
              <a:rPr lang="fr-FR" sz="1700" dirty="0" err="1"/>
              <a:t>publicly</a:t>
            </a:r>
            <a:r>
              <a:rPr lang="fr-FR" sz="1700" dirty="0"/>
              <a:t> </a:t>
            </a:r>
            <a:r>
              <a:rPr lang="fr-FR" sz="1700" dirty="0" err="1"/>
              <a:t>available</a:t>
            </a:r>
            <a:r>
              <a:rPr lang="fr-FR" sz="1700" dirty="0"/>
              <a:t> LEI data pool </a:t>
            </a:r>
            <a:r>
              <a:rPr lang="fr-FR" sz="1700" dirty="0" err="1"/>
              <a:t>remains</a:t>
            </a:r>
            <a:r>
              <a:rPr lang="fr-FR" sz="1700" dirty="0"/>
              <a:t> a unique key to </a:t>
            </a:r>
            <a:r>
              <a:rPr lang="fr-FR" sz="1700" dirty="0" err="1"/>
              <a:t>standardized</a:t>
            </a:r>
            <a:r>
              <a:rPr lang="fr-FR" sz="1700" dirty="0"/>
              <a:t> information on </a:t>
            </a:r>
            <a:r>
              <a:rPr lang="fr-FR" sz="1700" dirty="0" err="1"/>
              <a:t>legal</a:t>
            </a:r>
            <a:r>
              <a:rPr lang="fr-FR" sz="1700" dirty="0"/>
              <a:t> </a:t>
            </a:r>
            <a:r>
              <a:rPr lang="fr-FR" sz="1700" dirty="0" err="1"/>
              <a:t>entities</a:t>
            </a:r>
            <a:r>
              <a:rPr lang="fr-FR" sz="1700" dirty="0"/>
              <a:t> </a:t>
            </a:r>
            <a:r>
              <a:rPr lang="fr-FR" sz="1700" dirty="0" err="1"/>
              <a:t>worldwide</a:t>
            </a:r>
            <a:r>
              <a:rPr lang="fr-FR" sz="1700" dirty="0"/>
              <a:t>. </a:t>
            </a:r>
            <a:endParaRPr lang="fr-FR" sz="1700" dirty="0" smtClean="0"/>
          </a:p>
          <a:p>
            <a:pPr>
              <a:spcAft>
                <a:spcPts val="600"/>
              </a:spcAft>
            </a:pPr>
            <a:r>
              <a:rPr lang="fr-FR" sz="1700" dirty="0" smtClean="0"/>
              <a:t>The </a:t>
            </a:r>
            <a:r>
              <a:rPr lang="fr-FR" sz="1700" dirty="0"/>
              <a:t>new online service </a:t>
            </a:r>
            <a:r>
              <a:rPr lang="fr-FR" sz="1700" dirty="0" err="1"/>
              <a:t>is</a:t>
            </a:r>
            <a:r>
              <a:rPr lang="fr-FR" sz="1700" dirty="0"/>
              <a:t> </a:t>
            </a:r>
            <a:r>
              <a:rPr lang="fr-FR" sz="1700" dirty="0" err="1"/>
              <a:t>designed</a:t>
            </a:r>
            <a:r>
              <a:rPr lang="fr-FR" sz="1700" dirty="0"/>
              <a:t> to </a:t>
            </a:r>
            <a:r>
              <a:rPr lang="fr-FR" sz="1700" dirty="0" err="1"/>
              <a:t>further</a:t>
            </a:r>
            <a:r>
              <a:rPr lang="fr-FR" sz="1700" dirty="0"/>
              <a:t> </a:t>
            </a:r>
            <a:r>
              <a:rPr lang="fr-FR" sz="1700" dirty="0" err="1"/>
              <a:t>enhance</a:t>
            </a:r>
            <a:r>
              <a:rPr lang="fr-FR" sz="1700" dirty="0"/>
              <a:t> the </a:t>
            </a:r>
            <a:r>
              <a:rPr lang="fr-FR" sz="1700" dirty="0" err="1"/>
              <a:t>reliability</a:t>
            </a:r>
            <a:r>
              <a:rPr lang="fr-FR" sz="1700" dirty="0"/>
              <a:t> and </a:t>
            </a:r>
            <a:r>
              <a:rPr lang="fr-FR" sz="1700" dirty="0" err="1"/>
              <a:t>usability</a:t>
            </a:r>
            <a:r>
              <a:rPr lang="fr-FR" sz="1700" dirty="0"/>
              <a:t> of the </a:t>
            </a:r>
            <a:r>
              <a:rPr lang="fr-FR" sz="1700" dirty="0" err="1"/>
              <a:t>Legal</a:t>
            </a:r>
            <a:r>
              <a:rPr lang="fr-FR" sz="1700" dirty="0"/>
              <a:t> </a:t>
            </a:r>
            <a:r>
              <a:rPr lang="fr-FR" sz="1700" dirty="0" err="1"/>
              <a:t>Entity</a:t>
            </a:r>
            <a:r>
              <a:rPr lang="fr-FR" sz="1700" dirty="0"/>
              <a:t> Identifier data pool</a:t>
            </a:r>
          </a:p>
          <a:p>
            <a:pPr>
              <a:spcAft>
                <a:spcPts val="600"/>
              </a:spcAft>
            </a:pPr>
            <a:r>
              <a:rPr lang="fr-FR" sz="1700" dirty="0" err="1" smtClean="0"/>
              <a:t>Further</a:t>
            </a:r>
            <a:r>
              <a:rPr lang="fr-FR" sz="1700" dirty="0" smtClean="0"/>
              <a:t> information </a:t>
            </a:r>
            <a:r>
              <a:rPr lang="fr-FR" sz="1700" dirty="0" err="1" smtClean="0"/>
              <a:t>is</a:t>
            </a:r>
            <a:r>
              <a:rPr lang="fr-FR" sz="1700" dirty="0" smtClean="0"/>
              <a:t> </a:t>
            </a:r>
            <a:r>
              <a:rPr lang="fr-FR" sz="1700" dirty="0" err="1" smtClean="0"/>
              <a:t>available</a:t>
            </a:r>
            <a:r>
              <a:rPr lang="fr-FR" sz="1700" dirty="0"/>
              <a:t> </a:t>
            </a:r>
            <a:r>
              <a:rPr lang="fr-FR" sz="1700" dirty="0" smtClean="0"/>
              <a:t>at: </a:t>
            </a:r>
            <a:r>
              <a:rPr lang="fr-FR" sz="1700" dirty="0" smtClean="0">
                <a:hlinkClick r:id="rId2"/>
              </a:rPr>
              <a:t>https</a:t>
            </a:r>
            <a:r>
              <a:rPr lang="fr-FR" sz="1700" dirty="0">
                <a:hlinkClick r:id="rId2"/>
              </a:rPr>
              <a:t>://</a:t>
            </a:r>
            <a:r>
              <a:rPr lang="fr-FR" sz="1700" dirty="0" smtClean="0">
                <a:hlinkClick r:id="rId2"/>
              </a:rPr>
              <a:t>www.gleif.org/en/lei-data/challenge-lei-data</a:t>
            </a:r>
            <a:r>
              <a:rPr lang="fr-FR" sz="1700" dirty="0" smtClean="0"/>
              <a:t>  </a:t>
            </a:r>
            <a:endParaRPr lang="fr-FR" sz="1700" dirty="0"/>
          </a:p>
        </p:txBody>
      </p:sp>
      <p:sp>
        <p:nvSpPr>
          <p:cNvPr id="4" name="Foliennummernplatzhalter 9"/>
          <p:cNvSpPr>
            <a:spLocks noGrp="1"/>
          </p:cNvSpPr>
          <p:nvPr>
            <p:ph type="sldNum" sz="quarter" idx="15"/>
          </p:nvPr>
        </p:nvSpPr>
        <p:spPr>
          <a:xfrm>
            <a:off x="7829463" y="6597368"/>
            <a:ext cx="288653" cy="144000"/>
          </a:xfrm>
        </p:spPr>
        <p:txBody>
          <a:bodyPr/>
          <a:lstStyle/>
          <a:p>
            <a:fld id="{DC041AB0-71E2-9B40-A40A-71D12D55095A}" type="slidenum">
              <a:rPr lang="de-DE" smtClean="0"/>
              <a:t>4</a:t>
            </a:fld>
            <a:endParaRPr lang="de-DE" dirty="0"/>
          </a:p>
        </p:txBody>
      </p:sp>
    </p:spTree>
    <p:extLst>
      <p:ext uri="{BB962C8B-B14F-4D97-AF65-F5344CB8AC3E}">
        <p14:creationId xmlns:p14="http://schemas.microsoft.com/office/powerpoint/2010/main" val="56407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txBox="1">
            <a:spLocks/>
          </p:cNvSpPr>
          <p:nvPr/>
        </p:nvSpPr>
        <p:spPr bwMode="auto">
          <a:xfrm>
            <a:off x="830159" y="1591052"/>
            <a:ext cx="4558326" cy="262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243492" indent="-243492" defTabSz="422041" fontAlgn="base">
              <a:spcBef>
                <a:spcPct val="0"/>
              </a:spcBef>
              <a:spcAft>
                <a:spcPct val="0"/>
              </a:spcAft>
              <a:buClr>
                <a:prstClr val="white">
                  <a:lumMod val="50000"/>
                </a:prstClr>
              </a:buClr>
              <a:buFont typeface="Wingdings" charset="2"/>
              <a:buChar char="§"/>
            </a:pPr>
            <a:r>
              <a:rPr lang="en-US" sz="1700" dirty="0">
                <a:solidFill>
                  <a:prstClr val="black"/>
                </a:solidFill>
                <a:latin typeface="Calibri" charset="0"/>
                <a:ea typeface="Calibri" charset="0"/>
                <a:cs typeface="Calibri" charset="0"/>
              </a:rPr>
              <a:t>Linking to financial reporting information through XBRL for evaluation of investment opportunities and for monitoring of financial condition and analysis.</a:t>
            </a:r>
          </a:p>
          <a:p>
            <a:pPr marL="243492" indent="-243492" defTabSz="422041" fontAlgn="base">
              <a:spcBef>
                <a:spcPct val="0"/>
              </a:spcBef>
              <a:spcAft>
                <a:spcPct val="0"/>
              </a:spcAft>
              <a:buClr>
                <a:prstClr val="white">
                  <a:lumMod val="50000"/>
                </a:prstClr>
              </a:buClr>
              <a:buFont typeface="Wingdings" charset="2"/>
              <a:buChar char="§"/>
            </a:pPr>
            <a:endParaRPr lang="en-US" sz="1700" dirty="0">
              <a:solidFill>
                <a:prstClr val="black"/>
              </a:solidFill>
              <a:latin typeface="Calibri" charset="0"/>
              <a:ea typeface="Calibri" charset="0"/>
              <a:cs typeface="Calibri" charset="0"/>
            </a:endParaRPr>
          </a:p>
          <a:p>
            <a:pPr marL="243492" indent="-243492" defTabSz="422041" fontAlgn="base">
              <a:spcBef>
                <a:spcPct val="0"/>
              </a:spcBef>
              <a:spcAft>
                <a:spcPct val="0"/>
              </a:spcAft>
              <a:buClr>
                <a:prstClr val="white">
                  <a:lumMod val="50000"/>
                </a:prstClr>
              </a:buClr>
              <a:buFont typeface="Wingdings" charset="2"/>
              <a:buChar char="§"/>
            </a:pPr>
            <a:r>
              <a:rPr lang="en-US" sz="1700" dirty="0">
                <a:solidFill>
                  <a:prstClr val="black"/>
                </a:solidFill>
                <a:latin typeface="Calibri" charset="0"/>
                <a:ea typeface="Calibri" charset="0"/>
                <a:cs typeface="Calibri" charset="0"/>
              </a:rPr>
              <a:t>XBRL.ORG and GLEIF have engaged to jointly develop and promote a XBRL-Taxonomy for embedding the LEI in any reporting of financial statements.</a:t>
            </a:r>
          </a:p>
          <a:p>
            <a:pPr marL="243492" indent="-243492" defTabSz="422041" fontAlgn="base">
              <a:spcBef>
                <a:spcPct val="0"/>
              </a:spcBef>
              <a:spcAft>
                <a:spcPct val="0"/>
              </a:spcAft>
              <a:buClr>
                <a:prstClr val="white">
                  <a:lumMod val="50000"/>
                </a:prstClr>
              </a:buClr>
              <a:buFont typeface="Wingdings" charset="2"/>
              <a:buChar char="§"/>
            </a:pPr>
            <a:endParaRPr lang="en-US" sz="1700" dirty="0">
              <a:solidFill>
                <a:prstClr val="black"/>
              </a:solidFill>
              <a:latin typeface="Calibri" charset="0"/>
              <a:ea typeface="Calibri" charset="0"/>
              <a:cs typeface="Calibri" charset="0"/>
            </a:endParaRPr>
          </a:p>
          <a:p>
            <a:pPr marL="243492" indent="-243492" defTabSz="422041" fontAlgn="base">
              <a:spcBef>
                <a:spcPct val="0"/>
              </a:spcBef>
              <a:spcAft>
                <a:spcPct val="0"/>
              </a:spcAft>
              <a:buClr>
                <a:prstClr val="white">
                  <a:lumMod val="50000"/>
                </a:prstClr>
              </a:buClr>
              <a:buFont typeface="Wingdings" charset="2"/>
              <a:buChar char="§"/>
            </a:pPr>
            <a:r>
              <a:rPr lang="en-US" sz="1700" dirty="0">
                <a:solidFill>
                  <a:prstClr val="black"/>
                </a:solidFill>
                <a:latin typeface="Calibri" charset="0"/>
                <a:ea typeface="Calibri" charset="0"/>
                <a:cs typeface="Calibri" charset="0"/>
              </a:rPr>
              <a:t>Presentation of the new taxonomy is scheduled for the annual XBRL meeting in November. </a:t>
            </a:r>
          </a:p>
          <a:p>
            <a:pPr marL="243492" indent="-243492" defTabSz="422041" fontAlgn="base">
              <a:spcBef>
                <a:spcPct val="0"/>
              </a:spcBef>
              <a:spcAft>
                <a:spcPct val="0"/>
              </a:spcAft>
              <a:buClr>
                <a:prstClr val="white">
                  <a:lumMod val="50000"/>
                </a:prstClr>
              </a:buClr>
              <a:buFont typeface="Wingdings" charset="2"/>
              <a:buChar char="§"/>
            </a:pPr>
            <a:endParaRPr lang="en-US" sz="1700" dirty="0">
              <a:solidFill>
                <a:prstClr val="black"/>
              </a:solidFill>
              <a:latin typeface="Calibri" charset="0"/>
              <a:ea typeface="Calibri" charset="0"/>
              <a:cs typeface="Calibri" charset="0"/>
            </a:endParaRPr>
          </a:p>
          <a:p>
            <a:pPr marL="243492" indent="-243492" defTabSz="422041" fontAlgn="base">
              <a:spcBef>
                <a:spcPct val="0"/>
              </a:spcBef>
              <a:spcAft>
                <a:spcPct val="0"/>
              </a:spcAft>
              <a:buClr>
                <a:prstClr val="white">
                  <a:lumMod val="50000"/>
                </a:prstClr>
              </a:buClr>
              <a:buFont typeface="Wingdings" charset="2"/>
              <a:buChar char="§"/>
            </a:pPr>
            <a:endParaRPr lang="en-US" sz="1700" dirty="0">
              <a:solidFill>
                <a:prstClr val="black"/>
              </a:solidFill>
              <a:latin typeface="Calibri" charset="0"/>
              <a:ea typeface="Calibri" charset="0"/>
              <a:cs typeface="Calibri" charset="0"/>
            </a:endParaRPr>
          </a:p>
          <a:p>
            <a:pPr marL="243492" indent="-243492" defTabSz="422041" fontAlgn="base">
              <a:spcBef>
                <a:spcPct val="0"/>
              </a:spcBef>
              <a:spcAft>
                <a:spcPct val="0"/>
              </a:spcAft>
              <a:buClr>
                <a:prstClr val="white">
                  <a:lumMod val="50000"/>
                </a:prstClr>
              </a:buClr>
              <a:buFont typeface="Wingdings" charset="2"/>
              <a:buChar char="§"/>
            </a:pPr>
            <a:endParaRPr lang="en-US" sz="1700" dirty="0">
              <a:solidFill>
                <a:prstClr val="black"/>
              </a:solidFill>
              <a:latin typeface="Calibri" charset="0"/>
              <a:ea typeface="Calibri" charset="0"/>
              <a:cs typeface="Calibri" charset="0"/>
            </a:endParaRPr>
          </a:p>
          <a:p>
            <a:pPr marL="243492" indent="-243492" defTabSz="422041" fontAlgn="base">
              <a:spcBef>
                <a:spcPct val="0"/>
              </a:spcBef>
              <a:spcAft>
                <a:spcPct val="0"/>
              </a:spcAft>
              <a:buClr>
                <a:prstClr val="white">
                  <a:lumMod val="50000"/>
                </a:prstClr>
              </a:buClr>
              <a:buFont typeface="Wingdings" charset="2"/>
              <a:buChar char="§"/>
            </a:pPr>
            <a:endParaRPr lang="en-US" sz="1700" dirty="0">
              <a:solidFill>
                <a:prstClr val="black"/>
              </a:solidFill>
              <a:latin typeface="Calibri" charset="0"/>
              <a:ea typeface="Calibri" charset="0"/>
              <a:cs typeface="Calibri" charset="0"/>
            </a:endParaRPr>
          </a:p>
        </p:txBody>
      </p:sp>
      <p:pic>
        <p:nvPicPr>
          <p:cNvPr id="3" name="Bild 2"/>
          <p:cNvPicPr>
            <a:picLocks noChangeAspect="1"/>
          </p:cNvPicPr>
          <p:nvPr/>
        </p:nvPicPr>
        <p:blipFill>
          <a:blip r:embed="rId2"/>
          <a:stretch>
            <a:fillRect/>
          </a:stretch>
        </p:blipFill>
        <p:spPr>
          <a:xfrm>
            <a:off x="4808670" y="4803102"/>
            <a:ext cx="2943541" cy="1285915"/>
          </a:xfrm>
          <a:prstGeom prst="rect">
            <a:avLst/>
          </a:prstGeom>
        </p:spPr>
      </p:pic>
      <p:sp>
        <p:nvSpPr>
          <p:cNvPr id="6" name="Title 3"/>
          <p:cNvSpPr txBox="1">
            <a:spLocks/>
          </p:cNvSpPr>
          <p:nvPr/>
        </p:nvSpPr>
        <p:spPr>
          <a:xfrm>
            <a:off x="830159" y="685800"/>
            <a:ext cx="6302895" cy="792000"/>
          </a:xfrm>
          <a:prstGeom prst="rect">
            <a:avLst/>
          </a:prstGeom>
        </p:spPr>
        <p:txBody>
          <a:bodyPr vert="horz" lIns="0" tIns="0" rIns="0" bIns="0" rtlCol="0" anchor="t">
            <a:noAutofit/>
          </a:bodyPr>
          <a:lstStyle>
            <a:lvl1pPr algn="l" defTabSz="914400" rtl="0" eaLnBrk="1" latinLnBrk="0" hangingPunct="1">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46618B"/>
                </a:solidFill>
                <a:latin typeface="Calibri"/>
                <a:ea typeface=""/>
                <a:cs typeface=""/>
              </a:rPr>
              <a:t>LEI in Financial Reports</a:t>
            </a:r>
            <a:endParaRPr lang="en-US" altLang="de-DE" dirty="0"/>
          </a:p>
          <a:p>
            <a:pPr lvl="0"/>
            <a:endParaRPr lang="en-US" altLang="de-DE"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rgbClr val="46618B"/>
                </a:solidFill>
                <a:latin typeface="Calibri"/>
                <a:ea typeface=""/>
                <a:cs typeface=""/>
              </a:rPr>
              <a:t> </a:t>
            </a:r>
            <a:endParaRPr kumimoji="0" lang="en-US" sz="2200" b="0" i="0" u="none" strike="noStrike" kern="1200" cap="none" spc="0" normalizeH="0" baseline="0" noProof="0" dirty="0">
              <a:ln>
                <a:noFill/>
              </a:ln>
              <a:solidFill>
                <a:srgbClr val="46618B"/>
              </a:solidFill>
              <a:effectLst/>
              <a:uLnTx/>
              <a:uFillTx/>
              <a:latin typeface="Calibri"/>
              <a:ea typeface=""/>
              <a:cs typeface=""/>
            </a:endParaRPr>
          </a:p>
        </p:txBody>
      </p:sp>
      <p:sp>
        <p:nvSpPr>
          <p:cNvPr id="5" name="Foliennummernplatzhalter 9"/>
          <p:cNvSpPr>
            <a:spLocks noGrp="1"/>
          </p:cNvSpPr>
          <p:nvPr>
            <p:ph type="sldNum" sz="quarter" idx="15"/>
          </p:nvPr>
        </p:nvSpPr>
        <p:spPr>
          <a:xfrm>
            <a:off x="7829463" y="6597368"/>
            <a:ext cx="288653" cy="144000"/>
          </a:xfrm>
        </p:spPr>
        <p:txBody>
          <a:bodyPr/>
          <a:lstStyle/>
          <a:p>
            <a:r>
              <a:rPr lang="de-DE" dirty="0" smtClean="0"/>
              <a:t>5</a:t>
            </a:r>
            <a:endParaRPr lang="de-DE" dirty="0"/>
          </a:p>
        </p:txBody>
      </p:sp>
    </p:spTree>
    <p:extLst>
      <p:ext uri="{BB962C8B-B14F-4D97-AF65-F5344CB8AC3E}">
        <p14:creationId xmlns:p14="http://schemas.microsoft.com/office/powerpoint/2010/main" val="1407098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803460" y="1421011"/>
            <a:ext cx="5018646" cy="4497603"/>
          </a:xfrm>
          <a:prstGeom prst="rect">
            <a:avLst/>
          </a:prstGeom>
        </p:spPr>
      </p:pic>
      <p:sp>
        <p:nvSpPr>
          <p:cNvPr id="5" name="Oval 4"/>
          <p:cNvSpPr/>
          <p:nvPr/>
        </p:nvSpPr>
        <p:spPr>
          <a:xfrm>
            <a:off x="4604567" y="3200400"/>
            <a:ext cx="1122239" cy="700506"/>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base">
              <a:spcBef>
                <a:spcPct val="0"/>
              </a:spcBef>
              <a:spcAft>
                <a:spcPct val="0"/>
              </a:spcAft>
            </a:pPr>
            <a:endParaRPr lang="en-US" sz="2045" dirty="0">
              <a:solidFill>
                <a:prstClr val="white"/>
              </a:solidFill>
            </a:endParaRPr>
          </a:p>
        </p:txBody>
      </p:sp>
      <p:sp>
        <p:nvSpPr>
          <p:cNvPr id="6" name="Title 3"/>
          <p:cNvSpPr txBox="1">
            <a:spLocks/>
          </p:cNvSpPr>
          <p:nvPr/>
        </p:nvSpPr>
        <p:spPr>
          <a:xfrm>
            <a:off x="841560" y="629011"/>
            <a:ext cx="6302895" cy="792000"/>
          </a:xfrm>
          <a:prstGeom prst="rect">
            <a:avLst/>
          </a:prstGeom>
        </p:spPr>
        <p:txBody>
          <a:bodyPr vert="horz" lIns="0" tIns="0" rIns="0" bIns="0" rtlCol="0" anchor="t">
            <a:noAutofit/>
          </a:bodyPr>
          <a:lstStyle>
            <a:lvl1pPr algn="l" defTabSz="914400" rtl="0" eaLnBrk="1" latinLnBrk="0" hangingPunct="1">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46618B"/>
                </a:solidFill>
                <a:latin typeface="Calibri"/>
                <a:ea typeface=""/>
                <a:cs typeface=""/>
              </a:rPr>
              <a:t>XBRL Example</a:t>
            </a:r>
            <a:endParaRPr lang="en-US" altLang="de-DE" dirty="0"/>
          </a:p>
          <a:p>
            <a:pPr lvl="0"/>
            <a:endParaRPr lang="en-US" altLang="de-DE"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rgbClr val="46618B"/>
                </a:solidFill>
                <a:latin typeface="Calibri"/>
                <a:ea typeface=""/>
                <a:cs typeface=""/>
              </a:rPr>
              <a:t> </a:t>
            </a:r>
            <a:endParaRPr kumimoji="0" lang="en-US" sz="2200" b="0" i="0" u="none" strike="noStrike" kern="1200" cap="none" spc="0" normalizeH="0" baseline="0" noProof="0" dirty="0">
              <a:ln>
                <a:noFill/>
              </a:ln>
              <a:solidFill>
                <a:srgbClr val="46618B"/>
              </a:solidFill>
              <a:effectLst/>
              <a:uLnTx/>
              <a:uFillTx/>
              <a:latin typeface="Calibri"/>
              <a:ea typeface=""/>
              <a:cs typeface=""/>
            </a:endParaRPr>
          </a:p>
        </p:txBody>
      </p:sp>
      <p:sp>
        <p:nvSpPr>
          <p:cNvPr id="7" name="Foliennummernplatzhalter 9"/>
          <p:cNvSpPr>
            <a:spLocks noGrp="1"/>
          </p:cNvSpPr>
          <p:nvPr>
            <p:ph type="sldNum" sz="quarter" idx="15"/>
          </p:nvPr>
        </p:nvSpPr>
        <p:spPr>
          <a:xfrm>
            <a:off x="7829463" y="6597368"/>
            <a:ext cx="288653" cy="144000"/>
          </a:xfrm>
        </p:spPr>
        <p:txBody>
          <a:bodyPr/>
          <a:lstStyle/>
          <a:p>
            <a:r>
              <a:rPr lang="de-DE" dirty="0" smtClean="0"/>
              <a:t>6</a:t>
            </a:r>
            <a:endParaRPr lang="de-DE" dirty="0"/>
          </a:p>
        </p:txBody>
      </p:sp>
    </p:spTree>
    <p:extLst>
      <p:ext uri="{BB962C8B-B14F-4D97-AF65-F5344CB8AC3E}">
        <p14:creationId xmlns:p14="http://schemas.microsoft.com/office/powerpoint/2010/main" val="1016518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inhoud 2"/>
          <p:cNvSpPr>
            <a:spLocks noGrp="1"/>
          </p:cNvSpPr>
          <p:nvPr>
            <p:ph idx="1"/>
          </p:nvPr>
        </p:nvSpPr>
        <p:spPr bwMode="auto">
          <a:xfrm>
            <a:off x="829408" y="1676401"/>
            <a:ext cx="5832231" cy="185884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indent="0">
              <a:spcBef>
                <a:spcPts val="554"/>
              </a:spcBef>
              <a:buClr>
                <a:srgbClr val="7F7F7F"/>
              </a:buClr>
              <a:buNone/>
            </a:pPr>
            <a:r>
              <a:rPr lang="en-US" sz="1108" dirty="0">
                <a:solidFill>
                  <a:srgbClr val="000000"/>
                </a:solidFill>
                <a:latin typeface="Calibri" charset="0"/>
              </a:rPr>
              <a:t>This presentation contains confidential and proprietary information and/or trade secrets of the Global Legal Entity Identifier Foundation (GLEIF) and/or its affiliates, and is not to be published, reproduced, copied, or disclosed without the express written consent of Global Legal Entity Identifier Foundation.</a:t>
            </a:r>
          </a:p>
          <a:p>
            <a:pPr marL="0" indent="0">
              <a:spcBef>
                <a:spcPts val="554"/>
              </a:spcBef>
              <a:buClr>
                <a:srgbClr val="7F7F7F"/>
              </a:buClr>
              <a:buNone/>
            </a:pPr>
            <a:r>
              <a:rPr lang="en-US" sz="1108" dirty="0">
                <a:solidFill>
                  <a:srgbClr val="000000"/>
                </a:solidFill>
                <a:latin typeface="Calibri" charset="0"/>
              </a:rPr>
              <a:t>Global Legal Entity Identifier Foundation, the Global Legal Entity Identifier Foundation logo are service marks of Global Legal Entity Identifier Foundation. ISO and the ISO logo are service marks of International Organization for Standardization. Other products and services and company names mentioned here in are the property of and may be the service mark or trademark of their respective owners.</a:t>
            </a:r>
          </a:p>
          <a:p>
            <a:pPr marL="0" indent="0">
              <a:spcBef>
                <a:spcPts val="554"/>
              </a:spcBef>
              <a:buClr>
                <a:srgbClr val="7F7F7F"/>
              </a:buClr>
              <a:buNone/>
            </a:pPr>
            <a:endParaRPr lang="en-US" sz="1108" dirty="0">
              <a:solidFill>
                <a:srgbClr val="000000"/>
              </a:solidFill>
              <a:latin typeface="Calibri" charset="0"/>
            </a:endParaRPr>
          </a:p>
        </p:txBody>
      </p:sp>
      <p:sp>
        <p:nvSpPr>
          <p:cNvPr id="3" name="Slide Number Placeholder 2"/>
          <p:cNvSpPr>
            <a:spLocks noGrp="1"/>
          </p:cNvSpPr>
          <p:nvPr>
            <p:ph type="sldNum" sz="quarter" idx="15"/>
          </p:nvPr>
        </p:nvSpPr>
        <p:spPr>
          <a:xfrm>
            <a:off x="6019800" y="6492875"/>
            <a:ext cx="2133600" cy="365125"/>
          </a:xfrm>
        </p:spPr>
        <p:txBody>
          <a:bodyPr/>
          <a:lstStyle/>
          <a:p>
            <a:pPr>
              <a:defRPr/>
            </a:pPr>
            <a:fld id="{5D73609F-33F2-A744-8A59-83F595717B3F}" type="slidenum">
              <a:rPr lang="en-US"/>
              <a:pPr>
                <a:defRPr/>
              </a:pPr>
              <a:t>7</a:t>
            </a:fld>
            <a:endParaRPr lang="en-US" dirty="0"/>
          </a:p>
        </p:txBody>
      </p:sp>
      <p:sp>
        <p:nvSpPr>
          <p:cNvPr id="6" name="Title 3"/>
          <p:cNvSpPr>
            <a:spLocks noGrp="1"/>
          </p:cNvSpPr>
          <p:nvPr>
            <p:ph type="title"/>
          </p:nvPr>
        </p:nvSpPr>
        <p:spPr>
          <a:xfrm>
            <a:off x="794772" y="685800"/>
            <a:ext cx="5467075" cy="792000"/>
          </a:xfrm>
        </p:spPr>
        <p:txBody>
          <a:bodyPr/>
          <a:lstStyle/>
          <a:p>
            <a:r>
              <a:rPr lang="en-US" dirty="0" smtClean="0"/>
              <a:t>Limitations</a:t>
            </a:r>
            <a:endParaRPr lang="en-US" dirty="0"/>
          </a:p>
        </p:txBody>
      </p:sp>
    </p:spTree>
    <p:extLst>
      <p:ext uri="{BB962C8B-B14F-4D97-AF65-F5344CB8AC3E}">
        <p14:creationId xmlns:p14="http://schemas.microsoft.com/office/powerpoint/2010/main" val="406910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GLEIF">
  <a:themeElements>
    <a:clrScheme name="GLEIF">
      <a:dk1>
        <a:srgbClr val="000000"/>
      </a:dk1>
      <a:lt1>
        <a:srgbClr val="FFFFFF"/>
      </a:lt1>
      <a:dk2>
        <a:srgbClr val="46618B"/>
      </a:dk2>
      <a:lt2>
        <a:srgbClr val="575757"/>
      </a:lt2>
      <a:accent1>
        <a:srgbClr val="666666"/>
      </a:accent1>
      <a:accent2>
        <a:srgbClr val="878787"/>
      </a:accent2>
      <a:accent3>
        <a:srgbClr val="CCCCCC"/>
      </a:accent3>
      <a:accent4>
        <a:srgbClr val="00ACE9"/>
      </a:accent4>
      <a:accent5>
        <a:srgbClr val="FF0000"/>
      </a:accent5>
      <a:accent6>
        <a:srgbClr val="92D050"/>
      </a:accent6>
      <a:hlink>
        <a:srgbClr val="586691"/>
      </a:hlink>
      <a:folHlink>
        <a:srgbClr val="586691"/>
      </a:folHlink>
    </a:clrScheme>
    <a:fontScheme name="GLEIF">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LEIF_Master_V2016.potx" id="{21EFD325-3C02-478C-8BA8-FC7E8971B8C3}" vid="{F49B6585-9F79-4769-8F18-1043832B675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CD0AA6E872544885FFB6B6AD1A2C5E" ma:contentTypeVersion="2" ma:contentTypeDescription="Create a new document." ma:contentTypeScope="" ma:versionID="90641f8b0e1b70725794ccaac2014a0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eb19d43f39ddaf3d270b143c399662ef"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EB3C1F-E961-40F4-8CF6-0D8DB54C6E4E}"/>
</file>

<file path=customXml/itemProps2.xml><?xml version="1.0" encoding="utf-8"?>
<ds:datastoreItem xmlns:ds="http://schemas.openxmlformats.org/officeDocument/2006/customXml" ds:itemID="{39E52513-D35C-4A5B-ADF4-5E5CF3E73EE6}"/>
</file>

<file path=customXml/itemProps3.xml><?xml version="1.0" encoding="utf-8"?>
<ds:datastoreItem xmlns:ds="http://schemas.openxmlformats.org/officeDocument/2006/customXml" ds:itemID="{9F2CD63B-1A1F-4439-858E-134D43F901F9}"/>
</file>

<file path=docProps/app.xml><?xml version="1.0" encoding="utf-8"?>
<Properties xmlns="http://schemas.openxmlformats.org/officeDocument/2006/extended-properties" xmlns:vt="http://schemas.openxmlformats.org/officeDocument/2006/docPropsVTypes">
  <Template/>
  <TotalTime>0</TotalTime>
  <Words>412</Words>
  <Application>Microsoft Macintosh PowerPoint</Application>
  <PresentationFormat>Présentation à l'écran (4:3)</PresentationFormat>
  <Paragraphs>39</Paragraphs>
  <Slides>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Calibri</vt:lpstr>
      <vt:lpstr>ＭＳ Ｐゴシック</vt:lpstr>
      <vt:lpstr>Wingdings</vt:lpstr>
      <vt:lpstr>Arial</vt:lpstr>
      <vt:lpstr>GLEIF</vt:lpstr>
      <vt:lpstr>Global Legal Entity Identifier Foundation</vt:lpstr>
      <vt:lpstr>GLEIF Mission Statement</vt:lpstr>
      <vt:lpstr>Defining “Who is Who” Register and Legal Form</vt:lpstr>
      <vt:lpstr>Launch of GLEIF Challenge Facility</vt:lpstr>
      <vt:lpstr>Présentation PowerPoint</vt:lpstr>
      <vt:lpstr>Présentation PowerPoint</vt:lpstr>
      <vt:lpstr>Limitations</vt:lpstr>
    </vt:vector>
  </TitlesOfParts>
  <Manager/>
  <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Sara Hwang</dc:creator>
  <cp:keywords/>
  <dc:description/>
  <cp:lastModifiedBy/>
  <cp:revision>1</cp:revision>
  <cp:lastPrinted>2016-09-04T18:14:36Z</cp:lastPrinted>
  <dcterms:created xsi:type="dcterms:W3CDTF">2016-08-15T14:06:45Z</dcterms:created>
  <dcterms:modified xsi:type="dcterms:W3CDTF">2016-09-13T06:42:38Z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0x010100F0CD0AA6E872544885FFB6B6AD1A2C5E</vt:lpwstr>
  </property>
</Properties>
</file>