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79" r:id="rId2"/>
    <p:sldId id="459" r:id="rId3"/>
    <p:sldId id="483" r:id="rId4"/>
  </p:sldIdLst>
  <p:sldSz cx="9144000" cy="6858000" type="screen4x3"/>
  <p:notesSz cx="6669088" cy="98679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DE"/>
    <a:srgbClr val="2E6CB8"/>
    <a:srgbClr val="00A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946" y="1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/>
          <a:lstStyle>
            <a:lvl1pPr algn="r">
              <a:defRPr sz="1200"/>
            </a:lvl1pPr>
          </a:lstStyle>
          <a:p>
            <a:fld id="{3BB847DC-84E5-447F-8BC2-043CD4A5C0AB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919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946" y="9372919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 anchor="b"/>
          <a:lstStyle>
            <a:lvl1pPr algn="r">
              <a:defRPr sz="1200"/>
            </a:lvl1pPr>
          </a:lstStyle>
          <a:p>
            <a:fld id="{B70D8BA0-C202-441A-848D-E5616BF78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39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946" y="1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/>
          <a:lstStyle>
            <a:lvl1pPr algn="r">
              <a:defRPr sz="1200"/>
            </a:lvl1pPr>
          </a:lstStyle>
          <a:p>
            <a:fld id="{31610DC2-E3D4-4EA5-A027-5412ED350C68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742950"/>
            <a:ext cx="4929188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3" tIns="45541" rIns="91083" bIns="455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540" y="4688047"/>
            <a:ext cx="5334012" cy="4440555"/>
          </a:xfrm>
          <a:prstGeom prst="rect">
            <a:avLst/>
          </a:prstGeom>
        </p:spPr>
        <p:txBody>
          <a:bodyPr vert="horz" lIns="91083" tIns="45541" rIns="91083" bIns="4554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919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946" y="9372919"/>
            <a:ext cx="2890568" cy="493395"/>
          </a:xfrm>
          <a:prstGeom prst="rect">
            <a:avLst/>
          </a:prstGeom>
        </p:spPr>
        <p:txBody>
          <a:bodyPr vert="horz" lIns="91083" tIns="45541" rIns="91083" bIns="45541" rtlCol="0" anchor="b"/>
          <a:lstStyle>
            <a:lvl1pPr algn="r">
              <a:defRPr sz="1200"/>
            </a:lvl1pPr>
          </a:lstStyle>
          <a:p>
            <a:fld id="{FDDEEC54-AC46-4500-9A1A-7CE569406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1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fond_page_titre_ppt_en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76000" y="2160000"/>
            <a:ext cx="7416000" cy="1440000"/>
          </a:xfrm>
        </p:spPr>
        <p:txBody>
          <a:bodyPr anchor="t" anchorCtr="0">
            <a:normAutofit/>
          </a:bodyPr>
          <a:lstStyle>
            <a:lvl1pPr marL="0" indent="0" algn="l">
              <a:defRPr sz="30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CH" dirty="0" smtClean="0"/>
              <a:t>Title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presentation</a:t>
            </a:r>
            <a:r>
              <a:rPr lang="de-CH" dirty="0" smtClean="0"/>
              <a:t>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30-40)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76000" y="3960000"/>
            <a:ext cx="7416000" cy="900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err="1" smtClean="0"/>
              <a:t>Subtitle</a:t>
            </a:r>
            <a:r>
              <a:rPr lang="de-CH" dirty="0" smtClean="0"/>
              <a:t>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22-32)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259508" y="6453188"/>
            <a:ext cx="4392612" cy="215900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5508104" y="6453336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© UPU 2014 – All </a:t>
            </a:r>
            <a:r>
              <a:rPr kumimoji="0" lang="fr-CH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rights</a:t>
            </a:r>
            <a:r>
              <a:rPr kumimoji="0" lang="fr-CH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 </a:t>
            </a:r>
            <a:r>
              <a:rPr kumimoji="0" lang="fr-CH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reserved</a:t>
            </a:r>
            <a:endParaRPr kumimoji="0" lang="fr-CH" sz="1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6308456"/>
            <a:ext cx="936104" cy="5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1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476000" y="1548000"/>
            <a:ext cx="7344000" cy="648072"/>
          </a:xfrm>
        </p:spPr>
        <p:txBody>
          <a:bodyPr lIns="0" tIns="0" rIns="0" bIns="0" anchor="t" anchorCtr="0"/>
          <a:lstStyle/>
          <a:p>
            <a:r>
              <a:rPr lang="de-CH" dirty="0" smtClean="0"/>
              <a:t>Title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18-28)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475656" y="2340000"/>
            <a:ext cx="7344816" cy="4104456"/>
          </a:xfr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lang="de-CH" sz="16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358775" indent="-358775">
              <a:spcBef>
                <a:spcPts val="600"/>
              </a:spcBef>
              <a:defRPr sz="1600"/>
            </a:lvl2pPr>
            <a:lvl3pPr marL="715963" indent="-357188">
              <a:spcBef>
                <a:spcPts val="600"/>
              </a:spcBef>
              <a:defRPr sz="1600"/>
            </a:lvl3pPr>
            <a:lvl4pPr marL="1074738" indent="-358775">
              <a:spcBef>
                <a:spcPts val="600"/>
              </a:spcBef>
              <a:defRPr sz="1600"/>
            </a:lvl4pPr>
            <a:lvl5pPr>
              <a:defRPr sz="1600"/>
            </a:lvl5pPr>
          </a:lstStyle>
          <a:p>
            <a:pPr lvl="0"/>
            <a:r>
              <a:rPr lang="de-CH" dirty="0" smtClean="0"/>
              <a:t>Insert </a:t>
            </a:r>
            <a:r>
              <a:rPr lang="de-CH" dirty="0" err="1" smtClean="0"/>
              <a:t>text</a:t>
            </a:r>
            <a:r>
              <a:rPr lang="de-CH" dirty="0" smtClean="0"/>
              <a:t> </a:t>
            </a:r>
            <a:r>
              <a:rPr lang="de-CH" dirty="0" err="1" smtClean="0"/>
              <a:t>here</a:t>
            </a:r>
            <a:r>
              <a:rPr lang="de-CH" dirty="0" smtClean="0"/>
              <a:t>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16-26).</a:t>
            </a:r>
            <a:endParaRPr lang="fr-FR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6308456"/>
            <a:ext cx="936104" cy="5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692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fond_page_courante_ppt_en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1548000"/>
            <a:ext cx="7344000" cy="64807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CH" dirty="0" smtClean="0"/>
              <a:t>Title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18-28)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75656" y="2340000"/>
            <a:ext cx="7344816" cy="41044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CH" dirty="0" smtClean="0"/>
              <a:t>Insert </a:t>
            </a:r>
            <a:r>
              <a:rPr lang="de-CH" dirty="0" err="1" smtClean="0"/>
              <a:t>text</a:t>
            </a:r>
            <a:r>
              <a:rPr lang="de-CH" dirty="0" smtClean="0"/>
              <a:t> </a:t>
            </a:r>
            <a:r>
              <a:rPr lang="de-CH" dirty="0" err="1" smtClean="0"/>
              <a:t>here</a:t>
            </a:r>
            <a:r>
              <a:rPr lang="de-CH" dirty="0" smtClean="0"/>
              <a:t> (</a:t>
            </a:r>
            <a:r>
              <a:rPr lang="de-CH" dirty="0" err="1" smtClean="0"/>
              <a:t>verdana</a:t>
            </a:r>
            <a:r>
              <a:rPr lang="de-CH" dirty="0" smtClean="0"/>
              <a:t> </a:t>
            </a:r>
            <a:r>
              <a:rPr lang="de-CH" dirty="0" err="1" smtClean="0"/>
              <a:t>font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16-26).</a:t>
            </a:r>
            <a:endParaRPr lang="fr-FR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08104" y="6453336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© UPU 2014 – All </a:t>
            </a:r>
            <a:r>
              <a:rPr kumimoji="0" lang="fr-CH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rights</a:t>
            </a:r>
            <a:r>
              <a:rPr kumimoji="0" lang="fr-CH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 </a:t>
            </a:r>
            <a:r>
              <a:rPr kumimoji="0" lang="fr-CH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reserved</a:t>
            </a:r>
            <a:endParaRPr kumimoji="0" lang="fr-CH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96" y="6308456"/>
            <a:ext cx="936104" cy="5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8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360363" indent="-360363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712788" indent="-358775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074738" indent="-360363" algn="l" defTabSz="914400" rtl="0" eaLnBrk="1" latinLnBrk="0" hangingPunct="1">
        <a:spcBef>
          <a:spcPts val="6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101731"/>
            <a:ext cx="8352928" cy="576064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err="1" smtClean="0"/>
              <a:t>Approved</a:t>
            </a:r>
            <a:r>
              <a:rPr lang="es-ES_tradnl" dirty="0" smtClean="0"/>
              <a:t> </a:t>
            </a:r>
            <a:r>
              <a:rPr lang="es-ES_tradnl" dirty="0" err="1" smtClean="0"/>
              <a:t>during</a:t>
            </a:r>
            <a:r>
              <a:rPr lang="es-ES_tradnl" dirty="0" smtClean="0"/>
              <a:t> </a:t>
            </a:r>
            <a:r>
              <a:rPr lang="es-ES_tradnl" dirty="0" err="1" smtClean="0"/>
              <a:t>last</a:t>
            </a:r>
            <a:r>
              <a:rPr lang="es-ES_tradnl" dirty="0" smtClean="0"/>
              <a:t> POC meeting and </a:t>
            </a:r>
            <a:r>
              <a:rPr lang="es-ES_tradnl" dirty="0" err="1" smtClean="0"/>
              <a:t>currently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status 0.</a:t>
            </a:r>
          </a:p>
          <a:p>
            <a:endParaRPr lang="es-ES_tradnl" dirty="0" smtClean="0"/>
          </a:p>
          <a:p>
            <a:r>
              <a:rPr lang="es-ES_tradnl" dirty="0" err="1" smtClean="0"/>
              <a:t>Include</a:t>
            </a:r>
            <a:r>
              <a:rPr lang="es-ES_tradnl" dirty="0" smtClean="0"/>
              <a:t> a </a:t>
            </a:r>
            <a:r>
              <a:rPr lang="es-ES_tradnl" dirty="0" err="1" smtClean="0"/>
              <a:t>description</a:t>
            </a:r>
            <a:r>
              <a:rPr lang="es-ES_tradnl" dirty="0" smtClean="0"/>
              <a:t> of a </a:t>
            </a:r>
            <a:r>
              <a:rPr lang="es-ES_tradnl" dirty="0" err="1" smtClean="0"/>
              <a:t>Trusted</a:t>
            </a:r>
            <a:r>
              <a:rPr lang="es-ES_tradnl" dirty="0" smtClean="0"/>
              <a:t> </a:t>
            </a:r>
            <a:r>
              <a:rPr lang="es-ES_tradnl" dirty="0" err="1" smtClean="0"/>
              <a:t>network</a:t>
            </a:r>
            <a:r>
              <a:rPr lang="es-ES_tradnl" dirty="0" smtClean="0"/>
              <a:t> and </a:t>
            </a:r>
            <a:r>
              <a:rPr lang="es-ES_tradnl" dirty="0" err="1" smtClean="0"/>
              <a:t>different</a:t>
            </a:r>
            <a:r>
              <a:rPr lang="es-ES_tradnl" dirty="0" smtClean="0"/>
              <a:t> </a:t>
            </a:r>
            <a:r>
              <a:rPr lang="es-ES_tradnl" dirty="0" err="1" smtClean="0"/>
              <a:t>levels</a:t>
            </a:r>
            <a:r>
              <a:rPr lang="es-ES_tradnl" dirty="0" smtClean="0"/>
              <a:t> of </a:t>
            </a:r>
            <a:r>
              <a:rPr lang="es-ES_tradnl" dirty="0" err="1" smtClean="0"/>
              <a:t>assurance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58177"/>
            <a:ext cx="2705475" cy="196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589565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77795"/>
            <a:ext cx="6605119" cy="181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08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amyg\AppData\Local\Microsoft\Windows\Temporary Internet Files\Content.IE5\TE0FLY94\MC900311116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972" y="3140968"/>
            <a:ext cx="1842516" cy="121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927" y="4972118"/>
            <a:ext cx="118813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E-shop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1591" y="5877272"/>
            <a:ext cx="1584531" cy="724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/>
              <a:t>e</a:t>
            </a:r>
            <a:r>
              <a:rPr lang="es-ES_tradnl" dirty="0" smtClean="0"/>
              <a:t>-</a:t>
            </a:r>
            <a:r>
              <a:rPr lang="es-ES_tradnl" dirty="0" err="1" smtClean="0"/>
              <a:t>government</a:t>
            </a:r>
            <a:endParaRPr lang="es-ES_tradnl" dirty="0" smtClean="0"/>
          </a:p>
        </p:txBody>
      </p:sp>
      <p:cxnSp>
        <p:nvCxnSpPr>
          <p:cNvPr id="9" name="Straight Connector 8"/>
          <p:cNvCxnSpPr>
            <a:stCxn id="4" idx="0"/>
          </p:cNvCxnSpPr>
          <p:nvPr/>
        </p:nvCxnSpPr>
        <p:spPr>
          <a:xfrm flipV="1">
            <a:off x="670993" y="3881076"/>
            <a:ext cx="2890598" cy="1091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5236993" y="4156989"/>
            <a:ext cx="1639262" cy="815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13626" y="4972118"/>
            <a:ext cx="1493084" cy="724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Financial</a:t>
            </a:r>
            <a:r>
              <a:rPr lang="es-ES_tradnl" dirty="0" smtClean="0"/>
              <a:t> </a:t>
            </a:r>
            <a:r>
              <a:rPr lang="es-ES_tradnl" dirty="0" err="1" smtClean="0"/>
              <a:t>services</a:t>
            </a:r>
            <a:endParaRPr lang="es-ES_tradnl" dirty="0" smtClean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3923928" y="4299989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781752" y="2717743"/>
            <a:ext cx="43821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Certified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cloud</a:t>
            </a:r>
            <a:r>
              <a:rPr lang="es-ES_trad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_tradnl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867360" y="4979129"/>
            <a:ext cx="1622758" cy="71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Secure</a:t>
            </a:r>
            <a:r>
              <a:rPr lang="es-ES_tradnl" dirty="0" smtClean="0"/>
              <a:t> </a:t>
            </a:r>
            <a:r>
              <a:rPr lang="es-ES_tradnl" dirty="0" err="1" smtClean="0"/>
              <a:t>register</a:t>
            </a:r>
            <a:r>
              <a:rPr lang="es-ES_tradnl" dirty="0" smtClean="0"/>
              <a:t> </a:t>
            </a:r>
          </a:p>
          <a:p>
            <a:pPr algn="ctr"/>
            <a:r>
              <a:rPr lang="es-ES_tradnl" dirty="0" smtClean="0"/>
              <a:t>E-mail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52917" y="5001579"/>
            <a:ext cx="1440160" cy="694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Global postal </a:t>
            </a:r>
            <a:r>
              <a:rPr lang="es-ES_tradnl" dirty="0" err="1" smtClean="0"/>
              <a:t>services</a:t>
            </a:r>
            <a:endParaRPr lang="es-ES_tradnl" dirty="0" smtClean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788024" y="4299989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318543" y="3881076"/>
            <a:ext cx="3115426" cy="1120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465766" y="1628800"/>
            <a:ext cx="53607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.post </a:t>
            </a:r>
            <a:r>
              <a:rPr lang="es-ES_tradnl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PostID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332171" y="2336686"/>
            <a:ext cx="157947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35896" y="382040"/>
            <a:ext cx="6300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600" dirty="0">
                <a:solidFill>
                  <a:schemeClr val="bg1"/>
                </a:solidFill>
              </a:rPr>
              <a:t>P</a:t>
            </a:r>
            <a:r>
              <a:rPr lang="es-ES_tradnl" sz="3600" dirty="0" smtClean="0">
                <a:solidFill>
                  <a:schemeClr val="bg1"/>
                </a:solidFill>
              </a:rPr>
              <a:t>ost ID and .post</a:t>
            </a:r>
            <a:endParaRPr lang="es-ES_tradnl" sz="36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56176" y="5029714"/>
            <a:ext cx="2942788" cy="666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Trusted</a:t>
            </a:r>
            <a:r>
              <a:rPr lang="es-ES_tradnl" dirty="0" smtClean="0"/>
              <a:t> </a:t>
            </a:r>
            <a:r>
              <a:rPr lang="es-ES_tradnl" dirty="0" err="1" smtClean="0"/>
              <a:t>crossborder</a:t>
            </a:r>
            <a:r>
              <a:rPr lang="es-ES_tradnl" dirty="0" smtClean="0"/>
              <a:t> e-</a:t>
            </a:r>
            <a:r>
              <a:rPr lang="es-ES_tradnl" dirty="0" err="1" smtClean="0"/>
              <a:t>commerce</a:t>
            </a:r>
            <a:r>
              <a:rPr lang="es-ES_tradnl" dirty="0" smtClean="0"/>
              <a:t> </a:t>
            </a:r>
            <a:r>
              <a:rPr lang="es-ES_tradnl" dirty="0" err="1" smtClean="0"/>
              <a:t>services</a:t>
            </a:r>
            <a:endParaRPr lang="es-ES_tradnl" dirty="0" smtClean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1941411" y="4221089"/>
            <a:ext cx="1620180" cy="726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9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Functional</a:t>
            </a:r>
            <a:r>
              <a:rPr lang="es-ES_tradnl" dirty="0" smtClean="0"/>
              <a:t> </a:t>
            </a:r>
            <a:r>
              <a:rPr lang="es-ES_tradnl" dirty="0" err="1" smtClean="0"/>
              <a:t>specifications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secure</a:t>
            </a:r>
            <a:r>
              <a:rPr lang="es-ES_tradnl" dirty="0" smtClean="0"/>
              <a:t> e-mail </a:t>
            </a:r>
            <a:r>
              <a:rPr lang="es-ES_tradnl" dirty="0" err="1" smtClean="0"/>
              <a:t>content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0676" y="2204864"/>
            <a:ext cx="69127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es-ES_tradnl" dirty="0" err="1" smtClean="0"/>
              <a:t>Internal</a:t>
            </a:r>
            <a:r>
              <a:rPr lang="es-ES_tradnl" dirty="0" smtClean="0"/>
              <a:t> (SMTP )</a:t>
            </a:r>
          </a:p>
          <a:p>
            <a:r>
              <a:rPr lang="es-ES_tradnl" dirty="0" err="1" smtClean="0"/>
              <a:t>Domestic</a:t>
            </a:r>
            <a:r>
              <a:rPr lang="es-ES_tradnl" dirty="0"/>
              <a:t> (SMTP )</a:t>
            </a:r>
            <a:endParaRPr lang="es-ES_tradnl" dirty="0" smtClean="0"/>
          </a:p>
          <a:p>
            <a:r>
              <a:rPr lang="es-ES_tradnl" dirty="0" smtClean="0"/>
              <a:t>Cross </a:t>
            </a:r>
            <a:r>
              <a:rPr lang="es-ES_tradnl" dirty="0" err="1" smtClean="0"/>
              <a:t>border</a:t>
            </a:r>
            <a:r>
              <a:rPr lang="es-ES_tradnl" dirty="0" smtClean="0"/>
              <a:t> </a:t>
            </a:r>
            <a:r>
              <a:rPr lang="es-ES_tradnl" dirty="0"/>
              <a:t>(SMTP )</a:t>
            </a:r>
            <a:endParaRPr lang="es-ES_tradnl" dirty="0" smtClean="0"/>
          </a:p>
          <a:p>
            <a:r>
              <a:rPr lang="es-ES_tradnl" b="1" dirty="0" err="1" smtClean="0"/>
              <a:t>Worldwide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exchange</a:t>
            </a:r>
            <a:r>
              <a:rPr lang="es-ES_tradnl" b="1" dirty="0" smtClean="0"/>
              <a:t> (S52)*</a:t>
            </a:r>
          </a:p>
          <a:p>
            <a:endParaRPr lang="es-ES_tradnl" b="1" dirty="0"/>
          </a:p>
          <a:p>
            <a:r>
              <a:rPr lang="es-ES_tradnl" sz="2800" b="1" dirty="0" err="1" smtClean="0">
                <a:solidFill>
                  <a:schemeClr val="accent1">
                    <a:lumMod val="75000"/>
                  </a:schemeClr>
                </a:solidFill>
              </a:rPr>
              <a:t>PostID</a:t>
            </a:r>
            <a:r>
              <a:rPr lang="es-ES_tradnl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_tradnl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r>
              <a:rPr lang="es-ES_tradnl" sz="1000" b="1" dirty="0" smtClean="0"/>
              <a:t>*S52 test Suite to test </a:t>
            </a:r>
            <a:r>
              <a:rPr lang="es-ES_tradnl" sz="1000" b="1" dirty="0" err="1" smtClean="0"/>
              <a:t>compliance</a:t>
            </a:r>
            <a:r>
              <a:rPr lang="es-ES_tradnl" sz="1000" b="1" dirty="0" smtClean="0"/>
              <a:t> </a:t>
            </a:r>
            <a:r>
              <a:rPr lang="es-ES_tradnl" sz="1000" b="1" dirty="0" err="1" smtClean="0"/>
              <a:t>with</a:t>
            </a:r>
            <a:r>
              <a:rPr lang="es-ES_tradnl" sz="1000" b="1" dirty="0" smtClean="0"/>
              <a:t> standard </a:t>
            </a:r>
            <a:r>
              <a:rPr lang="es-ES_tradnl" sz="1000" b="1" dirty="0" err="1" smtClean="0"/>
              <a:t>available</a:t>
            </a:r>
            <a:r>
              <a:rPr lang="es-ES_tradnl" sz="1000" b="1" dirty="0" smtClean="0"/>
              <a:t> </a:t>
            </a:r>
            <a:r>
              <a:rPr lang="es-ES_tradnl" sz="1000" b="1" dirty="0" err="1" smtClean="0"/>
              <a:t>third</a:t>
            </a:r>
            <a:r>
              <a:rPr lang="es-ES_tradnl" sz="1000" b="1" dirty="0" smtClean="0"/>
              <a:t> </a:t>
            </a:r>
            <a:r>
              <a:rPr lang="es-ES_tradnl" sz="1000" b="1" dirty="0" err="1" smtClean="0"/>
              <a:t>quarter</a:t>
            </a:r>
            <a:r>
              <a:rPr lang="es-ES_tradnl" sz="1000" b="1" dirty="0" smtClean="0"/>
              <a:t> 2014.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2256"/>
      </p:ext>
    </p:extLst>
  </p:cSld>
  <p:clrMapOvr>
    <a:masterClrMapping/>
  </p:clrMapOvr>
</p:sld>
</file>

<file path=ppt/theme/theme1.xml><?xml version="1.0" encoding="utf-8"?>
<a:theme xmlns:a="http://schemas.openxmlformats.org/drawingml/2006/main" name="EN PowerPoint presentation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D7E3B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CD0AA6E872544885FFB6B6AD1A2C5E" ma:contentTypeVersion="2" ma:contentTypeDescription="Create a new document." ma:contentTypeScope="" ma:versionID="90641f8b0e1b70725794ccaac2014a0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eb19d43f39ddaf3d270b143c399662ef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EFAC5EA-6149-4883-9161-5C04F983E518}"/>
</file>

<file path=customXml/itemProps2.xml><?xml version="1.0" encoding="utf-8"?>
<ds:datastoreItem xmlns:ds="http://schemas.openxmlformats.org/officeDocument/2006/customXml" ds:itemID="{F1B98369-EFB1-4EF3-9240-45653F5B591A}"/>
</file>

<file path=customXml/itemProps3.xml><?xml version="1.0" encoding="utf-8"?>
<ds:datastoreItem xmlns:ds="http://schemas.openxmlformats.org/officeDocument/2006/customXml" ds:itemID="{D04125A1-F2A7-4020-BE25-AF5D7E417C50}"/>
</file>

<file path=docProps/app.xml><?xml version="1.0" encoding="utf-8"?>
<Properties xmlns="http://schemas.openxmlformats.org/officeDocument/2006/extended-properties" xmlns:vt="http://schemas.openxmlformats.org/officeDocument/2006/docPropsVTypes">
  <Template>EN PowerPoint presentation</Template>
  <TotalTime>4983</TotalTime>
  <Words>88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EN PowerPoint presentation</vt:lpstr>
      <vt:lpstr>PowerPoint Presentation</vt:lpstr>
      <vt:lpstr>PowerPoint Presentation</vt:lpstr>
      <vt:lpstr>Functional specifications for secure e-mail content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.post Group Steering Committee (DPG SC 2013.3)</dc:title>
  <dc:creator>DONOHOE, paul</dc:creator>
  <cp:lastModifiedBy>DAMY, gustavo</cp:lastModifiedBy>
  <cp:revision>198</cp:revision>
  <cp:lastPrinted>2014-01-15T12:48:06Z</cp:lastPrinted>
  <dcterms:created xsi:type="dcterms:W3CDTF">2013-06-17T14:49:33Z</dcterms:created>
  <dcterms:modified xsi:type="dcterms:W3CDTF">2014-09-18T10:28:04Z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0x010100F0CD0AA6E872544885FFB6B6AD1A2C5E</vt:lpwstr>
  </property>
</Properties>
</file>