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18.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Default Extension="emf" ContentType="image/x-emf"/>
  <Default Extension="jpeg" ContentType="image/jpeg"/>
  <Override PartName="/ppt/notesSlides/notesSlide1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notesSlides/notesSlide13.xml" ContentType="application/vnd.openxmlformats-officedocument.presentationml.notesSlide+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4" r:id="rId1"/>
    <p:sldMasterId id="2147483655" r:id="rId2"/>
  </p:sldMasterIdLst>
  <p:notesMasterIdLst>
    <p:notesMasterId r:id="rId28"/>
  </p:notesMasterIdLst>
  <p:sldIdLst>
    <p:sldId id="307" r:id="rId3"/>
    <p:sldId id="395" r:id="rId4"/>
    <p:sldId id="258" r:id="rId5"/>
    <p:sldId id="404" r:id="rId6"/>
    <p:sldId id="406" r:id="rId7"/>
    <p:sldId id="259" r:id="rId8"/>
    <p:sldId id="260" r:id="rId9"/>
    <p:sldId id="379" r:id="rId10"/>
    <p:sldId id="380" r:id="rId11"/>
    <p:sldId id="304" r:id="rId12"/>
    <p:sldId id="339" r:id="rId13"/>
    <p:sldId id="405" r:id="rId14"/>
    <p:sldId id="366" r:id="rId15"/>
    <p:sldId id="399" r:id="rId16"/>
    <p:sldId id="400" r:id="rId17"/>
    <p:sldId id="401" r:id="rId18"/>
    <p:sldId id="367" r:id="rId19"/>
    <p:sldId id="370" r:id="rId20"/>
    <p:sldId id="371" r:id="rId21"/>
    <p:sldId id="373" r:id="rId22"/>
    <p:sldId id="369" r:id="rId23"/>
    <p:sldId id="296" r:id="rId24"/>
    <p:sldId id="376" r:id="rId25"/>
    <p:sldId id="403" r:id="rId26"/>
    <p:sldId id="394" r:id="rId27"/>
  </p:sldIdLst>
  <p:sldSz cx="9144000" cy="6858000" type="screen4x3"/>
  <p:notesSz cx="6858000" cy="9144000"/>
  <p:defaultTextStyle>
    <a:defPPr marR="0" algn="l" rtl="0">
      <a:lnSpc>
        <a:spcPct val="100000"/>
      </a:lnSpc>
      <a:spcBef>
        <a:spcPts val="0"/>
      </a:spcBef>
      <a:spcAft>
        <a:spcPts val="0"/>
      </a:spcAft>
    </a:defPPr>
    <a:lvl1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1pPr>
    <a:lvl2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2pPr>
    <a:lvl3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3pPr>
    <a:lvl4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4pPr>
    <a:lvl5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5pPr>
    <a:lvl6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6pPr>
    <a:lvl7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7pPr>
    <a:lvl8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8pPr>
    <a:lvl9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9pPr>
  </p:defaultTextStyle>
  <p:extLst>
    <p:ext uri="{EFAFB233-063F-42B5-8137-9DF3F51BA10A}">
      <p15:sldGuideLst xmlns=""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Rolf Lindemann" initials="" lastIdx="2" clrIdx="0"/>
</p:cmAuthorLst>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D3F5F3"/>
    <a:srgbClr val="D9E3E1"/>
    <a:srgbClr val="2BBDCC"/>
    <a:srgbClr val="E10524"/>
    <a:srgbClr val="C80420"/>
    <a:srgbClr val="B51717"/>
    <a:srgbClr val="AD371F"/>
    <a:srgbClr val="B1261B"/>
    <a:srgbClr val="BB2911"/>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90651C3A-4460-11DB-9652-00E08161165F}"/>
</file>

<file path=ppt/viewProps.xml><?xml version="1.0" encoding="utf-8"?>
<p:viewPr xmlns:a="http://schemas.openxmlformats.org/drawingml/2006/main" xmlns:r="http://schemas.openxmlformats.org/officeDocument/2006/relationships" xmlns:p="http://schemas.openxmlformats.org/presentationml/2006/main" lastView="sldSorterView">
  <p:normalViewPr snapVertSplitter="1" vertBarState="minimized" horzBarState="maximized">
    <p:restoredLeft sz="18601" autoAdjust="0"/>
    <p:restoredTop sz="95847" autoAdjust="0"/>
  </p:normalViewPr>
  <p:slideViewPr>
    <p:cSldViewPr snapToGrid="0" snapToObjects="1">
      <p:cViewPr>
        <p:scale>
          <a:sx n="95" d="100"/>
          <a:sy n="95" d="100"/>
        </p:scale>
        <p:origin x="-403" y="1344"/>
      </p:cViewPr>
      <p:guideLst>
        <p:guide orient="horz" pos="2160"/>
        <p:guide pos="2880"/>
      </p:guideLst>
    </p:cSldViewPr>
  </p:slideViewPr>
  <p:notesTextViewPr>
    <p:cViewPr>
      <p:scale>
        <a:sx n="100" d="100"/>
        <a:sy n="100" d="100"/>
      </p:scale>
      <p:origin x="0" y="0"/>
    </p:cViewPr>
  </p:notesTextViewPr>
  <p:sorterViewPr>
    <p:cViewPr>
      <p:scale>
        <a:sx n="100" d="100"/>
        <a:sy n="100" d="100"/>
      </p:scale>
      <p:origin x="0" y="0"/>
    </p:cViewPr>
  </p:sorter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commentAuthors" Target="commentAuthor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notesMaster" Target="notesMasters/notesMaster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1"/>
        <p:cNvGrpSpPr/>
        <p:nvPr/>
      </p:nvGrpSpPr>
      <p:grpSpPr>
        <a:xfrm>
          <a:off x="0" y="0"/>
          <a:ext cx="0" cy="0"/>
          <a:chOff x="0" y="0"/>
          <a:chExt cx="0" cy="0"/>
        </a:xfrm>
      </p:grpSpPr>
      <p:sp>
        <p:nvSpPr>
          <p:cNvPr id="2" name="Shape 2"/>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3" name="Shape 3"/>
          <p:cNvSpPr txBox="1">
            <a:spLocks noGrp="1"/>
          </p:cNvSpPr>
          <p:nvPr>
            <p:ph type="body" idx="1"/>
          </p:nvPr>
        </p:nvSpPr>
        <p:spPr>
          <a:xfrm>
            <a:off x="685800" y="4343400"/>
            <a:ext cx="5486399" cy="4114800"/>
          </a:xfrm>
          <a:prstGeom prst="rect">
            <a:avLst/>
          </a:prstGeom>
        </p:spPr>
        <p:txBody>
          <a:bodyPr lIns="91425" tIns="91425" rIns="91425" bIns="91425" anchor="t" anchorCtr="0"/>
          <a:lstStyle>
            <a:lvl1pPr>
              <a:defRPr sz="1100"/>
            </a:lvl1pPr>
            <a:lvl2pPr>
              <a:defRPr sz="1100"/>
            </a:lvl2pPr>
            <a:lvl3pPr>
              <a:defRPr sz="1100"/>
            </a:lvl3pPr>
            <a:lvl4pPr>
              <a:defRPr sz="1100"/>
            </a:lvl4pPr>
            <a:lvl5pPr>
              <a:defRPr sz="1100"/>
            </a:lvl5pPr>
            <a:lvl6pPr>
              <a:defRPr sz="1100"/>
            </a:lvl6pPr>
            <a:lvl7pPr>
              <a:defRPr sz="1100"/>
            </a:lvl7pPr>
            <a:lvl8pPr>
              <a:defRPr sz="1100"/>
            </a:lvl8pPr>
            <a:lvl9pPr>
              <a:defRPr sz="1100"/>
            </a:lvl9pPr>
          </a:lstStyle>
          <a:p>
            <a:endParaRPr/>
          </a:p>
        </p:txBody>
      </p:sp>
    </p:spTree>
    <p:extLst>
      <p:ext uri="{BB962C8B-B14F-4D97-AF65-F5344CB8AC3E}">
        <p14:creationId xmlns:p14="http://schemas.microsoft.com/office/powerpoint/2010/main" xmlns="" val="862185197"/>
      </p:ext>
    </p:extLst>
  </p:cSld>
  <p:clrMap bg1="lt1" tx1="dk1" bg2="dk2" tx2="lt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
        <p:cNvGrpSpPr/>
        <p:nvPr/>
      </p:nvGrpSpPr>
      <p:grpSpPr>
        <a:xfrm>
          <a:off x="0" y="0"/>
          <a:ext cx="0" cy="0"/>
          <a:chOff x="0" y="0"/>
          <a:chExt cx="0" cy="0"/>
        </a:xfrm>
      </p:grpSpPr>
      <p:sp>
        <p:nvSpPr>
          <p:cNvPr id="26" name="Shape 26"/>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7" name="Shape 27"/>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r>
              <a:rPr lang="en-US" baseline="0" dirty="0" smtClean="0"/>
              <a:t>Fast </a:t>
            </a:r>
            <a:r>
              <a:rPr lang="en-US" baseline="0" dirty="0" err="1" smtClean="0"/>
              <a:t>IDentity</a:t>
            </a:r>
            <a:r>
              <a:rPr lang="en-US" baseline="0" dirty="0" smtClean="0"/>
              <a:t> Online – a new industry alliance formed to develop technical standards that enable Internet Services to use Simpler Stronger </a:t>
            </a:r>
            <a:r>
              <a:rPr lang="en-US" baseline="0" dirty="0" err="1" smtClean="0"/>
              <a:t>Auth</a:t>
            </a:r>
            <a:r>
              <a:rPr lang="en-US" baseline="0" dirty="0" smtClean="0"/>
              <a:t> solutions</a:t>
            </a:r>
            <a:endParaRPr dirty="0"/>
          </a:p>
        </p:txBody>
      </p:sp>
    </p:spTree>
    <p:extLst>
      <p:ext uri="{BB962C8B-B14F-4D97-AF65-F5344CB8AC3E}">
        <p14:creationId xmlns:p14="http://schemas.microsoft.com/office/powerpoint/2010/main" xmlns="" val="80561265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8"/>
        <p:cNvGrpSpPr/>
        <p:nvPr/>
      </p:nvGrpSpPr>
      <p:grpSpPr>
        <a:xfrm>
          <a:off x="0" y="0"/>
          <a:ext cx="0" cy="0"/>
          <a:chOff x="0" y="0"/>
          <a:chExt cx="0" cy="0"/>
        </a:xfrm>
      </p:grpSpPr>
      <p:sp>
        <p:nvSpPr>
          <p:cNvPr id="169" name="Shape 169"/>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70" name="Shape 170"/>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r>
              <a:rPr lang="en-US" dirty="0" smtClean="0"/>
              <a:t>We are enabling two fundamental use cases/user experiences: </a:t>
            </a:r>
            <a:r>
              <a:rPr lang="en-US" dirty="0" err="1" smtClean="0"/>
              <a:t>Passwordless</a:t>
            </a:r>
            <a:r>
              <a:rPr lang="en-US" dirty="0" smtClean="0"/>
              <a:t> w/UAF (requires native device support), </a:t>
            </a:r>
            <a:r>
              <a:rPr lang="en-US" dirty="0" err="1" smtClean="0"/>
              <a:t>PW+token</a:t>
            </a:r>
            <a:r>
              <a:rPr lang="en-US" dirty="0" smtClean="0"/>
              <a:t> w/U2F</a:t>
            </a:r>
            <a:r>
              <a:rPr lang="en-US" baseline="0" dirty="0" smtClean="0"/>
              <a:t> (FIDO-enable any device with an innovative “driverless PKI” keychain-type device)</a:t>
            </a:r>
          </a:p>
          <a:p>
            <a:endParaRPr lang="en-US" baseline="0" dirty="0" smtClean="0"/>
          </a:p>
          <a:p>
            <a:r>
              <a:rPr lang="en-US" dirty="0" smtClean="0"/>
              <a:t>FIDO provides two user experiences to address a wide range of use cases and deployment scenarios. FIDO protocols are based on public key cryptography and are strongly resistant to phishing.</a:t>
            </a:r>
          </a:p>
          <a:p>
            <a:r>
              <a:rPr lang="en-US" dirty="0" smtClean="0"/>
              <a:t>	</a:t>
            </a:r>
          </a:p>
          <a:p>
            <a:r>
              <a:rPr lang="en-US" dirty="0" err="1" smtClean="0"/>
              <a:t>Passwordless</a:t>
            </a:r>
            <a:r>
              <a:rPr lang="en-US" dirty="0" smtClean="0"/>
              <a:t> UX: The </a:t>
            </a:r>
            <a:r>
              <a:rPr lang="en-US" dirty="0" err="1" smtClean="0"/>
              <a:t>passwordless</a:t>
            </a:r>
            <a:r>
              <a:rPr lang="en-US" dirty="0" smtClean="0"/>
              <a:t> FIDO experience is supported by the Universal Authentication Framework (UAF) protocol. In this experience, the user registers  their device to the online service by selecting a local authentication mechanism such as swiping a finger, looking at the camera, speaking into the </a:t>
            </a:r>
            <a:r>
              <a:rPr lang="en-US" dirty="0" err="1" smtClean="0"/>
              <a:t>mic</a:t>
            </a:r>
            <a:r>
              <a:rPr lang="en-US" dirty="0" smtClean="0"/>
              <a:t>, entering a PIN, etc. The UAF protocols allows the service to select which mechanisms are presented to the user. </a:t>
            </a:r>
          </a:p>
          <a:p>
            <a:endParaRPr lang="en-US" dirty="0" smtClean="0"/>
          </a:p>
          <a:p>
            <a:r>
              <a:rPr lang="en-US" dirty="0" smtClean="0"/>
              <a:t>Once registered, the user simply repeats the local authentication action whenever they need to authenticate to the service. The user no longer needs to enter their password when authenticating from that device. UAF also allows experiences that combine multiple authentication mechanisms such as fingerprint + PIN. </a:t>
            </a:r>
          </a:p>
          <a:p>
            <a:endParaRPr lang="en-US" dirty="0" smtClean="0"/>
          </a:p>
          <a:p>
            <a:r>
              <a:rPr lang="en-US" dirty="0" smtClean="0"/>
              <a:t>Second Factor UX: The second factor FIDO experience is supported by the Universal Second Factor (U2F) protocol. This experience allows online services to augment the security of their existing password infrastructure by adding a strong second factor to user login. The user logs in with a username and password as before.  The service can also prompt the user to present a second factor device at any time it chooses. The strong second factor allows the service to simplify its passwords (</a:t>
            </a:r>
            <a:r>
              <a:rPr lang="en-US" dirty="0" err="1" smtClean="0"/>
              <a:t>eg</a:t>
            </a:r>
            <a:r>
              <a:rPr lang="en-US" dirty="0" smtClean="0"/>
              <a:t>. 4-digit PIN) without compromising security.</a:t>
            </a:r>
          </a:p>
          <a:p>
            <a:endParaRPr lang="en-US" dirty="0" smtClean="0"/>
          </a:p>
          <a:p>
            <a:r>
              <a:rPr lang="en-US" dirty="0" smtClean="0"/>
              <a:t>During registration and authentication, the user presents the second factor by simply pressing a button on a USB device or tapping over NFC. </a:t>
            </a:r>
            <a:r>
              <a:rPr lang="en-US" smtClean="0"/>
              <a:t>The user can use their FIDO U2F device across all online services that support the protocol leveraging built-in support in web browsers. </a:t>
            </a:r>
            <a:endParaRPr dirty="0"/>
          </a:p>
        </p:txBody>
      </p:sp>
    </p:spTree>
    <p:extLst>
      <p:ext uri="{BB962C8B-B14F-4D97-AF65-F5344CB8AC3E}">
        <p14:creationId xmlns:p14="http://schemas.microsoft.com/office/powerpoint/2010/main" xmlns="" val="184211693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a:xfrm>
            <a:off x="3883827" y="8684926"/>
            <a:ext cx="2972590" cy="457513"/>
          </a:xfrm>
          <a:prstGeom prst="rect">
            <a:avLst/>
          </a:prstGeom>
        </p:spPr>
        <p:txBody>
          <a:bodyPr lIns="90443" tIns="45222" rIns="90443" bIns="45222"/>
          <a:lstStyle/>
          <a:p>
            <a:pPr>
              <a:defRPr/>
            </a:pPr>
            <a:fld id="{FD521723-FAC8-4302-A9C9-03A451333145}" type="slidenum">
              <a:rPr lang="en-US" smtClean="0"/>
              <a:pPr>
                <a:defRPr/>
              </a:pPr>
              <a:t>11</a:t>
            </a:fld>
            <a:endParaRPr lang="en-US" dirty="0"/>
          </a:p>
        </p:txBody>
      </p:sp>
      <p:sp>
        <p:nvSpPr>
          <p:cNvPr id="5" name="Footer Placeholder 4"/>
          <p:cNvSpPr>
            <a:spLocks noGrp="1"/>
          </p:cNvSpPr>
          <p:nvPr>
            <p:ph type="ftr" sz="quarter" idx="11"/>
          </p:nvPr>
        </p:nvSpPr>
        <p:spPr>
          <a:xfrm>
            <a:off x="1" y="8684926"/>
            <a:ext cx="2972591" cy="457513"/>
          </a:xfrm>
          <a:prstGeom prst="rect">
            <a:avLst/>
          </a:prstGeom>
        </p:spPr>
        <p:txBody>
          <a:bodyPr lIns="90443" tIns="45222" rIns="90443" bIns="45222"/>
          <a:lstStyle/>
          <a:p>
            <a:pPr>
              <a:defRPr/>
            </a:pPr>
            <a:r>
              <a:rPr lang="cs-CZ" smtClean="0"/>
              <a:t>CHA-BOA087-20090804-IN-LJ-v1</a:t>
            </a:r>
            <a:endParaRPr lang="cs-CZ"/>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2"/>
        <p:cNvGrpSpPr/>
        <p:nvPr/>
      </p:nvGrpSpPr>
      <p:grpSpPr>
        <a:xfrm>
          <a:off x="0" y="0"/>
          <a:ext cx="0" cy="0"/>
          <a:chOff x="0" y="0"/>
          <a:chExt cx="0" cy="0"/>
        </a:xfrm>
      </p:grpSpPr>
      <p:sp>
        <p:nvSpPr>
          <p:cNvPr id="293" name="Shape 293"/>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94" name="Shape 294"/>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r>
              <a:rPr lang="en-US" dirty="0" smtClean="0"/>
              <a:t>Repeat that we are growing the Alliance now, if</a:t>
            </a:r>
            <a:r>
              <a:rPr lang="en-US" baseline="0" dirty="0" smtClean="0"/>
              <a:t> you represent any of these constituencies please join!</a:t>
            </a:r>
            <a:endParaRPr dirty="0"/>
          </a:p>
        </p:txBody>
      </p:sp>
    </p:spTree>
    <p:extLst>
      <p:ext uri="{BB962C8B-B14F-4D97-AF65-F5344CB8AC3E}">
        <p14:creationId xmlns:p14="http://schemas.microsoft.com/office/powerpoint/2010/main" xmlns="" val="93652061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r>
              <a:rPr lang="en-US" dirty="0" smtClean="0"/>
              <a:t>- On the authenticator</a:t>
            </a:r>
            <a:r>
              <a:rPr lang="en-US" baseline="0" dirty="0" smtClean="0"/>
              <a:t> side, we are w</a:t>
            </a:r>
            <a:r>
              <a:rPr lang="en-US" dirty="0" smtClean="0"/>
              <a:t>orking with dozens</a:t>
            </a:r>
            <a:r>
              <a:rPr lang="en-US" baseline="0" dirty="0" smtClean="0"/>
              <a:t> of authenticator manufacturers</a:t>
            </a:r>
          </a:p>
          <a:p>
            <a:r>
              <a:rPr lang="en-US" baseline="0" dirty="0" smtClean="0"/>
              <a:t>- Here are three that we have publicly demonstrated</a:t>
            </a:r>
            <a:endParaRPr lang="en-US" dirty="0"/>
          </a:p>
        </p:txBody>
      </p:sp>
      <p:sp>
        <p:nvSpPr>
          <p:cNvPr id="4" name="Footer Placeholder 3"/>
          <p:cNvSpPr>
            <a:spLocks noGrp="1"/>
          </p:cNvSpPr>
          <p:nvPr>
            <p:ph type="ftr" sz="quarter" idx="10"/>
          </p:nvPr>
        </p:nvSpPr>
        <p:spPr>
          <a:xfrm>
            <a:off x="0" y="8685213"/>
            <a:ext cx="2971800" cy="457200"/>
          </a:xfrm>
          <a:prstGeom prst="rect">
            <a:avLst/>
          </a:prstGeom>
        </p:spPr>
        <p:txBody>
          <a:bodyPr/>
          <a:lstStyle/>
          <a:p>
            <a:r>
              <a:rPr lang="en-US" smtClean="0"/>
              <a:t>DOCUMENT &amp; TITLE</a:t>
            </a:r>
            <a:endParaRPr lang="en-US"/>
          </a:p>
        </p:txBody>
      </p:sp>
      <p:sp>
        <p:nvSpPr>
          <p:cNvPr id="5" name="Slide Number Placeholder 4"/>
          <p:cNvSpPr>
            <a:spLocks noGrp="1"/>
          </p:cNvSpPr>
          <p:nvPr>
            <p:ph type="sldNum" sz="quarter" idx="11"/>
          </p:nvPr>
        </p:nvSpPr>
        <p:spPr>
          <a:xfrm>
            <a:off x="3884613" y="8685213"/>
            <a:ext cx="2971800" cy="457200"/>
          </a:xfrm>
          <a:prstGeom prst="rect">
            <a:avLst/>
          </a:prstGeom>
        </p:spPr>
        <p:txBody>
          <a:bodyPr/>
          <a:lstStyle/>
          <a:p>
            <a:fld id="{5A2903A3-61E2-9044-AA1F-58FE94ED9103}" type="slidenum">
              <a:rPr lang="en-US" smtClean="0"/>
              <a:pPr/>
              <a:t>14</a:t>
            </a:fld>
            <a:endParaRPr lang="en-US"/>
          </a:p>
        </p:txBody>
      </p:sp>
    </p:spTree>
    <p:extLst>
      <p:ext uri="{BB962C8B-B14F-4D97-AF65-F5344CB8AC3E}">
        <p14:creationId xmlns:p14="http://schemas.microsoft.com/office/powerpoint/2010/main" xmlns="" val="333638340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
        <p:cNvGrpSpPr/>
        <p:nvPr/>
      </p:nvGrpSpPr>
      <p:grpSpPr>
        <a:xfrm>
          <a:off x="0" y="0"/>
          <a:ext cx="0" cy="0"/>
          <a:chOff x="0" y="0"/>
          <a:chExt cx="0" cy="0"/>
        </a:xfrm>
      </p:grpSpPr>
      <p:sp>
        <p:nvSpPr>
          <p:cNvPr id="26" name="Shape 26"/>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7" name="Shape 27"/>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endParaRPr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2"/>
        <p:cNvGrpSpPr/>
        <p:nvPr/>
      </p:nvGrpSpPr>
      <p:grpSpPr>
        <a:xfrm>
          <a:off x="0" y="0"/>
          <a:ext cx="0" cy="0"/>
          <a:chOff x="0" y="0"/>
          <a:chExt cx="0" cy="0"/>
        </a:xfrm>
      </p:grpSpPr>
      <p:sp>
        <p:nvSpPr>
          <p:cNvPr id="193" name="Shape 193"/>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94" name="Shape 194"/>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marL="0" indent="0">
              <a:buNone/>
            </a:pPr>
            <a:endParaRPr lang="en-US" dirty="0"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6"/>
        <p:cNvGrpSpPr/>
        <p:nvPr/>
      </p:nvGrpSpPr>
      <p:grpSpPr>
        <a:xfrm>
          <a:off x="0" y="0"/>
          <a:ext cx="0" cy="0"/>
          <a:chOff x="0" y="0"/>
          <a:chExt cx="0" cy="0"/>
        </a:xfrm>
      </p:grpSpPr>
      <p:sp>
        <p:nvSpPr>
          <p:cNvPr id="217" name="Shape 217"/>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18" name="Shape 218"/>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marL="0" indent="0">
              <a:buNone/>
            </a:pPr>
            <a:endParaRPr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2"/>
        <p:cNvGrpSpPr/>
        <p:nvPr/>
      </p:nvGrpSpPr>
      <p:grpSpPr>
        <a:xfrm>
          <a:off x="0" y="0"/>
          <a:ext cx="0" cy="0"/>
          <a:chOff x="0" y="0"/>
          <a:chExt cx="0" cy="0"/>
        </a:xfrm>
      </p:grpSpPr>
      <p:sp>
        <p:nvSpPr>
          <p:cNvPr id="253" name="Shape 253"/>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54" name="Shape 254"/>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endParaRPr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1143000" y="685800"/>
            <a:ext cx="4572000" cy="3429000"/>
          </a:xfrm>
        </p:spPr>
      </p:sp>
      <p:sp>
        <p:nvSpPr>
          <p:cNvPr id="3" name="Notizenplatzhalter 2"/>
          <p:cNvSpPr>
            <a:spLocks noGrp="1"/>
          </p:cNvSpPr>
          <p:nvPr>
            <p:ph type="body" idx="1"/>
          </p:nvPr>
        </p:nvSpPr>
        <p:spPr/>
        <p:txBody>
          <a:bodyPr/>
          <a:lstStyle/>
          <a:p>
            <a:endParaRPr lang="en-US" noProof="0" dirty="0"/>
          </a:p>
        </p:txBody>
      </p:sp>
      <p:sp>
        <p:nvSpPr>
          <p:cNvPr id="4" name="Foliennummernplatzhalter 3"/>
          <p:cNvSpPr>
            <a:spLocks noGrp="1"/>
          </p:cNvSpPr>
          <p:nvPr>
            <p:ph type="sldNum" sz="quarter" idx="10"/>
          </p:nvPr>
        </p:nvSpPr>
        <p:spPr>
          <a:xfrm>
            <a:off x="3884613" y="8685213"/>
            <a:ext cx="2971800" cy="457200"/>
          </a:xfrm>
          <a:prstGeom prst="rect">
            <a:avLst/>
          </a:prstGeom>
        </p:spPr>
        <p:txBody>
          <a:bodyPr/>
          <a:lstStyle/>
          <a:p>
            <a:fld id="{2D408581-B525-4753-B9E9-C768A000FF31}" type="slidenum">
              <a:rPr lang="bg-BG" smtClean="0"/>
              <a:pPr/>
              <a:t>21</a:t>
            </a:fld>
            <a:endParaRPr lang="bg-BG"/>
          </a:p>
        </p:txBody>
      </p:sp>
    </p:spTree>
    <p:extLst>
      <p:ext uri="{BB962C8B-B14F-4D97-AF65-F5344CB8AC3E}">
        <p14:creationId xmlns:p14="http://schemas.microsoft.com/office/powerpoint/2010/main" xmlns="" val="409483654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1143000" y="685800"/>
            <a:ext cx="4572000" cy="3429000"/>
          </a:xfrm>
        </p:spPr>
      </p:sp>
      <p:sp>
        <p:nvSpPr>
          <p:cNvPr id="3" name="Notizenplatzhalter 2"/>
          <p:cNvSpPr>
            <a:spLocks noGrp="1"/>
          </p:cNvSpPr>
          <p:nvPr>
            <p:ph type="body" idx="1"/>
          </p:nvPr>
        </p:nvSpPr>
        <p:spPr/>
        <p:txBody>
          <a:bodyPr/>
          <a:lstStyle/>
          <a:p>
            <a:pPr marL="228600" lvl="0" indent="-228600">
              <a:buAutoNum type="arabicPeriod"/>
            </a:pPr>
            <a:endParaRPr lang="de-DE" dirty="0"/>
          </a:p>
        </p:txBody>
      </p:sp>
      <p:sp>
        <p:nvSpPr>
          <p:cNvPr id="4" name="Foliennummernplatzhalter 3"/>
          <p:cNvSpPr>
            <a:spLocks noGrp="1"/>
          </p:cNvSpPr>
          <p:nvPr>
            <p:ph type="sldNum" sz="quarter" idx="10"/>
          </p:nvPr>
        </p:nvSpPr>
        <p:spPr>
          <a:xfrm>
            <a:off x="3884613" y="8685213"/>
            <a:ext cx="2971800" cy="457200"/>
          </a:xfrm>
          <a:prstGeom prst="rect">
            <a:avLst/>
          </a:prstGeom>
        </p:spPr>
        <p:txBody>
          <a:bodyPr/>
          <a:lstStyle/>
          <a:p>
            <a:fld id="{5A2903A3-61E2-9044-AA1F-58FE94ED9103}" type="slidenum">
              <a:rPr lang="en-US" smtClean="0"/>
              <a:pPr/>
              <a:t>23</a:t>
            </a:fld>
            <a:endParaRPr lang="en-US"/>
          </a:p>
        </p:txBody>
      </p:sp>
    </p:spTree>
    <p:extLst>
      <p:ext uri="{BB962C8B-B14F-4D97-AF65-F5344CB8AC3E}">
        <p14:creationId xmlns:p14="http://schemas.microsoft.com/office/powerpoint/2010/main" xmlns="" val="77359224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pPr marL="171450" indent="-171450">
              <a:buFontTx/>
              <a:buChar char="-"/>
            </a:pPr>
            <a:r>
              <a:rPr lang="en-US" baseline="0" dirty="0" smtClean="0"/>
              <a:t>Includes members from all parts of the value chain: authenticator vendors, device OEMs, OS vendors, authentication players and relying parties</a:t>
            </a:r>
          </a:p>
          <a:p>
            <a:pPr marL="171450" indent="-171450">
              <a:buFontTx/>
              <a:buChar char="-"/>
            </a:pPr>
            <a:r>
              <a:rPr lang="en-US" baseline="0" dirty="0" smtClean="0"/>
              <a:t>Strong motivation for multiple players to support FIDO</a:t>
            </a:r>
          </a:p>
          <a:p>
            <a:pPr marL="628650" lvl="1" indent="-171450">
              <a:buFontTx/>
              <a:buChar char="-"/>
            </a:pPr>
            <a:r>
              <a:rPr lang="en-US" baseline="0" dirty="0" smtClean="0"/>
              <a:t>For example, Microsoft’s customers are increasingly having to deal with non-Windows devices </a:t>
            </a:r>
            <a:endParaRPr lang="en-US" dirty="0"/>
          </a:p>
        </p:txBody>
      </p:sp>
      <p:sp>
        <p:nvSpPr>
          <p:cNvPr id="4" name="Footer Placeholder 3"/>
          <p:cNvSpPr>
            <a:spLocks noGrp="1"/>
          </p:cNvSpPr>
          <p:nvPr>
            <p:ph type="ftr" sz="quarter" idx="10"/>
          </p:nvPr>
        </p:nvSpPr>
        <p:spPr>
          <a:xfrm>
            <a:off x="0" y="8685213"/>
            <a:ext cx="2971800" cy="457200"/>
          </a:xfrm>
          <a:prstGeom prst="rect">
            <a:avLst/>
          </a:prstGeom>
        </p:spPr>
        <p:txBody>
          <a:bodyPr/>
          <a:lstStyle/>
          <a:p>
            <a:r>
              <a:rPr lang="en-US" smtClean="0"/>
              <a:t>DOCUMENT &amp; TITLE</a:t>
            </a:r>
            <a:endParaRPr lang="en-US"/>
          </a:p>
        </p:txBody>
      </p:sp>
      <p:sp>
        <p:nvSpPr>
          <p:cNvPr id="5" name="Slide Number Placeholder 4"/>
          <p:cNvSpPr>
            <a:spLocks noGrp="1"/>
          </p:cNvSpPr>
          <p:nvPr>
            <p:ph type="sldNum" sz="quarter" idx="11"/>
          </p:nvPr>
        </p:nvSpPr>
        <p:spPr>
          <a:xfrm>
            <a:off x="3884613" y="8685213"/>
            <a:ext cx="2971800" cy="457200"/>
          </a:xfrm>
          <a:prstGeom prst="rect">
            <a:avLst/>
          </a:prstGeom>
        </p:spPr>
        <p:txBody>
          <a:bodyPr/>
          <a:lstStyle/>
          <a:p>
            <a:fld id="{5A2903A3-61E2-9044-AA1F-58FE94ED9103}" type="slidenum">
              <a:rPr lang="en-US" smtClean="0"/>
              <a:pPr/>
              <a:t>2</a:t>
            </a:fld>
            <a:endParaRPr lang="en-US"/>
          </a:p>
        </p:txBody>
      </p:sp>
    </p:spTree>
    <p:extLst>
      <p:ext uri="{BB962C8B-B14F-4D97-AF65-F5344CB8AC3E}">
        <p14:creationId xmlns:p14="http://schemas.microsoft.com/office/powerpoint/2010/main" xmlns="" val="196891751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1143000" y="685800"/>
            <a:ext cx="4572000" cy="3429000"/>
          </a:xfrm>
        </p:spPr>
      </p:sp>
      <p:sp>
        <p:nvSpPr>
          <p:cNvPr id="3" name="Notizenplatzhalter 2"/>
          <p:cNvSpPr>
            <a:spLocks noGrp="1"/>
          </p:cNvSpPr>
          <p:nvPr>
            <p:ph type="body" idx="1"/>
          </p:nvPr>
        </p:nvSpPr>
        <p:spPr/>
        <p:txBody>
          <a:bodyPr/>
          <a:lstStyle/>
          <a:p>
            <a:pPr marL="228600" lvl="0" indent="-228600">
              <a:buAutoNum type="arabicPeriod"/>
            </a:pPr>
            <a:endParaRPr lang="de-DE" dirty="0"/>
          </a:p>
        </p:txBody>
      </p:sp>
      <p:sp>
        <p:nvSpPr>
          <p:cNvPr id="4" name="Foliennummernplatzhalter 3"/>
          <p:cNvSpPr>
            <a:spLocks noGrp="1"/>
          </p:cNvSpPr>
          <p:nvPr>
            <p:ph type="sldNum" sz="quarter" idx="10"/>
          </p:nvPr>
        </p:nvSpPr>
        <p:spPr>
          <a:xfrm>
            <a:off x="3884613" y="8685213"/>
            <a:ext cx="2971800" cy="457200"/>
          </a:xfrm>
          <a:prstGeom prst="rect">
            <a:avLst/>
          </a:prstGeom>
        </p:spPr>
        <p:txBody>
          <a:bodyPr/>
          <a:lstStyle/>
          <a:p>
            <a:fld id="{5A2903A3-61E2-9044-AA1F-58FE94ED9103}" type="slidenum">
              <a:rPr lang="en-US" smtClean="0"/>
              <a:pPr/>
              <a:t>24</a:t>
            </a:fld>
            <a:endParaRPr lang="en-US"/>
          </a:p>
        </p:txBody>
      </p:sp>
    </p:spTree>
    <p:extLst>
      <p:ext uri="{BB962C8B-B14F-4D97-AF65-F5344CB8AC3E}">
        <p14:creationId xmlns:p14="http://schemas.microsoft.com/office/powerpoint/2010/main" xmlns="" val="77359224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2"/>
        <p:cNvGrpSpPr/>
        <p:nvPr/>
      </p:nvGrpSpPr>
      <p:grpSpPr>
        <a:xfrm>
          <a:off x="0" y="0"/>
          <a:ext cx="0" cy="0"/>
          <a:chOff x="0" y="0"/>
          <a:chExt cx="0" cy="0"/>
        </a:xfrm>
      </p:grpSpPr>
      <p:sp>
        <p:nvSpPr>
          <p:cNvPr id="293" name="Shape 293"/>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94" name="Shape 294"/>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r>
              <a:rPr lang="en-US" dirty="0" smtClean="0"/>
              <a:t>Repeat that we are growing the Alliance now, if</a:t>
            </a:r>
            <a:r>
              <a:rPr lang="en-US" baseline="0" dirty="0" smtClean="0"/>
              <a:t> you represent any of these constituencies please join!</a:t>
            </a:r>
            <a:endParaRPr dirty="0"/>
          </a:p>
        </p:txBody>
      </p:sp>
    </p:spTree>
    <p:extLst>
      <p:ext uri="{BB962C8B-B14F-4D97-AF65-F5344CB8AC3E}">
        <p14:creationId xmlns:p14="http://schemas.microsoft.com/office/powerpoint/2010/main" xmlns="" val="93652061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9"/>
        <p:cNvGrpSpPr/>
        <p:nvPr/>
      </p:nvGrpSpPr>
      <p:grpSpPr>
        <a:xfrm>
          <a:off x="0" y="0"/>
          <a:ext cx="0" cy="0"/>
          <a:chOff x="0" y="0"/>
          <a:chExt cx="0" cy="0"/>
        </a:xfrm>
      </p:grpSpPr>
      <p:sp>
        <p:nvSpPr>
          <p:cNvPr id="70" name="Shape 70"/>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71" name="Shape 71"/>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r>
              <a:rPr lang="en-US" dirty="0" smtClean="0"/>
              <a:t>Emphasize this is the User </a:t>
            </a:r>
            <a:r>
              <a:rPr lang="en-US" dirty="0" err="1" smtClean="0"/>
              <a:t>eXperience</a:t>
            </a:r>
            <a:r>
              <a:rPr lang="en-US" dirty="0" smtClean="0"/>
              <a:t>, acknowledge</a:t>
            </a:r>
            <a:r>
              <a:rPr lang="en-US" baseline="0" dirty="0" smtClean="0"/>
              <a:t> that most of us do much more on the backend with risk-based techniques, but the UX is password/OTP</a:t>
            </a:r>
          </a:p>
        </p:txBody>
      </p:sp>
    </p:spTree>
    <p:extLst>
      <p:ext uri="{BB962C8B-B14F-4D97-AF65-F5344CB8AC3E}">
        <p14:creationId xmlns:p14="http://schemas.microsoft.com/office/powerpoint/2010/main" xmlns="" val="143448603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9"/>
        <p:cNvGrpSpPr/>
        <p:nvPr/>
      </p:nvGrpSpPr>
      <p:grpSpPr>
        <a:xfrm>
          <a:off x="0" y="0"/>
          <a:ext cx="0" cy="0"/>
          <a:chOff x="0" y="0"/>
          <a:chExt cx="0" cy="0"/>
        </a:xfrm>
      </p:grpSpPr>
      <p:sp>
        <p:nvSpPr>
          <p:cNvPr id="70" name="Shape 70"/>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71" name="Shape 71"/>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r>
              <a:rPr lang="en-US" dirty="0" smtClean="0"/>
              <a:t>Emphasize this is the User </a:t>
            </a:r>
            <a:r>
              <a:rPr lang="en-US" dirty="0" err="1" smtClean="0"/>
              <a:t>eXperience</a:t>
            </a:r>
            <a:r>
              <a:rPr lang="en-US" dirty="0" smtClean="0"/>
              <a:t>, acknowledge</a:t>
            </a:r>
            <a:r>
              <a:rPr lang="en-US" baseline="0" dirty="0" smtClean="0"/>
              <a:t> that most of us do much more on the backend with risk-based techniques, but the UX is password/OTP</a:t>
            </a:r>
          </a:p>
        </p:txBody>
      </p:sp>
    </p:spTree>
    <p:extLst>
      <p:ext uri="{BB962C8B-B14F-4D97-AF65-F5344CB8AC3E}">
        <p14:creationId xmlns:p14="http://schemas.microsoft.com/office/powerpoint/2010/main" xmlns="" val="143448603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5"/>
        <p:cNvGrpSpPr/>
        <p:nvPr/>
      </p:nvGrpSpPr>
      <p:grpSpPr>
        <a:xfrm>
          <a:off x="0" y="0"/>
          <a:ext cx="0" cy="0"/>
          <a:chOff x="0" y="0"/>
          <a:chExt cx="0" cy="0"/>
        </a:xfrm>
      </p:grpSpPr>
      <p:sp>
        <p:nvSpPr>
          <p:cNvPr id="136" name="Shape 136"/>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37" name="Shape 137"/>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r>
              <a:rPr lang="en-US" dirty="0" smtClean="0"/>
              <a:t>The Internet Services need Simpler, Stronger authentication online, the devices are coming with Simpler, Stronger</a:t>
            </a:r>
            <a:r>
              <a:rPr lang="en-US" baseline="0" dirty="0" smtClean="0"/>
              <a:t> local </a:t>
            </a:r>
            <a:r>
              <a:rPr lang="en-US" baseline="0" dirty="0" err="1" smtClean="0"/>
              <a:t>auth</a:t>
            </a:r>
            <a:r>
              <a:rPr lang="en-US" baseline="0" dirty="0" smtClean="0"/>
              <a:t> innovations, why not put them together (which will require open, interoperable wire protocols that can be implemented to by any device and any online service) – that’s what FIDO is!</a:t>
            </a:r>
            <a:endParaRPr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2"/>
        <p:cNvGrpSpPr/>
        <p:nvPr/>
      </p:nvGrpSpPr>
      <p:grpSpPr>
        <a:xfrm>
          <a:off x="0" y="0"/>
          <a:ext cx="0" cy="0"/>
          <a:chOff x="0" y="0"/>
          <a:chExt cx="0" cy="0"/>
        </a:xfrm>
      </p:grpSpPr>
      <p:sp>
        <p:nvSpPr>
          <p:cNvPr id="83" name="Shape 83"/>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84" name="Shape 84"/>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r>
              <a:rPr lang="en-US" dirty="0" smtClean="0"/>
              <a:t>We all know the inherent problems with passwords…</a:t>
            </a:r>
            <a:endParaRPr dirty="0"/>
          </a:p>
        </p:txBody>
      </p:sp>
    </p:spTree>
    <p:extLst>
      <p:ext uri="{BB962C8B-B14F-4D97-AF65-F5344CB8AC3E}">
        <p14:creationId xmlns:p14="http://schemas.microsoft.com/office/powerpoint/2010/main" xmlns="" val="139700382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1"/>
        <p:cNvGrpSpPr/>
        <p:nvPr/>
      </p:nvGrpSpPr>
      <p:grpSpPr>
        <a:xfrm>
          <a:off x="0" y="0"/>
          <a:ext cx="0" cy="0"/>
          <a:chOff x="0" y="0"/>
          <a:chExt cx="0" cy="0"/>
        </a:xfrm>
      </p:grpSpPr>
      <p:sp>
        <p:nvSpPr>
          <p:cNvPr id="102" name="Shape 102"/>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03" name="Shape 103"/>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dirty="0" smtClean="0"/>
              <a:t>In spite of the recent trend</a:t>
            </a:r>
            <a:r>
              <a:rPr lang="en-US" baseline="0" dirty="0" smtClean="0"/>
              <a:t> to bolt-on optional OTP solutions (aka “2-step verification”) f/Google, Twitter, etc. – this is a temp. fix, only makes UX worse</a:t>
            </a:r>
            <a:br>
              <a:rPr lang="en-US" baseline="0" dirty="0" smtClean="0"/>
            </a:br>
            <a:r>
              <a:rPr lang="en" sz="1100" dirty="0" smtClean="0">
                <a:solidFill>
                  <a:schemeClr val="tx2">
                    <a:lumMod val="75000"/>
                  </a:schemeClr>
                </a:solidFill>
                <a:latin typeface="Raleway"/>
                <a:ea typeface="Raleway"/>
                <a:cs typeface="Raleway"/>
                <a:sym typeface="Raleway"/>
              </a:rPr>
              <a:t>Improves security but not easy enough</a:t>
            </a:r>
          </a:p>
        </p:txBody>
      </p:sp>
    </p:spTree>
    <p:extLst>
      <p:ext uri="{BB962C8B-B14F-4D97-AF65-F5344CB8AC3E}">
        <p14:creationId xmlns:p14="http://schemas.microsoft.com/office/powerpoint/2010/main" xmlns="" val="235047609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7"/>
        <p:cNvGrpSpPr/>
        <p:nvPr/>
      </p:nvGrpSpPr>
      <p:grpSpPr>
        <a:xfrm>
          <a:off x="0" y="0"/>
          <a:ext cx="0" cy="0"/>
          <a:chOff x="0" y="0"/>
          <a:chExt cx="0" cy="0"/>
        </a:xfrm>
      </p:grpSpPr>
      <p:sp>
        <p:nvSpPr>
          <p:cNvPr id="128" name="Shape 128"/>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29" name="Shape 129"/>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r>
              <a:rPr lang="en-US" dirty="0" smtClean="0"/>
              <a:t>With so many people carrying mobile devices full of personal information, they are locking their devices, now with PIN &amp; Gesture,</a:t>
            </a:r>
            <a:r>
              <a:rPr lang="en-US" baseline="0" dirty="0" smtClean="0"/>
              <a:t> but even more convenient and stronger solutions are on the horizon: finger scan, keychain devices, voice, facial recognition, etc. with an underpinning of silicon-based security</a:t>
            </a:r>
            <a:endParaRPr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5"/>
        <p:cNvGrpSpPr/>
        <p:nvPr/>
      </p:nvGrpSpPr>
      <p:grpSpPr>
        <a:xfrm>
          <a:off x="0" y="0"/>
          <a:ext cx="0" cy="0"/>
          <a:chOff x="0" y="0"/>
          <a:chExt cx="0" cy="0"/>
        </a:xfrm>
      </p:grpSpPr>
      <p:sp>
        <p:nvSpPr>
          <p:cNvPr id="136" name="Shape 136"/>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37" name="Shape 137"/>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r>
              <a:rPr lang="en-US" dirty="0" smtClean="0"/>
              <a:t>The Internet Services need Simpler, Stronger authentication online, the devices are coming with Simpler, Stronger</a:t>
            </a:r>
            <a:r>
              <a:rPr lang="en-US" baseline="0" dirty="0" smtClean="0"/>
              <a:t> local </a:t>
            </a:r>
            <a:r>
              <a:rPr lang="en-US" baseline="0" dirty="0" err="1" smtClean="0"/>
              <a:t>auth</a:t>
            </a:r>
            <a:r>
              <a:rPr lang="en-US" baseline="0" dirty="0" smtClean="0"/>
              <a:t> innovations, why not put them together (which will require open, interoperable wire protocols that can be implemented to by any device and any online service) – that’s what FIDO is!</a:t>
            </a:r>
            <a:endParaRPr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x" type="tx">
  <p:cSld name="tx">
    <p:spTree>
      <p:nvGrpSpPr>
        <p:cNvPr id="1" name="Shape 10"/>
        <p:cNvGrpSpPr/>
        <p:nvPr/>
      </p:nvGrpSpPr>
      <p:grpSpPr>
        <a:xfrm>
          <a:off x="0" y="0"/>
          <a:ext cx="0" cy="0"/>
          <a:chOff x="0" y="0"/>
          <a:chExt cx="0" cy="0"/>
        </a:xfrm>
      </p:grpSpPr>
      <p:sp>
        <p:nvSpPr>
          <p:cNvPr id="11" name="Shape 11"/>
          <p:cNvSpPr txBox="1">
            <a:spLocks noGrp="1"/>
          </p:cNvSpPr>
          <p:nvPr>
            <p:ph type="title"/>
          </p:nvPr>
        </p:nvSpPr>
        <p:spPr>
          <a:xfrm>
            <a:off x="457200" y="274637"/>
            <a:ext cx="8229600" cy="1143000"/>
          </a:xfrm>
          <a:prstGeom prst="rect">
            <a:avLst/>
          </a:prstGeom>
          <a:noFill/>
          <a:ln>
            <a:noFill/>
          </a:ln>
        </p:spPr>
        <p:txBody>
          <a:bodyPr lIns="91425" tIns="91425" rIns="91425" bIns="91425" anchor="b" anchorCtr="0"/>
          <a:lstStyle>
            <a:lvl1pPr algn="l" rtl="0">
              <a:spcBef>
                <a:spcPts val="0"/>
              </a:spcBef>
              <a:buSzPct val="100000"/>
              <a:buFont typeface="Arial"/>
              <a:buNone/>
              <a:defRPr sz="3600" b="1">
                <a:solidFill>
                  <a:schemeClr val="dk1"/>
                </a:solidFill>
                <a:latin typeface="Arial"/>
                <a:ea typeface="Arial"/>
                <a:cs typeface="Arial"/>
                <a:sym typeface="Arial"/>
              </a:defRPr>
            </a:lvl1pPr>
            <a:lvl2pPr algn="l" rtl="0">
              <a:spcBef>
                <a:spcPts val="0"/>
              </a:spcBef>
              <a:buSzPct val="100000"/>
              <a:buFont typeface="Arial"/>
              <a:buNone/>
              <a:defRPr sz="3600" b="1">
                <a:solidFill>
                  <a:schemeClr val="dk1"/>
                </a:solidFill>
                <a:latin typeface="Arial"/>
                <a:ea typeface="Arial"/>
                <a:cs typeface="Arial"/>
                <a:sym typeface="Arial"/>
              </a:defRPr>
            </a:lvl2pPr>
            <a:lvl3pPr algn="l" rtl="0">
              <a:spcBef>
                <a:spcPts val="0"/>
              </a:spcBef>
              <a:buSzPct val="100000"/>
              <a:buFont typeface="Arial"/>
              <a:buNone/>
              <a:defRPr sz="3600" b="1">
                <a:solidFill>
                  <a:schemeClr val="dk1"/>
                </a:solidFill>
                <a:latin typeface="Arial"/>
                <a:ea typeface="Arial"/>
                <a:cs typeface="Arial"/>
                <a:sym typeface="Arial"/>
              </a:defRPr>
            </a:lvl3pPr>
            <a:lvl4pPr algn="l" rtl="0">
              <a:spcBef>
                <a:spcPts val="0"/>
              </a:spcBef>
              <a:buSzPct val="100000"/>
              <a:buFont typeface="Arial"/>
              <a:buNone/>
              <a:defRPr sz="3600" b="1">
                <a:solidFill>
                  <a:schemeClr val="dk1"/>
                </a:solidFill>
                <a:latin typeface="Arial"/>
                <a:ea typeface="Arial"/>
                <a:cs typeface="Arial"/>
                <a:sym typeface="Arial"/>
              </a:defRPr>
            </a:lvl4pPr>
            <a:lvl5pPr algn="l" rtl="0">
              <a:spcBef>
                <a:spcPts val="0"/>
              </a:spcBef>
              <a:buSzPct val="100000"/>
              <a:buFont typeface="Arial"/>
              <a:buNone/>
              <a:defRPr sz="3600" b="1">
                <a:solidFill>
                  <a:schemeClr val="dk1"/>
                </a:solidFill>
                <a:latin typeface="Arial"/>
                <a:ea typeface="Arial"/>
                <a:cs typeface="Arial"/>
                <a:sym typeface="Arial"/>
              </a:defRPr>
            </a:lvl5pPr>
            <a:lvl6pPr algn="l" rtl="0">
              <a:spcBef>
                <a:spcPts val="0"/>
              </a:spcBef>
              <a:buSzPct val="100000"/>
              <a:buFont typeface="Arial"/>
              <a:buNone/>
              <a:defRPr sz="3600" b="1">
                <a:solidFill>
                  <a:schemeClr val="dk1"/>
                </a:solidFill>
                <a:latin typeface="Arial"/>
                <a:ea typeface="Arial"/>
                <a:cs typeface="Arial"/>
                <a:sym typeface="Arial"/>
              </a:defRPr>
            </a:lvl6pPr>
            <a:lvl7pPr algn="l" rtl="0">
              <a:spcBef>
                <a:spcPts val="0"/>
              </a:spcBef>
              <a:buSzPct val="100000"/>
              <a:buFont typeface="Arial"/>
              <a:buNone/>
              <a:defRPr sz="3600" b="1">
                <a:solidFill>
                  <a:schemeClr val="dk1"/>
                </a:solidFill>
                <a:latin typeface="Arial"/>
                <a:ea typeface="Arial"/>
                <a:cs typeface="Arial"/>
                <a:sym typeface="Arial"/>
              </a:defRPr>
            </a:lvl7pPr>
            <a:lvl8pPr algn="l" rtl="0">
              <a:spcBef>
                <a:spcPts val="0"/>
              </a:spcBef>
              <a:buSzPct val="100000"/>
              <a:buFont typeface="Arial"/>
              <a:buNone/>
              <a:defRPr sz="3600" b="1">
                <a:solidFill>
                  <a:schemeClr val="dk1"/>
                </a:solidFill>
                <a:latin typeface="Arial"/>
                <a:ea typeface="Arial"/>
                <a:cs typeface="Arial"/>
                <a:sym typeface="Arial"/>
              </a:defRPr>
            </a:lvl8pPr>
            <a:lvl9pPr algn="l" rtl="0">
              <a:spcBef>
                <a:spcPts val="0"/>
              </a:spcBef>
              <a:buSzPct val="100000"/>
              <a:buFont typeface="Arial"/>
              <a:buNone/>
              <a:defRPr sz="3600" b="1">
                <a:solidFill>
                  <a:schemeClr val="dk1"/>
                </a:solidFill>
                <a:latin typeface="Arial"/>
                <a:ea typeface="Arial"/>
                <a:cs typeface="Arial"/>
                <a:sym typeface="Arial"/>
              </a:defRPr>
            </a:lvl9pPr>
          </a:lstStyle>
          <a:p>
            <a:endParaRPr/>
          </a:p>
        </p:txBody>
      </p:sp>
      <p:sp>
        <p:nvSpPr>
          <p:cNvPr id="12" name="Shape 12"/>
          <p:cNvSpPr txBox="1">
            <a:spLocks noGrp="1"/>
          </p:cNvSpPr>
          <p:nvPr>
            <p:ph type="body" idx="1"/>
          </p:nvPr>
        </p:nvSpPr>
        <p:spPr>
          <a:xfrm>
            <a:off x="457200" y="1600205"/>
            <a:ext cx="8229600" cy="4967575"/>
          </a:xfrm>
          <a:prstGeom prst="rect">
            <a:avLst/>
          </a:prstGeom>
          <a:noFill/>
          <a:ln>
            <a:noFill/>
          </a:ln>
        </p:spPr>
        <p:txBody>
          <a:bodyPr lIns="91425" tIns="91425" rIns="91425" bIns="91425" anchor="t" anchorCtr="0"/>
          <a:lstStyle>
            <a:lvl1pPr rtl="0">
              <a:defRPr/>
            </a:lvl1pPr>
            <a:lvl2pPr marL="742950" indent="-285750" rtl="0">
              <a:defRPr/>
            </a:lvl2pPr>
            <a:lvl3pPr marL="1143000" indent="-228600" rtl="0">
              <a:defRPr/>
            </a:lvl3pPr>
            <a:lvl4pPr marL="1600200" indent="-228600" rtl="0">
              <a:defRPr/>
            </a:lvl4pPr>
            <a:lvl5pPr rtl="0">
              <a:defRPr sz="1800"/>
            </a:lvl5pPr>
            <a:lvl6pPr rtl="0">
              <a:defRPr sz="1800"/>
            </a:lvl6pPr>
            <a:lvl7pPr rtl="0">
              <a:defRPr sz="1800"/>
            </a:lvl7pPr>
            <a:lvl8pPr rtl="0">
              <a:defRPr sz="1800"/>
            </a:lvl8pPr>
            <a:lvl9pPr rtl="0">
              <a:defRPr sz="1800"/>
            </a:lvl9pPr>
          </a:lstStyle>
          <a:p>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Box 3"/>
          <p:cNvSpPr txBox="1">
            <a:spLocks noGrp="1" noChangeArrowheads="1"/>
          </p:cNvSpPr>
          <p:nvPr>
            <p:ph type="sldNum" sz="quarter" idx="10"/>
          </p:nvPr>
        </p:nvSpPr>
        <p:spPr>
          <a:xfrm>
            <a:off x="8442333" y="6467475"/>
            <a:ext cx="244475" cy="254000"/>
          </a:xfrm>
          <a:prstGeom prst="rect">
            <a:avLst/>
          </a:prstGeom>
          <a:ln/>
        </p:spPr>
        <p:txBody>
          <a:bodyPr/>
          <a:lstStyle>
            <a:lvl1pPr>
              <a:defRPr/>
            </a:lvl1pPr>
          </a:lstStyle>
          <a:p>
            <a:pPr>
              <a:defRPr/>
            </a:pPr>
            <a:fld id="{00EEE9BE-FC02-AB4A-B19F-E4D03971E8DC}" type="slidenum">
              <a:rPr lang="en-US"/>
              <a:pPr>
                <a:defRPr/>
              </a:pPr>
              <a:t>‹#›</a:t>
            </a:fld>
            <a:endParaRPr lang="en-US"/>
          </a:p>
        </p:txBody>
      </p:sp>
    </p:spTree>
    <p:extLst>
      <p:ext uri="{BB962C8B-B14F-4D97-AF65-F5344CB8AC3E}">
        <p14:creationId xmlns:p14="http://schemas.microsoft.com/office/powerpoint/2010/main" xmlns="" val="294136790"/>
      </p:ext>
    </p:extLst>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12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32524" y="50741"/>
            <a:ext cx="8355876" cy="738633"/>
          </a:xfrm>
        </p:spPr>
        <p:txBody>
          <a:bodyPr>
            <a:spAutoFit/>
          </a:bodyPr>
          <a:lstStyle>
            <a:lvl1pPr>
              <a:spcAft>
                <a:spcPts val="0"/>
              </a:spcAft>
              <a:defRPr spc="-150">
                <a:solidFill>
                  <a:schemeClr val="tx1"/>
                </a:solidFill>
              </a:defRPr>
            </a:lvl1pPr>
          </a:lstStyle>
          <a:p>
            <a:r>
              <a:rPr lang="en-GB" dirty="0" smtClean="0"/>
              <a:t>Click to edit Master title style</a:t>
            </a:r>
            <a:endParaRPr lang="en-US" dirty="0"/>
          </a:p>
        </p:txBody>
      </p:sp>
      <p:sp>
        <p:nvSpPr>
          <p:cNvPr id="11" name="Content Placeholder 10"/>
          <p:cNvSpPr>
            <a:spLocks noGrp="1"/>
          </p:cNvSpPr>
          <p:nvPr>
            <p:ph sz="quarter" idx="14"/>
          </p:nvPr>
        </p:nvSpPr>
        <p:spPr>
          <a:xfrm>
            <a:off x="558808" y="1447804"/>
            <a:ext cx="8068733" cy="4690535"/>
          </a:xfrm>
          <a:prstGeom prst="rect">
            <a:avLst/>
          </a:prstGeo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GB" dirty="0" smtClean="0"/>
              <a:t>Click to edit Master text styles</a:t>
            </a:r>
          </a:p>
          <a:p>
            <a:pPr lvl="1"/>
            <a:r>
              <a:rPr lang="en-GB" dirty="0" smtClean="0"/>
              <a:t>Second level</a:t>
            </a:r>
          </a:p>
          <a:p>
            <a:pPr lvl="2"/>
            <a:r>
              <a:rPr lang="en-GB" dirty="0" smtClean="0"/>
              <a:t>Third level</a:t>
            </a:r>
          </a:p>
          <a:p>
            <a:pPr lvl="3"/>
            <a:r>
              <a:rPr lang="en-GB" dirty="0" smtClean="0"/>
              <a:t>Fourth level</a:t>
            </a:r>
          </a:p>
          <a:p>
            <a:pPr lvl="4"/>
            <a:r>
              <a:rPr lang="en-GB" dirty="0" smtClean="0"/>
              <a:t>Fifth level</a:t>
            </a:r>
            <a:endParaRPr lang="en-US" dirty="0"/>
          </a:p>
        </p:txBody>
      </p:sp>
      <p:sp>
        <p:nvSpPr>
          <p:cNvPr id="8" name="Date Placeholder 7"/>
          <p:cNvSpPr>
            <a:spLocks noGrp="1"/>
          </p:cNvSpPr>
          <p:nvPr>
            <p:ph type="dt" sz="half" idx="15"/>
          </p:nvPr>
        </p:nvSpPr>
        <p:spPr>
          <a:xfrm>
            <a:off x="2133601" y="6361644"/>
            <a:ext cx="3886200" cy="365125"/>
          </a:xfrm>
          <a:prstGeom prst="rect">
            <a:avLst/>
          </a:prstGeom>
        </p:spPr>
        <p:txBody>
          <a:bodyPr/>
          <a:lstStyle>
            <a:lvl1pPr>
              <a:defRPr>
                <a:solidFill>
                  <a:schemeClr val="tx1"/>
                </a:solidFill>
              </a:defRPr>
            </a:lvl1pPr>
          </a:lstStyle>
          <a:p>
            <a:r>
              <a:rPr lang="en-US" smtClean="0">
                <a:solidFill>
                  <a:srgbClr val="000000"/>
                </a:solidFill>
              </a:rPr>
              <a:t>PRIVATE &amp; CONFIDENTIAL</a:t>
            </a:r>
            <a:endParaRPr lang="en-US" dirty="0">
              <a:solidFill>
                <a:srgbClr val="000000"/>
              </a:solidFill>
            </a:endParaRPr>
          </a:p>
        </p:txBody>
      </p:sp>
      <p:sp>
        <p:nvSpPr>
          <p:cNvPr id="9" name="Slide Number Placeholder 8"/>
          <p:cNvSpPr>
            <a:spLocks noGrp="1"/>
          </p:cNvSpPr>
          <p:nvPr>
            <p:ph type="sldNum" sz="quarter" idx="16"/>
          </p:nvPr>
        </p:nvSpPr>
        <p:spPr>
          <a:xfrm>
            <a:off x="6400801" y="6361644"/>
            <a:ext cx="2370666" cy="365125"/>
          </a:xfrm>
          <a:prstGeom prst="rect">
            <a:avLst/>
          </a:prstGeom>
        </p:spPr>
        <p:txBody>
          <a:bodyPr/>
          <a:lstStyle>
            <a:lvl1pPr>
              <a:defRPr>
                <a:solidFill>
                  <a:schemeClr val="tx1"/>
                </a:solidFill>
              </a:defRPr>
            </a:lvl1pPr>
          </a:lstStyle>
          <a:p>
            <a:fld id="{2702E0B7-101F-EB42-AFD2-95DF158C1154}" type="slidenum">
              <a:rPr lang="en-US" smtClean="0">
                <a:solidFill>
                  <a:srgbClr val="000000"/>
                </a:solidFill>
              </a:rPr>
              <a:pPr/>
              <a:t>‹#›</a:t>
            </a:fld>
            <a:endParaRPr lang="en-US" dirty="0">
              <a:solidFill>
                <a:srgbClr val="000000"/>
              </a:solidFill>
            </a:endParaRPr>
          </a:p>
        </p:txBody>
      </p:sp>
      <p:sp>
        <p:nvSpPr>
          <p:cNvPr id="10" name="Footer Placeholder 9"/>
          <p:cNvSpPr>
            <a:spLocks noGrp="1"/>
          </p:cNvSpPr>
          <p:nvPr>
            <p:ph type="ftr" sz="quarter" idx="17"/>
          </p:nvPr>
        </p:nvSpPr>
        <p:spPr>
          <a:xfrm>
            <a:off x="431707" y="6361644"/>
            <a:ext cx="1701894" cy="365125"/>
          </a:xfrm>
          <a:prstGeom prst="rect">
            <a:avLst/>
          </a:prstGeom>
        </p:spPr>
        <p:txBody>
          <a:bodyPr/>
          <a:lstStyle>
            <a:lvl1pPr>
              <a:defRPr>
                <a:solidFill>
                  <a:schemeClr val="tx1"/>
                </a:solidFill>
              </a:defRPr>
            </a:lvl1pPr>
          </a:lstStyle>
          <a:p>
            <a:r>
              <a:rPr lang="en-US" smtClean="0">
                <a:solidFill>
                  <a:srgbClr val="000000"/>
                </a:solidFill>
              </a:rPr>
              <a:t>NOK NOK LABS</a:t>
            </a:r>
            <a:endParaRPr lang="en-US" dirty="0">
              <a:solidFill>
                <a:srgbClr val="000000"/>
              </a:solidFill>
            </a:endParaRPr>
          </a:p>
        </p:txBody>
      </p:sp>
    </p:spTree>
    <p:extLst>
      <p:ext uri="{BB962C8B-B14F-4D97-AF65-F5344CB8AC3E}">
        <p14:creationId xmlns:p14="http://schemas.microsoft.com/office/powerpoint/2010/main" xmlns="" val="53055929"/>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woColTx" type="twoColTx">
  <p:cSld name="twoColTx">
    <p:spTree>
      <p:nvGrpSpPr>
        <p:cNvPr id="1" name="Shape 13"/>
        <p:cNvGrpSpPr/>
        <p:nvPr/>
      </p:nvGrpSpPr>
      <p:grpSpPr>
        <a:xfrm>
          <a:off x="0" y="0"/>
          <a:ext cx="0" cy="0"/>
          <a:chOff x="0" y="0"/>
          <a:chExt cx="0" cy="0"/>
        </a:xfrm>
      </p:grpSpPr>
      <p:sp>
        <p:nvSpPr>
          <p:cNvPr id="14" name="Shape 14"/>
          <p:cNvSpPr txBox="1">
            <a:spLocks noGrp="1"/>
          </p:cNvSpPr>
          <p:nvPr>
            <p:ph type="title"/>
          </p:nvPr>
        </p:nvSpPr>
        <p:spPr>
          <a:xfrm>
            <a:off x="457200" y="274637"/>
            <a:ext cx="8229600" cy="1143000"/>
          </a:xfrm>
          <a:prstGeom prst="rect">
            <a:avLst/>
          </a:prstGeom>
          <a:noFill/>
          <a:ln>
            <a:noFill/>
          </a:ln>
        </p:spPr>
        <p:txBody>
          <a:bodyPr lIns="91425" tIns="91425" rIns="91425" bIns="91425" anchor="b" anchorCtr="0"/>
          <a:lstStyle>
            <a:lvl1pPr algn="l" rtl="0">
              <a:spcBef>
                <a:spcPts val="0"/>
              </a:spcBef>
              <a:buSzPct val="100000"/>
              <a:buFont typeface="Arial"/>
              <a:buNone/>
              <a:defRPr sz="3600" b="1">
                <a:solidFill>
                  <a:schemeClr val="dk1"/>
                </a:solidFill>
                <a:latin typeface="Arial"/>
                <a:ea typeface="Arial"/>
                <a:cs typeface="Arial"/>
                <a:sym typeface="Arial"/>
              </a:defRPr>
            </a:lvl1pPr>
            <a:lvl2pPr algn="l" rtl="0">
              <a:spcBef>
                <a:spcPts val="0"/>
              </a:spcBef>
              <a:buSzPct val="100000"/>
              <a:buFont typeface="Arial"/>
              <a:buNone/>
              <a:defRPr sz="3600" b="1">
                <a:solidFill>
                  <a:schemeClr val="dk1"/>
                </a:solidFill>
                <a:latin typeface="Arial"/>
                <a:ea typeface="Arial"/>
                <a:cs typeface="Arial"/>
                <a:sym typeface="Arial"/>
              </a:defRPr>
            </a:lvl2pPr>
            <a:lvl3pPr algn="l" rtl="0">
              <a:spcBef>
                <a:spcPts val="0"/>
              </a:spcBef>
              <a:buSzPct val="100000"/>
              <a:buFont typeface="Arial"/>
              <a:buNone/>
              <a:defRPr sz="3600" b="1">
                <a:solidFill>
                  <a:schemeClr val="dk1"/>
                </a:solidFill>
                <a:latin typeface="Arial"/>
                <a:ea typeface="Arial"/>
                <a:cs typeface="Arial"/>
                <a:sym typeface="Arial"/>
              </a:defRPr>
            </a:lvl3pPr>
            <a:lvl4pPr algn="l" rtl="0">
              <a:spcBef>
                <a:spcPts val="0"/>
              </a:spcBef>
              <a:buSzPct val="100000"/>
              <a:buFont typeface="Arial"/>
              <a:buNone/>
              <a:defRPr sz="3600" b="1">
                <a:solidFill>
                  <a:schemeClr val="dk1"/>
                </a:solidFill>
                <a:latin typeface="Arial"/>
                <a:ea typeface="Arial"/>
                <a:cs typeface="Arial"/>
                <a:sym typeface="Arial"/>
              </a:defRPr>
            </a:lvl4pPr>
            <a:lvl5pPr algn="l" rtl="0">
              <a:spcBef>
                <a:spcPts val="0"/>
              </a:spcBef>
              <a:buSzPct val="100000"/>
              <a:buFont typeface="Arial"/>
              <a:buNone/>
              <a:defRPr sz="3600" b="1">
                <a:solidFill>
                  <a:schemeClr val="dk1"/>
                </a:solidFill>
                <a:latin typeface="Arial"/>
                <a:ea typeface="Arial"/>
                <a:cs typeface="Arial"/>
                <a:sym typeface="Arial"/>
              </a:defRPr>
            </a:lvl5pPr>
            <a:lvl6pPr algn="l" rtl="0">
              <a:spcBef>
                <a:spcPts val="0"/>
              </a:spcBef>
              <a:buSzPct val="100000"/>
              <a:buFont typeface="Arial"/>
              <a:buNone/>
              <a:defRPr sz="3600" b="1">
                <a:solidFill>
                  <a:schemeClr val="dk1"/>
                </a:solidFill>
                <a:latin typeface="Arial"/>
                <a:ea typeface="Arial"/>
                <a:cs typeface="Arial"/>
                <a:sym typeface="Arial"/>
              </a:defRPr>
            </a:lvl6pPr>
            <a:lvl7pPr algn="l" rtl="0">
              <a:spcBef>
                <a:spcPts val="0"/>
              </a:spcBef>
              <a:buSzPct val="100000"/>
              <a:buFont typeface="Arial"/>
              <a:buNone/>
              <a:defRPr sz="3600" b="1">
                <a:solidFill>
                  <a:schemeClr val="dk1"/>
                </a:solidFill>
                <a:latin typeface="Arial"/>
                <a:ea typeface="Arial"/>
                <a:cs typeface="Arial"/>
                <a:sym typeface="Arial"/>
              </a:defRPr>
            </a:lvl7pPr>
            <a:lvl8pPr algn="l" rtl="0">
              <a:spcBef>
                <a:spcPts val="0"/>
              </a:spcBef>
              <a:buSzPct val="100000"/>
              <a:buFont typeface="Arial"/>
              <a:buNone/>
              <a:defRPr sz="3600" b="1">
                <a:solidFill>
                  <a:schemeClr val="dk1"/>
                </a:solidFill>
                <a:latin typeface="Arial"/>
                <a:ea typeface="Arial"/>
                <a:cs typeface="Arial"/>
                <a:sym typeface="Arial"/>
              </a:defRPr>
            </a:lvl8pPr>
            <a:lvl9pPr algn="l" rtl="0">
              <a:spcBef>
                <a:spcPts val="0"/>
              </a:spcBef>
              <a:buSzPct val="100000"/>
              <a:buFont typeface="Arial"/>
              <a:buNone/>
              <a:defRPr sz="3600" b="1">
                <a:solidFill>
                  <a:schemeClr val="dk1"/>
                </a:solidFill>
                <a:latin typeface="Arial"/>
                <a:ea typeface="Arial"/>
                <a:cs typeface="Arial"/>
                <a:sym typeface="Arial"/>
              </a:defRPr>
            </a:lvl9pPr>
          </a:lstStyle>
          <a:p>
            <a:endParaRPr/>
          </a:p>
        </p:txBody>
      </p:sp>
      <p:sp>
        <p:nvSpPr>
          <p:cNvPr id="15" name="Shape 15"/>
          <p:cNvSpPr txBox="1">
            <a:spLocks noGrp="1"/>
          </p:cNvSpPr>
          <p:nvPr>
            <p:ph type="body" idx="1"/>
          </p:nvPr>
        </p:nvSpPr>
        <p:spPr>
          <a:xfrm>
            <a:off x="457208" y="1600205"/>
            <a:ext cx="3994525" cy="4967575"/>
          </a:xfrm>
          <a:prstGeom prst="rect">
            <a:avLst/>
          </a:prstGeom>
          <a:noFill/>
          <a:ln>
            <a:noFill/>
          </a:ln>
        </p:spPr>
        <p:txBody>
          <a:bodyPr lIns="91425" tIns="91425" rIns="91425" bIns="91425" anchor="t" anchorCtr="0"/>
          <a:lstStyle>
            <a:lvl1pPr rtl="0">
              <a:defRPr/>
            </a:lvl1pPr>
            <a:lvl2pPr rtl="0">
              <a:defRPr/>
            </a:lvl2pPr>
            <a:lvl3pPr rtl="0">
              <a:defRPr/>
            </a:lvl3pPr>
            <a:lvl4pPr rtl="0">
              <a:defRPr/>
            </a:lvl4pPr>
            <a:lvl5pPr rtl="0">
              <a:defRPr sz="1800"/>
            </a:lvl5pPr>
            <a:lvl6pPr rtl="0">
              <a:defRPr sz="1800"/>
            </a:lvl6pPr>
            <a:lvl7pPr rtl="0">
              <a:defRPr sz="1800"/>
            </a:lvl7pPr>
            <a:lvl8pPr rtl="0">
              <a:defRPr sz="1800"/>
            </a:lvl8pPr>
            <a:lvl9pPr rtl="0">
              <a:defRPr sz="1800"/>
            </a:lvl9pPr>
          </a:lstStyle>
          <a:p>
            <a:endParaRPr/>
          </a:p>
        </p:txBody>
      </p:sp>
      <p:sp>
        <p:nvSpPr>
          <p:cNvPr id="16" name="Shape 16"/>
          <p:cNvSpPr txBox="1">
            <a:spLocks noGrp="1"/>
          </p:cNvSpPr>
          <p:nvPr>
            <p:ph type="body" idx="2"/>
          </p:nvPr>
        </p:nvSpPr>
        <p:spPr>
          <a:xfrm>
            <a:off x="4692279" y="1600205"/>
            <a:ext cx="3994525" cy="4967575"/>
          </a:xfrm>
          <a:prstGeom prst="rect">
            <a:avLst/>
          </a:prstGeom>
          <a:noFill/>
          <a:ln>
            <a:noFill/>
          </a:ln>
        </p:spPr>
        <p:txBody>
          <a:bodyPr lIns="91425" tIns="91425" rIns="91425" bIns="91425" anchor="t" anchorCtr="0"/>
          <a:lstStyle>
            <a:lvl1pPr rtl="0">
              <a:defRPr/>
            </a:lvl1pPr>
            <a:lvl2pPr rtl="0">
              <a:defRPr/>
            </a:lvl2pPr>
            <a:lvl3pPr rtl="0">
              <a:defRPr/>
            </a:lvl3pPr>
            <a:lvl4pPr rtl="0">
              <a:defRPr/>
            </a:lvl4pPr>
            <a:lvl5pPr rtl="0">
              <a:defRPr sz="1800"/>
            </a:lvl5pPr>
            <a:lvl6pPr rtl="0">
              <a:defRPr sz="1800"/>
            </a:lvl6pPr>
            <a:lvl7pPr rtl="0">
              <a:defRPr sz="1800"/>
            </a:lvl7pPr>
            <a:lvl8pPr rtl="0">
              <a:defRPr sz="1800"/>
            </a:lvl8pPr>
            <a:lvl9pPr rtl="0">
              <a:defRPr sz="1800"/>
            </a:lvl9pPr>
          </a:lstStyle>
          <a:p>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CAPTION_ONLY">
  <p:cSld name="CAPTION_ONLY">
    <p:spTree>
      <p:nvGrpSpPr>
        <p:cNvPr id="1" name="Shape 19"/>
        <p:cNvGrpSpPr/>
        <p:nvPr/>
      </p:nvGrpSpPr>
      <p:grpSpPr>
        <a:xfrm>
          <a:off x="0" y="0"/>
          <a:ext cx="0" cy="0"/>
          <a:chOff x="0" y="0"/>
          <a:chExt cx="0" cy="0"/>
        </a:xfrm>
      </p:grpSpPr>
      <p:sp>
        <p:nvSpPr>
          <p:cNvPr id="20" name="Shape 20"/>
          <p:cNvSpPr txBox="1">
            <a:spLocks noGrp="1"/>
          </p:cNvSpPr>
          <p:nvPr>
            <p:ph type="body" idx="1"/>
          </p:nvPr>
        </p:nvSpPr>
        <p:spPr>
          <a:xfrm>
            <a:off x="457200" y="5875080"/>
            <a:ext cx="8229600" cy="692693"/>
          </a:xfrm>
          <a:prstGeom prst="rect">
            <a:avLst/>
          </a:prstGeom>
          <a:noFill/>
          <a:ln>
            <a:noFill/>
          </a:ln>
        </p:spPr>
        <p:txBody>
          <a:bodyPr lIns="91425" tIns="91425" rIns="91425" bIns="91425" anchor="t" anchorCtr="0"/>
          <a:lstStyle>
            <a:lvl1pPr marL="285750" indent="-285750" algn="ctr" rtl="0">
              <a:lnSpc>
                <a:spcPct val="100000"/>
              </a:lnSpc>
              <a:spcBef>
                <a:spcPts val="360"/>
              </a:spcBef>
              <a:spcAft>
                <a:spcPts val="0"/>
              </a:spcAft>
              <a:buClr>
                <a:schemeClr val="dk1"/>
              </a:buClr>
              <a:buSzPct val="166666"/>
              <a:buFont typeface="Arial"/>
              <a:buChar char="•"/>
              <a:defRPr sz="1800">
                <a:solidFill>
                  <a:schemeClr val="dk1"/>
                </a:solidFill>
              </a:defRPr>
            </a:lvl1pPr>
            <a:lvl2pPr marL="285750" indent="-285750" algn="ctr" rtl="0">
              <a:lnSpc>
                <a:spcPct val="100000"/>
              </a:lnSpc>
              <a:spcBef>
                <a:spcPts val="360"/>
              </a:spcBef>
              <a:spcAft>
                <a:spcPts val="0"/>
              </a:spcAft>
              <a:buClr>
                <a:schemeClr val="dk1"/>
              </a:buClr>
              <a:buSzPct val="100000"/>
              <a:buFont typeface="Courier New"/>
              <a:buChar char="o"/>
              <a:defRPr sz="1800">
                <a:solidFill>
                  <a:schemeClr val="dk1"/>
                </a:solidFill>
              </a:defRPr>
            </a:lvl2pPr>
            <a:lvl3pPr marL="285750" indent="-285750" algn="ctr" rtl="0">
              <a:lnSpc>
                <a:spcPct val="100000"/>
              </a:lnSpc>
              <a:spcBef>
                <a:spcPts val="360"/>
              </a:spcBef>
              <a:spcAft>
                <a:spcPts val="0"/>
              </a:spcAft>
              <a:buClr>
                <a:schemeClr val="dk1"/>
              </a:buClr>
              <a:buSzPct val="100000"/>
              <a:buFont typeface="Wingdings"/>
              <a:buChar char="§"/>
              <a:defRPr sz="1800">
                <a:solidFill>
                  <a:schemeClr val="dk1"/>
                </a:solidFill>
              </a:defRPr>
            </a:lvl3pPr>
            <a:lvl4pPr marL="285750" indent="-285750" algn="ctr" rtl="0">
              <a:lnSpc>
                <a:spcPct val="100000"/>
              </a:lnSpc>
              <a:spcBef>
                <a:spcPts val="360"/>
              </a:spcBef>
              <a:spcAft>
                <a:spcPts val="0"/>
              </a:spcAft>
              <a:buClr>
                <a:schemeClr val="dk1"/>
              </a:buClr>
              <a:buSzPct val="166666"/>
              <a:buFont typeface="Arial"/>
              <a:buChar char="•"/>
              <a:defRPr sz="1800">
                <a:solidFill>
                  <a:schemeClr val="dk1"/>
                </a:solidFill>
              </a:defRPr>
            </a:lvl4pPr>
            <a:lvl5pPr marL="285750" indent="-285750" algn="ctr" rtl="0">
              <a:lnSpc>
                <a:spcPct val="100000"/>
              </a:lnSpc>
              <a:spcBef>
                <a:spcPts val="360"/>
              </a:spcBef>
              <a:spcAft>
                <a:spcPts val="0"/>
              </a:spcAft>
              <a:buClr>
                <a:schemeClr val="dk1"/>
              </a:buClr>
              <a:buSzPct val="100000"/>
              <a:buFont typeface="Courier New"/>
              <a:buChar char="o"/>
              <a:defRPr sz="1800">
                <a:solidFill>
                  <a:schemeClr val="dk1"/>
                </a:solidFill>
              </a:defRPr>
            </a:lvl5pPr>
            <a:lvl6pPr marL="285750" indent="-285750" algn="ctr" rtl="0">
              <a:lnSpc>
                <a:spcPct val="100000"/>
              </a:lnSpc>
              <a:spcBef>
                <a:spcPts val="360"/>
              </a:spcBef>
              <a:spcAft>
                <a:spcPts val="0"/>
              </a:spcAft>
              <a:buClr>
                <a:schemeClr val="dk1"/>
              </a:buClr>
              <a:buSzPct val="100000"/>
              <a:buFont typeface="Wingdings"/>
              <a:buChar char="§"/>
              <a:defRPr sz="1800">
                <a:solidFill>
                  <a:schemeClr val="dk1"/>
                </a:solidFill>
              </a:defRPr>
            </a:lvl6pPr>
            <a:lvl7pPr marL="285750" indent="-285750" algn="ctr" rtl="0">
              <a:lnSpc>
                <a:spcPct val="100000"/>
              </a:lnSpc>
              <a:spcBef>
                <a:spcPts val="360"/>
              </a:spcBef>
              <a:spcAft>
                <a:spcPts val="0"/>
              </a:spcAft>
              <a:buClr>
                <a:schemeClr val="dk1"/>
              </a:buClr>
              <a:buSzPct val="166666"/>
              <a:buFont typeface="Arial"/>
              <a:buChar char="•"/>
              <a:defRPr sz="1800">
                <a:solidFill>
                  <a:schemeClr val="dk1"/>
                </a:solidFill>
              </a:defRPr>
            </a:lvl7pPr>
            <a:lvl8pPr marL="285750" indent="-285750" algn="ctr" rtl="0">
              <a:lnSpc>
                <a:spcPct val="100000"/>
              </a:lnSpc>
              <a:spcBef>
                <a:spcPts val="360"/>
              </a:spcBef>
              <a:spcAft>
                <a:spcPts val="0"/>
              </a:spcAft>
              <a:buClr>
                <a:schemeClr val="dk1"/>
              </a:buClr>
              <a:buSzPct val="100000"/>
              <a:buFont typeface="Courier New"/>
              <a:buChar char="o"/>
              <a:defRPr sz="1800">
                <a:solidFill>
                  <a:schemeClr val="dk1"/>
                </a:solidFill>
              </a:defRPr>
            </a:lvl8pPr>
            <a:lvl9pPr marL="285750" indent="-285750" algn="ctr" rtl="0">
              <a:lnSpc>
                <a:spcPct val="100000"/>
              </a:lnSpc>
              <a:spcBef>
                <a:spcPts val="360"/>
              </a:spcBef>
              <a:spcAft>
                <a:spcPts val="0"/>
              </a:spcAft>
              <a:buClr>
                <a:schemeClr val="dk1"/>
              </a:buClr>
              <a:buSzPct val="100000"/>
              <a:buFont typeface="Wingdings"/>
              <a:buChar char="§"/>
              <a:defRPr sz="1800">
                <a:solidFill>
                  <a:schemeClr val="dk1"/>
                </a:solidFill>
              </a:defRPr>
            </a:lvl9pPr>
          </a:lstStyle>
          <a:p>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Box 3"/>
          <p:cNvSpPr txBox="1">
            <a:spLocks noGrp="1" noChangeArrowheads="1"/>
          </p:cNvSpPr>
          <p:nvPr>
            <p:ph type="sldNum" sz="quarter" idx="10"/>
          </p:nvPr>
        </p:nvSpPr>
        <p:spPr>
          <a:xfrm>
            <a:off x="8442335" y="6467475"/>
            <a:ext cx="244475" cy="254000"/>
          </a:xfrm>
          <a:prstGeom prst="rect">
            <a:avLst/>
          </a:prstGeom>
          <a:ln/>
        </p:spPr>
        <p:txBody>
          <a:bodyPr/>
          <a:lstStyle>
            <a:lvl1pPr>
              <a:defRPr/>
            </a:lvl1pPr>
          </a:lstStyle>
          <a:p>
            <a:pPr>
              <a:defRPr/>
            </a:pPr>
            <a:fld id="{00EEE9BE-FC02-AB4A-B19F-E4D03971E8DC}" type="slidenum">
              <a:rPr lang="en-US"/>
              <a:pPr>
                <a:defRPr/>
              </a:pPr>
              <a:t>‹#›</a:t>
            </a:fld>
            <a:endParaRPr lang="en-US"/>
          </a:p>
        </p:txBody>
      </p:sp>
    </p:spTree>
    <p:extLst>
      <p:ext uri="{BB962C8B-B14F-4D97-AF65-F5344CB8AC3E}">
        <p14:creationId xmlns:p14="http://schemas.microsoft.com/office/powerpoint/2010/main" xmlns="" val="4086434320"/>
      </p:ext>
    </p:extLst>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10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32524" y="125548"/>
            <a:ext cx="8355876" cy="738633"/>
          </a:xfrm>
        </p:spPr>
        <p:txBody>
          <a:bodyPr>
            <a:spAutoFit/>
          </a:bodyPr>
          <a:lstStyle>
            <a:lvl1pPr>
              <a:spcAft>
                <a:spcPts val="0"/>
              </a:spcAft>
              <a:defRPr spc="-150"/>
            </a:lvl1pPr>
          </a:lstStyle>
          <a:p>
            <a:r>
              <a:rPr lang="en-GB" dirty="0" smtClean="0"/>
              <a:t>Click to edit Master title style</a:t>
            </a:r>
            <a:endParaRPr lang="en-US" dirty="0"/>
          </a:p>
        </p:txBody>
      </p:sp>
      <p:sp>
        <p:nvSpPr>
          <p:cNvPr id="11" name="Content Placeholder 10"/>
          <p:cNvSpPr>
            <a:spLocks noGrp="1"/>
          </p:cNvSpPr>
          <p:nvPr>
            <p:ph sz="quarter" idx="14"/>
          </p:nvPr>
        </p:nvSpPr>
        <p:spPr>
          <a:xfrm>
            <a:off x="558810" y="1447806"/>
            <a:ext cx="8068733" cy="4690535"/>
          </a:xfrm>
          <a:prstGeom prst="rect">
            <a:avLst/>
          </a:prstGeom>
        </p:spPr>
        <p:txBody>
          <a:bodyPr/>
          <a:lstStyle/>
          <a:p>
            <a:pPr lvl="0"/>
            <a:r>
              <a:rPr lang="en-GB" dirty="0" smtClean="0"/>
              <a:t>Click to edit Master text styles</a:t>
            </a:r>
          </a:p>
          <a:p>
            <a:pPr lvl="1"/>
            <a:r>
              <a:rPr lang="en-GB" dirty="0" smtClean="0"/>
              <a:t>Second level</a:t>
            </a:r>
          </a:p>
          <a:p>
            <a:pPr lvl="2"/>
            <a:r>
              <a:rPr lang="en-GB" dirty="0" smtClean="0"/>
              <a:t>Third level</a:t>
            </a:r>
          </a:p>
          <a:p>
            <a:pPr lvl="3"/>
            <a:r>
              <a:rPr lang="en-GB" dirty="0" smtClean="0"/>
              <a:t>Fourth level</a:t>
            </a:r>
          </a:p>
          <a:p>
            <a:pPr lvl="4"/>
            <a:r>
              <a:rPr lang="en-GB" dirty="0" smtClean="0"/>
              <a:t>Fifth level</a:t>
            </a:r>
            <a:endParaRPr lang="en-US" dirty="0"/>
          </a:p>
        </p:txBody>
      </p:sp>
      <p:sp>
        <p:nvSpPr>
          <p:cNvPr id="9" name="Slide Number Placeholder 8"/>
          <p:cNvSpPr>
            <a:spLocks noGrp="1"/>
          </p:cNvSpPr>
          <p:nvPr>
            <p:ph type="sldNum" sz="quarter" idx="16"/>
          </p:nvPr>
        </p:nvSpPr>
        <p:spPr>
          <a:xfrm>
            <a:off x="6400801" y="6361644"/>
            <a:ext cx="2370666" cy="365125"/>
          </a:xfrm>
          <a:prstGeom prst="rect">
            <a:avLst/>
          </a:prstGeom>
        </p:spPr>
        <p:txBody>
          <a:bodyPr/>
          <a:lstStyle/>
          <a:p>
            <a:fld id="{2702E0B7-101F-EB42-AFD2-95DF158C1154}" type="slidenum">
              <a:rPr lang="en-US" smtClean="0"/>
              <a:pPr/>
              <a:t>‹#›</a:t>
            </a:fld>
            <a:endParaRPr lang="en-US" dirty="0"/>
          </a:p>
        </p:txBody>
      </p:sp>
      <p:sp>
        <p:nvSpPr>
          <p:cNvPr id="10" name="Footer Placeholder 9"/>
          <p:cNvSpPr>
            <a:spLocks noGrp="1"/>
          </p:cNvSpPr>
          <p:nvPr>
            <p:ph type="ftr" sz="quarter" idx="17"/>
          </p:nvPr>
        </p:nvSpPr>
        <p:spPr>
          <a:xfrm>
            <a:off x="431707" y="6361644"/>
            <a:ext cx="1701894" cy="365125"/>
          </a:xfrm>
          <a:prstGeom prst="rect">
            <a:avLst/>
          </a:prstGeom>
        </p:spPr>
        <p:txBody>
          <a:bodyPr/>
          <a:lstStyle/>
          <a:p>
            <a:r>
              <a:rPr lang="en-US" smtClean="0"/>
              <a:t>NOK NOK LABS</a:t>
            </a:r>
            <a:endParaRPr lang="en-US" dirty="0"/>
          </a:p>
        </p:txBody>
      </p:sp>
    </p:spTree>
    <p:extLst>
      <p:ext uri="{BB962C8B-B14F-4D97-AF65-F5344CB8AC3E}">
        <p14:creationId xmlns:p14="http://schemas.microsoft.com/office/powerpoint/2010/main" xmlns="" val="1428857754"/>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type="title">
  <p:cSld name="title">
    <p:spTree>
      <p:nvGrpSpPr>
        <p:cNvPr id="1" name="Shape 7"/>
        <p:cNvGrpSpPr/>
        <p:nvPr/>
      </p:nvGrpSpPr>
      <p:grpSpPr>
        <a:xfrm>
          <a:off x="0" y="0"/>
          <a:ext cx="0" cy="0"/>
          <a:chOff x="0" y="0"/>
          <a:chExt cx="0" cy="0"/>
        </a:xfrm>
      </p:grpSpPr>
      <p:sp>
        <p:nvSpPr>
          <p:cNvPr id="8" name="Shape 8"/>
          <p:cNvSpPr txBox="1">
            <a:spLocks noGrp="1"/>
          </p:cNvSpPr>
          <p:nvPr>
            <p:ph type="ctrTitle"/>
          </p:nvPr>
        </p:nvSpPr>
        <p:spPr>
          <a:xfrm>
            <a:off x="685800" y="2111125"/>
            <a:ext cx="7772400" cy="1546475"/>
          </a:xfrm>
          <a:prstGeom prst="rect">
            <a:avLst/>
          </a:prstGeom>
          <a:noFill/>
          <a:ln>
            <a:noFill/>
          </a:ln>
        </p:spPr>
        <p:txBody>
          <a:bodyPr lIns="91425" tIns="91425" rIns="91425" bIns="91425" anchor="b" anchorCtr="0"/>
          <a:lstStyle>
            <a:lvl1pPr marL="0" indent="304800" algn="ctr" rtl="0">
              <a:spcBef>
                <a:spcPts val="0"/>
              </a:spcBef>
              <a:buClr>
                <a:schemeClr val="dk1"/>
              </a:buClr>
              <a:buSzPct val="100000"/>
              <a:buFont typeface="Arial"/>
              <a:buNone/>
              <a:defRPr sz="4800" b="1" i="0" u="none" strike="noStrike" cap="none" baseline="0">
                <a:solidFill>
                  <a:schemeClr val="dk1"/>
                </a:solidFill>
                <a:latin typeface="Arial"/>
                <a:ea typeface="Arial"/>
                <a:cs typeface="Arial"/>
                <a:sym typeface="Arial"/>
              </a:defRPr>
            </a:lvl1pPr>
            <a:lvl2pPr marL="0" indent="304800" algn="ctr" rtl="0">
              <a:spcBef>
                <a:spcPts val="0"/>
              </a:spcBef>
              <a:buClr>
                <a:schemeClr val="dk1"/>
              </a:buClr>
              <a:buSzPct val="100000"/>
              <a:buFont typeface="Arial"/>
              <a:buNone/>
              <a:defRPr sz="4800" b="1" i="0" u="none" strike="noStrike" cap="none" baseline="0">
                <a:solidFill>
                  <a:schemeClr val="dk1"/>
                </a:solidFill>
                <a:latin typeface="Arial"/>
                <a:ea typeface="Arial"/>
                <a:cs typeface="Arial"/>
                <a:sym typeface="Arial"/>
              </a:defRPr>
            </a:lvl2pPr>
            <a:lvl3pPr marL="0" indent="304800" algn="ctr" rtl="0">
              <a:spcBef>
                <a:spcPts val="0"/>
              </a:spcBef>
              <a:buClr>
                <a:schemeClr val="dk1"/>
              </a:buClr>
              <a:buSzPct val="100000"/>
              <a:buFont typeface="Arial"/>
              <a:buNone/>
              <a:defRPr sz="4800" b="1" i="0" u="none" strike="noStrike" cap="none" baseline="0">
                <a:solidFill>
                  <a:schemeClr val="dk1"/>
                </a:solidFill>
                <a:latin typeface="Arial"/>
                <a:ea typeface="Arial"/>
                <a:cs typeface="Arial"/>
                <a:sym typeface="Arial"/>
              </a:defRPr>
            </a:lvl3pPr>
            <a:lvl4pPr marL="0" indent="304800" algn="ctr" rtl="0">
              <a:spcBef>
                <a:spcPts val="0"/>
              </a:spcBef>
              <a:buClr>
                <a:schemeClr val="dk1"/>
              </a:buClr>
              <a:buSzPct val="100000"/>
              <a:buFont typeface="Arial"/>
              <a:buNone/>
              <a:defRPr sz="4800" b="1" i="0" u="none" strike="noStrike" cap="none" baseline="0">
                <a:solidFill>
                  <a:schemeClr val="dk1"/>
                </a:solidFill>
                <a:latin typeface="Arial"/>
                <a:ea typeface="Arial"/>
                <a:cs typeface="Arial"/>
                <a:sym typeface="Arial"/>
              </a:defRPr>
            </a:lvl4pPr>
            <a:lvl5pPr marL="0" indent="304800" algn="ctr" rtl="0">
              <a:spcBef>
                <a:spcPts val="0"/>
              </a:spcBef>
              <a:buClr>
                <a:schemeClr val="dk1"/>
              </a:buClr>
              <a:buSzPct val="100000"/>
              <a:buFont typeface="Arial"/>
              <a:buNone/>
              <a:defRPr sz="4800" b="1" i="0" u="none" strike="noStrike" cap="none" baseline="0">
                <a:solidFill>
                  <a:schemeClr val="dk1"/>
                </a:solidFill>
                <a:latin typeface="Arial"/>
                <a:ea typeface="Arial"/>
                <a:cs typeface="Arial"/>
                <a:sym typeface="Arial"/>
              </a:defRPr>
            </a:lvl5pPr>
            <a:lvl6pPr marL="0" indent="304800" algn="ctr" rtl="0">
              <a:spcBef>
                <a:spcPts val="0"/>
              </a:spcBef>
              <a:buClr>
                <a:schemeClr val="dk1"/>
              </a:buClr>
              <a:buSzPct val="100000"/>
              <a:buFont typeface="Arial"/>
              <a:buNone/>
              <a:defRPr sz="4800" b="1" i="0" u="none" strike="noStrike" cap="none" baseline="0">
                <a:solidFill>
                  <a:schemeClr val="dk1"/>
                </a:solidFill>
                <a:latin typeface="Arial"/>
                <a:ea typeface="Arial"/>
                <a:cs typeface="Arial"/>
                <a:sym typeface="Arial"/>
              </a:defRPr>
            </a:lvl6pPr>
            <a:lvl7pPr marL="0" indent="304800" algn="ctr" rtl="0">
              <a:spcBef>
                <a:spcPts val="0"/>
              </a:spcBef>
              <a:buClr>
                <a:schemeClr val="dk1"/>
              </a:buClr>
              <a:buSzPct val="100000"/>
              <a:buFont typeface="Arial"/>
              <a:buNone/>
              <a:defRPr sz="4800" b="1" i="0" u="none" strike="noStrike" cap="none" baseline="0">
                <a:solidFill>
                  <a:schemeClr val="dk1"/>
                </a:solidFill>
                <a:latin typeface="Arial"/>
                <a:ea typeface="Arial"/>
                <a:cs typeface="Arial"/>
                <a:sym typeface="Arial"/>
              </a:defRPr>
            </a:lvl7pPr>
            <a:lvl8pPr marL="0" indent="304800" algn="ctr" rtl="0">
              <a:spcBef>
                <a:spcPts val="0"/>
              </a:spcBef>
              <a:buClr>
                <a:schemeClr val="dk1"/>
              </a:buClr>
              <a:buSzPct val="100000"/>
              <a:buFont typeface="Arial"/>
              <a:buNone/>
              <a:defRPr sz="4800" b="1" i="0" u="none" strike="noStrike" cap="none" baseline="0">
                <a:solidFill>
                  <a:schemeClr val="dk1"/>
                </a:solidFill>
                <a:latin typeface="Arial"/>
                <a:ea typeface="Arial"/>
                <a:cs typeface="Arial"/>
                <a:sym typeface="Arial"/>
              </a:defRPr>
            </a:lvl8pPr>
            <a:lvl9pPr marL="0" indent="304800" algn="ctr" rtl="0">
              <a:spcBef>
                <a:spcPts val="0"/>
              </a:spcBef>
              <a:buClr>
                <a:schemeClr val="dk1"/>
              </a:buClr>
              <a:buSzPct val="100000"/>
              <a:buFont typeface="Arial"/>
              <a:buNone/>
              <a:defRPr sz="4800" b="1" i="0" u="none" strike="noStrike" cap="none" baseline="0">
                <a:solidFill>
                  <a:schemeClr val="dk1"/>
                </a:solidFill>
                <a:latin typeface="Arial"/>
                <a:ea typeface="Arial"/>
                <a:cs typeface="Arial"/>
                <a:sym typeface="Arial"/>
              </a:defRPr>
            </a:lvl9pPr>
          </a:lstStyle>
          <a:p>
            <a:endParaRPr/>
          </a:p>
        </p:txBody>
      </p:sp>
      <p:sp>
        <p:nvSpPr>
          <p:cNvPr id="9" name="Shape 9"/>
          <p:cNvSpPr txBox="1">
            <a:spLocks noGrp="1"/>
          </p:cNvSpPr>
          <p:nvPr>
            <p:ph type="subTitle" idx="1"/>
          </p:nvPr>
        </p:nvSpPr>
        <p:spPr>
          <a:xfrm>
            <a:off x="685800" y="3786740"/>
            <a:ext cx="7772400" cy="1046317"/>
          </a:xfrm>
          <a:prstGeom prst="rect">
            <a:avLst/>
          </a:prstGeom>
          <a:noFill/>
          <a:ln>
            <a:noFill/>
          </a:ln>
        </p:spPr>
        <p:txBody>
          <a:bodyPr lIns="91425" tIns="91425" rIns="91425" bIns="91425" anchor="t" anchorCtr="0"/>
          <a:lstStyle>
            <a:lvl1pPr marL="0" indent="190500" algn="ctr" rtl="0">
              <a:lnSpc>
                <a:spcPct val="100000"/>
              </a:lnSpc>
              <a:spcBef>
                <a:spcPts val="0"/>
              </a:spcBef>
              <a:spcAft>
                <a:spcPts val="0"/>
              </a:spcAft>
              <a:buClr>
                <a:schemeClr val="dk2"/>
              </a:buClr>
              <a:buSzPct val="100000"/>
              <a:buFont typeface="Arial"/>
              <a:buNone/>
              <a:defRPr sz="3000" b="0" i="0" u="none" strike="noStrike" cap="none" baseline="0">
                <a:solidFill>
                  <a:schemeClr val="dk2"/>
                </a:solidFill>
                <a:latin typeface="Arial"/>
                <a:ea typeface="Arial"/>
                <a:cs typeface="Arial"/>
                <a:sym typeface="Arial"/>
              </a:defRPr>
            </a:lvl1pPr>
            <a:lvl2pPr marL="0" indent="190500" algn="ctr" rtl="0">
              <a:lnSpc>
                <a:spcPct val="100000"/>
              </a:lnSpc>
              <a:spcBef>
                <a:spcPts val="0"/>
              </a:spcBef>
              <a:spcAft>
                <a:spcPts val="0"/>
              </a:spcAft>
              <a:buClr>
                <a:schemeClr val="dk2"/>
              </a:buClr>
              <a:buSzPct val="100000"/>
              <a:buFont typeface="Arial"/>
              <a:buNone/>
              <a:defRPr sz="3000" b="0" i="0" u="none" strike="noStrike" cap="none" baseline="0">
                <a:solidFill>
                  <a:schemeClr val="dk2"/>
                </a:solidFill>
                <a:latin typeface="Arial"/>
                <a:ea typeface="Arial"/>
                <a:cs typeface="Arial"/>
                <a:sym typeface="Arial"/>
              </a:defRPr>
            </a:lvl2pPr>
            <a:lvl3pPr marL="0" indent="190500" algn="ctr" rtl="0">
              <a:lnSpc>
                <a:spcPct val="100000"/>
              </a:lnSpc>
              <a:spcBef>
                <a:spcPts val="0"/>
              </a:spcBef>
              <a:spcAft>
                <a:spcPts val="0"/>
              </a:spcAft>
              <a:buClr>
                <a:schemeClr val="dk2"/>
              </a:buClr>
              <a:buSzPct val="100000"/>
              <a:buFont typeface="Arial"/>
              <a:buNone/>
              <a:defRPr sz="3000" b="0" i="0" u="none" strike="noStrike" cap="none" baseline="0">
                <a:solidFill>
                  <a:schemeClr val="dk2"/>
                </a:solidFill>
                <a:latin typeface="Arial"/>
                <a:ea typeface="Arial"/>
                <a:cs typeface="Arial"/>
                <a:sym typeface="Arial"/>
              </a:defRPr>
            </a:lvl3pPr>
            <a:lvl4pPr marL="0" indent="190500" algn="ctr" rtl="0">
              <a:lnSpc>
                <a:spcPct val="100000"/>
              </a:lnSpc>
              <a:spcBef>
                <a:spcPts val="0"/>
              </a:spcBef>
              <a:spcAft>
                <a:spcPts val="0"/>
              </a:spcAft>
              <a:buClr>
                <a:schemeClr val="dk2"/>
              </a:buClr>
              <a:buSzPct val="100000"/>
              <a:buFont typeface="Arial"/>
              <a:buNone/>
              <a:defRPr sz="3000" b="0" i="0" u="none" strike="noStrike" cap="none" baseline="0">
                <a:solidFill>
                  <a:schemeClr val="dk2"/>
                </a:solidFill>
                <a:latin typeface="Arial"/>
                <a:ea typeface="Arial"/>
                <a:cs typeface="Arial"/>
                <a:sym typeface="Arial"/>
              </a:defRPr>
            </a:lvl4pPr>
            <a:lvl5pPr marL="0" indent="190500" algn="ctr" rtl="0">
              <a:lnSpc>
                <a:spcPct val="100000"/>
              </a:lnSpc>
              <a:spcBef>
                <a:spcPts val="0"/>
              </a:spcBef>
              <a:spcAft>
                <a:spcPts val="0"/>
              </a:spcAft>
              <a:buClr>
                <a:schemeClr val="dk2"/>
              </a:buClr>
              <a:buSzPct val="100000"/>
              <a:buFont typeface="Arial"/>
              <a:buNone/>
              <a:defRPr sz="3000" b="0" i="0" u="none" strike="noStrike" cap="none" baseline="0">
                <a:solidFill>
                  <a:schemeClr val="dk2"/>
                </a:solidFill>
                <a:latin typeface="Arial"/>
                <a:ea typeface="Arial"/>
                <a:cs typeface="Arial"/>
                <a:sym typeface="Arial"/>
              </a:defRPr>
            </a:lvl5pPr>
            <a:lvl6pPr marL="0" indent="190500" algn="ctr" rtl="0">
              <a:lnSpc>
                <a:spcPct val="100000"/>
              </a:lnSpc>
              <a:spcBef>
                <a:spcPts val="0"/>
              </a:spcBef>
              <a:spcAft>
                <a:spcPts val="0"/>
              </a:spcAft>
              <a:buClr>
                <a:schemeClr val="dk2"/>
              </a:buClr>
              <a:buSzPct val="100000"/>
              <a:buFont typeface="Arial"/>
              <a:buNone/>
              <a:defRPr sz="3000" b="0" i="0" u="none" strike="noStrike" cap="none" baseline="0">
                <a:solidFill>
                  <a:schemeClr val="dk2"/>
                </a:solidFill>
                <a:latin typeface="Arial"/>
                <a:ea typeface="Arial"/>
                <a:cs typeface="Arial"/>
                <a:sym typeface="Arial"/>
              </a:defRPr>
            </a:lvl6pPr>
            <a:lvl7pPr marL="0" indent="190500" algn="ctr" rtl="0">
              <a:lnSpc>
                <a:spcPct val="100000"/>
              </a:lnSpc>
              <a:spcBef>
                <a:spcPts val="0"/>
              </a:spcBef>
              <a:spcAft>
                <a:spcPts val="0"/>
              </a:spcAft>
              <a:buClr>
                <a:schemeClr val="dk2"/>
              </a:buClr>
              <a:buSzPct val="100000"/>
              <a:buFont typeface="Arial"/>
              <a:buNone/>
              <a:defRPr sz="3000" b="0" i="0" u="none" strike="noStrike" cap="none" baseline="0">
                <a:solidFill>
                  <a:schemeClr val="dk2"/>
                </a:solidFill>
                <a:latin typeface="Arial"/>
                <a:ea typeface="Arial"/>
                <a:cs typeface="Arial"/>
                <a:sym typeface="Arial"/>
              </a:defRPr>
            </a:lvl7pPr>
            <a:lvl8pPr marL="0" indent="190500" algn="ctr" rtl="0">
              <a:lnSpc>
                <a:spcPct val="100000"/>
              </a:lnSpc>
              <a:spcBef>
                <a:spcPts val="0"/>
              </a:spcBef>
              <a:spcAft>
                <a:spcPts val="0"/>
              </a:spcAft>
              <a:buClr>
                <a:schemeClr val="dk2"/>
              </a:buClr>
              <a:buSzPct val="100000"/>
              <a:buFont typeface="Arial"/>
              <a:buNone/>
              <a:defRPr sz="3000" b="0" i="0" u="none" strike="noStrike" cap="none" baseline="0">
                <a:solidFill>
                  <a:schemeClr val="dk2"/>
                </a:solidFill>
                <a:latin typeface="Arial"/>
                <a:ea typeface="Arial"/>
                <a:cs typeface="Arial"/>
                <a:sym typeface="Arial"/>
              </a:defRPr>
            </a:lvl8pPr>
            <a:lvl9pPr marL="0" indent="190500" algn="ctr" rtl="0">
              <a:lnSpc>
                <a:spcPct val="100000"/>
              </a:lnSpc>
              <a:spcBef>
                <a:spcPts val="0"/>
              </a:spcBef>
              <a:spcAft>
                <a:spcPts val="0"/>
              </a:spcAft>
              <a:buClr>
                <a:schemeClr val="dk2"/>
              </a:buClr>
              <a:buSzPct val="100000"/>
              <a:buFont typeface="Arial"/>
              <a:buNone/>
              <a:defRPr sz="3000" b="0" i="0" u="none" strike="noStrike" cap="none" baseline="0">
                <a:solidFill>
                  <a:schemeClr val="dk2"/>
                </a:solidFill>
                <a:latin typeface="Arial"/>
                <a:ea typeface="Arial"/>
                <a:cs typeface="Arial"/>
                <a:sym typeface="Arial"/>
              </a:defRPr>
            </a:lvl9pPr>
          </a:lstStyle>
          <a:p>
            <a:endParaRPr/>
          </a:p>
        </p:txBody>
      </p:sp>
    </p:spTree>
    <p:extLst>
      <p:ext uri="{BB962C8B-B14F-4D97-AF65-F5344CB8AC3E}">
        <p14:creationId xmlns:p14="http://schemas.microsoft.com/office/powerpoint/2010/main" xmlns="" val="26329613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tx" type="tx">
  <p:cSld name="tx">
    <p:spTree>
      <p:nvGrpSpPr>
        <p:cNvPr id="1" name="Shape 10"/>
        <p:cNvGrpSpPr/>
        <p:nvPr/>
      </p:nvGrpSpPr>
      <p:grpSpPr>
        <a:xfrm>
          <a:off x="0" y="0"/>
          <a:ext cx="0" cy="0"/>
          <a:chOff x="0" y="0"/>
          <a:chExt cx="0" cy="0"/>
        </a:xfrm>
      </p:grpSpPr>
      <p:sp>
        <p:nvSpPr>
          <p:cNvPr id="11" name="Shape 11"/>
          <p:cNvSpPr txBox="1">
            <a:spLocks noGrp="1"/>
          </p:cNvSpPr>
          <p:nvPr>
            <p:ph type="title"/>
          </p:nvPr>
        </p:nvSpPr>
        <p:spPr>
          <a:xfrm>
            <a:off x="457200" y="274637"/>
            <a:ext cx="8229600" cy="1143000"/>
          </a:xfrm>
          <a:prstGeom prst="rect">
            <a:avLst/>
          </a:prstGeom>
          <a:noFill/>
          <a:ln>
            <a:noFill/>
          </a:ln>
        </p:spPr>
        <p:txBody>
          <a:bodyPr lIns="91425" tIns="91425" rIns="91425" bIns="91425" anchor="b" anchorCtr="0"/>
          <a:lstStyle>
            <a:lvl1pPr algn="l" rtl="0">
              <a:spcBef>
                <a:spcPts val="0"/>
              </a:spcBef>
              <a:buSzPct val="100000"/>
              <a:buFont typeface="Arial"/>
              <a:buNone/>
              <a:defRPr sz="3600" b="1">
                <a:solidFill>
                  <a:schemeClr val="dk1"/>
                </a:solidFill>
                <a:latin typeface="Arial"/>
                <a:ea typeface="Arial"/>
                <a:cs typeface="Arial"/>
                <a:sym typeface="Arial"/>
              </a:defRPr>
            </a:lvl1pPr>
            <a:lvl2pPr algn="l" rtl="0">
              <a:spcBef>
                <a:spcPts val="0"/>
              </a:spcBef>
              <a:buSzPct val="100000"/>
              <a:buFont typeface="Arial"/>
              <a:buNone/>
              <a:defRPr sz="3600" b="1">
                <a:solidFill>
                  <a:schemeClr val="dk1"/>
                </a:solidFill>
                <a:latin typeface="Arial"/>
                <a:ea typeface="Arial"/>
                <a:cs typeface="Arial"/>
                <a:sym typeface="Arial"/>
              </a:defRPr>
            </a:lvl2pPr>
            <a:lvl3pPr algn="l" rtl="0">
              <a:spcBef>
                <a:spcPts val="0"/>
              </a:spcBef>
              <a:buSzPct val="100000"/>
              <a:buFont typeface="Arial"/>
              <a:buNone/>
              <a:defRPr sz="3600" b="1">
                <a:solidFill>
                  <a:schemeClr val="dk1"/>
                </a:solidFill>
                <a:latin typeface="Arial"/>
                <a:ea typeface="Arial"/>
                <a:cs typeface="Arial"/>
                <a:sym typeface="Arial"/>
              </a:defRPr>
            </a:lvl3pPr>
            <a:lvl4pPr algn="l" rtl="0">
              <a:spcBef>
                <a:spcPts val="0"/>
              </a:spcBef>
              <a:buSzPct val="100000"/>
              <a:buFont typeface="Arial"/>
              <a:buNone/>
              <a:defRPr sz="3600" b="1">
                <a:solidFill>
                  <a:schemeClr val="dk1"/>
                </a:solidFill>
                <a:latin typeface="Arial"/>
                <a:ea typeface="Arial"/>
                <a:cs typeface="Arial"/>
                <a:sym typeface="Arial"/>
              </a:defRPr>
            </a:lvl4pPr>
            <a:lvl5pPr algn="l" rtl="0">
              <a:spcBef>
                <a:spcPts val="0"/>
              </a:spcBef>
              <a:buSzPct val="100000"/>
              <a:buFont typeface="Arial"/>
              <a:buNone/>
              <a:defRPr sz="3600" b="1">
                <a:solidFill>
                  <a:schemeClr val="dk1"/>
                </a:solidFill>
                <a:latin typeface="Arial"/>
                <a:ea typeface="Arial"/>
                <a:cs typeface="Arial"/>
                <a:sym typeface="Arial"/>
              </a:defRPr>
            </a:lvl5pPr>
            <a:lvl6pPr algn="l" rtl="0">
              <a:spcBef>
                <a:spcPts val="0"/>
              </a:spcBef>
              <a:buSzPct val="100000"/>
              <a:buFont typeface="Arial"/>
              <a:buNone/>
              <a:defRPr sz="3600" b="1">
                <a:solidFill>
                  <a:schemeClr val="dk1"/>
                </a:solidFill>
                <a:latin typeface="Arial"/>
                <a:ea typeface="Arial"/>
                <a:cs typeface="Arial"/>
                <a:sym typeface="Arial"/>
              </a:defRPr>
            </a:lvl6pPr>
            <a:lvl7pPr algn="l" rtl="0">
              <a:spcBef>
                <a:spcPts val="0"/>
              </a:spcBef>
              <a:buSzPct val="100000"/>
              <a:buFont typeface="Arial"/>
              <a:buNone/>
              <a:defRPr sz="3600" b="1">
                <a:solidFill>
                  <a:schemeClr val="dk1"/>
                </a:solidFill>
                <a:latin typeface="Arial"/>
                <a:ea typeface="Arial"/>
                <a:cs typeface="Arial"/>
                <a:sym typeface="Arial"/>
              </a:defRPr>
            </a:lvl7pPr>
            <a:lvl8pPr algn="l" rtl="0">
              <a:spcBef>
                <a:spcPts val="0"/>
              </a:spcBef>
              <a:buSzPct val="100000"/>
              <a:buFont typeface="Arial"/>
              <a:buNone/>
              <a:defRPr sz="3600" b="1">
                <a:solidFill>
                  <a:schemeClr val="dk1"/>
                </a:solidFill>
                <a:latin typeface="Arial"/>
                <a:ea typeface="Arial"/>
                <a:cs typeface="Arial"/>
                <a:sym typeface="Arial"/>
              </a:defRPr>
            </a:lvl8pPr>
            <a:lvl9pPr algn="l" rtl="0">
              <a:spcBef>
                <a:spcPts val="0"/>
              </a:spcBef>
              <a:buSzPct val="100000"/>
              <a:buFont typeface="Arial"/>
              <a:buNone/>
              <a:defRPr sz="3600" b="1">
                <a:solidFill>
                  <a:schemeClr val="dk1"/>
                </a:solidFill>
                <a:latin typeface="Arial"/>
                <a:ea typeface="Arial"/>
                <a:cs typeface="Arial"/>
                <a:sym typeface="Arial"/>
              </a:defRPr>
            </a:lvl9pPr>
          </a:lstStyle>
          <a:p>
            <a:endParaRPr/>
          </a:p>
        </p:txBody>
      </p:sp>
      <p:sp>
        <p:nvSpPr>
          <p:cNvPr id="12" name="Shape 12"/>
          <p:cNvSpPr txBox="1">
            <a:spLocks noGrp="1"/>
          </p:cNvSpPr>
          <p:nvPr>
            <p:ph type="body" idx="1"/>
          </p:nvPr>
        </p:nvSpPr>
        <p:spPr>
          <a:xfrm>
            <a:off x="457200" y="1600205"/>
            <a:ext cx="8229600" cy="4967575"/>
          </a:xfrm>
          <a:prstGeom prst="rect">
            <a:avLst/>
          </a:prstGeom>
          <a:noFill/>
          <a:ln>
            <a:noFill/>
          </a:ln>
        </p:spPr>
        <p:txBody>
          <a:bodyPr lIns="91425" tIns="91425" rIns="91425" bIns="91425" anchor="t" anchorCtr="0"/>
          <a:lstStyle>
            <a:lvl1pPr rtl="0">
              <a:defRPr/>
            </a:lvl1pPr>
            <a:lvl2pPr marL="742950" indent="-285750" rtl="0">
              <a:defRPr/>
            </a:lvl2pPr>
            <a:lvl3pPr marL="1143000" indent="-228600" rtl="0">
              <a:defRPr/>
            </a:lvl3pPr>
            <a:lvl4pPr marL="1600200" indent="-228600" rtl="0">
              <a:defRPr/>
            </a:lvl4pPr>
            <a:lvl5pPr rtl="0">
              <a:defRPr sz="1800"/>
            </a:lvl5pPr>
            <a:lvl6pPr rtl="0">
              <a:defRPr sz="1800"/>
            </a:lvl6pPr>
            <a:lvl7pPr rtl="0">
              <a:defRPr sz="1800"/>
            </a:lvl7pPr>
            <a:lvl8pPr rtl="0">
              <a:defRPr sz="1800"/>
            </a:lvl8pPr>
            <a:lvl9pPr rtl="0">
              <a:defRPr sz="1800"/>
            </a:lvl9pPr>
          </a:lstStyle>
          <a:p>
            <a:endParaRPr/>
          </a:p>
        </p:txBody>
      </p:sp>
    </p:spTree>
    <p:extLst>
      <p:ext uri="{BB962C8B-B14F-4D97-AF65-F5344CB8AC3E}">
        <p14:creationId xmlns:p14="http://schemas.microsoft.com/office/powerpoint/2010/main" xmlns="" val="428030241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APTION_ONLY">
  <p:cSld name="CAPTION_ONLY">
    <p:spTree>
      <p:nvGrpSpPr>
        <p:cNvPr id="1" name="Shape 19"/>
        <p:cNvGrpSpPr/>
        <p:nvPr/>
      </p:nvGrpSpPr>
      <p:grpSpPr>
        <a:xfrm>
          <a:off x="0" y="0"/>
          <a:ext cx="0" cy="0"/>
          <a:chOff x="0" y="0"/>
          <a:chExt cx="0" cy="0"/>
        </a:xfrm>
      </p:grpSpPr>
      <p:sp>
        <p:nvSpPr>
          <p:cNvPr id="20" name="Shape 20"/>
          <p:cNvSpPr txBox="1">
            <a:spLocks noGrp="1"/>
          </p:cNvSpPr>
          <p:nvPr>
            <p:ph type="body" idx="1"/>
          </p:nvPr>
        </p:nvSpPr>
        <p:spPr>
          <a:xfrm>
            <a:off x="457200" y="5875080"/>
            <a:ext cx="8229600" cy="692693"/>
          </a:xfrm>
          <a:prstGeom prst="rect">
            <a:avLst/>
          </a:prstGeom>
          <a:noFill/>
          <a:ln>
            <a:noFill/>
          </a:ln>
        </p:spPr>
        <p:txBody>
          <a:bodyPr lIns="91425" tIns="91425" rIns="91425" bIns="91425" anchor="t" anchorCtr="0"/>
          <a:lstStyle>
            <a:lvl1pPr marL="285750" indent="-285750" algn="ctr" rtl="0">
              <a:lnSpc>
                <a:spcPct val="100000"/>
              </a:lnSpc>
              <a:spcBef>
                <a:spcPts val="360"/>
              </a:spcBef>
              <a:spcAft>
                <a:spcPts val="0"/>
              </a:spcAft>
              <a:buClr>
                <a:schemeClr val="dk1"/>
              </a:buClr>
              <a:buSzPct val="166666"/>
              <a:buFont typeface="Arial"/>
              <a:buChar char="•"/>
              <a:defRPr sz="1800">
                <a:solidFill>
                  <a:schemeClr val="dk1"/>
                </a:solidFill>
              </a:defRPr>
            </a:lvl1pPr>
            <a:lvl2pPr marL="285750" indent="-285750" algn="ctr" rtl="0">
              <a:lnSpc>
                <a:spcPct val="100000"/>
              </a:lnSpc>
              <a:spcBef>
                <a:spcPts val="360"/>
              </a:spcBef>
              <a:spcAft>
                <a:spcPts val="0"/>
              </a:spcAft>
              <a:buClr>
                <a:schemeClr val="dk1"/>
              </a:buClr>
              <a:buSzPct val="100000"/>
              <a:buFont typeface="Courier New"/>
              <a:buChar char="o"/>
              <a:defRPr sz="1800">
                <a:solidFill>
                  <a:schemeClr val="dk1"/>
                </a:solidFill>
              </a:defRPr>
            </a:lvl2pPr>
            <a:lvl3pPr marL="285750" indent="-285750" algn="ctr" rtl="0">
              <a:lnSpc>
                <a:spcPct val="100000"/>
              </a:lnSpc>
              <a:spcBef>
                <a:spcPts val="360"/>
              </a:spcBef>
              <a:spcAft>
                <a:spcPts val="0"/>
              </a:spcAft>
              <a:buClr>
                <a:schemeClr val="dk1"/>
              </a:buClr>
              <a:buSzPct val="100000"/>
              <a:buFont typeface="Wingdings"/>
              <a:buChar char="§"/>
              <a:defRPr sz="1800">
                <a:solidFill>
                  <a:schemeClr val="dk1"/>
                </a:solidFill>
              </a:defRPr>
            </a:lvl3pPr>
            <a:lvl4pPr marL="285750" indent="-285750" algn="ctr" rtl="0">
              <a:lnSpc>
                <a:spcPct val="100000"/>
              </a:lnSpc>
              <a:spcBef>
                <a:spcPts val="360"/>
              </a:spcBef>
              <a:spcAft>
                <a:spcPts val="0"/>
              </a:spcAft>
              <a:buClr>
                <a:schemeClr val="dk1"/>
              </a:buClr>
              <a:buSzPct val="166666"/>
              <a:buFont typeface="Arial"/>
              <a:buChar char="•"/>
              <a:defRPr sz="1800">
                <a:solidFill>
                  <a:schemeClr val="dk1"/>
                </a:solidFill>
              </a:defRPr>
            </a:lvl4pPr>
            <a:lvl5pPr marL="285750" indent="-285750" algn="ctr" rtl="0">
              <a:lnSpc>
                <a:spcPct val="100000"/>
              </a:lnSpc>
              <a:spcBef>
                <a:spcPts val="360"/>
              </a:spcBef>
              <a:spcAft>
                <a:spcPts val="0"/>
              </a:spcAft>
              <a:buClr>
                <a:schemeClr val="dk1"/>
              </a:buClr>
              <a:buSzPct val="100000"/>
              <a:buFont typeface="Courier New"/>
              <a:buChar char="o"/>
              <a:defRPr sz="1800">
                <a:solidFill>
                  <a:schemeClr val="dk1"/>
                </a:solidFill>
              </a:defRPr>
            </a:lvl5pPr>
            <a:lvl6pPr marL="285750" indent="-285750" algn="ctr" rtl="0">
              <a:lnSpc>
                <a:spcPct val="100000"/>
              </a:lnSpc>
              <a:spcBef>
                <a:spcPts val="360"/>
              </a:spcBef>
              <a:spcAft>
                <a:spcPts val="0"/>
              </a:spcAft>
              <a:buClr>
                <a:schemeClr val="dk1"/>
              </a:buClr>
              <a:buSzPct val="100000"/>
              <a:buFont typeface="Wingdings"/>
              <a:buChar char="§"/>
              <a:defRPr sz="1800">
                <a:solidFill>
                  <a:schemeClr val="dk1"/>
                </a:solidFill>
              </a:defRPr>
            </a:lvl6pPr>
            <a:lvl7pPr marL="285750" indent="-285750" algn="ctr" rtl="0">
              <a:lnSpc>
                <a:spcPct val="100000"/>
              </a:lnSpc>
              <a:spcBef>
                <a:spcPts val="360"/>
              </a:spcBef>
              <a:spcAft>
                <a:spcPts val="0"/>
              </a:spcAft>
              <a:buClr>
                <a:schemeClr val="dk1"/>
              </a:buClr>
              <a:buSzPct val="166666"/>
              <a:buFont typeface="Arial"/>
              <a:buChar char="•"/>
              <a:defRPr sz="1800">
                <a:solidFill>
                  <a:schemeClr val="dk1"/>
                </a:solidFill>
              </a:defRPr>
            </a:lvl7pPr>
            <a:lvl8pPr marL="285750" indent="-285750" algn="ctr" rtl="0">
              <a:lnSpc>
                <a:spcPct val="100000"/>
              </a:lnSpc>
              <a:spcBef>
                <a:spcPts val="360"/>
              </a:spcBef>
              <a:spcAft>
                <a:spcPts val="0"/>
              </a:spcAft>
              <a:buClr>
                <a:schemeClr val="dk1"/>
              </a:buClr>
              <a:buSzPct val="100000"/>
              <a:buFont typeface="Courier New"/>
              <a:buChar char="o"/>
              <a:defRPr sz="1800">
                <a:solidFill>
                  <a:schemeClr val="dk1"/>
                </a:solidFill>
              </a:defRPr>
            </a:lvl8pPr>
            <a:lvl9pPr marL="285750" indent="-285750" algn="ctr" rtl="0">
              <a:lnSpc>
                <a:spcPct val="100000"/>
              </a:lnSpc>
              <a:spcBef>
                <a:spcPts val="360"/>
              </a:spcBef>
              <a:spcAft>
                <a:spcPts val="0"/>
              </a:spcAft>
              <a:buClr>
                <a:schemeClr val="dk1"/>
              </a:buClr>
              <a:buSzPct val="100000"/>
              <a:buFont typeface="Wingdings"/>
              <a:buChar char="§"/>
              <a:defRPr sz="1800">
                <a:solidFill>
                  <a:schemeClr val="dk1"/>
                </a:solidFill>
              </a:defRPr>
            </a:lvl9pPr>
          </a:lstStyle>
          <a:p>
            <a:endParaRPr/>
          </a:p>
        </p:txBody>
      </p:sp>
    </p:spTree>
    <p:extLst>
      <p:ext uri="{BB962C8B-B14F-4D97-AF65-F5344CB8AC3E}">
        <p14:creationId xmlns:p14="http://schemas.microsoft.com/office/powerpoint/2010/main" xmlns="" val="69099264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21"/>
        <p:cNvGrpSpPr/>
        <p:nvPr/>
      </p:nvGrpSpPr>
      <p:grpSpPr>
        <a:xfrm>
          <a:off x="0" y="0"/>
          <a:ext cx="0" cy="0"/>
          <a:chOff x="0" y="0"/>
          <a:chExt cx="0" cy="0"/>
        </a:xfrm>
      </p:grpSpPr>
    </p:spTree>
    <p:extLst>
      <p:ext uri="{BB962C8B-B14F-4D97-AF65-F5344CB8AC3E}">
        <p14:creationId xmlns:p14="http://schemas.microsoft.com/office/powerpoint/2010/main" xmlns="" val="3196476014"/>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8.xml"/><Relationship Id="rId7" Type="http://schemas.openxmlformats.org/officeDocument/2006/relationships/theme" Target="../theme/theme2.xml"/><Relationship Id="rId2" Type="http://schemas.openxmlformats.org/officeDocument/2006/relationships/slideLayout" Target="../slideLayouts/slideLayout7.xml"/><Relationship Id="rId1" Type="http://schemas.openxmlformats.org/officeDocument/2006/relationships/slideLayout" Target="../slideLayouts/slideLayout6.xml"/><Relationship Id="rId6" Type="http://schemas.openxmlformats.org/officeDocument/2006/relationships/slideLayout" Target="../slideLayouts/slideLayout11.xml"/><Relationship Id="rId5" Type="http://schemas.openxmlformats.org/officeDocument/2006/relationships/slideLayout" Target="../slideLayouts/slideLayout10.xml"/><Relationship Id="rId4"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Shape 4"/>
        <p:cNvGrpSpPr/>
        <p:nvPr/>
      </p:nvGrpSpPr>
      <p:grpSpPr>
        <a:xfrm>
          <a:off x="0" y="0"/>
          <a:ext cx="0" cy="0"/>
          <a:chOff x="0" y="0"/>
          <a:chExt cx="0" cy="0"/>
        </a:xfrm>
      </p:grpSpPr>
      <p:sp>
        <p:nvSpPr>
          <p:cNvPr id="5" name="Shape 5"/>
          <p:cNvSpPr txBox="1">
            <a:spLocks noGrp="1"/>
          </p:cNvSpPr>
          <p:nvPr>
            <p:ph type="title"/>
          </p:nvPr>
        </p:nvSpPr>
        <p:spPr>
          <a:xfrm>
            <a:off x="457200" y="274637"/>
            <a:ext cx="8229600" cy="1143000"/>
          </a:xfrm>
          <a:prstGeom prst="rect">
            <a:avLst/>
          </a:prstGeom>
          <a:noFill/>
          <a:ln>
            <a:noFill/>
          </a:ln>
        </p:spPr>
        <p:txBody>
          <a:bodyPr lIns="91425" tIns="91425" rIns="91425" bIns="91425" anchor="b" anchorCtr="0"/>
          <a:lstStyle>
            <a:lvl1pPr marL="0" indent="228600" algn="l" rtl="0">
              <a:spcBef>
                <a:spcPts val="0"/>
              </a:spcBef>
              <a:buClr>
                <a:schemeClr val="dk1"/>
              </a:buClr>
              <a:buSzPct val="100000"/>
              <a:buFont typeface="Arial"/>
              <a:buNone/>
              <a:defRPr sz="3600" b="1" i="0" u="none" strike="noStrike" cap="none" baseline="0">
                <a:solidFill>
                  <a:schemeClr val="dk1"/>
                </a:solidFill>
                <a:latin typeface="Arial"/>
                <a:ea typeface="Arial"/>
                <a:cs typeface="Arial"/>
                <a:sym typeface="Arial"/>
              </a:defRPr>
            </a:lvl1pPr>
            <a:lvl2pPr marL="0" indent="228600" algn="l" rtl="0">
              <a:spcBef>
                <a:spcPts val="0"/>
              </a:spcBef>
              <a:buClr>
                <a:schemeClr val="dk1"/>
              </a:buClr>
              <a:buSzPct val="100000"/>
              <a:buFont typeface="Arial"/>
              <a:buNone/>
              <a:defRPr sz="3600" b="1" i="0" u="none" strike="noStrike" cap="none" baseline="0">
                <a:solidFill>
                  <a:schemeClr val="dk1"/>
                </a:solidFill>
                <a:latin typeface="Arial"/>
                <a:ea typeface="Arial"/>
                <a:cs typeface="Arial"/>
                <a:sym typeface="Arial"/>
              </a:defRPr>
            </a:lvl2pPr>
            <a:lvl3pPr marL="0" indent="228600" algn="l" rtl="0">
              <a:spcBef>
                <a:spcPts val="0"/>
              </a:spcBef>
              <a:buClr>
                <a:schemeClr val="dk1"/>
              </a:buClr>
              <a:buSzPct val="100000"/>
              <a:buFont typeface="Arial"/>
              <a:buNone/>
              <a:defRPr sz="3600" b="1" i="0" u="none" strike="noStrike" cap="none" baseline="0">
                <a:solidFill>
                  <a:schemeClr val="dk1"/>
                </a:solidFill>
                <a:latin typeface="Arial"/>
                <a:ea typeface="Arial"/>
                <a:cs typeface="Arial"/>
                <a:sym typeface="Arial"/>
              </a:defRPr>
            </a:lvl3pPr>
            <a:lvl4pPr marL="0" indent="228600" algn="l" rtl="0">
              <a:spcBef>
                <a:spcPts val="0"/>
              </a:spcBef>
              <a:buClr>
                <a:schemeClr val="dk1"/>
              </a:buClr>
              <a:buSzPct val="100000"/>
              <a:buFont typeface="Arial"/>
              <a:buNone/>
              <a:defRPr sz="3600" b="1" i="0" u="none" strike="noStrike" cap="none" baseline="0">
                <a:solidFill>
                  <a:schemeClr val="dk1"/>
                </a:solidFill>
                <a:latin typeface="Arial"/>
                <a:ea typeface="Arial"/>
                <a:cs typeface="Arial"/>
                <a:sym typeface="Arial"/>
              </a:defRPr>
            </a:lvl4pPr>
            <a:lvl5pPr marL="0" indent="228600" algn="l" rtl="0">
              <a:spcBef>
                <a:spcPts val="0"/>
              </a:spcBef>
              <a:buClr>
                <a:schemeClr val="dk1"/>
              </a:buClr>
              <a:buSzPct val="100000"/>
              <a:buFont typeface="Arial"/>
              <a:buNone/>
              <a:defRPr sz="3600" b="1" i="0" u="none" strike="noStrike" cap="none" baseline="0">
                <a:solidFill>
                  <a:schemeClr val="dk1"/>
                </a:solidFill>
                <a:latin typeface="Arial"/>
                <a:ea typeface="Arial"/>
                <a:cs typeface="Arial"/>
                <a:sym typeface="Arial"/>
              </a:defRPr>
            </a:lvl5pPr>
            <a:lvl6pPr marL="0" indent="228600" algn="l" rtl="0">
              <a:spcBef>
                <a:spcPts val="0"/>
              </a:spcBef>
              <a:buClr>
                <a:schemeClr val="dk1"/>
              </a:buClr>
              <a:buSzPct val="100000"/>
              <a:buFont typeface="Arial"/>
              <a:buNone/>
              <a:defRPr sz="3600" b="1" i="0" u="none" strike="noStrike" cap="none" baseline="0">
                <a:solidFill>
                  <a:schemeClr val="dk1"/>
                </a:solidFill>
                <a:latin typeface="Arial"/>
                <a:ea typeface="Arial"/>
                <a:cs typeface="Arial"/>
                <a:sym typeface="Arial"/>
              </a:defRPr>
            </a:lvl6pPr>
            <a:lvl7pPr marL="0" indent="228600" algn="l" rtl="0">
              <a:spcBef>
                <a:spcPts val="0"/>
              </a:spcBef>
              <a:buClr>
                <a:schemeClr val="dk1"/>
              </a:buClr>
              <a:buSzPct val="100000"/>
              <a:buFont typeface="Arial"/>
              <a:buNone/>
              <a:defRPr sz="3600" b="1" i="0" u="none" strike="noStrike" cap="none" baseline="0">
                <a:solidFill>
                  <a:schemeClr val="dk1"/>
                </a:solidFill>
                <a:latin typeface="Arial"/>
                <a:ea typeface="Arial"/>
                <a:cs typeface="Arial"/>
                <a:sym typeface="Arial"/>
              </a:defRPr>
            </a:lvl7pPr>
            <a:lvl8pPr marL="0" indent="228600" algn="l" rtl="0">
              <a:spcBef>
                <a:spcPts val="0"/>
              </a:spcBef>
              <a:buClr>
                <a:schemeClr val="dk1"/>
              </a:buClr>
              <a:buSzPct val="100000"/>
              <a:buFont typeface="Arial"/>
              <a:buNone/>
              <a:defRPr sz="3600" b="1" i="0" u="none" strike="noStrike" cap="none" baseline="0">
                <a:solidFill>
                  <a:schemeClr val="dk1"/>
                </a:solidFill>
                <a:latin typeface="Arial"/>
                <a:ea typeface="Arial"/>
                <a:cs typeface="Arial"/>
                <a:sym typeface="Arial"/>
              </a:defRPr>
            </a:lvl8pPr>
            <a:lvl9pPr marL="0" indent="228600" algn="l" rtl="0">
              <a:spcBef>
                <a:spcPts val="0"/>
              </a:spcBef>
              <a:buClr>
                <a:schemeClr val="dk1"/>
              </a:buClr>
              <a:buSzPct val="100000"/>
              <a:buFont typeface="Arial"/>
              <a:buNone/>
              <a:defRPr sz="3600" b="1" i="0" u="none" strike="noStrike" cap="none" baseline="0">
                <a:solidFill>
                  <a:schemeClr val="dk1"/>
                </a:solidFill>
                <a:latin typeface="Arial"/>
                <a:ea typeface="Arial"/>
                <a:cs typeface="Arial"/>
                <a:sym typeface="Arial"/>
              </a:defRPr>
            </a:lvl9pPr>
          </a:lstStyle>
          <a:p>
            <a:endParaRPr/>
          </a:p>
        </p:txBody>
      </p:sp>
      <p:sp>
        <p:nvSpPr>
          <p:cNvPr id="6" name="Shape 6"/>
          <p:cNvSpPr txBox="1">
            <a:spLocks noGrp="1"/>
          </p:cNvSpPr>
          <p:nvPr>
            <p:ph type="body" idx="1"/>
          </p:nvPr>
        </p:nvSpPr>
        <p:spPr>
          <a:xfrm>
            <a:off x="457200" y="1600205"/>
            <a:ext cx="8229600" cy="4967575"/>
          </a:xfrm>
          <a:prstGeom prst="rect">
            <a:avLst/>
          </a:prstGeom>
          <a:noFill/>
          <a:ln>
            <a:noFill/>
          </a:ln>
        </p:spPr>
        <p:txBody>
          <a:bodyPr lIns="91425" tIns="91425" rIns="91425" bIns="91425" anchor="t" anchorCtr="0"/>
          <a:lstStyle>
            <a:lvl1pPr marL="342900" indent="-342900" algn="l" rtl="0">
              <a:spcBef>
                <a:spcPts val="600"/>
              </a:spcBef>
              <a:buClr>
                <a:schemeClr val="dk1"/>
              </a:buClr>
              <a:buSzPct val="166666"/>
              <a:buFont typeface="Arial"/>
              <a:buChar char="•"/>
              <a:defRPr sz="3000" b="0" i="0" u="none" strike="noStrike" cap="none" baseline="0">
                <a:solidFill>
                  <a:schemeClr val="dk1"/>
                </a:solidFill>
                <a:latin typeface="Arial"/>
                <a:ea typeface="Arial"/>
                <a:cs typeface="Arial"/>
                <a:sym typeface="Arial"/>
              </a:defRPr>
            </a:lvl1pPr>
            <a:lvl2pPr marL="742950" indent="-285750" algn="l" rtl="0">
              <a:spcBef>
                <a:spcPts val="480"/>
              </a:spcBef>
              <a:buClr>
                <a:schemeClr val="dk1"/>
              </a:buClr>
              <a:buSzPct val="100000"/>
              <a:buFont typeface="Courier New"/>
              <a:buChar char="o"/>
              <a:defRPr sz="2400" b="0" i="0" u="none" strike="noStrike" cap="none" baseline="0">
                <a:solidFill>
                  <a:schemeClr val="dk1"/>
                </a:solidFill>
                <a:latin typeface="Arial"/>
                <a:ea typeface="Arial"/>
                <a:cs typeface="Arial"/>
                <a:sym typeface="Arial"/>
              </a:defRPr>
            </a:lvl2pPr>
            <a:lvl3pPr marL="1143000" indent="-228600" algn="l" rtl="0">
              <a:spcBef>
                <a:spcPts val="480"/>
              </a:spcBef>
              <a:buClr>
                <a:schemeClr val="dk1"/>
              </a:buClr>
              <a:buSzPct val="100000"/>
              <a:buFont typeface="Wingdings"/>
              <a:buChar char="§"/>
              <a:defRPr sz="2400" b="0" i="0" u="none" strike="noStrike" cap="none" baseline="0">
                <a:solidFill>
                  <a:schemeClr val="dk1"/>
                </a:solidFill>
                <a:latin typeface="Arial"/>
                <a:ea typeface="Arial"/>
                <a:cs typeface="Arial"/>
                <a:sym typeface="Arial"/>
              </a:defRPr>
            </a:lvl3pPr>
            <a:lvl4pPr marL="1600200" indent="-228600" algn="l" rtl="0">
              <a:spcBef>
                <a:spcPts val="360"/>
              </a:spcBef>
              <a:buClr>
                <a:schemeClr val="dk1"/>
              </a:buClr>
              <a:buSzPct val="166666"/>
              <a:buFont typeface="Arial"/>
              <a:buChar char="•"/>
              <a:defRPr sz="1800" b="0" i="0" u="none" strike="noStrike" cap="none" baseline="0">
                <a:solidFill>
                  <a:schemeClr val="dk1"/>
                </a:solidFill>
                <a:latin typeface="Arial"/>
                <a:ea typeface="Arial"/>
                <a:cs typeface="Arial"/>
                <a:sym typeface="Arial"/>
              </a:defRPr>
            </a:lvl4pPr>
            <a:lvl5pPr marL="2057400" indent="-228600" algn="l" rtl="0">
              <a:spcBef>
                <a:spcPts val="360"/>
              </a:spcBef>
              <a:buClr>
                <a:schemeClr val="dk1"/>
              </a:buClr>
              <a:buSzPct val="100000"/>
              <a:buFont typeface="Courier New"/>
              <a:buChar char="o"/>
              <a:defRPr sz="1800" b="0" i="0" u="none" strike="noStrike" cap="none" baseline="0">
                <a:solidFill>
                  <a:schemeClr val="dk1"/>
                </a:solidFill>
                <a:latin typeface="Arial"/>
                <a:ea typeface="Arial"/>
                <a:cs typeface="Arial"/>
                <a:sym typeface="Arial"/>
              </a:defRPr>
            </a:lvl5pPr>
            <a:lvl6pPr marL="2514600" indent="-228600" algn="l" rtl="0">
              <a:spcBef>
                <a:spcPts val="360"/>
              </a:spcBef>
              <a:buClr>
                <a:schemeClr val="dk1"/>
              </a:buClr>
              <a:buSzPct val="100000"/>
              <a:buFont typeface="Wingdings"/>
              <a:buChar char="§"/>
              <a:defRPr sz="1800" b="0" i="0" u="none" strike="noStrike" cap="none" baseline="0">
                <a:solidFill>
                  <a:schemeClr val="dk1"/>
                </a:solidFill>
                <a:latin typeface="Arial"/>
                <a:ea typeface="Arial"/>
                <a:cs typeface="Arial"/>
                <a:sym typeface="Arial"/>
              </a:defRPr>
            </a:lvl6pPr>
            <a:lvl7pPr marL="2971800" indent="-228600" algn="l" rtl="0">
              <a:spcBef>
                <a:spcPts val="360"/>
              </a:spcBef>
              <a:buClr>
                <a:schemeClr val="dk1"/>
              </a:buClr>
              <a:buSzPct val="166666"/>
              <a:buFont typeface="Arial"/>
              <a:buChar char="•"/>
              <a:defRPr sz="1800" b="0" i="0" u="none" strike="noStrike" cap="none" baseline="0">
                <a:solidFill>
                  <a:schemeClr val="dk1"/>
                </a:solidFill>
                <a:latin typeface="Arial"/>
                <a:ea typeface="Arial"/>
                <a:cs typeface="Arial"/>
                <a:sym typeface="Arial"/>
              </a:defRPr>
            </a:lvl7pPr>
            <a:lvl8pPr marL="3429000" indent="-228600" algn="l" rtl="0">
              <a:spcBef>
                <a:spcPts val="360"/>
              </a:spcBef>
              <a:buClr>
                <a:schemeClr val="dk1"/>
              </a:buClr>
              <a:buSzPct val="100000"/>
              <a:buFont typeface="Courier New"/>
              <a:buChar char="o"/>
              <a:defRPr sz="1800" b="0" i="0" u="none" strike="noStrike" cap="none" baseline="0">
                <a:solidFill>
                  <a:schemeClr val="dk1"/>
                </a:solidFill>
                <a:latin typeface="Arial"/>
                <a:ea typeface="Arial"/>
                <a:cs typeface="Arial"/>
                <a:sym typeface="Arial"/>
              </a:defRPr>
            </a:lvl8pPr>
            <a:lvl9pPr marL="3886200" indent="-228600" algn="l" rtl="0">
              <a:spcBef>
                <a:spcPts val="360"/>
              </a:spcBef>
              <a:buClr>
                <a:schemeClr val="dk1"/>
              </a:buClr>
              <a:buSzPct val="100000"/>
              <a:buFont typeface="Wingdings"/>
              <a:buChar char="§"/>
              <a:defRPr sz="1800" b="0" i="0" u="none" strike="noStrike" cap="none" baseline="0">
                <a:solidFill>
                  <a:schemeClr val="dk1"/>
                </a:solidFill>
                <a:latin typeface="Arial"/>
                <a:ea typeface="Arial"/>
                <a:cs typeface="Arial"/>
                <a:sym typeface="Arial"/>
              </a:defRPr>
            </a:lvl9pPr>
          </a:lstStyle>
          <a:p>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2" r:id="rId3"/>
    <p:sldLayoutId id="2147483665" r:id="rId4"/>
    <p:sldLayoutId id="2147483668" r:id="rId5"/>
  </p:sldLayoutIdLst>
  <p:txStyles>
    <p:titleStyle>
      <a:defPPr marR="0" algn="l" rtl="0">
        <a:lnSpc>
          <a:spcPct val="100000"/>
        </a:lnSpc>
        <a:spcBef>
          <a:spcPts val="0"/>
        </a:spcBef>
        <a:spcAft>
          <a:spcPts val="0"/>
        </a:spcAft>
      </a:defPPr>
      <a:lvl1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1pPr>
      <a:lvl2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2pPr>
    </p:titleStyle>
    <p:bodyStyle>
      <a:defPPr marR="0" algn="l" rtl="0">
        <a:lnSpc>
          <a:spcPct val="100000"/>
        </a:lnSpc>
        <a:spcBef>
          <a:spcPts val="0"/>
        </a:spcBef>
        <a:spcAft>
          <a:spcPts val="0"/>
        </a:spcAft>
      </a:defPPr>
      <a:lvl1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1pPr>
      <a:lvl2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2pPr>
      <a:lvl3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3pPr>
      <a:lvl4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4pPr>
      <a:lvl5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5pPr>
      <a:lvl6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6pPr>
      <a:lvl7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7pPr>
      <a:lvl8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8pPr>
      <a:lvl9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9pPr>
    </p:bodyStyle>
    <p:otherStyle>
      <a:defPPr marR="0" algn="l" rtl="0">
        <a:lnSpc>
          <a:spcPct val="100000"/>
        </a:lnSpc>
        <a:spcBef>
          <a:spcPts val="0"/>
        </a:spcBef>
        <a:spcAft>
          <a:spcPts val="0"/>
        </a:spcAft>
      </a:defPPr>
      <a:lvl1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1pPr>
      <a:lvl2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2pPr>
      <a:lvl3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3pPr>
      <a:lvl4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4pPr>
      <a:lvl5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5pPr>
      <a:lvl6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6pPr>
      <a:lvl7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7pPr>
      <a:lvl8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8pPr>
      <a:lvl9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Shape 4"/>
        <p:cNvGrpSpPr/>
        <p:nvPr/>
      </p:nvGrpSpPr>
      <p:grpSpPr>
        <a:xfrm>
          <a:off x="0" y="0"/>
          <a:ext cx="0" cy="0"/>
          <a:chOff x="0" y="0"/>
          <a:chExt cx="0" cy="0"/>
        </a:xfrm>
      </p:grpSpPr>
      <p:sp>
        <p:nvSpPr>
          <p:cNvPr id="5" name="Shape 5"/>
          <p:cNvSpPr txBox="1">
            <a:spLocks noGrp="1"/>
          </p:cNvSpPr>
          <p:nvPr>
            <p:ph type="title"/>
          </p:nvPr>
        </p:nvSpPr>
        <p:spPr>
          <a:xfrm>
            <a:off x="457200" y="274637"/>
            <a:ext cx="8229600" cy="1143000"/>
          </a:xfrm>
          <a:prstGeom prst="rect">
            <a:avLst/>
          </a:prstGeom>
          <a:noFill/>
          <a:ln>
            <a:noFill/>
          </a:ln>
        </p:spPr>
        <p:txBody>
          <a:bodyPr lIns="91425" tIns="91425" rIns="91425" bIns="91425" anchor="b" anchorCtr="0"/>
          <a:lstStyle>
            <a:lvl1pPr marL="0" indent="228600" algn="l" rtl="0">
              <a:spcBef>
                <a:spcPts val="0"/>
              </a:spcBef>
              <a:buClr>
                <a:schemeClr val="dk1"/>
              </a:buClr>
              <a:buSzPct val="100000"/>
              <a:buFont typeface="Arial"/>
              <a:buNone/>
              <a:defRPr sz="3600" b="1" i="0" u="none" strike="noStrike" cap="none" baseline="0">
                <a:solidFill>
                  <a:schemeClr val="dk1"/>
                </a:solidFill>
                <a:latin typeface="Arial"/>
                <a:ea typeface="Arial"/>
                <a:cs typeface="Arial"/>
                <a:sym typeface="Arial"/>
              </a:defRPr>
            </a:lvl1pPr>
            <a:lvl2pPr marL="0" indent="228600" algn="l" rtl="0">
              <a:spcBef>
                <a:spcPts val="0"/>
              </a:spcBef>
              <a:buClr>
                <a:schemeClr val="dk1"/>
              </a:buClr>
              <a:buSzPct val="100000"/>
              <a:buFont typeface="Arial"/>
              <a:buNone/>
              <a:defRPr sz="3600" b="1" i="0" u="none" strike="noStrike" cap="none" baseline="0">
                <a:solidFill>
                  <a:schemeClr val="dk1"/>
                </a:solidFill>
                <a:latin typeface="Arial"/>
                <a:ea typeface="Arial"/>
                <a:cs typeface="Arial"/>
                <a:sym typeface="Arial"/>
              </a:defRPr>
            </a:lvl2pPr>
            <a:lvl3pPr marL="0" indent="228600" algn="l" rtl="0">
              <a:spcBef>
                <a:spcPts val="0"/>
              </a:spcBef>
              <a:buClr>
                <a:schemeClr val="dk1"/>
              </a:buClr>
              <a:buSzPct val="100000"/>
              <a:buFont typeface="Arial"/>
              <a:buNone/>
              <a:defRPr sz="3600" b="1" i="0" u="none" strike="noStrike" cap="none" baseline="0">
                <a:solidFill>
                  <a:schemeClr val="dk1"/>
                </a:solidFill>
                <a:latin typeface="Arial"/>
                <a:ea typeface="Arial"/>
                <a:cs typeface="Arial"/>
                <a:sym typeface="Arial"/>
              </a:defRPr>
            </a:lvl3pPr>
            <a:lvl4pPr marL="0" indent="228600" algn="l" rtl="0">
              <a:spcBef>
                <a:spcPts val="0"/>
              </a:spcBef>
              <a:buClr>
                <a:schemeClr val="dk1"/>
              </a:buClr>
              <a:buSzPct val="100000"/>
              <a:buFont typeface="Arial"/>
              <a:buNone/>
              <a:defRPr sz="3600" b="1" i="0" u="none" strike="noStrike" cap="none" baseline="0">
                <a:solidFill>
                  <a:schemeClr val="dk1"/>
                </a:solidFill>
                <a:latin typeface="Arial"/>
                <a:ea typeface="Arial"/>
                <a:cs typeface="Arial"/>
                <a:sym typeface="Arial"/>
              </a:defRPr>
            </a:lvl4pPr>
            <a:lvl5pPr marL="0" indent="228600" algn="l" rtl="0">
              <a:spcBef>
                <a:spcPts val="0"/>
              </a:spcBef>
              <a:buClr>
                <a:schemeClr val="dk1"/>
              </a:buClr>
              <a:buSzPct val="100000"/>
              <a:buFont typeface="Arial"/>
              <a:buNone/>
              <a:defRPr sz="3600" b="1" i="0" u="none" strike="noStrike" cap="none" baseline="0">
                <a:solidFill>
                  <a:schemeClr val="dk1"/>
                </a:solidFill>
                <a:latin typeface="Arial"/>
                <a:ea typeface="Arial"/>
                <a:cs typeface="Arial"/>
                <a:sym typeface="Arial"/>
              </a:defRPr>
            </a:lvl5pPr>
            <a:lvl6pPr marL="0" indent="228600" algn="l" rtl="0">
              <a:spcBef>
                <a:spcPts val="0"/>
              </a:spcBef>
              <a:buClr>
                <a:schemeClr val="dk1"/>
              </a:buClr>
              <a:buSzPct val="100000"/>
              <a:buFont typeface="Arial"/>
              <a:buNone/>
              <a:defRPr sz="3600" b="1" i="0" u="none" strike="noStrike" cap="none" baseline="0">
                <a:solidFill>
                  <a:schemeClr val="dk1"/>
                </a:solidFill>
                <a:latin typeface="Arial"/>
                <a:ea typeface="Arial"/>
                <a:cs typeface="Arial"/>
                <a:sym typeface="Arial"/>
              </a:defRPr>
            </a:lvl6pPr>
            <a:lvl7pPr marL="0" indent="228600" algn="l" rtl="0">
              <a:spcBef>
                <a:spcPts val="0"/>
              </a:spcBef>
              <a:buClr>
                <a:schemeClr val="dk1"/>
              </a:buClr>
              <a:buSzPct val="100000"/>
              <a:buFont typeface="Arial"/>
              <a:buNone/>
              <a:defRPr sz="3600" b="1" i="0" u="none" strike="noStrike" cap="none" baseline="0">
                <a:solidFill>
                  <a:schemeClr val="dk1"/>
                </a:solidFill>
                <a:latin typeface="Arial"/>
                <a:ea typeface="Arial"/>
                <a:cs typeface="Arial"/>
                <a:sym typeface="Arial"/>
              </a:defRPr>
            </a:lvl7pPr>
            <a:lvl8pPr marL="0" indent="228600" algn="l" rtl="0">
              <a:spcBef>
                <a:spcPts val="0"/>
              </a:spcBef>
              <a:buClr>
                <a:schemeClr val="dk1"/>
              </a:buClr>
              <a:buSzPct val="100000"/>
              <a:buFont typeface="Arial"/>
              <a:buNone/>
              <a:defRPr sz="3600" b="1" i="0" u="none" strike="noStrike" cap="none" baseline="0">
                <a:solidFill>
                  <a:schemeClr val="dk1"/>
                </a:solidFill>
                <a:latin typeface="Arial"/>
                <a:ea typeface="Arial"/>
                <a:cs typeface="Arial"/>
                <a:sym typeface="Arial"/>
              </a:defRPr>
            </a:lvl8pPr>
            <a:lvl9pPr marL="0" indent="228600" algn="l" rtl="0">
              <a:spcBef>
                <a:spcPts val="0"/>
              </a:spcBef>
              <a:buClr>
                <a:schemeClr val="dk1"/>
              </a:buClr>
              <a:buSzPct val="100000"/>
              <a:buFont typeface="Arial"/>
              <a:buNone/>
              <a:defRPr sz="3600" b="1" i="0" u="none" strike="noStrike" cap="none" baseline="0">
                <a:solidFill>
                  <a:schemeClr val="dk1"/>
                </a:solidFill>
                <a:latin typeface="Arial"/>
                <a:ea typeface="Arial"/>
                <a:cs typeface="Arial"/>
                <a:sym typeface="Arial"/>
              </a:defRPr>
            </a:lvl9pPr>
          </a:lstStyle>
          <a:p>
            <a:endParaRPr/>
          </a:p>
        </p:txBody>
      </p:sp>
      <p:sp>
        <p:nvSpPr>
          <p:cNvPr id="6" name="Shape 6"/>
          <p:cNvSpPr txBox="1">
            <a:spLocks noGrp="1"/>
          </p:cNvSpPr>
          <p:nvPr>
            <p:ph type="body" idx="1"/>
          </p:nvPr>
        </p:nvSpPr>
        <p:spPr>
          <a:xfrm>
            <a:off x="457200" y="1600205"/>
            <a:ext cx="8229600" cy="4967575"/>
          </a:xfrm>
          <a:prstGeom prst="rect">
            <a:avLst/>
          </a:prstGeom>
          <a:noFill/>
          <a:ln>
            <a:noFill/>
          </a:ln>
        </p:spPr>
        <p:txBody>
          <a:bodyPr lIns="91425" tIns="91425" rIns="91425" bIns="91425" anchor="t" anchorCtr="0"/>
          <a:lstStyle>
            <a:lvl1pPr marL="342900" indent="-342900" algn="l" rtl="0">
              <a:spcBef>
                <a:spcPts val="600"/>
              </a:spcBef>
              <a:buClr>
                <a:schemeClr val="dk1"/>
              </a:buClr>
              <a:buSzPct val="166666"/>
              <a:buFont typeface="Arial"/>
              <a:buChar char="•"/>
              <a:defRPr sz="3000" b="0" i="0" u="none" strike="noStrike" cap="none" baseline="0">
                <a:solidFill>
                  <a:schemeClr val="dk1"/>
                </a:solidFill>
                <a:latin typeface="Arial"/>
                <a:ea typeface="Arial"/>
                <a:cs typeface="Arial"/>
                <a:sym typeface="Arial"/>
              </a:defRPr>
            </a:lvl1pPr>
            <a:lvl2pPr marL="742950" indent="-285750" algn="l" rtl="0">
              <a:spcBef>
                <a:spcPts val="480"/>
              </a:spcBef>
              <a:buClr>
                <a:schemeClr val="dk1"/>
              </a:buClr>
              <a:buSzPct val="100000"/>
              <a:buFont typeface="Courier New"/>
              <a:buChar char="o"/>
              <a:defRPr sz="2400" b="0" i="0" u="none" strike="noStrike" cap="none" baseline="0">
                <a:solidFill>
                  <a:schemeClr val="dk1"/>
                </a:solidFill>
                <a:latin typeface="Arial"/>
                <a:ea typeface="Arial"/>
                <a:cs typeface="Arial"/>
                <a:sym typeface="Arial"/>
              </a:defRPr>
            </a:lvl2pPr>
            <a:lvl3pPr marL="1143000" indent="-228600" algn="l" rtl="0">
              <a:spcBef>
                <a:spcPts val="480"/>
              </a:spcBef>
              <a:buClr>
                <a:schemeClr val="dk1"/>
              </a:buClr>
              <a:buSzPct val="100000"/>
              <a:buFont typeface="Wingdings"/>
              <a:buChar char="§"/>
              <a:defRPr sz="2400" b="0" i="0" u="none" strike="noStrike" cap="none" baseline="0">
                <a:solidFill>
                  <a:schemeClr val="dk1"/>
                </a:solidFill>
                <a:latin typeface="Arial"/>
                <a:ea typeface="Arial"/>
                <a:cs typeface="Arial"/>
                <a:sym typeface="Arial"/>
              </a:defRPr>
            </a:lvl3pPr>
            <a:lvl4pPr marL="1600200" indent="-228600" algn="l" rtl="0">
              <a:spcBef>
                <a:spcPts val="360"/>
              </a:spcBef>
              <a:buClr>
                <a:schemeClr val="dk1"/>
              </a:buClr>
              <a:buSzPct val="166666"/>
              <a:buFont typeface="Arial"/>
              <a:buChar char="•"/>
              <a:defRPr sz="1800" b="0" i="0" u="none" strike="noStrike" cap="none" baseline="0">
                <a:solidFill>
                  <a:schemeClr val="dk1"/>
                </a:solidFill>
                <a:latin typeface="Arial"/>
                <a:ea typeface="Arial"/>
                <a:cs typeface="Arial"/>
                <a:sym typeface="Arial"/>
              </a:defRPr>
            </a:lvl4pPr>
            <a:lvl5pPr marL="2057400" indent="-228600" algn="l" rtl="0">
              <a:spcBef>
                <a:spcPts val="360"/>
              </a:spcBef>
              <a:buClr>
                <a:schemeClr val="dk1"/>
              </a:buClr>
              <a:buSzPct val="100000"/>
              <a:buFont typeface="Courier New"/>
              <a:buChar char="o"/>
              <a:defRPr sz="1800" b="0" i="0" u="none" strike="noStrike" cap="none" baseline="0">
                <a:solidFill>
                  <a:schemeClr val="dk1"/>
                </a:solidFill>
                <a:latin typeface="Arial"/>
                <a:ea typeface="Arial"/>
                <a:cs typeface="Arial"/>
                <a:sym typeface="Arial"/>
              </a:defRPr>
            </a:lvl5pPr>
            <a:lvl6pPr marL="2514600" indent="-228600" algn="l" rtl="0">
              <a:spcBef>
                <a:spcPts val="360"/>
              </a:spcBef>
              <a:buClr>
                <a:schemeClr val="dk1"/>
              </a:buClr>
              <a:buSzPct val="100000"/>
              <a:buFont typeface="Wingdings"/>
              <a:buChar char="§"/>
              <a:defRPr sz="1800" b="0" i="0" u="none" strike="noStrike" cap="none" baseline="0">
                <a:solidFill>
                  <a:schemeClr val="dk1"/>
                </a:solidFill>
                <a:latin typeface="Arial"/>
                <a:ea typeface="Arial"/>
                <a:cs typeface="Arial"/>
                <a:sym typeface="Arial"/>
              </a:defRPr>
            </a:lvl6pPr>
            <a:lvl7pPr marL="2971800" indent="-228600" algn="l" rtl="0">
              <a:spcBef>
                <a:spcPts val="360"/>
              </a:spcBef>
              <a:buClr>
                <a:schemeClr val="dk1"/>
              </a:buClr>
              <a:buSzPct val="166666"/>
              <a:buFont typeface="Arial"/>
              <a:buChar char="•"/>
              <a:defRPr sz="1800" b="0" i="0" u="none" strike="noStrike" cap="none" baseline="0">
                <a:solidFill>
                  <a:schemeClr val="dk1"/>
                </a:solidFill>
                <a:latin typeface="Arial"/>
                <a:ea typeface="Arial"/>
                <a:cs typeface="Arial"/>
                <a:sym typeface="Arial"/>
              </a:defRPr>
            </a:lvl7pPr>
            <a:lvl8pPr marL="3429000" indent="-228600" algn="l" rtl="0">
              <a:spcBef>
                <a:spcPts val="360"/>
              </a:spcBef>
              <a:buClr>
                <a:schemeClr val="dk1"/>
              </a:buClr>
              <a:buSzPct val="100000"/>
              <a:buFont typeface="Courier New"/>
              <a:buChar char="o"/>
              <a:defRPr sz="1800" b="0" i="0" u="none" strike="noStrike" cap="none" baseline="0">
                <a:solidFill>
                  <a:schemeClr val="dk1"/>
                </a:solidFill>
                <a:latin typeface="Arial"/>
                <a:ea typeface="Arial"/>
                <a:cs typeface="Arial"/>
                <a:sym typeface="Arial"/>
              </a:defRPr>
            </a:lvl8pPr>
            <a:lvl9pPr marL="3886200" indent="-228600" algn="l" rtl="0">
              <a:spcBef>
                <a:spcPts val="360"/>
              </a:spcBef>
              <a:buClr>
                <a:schemeClr val="dk1"/>
              </a:buClr>
              <a:buSzPct val="100000"/>
              <a:buFont typeface="Wingdings"/>
              <a:buChar char="§"/>
              <a:defRPr sz="1800" b="0" i="0" u="none" strike="noStrike" cap="none" baseline="0">
                <a:solidFill>
                  <a:schemeClr val="dk1"/>
                </a:solidFill>
                <a:latin typeface="Arial"/>
                <a:ea typeface="Arial"/>
                <a:cs typeface="Arial"/>
                <a:sym typeface="Arial"/>
              </a:defRPr>
            </a:lvl9pPr>
          </a:lstStyle>
          <a:p>
            <a:endParaRPr/>
          </a:p>
        </p:txBody>
      </p:sp>
    </p:spTree>
    <p:extLst>
      <p:ext uri="{BB962C8B-B14F-4D97-AF65-F5344CB8AC3E}">
        <p14:creationId xmlns:p14="http://schemas.microsoft.com/office/powerpoint/2010/main" xmlns="" val="1176826314"/>
      </p:ext>
    </p:extLst>
  </p:cSld>
  <p:clrMap bg1="lt1" tx1="dk1" bg2="lt2" tx2="dk2" accent1="accent1" accent2="accent2" accent3="accent3" accent4="accent4" accent5="accent5" accent6="accent6" hlink="hlink" folHlink="folHlink"/>
  <p:sldLayoutIdLst>
    <p:sldLayoutId id="2147483656" r:id="rId1"/>
    <p:sldLayoutId id="2147483657" r:id="rId2"/>
    <p:sldLayoutId id="2147483660" r:id="rId3"/>
    <p:sldLayoutId id="2147483661" r:id="rId4"/>
    <p:sldLayoutId id="2147483662" r:id="rId5"/>
    <p:sldLayoutId id="2147483663" r:id="rId6"/>
  </p:sldLayoutIdLst>
  <p:txStyles>
    <p:titleStyle>
      <a:defPPr marR="0" algn="l" rtl="0">
        <a:lnSpc>
          <a:spcPct val="100000"/>
        </a:lnSpc>
        <a:spcBef>
          <a:spcPts val="0"/>
        </a:spcBef>
        <a:spcAft>
          <a:spcPts val="0"/>
        </a:spcAft>
      </a:defPPr>
      <a:lvl1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1pPr>
      <a:lvl2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2pPr>
    </p:titleStyle>
    <p:bodyStyle>
      <a:defPPr marR="0" algn="l" rtl="0">
        <a:lnSpc>
          <a:spcPct val="100000"/>
        </a:lnSpc>
        <a:spcBef>
          <a:spcPts val="0"/>
        </a:spcBef>
        <a:spcAft>
          <a:spcPts val="0"/>
        </a:spcAft>
      </a:defPPr>
      <a:lvl1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1pPr>
      <a:lvl2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2pPr>
      <a:lvl3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3pPr>
      <a:lvl4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4pPr>
      <a:lvl5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5pPr>
      <a:lvl6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6pPr>
      <a:lvl7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7pPr>
      <a:lvl8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8pPr>
      <a:lvl9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9pPr>
    </p:bodyStyle>
    <p:otherStyle>
      <a:defPPr marR="0" algn="l" rtl="0">
        <a:lnSpc>
          <a:spcPct val="100000"/>
        </a:lnSpc>
        <a:spcBef>
          <a:spcPts val="0"/>
        </a:spcBef>
        <a:spcAft>
          <a:spcPts val="0"/>
        </a:spcAft>
      </a:defPPr>
      <a:lvl1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1pPr>
      <a:lvl2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2pPr>
      <a:lvl3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3pPr>
      <a:lvl4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4pPr>
      <a:lvl5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5pPr>
      <a:lvl6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6pPr>
      <a:lvl7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7pPr>
      <a:lvl8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8pPr>
      <a:lvl9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8" Type="http://schemas.openxmlformats.org/officeDocument/2006/relationships/image" Target="../media/image83.png"/><Relationship Id="rId3" Type="http://schemas.openxmlformats.org/officeDocument/2006/relationships/image" Target="../media/image64.png"/><Relationship Id="rId7" Type="http://schemas.openxmlformats.org/officeDocument/2006/relationships/image" Target="../media/image77.png"/><Relationship Id="rId2" Type="http://schemas.openxmlformats.org/officeDocument/2006/relationships/notesSlide" Target="../notesSlides/notesSlide10.xml"/><Relationship Id="rId1" Type="http://schemas.openxmlformats.org/officeDocument/2006/relationships/slideLayout" Target="../slideLayouts/slideLayout1.xml"/><Relationship Id="rId6" Type="http://schemas.openxmlformats.org/officeDocument/2006/relationships/image" Target="../media/image82.png"/><Relationship Id="rId5" Type="http://schemas.openxmlformats.org/officeDocument/2006/relationships/image" Target="../media/image81.png"/><Relationship Id="rId10" Type="http://schemas.openxmlformats.org/officeDocument/2006/relationships/image" Target="../media/image85.jpeg"/><Relationship Id="rId4" Type="http://schemas.openxmlformats.org/officeDocument/2006/relationships/image" Target="../media/image80.png"/><Relationship Id="rId9" Type="http://schemas.openxmlformats.org/officeDocument/2006/relationships/image" Target="../media/image84.png"/></Relationships>
</file>

<file path=ppt/slides/_rels/slide11.xml.rels><?xml version="1.0" encoding="UTF-8" standalone="yes"?>
<Relationships xmlns="http://schemas.openxmlformats.org/package/2006/relationships"><Relationship Id="rId3" Type="http://schemas.openxmlformats.org/officeDocument/2006/relationships/image" Target="../media/image86.png"/><Relationship Id="rId2" Type="http://schemas.openxmlformats.org/officeDocument/2006/relationships/notesSlide" Target="../notesSlides/notesSlide11.xml"/><Relationship Id="rId1" Type="http://schemas.openxmlformats.org/officeDocument/2006/relationships/slideLayout" Target="../slideLayouts/slideLayout9.xml"/></Relationships>
</file>

<file path=ppt/slides/_rels/slide12.xml.rels><?xml version="1.0" encoding="UTF-8" standalone="yes"?>
<Relationships xmlns="http://schemas.openxmlformats.org/package/2006/relationships"><Relationship Id="rId3" Type="http://schemas.openxmlformats.org/officeDocument/2006/relationships/image" Target="../media/image87.png"/><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88.png"/><Relationship Id="rId1" Type="http://schemas.openxmlformats.org/officeDocument/2006/relationships/slideLayout" Target="../slideLayouts/slideLayout9.xml"/></Relationships>
</file>

<file path=ppt/slides/_rels/slide14.xml.rels><?xml version="1.0" encoding="UTF-8" standalone="yes"?>
<Relationships xmlns="http://schemas.openxmlformats.org/package/2006/relationships"><Relationship Id="rId8" Type="http://schemas.openxmlformats.org/officeDocument/2006/relationships/image" Target="../media/image94.png"/><Relationship Id="rId3" Type="http://schemas.openxmlformats.org/officeDocument/2006/relationships/image" Target="../media/image89.png"/><Relationship Id="rId7" Type="http://schemas.openxmlformats.org/officeDocument/2006/relationships/image" Target="../media/image93.png"/><Relationship Id="rId2" Type="http://schemas.openxmlformats.org/officeDocument/2006/relationships/notesSlide" Target="../notesSlides/notesSlide13.xml"/><Relationship Id="rId1" Type="http://schemas.openxmlformats.org/officeDocument/2006/relationships/slideLayout" Target="../slideLayouts/slideLayout5.xml"/><Relationship Id="rId6" Type="http://schemas.openxmlformats.org/officeDocument/2006/relationships/image" Target="../media/image92.png"/><Relationship Id="rId5" Type="http://schemas.openxmlformats.org/officeDocument/2006/relationships/image" Target="../media/image91.png"/><Relationship Id="rId4" Type="http://schemas.openxmlformats.org/officeDocument/2006/relationships/image" Target="../media/image90.png"/><Relationship Id="rId9" Type="http://schemas.openxmlformats.org/officeDocument/2006/relationships/image" Target="../media/image95.png"/></Relationships>
</file>

<file path=ppt/slides/_rels/slide15.xml.rels><?xml version="1.0" encoding="UTF-8" standalone="yes"?>
<Relationships xmlns="http://schemas.openxmlformats.org/package/2006/relationships"><Relationship Id="rId3" Type="http://schemas.openxmlformats.org/officeDocument/2006/relationships/image" Target="../media/image97.png"/><Relationship Id="rId2" Type="http://schemas.openxmlformats.org/officeDocument/2006/relationships/image" Target="../media/image96.jpeg"/><Relationship Id="rId1" Type="http://schemas.openxmlformats.org/officeDocument/2006/relationships/slideLayout" Target="../slideLayouts/slideLayout1.xml"/><Relationship Id="rId5" Type="http://schemas.openxmlformats.org/officeDocument/2006/relationships/image" Target="../media/image99.png"/><Relationship Id="rId4" Type="http://schemas.openxmlformats.org/officeDocument/2006/relationships/image" Target="../media/image98.png"/></Relationships>
</file>

<file path=ppt/slides/_rels/slide16.xml.rels><?xml version="1.0" encoding="UTF-8" standalone="yes"?>
<Relationships xmlns="http://schemas.openxmlformats.org/package/2006/relationships"><Relationship Id="rId3" Type="http://schemas.openxmlformats.org/officeDocument/2006/relationships/image" Target="../media/image101.png"/><Relationship Id="rId7" Type="http://schemas.openxmlformats.org/officeDocument/2006/relationships/image" Target="../media/image99.png"/><Relationship Id="rId2" Type="http://schemas.openxmlformats.org/officeDocument/2006/relationships/image" Target="../media/image100.png"/><Relationship Id="rId1" Type="http://schemas.openxmlformats.org/officeDocument/2006/relationships/slideLayout" Target="../slideLayouts/slideLayout2.xml"/><Relationship Id="rId6" Type="http://schemas.openxmlformats.org/officeDocument/2006/relationships/image" Target="../media/image56.png"/><Relationship Id="rId5" Type="http://schemas.openxmlformats.org/officeDocument/2006/relationships/image" Target="../media/image46.png"/><Relationship Id="rId4" Type="http://schemas.openxmlformats.org/officeDocument/2006/relationships/image" Target="../media/image98.png"/></Relationships>
</file>

<file path=ppt/slides/_rels/slide1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4.xml"/><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3" Type="http://schemas.openxmlformats.org/officeDocument/2006/relationships/image" Target="../media/image64.png"/><Relationship Id="rId7" Type="http://schemas.openxmlformats.org/officeDocument/2006/relationships/image" Target="../media/image105.png"/><Relationship Id="rId2" Type="http://schemas.openxmlformats.org/officeDocument/2006/relationships/notesSlide" Target="../notesSlides/notesSlide15.xml"/><Relationship Id="rId1" Type="http://schemas.openxmlformats.org/officeDocument/2006/relationships/slideLayout" Target="../slideLayouts/slideLayout7.xml"/><Relationship Id="rId6" Type="http://schemas.openxmlformats.org/officeDocument/2006/relationships/image" Target="../media/image104.png"/><Relationship Id="rId5" Type="http://schemas.openxmlformats.org/officeDocument/2006/relationships/image" Target="../media/image103.png"/><Relationship Id="rId4" Type="http://schemas.openxmlformats.org/officeDocument/2006/relationships/image" Target="../media/image102.png"/></Relationships>
</file>

<file path=ppt/slides/_rels/slide19.xml.rels><?xml version="1.0" encoding="UTF-8" standalone="yes"?>
<Relationships xmlns="http://schemas.openxmlformats.org/package/2006/relationships"><Relationship Id="rId3" Type="http://schemas.openxmlformats.org/officeDocument/2006/relationships/image" Target="../media/image64.png"/><Relationship Id="rId7" Type="http://schemas.openxmlformats.org/officeDocument/2006/relationships/image" Target="../media/image107.png"/><Relationship Id="rId2" Type="http://schemas.openxmlformats.org/officeDocument/2006/relationships/notesSlide" Target="../notesSlides/notesSlide16.xml"/><Relationship Id="rId1" Type="http://schemas.openxmlformats.org/officeDocument/2006/relationships/slideLayout" Target="../slideLayouts/slideLayout7.xml"/><Relationship Id="rId6" Type="http://schemas.openxmlformats.org/officeDocument/2006/relationships/image" Target="../media/image104.png"/><Relationship Id="rId5" Type="http://schemas.openxmlformats.org/officeDocument/2006/relationships/image" Target="../media/image106.png"/><Relationship Id="rId4" Type="http://schemas.openxmlformats.org/officeDocument/2006/relationships/image" Target="../media/image102.png"/></Relationships>
</file>

<file path=ppt/slides/_rels/slide2.xml.rels><?xml version="1.0" encoding="UTF-8" standalone="yes"?>
<Relationships xmlns="http://schemas.openxmlformats.org/package/2006/relationships"><Relationship Id="rId13" Type="http://schemas.openxmlformats.org/officeDocument/2006/relationships/image" Target="../media/image12.png"/><Relationship Id="rId18" Type="http://schemas.openxmlformats.org/officeDocument/2006/relationships/image" Target="../media/image17.png"/><Relationship Id="rId26" Type="http://schemas.openxmlformats.org/officeDocument/2006/relationships/image" Target="../media/image25.png"/><Relationship Id="rId39" Type="http://schemas.openxmlformats.org/officeDocument/2006/relationships/image" Target="../media/image38.png"/><Relationship Id="rId21" Type="http://schemas.openxmlformats.org/officeDocument/2006/relationships/image" Target="../media/image20.png"/><Relationship Id="rId34" Type="http://schemas.openxmlformats.org/officeDocument/2006/relationships/image" Target="../media/image33.png"/><Relationship Id="rId42" Type="http://schemas.openxmlformats.org/officeDocument/2006/relationships/image" Target="../media/image41.png"/><Relationship Id="rId47" Type="http://schemas.openxmlformats.org/officeDocument/2006/relationships/image" Target="../media/image46.png"/><Relationship Id="rId50" Type="http://schemas.openxmlformats.org/officeDocument/2006/relationships/image" Target="../media/image49.png"/><Relationship Id="rId55" Type="http://schemas.openxmlformats.org/officeDocument/2006/relationships/image" Target="../media/image54.png"/><Relationship Id="rId63" Type="http://schemas.openxmlformats.org/officeDocument/2006/relationships/image" Target="../media/image62.png"/><Relationship Id="rId7" Type="http://schemas.openxmlformats.org/officeDocument/2006/relationships/image" Target="../media/image6.emf"/><Relationship Id="rId2" Type="http://schemas.openxmlformats.org/officeDocument/2006/relationships/notesSlide" Target="../notesSlides/notesSlide2.xml"/><Relationship Id="rId16" Type="http://schemas.openxmlformats.org/officeDocument/2006/relationships/image" Target="../media/image15.png"/><Relationship Id="rId20" Type="http://schemas.openxmlformats.org/officeDocument/2006/relationships/image" Target="../media/image19.png"/><Relationship Id="rId29" Type="http://schemas.openxmlformats.org/officeDocument/2006/relationships/image" Target="../media/image28.png"/><Relationship Id="rId41" Type="http://schemas.openxmlformats.org/officeDocument/2006/relationships/image" Target="../media/image40.png"/><Relationship Id="rId54" Type="http://schemas.openxmlformats.org/officeDocument/2006/relationships/image" Target="../media/image53.png"/><Relationship Id="rId62" Type="http://schemas.openxmlformats.org/officeDocument/2006/relationships/image" Target="../media/image61.png"/><Relationship Id="rId1" Type="http://schemas.openxmlformats.org/officeDocument/2006/relationships/slideLayout" Target="../slideLayouts/slideLayout4.xml"/><Relationship Id="rId6" Type="http://schemas.openxmlformats.org/officeDocument/2006/relationships/image" Target="../media/image5.png"/><Relationship Id="rId11" Type="http://schemas.openxmlformats.org/officeDocument/2006/relationships/image" Target="../media/image10.png"/><Relationship Id="rId24" Type="http://schemas.openxmlformats.org/officeDocument/2006/relationships/image" Target="../media/image23.png"/><Relationship Id="rId32" Type="http://schemas.openxmlformats.org/officeDocument/2006/relationships/image" Target="../media/image31.png"/><Relationship Id="rId37" Type="http://schemas.openxmlformats.org/officeDocument/2006/relationships/image" Target="../media/image36.png"/><Relationship Id="rId40" Type="http://schemas.openxmlformats.org/officeDocument/2006/relationships/image" Target="../media/image39.png"/><Relationship Id="rId45" Type="http://schemas.openxmlformats.org/officeDocument/2006/relationships/image" Target="../media/image44.png"/><Relationship Id="rId53" Type="http://schemas.openxmlformats.org/officeDocument/2006/relationships/image" Target="../media/image52.png"/><Relationship Id="rId58" Type="http://schemas.openxmlformats.org/officeDocument/2006/relationships/image" Target="../media/image57.png"/><Relationship Id="rId5" Type="http://schemas.openxmlformats.org/officeDocument/2006/relationships/image" Target="../media/image4.png"/><Relationship Id="rId15" Type="http://schemas.openxmlformats.org/officeDocument/2006/relationships/image" Target="../media/image14.png"/><Relationship Id="rId23" Type="http://schemas.openxmlformats.org/officeDocument/2006/relationships/image" Target="../media/image22.png"/><Relationship Id="rId28" Type="http://schemas.openxmlformats.org/officeDocument/2006/relationships/image" Target="../media/image27.png"/><Relationship Id="rId36" Type="http://schemas.openxmlformats.org/officeDocument/2006/relationships/image" Target="../media/image35.png"/><Relationship Id="rId49" Type="http://schemas.openxmlformats.org/officeDocument/2006/relationships/image" Target="../media/image48.png"/><Relationship Id="rId57" Type="http://schemas.openxmlformats.org/officeDocument/2006/relationships/image" Target="../media/image56.png"/><Relationship Id="rId61" Type="http://schemas.openxmlformats.org/officeDocument/2006/relationships/image" Target="../media/image60.png"/><Relationship Id="rId10" Type="http://schemas.openxmlformats.org/officeDocument/2006/relationships/image" Target="../media/image9.png"/><Relationship Id="rId19" Type="http://schemas.openxmlformats.org/officeDocument/2006/relationships/image" Target="../media/image18.png"/><Relationship Id="rId31" Type="http://schemas.openxmlformats.org/officeDocument/2006/relationships/image" Target="../media/image30.png"/><Relationship Id="rId44" Type="http://schemas.openxmlformats.org/officeDocument/2006/relationships/image" Target="../media/image43.png"/><Relationship Id="rId52" Type="http://schemas.openxmlformats.org/officeDocument/2006/relationships/image" Target="../media/image51.png"/><Relationship Id="rId60" Type="http://schemas.openxmlformats.org/officeDocument/2006/relationships/image" Target="../media/image59.png"/><Relationship Id="rId4" Type="http://schemas.openxmlformats.org/officeDocument/2006/relationships/image" Target="../media/image3.png"/><Relationship Id="rId9" Type="http://schemas.openxmlformats.org/officeDocument/2006/relationships/image" Target="../media/image8.png"/><Relationship Id="rId14" Type="http://schemas.openxmlformats.org/officeDocument/2006/relationships/image" Target="../media/image13.png"/><Relationship Id="rId22" Type="http://schemas.openxmlformats.org/officeDocument/2006/relationships/image" Target="../media/image21.png"/><Relationship Id="rId27" Type="http://schemas.openxmlformats.org/officeDocument/2006/relationships/image" Target="../media/image26.png"/><Relationship Id="rId30" Type="http://schemas.openxmlformats.org/officeDocument/2006/relationships/image" Target="../media/image29.png"/><Relationship Id="rId35" Type="http://schemas.openxmlformats.org/officeDocument/2006/relationships/image" Target="../media/image34.png"/><Relationship Id="rId43" Type="http://schemas.openxmlformats.org/officeDocument/2006/relationships/image" Target="../media/image42.png"/><Relationship Id="rId48" Type="http://schemas.openxmlformats.org/officeDocument/2006/relationships/image" Target="../media/image47.png"/><Relationship Id="rId56" Type="http://schemas.openxmlformats.org/officeDocument/2006/relationships/image" Target="../media/image55.png"/><Relationship Id="rId64" Type="http://schemas.openxmlformats.org/officeDocument/2006/relationships/image" Target="../media/image63.png"/><Relationship Id="rId8" Type="http://schemas.openxmlformats.org/officeDocument/2006/relationships/image" Target="../media/image7.png"/><Relationship Id="rId51" Type="http://schemas.openxmlformats.org/officeDocument/2006/relationships/image" Target="../media/image50.png"/><Relationship Id="rId3" Type="http://schemas.openxmlformats.org/officeDocument/2006/relationships/image" Target="../media/image2.png"/><Relationship Id="rId12" Type="http://schemas.openxmlformats.org/officeDocument/2006/relationships/image" Target="../media/image11.png"/><Relationship Id="rId17" Type="http://schemas.openxmlformats.org/officeDocument/2006/relationships/image" Target="../media/image16.png"/><Relationship Id="rId25" Type="http://schemas.openxmlformats.org/officeDocument/2006/relationships/image" Target="../media/image24.png"/><Relationship Id="rId33" Type="http://schemas.openxmlformats.org/officeDocument/2006/relationships/image" Target="../media/image32.png"/><Relationship Id="rId38" Type="http://schemas.openxmlformats.org/officeDocument/2006/relationships/image" Target="../media/image37.png"/><Relationship Id="rId46" Type="http://schemas.openxmlformats.org/officeDocument/2006/relationships/image" Target="../media/image45.png"/><Relationship Id="rId59" Type="http://schemas.openxmlformats.org/officeDocument/2006/relationships/image" Target="../media/image58.png"/></Relationships>
</file>

<file path=ppt/slides/_rels/slide20.xml.rels><?xml version="1.0" encoding="UTF-8" standalone="yes"?>
<Relationships xmlns="http://schemas.openxmlformats.org/package/2006/relationships"><Relationship Id="rId8" Type="http://schemas.openxmlformats.org/officeDocument/2006/relationships/image" Target="../media/image75.png"/><Relationship Id="rId3" Type="http://schemas.openxmlformats.org/officeDocument/2006/relationships/image" Target="../media/image64.png"/><Relationship Id="rId7" Type="http://schemas.openxmlformats.org/officeDocument/2006/relationships/image" Target="../media/image107.png"/><Relationship Id="rId2" Type="http://schemas.openxmlformats.org/officeDocument/2006/relationships/notesSlide" Target="../notesSlides/notesSlide17.xml"/><Relationship Id="rId1" Type="http://schemas.openxmlformats.org/officeDocument/2006/relationships/slideLayout" Target="../slideLayouts/slideLayout7.xml"/><Relationship Id="rId6" Type="http://schemas.openxmlformats.org/officeDocument/2006/relationships/image" Target="../media/image104.png"/><Relationship Id="rId11" Type="http://schemas.openxmlformats.org/officeDocument/2006/relationships/image" Target="../media/image108.png"/><Relationship Id="rId5" Type="http://schemas.openxmlformats.org/officeDocument/2006/relationships/image" Target="../media/image106.png"/><Relationship Id="rId10" Type="http://schemas.openxmlformats.org/officeDocument/2006/relationships/image" Target="../media/image74.png"/><Relationship Id="rId4" Type="http://schemas.openxmlformats.org/officeDocument/2006/relationships/image" Target="../media/image102.png"/><Relationship Id="rId9" Type="http://schemas.openxmlformats.org/officeDocument/2006/relationships/image" Target="../media/image76.png"/></Relationships>
</file>

<file path=ppt/slides/_rels/slide21.xml.rels><?xml version="1.0" encoding="UTF-8" standalone="yes"?>
<Relationships xmlns="http://schemas.openxmlformats.org/package/2006/relationships"><Relationship Id="rId3" Type="http://schemas.openxmlformats.org/officeDocument/2006/relationships/image" Target="../media/image109.emf"/><Relationship Id="rId2" Type="http://schemas.openxmlformats.org/officeDocument/2006/relationships/notesSlide" Target="../notesSlides/notesSlide18.xml"/><Relationship Id="rId1" Type="http://schemas.openxmlformats.org/officeDocument/2006/relationships/slideLayout" Target="../slideLayouts/slideLayout10.xml"/><Relationship Id="rId6" Type="http://schemas.openxmlformats.org/officeDocument/2006/relationships/image" Target="../media/image112.emf"/><Relationship Id="rId5" Type="http://schemas.openxmlformats.org/officeDocument/2006/relationships/image" Target="../media/image111.emf"/><Relationship Id="rId4" Type="http://schemas.openxmlformats.org/officeDocument/2006/relationships/image" Target="../media/image110.emf"/></Relationships>
</file>

<file path=ppt/slides/_rels/slide22.xml.rels><?xml version="1.0" encoding="UTF-8" standalone="yes"?>
<Relationships xmlns="http://schemas.openxmlformats.org/package/2006/relationships"><Relationship Id="rId2" Type="http://schemas.openxmlformats.org/officeDocument/2006/relationships/image" Target="../media/image113.emf"/><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0.xml"/></Relationships>
</file>

<file path=ppt/slides/_rels/slide24.xml.rels><?xml version="1.0" encoding="UTF-8" standalone="yes"?>
<Relationships xmlns="http://schemas.openxmlformats.org/package/2006/relationships"><Relationship Id="rId3" Type="http://schemas.openxmlformats.org/officeDocument/2006/relationships/hyperlink" Target="mailto:brett@fidoalliance.org" TargetMode="External"/><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3" Type="http://schemas.openxmlformats.org/officeDocument/2006/relationships/image" Target="../media/image87.png"/><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notesSlide" Target="../notesSlides/notesSlide6.xml"/><Relationship Id="rId1" Type="http://schemas.openxmlformats.org/officeDocument/2006/relationships/slideLayout" Target="../slideLayouts/slideLayout1.xml"/><Relationship Id="rId5" Type="http://schemas.openxmlformats.org/officeDocument/2006/relationships/image" Target="../media/image67.png"/><Relationship Id="rId4" Type="http://schemas.openxmlformats.org/officeDocument/2006/relationships/image" Target="../media/image66.png"/></Relationships>
</file>

<file path=ppt/slides/_rels/slide7.xml.rels><?xml version="1.0" encoding="UTF-8" standalone="yes"?>
<Relationships xmlns="http://schemas.openxmlformats.org/package/2006/relationships"><Relationship Id="rId3" Type="http://schemas.openxmlformats.org/officeDocument/2006/relationships/image" Target="../media/image68.jpeg"/><Relationship Id="rId2" Type="http://schemas.openxmlformats.org/officeDocument/2006/relationships/notesSlide" Target="../notesSlides/notesSlide7.xml"/><Relationship Id="rId1" Type="http://schemas.openxmlformats.org/officeDocument/2006/relationships/slideLayout" Target="../slideLayouts/slideLayout1.xml"/><Relationship Id="rId6" Type="http://schemas.openxmlformats.org/officeDocument/2006/relationships/image" Target="../media/image71.jpeg"/><Relationship Id="rId5" Type="http://schemas.openxmlformats.org/officeDocument/2006/relationships/image" Target="../media/image70.png"/><Relationship Id="rId4" Type="http://schemas.openxmlformats.org/officeDocument/2006/relationships/image" Target="../media/image69.jpeg"/></Relationships>
</file>

<file path=ppt/slides/_rels/slide8.xml.rels><?xml version="1.0" encoding="UTF-8" standalone="yes"?>
<Relationships xmlns="http://schemas.openxmlformats.org/package/2006/relationships"><Relationship Id="rId8" Type="http://schemas.openxmlformats.org/officeDocument/2006/relationships/image" Target="../media/image76.png"/><Relationship Id="rId3" Type="http://schemas.openxmlformats.org/officeDocument/2006/relationships/image" Target="../media/image64.png"/><Relationship Id="rId7" Type="http://schemas.openxmlformats.org/officeDocument/2006/relationships/image" Target="../media/image75.png"/><Relationship Id="rId2" Type="http://schemas.openxmlformats.org/officeDocument/2006/relationships/notesSlide" Target="../notesSlides/notesSlide8.xml"/><Relationship Id="rId1" Type="http://schemas.openxmlformats.org/officeDocument/2006/relationships/slideLayout" Target="../slideLayouts/slideLayout1.xml"/><Relationship Id="rId6" Type="http://schemas.openxmlformats.org/officeDocument/2006/relationships/image" Target="../media/image74.png"/><Relationship Id="rId11" Type="http://schemas.openxmlformats.org/officeDocument/2006/relationships/image" Target="../media/image79.jpeg"/><Relationship Id="rId5" Type="http://schemas.openxmlformats.org/officeDocument/2006/relationships/image" Target="../media/image73.png"/><Relationship Id="rId10" Type="http://schemas.openxmlformats.org/officeDocument/2006/relationships/image" Target="../media/image78.png"/><Relationship Id="rId4" Type="http://schemas.openxmlformats.org/officeDocument/2006/relationships/image" Target="../media/image72.png"/><Relationship Id="rId9" Type="http://schemas.openxmlformats.org/officeDocument/2006/relationships/image" Target="../media/image77.png"/></Relationships>
</file>

<file path=ppt/slides/_rels/slide9.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22"/>
        <p:cNvGrpSpPr/>
        <p:nvPr/>
      </p:nvGrpSpPr>
      <p:grpSpPr>
        <a:xfrm>
          <a:off x="0" y="0"/>
          <a:ext cx="0" cy="0"/>
          <a:chOff x="0" y="0"/>
          <a:chExt cx="0" cy="0"/>
        </a:xfrm>
      </p:grpSpPr>
      <p:pic>
        <p:nvPicPr>
          <p:cNvPr id="6" name="Picture 5" descr="Fido Horizontal Lockup_LightBkrnd.png"/>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a:off x="927108" y="2349505"/>
            <a:ext cx="7272043" cy="2139553"/>
          </a:xfrm>
          <a:prstGeom prst="rect">
            <a:avLst/>
          </a:prstGeom>
        </p:spPr>
      </p:pic>
      <p:sp>
        <p:nvSpPr>
          <p:cNvPr id="2" name="TextBox 1"/>
          <p:cNvSpPr txBox="1"/>
          <p:nvPr/>
        </p:nvSpPr>
        <p:spPr>
          <a:xfrm>
            <a:off x="3606808" y="6550229"/>
            <a:ext cx="1923573" cy="307777"/>
          </a:xfrm>
          <a:prstGeom prst="rect">
            <a:avLst/>
          </a:prstGeom>
          <a:noFill/>
        </p:spPr>
        <p:txBody>
          <a:bodyPr wrap="none" rtlCol="0">
            <a:spAutoFit/>
          </a:bodyPr>
          <a:lstStyle/>
          <a:p>
            <a:r>
              <a:rPr lang="en-US" dirty="0" smtClean="0"/>
              <a:t>© 2014 FIDO Alliance</a:t>
            </a:r>
            <a:endParaRPr lang="en-US" dirty="0"/>
          </a:p>
        </p:txBody>
      </p:sp>
    </p:spTree>
    <p:extLst>
      <p:ext uri="{BB962C8B-B14F-4D97-AF65-F5344CB8AC3E}">
        <p14:creationId xmlns:p14="http://schemas.microsoft.com/office/powerpoint/2010/main" xmlns="" val="4150271391"/>
      </p:ext>
    </p:extLst>
  </p:cSld>
  <p:clrMapOvr>
    <a:masterClrMapping/>
  </p:clrMapOvr>
  <p:transition spd="slow">
    <p:cut/>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38"/>
        <p:cNvGrpSpPr/>
        <p:nvPr/>
      </p:nvGrpSpPr>
      <p:grpSpPr>
        <a:xfrm>
          <a:off x="0" y="0"/>
          <a:ext cx="0" cy="0"/>
          <a:chOff x="0" y="0"/>
          <a:chExt cx="0" cy="0"/>
        </a:xfrm>
      </p:grpSpPr>
      <p:sp>
        <p:nvSpPr>
          <p:cNvPr id="139" name="Shape 139"/>
          <p:cNvSpPr/>
          <p:nvPr/>
        </p:nvSpPr>
        <p:spPr>
          <a:xfrm>
            <a:off x="8423808" y="6310275"/>
            <a:ext cx="772425" cy="435400"/>
          </a:xfrm>
          <a:prstGeom prst="rect">
            <a:avLst/>
          </a:prstGeom>
          <a:blipFill>
            <a:blip r:embed="rId3"/>
            <a:stretch>
              <a:fillRect/>
            </a:stretch>
          </a:blipFill>
          <a:ln>
            <a:noFill/>
          </a:ln>
        </p:spPr>
      </p:sp>
      <p:sp>
        <p:nvSpPr>
          <p:cNvPr id="140" name="Shape 140"/>
          <p:cNvSpPr txBox="1">
            <a:spLocks noGrp="1"/>
          </p:cNvSpPr>
          <p:nvPr>
            <p:ph type="title"/>
          </p:nvPr>
        </p:nvSpPr>
        <p:spPr>
          <a:xfrm>
            <a:off x="457200" y="274647"/>
            <a:ext cx="8229600" cy="755100"/>
          </a:xfrm>
          <a:prstGeom prst="rect">
            <a:avLst/>
          </a:prstGeom>
        </p:spPr>
        <p:txBody>
          <a:bodyPr lIns="91425" tIns="91425" rIns="91425" bIns="91425" anchor="t" anchorCtr="0">
            <a:noAutofit/>
          </a:bodyPr>
          <a:lstStyle/>
          <a:p>
            <a:pPr lvl="0" algn="ctr" rtl="0">
              <a:buNone/>
            </a:pPr>
            <a:r>
              <a:rPr lang="en" sz="4000" b="0" dirty="0">
                <a:solidFill>
                  <a:srgbClr val="2BBDCC"/>
                </a:solidFill>
                <a:latin typeface="Raleway"/>
                <a:ea typeface="Raleway"/>
                <a:cs typeface="Raleway"/>
                <a:sym typeface="Raleway"/>
              </a:rPr>
              <a:t>FIDO Experiences</a:t>
            </a:r>
          </a:p>
        </p:txBody>
      </p:sp>
      <p:sp>
        <p:nvSpPr>
          <p:cNvPr id="142" name="Shape 142"/>
          <p:cNvSpPr/>
          <p:nvPr/>
        </p:nvSpPr>
        <p:spPr>
          <a:xfrm>
            <a:off x="0" y="1243377"/>
            <a:ext cx="9144000" cy="405899"/>
          </a:xfrm>
          <a:prstGeom prst="rect">
            <a:avLst/>
          </a:prstGeom>
          <a:solidFill>
            <a:srgbClr val="DAEAEF"/>
          </a:solidFill>
          <a:ln>
            <a:noFill/>
          </a:ln>
        </p:spPr>
        <p:txBody>
          <a:bodyPr lIns="91425" tIns="91425" rIns="91425" bIns="91425" anchor="ctr" anchorCtr="0">
            <a:noAutofit/>
          </a:bodyPr>
          <a:lstStyle/>
          <a:p>
            <a:endParaRPr/>
          </a:p>
        </p:txBody>
      </p:sp>
      <p:cxnSp>
        <p:nvCxnSpPr>
          <p:cNvPr id="144" name="Shape 144"/>
          <p:cNvCxnSpPr/>
          <p:nvPr/>
        </p:nvCxnSpPr>
        <p:spPr>
          <a:xfrm>
            <a:off x="3270475" y="1245675"/>
            <a:ext cx="0" cy="5612400"/>
          </a:xfrm>
          <a:prstGeom prst="straightConnector1">
            <a:avLst/>
          </a:prstGeom>
          <a:noFill/>
          <a:ln w="9525" cap="flat">
            <a:solidFill>
              <a:srgbClr val="CCCCCC"/>
            </a:solidFill>
            <a:prstDash val="solid"/>
            <a:round/>
            <a:headEnd type="none" w="lg" len="lg"/>
            <a:tailEnd type="none" w="lg" len="lg"/>
          </a:ln>
        </p:spPr>
      </p:cxnSp>
      <p:cxnSp>
        <p:nvCxnSpPr>
          <p:cNvPr id="145" name="Shape 145"/>
          <p:cNvCxnSpPr/>
          <p:nvPr/>
        </p:nvCxnSpPr>
        <p:spPr>
          <a:xfrm>
            <a:off x="6351250" y="1245675"/>
            <a:ext cx="0" cy="5621700"/>
          </a:xfrm>
          <a:prstGeom prst="straightConnector1">
            <a:avLst/>
          </a:prstGeom>
          <a:noFill/>
          <a:ln w="9525" cap="flat">
            <a:solidFill>
              <a:srgbClr val="CCCCCC"/>
            </a:solidFill>
            <a:prstDash val="solid"/>
            <a:round/>
            <a:headEnd type="none" w="lg" len="lg"/>
            <a:tailEnd type="none" w="lg" len="lg"/>
          </a:ln>
        </p:spPr>
      </p:cxnSp>
      <p:sp>
        <p:nvSpPr>
          <p:cNvPr id="146" name="Shape 146"/>
          <p:cNvSpPr txBox="1">
            <a:spLocks noGrp="1"/>
          </p:cNvSpPr>
          <p:nvPr>
            <p:ph type="title" idx="4294967295"/>
          </p:nvPr>
        </p:nvSpPr>
        <p:spPr>
          <a:xfrm>
            <a:off x="3287500" y="1243377"/>
            <a:ext cx="3042000" cy="405899"/>
          </a:xfrm>
          <a:prstGeom prst="rect">
            <a:avLst/>
          </a:prstGeom>
        </p:spPr>
        <p:txBody>
          <a:bodyPr lIns="91425" tIns="91425" rIns="91425" bIns="91425" anchor="ctr" anchorCtr="0">
            <a:noAutofit/>
          </a:bodyPr>
          <a:lstStyle/>
          <a:p>
            <a:pPr lvl="0" algn="ctr" rtl="0">
              <a:buNone/>
            </a:pPr>
            <a:r>
              <a:rPr lang="en" sz="1200">
                <a:solidFill>
                  <a:srgbClr val="677D85"/>
                </a:solidFill>
                <a:latin typeface="Raleway"/>
                <a:ea typeface="Raleway"/>
                <a:cs typeface="Raleway"/>
                <a:sym typeface="Raleway"/>
              </a:rPr>
              <a:t>LOCAL DEVICE AUTH</a:t>
            </a:r>
          </a:p>
        </p:txBody>
      </p:sp>
      <p:sp>
        <p:nvSpPr>
          <p:cNvPr id="147" name="Shape 147"/>
          <p:cNvSpPr txBox="1">
            <a:spLocks noGrp="1"/>
          </p:cNvSpPr>
          <p:nvPr>
            <p:ph type="title" idx="4294967295"/>
          </p:nvPr>
        </p:nvSpPr>
        <p:spPr>
          <a:xfrm>
            <a:off x="6328558" y="1243377"/>
            <a:ext cx="2815499" cy="405899"/>
          </a:xfrm>
          <a:prstGeom prst="rect">
            <a:avLst/>
          </a:prstGeom>
        </p:spPr>
        <p:txBody>
          <a:bodyPr lIns="91425" tIns="91425" rIns="91425" bIns="91425" anchor="ctr" anchorCtr="0">
            <a:noAutofit/>
          </a:bodyPr>
          <a:lstStyle/>
          <a:p>
            <a:pPr lvl="0" algn="ctr" rtl="0">
              <a:buNone/>
            </a:pPr>
            <a:r>
              <a:rPr lang="en" sz="1200">
                <a:solidFill>
                  <a:srgbClr val="677D85"/>
                </a:solidFill>
                <a:latin typeface="Raleway"/>
                <a:ea typeface="Raleway"/>
                <a:cs typeface="Raleway"/>
                <a:sym typeface="Raleway"/>
              </a:rPr>
              <a:t>SUCCESS</a:t>
            </a:r>
          </a:p>
        </p:txBody>
      </p:sp>
      <p:cxnSp>
        <p:nvCxnSpPr>
          <p:cNvPr id="148" name="Shape 148"/>
          <p:cNvCxnSpPr/>
          <p:nvPr/>
        </p:nvCxnSpPr>
        <p:spPr>
          <a:xfrm rot="10800000">
            <a:off x="-9349" y="4346900"/>
            <a:ext cx="9391199" cy="0"/>
          </a:xfrm>
          <a:prstGeom prst="straightConnector1">
            <a:avLst/>
          </a:prstGeom>
          <a:noFill/>
          <a:ln w="9525" cap="flat">
            <a:solidFill>
              <a:srgbClr val="CCCCCC"/>
            </a:solidFill>
            <a:prstDash val="solid"/>
            <a:round/>
            <a:headEnd type="none" w="lg" len="lg"/>
            <a:tailEnd type="none" w="lg" len="lg"/>
          </a:ln>
        </p:spPr>
      </p:cxnSp>
      <p:sp>
        <p:nvSpPr>
          <p:cNvPr id="149" name="Shape 149"/>
          <p:cNvSpPr txBox="1">
            <a:spLocks noGrp="1"/>
          </p:cNvSpPr>
          <p:nvPr>
            <p:ph type="title" idx="4294967295"/>
          </p:nvPr>
        </p:nvSpPr>
        <p:spPr>
          <a:xfrm>
            <a:off x="402900" y="1243377"/>
            <a:ext cx="2867700" cy="405899"/>
          </a:xfrm>
          <a:prstGeom prst="rect">
            <a:avLst/>
          </a:prstGeom>
        </p:spPr>
        <p:txBody>
          <a:bodyPr lIns="91425" tIns="91425" rIns="91425" bIns="91425" anchor="ctr" anchorCtr="0">
            <a:noAutofit/>
          </a:bodyPr>
          <a:lstStyle/>
          <a:p>
            <a:pPr lvl="0" algn="ctr" rtl="0">
              <a:buNone/>
            </a:pPr>
            <a:r>
              <a:rPr lang="en" sz="1200" dirty="0">
                <a:solidFill>
                  <a:srgbClr val="677D85"/>
                </a:solidFill>
                <a:latin typeface="Raleway"/>
                <a:ea typeface="Raleway"/>
                <a:cs typeface="Raleway"/>
                <a:sym typeface="Raleway"/>
              </a:rPr>
              <a:t> </a:t>
            </a:r>
            <a:r>
              <a:rPr lang="en" sz="1200" dirty="0" smtClean="0">
                <a:solidFill>
                  <a:srgbClr val="677D85"/>
                </a:solidFill>
                <a:latin typeface="Raleway"/>
                <a:ea typeface="Raleway"/>
                <a:cs typeface="Raleway"/>
                <a:sym typeface="Raleway"/>
              </a:rPr>
              <a:t>ONLINE </a:t>
            </a:r>
            <a:r>
              <a:rPr lang="en-US" sz="1200" dirty="0" smtClean="0">
                <a:solidFill>
                  <a:srgbClr val="677D85"/>
                </a:solidFill>
                <a:latin typeface="Raleway"/>
                <a:ea typeface="Raleway"/>
                <a:cs typeface="Raleway"/>
                <a:sym typeface="Raleway"/>
              </a:rPr>
              <a:t>AUTH REQUEST</a:t>
            </a:r>
            <a:endParaRPr lang="en" sz="1200" dirty="0">
              <a:solidFill>
                <a:srgbClr val="677D85"/>
              </a:solidFill>
              <a:latin typeface="Raleway"/>
              <a:ea typeface="Raleway"/>
              <a:cs typeface="Raleway"/>
              <a:sym typeface="Raleway"/>
            </a:endParaRPr>
          </a:p>
        </p:txBody>
      </p:sp>
      <p:sp>
        <p:nvSpPr>
          <p:cNvPr id="150" name="Shape 150"/>
          <p:cNvSpPr/>
          <p:nvPr/>
        </p:nvSpPr>
        <p:spPr>
          <a:xfrm>
            <a:off x="7179640" y="2247466"/>
            <a:ext cx="1244177" cy="1639215"/>
          </a:xfrm>
          <a:prstGeom prst="rect">
            <a:avLst/>
          </a:prstGeom>
          <a:blipFill>
            <a:blip r:embed="rId4"/>
            <a:stretch>
              <a:fillRect/>
            </a:stretch>
          </a:blipFill>
          <a:ln>
            <a:noFill/>
          </a:ln>
        </p:spPr>
      </p:sp>
      <p:sp>
        <p:nvSpPr>
          <p:cNvPr id="151" name="Shape 151"/>
          <p:cNvSpPr/>
          <p:nvPr/>
        </p:nvSpPr>
        <p:spPr>
          <a:xfrm>
            <a:off x="4117083" y="2247461"/>
            <a:ext cx="1256495" cy="1608403"/>
          </a:xfrm>
          <a:prstGeom prst="rect">
            <a:avLst/>
          </a:prstGeom>
          <a:blipFill>
            <a:blip r:embed="rId5"/>
            <a:stretch>
              <a:fillRect/>
            </a:stretch>
          </a:blipFill>
          <a:ln>
            <a:noFill/>
          </a:ln>
        </p:spPr>
      </p:sp>
      <p:sp>
        <p:nvSpPr>
          <p:cNvPr id="152" name="Shape 152"/>
          <p:cNvSpPr/>
          <p:nvPr/>
        </p:nvSpPr>
        <p:spPr>
          <a:xfrm>
            <a:off x="1132701" y="2247463"/>
            <a:ext cx="1244177" cy="1633052"/>
          </a:xfrm>
          <a:prstGeom prst="rect">
            <a:avLst/>
          </a:prstGeom>
          <a:blipFill>
            <a:blip r:embed="rId6"/>
            <a:stretch>
              <a:fillRect/>
            </a:stretch>
          </a:blipFill>
          <a:ln>
            <a:noFill/>
          </a:ln>
        </p:spPr>
      </p:sp>
      <p:sp>
        <p:nvSpPr>
          <p:cNvPr id="153" name="Shape 153"/>
          <p:cNvSpPr/>
          <p:nvPr/>
        </p:nvSpPr>
        <p:spPr>
          <a:xfrm>
            <a:off x="2710350" y="2772103"/>
            <a:ext cx="1015800" cy="536700"/>
          </a:xfrm>
          <a:prstGeom prst="rightArrow">
            <a:avLst>
              <a:gd name="adj1" fmla="val 50000"/>
              <a:gd name="adj2" fmla="val 50000"/>
            </a:avLst>
          </a:prstGeom>
          <a:ln/>
        </p:spPr>
        <p:style>
          <a:lnRef idx="1">
            <a:schemeClr val="dk1"/>
          </a:lnRef>
          <a:fillRef idx="3">
            <a:schemeClr val="dk1"/>
          </a:fillRef>
          <a:effectRef idx="2">
            <a:schemeClr val="dk1"/>
          </a:effectRef>
          <a:fontRef idx="minor">
            <a:schemeClr val="lt1"/>
          </a:fontRef>
        </p:style>
        <p:txBody>
          <a:bodyPr lIns="91425" tIns="91425" rIns="91425" bIns="91425" anchor="ctr" anchorCtr="0">
            <a:noAutofit/>
          </a:bodyPr>
          <a:lstStyle/>
          <a:p>
            <a:endParaRPr>
              <a:solidFill>
                <a:srgbClr val="FFFFFF"/>
              </a:solidFill>
            </a:endParaRPr>
          </a:p>
        </p:txBody>
      </p:sp>
      <p:sp>
        <p:nvSpPr>
          <p:cNvPr id="154" name="Shape 154"/>
          <p:cNvSpPr/>
          <p:nvPr/>
        </p:nvSpPr>
        <p:spPr>
          <a:xfrm>
            <a:off x="5764525" y="2772103"/>
            <a:ext cx="1015800" cy="536700"/>
          </a:xfrm>
          <a:prstGeom prst="rightArrow">
            <a:avLst>
              <a:gd name="adj1" fmla="val 50000"/>
              <a:gd name="adj2" fmla="val 50000"/>
            </a:avLst>
          </a:prstGeom>
          <a:ln/>
        </p:spPr>
        <p:style>
          <a:lnRef idx="1">
            <a:schemeClr val="dk1"/>
          </a:lnRef>
          <a:fillRef idx="3">
            <a:schemeClr val="dk1"/>
          </a:fillRef>
          <a:effectRef idx="2">
            <a:schemeClr val="dk1"/>
          </a:effectRef>
          <a:fontRef idx="minor">
            <a:schemeClr val="lt1"/>
          </a:fontRef>
        </p:style>
        <p:txBody>
          <a:bodyPr lIns="91425" tIns="91425" rIns="91425" bIns="91425" anchor="ctr" anchorCtr="0">
            <a:noAutofit/>
          </a:bodyPr>
          <a:lstStyle/>
          <a:p>
            <a:endParaRPr>
              <a:solidFill>
                <a:srgbClr val="FFFFFF"/>
              </a:solidFill>
            </a:endParaRPr>
          </a:p>
        </p:txBody>
      </p:sp>
      <p:sp>
        <p:nvSpPr>
          <p:cNvPr id="155" name="Shape 155"/>
          <p:cNvSpPr/>
          <p:nvPr/>
        </p:nvSpPr>
        <p:spPr>
          <a:xfrm>
            <a:off x="728530" y="4576717"/>
            <a:ext cx="2219325" cy="1733551"/>
          </a:xfrm>
          <a:prstGeom prst="rect">
            <a:avLst/>
          </a:prstGeom>
          <a:blipFill>
            <a:blip r:embed="rId7"/>
            <a:stretch>
              <a:fillRect/>
            </a:stretch>
          </a:blipFill>
          <a:ln>
            <a:noFill/>
          </a:ln>
        </p:spPr>
      </p:sp>
      <p:sp>
        <p:nvSpPr>
          <p:cNvPr id="156" name="Shape 156"/>
          <p:cNvSpPr/>
          <p:nvPr/>
        </p:nvSpPr>
        <p:spPr>
          <a:xfrm>
            <a:off x="3582825" y="4614828"/>
            <a:ext cx="2381250" cy="1990725"/>
          </a:xfrm>
          <a:prstGeom prst="rect">
            <a:avLst/>
          </a:prstGeom>
          <a:blipFill>
            <a:blip r:embed="rId8"/>
            <a:stretch>
              <a:fillRect/>
            </a:stretch>
          </a:blipFill>
          <a:ln>
            <a:noFill/>
          </a:ln>
        </p:spPr>
      </p:sp>
      <p:sp>
        <p:nvSpPr>
          <p:cNvPr id="157" name="Shape 157"/>
          <p:cNvSpPr/>
          <p:nvPr/>
        </p:nvSpPr>
        <p:spPr>
          <a:xfrm>
            <a:off x="6655220" y="4671975"/>
            <a:ext cx="2162175" cy="1638300"/>
          </a:xfrm>
          <a:prstGeom prst="rect">
            <a:avLst/>
          </a:prstGeom>
          <a:blipFill>
            <a:blip r:embed="rId9"/>
            <a:stretch>
              <a:fillRect/>
            </a:stretch>
          </a:blipFill>
          <a:ln>
            <a:noFill/>
          </a:ln>
        </p:spPr>
      </p:sp>
      <p:sp>
        <p:nvSpPr>
          <p:cNvPr id="158" name="Shape 158"/>
          <p:cNvSpPr/>
          <p:nvPr/>
        </p:nvSpPr>
        <p:spPr>
          <a:xfrm>
            <a:off x="2710350" y="5104375"/>
            <a:ext cx="1015800" cy="536700"/>
          </a:xfrm>
          <a:prstGeom prst="rightArrow">
            <a:avLst>
              <a:gd name="adj1" fmla="val 50000"/>
              <a:gd name="adj2" fmla="val 50000"/>
            </a:avLst>
          </a:prstGeom>
          <a:ln/>
        </p:spPr>
        <p:style>
          <a:lnRef idx="1">
            <a:schemeClr val="dk1"/>
          </a:lnRef>
          <a:fillRef idx="3">
            <a:schemeClr val="dk1"/>
          </a:fillRef>
          <a:effectRef idx="2">
            <a:schemeClr val="dk1"/>
          </a:effectRef>
          <a:fontRef idx="minor">
            <a:schemeClr val="lt1"/>
          </a:fontRef>
        </p:style>
        <p:txBody>
          <a:bodyPr lIns="91425" tIns="91425" rIns="91425" bIns="91425" anchor="ctr" anchorCtr="0">
            <a:noAutofit/>
          </a:bodyPr>
          <a:lstStyle/>
          <a:p>
            <a:endParaRPr>
              <a:solidFill>
                <a:srgbClr val="FFFFFF"/>
              </a:solidFill>
            </a:endParaRPr>
          </a:p>
        </p:txBody>
      </p:sp>
      <p:sp>
        <p:nvSpPr>
          <p:cNvPr id="159" name="Shape 159"/>
          <p:cNvSpPr/>
          <p:nvPr/>
        </p:nvSpPr>
        <p:spPr>
          <a:xfrm>
            <a:off x="5764525" y="5104375"/>
            <a:ext cx="1015800" cy="536700"/>
          </a:xfrm>
          <a:prstGeom prst="rightArrow">
            <a:avLst>
              <a:gd name="adj1" fmla="val 50000"/>
              <a:gd name="adj2" fmla="val 50000"/>
            </a:avLst>
          </a:prstGeom>
          <a:ln/>
        </p:spPr>
        <p:style>
          <a:lnRef idx="1">
            <a:schemeClr val="dk1"/>
          </a:lnRef>
          <a:fillRef idx="3">
            <a:schemeClr val="dk1"/>
          </a:fillRef>
          <a:effectRef idx="2">
            <a:schemeClr val="dk1"/>
          </a:effectRef>
          <a:fontRef idx="minor">
            <a:schemeClr val="lt1"/>
          </a:fontRef>
        </p:style>
        <p:txBody>
          <a:bodyPr lIns="91425" tIns="91425" rIns="91425" bIns="91425" anchor="ctr" anchorCtr="0">
            <a:noAutofit/>
          </a:bodyPr>
          <a:lstStyle/>
          <a:p>
            <a:endParaRPr>
              <a:solidFill>
                <a:srgbClr val="FFFFFF"/>
              </a:solidFill>
            </a:endParaRPr>
          </a:p>
        </p:txBody>
      </p:sp>
      <p:sp>
        <p:nvSpPr>
          <p:cNvPr id="160" name="Shape 160"/>
          <p:cNvSpPr txBox="1">
            <a:spLocks noGrp="1"/>
          </p:cNvSpPr>
          <p:nvPr>
            <p:ph type="title" idx="4294967295"/>
          </p:nvPr>
        </p:nvSpPr>
        <p:spPr>
          <a:xfrm>
            <a:off x="0" y="1665477"/>
            <a:ext cx="9144000" cy="405899"/>
          </a:xfrm>
          <a:prstGeom prst="rect">
            <a:avLst/>
          </a:prstGeom>
          <a:solidFill>
            <a:schemeClr val="bg1">
              <a:lumMod val="85000"/>
            </a:schemeClr>
          </a:solidFill>
        </p:spPr>
        <p:txBody>
          <a:bodyPr lIns="91425" tIns="91425" rIns="91425" bIns="91425" anchor="ctr" anchorCtr="0">
            <a:noAutofit/>
          </a:bodyPr>
          <a:lstStyle/>
          <a:p>
            <a:pPr lvl="0" algn="ctr" rtl="0">
              <a:buNone/>
            </a:pPr>
            <a:r>
              <a:rPr lang="en-US" sz="1800" b="1" dirty="0" smtClean="0">
                <a:solidFill>
                  <a:srgbClr val="2BBDCC"/>
                </a:solidFill>
                <a:latin typeface="Raleway"/>
                <a:ea typeface="Raleway"/>
                <a:cs typeface="Raleway"/>
                <a:sym typeface="Raleway"/>
              </a:rPr>
              <a:t>PASSWORDLESS EXPERIENCE (UAF standards)</a:t>
            </a:r>
            <a:endParaRPr lang="en" sz="1800" b="1" dirty="0">
              <a:solidFill>
                <a:srgbClr val="2BBDCC"/>
              </a:solidFill>
              <a:latin typeface="Raleway"/>
              <a:ea typeface="Raleway"/>
              <a:cs typeface="Raleway"/>
              <a:sym typeface="Raleway"/>
            </a:endParaRPr>
          </a:p>
        </p:txBody>
      </p:sp>
      <p:sp>
        <p:nvSpPr>
          <p:cNvPr id="161" name="Shape 161"/>
          <p:cNvSpPr txBox="1">
            <a:spLocks noGrp="1"/>
          </p:cNvSpPr>
          <p:nvPr>
            <p:ph type="title" idx="4294967295"/>
          </p:nvPr>
        </p:nvSpPr>
        <p:spPr>
          <a:xfrm>
            <a:off x="1" y="4330005"/>
            <a:ext cx="9144000" cy="457199"/>
          </a:xfrm>
          <a:prstGeom prst="rect">
            <a:avLst/>
          </a:prstGeom>
          <a:solidFill>
            <a:schemeClr val="bg1">
              <a:lumMod val="85000"/>
            </a:schemeClr>
          </a:solidFill>
        </p:spPr>
        <p:txBody>
          <a:bodyPr lIns="91425" tIns="91425" rIns="91425" bIns="91425" anchor="ctr" anchorCtr="0">
            <a:noAutofit/>
          </a:bodyPr>
          <a:lstStyle/>
          <a:p>
            <a:pPr lvl="0" algn="ctr" rtl="0">
              <a:buNone/>
            </a:pPr>
            <a:r>
              <a:rPr lang="en-US" sz="1800" b="1" dirty="0" smtClean="0">
                <a:solidFill>
                  <a:srgbClr val="2BBDCC"/>
                </a:solidFill>
                <a:latin typeface="Raleway"/>
                <a:ea typeface="Raleway"/>
                <a:cs typeface="Raleway"/>
                <a:sym typeface="Raleway"/>
              </a:rPr>
              <a:t>SECOND </a:t>
            </a:r>
            <a:r>
              <a:rPr lang="en" sz="1800" b="1" dirty="0" smtClean="0">
                <a:solidFill>
                  <a:srgbClr val="2BBDCC"/>
                </a:solidFill>
                <a:latin typeface="Raleway"/>
                <a:ea typeface="Raleway"/>
                <a:cs typeface="Raleway"/>
                <a:sym typeface="Raleway"/>
              </a:rPr>
              <a:t>FACTOR</a:t>
            </a:r>
            <a:r>
              <a:rPr lang="en-US" sz="1800" b="1" dirty="0" smtClean="0">
                <a:solidFill>
                  <a:srgbClr val="2BBDCC"/>
                </a:solidFill>
                <a:latin typeface="Raleway"/>
                <a:ea typeface="Raleway"/>
                <a:cs typeface="Raleway"/>
                <a:sym typeface="Raleway"/>
              </a:rPr>
              <a:t> EXPERIENCE (U2F standards)</a:t>
            </a:r>
            <a:endParaRPr lang="en" sz="1800" b="1" dirty="0">
              <a:solidFill>
                <a:srgbClr val="2BBDCC"/>
              </a:solidFill>
              <a:latin typeface="Raleway"/>
              <a:ea typeface="Raleway"/>
              <a:cs typeface="Raleway"/>
              <a:sym typeface="Raleway"/>
            </a:endParaRPr>
          </a:p>
        </p:txBody>
      </p:sp>
      <p:sp>
        <p:nvSpPr>
          <p:cNvPr id="162" name="Shape 162"/>
          <p:cNvSpPr txBox="1"/>
          <p:nvPr/>
        </p:nvSpPr>
        <p:spPr>
          <a:xfrm>
            <a:off x="4027534" y="3886681"/>
            <a:ext cx="1736999" cy="366199"/>
          </a:xfrm>
          <a:prstGeom prst="rect">
            <a:avLst/>
          </a:prstGeom>
          <a:noFill/>
        </p:spPr>
        <p:txBody>
          <a:bodyPr lIns="91425" tIns="91425" rIns="91425" bIns="91425" anchor="t" anchorCtr="0">
            <a:noAutofit/>
          </a:bodyPr>
          <a:lstStyle/>
          <a:p>
            <a:r>
              <a:rPr lang="en" b="1" dirty="0"/>
              <a:t>Show a biometric</a:t>
            </a:r>
          </a:p>
        </p:txBody>
      </p:sp>
      <p:sp>
        <p:nvSpPr>
          <p:cNvPr id="163" name="Shape 163"/>
          <p:cNvSpPr txBox="1"/>
          <p:nvPr/>
        </p:nvSpPr>
        <p:spPr>
          <a:xfrm>
            <a:off x="969693" y="3872800"/>
            <a:ext cx="1736999" cy="457200"/>
          </a:xfrm>
          <a:prstGeom prst="rect">
            <a:avLst/>
          </a:prstGeom>
          <a:noFill/>
        </p:spPr>
        <p:txBody>
          <a:bodyPr lIns="91425" tIns="91425" rIns="91425" bIns="91425" anchor="t" anchorCtr="0">
            <a:noAutofit/>
          </a:bodyPr>
          <a:lstStyle/>
          <a:p>
            <a:r>
              <a:rPr lang="en" b="1"/>
              <a:t>Transaction Detail</a:t>
            </a:r>
          </a:p>
        </p:txBody>
      </p:sp>
      <p:sp>
        <p:nvSpPr>
          <p:cNvPr id="164" name="Shape 164"/>
          <p:cNvSpPr txBox="1"/>
          <p:nvPr/>
        </p:nvSpPr>
        <p:spPr>
          <a:xfrm>
            <a:off x="7390400" y="3954339"/>
            <a:ext cx="1120800" cy="324900"/>
          </a:xfrm>
          <a:prstGeom prst="rect">
            <a:avLst/>
          </a:prstGeom>
          <a:noFill/>
        </p:spPr>
        <p:txBody>
          <a:bodyPr lIns="91425" tIns="91425" rIns="91425" bIns="91425" anchor="t" anchorCtr="0">
            <a:noAutofit/>
          </a:bodyPr>
          <a:lstStyle/>
          <a:p>
            <a:r>
              <a:rPr lang="en" b="1" dirty="0"/>
              <a:t>Done</a:t>
            </a:r>
          </a:p>
        </p:txBody>
      </p:sp>
      <p:sp>
        <p:nvSpPr>
          <p:cNvPr id="165" name="Shape 165"/>
          <p:cNvSpPr txBox="1"/>
          <p:nvPr/>
        </p:nvSpPr>
        <p:spPr>
          <a:xfrm>
            <a:off x="969700" y="6288475"/>
            <a:ext cx="1834200" cy="457200"/>
          </a:xfrm>
          <a:prstGeom prst="rect">
            <a:avLst/>
          </a:prstGeom>
          <a:noFill/>
        </p:spPr>
        <p:txBody>
          <a:bodyPr lIns="91425" tIns="91425" rIns="91425" bIns="91425" anchor="t" anchorCtr="0">
            <a:noAutofit/>
          </a:bodyPr>
          <a:lstStyle/>
          <a:p>
            <a:r>
              <a:rPr lang="en" b="1" dirty="0"/>
              <a:t>Login &amp; Password</a:t>
            </a:r>
          </a:p>
        </p:txBody>
      </p:sp>
      <p:sp>
        <p:nvSpPr>
          <p:cNvPr id="166" name="Shape 166"/>
          <p:cNvSpPr txBox="1"/>
          <p:nvPr/>
        </p:nvSpPr>
        <p:spPr>
          <a:xfrm>
            <a:off x="3741050" y="6296101"/>
            <a:ext cx="2587500" cy="435299"/>
          </a:xfrm>
          <a:prstGeom prst="rect">
            <a:avLst/>
          </a:prstGeom>
          <a:noFill/>
        </p:spPr>
        <p:txBody>
          <a:bodyPr lIns="91425" tIns="91425" rIns="91425" bIns="91425" anchor="t" anchorCtr="0">
            <a:noAutofit/>
          </a:bodyPr>
          <a:lstStyle/>
          <a:p>
            <a:r>
              <a:rPr lang="en" b="1" dirty="0"/>
              <a:t>Insert Dongle, Press button</a:t>
            </a:r>
          </a:p>
        </p:txBody>
      </p:sp>
      <p:sp>
        <p:nvSpPr>
          <p:cNvPr id="167" name="Shape 167"/>
          <p:cNvSpPr txBox="1"/>
          <p:nvPr/>
        </p:nvSpPr>
        <p:spPr>
          <a:xfrm>
            <a:off x="7390387" y="6288475"/>
            <a:ext cx="1120800" cy="324900"/>
          </a:xfrm>
          <a:prstGeom prst="rect">
            <a:avLst/>
          </a:prstGeom>
          <a:noFill/>
        </p:spPr>
        <p:txBody>
          <a:bodyPr lIns="91425" tIns="91425" rIns="91425" bIns="91425" anchor="t" anchorCtr="0">
            <a:noAutofit/>
          </a:bodyPr>
          <a:lstStyle/>
          <a:p>
            <a:r>
              <a:rPr lang="en" b="1" dirty="0"/>
              <a:t>Done</a:t>
            </a:r>
          </a:p>
        </p:txBody>
      </p:sp>
      <p:cxnSp>
        <p:nvCxnSpPr>
          <p:cNvPr id="6" name="Straight Connector 5"/>
          <p:cNvCxnSpPr/>
          <p:nvPr/>
        </p:nvCxnSpPr>
        <p:spPr>
          <a:xfrm>
            <a:off x="8" y="4330003"/>
            <a:ext cx="9144049" cy="16900"/>
          </a:xfrm>
          <a:prstGeom prst="line">
            <a:avLst/>
          </a:prstGeom>
          <a:ln w="38100" cmpd="sng">
            <a:solidFill>
              <a:srgbClr val="3A81BA"/>
            </a:solidFill>
          </a:ln>
        </p:spPr>
        <p:style>
          <a:lnRef idx="2">
            <a:schemeClr val="accent1"/>
          </a:lnRef>
          <a:fillRef idx="0">
            <a:schemeClr val="accent1"/>
          </a:fillRef>
          <a:effectRef idx="1">
            <a:schemeClr val="accent1"/>
          </a:effectRef>
          <a:fontRef idx="minor">
            <a:schemeClr val="tx1"/>
          </a:fontRef>
        </p:style>
      </p:cxnSp>
      <p:cxnSp>
        <p:nvCxnSpPr>
          <p:cNvPr id="38" name="Straight Connector 37"/>
          <p:cNvCxnSpPr/>
          <p:nvPr/>
        </p:nvCxnSpPr>
        <p:spPr>
          <a:xfrm>
            <a:off x="0" y="1655607"/>
            <a:ext cx="9144000" cy="11220"/>
          </a:xfrm>
          <a:prstGeom prst="line">
            <a:avLst/>
          </a:prstGeom>
          <a:ln w="38100" cmpd="sng">
            <a:solidFill>
              <a:srgbClr val="3A81BA"/>
            </a:solidFill>
          </a:ln>
        </p:spPr>
        <p:style>
          <a:lnRef idx="2">
            <a:schemeClr val="accent1"/>
          </a:lnRef>
          <a:fillRef idx="0">
            <a:schemeClr val="accent1"/>
          </a:fillRef>
          <a:effectRef idx="1">
            <a:schemeClr val="accent1"/>
          </a:effectRef>
          <a:fontRef idx="minor">
            <a:schemeClr val="tx1"/>
          </a:fontRef>
        </p:style>
      </p:cxnSp>
      <p:pic>
        <p:nvPicPr>
          <p:cNvPr id="34" name="Picture 33" descr="Yubikey Nano 2.jpg"/>
          <p:cNvPicPr>
            <a:picLocks noChangeAspect="1"/>
          </p:cNvPicPr>
          <p:nvPr/>
        </p:nvPicPr>
        <p:blipFill>
          <a:blip r:embed="rId10"/>
          <a:stretch>
            <a:fillRect/>
          </a:stretch>
        </p:blipFill>
        <p:spPr>
          <a:xfrm rot="4096978">
            <a:off x="5737537" y="5573119"/>
            <a:ext cx="362571" cy="478285"/>
          </a:xfrm>
          <a:prstGeom prst="rect">
            <a:avLst/>
          </a:prstGeom>
        </p:spPr>
      </p:pic>
    </p:spTree>
    <p:extLst>
      <p:ext uri="{BB962C8B-B14F-4D97-AF65-F5344CB8AC3E}">
        <p14:creationId xmlns:p14="http://schemas.microsoft.com/office/powerpoint/2010/main" xmlns="" val="3550220361"/>
      </p:ext>
    </p:extLst>
  </p:cSld>
  <p:clrMapOvr>
    <a:masterClrMapping/>
  </p:clrMapOvr>
  <p:transition spd="slow">
    <p:cut/>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56740" name="Picture 4"/>
          <p:cNvPicPr>
            <a:picLocks noChangeAspect="1" noChangeArrowheads="1"/>
          </p:cNvPicPr>
          <p:nvPr/>
        </p:nvPicPr>
        <p:blipFill>
          <a:blip r:embed="rId3" cstate="print"/>
          <a:srcRect/>
          <a:stretch>
            <a:fillRect/>
          </a:stretch>
        </p:blipFill>
        <p:spPr bwMode="auto">
          <a:xfrm>
            <a:off x="785624" y="1461421"/>
            <a:ext cx="7571134" cy="4509371"/>
          </a:xfrm>
          <a:prstGeom prst="rect">
            <a:avLst/>
          </a:prstGeom>
          <a:solidFill>
            <a:schemeClr val="bg1"/>
          </a:solidFill>
          <a:ln w="9525">
            <a:noFill/>
            <a:miter lim="800000"/>
            <a:headEnd/>
            <a:tailEnd/>
          </a:ln>
        </p:spPr>
      </p:pic>
      <p:sp>
        <p:nvSpPr>
          <p:cNvPr id="9" name="TextBox 8"/>
          <p:cNvSpPr txBox="1"/>
          <p:nvPr/>
        </p:nvSpPr>
        <p:spPr>
          <a:xfrm>
            <a:off x="690058" y="5997532"/>
            <a:ext cx="8008491" cy="648205"/>
          </a:xfrm>
          <a:prstGeom prst="rect">
            <a:avLst/>
          </a:prstGeom>
          <a:noFill/>
        </p:spPr>
        <p:txBody>
          <a:bodyPr wrap="square" lIns="93296" tIns="46648" rIns="93296" bIns="46648" rtlCol="0">
            <a:spAutoFit/>
          </a:bodyPr>
          <a:lstStyle/>
          <a:p>
            <a:pPr algn="ctr"/>
            <a:r>
              <a:rPr lang="en-US" sz="1800" dirty="0" smtClean="0"/>
              <a:t>As new authenticators enter the market they can be easily “plugged” into the system without new capital investments.</a:t>
            </a:r>
            <a:endParaRPr lang="en-US" sz="1800" dirty="0"/>
          </a:p>
        </p:txBody>
      </p:sp>
      <p:sp>
        <p:nvSpPr>
          <p:cNvPr id="10" name="Shape 267"/>
          <p:cNvSpPr txBox="1">
            <a:spLocks/>
          </p:cNvSpPr>
          <p:nvPr/>
        </p:nvSpPr>
        <p:spPr>
          <a:xfrm>
            <a:off x="0" y="274637"/>
            <a:ext cx="9144000" cy="1143000"/>
          </a:xfrm>
          <a:prstGeom prst="rect">
            <a:avLst/>
          </a:prstGeom>
        </p:spPr>
        <p:txBody>
          <a:bodyPr lIns="91425" tIns="91425" rIns="91425" bIns="91425" anchor="b" anchorCtr="0">
            <a:noAutofit/>
          </a:bodyPr>
          <a:lstStyle>
            <a:defPPr marR="0" algn="l" rtl="0">
              <a:lnSpc>
                <a:spcPct val="100000"/>
              </a:lnSpc>
              <a:spcBef>
                <a:spcPts val="0"/>
              </a:spcBef>
              <a:spcAft>
                <a:spcPts val="0"/>
              </a:spcAft>
            </a:defPPr>
            <a:lvl1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1pPr>
            <a:lvl2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2pPr>
          </a:lstStyle>
          <a:p>
            <a:pPr algn="ctr"/>
            <a:r>
              <a:rPr lang="en-US" sz="4000" dirty="0" smtClean="0">
                <a:solidFill>
                  <a:srgbClr val="2BBDCC"/>
                </a:solidFill>
                <a:latin typeface="Raleway"/>
                <a:ea typeface="Raleway"/>
                <a:cs typeface="Raleway"/>
                <a:sym typeface="Raleway"/>
              </a:rPr>
              <a:t>Key Benefit for Financial Institutions</a:t>
            </a:r>
            <a:endParaRPr lang="en" sz="4000" dirty="0">
              <a:solidFill>
                <a:srgbClr val="FF6600"/>
              </a:solidFill>
              <a:latin typeface="Raleway"/>
              <a:ea typeface="Raleway"/>
              <a:cs typeface="Raleway"/>
              <a:sym typeface="Raleway"/>
            </a:endParaRPr>
          </a:p>
        </p:txBody>
      </p:sp>
    </p:spTree>
    <p:extLst>
      <p:ext uri="{BB962C8B-B14F-4D97-AF65-F5344CB8AC3E}">
        <p14:creationId xmlns:p14="http://schemas.microsoft.com/office/powerpoint/2010/main" xmlns="" val="1490843316"/>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78"/>
        <p:cNvGrpSpPr/>
        <p:nvPr/>
      </p:nvGrpSpPr>
      <p:grpSpPr>
        <a:xfrm>
          <a:off x="0" y="0"/>
          <a:ext cx="0" cy="0"/>
          <a:chOff x="0" y="0"/>
          <a:chExt cx="0" cy="0"/>
        </a:xfrm>
      </p:grpSpPr>
      <p:sp>
        <p:nvSpPr>
          <p:cNvPr id="280" name="Shape 280"/>
          <p:cNvSpPr/>
          <p:nvPr/>
        </p:nvSpPr>
        <p:spPr>
          <a:xfrm>
            <a:off x="0" y="0"/>
            <a:ext cx="9144000" cy="6857925"/>
          </a:xfrm>
          <a:prstGeom prst="rect">
            <a:avLst/>
          </a:prstGeom>
          <a:solidFill>
            <a:srgbClr val="FFFFFF"/>
          </a:solidFill>
          <a:ln>
            <a:noFill/>
          </a:ln>
        </p:spPr>
        <p:txBody>
          <a:bodyPr lIns="91425" tIns="91425" rIns="91425" bIns="91425" anchor="ctr" anchorCtr="0">
            <a:noAutofit/>
          </a:bodyPr>
          <a:lstStyle/>
          <a:p>
            <a:endParaRPr/>
          </a:p>
        </p:txBody>
      </p:sp>
      <p:grpSp>
        <p:nvGrpSpPr>
          <p:cNvPr id="285" name="Shape 285"/>
          <p:cNvGrpSpPr/>
          <p:nvPr/>
        </p:nvGrpSpPr>
        <p:grpSpPr>
          <a:xfrm>
            <a:off x="3385089" y="2001416"/>
            <a:ext cx="1796925" cy="1839025"/>
            <a:chOff x="3547675" y="2929200"/>
            <a:chExt cx="2159700" cy="2161199"/>
          </a:xfrm>
        </p:grpSpPr>
        <p:sp>
          <p:nvSpPr>
            <p:cNvPr id="286" name="Shape 286"/>
            <p:cNvSpPr/>
            <p:nvPr/>
          </p:nvSpPr>
          <p:spPr>
            <a:xfrm>
              <a:off x="3547675" y="2929200"/>
              <a:ext cx="2159700" cy="2161199"/>
            </a:xfrm>
            <a:prstGeom prst="ellipse">
              <a:avLst/>
            </a:prstGeom>
            <a:solidFill>
              <a:srgbClr val="434343"/>
            </a:solidFill>
            <a:ln>
              <a:noFill/>
            </a:ln>
          </p:spPr>
          <p:txBody>
            <a:bodyPr lIns="91425" tIns="91425" rIns="91425" bIns="91425" anchor="ctr" anchorCtr="0">
              <a:noAutofit/>
            </a:bodyPr>
            <a:lstStyle/>
            <a:p>
              <a:endParaRPr/>
            </a:p>
          </p:txBody>
        </p:sp>
        <p:sp>
          <p:nvSpPr>
            <p:cNvPr id="287" name="Shape 287"/>
            <p:cNvSpPr/>
            <p:nvPr/>
          </p:nvSpPr>
          <p:spPr>
            <a:xfrm>
              <a:off x="4000975" y="3683600"/>
              <a:ext cx="1417950" cy="708975"/>
            </a:xfrm>
            <a:prstGeom prst="rect">
              <a:avLst/>
            </a:prstGeom>
            <a:blipFill>
              <a:blip r:embed="rId3" cstate="screen">
                <a:extLst>
                  <a:ext uri="{28A0092B-C50C-407E-A947-70E740481C1C}">
                    <a14:useLocalDpi xmlns:a14="http://schemas.microsoft.com/office/drawing/2010/main" xmlns=""/>
                  </a:ext>
                </a:extLst>
              </a:blip>
              <a:stretch>
                <a:fillRect/>
              </a:stretch>
            </a:blipFill>
          </p:spPr>
        </p:sp>
      </p:grpSp>
      <p:sp>
        <p:nvSpPr>
          <p:cNvPr id="279" name="Shape 279"/>
          <p:cNvSpPr txBox="1">
            <a:spLocks noGrp="1"/>
          </p:cNvSpPr>
          <p:nvPr>
            <p:ph type="title"/>
          </p:nvPr>
        </p:nvSpPr>
        <p:spPr>
          <a:xfrm>
            <a:off x="168750" y="4052621"/>
            <a:ext cx="8229600" cy="755100"/>
          </a:xfrm>
          <a:prstGeom prst="rect">
            <a:avLst/>
          </a:prstGeom>
        </p:spPr>
        <p:txBody>
          <a:bodyPr lIns="91425" tIns="91425" rIns="91425" bIns="91425" anchor="t" anchorCtr="0">
            <a:noAutofit/>
          </a:bodyPr>
          <a:lstStyle/>
          <a:p>
            <a:pPr lvl="0" algn="ctr" rtl="0">
              <a:buNone/>
            </a:pPr>
            <a:r>
              <a:rPr lang="en-US" sz="4000" dirty="0" smtClean="0">
                <a:solidFill>
                  <a:srgbClr val="2BBDCC"/>
                </a:solidFill>
                <a:latin typeface="Raleway"/>
                <a:ea typeface="Raleway"/>
                <a:cs typeface="Raleway"/>
                <a:sym typeface="Raleway"/>
              </a:rPr>
              <a:t>State of Market Adoption</a:t>
            </a:r>
            <a:endParaRPr lang="en" sz="4000" dirty="0">
              <a:solidFill>
                <a:srgbClr val="2BBDCC"/>
              </a:solidFill>
              <a:latin typeface="Raleway"/>
              <a:ea typeface="Raleway"/>
              <a:cs typeface="Raleway"/>
              <a:sym typeface="Raleway"/>
            </a:endParaRPr>
          </a:p>
        </p:txBody>
      </p:sp>
    </p:spTree>
    <p:extLst>
      <p:ext uri="{BB962C8B-B14F-4D97-AF65-F5344CB8AC3E}">
        <p14:creationId xmlns:p14="http://schemas.microsoft.com/office/powerpoint/2010/main" xmlns="" val="3202132579"/>
      </p:ext>
    </p:extLst>
  </p:cSld>
  <p:clrMapOvr>
    <a:masterClrMapping/>
  </p:clrMapOvr>
  <p:transition spd="slow">
    <p:cut/>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D3F5F3"/>
        </a:solidFill>
        <a:effectLst/>
      </p:bgPr>
    </p:bg>
    <p:spTree>
      <p:nvGrpSpPr>
        <p:cNvPr id="1" name=""/>
        <p:cNvGrpSpPr/>
        <p:nvPr/>
      </p:nvGrpSpPr>
      <p:grpSpPr>
        <a:xfrm>
          <a:off x="0" y="0"/>
          <a:ext cx="0" cy="0"/>
          <a:chOff x="0" y="0"/>
          <a:chExt cx="0" cy="0"/>
        </a:xfrm>
      </p:grpSpPr>
      <p:pic>
        <p:nvPicPr>
          <p:cNvPr id="2" name="Picture 1" descr="Screen Shot 2014-04-14 at 11.55.21 AM.png"/>
          <p:cNvPicPr>
            <a:picLocks noChangeAspect="1"/>
          </p:cNvPicPr>
          <p:nvPr/>
        </p:nvPicPr>
        <p:blipFill rotWithShape="1">
          <a:blip r:embed="rId2">
            <a:extLst>
              <a:ext uri="{28A0092B-C50C-407E-A947-70E740481C1C}">
                <a14:useLocalDpi xmlns:a14="http://schemas.microsoft.com/office/drawing/2010/main" xmlns="" val="0"/>
              </a:ext>
            </a:extLst>
          </a:blip>
          <a:srcRect b="7749"/>
          <a:stretch/>
        </p:blipFill>
        <p:spPr>
          <a:xfrm>
            <a:off x="0" y="1417637"/>
            <a:ext cx="9144000" cy="5440363"/>
          </a:xfrm>
          <a:prstGeom prst="rect">
            <a:avLst/>
          </a:prstGeom>
        </p:spPr>
      </p:pic>
      <p:sp>
        <p:nvSpPr>
          <p:cNvPr id="4" name="Shape 267"/>
          <p:cNvSpPr txBox="1">
            <a:spLocks/>
          </p:cNvSpPr>
          <p:nvPr/>
        </p:nvSpPr>
        <p:spPr>
          <a:xfrm>
            <a:off x="457200" y="274637"/>
            <a:ext cx="8229600" cy="1143000"/>
          </a:xfrm>
          <a:prstGeom prst="rect">
            <a:avLst/>
          </a:prstGeom>
        </p:spPr>
        <p:txBody>
          <a:bodyPr lIns="91425" tIns="91425" rIns="91425" bIns="91425" anchor="b" anchorCtr="0">
            <a:noAutofit/>
          </a:bodyPr>
          <a:lstStyle>
            <a:defPPr marR="0" algn="l" rtl="0">
              <a:lnSpc>
                <a:spcPct val="100000"/>
              </a:lnSpc>
              <a:spcBef>
                <a:spcPts val="0"/>
              </a:spcBef>
              <a:spcAft>
                <a:spcPts val="0"/>
              </a:spcAft>
            </a:defPPr>
            <a:lvl1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1pPr>
            <a:lvl2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2pPr>
          </a:lstStyle>
          <a:p>
            <a:pPr algn="ctr"/>
            <a:r>
              <a:rPr lang="en-US" sz="2800" b="1" spc="-150" dirty="0">
                <a:solidFill>
                  <a:schemeClr val="dk1"/>
                </a:solidFill>
                <a:sym typeface="Raleway"/>
              </a:rPr>
              <a:t>Version</a:t>
            </a:r>
            <a:r>
              <a:rPr lang="en-US" sz="4000" dirty="0" smtClean="0">
                <a:solidFill>
                  <a:srgbClr val="2BBDCC"/>
                </a:solidFill>
                <a:latin typeface="Raleway"/>
                <a:ea typeface="Raleway"/>
                <a:cs typeface="Raleway"/>
                <a:sym typeface="Raleway"/>
              </a:rPr>
              <a:t> </a:t>
            </a:r>
            <a:r>
              <a:rPr lang="en-US" sz="2800" b="1" spc="-150" dirty="0">
                <a:solidFill>
                  <a:schemeClr val="dk1"/>
                </a:solidFill>
                <a:sym typeface="Raleway"/>
              </a:rPr>
              <a:t>1.0 is in Public </a:t>
            </a:r>
            <a:r>
              <a:rPr lang="en-US" sz="2800" b="1" spc="-150" dirty="0" smtClean="0">
                <a:solidFill>
                  <a:schemeClr val="dk1"/>
                </a:solidFill>
                <a:sym typeface="Raleway"/>
              </a:rPr>
              <a:t>Review</a:t>
            </a:r>
          </a:p>
          <a:p>
            <a:pPr algn="ctr"/>
            <a:endParaRPr lang="en" sz="2800" b="1" spc="-150" dirty="0">
              <a:solidFill>
                <a:schemeClr val="dk1"/>
              </a:solidFill>
              <a:sym typeface="Raleway"/>
            </a:endParaRPr>
          </a:p>
        </p:txBody>
      </p:sp>
    </p:spTree>
    <p:extLst>
      <p:ext uri="{BB962C8B-B14F-4D97-AF65-F5344CB8AC3E}">
        <p14:creationId xmlns:p14="http://schemas.microsoft.com/office/powerpoint/2010/main" xmlns="" val="284292099"/>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432524" y="318225"/>
            <a:ext cx="8711476" cy="1169521"/>
          </a:xfrm>
        </p:spPr>
        <p:txBody>
          <a:bodyPr/>
          <a:lstStyle/>
          <a:p>
            <a:r>
              <a:rPr lang="en-US" sz="3200" dirty="0">
                <a:solidFill>
                  <a:srgbClr val="2BBDCC"/>
                </a:solidFill>
                <a:latin typeface="Raleway"/>
                <a:ea typeface="Raleway"/>
                <a:cs typeface="Raleway"/>
              </a:rPr>
              <a:t>OEMs</a:t>
            </a:r>
            <a:r>
              <a:rPr lang="en-US" sz="2800" b="1" dirty="0" smtClean="0"/>
              <a:t> </a:t>
            </a:r>
            <a:r>
              <a:rPr lang="en-US" sz="3200" dirty="0">
                <a:solidFill>
                  <a:srgbClr val="2BBDCC"/>
                </a:solidFill>
                <a:latin typeface="Raleway"/>
                <a:ea typeface="Raleway"/>
                <a:cs typeface="Raleway"/>
              </a:rPr>
              <a:t>SHIPPING FIDO-READY ™ PRODUCTS</a:t>
            </a:r>
            <a:br>
              <a:rPr lang="en-US" sz="3200" dirty="0">
                <a:solidFill>
                  <a:srgbClr val="2BBDCC"/>
                </a:solidFill>
                <a:latin typeface="Raleway"/>
                <a:ea typeface="Raleway"/>
                <a:cs typeface="Raleway"/>
              </a:rPr>
            </a:br>
            <a:r>
              <a:rPr lang="en-US" sz="3200" dirty="0">
                <a:solidFill>
                  <a:srgbClr val="2BBDCC"/>
                </a:solidFill>
                <a:latin typeface="Raleway"/>
                <a:ea typeface="Raleway"/>
                <a:cs typeface="Raleway"/>
              </a:rPr>
              <a:t> </a:t>
            </a:r>
            <a:r>
              <a:rPr lang="en-US" sz="3200" dirty="0" smtClean="0">
                <a:solidFill>
                  <a:srgbClr val="2BBDCC"/>
                </a:solidFill>
                <a:latin typeface="Raleway"/>
                <a:ea typeface="Raleway"/>
                <a:cs typeface="Raleway"/>
              </a:rPr>
              <a:t> </a:t>
            </a:r>
            <a:r>
              <a:rPr lang="en-US" sz="2400" dirty="0" smtClean="0">
                <a:solidFill>
                  <a:srgbClr val="2BBDCC"/>
                </a:solidFill>
                <a:latin typeface="Raleway"/>
                <a:ea typeface="Raleway"/>
                <a:cs typeface="Raleway"/>
              </a:rPr>
              <a:t>New </a:t>
            </a:r>
            <a:r>
              <a:rPr lang="en-US" sz="2400" dirty="0">
                <a:solidFill>
                  <a:srgbClr val="2BBDCC"/>
                </a:solidFill>
                <a:latin typeface="Raleway"/>
                <a:ea typeface="Raleway"/>
                <a:cs typeface="Raleway"/>
              </a:rPr>
              <a:t>and existing devices are supported</a:t>
            </a:r>
            <a:endParaRPr lang="en-US" sz="3200" dirty="0">
              <a:solidFill>
                <a:srgbClr val="2BBDCC"/>
              </a:solidFill>
              <a:latin typeface="Raleway"/>
              <a:ea typeface="Raleway"/>
              <a:cs typeface="Raleway"/>
            </a:endParaRPr>
          </a:p>
        </p:txBody>
      </p:sp>
      <p:pic>
        <p:nvPicPr>
          <p:cNvPr id="7" name="Picture 6"/>
          <p:cNvPicPr>
            <a:picLocks noChangeAspect="1"/>
          </p:cNvPicPr>
          <p:nvPr/>
        </p:nvPicPr>
        <p:blipFill>
          <a:blip r:embed="rId3" cstate="screen">
            <a:extLst>
              <a:ext uri="{28A0092B-C50C-407E-A947-70E740481C1C}">
                <a14:useLocalDpi xmlns:a14="http://schemas.microsoft.com/office/drawing/2010/main" xmlns=""/>
              </a:ext>
            </a:extLst>
          </a:blip>
          <a:stretch>
            <a:fillRect/>
          </a:stretch>
        </p:blipFill>
        <p:spPr>
          <a:xfrm>
            <a:off x="5222759" y="1496434"/>
            <a:ext cx="3080671" cy="2050572"/>
          </a:xfrm>
          <a:prstGeom prst="rect">
            <a:avLst/>
          </a:prstGeom>
        </p:spPr>
      </p:pic>
      <p:pic>
        <p:nvPicPr>
          <p:cNvPr id="8" name="Picture 7"/>
          <p:cNvPicPr>
            <a:picLocks noChangeAspect="1"/>
          </p:cNvPicPr>
          <p:nvPr/>
        </p:nvPicPr>
        <p:blipFill>
          <a:blip r:embed="rId4"/>
          <a:stretch>
            <a:fillRect/>
          </a:stretch>
        </p:blipFill>
        <p:spPr>
          <a:xfrm>
            <a:off x="759421" y="1444241"/>
            <a:ext cx="3676600" cy="2058896"/>
          </a:xfrm>
          <a:prstGeom prst="rect">
            <a:avLst/>
          </a:prstGeom>
        </p:spPr>
      </p:pic>
      <p:sp>
        <p:nvSpPr>
          <p:cNvPr id="10" name="Rectangle 9"/>
          <p:cNvSpPr/>
          <p:nvPr/>
        </p:nvSpPr>
        <p:spPr>
          <a:xfrm>
            <a:off x="5212644" y="3503138"/>
            <a:ext cx="3383251" cy="307777"/>
          </a:xfrm>
          <a:prstGeom prst="rect">
            <a:avLst/>
          </a:prstGeom>
        </p:spPr>
        <p:txBody>
          <a:bodyPr wrap="square">
            <a:spAutoFit/>
          </a:bodyPr>
          <a:lstStyle/>
          <a:p>
            <a:r>
              <a:rPr lang="en-US" b="1" dirty="0" smtClean="0">
                <a:latin typeface="DINRoundOT"/>
                <a:cs typeface="DINRoundOT"/>
              </a:rPr>
              <a:t>OEM Enabled: Samsung Galaxy S5</a:t>
            </a:r>
            <a:endParaRPr lang="en-US" b="1" dirty="0"/>
          </a:p>
        </p:txBody>
      </p:sp>
      <p:sp>
        <p:nvSpPr>
          <p:cNvPr id="19" name="Rectangle 18"/>
          <p:cNvSpPr/>
          <p:nvPr/>
        </p:nvSpPr>
        <p:spPr>
          <a:xfrm>
            <a:off x="764662" y="3464220"/>
            <a:ext cx="3671361" cy="523220"/>
          </a:xfrm>
          <a:prstGeom prst="rect">
            <a:avLst/>
          </a:prstGeom>
        </p:spPr>
        <p:txBody>
          <a:bodyPr wrap="square">
            <a:spAutoFit/>
          </a:bodyPr>
          <a:lstStyle/>
          <a:p>
            <a:pPr algn="ctr"/>
            <a:r>
              <a:rPr lang="en-US" b="1" dirty="0" smtClean="0">
                <a:latin typeface="DINRoundOT"/>
                <a:cs typeface="DINRoundOT"/>
              </a:rPr>
              <a:t>OEM Enabled: Lenovo </a:t>
            </a:r>
            <a:r>
              <a:rPr lang="en-US" b="1" dirty="0" err="1" smtClean="0">
                <a:latin typeface="DINRoundOT"/>
                <a:cs typeface="DINRoundOT"/>
              </a:rPr>
              <a:t>ThinkPads</a:t>
            </a:r>
            <a:r>
              <a:rPr lang="en-US" b="1" dirty="0" smtClean="0">
                <a:latin typeface="DINRoundOT"/>
                <a:cs typeface="DINRoundOT"/>
              </a:rPr>
              <a:t> with Fingerprint Sensors</a:t>
            </a:r>
            <a:endParaRPr lang="en-US" b="1" dirty="0"/>
          </a:p>
        </p:txBody>
      </p:sp>
      <p:sp>
        <p:nvSpPr>
          <p:cNvPr id="20" name="Rectangle 19"/>
          <p:cNvSpPr/>
          <p:nvPr/>
        </p:nvSpPr>
        <p:spPr>
          <a:xfrm>
            <a:off x="2051722" y="4469928"/>
            <a:ext cx="7200801" cy="338554"/>
          </a:xfrm>
          <a:prstGeom prst="rect">
            <a:avLst/>
          </a:prstGeom>
        </p:spPr>
        <p:txBody>
          <a:bodyPr wrap="square">
            <a:spAutoFit/>
          </a:bodyPr>
          <a:lstStyle/>
          <a:p>
            <a:r>
              <a:rPr lang="en-US" sz="1600" dirty="0" smtClean="0">
                <a:latin typeface="DINRoundOT"/>
                <a:cs typeface="DINRoundOT"/>
              </a:rPr>
              <a:t>Clients available for these operating systems : </a:t>
            </a:r>
            <a:endParaRPr lang="en-US" sz="1600" dirty="0"/>
          </a:p>
        </p:txBody>
      </p:sp>
      <p:grpSp>
        <p:nvGrpSpPr>
          <p:cNvPr id="26" name="Group 25"/>
          <p:cNvGrpSpPr/>
          <p:nvPr/>
        </p:nvGrpSpPr>
        <p:grpSpPr>
          <a:xfrm>
            <a:off x="2156401" y="4855149"/>
            <a:ext cx="2724368" cy="446059"/>
            <a:chOff x="1002760" y="4491738"/>
            <a:chExt cx="6073399" cy="994393"/>
          </a:xfrm>
        </p:grpSpPr>
        <p:pic>
          <p:nvPicPr>
            <p:cNvPr id="21" name="Picture 20"/>
            <p:cNvPicPr>
              <a:picLocks noChangeAspect="1"/>
            </p:cNvPicPr>
            <p:nvPr/>
          </p:nvPicPr>
          <p:blipFill>
            <a:blip r:embed="rId5" cstate="screen">
              <a:extLst>
                <a:ext uri="{28A0092B-C50C-407E-A947-70E740481C1C}">
                  <a14:useLocalDpi xmlns:a14="http://schemas.microsoft.com/office/drawing/2010/main" xmlns=""/>
                </a:ext>
              </a:extLst>
            </a:blip>
            <a:stretch>
              <a:fillRect/>
            </a:stretch>
          </p:blipFill>
          <p:spPr>
            <a:xfrm>
              <a:off x="1002760" y="4501259"/>
              <a:ext cx="983828" cy="976201"/>
            </a:xfrm>
            <a:prstGeom prst="rect">
              <a:avLst/>
            </a:prstGeom>
          </p:spPr>
        </p:pic>
        <p:pic>
          <p:nvPicPr>
            <p:cNvPr id="22" name="Picture 21"/>
            <p:cNvPicPr>
              <a:picLocks noChangeAspect="1"/>
            </p:cNvPicPr>
            <p:nvPr/>
          </p:nvPicPr>
          <p:blipFill>
            <a:blip r:embed="rId6" cstate="screen">
              <a:extLst>
                <a:ext uri="{28A0092B-C50C-407E-A947-70E740481C1C}">
                  <a14:useLocalDpi xmlns:a14="http://schemas.microsoft.com/office/drawing/2010/main" xmlns=""/>
                </a:ext>
              </a:extLst>
            </a:blip>
            <a:stretch>
              <a:fillRect/>
            </a:stretch>
          </p:blipFill>
          <p:spPr>
            <a:xfrm>
              <a:off x="2123728" y="4491738"/>
              <a:ext cx="1303157" cy="985721"/>
            </a:xfrm>
            <a:prstGeom prst="rect">
              <a:avLst/>
            </a:prstGeom>
          </p:spPr>
        </p:pic>
        <p:pic>
          <p:nvPicPr>
            <p:cNvPr id="24" name="Picture 23"/>
            <p:cNvPicPr>
              <a:picLocks noChangeAspect="1"/>
            </p:cNvPicPr>
            <p:nvPr/>
          </p:nvPicPr>
          <p:blipFill>
            <a:blip r:embed="rId7" cstate="screen">
              <a:extLst>
                <a:ext uri="{28A0092B-C50C-407E-A947-70E740481C1C}">
                  <a14:useLocalDpi xmlns:a14="http://schemas.microsoft.com/office/drawing/2010/main" xmlns=""/>
                </a:ext>
              </a:extLst>
            </a:blip>
            <a:stretch>
              <a:fillRect/>
            </a:stretch>
          </p:blipFill>
          <p:spPr>
            <a:xfrm>
              <a:off x="3543301" y="4498072"/>
              <a:ext cx="988059" cy="988059"/>
            </a:xfrm>
            <a:prstGeom prst="rect">
              <a:avLst/>
            </a:prstGeom>
          </p:spPr>
        </p:pic>
        <p:pic>
          <p:nvPicPr>
            <p:cNvPr id="25" name="Picture 24"/>
            <p:cNvPicPr>
              <a:picLocks noChangeAspect="1"/>
            </p:cNvPicPr>
            <p:nvPr/>
          </p:nvPicPr>
          <p:blipFill>
            <a:blip r:embed="rId8" cstate="screen">
              <a:extLst>
                <a:ext uri="{28A0092B-C50C-407E-A947-70E740481C1C}">
                  <a14:useLocalDpi xmlns:a14="http://schemas.microsoft.com/office/drawing/2010/main" xmlns=""/>
                </a:ext>
              </a:extLst>
            </a:blip>
            <a:stretch>
              <a:fillRect/>
            </a:stretch>
          </p:blipFill>
          <p:spPr>
            <a:xfrm>
              <a:off x="4689212" y="4501259"/>
              <a:ext cx="2386947" cy="984872"/>
            </a:xfrm>
            <a:prstGeom prst="rect">
              <a:avLst/>
            </a:prstGeom>
          </p:spPr>
        </p:pic>
      </p:grpSp>
      <p:sp>
        <p:nvSpPr>
          <p:cNvPr id="27" name="Rectangle 26"/>
          <p:cNvSpPr/>
          <p:nvPr/>
        </p:nvSpPr>
        <p:spPr>
          <a:xfrm>
            <a:off x="2030514" y="5373217"/>
            <a:ext cx="3039039" cy="646331"/>
          </a:xfrm>
          <a:prstGeom prst="rect">
            <a:avLst/>
          </a:prstGeom>
        </p:spPr>
        <p:txBody>
          <a:bodyPr wrap="square">
            <a:spAutoFit/>
          </a:bodyPr>
          <a:lstStyle/>
          <a:p>
            <a:r>
              <a:rPr lang="en-US" sz="1200" dirty="0" smtClean="0">
                <a:latin typeface="DINRoundOT"/>
                <a:cs typeface="DINRoundOT"/>
              </a:rPr>
              <a:t>Software Authenticator Examples:</a:t>
            </a:r>
          </a:p>
          <a:p>
            <a:r>
              <a:rPr lang="en-US" sz="1200" dirty="0" smtClean="0">
                <a:latin typeface="DINRoundOT"/>
                <a:cs typeface="DINRoundOT"/>
              </a:rPr>
              <a:t>Voice/Face recognition, PIN, QR Code, etc.</a:t>
            </a:r>
            <a:endParaRPr lang="en-US" sz="1200" dirty="0"/>
          </a:p>
        </p:txBody>
      </p:sp>
      <p:sp>
        <p:nvSpPr>
          <p:cNvPr id="28" name="Rectangle 27"/>
          <p:cNvSpPr/>
          <p:nvPr/>
        </p:nvSpPr>
        <p:spPr>
          <a:xfrm>
            <a:off x="5065896" y="5373217"/>
            <a:ext cx="3744416" cy="461665"/>
          </a:xfrm>
          <a:prstGeom prst="rect">
            <a:avLst/>
          </a:prstGeom>
        </p:spPr>
        <p:txBody>
          <a:bodyPr wrap="square">
            <a:spAutoFit/>
          </a:bodyPr>
          <a:lstStyle/>
          <a:p>
            <a:r>
              <a:rPr lang="en-US" sz="1200" dirty="0" smtClean="0">
                <a:latin typeface="DINRoundOT"/>
                <a:cs typeface="DINRoundOT"/>
              </a:rPr>
              <a:t>Aftermarket Hardware Authenticator Examples:</a:t>
            </a:r>
          </a:p>
          <a:p>
            <a:r>
              <a:rPr lang="en-US" sz="1200" dirty="0" smtClean="0">
                <a:latin typeface="DINRoundOT"/>
                <a:cs typeface="DINRoundOT"/>
              </a:rPr>
              <a:t>USB fingerprint scanner, </a:t>
            </a:r>
            <a:r>
              <a:rPr lang="en-US" sz="1200" dirty="0" err="1" smtClean="0">
                <a:latin typeface="DINRoundOT"/>
                <a:cs typeface="DINRoundOT"/>
              </a:rPr>
              <a:t>MicroSD</a:t>
            </a:r>
            <a:r>
              <a:rPr lang="en-US" sz="1200" dirty="0" smtClean="0">
                <a:latin typeface="DINRoundOT"/>
                <a:cs typeface="DINRoundOT"/>
              </a:rPr>
              <a:t> Secure Element</a:t>
            </a:r>
            <a:endParaRPr lang="en-US" sz="1200" dirty="0"/>
          </a:p>
        </p:txBody>
      </p:sp>
      <p:pic>
        <p:nvPicPr>
          <p:cNvPr id="31" name="Picture 30"/>
          <p:cNvPicPr>
            <a:picLocks noChangeAspect="1"/>
          </p:cNvPicPr>
          <p:nvPr/>
        </p:nvPicPr>
        <p:blipFill>
          <a:blip r:embed="rId9"/>
          <a:stretch>
            <a:fillRect/>
          </a:stretch>
        </p:blipFill>
        <p:spPr>
          <a:xfrm>
            <a:off x="971600" y="4524058"/>
            <a:ext cx="977118" cy="977119"/>
          </a:xfrm>
          <a:prstGeom prst="rect">
            <a:avLst/>
          </a:prstGeom>
        </p:spPr>
      </p:pic>
    </p:spTree>
    <p:extLst>
      <p:ext uri="{BB962C8B-B14F-4D97-AF65-F5344CB8AC3E}">
        <p14:creationId xmlns:p14="http://schemas.microsoft.com/office/powerpoint/2010/main" xmlns="" val="3048405764"/>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z="3200" dirty="0" smtClean="0">
                <a:solidFill>
                  <a:srgbClr val="2BBDCC"/>
                </a:solidFill>
                <a:latin typeface="Raleway"/>
                <a:ea typeface="Raleway"/>
                <a:cs typeface="Raleway"/>
                <a:sym typeface="Raleway"/>
              </a:rPr>
              <a:t>First </a:t>
            </a:r>
            <a:r>
              <a:rPr lang="en" sz="3200" dirty="0" smtClean="0">
                <a:solidFill>
                  <a:srgbClr val="2BBDCC"/>
                </a:solidFill>
                <a:latin typeface="Raleway"/>
                <a:ea typeface="Raleway"/>
                <a:cs typeface="Raleway"/>
                <a:sym typeface="Raleway"/>
              </a:rPr>
              <a:t>FIDO </a:t>
            </a:r>
            <a:r>
              <a:rPr lang="en-US" sz="3200" dirty="0" smtClean="0">
                <a:solidFill>
                  <a:srgbClr val="2BBDCC"/>
                </a:solidFill>
                <a:latin typeface="Raleway"/>
                <a:ea typeface="Raleway"/>
                <a:cs typeface="Raleway"/>
                <a:sym typeface="Raleway"/>
              </a:rPr>
              <a:t>Deployment already live…</a:t>
            </a:r>
            <a:endParaRPr lang="en-US" sz="3200" dirty="0"/>
          </a:p>
        </p:txBody>
      </p:sp>
      <p:pic>
        <p:nvPicPr>
          <p:cNvPr id="6" name="Content Placeholder 5" descr="paypal fido.jpg"/>
          <p:cNvPicPr>
            <a:picLocks noGrp="1" noChangeAspect="1"/>
          </p:cNvPicPr>
          <p:nvPr>
            <p:ph idx="4294967295"/>
          </p:nvPr>
        </p:nvPicPr>
        <p:blipFill>
          <a:blip r:embed="rId2" cstate="print"/>
          <a:stretch>
            <a:fillRect/>
          </a:stretch>
        </p:blipFill>
        <p:spPr>
          <a:xfrm>
            <a:off x="5303140" y="1656509"/>
            <a:ext cx="3840860" cy="2380755"/>
          </a:xfrm>
        </p:spPr>
      </p:pic>
      <p:sp>
        <p:nvSpPr>
          <p:cNvPr id="7" name="Rectangle 6"/>
          <p:cNvSpPr/>
          <p:nvPr/>
        </p:nvSpPr>
        <p:spPr>
          <a:xfrm>
            <a:off x="332068" y="1788620"/>
            <a:ext cx="4571190" cy="3048862"/>
          </a:xfrm>
          <a:prstGeom prst="rect">
            <a:avLst/>
          </a:prstGeom>
        </p:spPr>
        <p:txBody>
          <a:bodyPr lIns="93296" tIns="46648" rIns="93296" bIns="46648">
            <a:spAutoFit/>
          </a:bodyPr>
          <a:lstStyle/>
          <a:p>
            <a:pPr marL="285750" indent="-285750">
              <a:buFont typeface="Arial"/>
              <a:buChar char="•"/>
            </a:pPr>
            <a:r>
              <a:rPr lang="en-US" sz="1600" dirty="0" smtClean="0"/>
              <a:t>Customers can use their finger to pay with PayPal from their new Samsung Galaxy S5 because the FIDO Ready™ software on the device securely communicates between the fingerprint sensor on their device and PayPal’s service in the cloud. </a:t>
            </a:r>
            <a:r>
              <a:rPr lang="en-US" sz="1600" b="1" dirty="0" smtClean="0"/>
              <a:t>The only information the device shares with PayPal is a unique cryptographic “public key”</a:t>
            </a:r>
            <a:r>
              <a:rPr lang="en-US" sz="1600" dirty="0" smtClean="0"/>
              <a:t> that allows PayPal to verify the identity of the customer </a:t>
            </a:r>
            <a:r>
              <a:rPr lang="en-US" sz="1600" b="1" dirty="0" smtClean="0"/>
              <a:t>without having to store any biometric information on PayPal’s servers</a:t>
            </a:r>
            <a:r>
              <a:rPr lang="en-US" sz="1600" dirty="0" smtClean="0"/>
              <a:t>.</a:t>
            </a:r>
            <a:endParaRPr lang="en-US" sz="1600" dirty="0"/>
          </a:p>
        </p:txBody>
      </p:sp>
      <p:pic>
        <p:nvPicPr>
          <p:cNvPr id="754690" name="Picture 2"/>
          <p:cNvPicPr>
            <a:picLocks noChangeAspect="1" noChangeArrowheads="1"/>
          </p:cNvPicPr>
          <p:nvPr/>
        </p:nvPicPr>
        <p:blipFill>
          <a:blip r:embed="rId3" cstate="screen">
            <a:extLst>
              <a:ext uri="{28A0092B-C50C-407E-A947-70E740481C1C}">
                <a14:useLocalDpi xmlns:a14="http://schemas.microsoft.com/office/drawing/2010/main" xmlns=""/>
              </a:ext>
            </a:extLst>
          </a:blip>
          <a:srcRect/>
          <a:stretch>
            <a:fillRect/>
          </a:stretch>
        </p:blipFill>
        <p:spPr bwMode="auto">
          <a:xfrm>
            <a:off x="6295051" y="4390332"/>
            <a:ext cx="2783584" cy="1767451"/>
          </a:xfrm>
          <a:prstGeom prst="rect">
            <a:avLst/>
          </a:prstGeom>
          <a:noFill/>
          <a:ln w="9525">
            <a:noFill/>
            <a:miter lim="800000"/>
            <a:headEnd/>
            <a:tailEnd/>
          </a:ln>
        </p:spPr>
      </p:pic>
      <p:pic>
        <p:nvPicPr>
          <p:cNvPr id="9" name="Picture 8" descr="noknok-member.png"/>
          <p:cNvPicPr>
            <a:picLocks noChangeAspect="1"/>
          </p:cNvPicPr>
          <p:nvPr/>
        </p:nvPicPr>
        <p:blipFill>
          <a:blip r:embed="rId4">
            <a:extLst>
              <a:ext uri="{28A0092B-C50C-407E-A947-70E740481C1C}">
                <a14:useLocalDpi xmlns:a14="http://schemas.microsoft.com/office/drawing/2010/main" xmlns=""/>
              </a:ext>
            </a:extLst>
          </a:blip>
          <a:stretch>
            <a:fillRect/>
          </a:stretch>
        </p:blipFill>
        <p:spPr>
          <a:xfrm>
            <a:off x="3223377" y="5483814"/>
            <a:ext cx="2346880" cy="1231503"/>
          </a:xfrm>
          <a:prstGeom prst="rect">
            <a:avLst/>
          </a:prstGeom>
        </p:spPr>
      </p:pic>
      <p:pic>
        <p:nvPicPr>
          <p:cNvPr id="10" name="Picture 9"/>
          <p:cNvPicPr>
            <a:picLocks noChangeAspect="1"/>
          </p:cNvPicPr>
          <p:nvPr/>
        </p:nvPicPr>
        <p:blipFill>
          <a:blip r:embed="rId5"/>
          <a:stretch>
            <a:fillRect/>
          </a:stretch>
        </p:blipFill>
        <p:spPr>
          <a:xfrm>
            <a:off x="515871" y="5772316"/>
            <a:ext cx="2347593" cy="508645"/>
          </a:xfrm>
          <a:prstGeom prst="rect">
            <a:avLst/>
          </a:prstGeom>
        </p:spPr>
      </p:pic>
    </p:spTree>
    <p:extLst>
      <p:ext uri="{BB962C8B-B14F-4D97-AF65-F5344CB8AC3E}">
        <p14:creationId xmlns:p14="http://schemas.microsoft.com/office/powerpoint/2010/main" xmlns="" val="3380054551"/>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dirty="0">
                <a:solidFill>
                  <a:srgbClr val="2BBDCC"/>
                </a:solidFill>
                <a:latin typeface="Raleway"/>
                <a:ea typeface="Raleway"/>
                <a:cs typeface="Raleway"/>
              </a:rPr>
              <a:t>Breaking news for July…</a:t>
            </a:r>
          </a:p>
        </p:txBody>
      </p:sp>
      <p:sp>
        <p:nvSpPr>
          <p:cNvPr id="3" name="Text Placeholder 2"/>
          <p:cNvSpPr>
            <a:spLocks noGrp="1"/>
          </p:cNvSpPr>
          <p:nvPr>
            <p:ph type="body" idx="1"/>
          </p:nvPr>
        </p:nvSpPr>
        <p:spPr/>
        <p:txBody>
          <a:bodyPr/>
          <a:lstStyle/>
          <a:p>
            <a:r>
              <a:rPr lang="en-US" sz="2000" dirty="0" err="1" smtClean="0"/>
              <a:t>Alipay</a:t>
            </a:r>
            <a:r>
              <a:rPr lang="en-US" sz="2000" dirty="0" smtClean="0"/>
              <a:t> – formerly a part of </a:t>
            </a:r>
            <a:r>
              <a:rPr lang="en-US" sz="2000" dirty="0" err="1" smtClean="0"/>
              <a:t>Alibaba</a:t>
            </a:r>
            <a:r>
              <a:rPr lang="en-US" sz="2000" dirty="0" smtClean="0"/>
              <a:t> Group in China</a:t>
            </a:r>
          </a:p>
          <a:p>
            <a:r>
              <a:rPr lang="en-US" sz="2000" dirty="0" smtClean="0"/>
              <a:t>Processed $519 Billion in transactions in 2013</a:t>
            </a:r>
          </a:p>
          <a:p>
            <a:r>
              <a:rPr lang="en-US" sz="2000" dirty="0" smtClean="0"/>
              <a:t>Launched FIDO-based payments using Galaxy S5</a:t>
            </a:r>
          </a:p>
          <a:p>
            <a:endParaRPr lang="en-US" sz="2000" dirty="0"/>
          </a:p>
        </p:txBody>
      </p:sp>
      <p:pic>
        <p:nvPicPr>
          <p:cNvPr id="4" name="Picture 3" descr="Screen Shot 2014-07-18 at 1.11.23 PM.png"/>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4587564" y="2419684"/>
            <a:ext cx="4522667" cy="4148091"/>
          </a:xfrm>
          <a:prstGeom prst="rect">
            <a:avLst/>
          </a:prstGeom>
        </p:spPr>
      </p:pic>
      <p:pic>
        <p:nvPicPr>
          <p:cNvPr id="5" name="Picture 4"/>
          <p:cNvPicPr>
            <a:picLocks noChangeAspect="1"/>
          </p:cNvPicPr>
          <p:nvPr/>
        </p:nvPicPr>
        <p:blipFill>
          <a:blip r:embed="rId3"/>
          <a:stretch>
            <a:fillRect/>
          </a:stretch>
        </p:blipFill>
        <p:spPr>
          <a:xfrm>
            <a:off x="5601326" y="1417637"/>
            <a:ext cx="3327400" cy="2209800"/>
          </a:xfrm>
          <a:prstGeom prst="rect">
            <a:avLst/>
          </a:prstGeom>
        </p:spPr>
      </p:pic>
      <p:pic>
        <p:nvPicPr>
          <p:cNvPr id="7" name="Picture 6" descr="noknok-member.png"/>
          <p:cNvPicPr>
            <a:picLocks noChangeAspect="1"/>
          </p:cNvPicPr>
          <p:nvPr/>
        </p:nvPicPr>
        <p:blipFill>
          <a:blip r:embed="rId4">
            <a:extLst>
              <a:ext uri="{28A0092B-C50C-407E-A947-70E740481C1C}">
                <a14:useLocalDpi xmlns:a14="http://schemas.microsoft.com/office/drawing/2010/main" xmlns=""/>
              </a:ext>
            </a:extLst>
          </a:blip>
          <a:stretch>
            <a:fillRect/>
          </a:stretch>
        </p:blipFill>
        <p:spPr>
          <a:xfrm>
            <a:off x="196920" y="4823388"/>
            <a:ext cx="1835081" cy="962941"/>
          </a:xfrm>
          <a:prstGeom prst="rect">
            <a:avLst/>
          </a:prstGeom>
        </p:spPr>
      </p:pic>
      <p:pic>
        <p:nvPicPr>
          <p:cNvPr id="9" name="Picture 8"/>
          <p:cNvPicPr>
            <a:picLocks noChangeAspect="1"/>
          </p:cNvPicPr>
          <p:nvPr/>
        </p:nvPicPr>
        <p:blipFill>
          <a:blip r:embed="rId5"/>
          <a:stretch>
            <a:fillRect/>
          </a:stretch>
        </p:blipFill>
        <p:spPr>
          <a:xfrm>
            <a:off x="297080" y="5839108"/>
            <a:ext cx="1734921" cy="728667"/>
          </a:xfrm>
          <a:prstGeom prst="rect">
            <a:avLst/>
          </a:prstGeom>
        </p:spPr>
      </p:pic>
      <p:pic>
        <p:nvPicPr>
          <p:cNvPr id="10" name="Picture 9"/>
          <p:cNvPicPr>
            <a:picLocks noChangeAspect="1"/>
          </p:cNvPicPr>
          <p:nvPr/>
        </p:nvPicPr>
        <p:blipFill>
          <a:blip r:embed="rId6" cstate="print">
            <a:extLst>
              <a:ext uri="{28A0092B-C50C-407E-A947-70E740481C1C}">
                <a14:useLocalDpi xmlns:a14="http://schemas.microsoft.com/office/drawing/2010/main" xmlns=""/>
              </a:ext>
            </a:extLst>
          </a:blip>
          <a:stretch>
            <a:fillRect/>
          </a:stretch>
        </p:blipFill>
        <p:spPr>
          <a:xfrm>
            <a:off x="2388284" y="5200316"/>
            <a:ext cx="1771667" cy="586013"/>
          </a:xfrm>
          <a:prstGeom prst="rect">
            <a:avLst/>
          </a:prstGeom>
        </p:spPr>
      </p:pic>
      <p:pic>
        <p:nvPicPr>
          <p:cNvPr id="11" name="Picture 10"/>
          <p:cNvPicPr>
            <a:picLocks noChangeAspect="1"/>
          </p:cNvPicPr>
          <p:nvPr/>
        </p:nvPicPr>
        <p:blipFill>
          <a:blip r:embed="rId7"/>
          <a:stretch>
            <a:fillRect/>
          </a:stretch>
        </p:blipFill>
        <p:spPr>
          <a:xfrm>
            <a:off x="2564596" y="6222115"/>
            <a:ext cx="1595355" cy="345660"/>
          </a:xfrm>
          <a:prstGeom prst="rect">
            <a:avLst/>
          </a:prstGeom>
        </p:spPr>
      </p:pic>
    </p:spTree>
    <p:extLst>
      <p:ext uri="{BB962C8B-B14F-4D97-AF65-F5344CB8AC3E}">
        <p14:creationId xmlns:p14="http://schemas.microsoft.com/office/powerpoint/2010/main" xmlns="" val="619391055"/>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2"/>
        <p:cNvGrpSpPr/>
        <p:nvPr/>
      </p:nvGrpSpPr>
      <p:grpSpPr>
        <a:xfrm>
          <a:off x="0" y="0"/>
          <a:ext cx="0" cy="0"/>
          <a:chOff x="0" y="0"/>
          <a:chExt cx="0" cy="0"/>
        </a:xfrm>
      </p:grpSpPr>
      <p:pic>
        <p:nvPicPr>
          <p:cNvPr id="6" name="Picture 5" descr="Fido Horizontal Lockup_LightBkrnd.png"/>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a:off x="1042570" y="489492"/>
            <a:ext cx="7272043" cy="2139553"/>
          </a:xfrm>
          <a:prstGeom prst="rect">
            <a:avLst/>
          </a:prstGeom>
        </p:spPr>
      </p:pic>
      <p:sp>
        <p:nvSpPr>
          <p:cNvPr id="3" name="Shape 8"/>
          <p:cNvSpPr txBox="1">
            <a:spLocks noGrp="1"/>
          </p:cNvSpPr>
          <p:nvPr>
            <p:ph type="ctrTitle"/>
          </p:nvPr>
        </p:nvSpPr>
        <p:spPr>
          <a:xfrm>
            <a:off x="685800" y="3104303"/>
            <a:ext cx="7772400" cy="1098911"/>
          </a:xfrm>
          <a:prstGeom prst="rect">
            <a:avLst/>
          </a:prstGeom>
          <a:noFill/>
          <a:ln>
            <a:noFill/>
          </a:ln>
        </p:spPr>
        <p:txBody>
          <a:bodyPr lIns="91425" tIns="91425" rIns="91425" bIns="91425" anchor="b" anchorCtr="0"/>
          <a:lstStyle>
            <a:lvl1pPr marL="0" indent="304800" algn="ctr" rtl="0">
              <a:spcBef>
                <a:spcPts val="0"/>
              </a:spcBef>
              <a:buClr>
                <a:schemeClr val="dk1"/>
              </a:buClr>
              <a:buSzPct val="100000"/>
              <a:buFont typeface="Arial"/>
              <a:buNone/>
              <a:defRPr sz="4800" b="1" i="0" u="none" strike="noStrike" cap="none" baseline="0">
                <a:solidFill>
                  <a:schemeClr val="dk1"/>
                </a:solidFill>
                <a:latin typeface="Arial"/>
                <a:ea typeface="Arial"/>
                <a:cs typeface="Arial"/>
                <a:sym typeface="Arial"/>
              </a:defRPr>
            </a:lvl1pPr>
            <a:lvl2pPr marL="0" indent="304800" algn="ctr" rtl="0">
              <a:spcBef>
                <a:spcPts val="0"/>
              </a:spcBef>
              <a:buClr>
                <a:schemeClr val="dk1"/>
              </a:buClr>
              <a:buSzPct val="100000"/>
              <a:buFont typeface="Arial"/>
              <a:buNone/>
              <a:defRPr sz="4800" b="1" i="0" u="none" strike="noStrike" cap="none" baseline="0">
                <a:solidFill>
                  <a:schemeClr val="dk1"/>
                </a:solidFill>
                <a:latin typeface="Arial"/>
                <a:ea typeface="Arial"/>
                <a:cs typeface="Arial"/>
                <a:sym typeface="Arial"/>
              </a:defRPr>
            </a:lvl2pPr>
            <a:lvl3pPr marL="0" indent="304800" algn="ctr" rtl="0">
              <a:spcBef>
                <a:spcPts val="0"/>
              </a:spcBef>
              <a:buClr>
                <a:schemeClr val="dk1"/>
              </a:buClr>
              <a:buSzPct val="100000"/>
              <a:buFont typeface="Arial"/>
              <a:buNone/>
              <a:defRPr sz="4800" b="1" i="0" u="none" strike="noStrike" cap="none" baseline="0">
                <a:solidFill>
                  <a:schemeClr val="dk1"/>
                </a:solidFill>
                <a:latin typeface="Arial"/>
                <a:ea typeface="Arial"/>
                <a:cs typeface="Arial"/>
                <a:sym typeface="Arial"/>
              </a:defRPr>
            </a:lvl3pPr>
            <a:lvl4pPr marL="0" indent="304800" algn="ctr" rtl="0">
              <a:spcBef>
                <a:spcPts val="0"/>
              </a:spcBef>
              <a:buClr>
                <a:schemeClr val="dk1"/>
              </a:buClr>
              <a:buSzPct val="100000"/>
              <a:buFont typeface="Arial"/>
              <a:buNone/>
              <a:defRPr sz="4800" b="1" i="0" u="none" strike="noStrike" cap="none" baseline="0">
                <a:solidFill>
                  <a:schemeClr val="dk1"/>
                </a:solidFill>
                <a:latin typeface="Arial"/>
                <a:ea typeface="Arial"/>
                <a:cs typeface="Arial"/>
                <a:sym typeface="Arial"/>
              </a:defRPr>
            </a:lvl4pPr>
            <a:lvl5pPr marL="0" indent="304800" algn="ctr" rtl="0">
              <a:spcBef>
                <a:spcPts val="0"/>
              </a:spcBef>
              <a:buClr>
                <a:schemeClr val="dk1"/>
              </a:buClr>
              <a:buSzPct val="100000"/>
              <a:buFont typeface="Arial"/>
              <a:buNone/>
              <a:defRPr sz="4800" b="1" i="0" u="none" strike="noStrike" cap="none" baseline="0">
                <a:solidFill>
                  <a:schemeClr val="dk1"/>
                </a:solidFill>
                <a:latin typeface="Arial"/>
                <a:ea typeface="Arial"/>
                <a:cs typeface="Arial"/>
                <a:sym typeface="Arial"/>
              </a:defRPr>
            </a:lvl5pPr>
            <a:lvl6pPr marL="0" indent="304800" algn="ctr" rtl="0">
              <a:spcBef>
                <a:spcPts val="0"/>
              </a:spcBef>
              <a:buClr>
                <a:schemeClr val="dk1"/>
              </a:buClr>
              <a:buSzPct val="100000"/>
              <a:buFont typeface="Arial"/>
              <a:buNone/>
              <a:defRPr sz="4800" b="1" i="0" u="none" strike="noStrike" cap="none" baseline="0">
                <a:solidFill>
                  <a:schemeClr val="dk1"/>
                </a:solidFill>
                <a:latin typeface="Arial"/>
                <a:ea typeface="Arial"/>
                <a:cs typeface="Arial"/>
                <a:sym typeface="Arial"/>
              </a:defRPr>
            </a:lvl6pPr>
            <a:lvl7pPr marL="0" indent="304800" algn="ctr" rtl="0">
              <a:spcBef>
                <a:spcPts val="0"/>
              </a:spcBef>
              <a:buClr>
                <a:schemeClr val="dk1"/>
              </a:buClr>
              <a:buSzPct val="100000"/>
              <a:buFont typeface="Arial"/>
              <a:buNone/>
              <a:defRPr sz="4800" b="1" i="0" u="none" strike="noStrike" cap="none" baseline="0">
                <a:solidFill>
                  <a:schemeClr val="dk1"/>
                </a:solidFill>
                <a:latin typeface="Arial"/>
                <a:ea typeface="Arial"/>
                <a:cs typeface="Arial"/>
                <a:sym typeface="Arial"/>
              </a:defRPr>
            </a:lvl7pPr>
            <a:lvl8pPr marL="0" indent="304800" algn="ctr" rtl="0">
              <a:spcBef>
                <a:spcPts val="0"/>
              </a:spcBef>
              <a:buClr>
                <a:schemeClr val="dk1"/>
              </a:buClr>
              <a:buSzPct val="100000"/>
              <a:buFont typeface="Arial"/>
              <a:buNone/>
              <a:defRPr sz="4800" b="1" i="0" u="none" strike="noStrike" cap="none" baseline="0">
                <a:solidFill>
                  <a:schemeClr val="dk1"/>
                </a:solidFill>
                <a:latin typeface="Arial"/>
                <a:ea typeface="Arial"/>
                <a:cs typeface="Arial"/>
                <a:sym typeface="Arial"/>
              </a:defRPr>
            </a:lvl8pPr>
            <a:lvl9pPr marL="0" indent="304800" algn="ctr" rtl="0">
              <a:spcBef>
                <a:spcPts val="0"/>
              </a:spcBef>
              <a:buClr>
                <a:schemeClr val="dk1"/>
              </a:buClr>
              <a:buSzPct val="100000"/>
              <a:buFont typeface="Arial"/>
              <a:buNone/>
              <a:defRPr sz="4800" b="1" i="0" u="none" strike="noStrike" cap="none" baseline="0">
                <a:solidFill>
                  <a:schemeClr val="dk1"/>
                </a:solidFill>
                <a:latin typeface="Arial"/>
                <a:ea typeface="Arial"/>
                <a:cs typeface="Arial"/>
                <a:sym typeface="Arial"/>
              </a:defRPr>
            </a:lvl9pPr>
          </a:lstStyle>
          <a:p>
            <a:r>
              <a:rPr lang="en-US" dirty="0" smtClean="0">
                <a:solidFill>
                  <a:schemeClr val="tx1">
                    <a:lumMod val="75000"/>
                    <a:lumOff val="25000"/>
                  </a:schemeClr>
                </a:solidFill>
              </a:rPr>
              <a:t>Technical Overview</a:t>
            </a:r>
            <a:endParaRPr dirty="0">
              <a:solidFill>
                <a:schemeClr val="tx1">
                  <a:lumMod val="75000"/>
                  <a:lumOff val="25000"/>
                </a:schemeClr>
              </a:solidFill>
            </a:endParaRPr>
          </a:p>
        </p:txBody>
      </p:sp>
    </p:spTree>
    <p:extLst>
      <p:ext uri="{BB962C8B-B14F-4D97-AF65-F5344CB8AC3E}">
        <p14:creationId xmlns:p14="http://schemas.microsoft.com/office/powerpoint/2010/main" xmlns="" val="97173016"/>
      </p:ext>
    </p:extLst>
  </p:cSld>
  <p:clrMapOvr>
    <a:masterClrMapping/>
  </p:clrMapOvr>
  <p:transition spd="slow">
    <p:cut/>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171"/>
        <p:cNvGrpSpPr/>
        <p:nvPr/>
      </p:nvGrpSpPr>
      <p:grpSpPr>
        <a:xfrm>
          <a:off x="0" y="0"/>
          <a:ext cx="0" cy="0"/>
          <a:chOff x="0" y="0"/>
          <a:chExt cx="0" cy="0"/>
        </a:xfrm>
      </p:grpSpPr>
      <p:sp>
        <p:nvSpPr>
          <p:cNvPr id="172" name="Shape 172"/>
          <p:cNvSpPr/>
          <p:nvPr/>
        </p:nvSpPr>
        <p:spPr>
          <a:xfrm>
            <a:off x="8423808" y="6310275"/>
            <a:ext cx="772425" cy="435400"/>
          </a:xfrm>
          <a:prstGeom prst="rect">
            <a:avLst/>
          </a:prstGeom>
          <a:blipFill>
            <a:blip r:embed="rId3"/>
            <a:stretch>
              <a:fillRect/>
            </a:stretch>
          </a:blipFill>
          <a:ln>
            <a:noFill/>
          </a:ln>
        </p:spPr>
      </p:sp>
      <p:sp>
        <p:nvSpPr>
          <p:cNvPr id="173" name="Shape 173"/>
          <p:cNvSpPr txBox="1">
            <a:spLocks noGrp="1"/>
          </p:cNvSpPr>
          <p:nvPr>
            <p:ph type="title"/>
          </p:nvPr>
        </p:nvSpPr>
        <p:spPr>
          <a:xfrm>
            <a:off x="457200" y="274647"/>
            <a:ext cx="8229600" cy="755100"/>
          </a:xfrm>
          <a:prstGeom prst="rect">
            <a:avLst/>
          </a:prstGeom>
        </p:spPr>
        <p:txBody>
          <a:bodyPr lIns="91425" tIns="91425" rIns="91425" bIns="91425" anchor="t" anchorCtr="0">
            <a:noAutofit/>
          </a:bodyPr>
          <a:lstStyle/>
          <a:p>
            <a:pPr lvl="0" algn="ctr" rtl="0">
              <a:buNone/>
            </a:pPr>
            <a:r>
              <a:rPr lang="en-US" sz="4000" b="0" dirty="0" smtClean="0">
                <a:solidFill>
                  <a:srgbClr val="2BBDCC"/>
                </a:solidFill>
                <a:latin typeface="Raleway"/>
                <a:ea typeface="Raleway"/>
                <a:cs typeface="Raleway"/>
                <a:sym typeface="Raleway"/>
              </a:rPr>
              <a:t>FIDO </a:t>
            </a:r>
            <a:r>
              <a:rPr lang="en" sz="4000" b="0" dirty="0" smtClean="0">
                <a:solidFill>
                  <a:srgbClr val="2BBDCC"/>
                </a:solidFill>
                <a:latin typeface="Raleway"/>
                <a:ea typeface="Raleway"/>
                <a:cs typeface="Raleway"/>
                <a:sym typeface="Raleway"/>
              </a:rPr>
              <a:t>Registration</a:t>
            </a:r>
            <a:endParaRPr lang="en" sz="4000" b="0" dirty="0">
              <a:solidFill>
                <a:srgbClr val="2BBDCC"/>
              </a:solidFill>
              <a:latin typeface="Raleway"/>
              <a:ea typeface="Raleway"/>
              <a:cs typeface="Raleway"/>
              <a:sym typeface="Raleway"/>
            </a:endParaRPr>
          </a:p>
        </p:txBody>
      </p:sp>
      <p:sp>
        <p:nvSpPr>
          <p:cNvPr id="174" name="Shape 174"/>
          <p:cNvSpPr/>
          <p:nvPr/>
        </p:nvSpPr>
        <p:spPr>
          <a:xfrm>
            <a:off x="0" y="1304027"/>
            <a:ext cx="9144000" cy="5553900"/>
          </a:xfrm>
          <a:prstGeom prst="rect">
            <a:avLst/>
          </a:prstGeom>
          <a:solidFill>
            <a:srgbClr val="FFFFFF"/>
          </a:solidFill>
          <a:ln>
            <a:noFill/>
          </a:ln>
        </p:spPr>
        <p:txBody>
          <a:bodyPr lIns="91425" tIns="91425" rIns="91425" bIns="91425" anchor="ctr" anchorCtr="0">
            <a:noAutofit/>
          </a:bodyPr>
          <a:lstStyle/>
          <a:p>
            <a:endParaRPr/>
          </a:p>
        </p:txBody>
      </p:sp>
      <p:sp>
        <p:nvSpPr>
          <p:cNvPr id="175" name="Shape 175"/>
          <p:cNvSpPr/>
          <p:nvPr/>
        </p:nvSpPr>
        <p:spPr>
          <a:xfrm>
            <a:off x="5529498" y="4436925"/>
            <a:ext cx="2961814" cy="2178600"/>
          </a:xfrm>
          <a:prstGeom prst="rect">
            <a:avLst/>
          </a:prstGeom>
          <a:blipFill>
            <a:blip r:embed="rId4"/>
            <a:stretch>
              <a:fillRect/>
            </a:stretch>
          </a:blipFill>
          <a:ln>
            <a:noFill/>
          </a:ln>
        </p:spPr>
      </p:sp>
      <p:sp>
        <p:nvSpPr>
          <p:cNvPr id="176" name="Shape 176"/>
          <p:cNvSpPr/>
          <p:nvPr/>
        </p:nvSpPr>
        <p:spPr>
          <a:xfrm>
            <a:off x="400374" y="4653206"/>
            <a:ext cx="3118774" cy="2008775"/>
          </a:xfrm>
          <a:prstGeom prst="rect">
            <a:avLst/>
          </a:prstGeom>
          <a:blipFill>
            <a:blip r:embed="rId5"/>
            <a:stretch>
              <a:fillRect/>
            </a:stretch>
          </a:blipFill>
          <a:ln>
            <a:noFill/>
          </a:ln>
        </p:spPr>
      </p:sp>
      <p:cxnSp>
        <p:nvCxnSpPr>
          <p:cNvPr id="177" name="Shape 177"/>
          <p:cNvCxnSpPr/>
          <p:nvPr/>
        </p:nvCxnSpPr>
        <p:spPr>
          <a:xfrm>
            <a:off x="4572000" y="1321875"/>
            <a:ext cx="0" cy="5612400"/>
          </a:xfrm>
          <a:prstGeom prst="straightConnector1">
            <a:avLst/>
          </a:prstGeom>
          <a:noFill/>
          <a:ln w="9525" cap="flat">
            <a:solidFill>
              <a:srgbClr val="CCCCCC"/>
            </a:solidFill>
            <a:prstDash val="solid"/>
            <a:round/>
            <a:headEnd type="none" w="lg" len="lg"/>
            <a:tailEnd type="none" w="lg" len="lg"/>
          </a:ln>
        </p:spPr>
      </p:cxnSp>
      <p:sp>
        <p:nvSpPr>
          <p:cNvPr id="178" name="Shape 178"/>
          <p:cNvSpPr/>
          <p:nvPr/>
        </p:nvSpPr>
        <p:spPr>
          <a:xfrm>
            <a:off x="1022733" y="2100517"/>
            <a:ext cx="2406105" cy="1704049"/>
          </a:xfrm>
          <a:prstGeom prst="rect">
            <a:avLst/>
          </a:prstGeom>
          <a:blipFill>
            <a:blip r:embed="rId6"/>
            <a:stretch>
              <a:fillRect/>
            </a:stretch>
          </a:blipFill>
          <a:ln>
            <a:noFill/>
          </a:ln>
        </p:spPr>
      </p:sp>
      <p:sp>
        <p:nvSpPr>
          <p:cNvPr id="179" name="Shape 179"/>
          <p:cNvSpPr txBox="1">
            <a:spLocks noGrp="1"/>
          </p:cNvSpPr>
          <p:nvPr>
            <p:ph type="body" idx="1"/>
          </p:nvPr>
        </p:nvSpPr>
        <p:spPr>
          <a:xfrm>
            <a:off x="0" y="1321875"/>
            <a:ext cx="4572000" cy="478500"/>
          </a:xfrm>
          <a:prstGeom prst="rect">
            <a:avLst/>
          </a:prstGeom>
        </p:spPr>
        <p:txBody>
          <a:bodyPr lIns="91425" tIns="91425" rIns="91425" bIns="91425" anchor="t" anchorCtr="0">
            <a:noAutofit/>
          </a:bodyPr>
          <a:lstStyle/>
          <a:p>
            <a:pPr lvl="0" algn="ctr" rtl="0">
              <a:lnSpc>
                <a:spcPct val="100000"/>
              </a:lnSpc>
              <a:buNone/>
            </a:pPr>
            <a:r>
              <a:rPr lang="en" sz="1800" b="1" dirty="0">
                <a:solidFill>
                  <a:srgbClr val="2BBDCC"/>
                </a:solidFill>
                <a:latin typeface="Raleway"/>
                <a:ea typeface="Raleway"/>
                <a:cs typeface="Raleway"/>
                <a:sym typeface="Raleway"/>
              </a:rPr>
              <a:t>REGISTRATION</a:t>
            </a:r>
            <a:r>
              <a:rPr lang="en" sz="1800" b="1" dirty="0">
                <a:solidFill>
                  <a:srgbClr val="FF632F"/>
                </a:solidFill>
                <a:latin typeface="Raleway"/>
                <a:ea typeface="Raleway"/>
                <a:cs typeface="Raleway"/>
                <a:sym typeface="Raleway"/>
              </a:rPr>
              <a:t> </a:t>
            </a:r>
            <a:r>
              <a:rPr lang="en" sz="1800" b="1" dirty="0">
                <a:solidFill>
                  <a:srgbClr val="2BBDCC"/>
                </a:solidFill>
                <a:latin typeface="Raleway"/>
                <a:ea typeface="Raleway"/>
                <a:cs typeface="Raleway"/>
                <a:sym typeface="Raleway"/>
              </a:rPr>
              <a:t>BEGINS</a:t>
            </a:r>
          </a:p>
        </p:txBody>
      </p:sp>
      <p:sp>
        <p:nvSpPr>
          <p:cNvPr id="180" name="Shape 180"/>
          <p:cNvSpPr txBox="1">
            <a:spLocks noGrp="1"/>
          </p:cNvSpPr>
          <p:nvPr>
            <p:ph type="body" idx="4294967295"/>
          </p:nvPr>
        </p:nvSpPr>
        <p:spPr>
          <a:xfrm>
            <a:off x="4572000" y="1321875"/>
            <a:ext cx="4572000" cy="478500"/>
          </a:xfrm>
          <a:prstGeom prst="rect">
            <a:avLst/>
          </a:prstGeom>
        </p:spPr>
        <p:txBody>
          <a:bodyPr lIns="91425" tIns="91425" rIns="91425" bIns="91425" anchor="t" anchorCtr="0">
            <a:noAutofit/>
          </a:bodyPr>
          <a:lstStyle/>
          <a:p>
            <a:pPr lvl="0" algn="ctr" rtl="0">
              <a:lnSpc>
                <a:spcPct val="100000"/>
              </a:lnSpc>
              <a:buNone/>
            </a:pPr>
            <a:r>
              <a:rPr lang="en" sz="1800" b="1" dirty="0">
                <a:solidFill>
                  <a:srgbClr val="2BBDCC"/>
                </a:solidFill>
                <a:latin typeface="Raleway"/>
                <a:ea typeface="Raleway"/>
                <a:cs typeface="Raleway"/>
                <a:sym typeface="Raleway"/>
              </a:rPr>
              <a:t>USER APPROVAL</a:t>
            </a:r>
          </a:p>
          <a:p>
            <a:endParaRPr lang="en" sz="1800" b="1" dirty="0">
              <a:solidFill>
                <a:srgbClr val="FF632F"/>
              </a:solidFill>
              <a:latin typeface="Raleway"/>
              <a:ea typeface="Raleway"/>
              <a:cs typeface="Raleway"/>
              <a:sym typeface="Raleway"/>
            </a:endParaRPr>
          </a:p>
        </p:txBody>
      </p:sp>
      <p:sp>
        <p:nvSpPr>
          <p:cNvPr id="181" name="Shape 181"/>
          <p:cNvSpPr txBox="1">
            <a:spLocks noGrp="1"/>
          </p:cNvSpPr>
          <p:nvPr>
            <p:ph type="body" idx="4294967295"/>
          </p:nvPr>
        </p:nvSpPr>
        <p:spPr>
          <a:xfrm>
            <a:off x="0" y="4080975"/>
            <a:ext cx="4572000" cy="478500"/>
          </a:xfrm>
          <a:prstGeom prst="rect">
            <a:avLst/>
          </a:prstGeom>
        </p:spPr>
        <p:txBody>
          <a:bodyPr lIns="91425" tIns="91425" rIns="91425" bIns="91425" anchor="t" anchorCtr="0">
            <a:noAutofit/>
          </a:bodyPr>
          <a:lstStyle/>
          <a:p>
            <a:pPr lvl="0" algn="ctr" rtl="0">
              <a:lnSpc>
                <a:spcPct val="100000"/>
              </a:lnSpc>
              <a:buNone/>
            </a:pPr>
            <a:r>
              <a:rPr lang="en" sz="1800" b="1" dirty="0">
                <a:solidFill>
                  <a:srgbClr val="2BBDCC"/>
                </a:solidFill>
                <a:latin typeface="Raleway"/>
                <a:ea typeface="Raleway"/>
                <a:cs typeface="Raleway"/>
                <a:sym typeface="Raleway"/>
              </a:rPr>
              <a:t>REGISTRATION COMPLETE</a:t>
            </a:r>
          </a:p>
        </p:txBody>
      </p:sp>
      <p:sp>
        <p:nvSpPr>
          <p:cNvPr id="182" name="Shape 182"/>
          <p:cNvSpPr txBox="1">
            <a:spLocks noGrp="1"/>
          </p:cNvSpPr>
          <p:nvPr>
            <p:ph type="body" idx="4294967295"/>
          </p:nvPr>
        </p:nvSpPr>
        <p:spPr>
          <a:xfrm>
            <a:off x="4572000" y="4080975"/>
            <a:ext cx="4572000" cy="478500"/>
          </a:xfrm>
          <a:prstGeom prst="rect">
            <a:avLst/>
          </a:prstGeom>
        </p:spPr>
        <p:txBody>
          <a:bodyPr lIns="91425" tIns="91425" rIns="91425" bIns="91425" anchor="t" anchorCtr="0">
            <a:noAutofit/>
          </a:bodyPr>
          <a:lstStyle/>
          <a:p>
            <a:pPr lvl="0" algn="ctr" rtl="0">
              <a:lnSpc>
                <a:spcPct val="100000"/>
              </a:lnSpc>
              <a:buNone/>
            </a:pPr>
            <a:r>
              <a:rPr lang="en" sz="1800" b="1" dirty="0">
                <a:solidFill>
                  <a:srgbClr val="2BBDCC"/>
                </a:solidFill>
                <a:latin typeface="Raleway"/>
                <a:ea typeface="Raleway"/>
                <a:cs typeface="Raleway"/>
                <a:sym typeface="Raleway"/>
              </a:rPr>
              <a:t>NEW KEY CREATED</a:t>
            </a:r>
          </a:p>
        </p:txBody>
      </p:sp>
      <p:sp>
        <p:nvSpPr>
          <p:cNvPr id="183" name="Shape 183"/>
          <p:cNvSpPr/>
          <p:nvPr/>
        </p:nvSpPr>
        <p:spPr>
          <a:xfrm>
            <a:off x="5473058" y="1773401"/>
            <a:ext cx="3074699" cy="2358275"/>
          </a:xfrm>
          <a:prstGeom prst="rect">
            <a:avLst/>
          </a:prstGeom>
          <a:blipFill>
            <a:blip r:embed="rId7"/>
            <a:stretch>
              <a:fillRect/>
            </a:stretch>
          </a:blipFill>
          <a:ln>
            <a:noFill/>
          </a:ln>
        </p:spPr>
      </p:sp>
      <p:cxnSp>
        <p:nvCxnSpPr>
          <p:cNvPr id="184" name="Shape 184"/>
          <p:cNvCxnSpPr/>
          <p:nvPr/>
        </p:nvCxnSpPr>
        <p:spPr>
          <a:xfrm>
            <a:off x="-37025" y="4080975"/>
            <a:ext cx="9218100" cy="0"/>
          </a:xfrm>
          <a:prstGeom prst="straightConnector1">
            <a:avLst/>
          </a:prstGeom>
          <a:noFill/>
          <a:ln w="9525" cap="flat">
            <a:solidFill>
              <a:srgbClr val="CCCCCC"/>
            </a:solidFill>
            <a:prstDash val="solid"/>
            <a:round/>
            <a:headEnd type="none" w="lg" len="lg"/>
            <a:tailEnd type="none" w="lg" len="lg"/>
          </a:ln>
        </p:spPr>
      </p:cxnSp>
      <p:sp>
        <p:nvSpPr>
          <p:cNvPr id="185" name="Shape 185"/>
          <p:cNvSpPr/>
          <p:nvPr/>
        </p:nvSpPr>
        <p:spPr>
          <a:xfrm>
            <a:off x="3428825" y="2503725"/>
            <a:ext cx="1968000" cy="575699"/>
          </a:xfrm>
          <a:prstGeom prst="rightArrow">
            <a:avLst>
              <a:gd name="adj1" fmla="val 50000"/>
              <a:gd name="adj2" fmla="val 50000"/>
            </a:avLst>
          </a:prstGeom>
          <a:ln/>
        </p:spPr>
        <p:style>
          <a:lnRef idx="1">
            <a:schemeClr val="dk1"/>
          </a:lnRef>
          <a:fillRef idx="3">
            <a:schemeClr val="dk1"/>
          </a:fillRef>
          <a:effectRef idx="2">
            <a:schemeClr val="dk1"/>
          </a:effectRef>
          <a:fontRef idx="minor">
            <a:schemeClr val="lt1"/>
          </a:fontRef>
        </p:style>
        <p:txBody>
          <a:bodyPr lIns="91425" tIns="91425" rIns="91425" bIns="91425" anchor="ctr" anchorCtr="0">
            <a:noAutofit/>
          </a:bodyPr>
          <a:lstStyle/>
          <a:p>
            <a:pPr lvl="0" algn="ctr" rtl="0">
              <a:buNone/>
            </a:pPr>
            <a:r>
              <a:rPr lang="en" sz="1200" b="1" dirty="0">
                <a:solidFill>
                  <a:srgbClr val="FFFFFF"/>
                </a:solidFill>
              </a:rPr>
              <a:t>USER APPROVAL</a:t>
            </a:r>
          </a:p>
        </p:txBody>
      </p:sp>
      <p:sp>
        <p:nvSpPr>
          <p:cNvPr id="186" name="Shape 186"/>
          <p:cNvSpPr/>
          <p:nvPr/>
        </p:nvSpPr>
        <p:spPr>
          <a:xfrm>
            <a:off x="3344400" y="5007001"/>
            <a:ext cx="1968000" cy="575699"/>
          </a:xfrm>
          <a:prstGeom prst="leftArrow">
            <a:avLst>
              <a:gd name="adj1" fmla="val 50000"/>
              <a:gd name="adj2" fmla="val 50000"/>
            </a:avLst>
          </a:prstGeom>
          <a:ln/>
        </p:spPr>
        <p:style>
          <a:lnRef idx="1">
            <a:schemeClr val="dk1"/>
          </a:lnRef>
          <a:fillRef idx="3">
            <a:schemeClr val="dk1"/>
          </a:fillRef>
          <a:effectRef idx="2">
            <a:schemeClr val="dk1"/>
          </a:effectRef>
          <a:fontRef idx="minor">
            <a:schemeClr val="lt1"/>
          </a:fontRef>
        </p:style>
        <p:txBody>
          <a:bodyPr lIns="91425" tIns="91425" rIns="91425" bIns="91425" anchor="ctr" anchorCtr="0">
            <a:noAutofit/>
          </a:bodyPr>
          <a:lstStyle/>
          <a:p>
            <a:pPr algn="ctr">
              <a:buNone/>
            </a:pPr>
            <a:r>
              <a:rPr lang="en" sz="1200" b="1" dirty="0">
                <a:solidFill>
                  <a:srgbClr val="FFFFFF"/>
                </a:solidFill>
              </a:rPr>
              <a:t>KEY REGISTERED</a:t>
            </a:r>
          </a:p>
        </p:txBody>
      </p:sp>
      <p:sp>
        <p:nvSpPr>
          <p:cNvPr id="187" name="Shape 187"/>
          <p:cNvSpPr/>
          <p:nvPr/>
        </p:nvSpPr>
        <p:spPr>
          <a:xfrm>
            <a:off x="120333" y="1480801"/>
            <a:ext cx="435299" cy="435299"/>
          </a:xfrm>
          <a:prstGeom prst="ellipse">
            <a:avLst/>
          </a:prstGeom>
          <a:solidFill>
            <a:srgbClr val="666666"/>
          </a:solidFill>
          <a:ln>
            <a:noFill/>
          </a:ln>
        </p:spPr>
        <p:txBody>
          <a:bodyPr lIns="91425" tIns="91425" rIns="91425" bIns="91425" anchor="ctr" anchorCtr="0">
            <a:noAutofit/>
          </a:bodyPr>
          <a:lstStyle/>
          <a:p>
            <a:pPr algn="ctr">
              <a:buNone/>
            </a:pPr>
            <a:r>
              <a:rPr lang="en" sz="1800">
                <a:solidFill>
                  <a:srgbClr val="FFFFFF"/>
                </a:solidFill>
                <a:latin typeface="Raleway"/>
                <a:ea typeface="Raleway"/>
                <a:cs typeface="Raleway"/>
                <a:sym typeface="Raleway"/>
              </a:rPr>
              <a:t>1</a:t>
            </a:r>
          </a:p>
        </p:txBody>
      </p:sp>
      <p:sp>
        <p:nvSpPr>
          <p:cNvPr id="188" name="Shape 188"/>
          <p:cNvSpPr/>
          <p:nvPr/>
        </p:nvSpPr>
        <p:spPr>
          <a:xfrm>
            <a:off x="8496183" y="1480801"/>
            <a:ext cx="435299" cy="435299"/>
          </a:xfrm>
          <a:prstGeom prst="ellipse">
            <a:avLst/>
          </a:prstGeom>
          <a:solidFill>
            <a:srgbClr val="666666"/>
          </a:solidFill>
          <a:ln>
            <a:noFill/>
          </a:ln>
        </p:spPr>
        <p:txBody>
          <a:bodyPr lIns="91425" tIns="91425" rIns="91425" bIns="91425" anchor="ctr" anchorCtr="0">
            <a:noAutofit/>
          </a:bodyPr>
          <a:lstStyle/>
          <a:p>
            <a:pPr lvl="0" algn="l" rtl="0">
              <a:buNone/>
            </a:pPr>
            <a:r>
              <a:rPr lang="en" sz="1800">
                <a:solidFill>
                  <a:srgbClr val="FFFFFF"/>
                </a:solidFill>
                <a:latin typeface="Raleway"/>
                <a:ea typeface="Raleway"/>
                <a:cs typeface="Raleway"/>
                <a:sym typeface="Raleway"/>
              </a:rPr>
              <a:t>2</a:t>
            </a:r>
          </a:p>
        </p:txBody>
      </p:sp>
      <p:sp>
        <p:nvSpPr>
          <p:cNvPr id="189" name="Shape 189"/>
          <p:cNvSpPr txBox="1"/>
          <p:nvPr/>
        </p:nvSpPr>
        <p:spPr>
          <a:xfrm>
            <a:off x="3766181" y="5741775"/>
            <a:ext cx="1611653" cy="755100"/>
          </a:xfrm>
          <a:prstGeom prst="rect">
            <a:avLst/>
          </a:prstGeom>
          <a:solidFill>
            <a:schemeClr val="accent4">
              <a:lumMod val="20000"/>
              <a:lumOff val="80000"/>
            </a:schemeClr>
          </a:solidFill>
          <a:ln>
            <a:solidFill>
              <a:schemeClr val="accent1">
                <a:lumMod val="60000"/>
                <a:lumOff val="40000"/>
              </a:schemeClr>
            </a:solidFill>
          </a:ln>
          <a:effectLst>
            <a:softEdge rad="76200"/>
          </a:effectLst>
        </p:spPr>
        <p:txBody>
          <a:bodyPr lIns="91425" tIns="91425" rIns="91425" bIns="91425" anchor="ctr" anchorCtr="0">
            <a:noAutofit/>
          </a:bodyPr>
          <a:lstStyle/>
          <a:p>
            <a:pPr marL="0" lvl="0" indent="0" algn="ctr" rtl="0">
              <a:lnSpc>
                <a:spcPct val="115000"/>
              </a:lnSpc>
              <a:buNone/>
            </a:pPr>
            <a:r>
              <a:rPr lang="en-US" sz="1600" b="1" dirty="0" smtClean="0"/>
              <a:t>Using </a:t>
            </a:r>
            <a:br>
              <a:rPr lang="en-US" sz="1600" b="1" dirty="0" smtClean="0"/>
            </a:br>
            <a:r>
              <a:rPr lang="en" sz="1600" b="1" dirty="0" smtClean="0"/>
              <a:t>Public key</a:t>
            </a:r>
            <a:endParaRPr lang="en-US" sz="1600" b="1" dirty="0" smtClean="0"/>
          </a:p>
          <a:p>
            <a:pPr marL="0" lvl="0" indent="0" algn="ctr" rtl="0">
              <a:lnSpc>
                <a:spcPct val="115000"/>
              </a:lnSpc>
              <a:buNone/>
            </a:pPr>
            <a:r>
              <a:rPr lang="en" sz="1600" b="1" dirty="0" smtClean="0"/>
              <a:t> </a:t>
            </a:r>
            <a:r>
              <a:rPr lang="en-US" sz="1600" b="1" dirty="0"/>
              <a:t>C</a:t>
            </a:r>
            <a:r>
              <a:rPr lang="en" sz="1600" b="1" dirty="0" smtClean="0"/>
              <a:t>ryptography </a:t>
            </a:r>
            <a:endParaRPr lang="en" sz="1600" b="1" dirty="0"/>
          </a:p>
        </p:txBody>
      </p:sp>
      <p:sp>
        <p:nvSpPr>
          <p:cNvPr id="190" name="Shape 190"/>
          <p:cNvSpPr/>
          <p:nvPr/>
        </p:nvSpPr>
        <p:spPr>
          <a:xfrm>
            <a:off x="120333" y="4203201"/>
            <a:ext cx="435299" cy="435299"/>
          </a:xfrm>
          <a:prstGeom prst="ellipse">
            <a:avLst/>
          </a:prstGeom>
          <a:solidFill>
            <a:srgbClr val="666666"/>
          </a:solidFill>
          <a:ln>
            <a:noFill/>
          </a:ln>
        </p:spPr>
        <p:txBody>
          <a:bodyPr lIns="91425" tIns="91425" rIns="91425" bIns="91425" anchor="ctr" anchorCtr="0">
            <a:noAutofit/>
          </a:bodyPr>
          <a:lstStyle/>
          <a:p>
            <a:pPr lvl="0" algn="ctr" rtl="0">
              <a:buNone/>
            </a:pPr>
            <a:r>
              <a:rPr lang="en" sz="1800">
                <a:solidFill>
                  <a:srgbClr val="FFFFFF"/>
                </a:solidFill>
                <a:latin typeface="Raleway"/>
                <a:ea typeface="Raleway"/>
                <a:cs typeface="Raleway"/>
                <a:sym typeface="Raleway"/>
              </a:rPr>
              <a:t>4</a:t>
            </a:r>
          </a:p>
        </p:txBody>
      </p:sp>
      <p:sp>
        <p:nvSpPr>
          <p:cNvPr id="191" name="Shape 191"/>
          <p:cNvSpPr/>
          <p:nvPr/>
        </p:nvSpPr>
        <p:spPr>
          <a:xfrm>
            <a:off x="8496183" y="4203201"/>
            <a:ext cx="435299" cy="435299"/>
          </a:xfrm>
          <a:prstGeom prst="ellipse">
            <a:avLst/>
          </a:prstGeom>
          <a:solidFill>
            <a:srgbClr val="666666"/>
          </a:solidFill>
          <a:ln>
            <a:noFill/>
          </a:ln>
        </p:spPr>
        <p:txBody>
          <a:bodyPr lIns="91425" tIns="91425" rIns="91425" bIns="91425" anchor="ctr" anchorCtr="0">
            <a:noAutofit/>
          </a:bodyPr>
          <a:lstStyle/>
          <a:p>
            <a:pPr lvl="0" algn="ctr" rtl="0">
              <a:buNone/>
            </a:pPr>
            <a:r>
              <a:rPr lang="en" sz="1800">
                <a:solidFill>
                  <a:srgbClr val="FFFFFF"/>
                </a:solidFill>
                <a:latin typeface="Raleway"/>
                <a:ea typeface="Raleway"/>
                <a:cs typeface="Raleway"/>
                <a:sym typeface="Raleway"/>
              </a:rPr>
              <a:t>3</a:t>
            </a:r>
          </a:p>
        </p:txBody>
      </p:sp>
    </p:spTree>
    <p:extLst>
      <p:ext uri="{BB962C8B-B14F-4D97-AF65-F5344CB8AC3E}">
        <p14:creationId xmlns:p14="http://schemas.microsoft.com/office/powerpoint/2010/main" xmlns="" val="3235815339"/>
      </p:ext>
    </p:extLst>
  </p:cSld>
  <p:clrMapOvr>
    <a:masterClrMapping/>
  </p:clrMapOvr>
  <p:transition spd="slow">
    <p:cut/>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195"/>
        <p:cNvGrpSpPr/>
        <p:nvPr/>
      </p:nvGrpSpPr>
      <p:grpSpPr>
        <a:xfrm>
          <a:off x="0" y="0"/>
          <a:ext cx="0" cy="0"/>
          <a:chOff x="0" y="0"/>
          <a:chExt cx="0" cy="0"/>
        </a:xfrm>
      </p:grpSpPr>
      <p:sp>
        <p:nvSpPr>
          <p:cNvPr id="196" name="Shape 196"/>
          <p:cNvSpPr/>
          <p:nvPr/>
        </p:nvSpPr>
        <p:spPr>
          <a:xfrm>
            <a:off x="8423808" y="6310275"/>
            <a:ext cx="772425" cy="435400"/>
          </a:xfrm>
          <a:prstGeom prst="rect">
            <a:avLst/>
          </a:prstGeom>
          <a:blipFill>
            <a:blip r:embed="rId3"/>
            <a:stretch>
              <a:fillRect/>
            </a:stretch>
          </a:blipFill>
          <a:ln>
            <a:noFill/>
          </a:ln>
        </p:spPr>
      </p:sp>
      <p:sp>
        <p:nvSpPr>
          <p:cNvPr id="197" name="Shape 197"/>
          <p:cNvSpPr txBox="1">
            <a:spLocks noGrp="1"/>
          </p:cNvSpPr>
          <p:nvPr>
            <p:ph type="title"/>
          </p:nvPr>
        </p:nvSpPr>
        <p:spPr>
          <a:xfrm>
            <a:off x="457200" y="274647"/>
            <a:ext cx="8229600" cy="755100"/>
          </a:xfrm>
          <a:prstGeom prst="rect">
            <a:avLst/>
          </a:prstGeom>
        </p:spPr>
        <p:txBody>
          <a:bodyPr lIns="91425" tIns="91425" rIns="91425" bIns="91425" anchor="t" anchorCtr="0">
            <a:noAutofit/>
          </a:bodyPr>
          <a:lstStyle/>
          <a:p>
            <a:pPr lvl="0" algn="ctr" rtl="0">
              <a:buNone/>
            </a:pPr>
            <a:r>
              <a:rPr lang="en" sz="4000" b="0" dirty="0">
                <a:solidFill>
                  <a:srgbClr val="2BBDCC"/>
                </a:solidFill>
                <a:latin typeface="Raleway"/>
                <a:ea typeface="Raleway"/>
                <a:cs typeface="Raleway"/>
                <a:sym typeface="Raleway"/>
              </a:rPr>
              <a:t>FIDO Login</a:t>
            </a:r>
          </a:p>
        </p:txBody>
      </p:sp>
      <p:sp>
        <p:nvSpPr>
          <p:cNvPr id="198" name="Shape 198"/>
          <p:cNvSpPr/>
          <p:nvPr/>
        </p:nvSpPr>
        <p:spPr>
          <a:xfrm>
            <a:off x="0" y="1240239"/>
            <a:ext cx="9144000" cy="5553900"/>
          </a:xfrm>
          <a:prstGeom prst="rect">
            <a:avLst/>
          </a:prstGeom>
          <a:solidFill>
            <a:srgbClr val="FFFFFF"/>
          </a:solidFill>
          <a:ln>
            <a:noFill/>
          </a:ln>
        </p:spPr>
        <p:txBody>
          <a:bodyPr lIns="91425" tIns="91425" rIns="91425" bIns="91425" anchor="ctr" anchorCtr="0">
            <a:noAutofit/>
          </a:bodyPr>
          <a:lstStyle/>
          <a:p>
            <a:endParaRPr/>
          </a:p>
        </p:txBody>
      </p:sp>
      <p:sp>
        <p:nvSpPr>
          <p:cNvPr id="199" name="Shape 199"/>
          <p:cNvSpPr/>
          <p:nvPr/>
        </p:nvSpPr>
        <p:spPr>
          <a:xfrm>
            <a:off x="5529498" y="4547975"/>
            <a:ext cx="2961814" cy="2178600"/>
          </a:xfrm>
          <a:prstGeom prst="rect">
            <a:avLst/>
          </a:prstGeom>
          <a:blipFill>
            <a:blip r:embed="rId4"/>
            <a:stretch>
              <a:fillRect/>
            </a:stretch>
          </a:blipFill>
          <a:ln>
            <a:noFill/>
          </a:ln>
        </p:spPr>
      </p:sp>
      <p:cxnSp>
        <p:nvCxnSpPr>
          <p:cNvPr id="200" name="Shape 200"/>
          <p:cNvCxnSpPr/>
          <p:nvPr/>
        </p:nvCxnSpPr>
        <p:spPr>
          <a:xfrm>
            <a:off x="4572000" y="1304025"/>
            <a:ext cx="0" cy="5612400"/>
          </a:xfrm>
          <a:prstGeom prst="straightConnector1">
            <a:avLst/>
          </a:prstGeom>
          <a:noFill/>
          <a:ln w="9525" cap="flat">
            <a:solidFill>
              <a:srgbClr val="CCCCCC"/>
            </a:solidFill>
            <a:prstDash val="solid"/>
            <a:round/>
            <a:headEnd type="none" w="lg" len="lg"/>
            <a:tailEnd type="none" w="lg" len="lg"/>
          </a:ln>
        </p:spPr>
      </p:cxnSp>
      <p:sp>
        <p:nvSpPr>
          <p:cNvPr id="201" name="Shape 201"/>
          <p:cNvSpPr/>
          <p:nvPr/>
        </p:nvSpPr>
        <p:spPr>
          <a:xfrm>
            <a:off x="397899" y="4592851"/>
            <a:ext cx="3118774" cy="2088848"/>
          </a:xfrm>
          <a:prstGeom prst="rect">
            <a:avLst/>
          </a:prstGeom>
          <a:blipFill>
            <a:blip r:embed="rId5"/>
            <a:stretch>
              <a:fillRect/>
            </a:stretch>
          </a:blipFill>
          <a:ln>
            <a:noFill/>
          </a:ln>
        </p:spPr>
      </p:sp>
      <p:sp>
        <p:nvSpPr>
          <p:cNvPr id="202" name="Shape 202"/>
          <p:cNvSpPr/>
          <p:nvPr/>
        </p:nvSpPr>
        <p:spPr>
          <a:xfrm>
            <a:off x="1022733" y="2100517"/>
            <a:ext cx="2406105" cy="1704049"/>
          </a:xfrm>
          <a:prstGeom prst="rect">
            <a:avLst/>
          </a:prstGeom>
          <a:blipFill>
            <a:blip r:embed="rId6"/>
            <a:stretch>
              <a:fillRect/>
            </a:stretch>
          </a:blipFill>
          <a:ln>
            <a:noFill/>
          </a:ln>
        </p:spPr>
      </p:sp>
      <p:sp>
        <p:nvSpPr>
          <p:cNvPr id="203" name="Shape 203"/>
          <p:cNvSpPr txBox="1">
            <a:spLocks noGrp="1"/>
          </p:cNvSpPr>
          <p:nvPr>
            <p:ph type="body" idx="1"/>
          </p:nvPr>
        </p:nvSpPr>
        <p:spPr>
          <a:xfrm>
            <a:off x="0" y="1321875"/>
            <a:ext cx="4572000" cy="478500"/>
          </a:xfrm>
          <a:prstGeom prst="rect">
            <a:avLst/>
          </a:prstGeom>
          <a:noFill/>
        </p:spPr>
        <p:txBody>
          <a:bodyPr lIns="91425" tIns="91425" rIns="91425" bIns="91425" anchor="t" anchorCtr="0">
            <a:noAutofit/>
          </a:bodyPr>
          <a:lstStyle/>
          <a:p>
            <a:pPr lvl="0" algn="ctr" rtl="0">
              <a:lnSpc>
                <a:spcPct val="100000"/>
              </a:lnSpc>
              <a:buNone/>
            </a:pPr>
            <a:r>
              <a:rPr lang="en" sz="1800" b="1" dirty="0">
                <a:solidFill>
                  <a:srgbClr val="2BBDCC"/>
                </a:solidFill>
                <a:latin typeface="Raleway"/>
                <a:ea typeface="Raleway"/>
                <a:cs typeface="Raleway"/>
                <a:sym typeface="Raleway"/>
              </a:rPr>
              <a:t>LOGIN</a:t>
            </a:r>
          </a:p>
        </p:txBody>
      </p:sp>
      <p:sp>
        <p:nvSpPr>
          <p:cNvPr id="204" name="Shape 204"/>
          <p:cNvSpPr txBox="1">
            <a:spLocks noGrp="1"/>
          </p:cNvSpPr>
          <p:nvPr>
            <p:ph type="body" idx="4294967295"/>
          </p:nvPr>
        </p:nvSpPr>
        <p:spPr>
          <a:xfrm>
            <a:off x="4572000" y="1321875"/>
            <a:ext cx="4572000" cy="478500"/>
          </a:xfrm>
          <a:prstGeom prst="rect">
            <a:avLst/>
          </a:prstGeom>
        </p:spPr>
        <p:txBody>
          <a:bodyPr lIns="91425" tIns="91425" rIns="91425" bIns="91425" anchor="t" anchorCtr="0">
            <a:noAutofit/>
          </a:bodyPr>
          <a:lstStyle/>
          <a:p>
            <a:pPr lvl="0" algn="ctr" rtl="0">
              <a:lnSpc>
                <a:spcPct val="100000"/>
              </a:lnSpc>
              <a:buNone/>
            </a:pPr>
            <a:r>
              <a:rPr lang="en" sz="1800" b="1" dirty="0">
                <a:solidFill>
                  <a:srgbClr val="2BBDCC"/>
                </a:solidFill>
                <a:latin typeface="Raleway"/>
                <a:ea typeface="Raleway"/>
                <a:cs typeface="Raleway"/>
                <a:sym typeface="Raleway"/>
              </a:rPr>
              <a:t>USER APPROVAL</a:t>
            </a:r>
          </a:p>
          <a:p>
            <a:endParaRPr lang="en" sz="1800" b="1" dirty="0">
              <a:solidFill>
                <a:srgbClr val="FF632F"/>
              </a:solidFill>
              <a:latin typeface="Raleway"/>
              <a:ea typeface="Raleway"/>
              <a:cs typeface="Raleway"/>
              <a:sym typeface="Raleway"/>
            </a:endParaRPr>
          </a:p>
        </p:txBody>
      </p:sp>
      <p:sp>
        <p:nvSpPr>
          <p:cNvPr id="205" name="Shape 205"/>
          <p:cNvSpPr txBox="1">
            <a:spLocks noGrp="1"/>
          </p:cNvSpPr>
          <p:nvPr>
            <p:ph type="body" idx="4294967295"/>
          </p:nvPr>
        </p:nvSpPr>
        <p:spPr>
          <a:xfrm>
            <a:off x="0" y="4090327"/>
            <a:ext cx="4572000" cy="478500"/>
          </a:xfrm>
          <a:prstGeom prst="rect">
            <a:avLst/>
          </a:prstGeom>
        </p:spPr>
        <p:txBody>
          <a:bodyPr lIns="91425" tIns="91425" rIns="91425" bIns="91425" anchor="t" anchorCtr="0">
            <a:noAutofit/>
          </a:bodyPr>
          <a:lstStyle/>
          <a:p>
            <a:pPr lvl="0" algn="ctr" rtl="0">
              <a:lnSpc>
                <a:spcPct val="100000"/>
              </a:lnSpc>
              <a:buNone/>
            </a:pPr>
            <a:r>
              <a:rPr lang="en-US" sz="1800" b="1" dirty="0" smtClean="0">
                <a:solidFill>
                  <a:srgbClr val="2BBDCC"/>
                </a:solidFill>
                <a:latin typeface="Raleway"/>
                <a:ea typeface="Raleway"/>
                <a:cs typeface="Raleway"/>
                <a:sym typeface="Raleway"/>
              </a:rPr>
              <a:t>LOGIN</a:t>
            </a:r>
            <a:r>
              <a:rPr lang="en" sz="1800" b="1" dirty="0" smtClean="0">
                <a:solidFill>
                  <a:srgbClr val="2BBDCC"/>
                </a:solidFill>
                <a:latin typeface="Raleway"/>
                <a:ea typeface="Raleway"/>
                <a:cs typeface="Raleway"/>
                <a:sym typeface="Raleway"/>
              </a:rPr>
              <a:t> </a:t>
            </a:r>
            <a:r>
              <a:rPr lang="en" sz="1800" b="1" dirty="0">
                <a:solidFill>
                  <a:srgbClr val="2BBDCC"/>
                </a:solidFill>
                <a:latin typeface="Raleway"/>
                <a:ea typeface="Raleway"/>
                <a:cs typeface="Raleway"/>
                <a:sym typeface="Raleway"/>
              </a:rPr>
              <a:t>COMPLETE</a:t>
            </a:r>
          </a:p>
        </p:txBody>
      </p:sp>
      <p:sp>
        <p:nvSpPr>
          <p:cNvPr id="206" name="Shape 206"/>
          <p:cNvSpPr txBox="1">
            <a:spLocks noGrp="1"/>
          </p:cNvSpPr>
          <p:nvPr>
            <p:ph type="body" idx="4294967295"/>
          </p:nvPr>
        </p:nvSpPr>
        <p:spPr>
          <a:xfrm>
            <a:off x="4572000" y="4090327"/>
            <a:ext cx="4572000" cy="478500"/>
          </a:xfrm>
          <a:prstGeom prst="rect">
            <a:avLst/>
          </a:prstGeom>
        </p:spPr>
        <p:txBody>
          <a:bodyPr lIns="91425" tIns="91425" rIns="91425" bIns="91425" anchor="t" anchorCtr="0">
            <a:noAutofit/>
          </a:bodyPr>
          <a:lstStyle/>
          <a:p>
            <a:pPr lvl="0" algn="ctr" rtl="0">
              <a:lnSpc>
                <a:spcPct val="100000"/>
              </a:lnSpc>
              <a:buNone/>
            </a:pPr>
            <a:r>
              <a:rPr lang="en" sz="1800" b="1" dirty="0">
                <a:solidFill>
                  <a:srgbClr val="2BBDCC"/>
                </a:solidFill>
                <a:latin typeface="Raleway"/>
                <a:ea typeface="Raleway"/>
                <a:cs typeface="Raleway"/>
                <a:sym typeface="Raleway"/>
              </a:rPr>
              <a:t>KEY SELECTED</a:t>
            </a:r>
          </a:p>
        </p:txBody>
      </p:sp>
      <p:sp>
        <p:nvSpPr>
          <p:cNvPr id="207" name="Shape 207"/>
          <p:cNvSpPr/>
          <p:nvPr/>
        </p:nvSpPr>
        <p:spPr>
          <a:xfrm>
            <a:off x="3428825" y="2503725"/>
            <a:ext cx="1968000" cy="575699"/>
          </a:xfrm>
          <a:prstGeom prst="rightArrow">
            <a:avLst>
              <a:gd name="adj1" fmla="val 50000"/>
              <a:gd name="adj2" fmla="val 50000"/>
            </a:avLst>
          </a:prstGeom>
          <a:ln/>
        </p:spPr>
        <p:style>
          <a:lnRef idx="1">
            <a:schemeClr val="dk1"/>
          </a:lnRef>
          <a:fillRef idx="3">
            <a:schemeClr val="dk1"/>
          </a:fillRef>
          <a:effectRef idx="2">
            <a:schemeClr val="dk1"/>
          </a:effectRef>
          <a:fontRef idx="minor">
            <a:schemeClr val="lt1"/>
          </a:fontRef>
        </p:style>
        <p:txBody>
          <a:bodyPr lIns="91425" tIns="91425" rIns="91425" bIns="91425" anchor="ctr" anchorCtr="0">
            <a:noAutofit/>
          </a:bodyPr>
          <a:lstStyle/>
          <a:p>
            <a:pPr lvl="0" algn="ctr" rtl="0">
              <a:buNone/>
            </a:pPr>
            <a:r>
              <a:rPr lang="en" sz="1200" b="1">
                <a:solidFill>
                  <a:srgbClr val="FFFFFF"/>
                </a:solidFill>
              </a:rPr>
              <a:t>LOGIN CHALLENGE</a:t>
            </a:r>
          </a:p>
        </p:txBody>
      </p:sp>
      <p:sp>
        <p:nvSpPr>
          <p:cNvPr id="208" name="Shape 208"/>
          <p:cNvSpPr/>
          <p:nvPr/>
        </p:nvSpPr>
        <p:spPr>
          <a:xfrm>
            <a:off x="3344400" y="5007001"/>
            <a:ext cx="1968000" cy="575699"/>
          </a:xfrm>
          <a:prstGeom prst="leftArrow">
            <a:avLst>
              <a:gd name="adj1" fmla="val 50000"/>
              <a:gd name="adj2" fmla="val 50000"/>
            </a:avLst>
          </a:prstGeom>
          <a:ln/>
        </p:spPr>
        <p:style>
          <a:lnRef idx="1">
            <a:schemeClr val="dk1"/>
          </a:lnRef>
          <a:fillRef idx="3">
            <a:schemeClr val="dk1"/>
          </a:fillRef>
          <a:effectRef idx="2">
            <a:schemeClr val="dk1"/>
          </a:effectRef>
          <a:fontRef idx="minor">
            <a:schemeClr val="lt1"/>
          </a:fontRef>
        </p:style>
        <p:txBody>
          <a:bodyPr lIns="91425" tIns="91425" rIns="91425" bIns="91425" anchor="ctr" anchorCtr="0">
            <a:noAutofit/>
          </a:bodyPr>
          <a:lstStyle/>
          <a:p>
            <a:pPr lvl="0" algn="ctr" rtl="0">
              <a:buNone/>
            </a:pPr>
            <a:r>
              <a:rPr lang="en" sz="1200" b="1">
                <a:solidFill>
                  <a:srgbClr val="FFFFFF"/>
                </a:solidFill>
              </a:rPr>
              <a:t>LOGIN RESPONSE</a:t>
            </a:r>
          </a:p>
        </p:txBody>
      </p:sp>
      <p:sp>
        <p:nvSpPr>
          <p:cNvPr id="209" name="Shape 209"/>
          <p:cNvSpPr/>
          <p:nvPr/>
        </p:nvSpPr>
        <p:spPr>
          <a:xfrm>
            <a:off x="120333" y="1480801"/>
            <a:ext cx="435299" cy="435299"/>
          </a:xfrm>
          <a:prstGeom prst="ellipse">
            <a:avLst/>
          </a:prstGeom>
          <a:solidFill>
            <a:srgbClr val="666666"/>
          </a:solidFill>
          <a:ln>
            <a:noFill/>
          </a:ln>
        </p:spPr>
        <p:txBody>
          <a:bodyPr lIns="91425" tIns="91425" rIns="91425" bIns="91425" anchor="ctr" anchorCtr="0">
            <a:noAutofit/>
          </a:bodyPr>
          <a:lstStyle/>
          <a:p>
            <a:pPr lvl="0" algn="ctr" rtl="0">
              <a:buNone/>
            </a:pPr>
            <a:r>
              <a:rPr lang="en" sz="1800">
                <a:solidFill>
                  <a:srgbClr val="FFFFFF"/>
                </a:solidFill>
                <a:latin typeface="Raleway"/>
                <a:ea typeface="Raleway"/>
                <a:cs typeface="Raleway"/>
                <a:sym typeface="Raleway"/>
              </a:rPr>
              <a:t>1</a:t>
            </a:r>
          </a:p>
        </p:txBody>
      </p:sp>
      <p:sp>
        <p:nvSpPr>
          <p:cNvPr id="210" name="Shape 210"/>
          <p:cNvSpPr/>
          <p:nvPr/>
        </p:nvSpPr>
        <p:spPr>
          <a:xfrm>
            <a:off x="8496183" y="1480801"/>
            <a:ext cx="435299" cy="435299"/>
          </a:xfrm>
          <a:prstGeom prst="ellipse">
            <a:avLst/>
          </a:prstGeom>
          <a:solidFill>
            <a:srgbClr val="666666"/>
          </a:solidFill>
          <a:ln>
            <a:noFill/>
          </a:ln>
        </p:spPr>
        <p:txBody>
          <a:bodyPr lIns="91425" tIns="91425" rIns="91425" bIns="91425" anchor="ctr" anchorCtr="0">
            <a:noAutofit/>
          </a:bodyPr>
          <a:lstStyle/>
          <a:p>
            <a:pPr lvl="0" algn="l" rtl="0">
              <a:buNone/>
            </a:pPr>
            <a:r>
              <a:rPr lang="en" sz="1800">
                <a:solidFill>
                  <a:srgbClr val="FFFFFF"/>
                </a:solidFill>
                <a:latin typeface="Raleway"/>
                <a:ea typeface="Raleway"/>
                <a:cs typeface="Raleway"/>
                <a:sym typeface="Raleway"/>
              </a:rPr>
              <a:t>2</a:t>
            </a:r>
          </a:p>
        </p:txBody>
      </p:sp>
      <p:sp>
        <p:nvSpPr>
          <p:cNvPr id="211" name="Shape 211"/>
          <p:cNvSpPr/>
          <p:nvPr/>
        </p:nvSpPr>
        <p:spPr>
          <a:xfrm>
            <a:off x="120333" y="4203201"/>
            <a:ext cx="435299" cy="435299"/>
          </a:xfrm>
          <a:prstGeom prst="ellipse">
            <a:avLst/>
          </a:prstGeom>
          <a:solidFill>
            <a:srgbClr val="666666"/>
          </a:solidFill>
          <a:ln>
            <a:noFill/>
          </a:ln>
        </p:spPr>
        <p:txBody>
          <a:bodyPr lIns="91425" tIns="91425" rIns="91425" bIns="91425" anchor="ctr" anchorCtr="0">
            <a:noAutofit/>
          </a:bodyPr>
          <a:lstStyle/>
          <a:p>
            <a:pPr lvl="0" algn="ctr" rtl="0">
              <a:buNone/>
            </a:pPr>
            <a:r>
              <a:rPr lang="en" sz="1800">
                <a:solidFill>
                  <a:srgbClr val="FFFFFF"/>
                </a:solidFill>
                <a:latin typeface="Raleway"/>
                <a:ea typeface="Raleway"/>
                <a:cs typeface="Raleway"/>
                <a:sym typeface="Raleway"/>
              </a:rPr>
              <a:t>4</a:t>
            </a:r>
          </a:p>
        </p:txBody>
      </p:sp>
      <p:sp>
        <p:nvSpPr>
          <p:cNvPr id="212" name="Shape 212"/>
          <p:cNvSpPr/>
          <p:nvPr/>
        </p:nvSpPr>
        <p:spPr>
          <a:xfrm>
            <a:off x="8496183" y="4203201"/>
            <a:ext cx="435299" cy="435299"/>
          </a:xfrm>
          <a:prstGeom prst="ellipse">
            <a:avLst/>
          </a:prstGeom>
          <a:solidFill>
            <a:srgbClr val="666666"/>
          </a:solidFill>
          <a:ln>
            <a:noFill/>
          </a:ln>
        </p:spPr>
        <p:txBody>
          <a:bodyPr lIns="91425" tIns="91425" rIns="91425" bIns="91425" anchor="ctr" anchorCtr="0">
            <a:noAutofit/>
          </a:bodyPr>
          <a:lstStyle/>
          <a:p>
            <a:pPr lvl="0" algn="ctr" rtl="0">
              <a:buNone/>
            </a:pPr>
            <a:r>
              <a:rPr lang="en" sz="1800">
                <a:solidFill>
                  <a:srgbClr val="FFFFFF"/>
                </a:solidFill>
                <a:latin typeface="Raleway"/>
                <a:ea typeface="Raleway"/>
                <a:cs typeface="Raleway"/>
                <a:sym typeface="Raleway"/>
              </a:rPr>
              <a:t>3</a:t>
            </a:r>
          </a:p>
        </p:txBody>
      </p:sp>
      <p:sp>
        <p:nvSpPr>
          <p:cNvPr id="213" name="Shape 213"/>
          <p:cNvSpPr/>
          <p:nvPr/>
        </p:nvSpPr>
        <p:spPr>
          <a:xfrm>
            <a:off x="5434618" y="1842273"/>
            <a:ext cx="3023750" cy="2321401"/>
          </a:xfrm>
          <a:prstGeom prst="rect">
            <a:avLst/>
          </a:prstGeom>
          <a:blipFill>
            <a:blip r:embed="rId7"/>
            <a:stretch>
              <a:fillRect/>
            </a:stretch>
          </a:blipFill>
          <a:ln>
            <a:noFill/>
          </a:ln>
        </p:spPr>
      </p:sp>
      <p:cxnSp>
        <p:nvCxnSpPr>
          <p:cNvPr id="214" name="Shape 214"/>
          <p:cNvCxnSpPr/>
          <p:nvPr/>
        </p:nvCxnSpPr>
        <p:spPr>
          <a:xfrm>
            <a:off x="-37025" y="4080975"/>
            <a:ext cx="9218100" cy="0"/>
          </a:xfrm>
          <a:prstGeom prst="straightConnector1">
            <a:avLst/>
          </a:prstGeom>
          <a:noFill/>
          <a:ln w="9525" cap="flat">
            <a:solidFill>
              <a:srgbClr val="CCCCCC"/>
            </a:solidFill>
            <a:prstDash val="solid"/>
            <a:round/>
            <a:headEnd type="none" w="lg" len="lg"/>
            <a:tailEnd type="none" w="lg" len="lg"/>
          </a:ln>
        </p:spPr>
      </p:cxnSp>
      <p:sp>
        <p:nvSpPr>
          <p:cNvPr id="2" name="TextBox 1"/>
          <p:cNvSpPr txBox="1"/>
          <p:nvPr/>
        </p:nvSpPr>
        <p:spPr>
          <a:xfrm>
            <a:off x="1866900" y="2675839"/>
            <a:ext cx="1053800" cy="276999"/>
          </a:xfrm>
          <a:prstGeom prst="rect">
            <a:avLst/>
          </a:prstGeom>
          <a:solidFill>
            <a:schemeClr val="bg1"/>
          </a:solidFill>
        </p:spPr>
        <p:txBody>
          <a:bodyPr wrap="square" rtlCol="0">
            <a:spAutoFit/>
          </a:bodyPr>
          <a:lstStyle/>
          <a:p>
            <a:pPr algn="ctr"/>
            <a:r>
              <a:rPr lang="en-US" sz="1200" dirty="0" smtClean="0"/>
              <a:t>Login</a:t>
            </a:r>
            <a:endParaRPr lang="en-US" sz="1200" dirty="0"/>
          </a:p>
        </p:txBody>
      </p:sp>
      <p:sp>
        <p:nvSpPr>
          <p:cNvPr id="24" name="Shape 189"/>
          <p:cNvSpPr txBox="1"/>
          <p:nvPr/>
        </p:nvSpPr>
        <p:spPr>
          <a:xfrm>
            <a:off x="3766181" y="5741775"/>
            <a:ext cx="1611653" cy="755100"/>
          </a:xfrm>
          <a:prstGeom prst="rect">
            <a:avLst/>
          </a:prstGeom>
          <a:solidFill>
            <a:schemeClr val="accent4">
              <a:lumMod val="20000"/>
              <a:lumOff val="80000"/>
            </a:schemeClr>
          </a:solidFill>
          <a:ln>
            <a:solidFill>
              <a:schemeClr val="accent1">
                <a:lumMod val="60000"/>
                <a:lumOff val="40000"/>
              </a:schemeClr>
            </a:solidFill>
          </a:ln>
          <a:effectLst>
            <a:softEdge rad="76200"/>
          </a:effectLst>
        </p:spPr>
        <p:txBody>
          <a:bodyPr lIns="91425" tIns="91425" rIns="91425" bIns="91425" anchor="ctr" anchorCtr="0">
            <a:noAutofit/>
          </a:bodyPr>
          <a:lstStyle/>
          <a:p>
            <a:pPr marL="0" lvl="0" indent="0" algn="ctr" rtl="0">
              <a:lnSpc>
                <a:spcPct val="115000"/>
              </a:lnSpc>
              <a:buNone/>
            </a:pPr>
            <a:r>
              <a:rPr lang="en-US" sz="1600" b="1" dirty="0" smtClean="0"/>
              <a:t>Using </a:t>
            </a:r>
            <a:br>
              <a:rPr lang="en-US" sz="1600" b="1" dirty="0" smtClean="0"/>
            </a:br>
            <a:r>
              <a:rPr lang="en" sz="1600" b="1" dirty="0" smtClean="0"/>
              <a:t>Public key</a:t>
            </a:r>
            <a:endParaRPr lang="en-US" sz="1600" b="1" dirty="0" smtClean="0"/>
          </a:p>
          <a:p>
            <a:pPr marL="0" lvl="0" indent="0" algn="ctr" rtl="0">
              <a:lnSpc>
                <a:spcPct val="115000"/>
              </a:lnSpc>
              <a:buNone/>
            </a:pPr>
            <a:r>
              <a:rPr lang="en" sz="1600" b="1" dirty="0" smtClean="0"/>
              <a:t> </a:t>
            </a:r>
            <a:r>
              <a:rPr lang="en-US" sz="1600" b="1" dirty="0"/>
              <a:t>C</a:t>
            </a:r>
            <a:r>
              <a:rPr lang="en" sz="1600" b="1" dirty="0" smtClean="0"/>
              <a:t>ryptography </a:t>
            </a:r>
            <a:endParaRPr lang="en" sz="1600" b="1" dirty="0"/>
          </a:p>
        </p:txBody>
      </p:sp>
    </p:spTree>
    <p:extLst>
      <p:ext uri="{BB962C8B-B14F-4D97-AF65-F5344CB8AC3E}">
        <p14:creationId xmlns:p14="http://schemas.microsoft.com/office/powerpoint/2010/main" xmlns="" val="4225065346"/>
      </p:ext>
    </p:extLst>
  </p:cSld>
  <p:clrMapOvr>
    <a:masterClrMapping/>
  </p:clrMapOvr>
  <p:transition spd="slow">
    <p:cut/>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a:stretch>
            <a:fillRect/>
          </a:stretch>
        </p:blipFill>
        <p:spPr>
          <a:xfrm>
            <a:off x="3433663" y="4581129"/>
            <a:ext cx="1654637" cy="574769"/>
          </a:xfrm>
          <a:prstGeom prst="rect">
            <a:avLst/>
          </a:prstGeom>
        </p:spPr>
      </p:pic>
      <p:pic>
        <p:nvPicPr>
          <p:cNvPr id="30" name="Picture 29"/>
          <p:cNvPicPr>
            <a:picLocks noChangeAspect="1"/>
          </p:cNvPicPr>
          <p:nvPr/>
        </p:nvPicPr>
        <p:blipFill>
          <a:blip r:embed="rId4"/>
          <a:stretch>
            <a:fillRect/>
          </a:stretch>
        </p:blipFill>
        <p:spPr>
          <a:xfrm>
            <a:off x="3830304" y="5071793"/>
            <a:ext cx="1257994" cy="611027"/>
          </a:xfrm>
          <a:prstGeom prst="rect">
            <a:avLst/>
          </a:prstGeom>
        </p:spPr>
      </p:pic>
      <p:sp>
        <p:nvSpPr>
          <p:cNvPr id="4" name="Slide Number Placeholder 3"/>
          <p:cNvSpPr>
            <a:spLocks noGrp="1"/>
          </p:cNvSpPr>
          <p:nvPr>
            <p:ph type="sldNum" sz="quarter" idx="4294967295"/>
          </p:nvPr>
        </p:nvSpPr>
        <p:spPr>
          <a:xfrm>
            <a:off x="6400801" y="6361643"/>
            <a:ext cx="2370666" cy="365125"/>
          </a:xfrm>
          <a:prstGeom prst="rect">
            <a:avLst/>
          </a:prstGeom>
        </p:spPr>
        <p:txBody>
          <a:bodyPr/>
          <a:lstStyle/>
          <a:p>
            <a:fld id="{843B65A2-4B21-0A4B-86FF-E0D19606D23F}" type="slidenum">
              <a:rPr lang="en-US" smtClean="0"/>
              <a:pPr/>
              <a:t>2</a:t>
            </a:fld>
            <a:endParaRPr lang="en-US" dirty="0"/>
          </a:p>
        </p:txBody>
      </p:sp>
      <p:grpSp>
        <p:nvGrpSpPr>
          <p:cNvPr id="36" name="Group 35"/>
          <p:cNvGrpSpPr/>
          <p:nvPr/>
        </p:nvGrpSpPr>
        <p:grpSpPr>
          <a:xfrm>
            <a:off x="3347863" y="2496747"/>
            <a:ext cx="2343954" cy="2142935"/>
            <a:chOff x="3563888" y="2432941"/>
            <a:chExt cx="2088232" cy="1932163"/>
          </a:xfrm>
          <a:effectLst>
            <a:outerShdw blurRad="63500" dist="63500" dir="2700000" algn="tl" rotWithShape="0">
              <a:prstClr val="black">
                <a:alpha val="40000"/>
              </a:prstClr>
            </a:outerShdw>
          </a:effectLst>
        </p:grpSpPr>
        <p:sp>
          <p:nvSpPr>
            <p:cNvPr id="11" name="Oval 10"/>
            <p:cNvSpPr/>
            <p:nvPr/>
          </p:nvSpPr>
          <p:spPr>
            <a:xfrm>
              <a:off x="3563888" y="2432941"/>
              <a:ext cx="2088232" cy="1932163"/>
            </a:xfrm>
            <a:prstGeom prst="ellipse">
              <a:avLst/>
            </a:prstGeom>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pic>
          <p:nvPicPr>
            <p:cNvPr id="9" name="Picture 8" descr="fidologo.png"/>
            <p:cNvPicPr>
              <a:picLocks noChangeAspect="1"/>
            </p:cNvPicPr>
            <p:nvPr/>
          </p:nvPicPr>
          <p:blipFill>
            <a:blip r:embed="rId5" cstate="print">
              <a:extLst>
                <a:ext uri="{28A0092B-C50C-407E-A947-70E740481C1C}">
                  <a14:useLocalDpi xmlns:a14="http://schemas.microsoft.com/office/drawing/2010/main" xmlns=""/>
                </a:ext>
              </a:extLst>
            </a:blip>
            <a:stretch>
              <a:fillRect/>
            </a:stretch>
          </p:blipFill>
          <p:spPr>
            <a:xfrm>
              <a:off x="3851920" y="2924944"/>
              <a:ext cx="1631252" cy="1199450"/>
            </a:xfrm>
            <a:prstGeom prst="rect">
              <a:avLst/>
            </a:prstGeom>
          </p:spPr>
        </p:pic>
      </p:grpSp>
      <p:pic>
        <p:nvPicPr>
          <p:cNvPr id="13" name="Picture 12"/>
          <p:cNvPicPr>
            <a:picLocks noChangeAspect="1"/>
          </p:cNvPicPr>
          <p:nvPr/>
        </p:nvPicPr>
        <p:blipFill>
          <a:blip r:embed="rId6" cstate="print">
            <a:extLst>
              <a:ext uri="{28A0092B-C50C-407E-A947-70E740481C1C}">
                <a14:useLocalDpi xmlns:a14="http://schemas.microsoft.com/office/drawing/2010/main" xmlns=""/>
              </a:ext>
            </a:extLst>
          </a:blip>
          <a:stretch>
            <a:fillRect/>
          </a:stretch>
        </p:blipFill>
        <p:spPr>
          <a:xfrm>
            <a:off x="3098667" y="1338965"/>
            <a:ext cx="1463277" cy="505859"/>
          </a:xfrm>
          <a:prstGeom prst="rect">
            <a:avLst/>
          </a:prstGeom>
        </p:spPr>
      </p:pic>
      <p:pic>
        <p:nvPicPr>
          <p:cNvPr id="15" name="Picture 14" descr="Infineon.eps"/>
          <p:cNvPicPr>
            <a:picLocks noChangeAspect="1"/>
          </p:cNvPicPr>
          <p:nvPr/>
        </p:nvPicPr>
        <p:blipFill>
          <a:blip r:embed="rId7" cstate="print">
            <a:extLst>
              <a:ext uri="{28A0092B-C50C-407E-A947-70E740481C1C}">
                <a14:useLocalDpi xmlns:a14="http://schemas.microsoft.com/office/drawing/2010/main" xmlns=""/>
              </a:ext>
            </a:extLst>
          </a:blip>
          <a:stretch>
            <a:fillRect/>
          </a:stretch>
        </p:blipFill>
        <p:spPr>
          <a:xfrm>
            <a:off x="7366545" y="1291793"/>
            <a:ext cx="1109483" cy="492687"/>
          </a:xfrm>
          <a:prstGeom prst="rect">
            <a:avLst/>
          </a:prstGeom>
        </p:spPr>
      </p:pic>
      <p:pic>
        <p:nvPicPr>
          <p:cNvPr id="16" name="Picture 15"/>
          <p:cNvPicPr>
            <a:picLocks noChangeAspect="1"/>
          </p:cNvPicPr>
          <p:nvPr/>
        </p:nvPicPr>
        <p:blipFill>
          <a:blip r:embed="rId8"/>
          <a:stretch>
            <a:fillRect/>
          </a:stretch>
        </p:blipFill>
        <p:spPr>
          <a:xfrm>
            <a:off x="6684660" y="2848834"/>
            <a:ext cx="701812" cy="706311"/>
          </a:xfrm>
          <a:prstGeom prst="rect">
            <a:avLst/>
          </a:prstGeom>
        </p:spPr>
      </p:pic>
      <p:pic>
        <p:nvPicPr>
          <p:cNvPr id="17" name="Picture 16"/>
          <p:cNvPicPr>
            <a:picLocks noChangeAspect="1"/>
          </p:cNvPicPr>
          <p:nvPr/>
        </p:nvPicPr>
        <p:blipFill rotWithShape="1">
          <a:blip r:embed="rId9" cstate="print">
            <a:extLst>
              <a:ext uri="{28A0092B-C50C-407E-A947-70E740481C1C}">
                <a14:useLocalDpi xmlns:a14="http://schemas.microsoft.com/office/drawing/2010/main" xmlns=""/>
              </a:ext>
            </a:extLst>
          </a:blip>
          <a:srcRect/>
          <a:stretch/>
        </p:blipFill>
        <p:spPr>
          <a:xfrm>
            <a:off x="2259703" y="4611749"/>
            <a:ext cx="1088163" cy="401427"/>
          </a:xfrm>
          <a:prstGeom prst="rect">
            <a:avLst/>
          </a:prstGeom>
        </p:spPr>
      </p:pic>
      <p:pic>
        <p:nvPicPr>
          <p:cNvPr id="20" name="Picture 19" descr="NNL_Core_ID_black_MR.png"/>
          <p:cNvPicPr>
            <a:picLocks noChangeAspect="1"/>
          </p:cNvPicPr>
          <p:nvPr/>
        </p:nvPicPr>
        <p:blipFill>
          <a:blip r:embed="rId10" cstate="print">
            <a:extLst>
              <a:ext uri="{28A0092B-C50C-407E-A947-70E740481C1C}">
                <a14:useLocalDpi xmlns:a14="http://schemas.microsoft.com/office/drawing/2010/main" xmlns=""/>
              </a:ext>
            </a:extLst>
          </a:blip>
          <a:stretch>
            <a:fillRect/>
          </a:stretch>
        </p:blipFill>
        <p:spPr>
          <a:xfrm>
            <a:off x="3372326" y="1734473"/>
            <a:ext cx="1619672" cy="780599"/>
          </a:xfrm>
          <a:prstGeom prst="rect">
            <a:avLst/>
          </a:prstGeom>
        </p:spPr>
      </p:pic>
      <p:pic>
        <p:nvPicPr>
          <p:cNvPr id="22" name="Picture 21"/>
          <p:cNvPicPr>
            <a:picLocks noChangeAspect="1"/>
          </p:cNvPicPr>
          <p:nvPr/>
        </p:nvPicPr>
        <p:blipFill>
          <a:blip r:embed="rId11" cstate="print">
            <a:extLst>
              <a:ext uri="{28A0092B-C50C-407E-A947-70E740481C1C}">
                <a14:useLocalDpi xmlns:a14="http://schemas.microsoft.com/office/drawing/2010/main" xmlns=""/>
              </a:ext>
            </a:extLst>
          </a:blip>
          <a:stretch>
            <a:fillRect/>
          </a:stretch>
        </p:blipFill>
        <p:spPr>
          <a:xfrm>
            <a:off x="4932040" y="4821225"/>
            <a:ext cx="2103526" cy="1051763"/>
          </a:xfrm>
          <a:prstGeom prst="rect">
            <a:avLst/>
          </a:prstGeom>
        </p:spPr>
      </p:pic>
      <p:pic>
        <p:nvPicPr>
          <p:cNvPr id="25" name="Picture 24"/>
          <p:cNvPicPr>
            <a:picLocks noChangeAspect="1"/>
          </p:cNvPicPr>
          <p:nvPr/>
        </p:nvPicPr>
        <p:blipFill>
          <a:blip r:embed="rId12"/>
          <a:stretch>
            <a:fillRect/>
          </a:stretch>
        </p:blipFill>
        <p:spPr>
          <a:xfrm>
            <a:off x="6991873" y="4928217"/>
            <a:ext cx="584332" cy="596899"/>
          </a:xfrm>
          <a:prstGeom prst="rect">
            <a:avLst/>
          </a:prstGeom>
        </p:spPr>
      </p:pic>
      <p:pic>
        <p:nvPicPr>
          <p:cNvPr id="26" name="Picture 25"/>
          <p:cNvPicPr>
            <a:picLocks noChangeAspect="1"/>
          </p:cNvPicPr>
          <p:nvPr/>
        </p:nvPicPr>
        <p:blipFill>
          <a:blip r:embed="rId13" cstate="print">
            <a:extLst>
              <a:ext uri="{28A0092B-C50C-407E-A947-70E740481C1C}">
                <a14:useLocalDpi xmlns:a14="http://schemas.microsoft.com/office/drawing/2010/main" xmlns=""/>
              </a:ext>
            </a:extLst>
          </a:blip>
          <a:stretch>
            <a:fillRect/>
          </a:stretch>
        </p:blipFill>
        <p:spPr>
          <a:xfrm>
            <a:off x="7511386" y="5635177"/>
            <a:ext cx="1087290" cy="859667"/>
          </a:xfrm>
          <a:prstGeom prst="rect">
            <a:avLst/>
          </a:prstGeom>
        </p:spPr>
      </p:pic>
      <p:pic>
        <p:nvPicPr>
          <p:cNvPr id="27" name="Picture 26"/>
          <p:cNvPicPr>
            <a:picLocks noChangeAspect="1"/>
          </p:cNvPicPr>
          <p:nvPr/>
        </p:nvPicPr>
        <p:blipFill>
          <a:blip r:embed="rId14" cstate="print">
            <a:extLst>
              <a:ext uri="{28A0092B-C50C-407E-A947-70E740481C1C}">
                <a14:useLocalDpi xmlns:a14="http://schemas.microsoft.com/office/drawing/2010/main" xmlns=""/>
              </a:ext>
            </a:extLst>
          </a:blip>
          <a:stretch>
            <a:fillRect/>
          </a:stretch>
        </p:blipFill>
        <p:spPr>
          <a:xfrm>
            <a:off x="6240447" y="6083772"/>
            <a:ext cx="952004" cy="565877"/>
          </a:xfrm>
          <a:prstGeom prst="rect">
            <a:avLst/>
          </a:prstGeom>
        </p:spPr>
      </p:pic>
      <p:pic>
        <p:nvPicPr>
          <p:cNvPr id="29" name="Picture 28"/>
          <p:cNvPicPr>
            <a:picLocks noChangeAspect="1"/>
          </p:cNvPicPr>
          <p:nvPr/>
        </p:nvPicPr>
        <p:blipFill>
          <a:blip r:embed="rId15"/>
          <a:stretch>
            <a:fillRect/>
          </a:stretch>
        </p:blipFill>
        <p:spPr>
          <a:xfrm>
            <a:off x="3001891" y="5698572"/>
            <a:ext cx="1876278" cy="578000"/>
          </a:xfrm>
          <a:prstGeom prst="rect">
            <a:avLst/>
          </a:prstGeom>
        </p:spPr>
      </p:pic>
      <p:pic>
        <p:nvPicPr>
          <p:cNvPr id="31" name="Picture 30"/>
          <p:cNvPicPr>
            <a:picLocks noChangeAspect="1"/>
          </p:cNvPicPr>
          <p:nvPr/>
        </p:nvPicPr>
        <p:blipFill>
          <a:blip r:embed="rId16" cstate="print">
            <a:extLst>
              <a:ext uri="{28A0092B-C50C-407E-A947-70E740481C1C}">
                <a14:useLocalDpi xmlns:a14="http://schemas.microsoft.com/office/drawing/2010/main" xmlns=""/>
              </a:ext>
            </a:extLst>
          </a:blip>
          <a:stretch>
            <a:fillRect/>
          </a:stretch>
        </p:blipFill>
        <p:spPr>
          <a:xfrm>
            <a:off x="1943734" y="5085184"/>
            <a:ext cx="1763688" cy="587896"/>
          </a:xfrm>
          <a:prstGeom prst="rect">
            <a:avLst/>
          </a:prstGeom>
        </p:spPr>
      </p:pic>
      <p:pic>
        <p:nvPicPr>
          <p:cNvPr id="32" name="Picture 31"/>
          <p:cNvPicPr>
            <a:picLocks noChangeAspect="1"/>
          </p:cNvPicPr>
          <p:nvPr/>
        </p:nvPicPr>
        <p:blipFill>
          <a:blip r:embed="rId17" cstate="print">
            <a:extLst>
              <a:ext uri="{28A0092B-C50C-407E-A947-70E740481C1C}">
                <a14:useLocalDpi xmlns:a14="http://schemas.microsoft.com/office/drawing/2010/main" xmlns=""/>
              </a:ext>
            </a:extLst>
          </a:blip>
          <a:stretch>
            <a:fillRect/>
          </a:stretch>
        </p:blipFill>
        <p:spPr>
          <a:xfrm>
            <a:off x="7747116" y="5128929"/>
            <a:ext cx="1115616" cy="488840"/>
          </a:xfrm>
          <a:prstGeom prst="rect">
            <a:avLst/>
          </a:prstGeom>
        </p:spPr>
      </p:pic>
      <p:pic>
        <p:nvPicPr>
          <p:cNvPr id="33" name="Picture 32"/>
          <p:cNvPicPr>
            <a:picLocks noChangeAspect="1"/>
          </p:cNvPicPr>
          <p:nvPr/>
        </p:nvPicPr>
        <p:blipFill>
          <a:blip r:embed="rId18" cstate="print">
            <a:extLst>
              <a:ext uri="{28A0092B-C50C-407E-A947-70E740481C1C}">
                <a14:useLocalDpi xmlns:a14="http://schemas.microsoft.com/office/drawing/2010/main" xmlns=""/>
              </a:ext>
            </a:extLst>
          </a:blip>
          <a:stretch>
            <a:fillRect/>
          </a:stretch>
        </p:blipFill>
        <p:spPr>
          <a:xfrm>
            <a:off x="5864949" y="2654752"/>
            <a:ext cx="632641" cy="632641"/>
          </a:xfrm>
          <a:prstGeom prst="rect">
            <a:avLst/>
          </a:prstGeom>
        </p:spPr>
      </p:pic>
      <p:pic>
        <p:nvPicPr>
          <p:cNvPr id="3" name="Picture 2"/>
          <p:cNvPicPr>
            <a:picLocks noChangeAspect="1"/>
          </p:cNvPicPr>
          <p:nvPr/>
        </p:nvPicPr>
        <p:blipFill>
          <a:blip r:embed="rId19" cstate="print">
            <a:extLst>
              <a:ext uri="{28A0092B-C50C-407E-A947-70E740481C1C}">
                <a14:useLocalDpi xmlns:a14="http://schemas.microsoft.com/office/drawing/2010/main" xmlns=""/>
              </a:ext>
            </a:extLst>
          </a:blip>
          <a:stretch>
            <a:fillRect/>
          </a:stretch>
        </p:blipFill>
        <p:spPr>
          <a:xfrm>
            <a:off x="290421" y="2458871"/>
            <a:ext cx="1852653" cy="410468"/>
          </a:xfrm>
          <a:prstGeom prst="rect">
            <a:avLst/>
          </a:prstGeom>
        </p:spPr>
      </p:pic>
      <p:pic>
        <p:nvPicPr>
          <p:cNvPr id="7" name="Picture 6"/>
          <p:cNvPicPr>
            <a:picLocks noChangeAspect="1"/>
          </p:cNvPicPr>
          <p:nvPr/>
        </p:nvPicPr>
        <p:blipFill>
          <a:blip r:embed="rId20" cstate="print">
            <a:extLst>
              <a:ext uri="{28A0092B-C50C-407E-A947-70E740481C1C}">
                <a14:useLocalDpi xmlns:a14="http://schemas.microsoft.com/office/drawing/2010/main" xmlns=""/>
              </a:ext>
            </a:extLst>
          </a:blip>
          <a:stretch>
            <a:fillRect/>
          </a:stretch>
        </p:blipFill>
        <p:spPr>
          <a:xfrm>
            <a:off x="7091291" y="2563508"/>
            <a:ext cx="1478139" cy="200209"/>
          </a:xfrm>
          <a:prstGeom prst="rect">
            <a:avLst/>
          </a:prstGeom>
        </p:spPr>
      </p:pic>
      <p:pic>
        <p:nvPicPr>
          <p:cNvPr id="8" name="Picture 7"/>
          <p:cNvPicPr>
            <a:picLocks noChangeAspect="1"/>
          </p:cNvPicPr>
          <p:nvPr/>
        </p:nvPicPr>
        <p:blipFill>
          <a:blip r:embed="rId21" cstate="print">
            <a:extLst>
              <a:ext uri="{28A0092B-C50C-407E-A947-70E740481C1C}">
                <a14:useLocalDpi xmlns:a14="http://schemas.microsoft.com/office/drawing/2010/main" xmlns=""/>
              </a:ext>
            </a:extLst>
          </a:blip>
          <a:stretch>
            <a:fillRect/>
          </a:stretch>
        </p:blipFill>
        <p:spPr>
          <a:xfrm>
            <a:off x="7695553" y="3027287"/>
            <a:ext cx="1075914" cy="398088"/>
          </a:xfrm>
          <a:prstGeom prst="rect">
            <a:avLst/>
          </a:prstGeom>
        </p:spPr>
      </p:pic>
      <p:pic>
        <p:nvPicPr>
          <p:cNvPr id="10" name="Picture 9"/>
          <p:cNvPicPr>
            <a:picLocks noChangeAspect="1"/>
          </p:cNvPicPr>
          <p:nvPr/>
        </p:nvPicPr>
        <p:blipFill>
          <a:blip r:embed="rId22" cstate="print">
            <a:extLst>
              <a:ext uri="{28A0092B-C50C-407E-A947-70E740481C1C}">
                <a14:useLocalDpi xmlns:a14="http://schemas.microsoft.com/office/drawing/2010/main" xmlns=""/>
              </a:ext>
            </a:extLst>
          </a:blip>
          <a:stretch>
            <a:fillRect/>
          </a:stretch>
        </p:blipFill>
        <p:spPr>
          <a:xfrm>
            <a:off x="7588713" y="4020347"/>
            <a:ext cx="1002295" cy="486015"/>
          </a:xfrm>
          <a:prstGeom prst="rect">
            <a:avLst/>
          </a:prstGeom>
        </p:spPr>
      </p:pic>
      <p:pic>
        <p:nvPicPr>
          <p:cNvPr id="19" name="Picture 18"/>
          <p:cNvPicPr>
            <a:picLocks noChangeAspect="1"/>
          </p:cNvPicPr>
          <p:nvPr/>
        </p:nvPicPr>
        <p:blipFill>
          <a:blip r:embed="rId23" cstate="print">
            <a:extLst>
              <a:ext uri="{28A0092B-C50C-407E-A947-70E740481C1C}">
                <a14:useLocalDpi xmlns:a14="http://schemas.microsoft.com/office/drawing/2010/main" xmlns=""/>
              </a:ext>
            </a:extLst>
          </a:blip>
          <a:stretch>
            <a:fillRect/>
          </a:stretch>
        </p:blipFill>
        <p:spPr>
          <a:xfrm>
            <a:off x="1427873" y="5453097"/>
            <a:ext cx="1103681" cy="630675"/>
          </a:xfrm>
          <a:prstGeom prst="rect">
            <a:avLst/>
          </a:prstGeom>
        </p:spPr>
      </p:pic>
      <p:pic>
        <p:nvPicPr>
          <p:cNvPr id="34" name="Picture 33"/>
          <p:cNvPicPr>
            <a:picLocks noChangeAspect="1"/>
          </p:cNvPicPr>
          <p:nvPr/>
        </p:nvPicPr>
        <p:blipFill>
          <a:blip r:embed="rId24" cstate="print">
            <a:extLst>
              <a:ext uri="{28A0092B-C50C-407E-A947-70E740481C1C}">
                <a14:useLocalDpi xmlns:a14="http://schemas.microsoft.com/office/drawing/2010/main" xmlns=""/>
              </a:ext>
            </a:extLst>
          </a:blip>
          <a:stretch>
            <a:fillRect/>
          </a:stretch>
        </p:blipFill>
        <p:spPr>
          <a:xfrm>
            <a:off x="5874240" y="4177143"/>
            <a:ext cx="1612657" cy="220912"/>
          </a:xfrm>
          <a:prstGeom prst="rect">
            <a:avLst/>
          </a:prstGeom>
        </p:spPr>
      </p:pic>
      <p:pic>
        <p:nvPicPr>
          <p:cNvPr id="35" name="Picture 34"/>
          <p:cNvPicPr>
            <a:picLocks noChangeAspect="1"/>
          </p:cNvPicPr>
          <p:nvPr/>
        </p:nvPicPr>
        <p:blipFill>
          <a:blip r:embed="rId25"/>
          <a:stretch>
            <a:fillRect/>
          </a:stretch>
        </p:blipFill>
        <p:spPr>
          <a:xfrm>
            <a:off x="5436096" y="5729920"/>
            <a:ext cx="1097724" cy="286137"/>
          </a:xfrm>
          <a:prstGeom prst="rect">
            <a:avLst/>
          </a:prstGeom>
        </p:spPr>
      </p:pic>
      <p:pic>
        <p:nvPicPr>
          <p:cNvPr id="37" name="Picture 36"/>
          <p:cNvPicPr>
            <a:picLocks noChangeAspect="1"/>
          </p:cNvPicPr>
          <p:nvPr/>
        </p:nvPicPr>
        <p:blipFill>
          <a:blip r:embed="rId26" cstate="print">
            <a:extLst>
              <a:ext uri="{28A0092B-C50C-407E-A947-70E740481C1C}">
                <a14:useLocalDpi xmlns:a14="http://schemas.microsoft.com/office/drawing/2010/main" xmlns=""/>
              </a:ext>
            </a:extLst>
          </a:blip>
          <a:stretch>
            <a:fillRect/>
          </a:stretch>
        </p:blipFill>
        <p:spPr>
          <a:xfrm>
            <a:off x="847044" y="6058964"/>
            <a:ext cx="1708732" cy="610397"/>
          </a:xfrm>
          <a:prstGeom prst="rect">
            <a:avLst/>
          </a:prstGeom>
        </p:spPr>
      </p:pic>
      <p:pic>
        <p:nvPicPr>
          <p:cNvPr id="38" name="Picture 37"/>
          <p:cNvPicPr>
            <a:picLocks noChangeAspect="1"/>
          </p:cNvPicPr>
          <p:nvPr/>
        </p:nvPicPr>
        <p:blipFill>
          <a:blip r:embed="rId27" cstate="print">
            <a:extLst>
              <a:ext uri="{28A0092B-C50C-407E-A947-70E740481C1C}">
                <a14:useLocalDpi xmlns:a14="http://schemas.microsoft.com/office/drawing/2010/main" xmlns=""/>
              </a:ext>
            </a:extLst>
          </a:blip>
          <a:stretch>
            <a:fillRect/>
          </a:stretch>
        </p:blipFill>
        <p:spPr>
          <a:xfrm>
            <a:off x="1318284" y="3485780"/>
            <a:ext cx="1583412" cy="611773"/>
          </a:xfrm>
          <a:prstGeom prst="rect">
            <a:avLst/>
          </a:prstGeom>
        </p:spPr>
      </p:pic>
      <p:pic>
        <p:nvPicPr>
          <p:cNvPr id="39" name="Picture 38"/>
          <p:cNvPicPr>
            <a:picLocks noChangeAspect="1"/>
          </p:cNvPicPr>
          <p:nvPr/>
        </p:nvPicPr>
        <p:blipFill>
          <a:blip r:embed="rId28"/>
          <a:stretch>
            <a:fillRect/>
          </a:stretch>
        </p:blipFill>
        <p:spPr>
          <a:xfrm>
            <a:off x="7812360" y="4436827"/>
            <a:ext cx="592636" cy="634967"/>
          </a:xfrm>
          <a:prstGeom prst="rect">
            <a:avLst/>
          </a:prstGeom>
        </p:spPr>
      </p:pic>
      <p:pic>
        <p:nvPicPr>
          <p:cNvPr id="40" name="Picture 39"/>
          <p:cNvPicPr>
            <a:picLocks noChangeAspect="1"/>
          </p:cNvPicPr>
          <p:nvPr/>
        </p:nvPicPr>
        <p:blipFill rotWithShape="1">
          <a:blip r:embed="rId29" cstate="print">
            <a:extLst>
              <a:ext uri="{28A0092B-C50C-407E-A947-70E740481C1C}">
                <a14:useLocalDpi xmlns:a14="http://schemas.microsoft.com/office/drawing/2010/main" xmlns=""/>
              </a:ext>
            </a:extLst>
          </a:blip>
          <a:srcRect/>
          <a:stretch/>
        </p:blipFill>
        <p:spPr>
          <a:xfrm>
            <a:off x="6731428" y="5525117"/>
            <a:ext cx="857285" cy="558657"/>
          </a:xfrm>
          <a:prstGeom prst="rect">
            <a:avLst/>
          </a:prstGeom>
        </p:spPr>
      </p:pic>
      <p:pic>
        <p:nvPicPr>
          <p:cNvPr id="41" name="Picture 40"/>
          <p:cNvPicPr>
            <a:picLocks noChangeAspect="1"/>
          </p:cNvPicPr>
          <p:nvPr/>
        </p:nvPicPr>
        <p:blipFill>
          <a:blip r:embed="rId30" cstate="print">
            <a:extLst>
              <a:ext uri="{28A0092B-C50C-407E-A947-70E740481C1C}">
                <a14:useLocalDpi xmlns:a14="http://schemas.microsoft.com/office/drawing/2010/main" xmlns=""/>
              </a:ext>
            </a:extLst>
          </a:blip>
          <a:stretch>
            <a:fillRect/>
          </a:stretch>
        </p:blipFill>
        <p:spPr>
          <a:xfrm>
            <a:off x="271350" y="4398055"/>
            <a:ext cx="1691947" cy="537663"/>
          </a:xfrm>
          <a:prstGeom prst="rect">
            <a:avLst/>
          </a:prstGeom>
        </p:spPr>
      </p:pic>
      <p:pic>
        <p:nvPicPr>
          <p:cNvPr id="42" name="Picture 41"/>
          <p:cNvPicPr>
            <a:picLocks noChangeAspect="1"/>
          </p:cNvPicPr>
          <p:nvPr/>
        </p:nvPicPr>
        <p:blipFill>
          <a:blip r:embed="rId31"/>
          <a:stretch>
            <a:fillRect/>
          </a:stretch>
        </p:blipFill>
        <p:spPr>
          <a:xfrm>
            <a:off x="1227648" y="1698280"/>
            <a:ext cx="1587613" cy="357213"/>
          </a:xfrm>
          <a:prstGeom prst="rect">
            <a:avLst/>
          </a:prstGeom>
        </p:spPr>
      </p:pic>
      <p:pic>
        <p:nvPicPr>
          <p:cNvPr id="43" name="Picture 42"/>
          <p:cNvPicPr>
            <a:picLocks noChangeAspect="1"/>
          </p:cNvPicPr>
          <p:nvPr/>
        </p:nvPicPr>
        <p:blipFill rotWithShape="1">
          <a:blip r:embed="rId32" cstate="print">
            <a:extLst>
              <a:ext uri="{28A0092B-C50C-407E-A947-70E740481C1C}">
                <a14:useLocalDpi xmlns:a14="http://schemas.microsoft.com/office/drawing/2010/main" xmlns=""/>
              </a:ext>
            </a:extLst>
          </a:blip>
          <a:srcRect/>
          <a:stretch/>
        </p:blipFill>
        <p:spPr>
          <a:xfrm>
            <a:off x="2657097" y="6268376"/>
            <a:ext cx="1656059" cy="498539"/>
          </a:xfrm>
          <a:prstGeom prst="rect">
            <a:avLst/>
          </a:prstGeom>
        </p:spPr>
      </p:pic>
      <p:pic>
        <p:nvPicPr>
          <p:cNvPr id="44" name="Picture 43"/>
          <p:cNvPicPr>
            <a:picLocks noChangeAspect="1"/>
          </p:cNvPicPr>
          <p:nvPr/>
        </p:nvPicPr>
        <p:blipFill>
          <a:blip r:embed="rId33"/>
          <a:stretch>
            <a:fillRect/>
          </a:stretch>
        </p:blipFill>
        <p:spPr>
          <a:xfrm>
            <a:off x="4408045" y="6326829"/>
            <a:ext cx="1638135" cy="232227"/>
          </a:xfrm>
          <a:prstGeom prst="rect">
            <a:avLst/>
          </a:prstGeom>
        </p:spPr>
      </p:pic>
      <p:pic>
        <p:nvPicPr>
          <p:cNvPr id="45" name="Picture 44"/>
          <p:cNvPicPr>
            <a:picLocks noChangeAspect="1"/>
          </p:cNvPicPr>
          <p:nvPr/>
        </p:nvPicPr>
        <p:blipFill>
          <a:blip r:embed="rId34" cstate="print">
            <a:extLst>
              <a:ext uri="{28A0092B-C50C-407E-A947-70E740481C1C}">
                <a14:useLocalDpi xmlns:a14="http://schemas.microsoft.com/office/drawing/2010/main" xmlns=""/>
              </a:ext>
            </a:extLst>
          </a:blip>
          <a:stretch>
            <a:fillRect/>
          </a:stretch>
        </p:blipFill>
        <p:spPr>
          <a:xfrm>
            <a:off x="6639870" y="131234"/>
            <a:ext cx="1043211" cy="740159"/>
          </a:xfrm>
          <a:prstGeom prst="rect">
            <a:avLst/>
          </a:prstGeom>
        </p:spPr>
      </p:pic>
      <p:pic>
        <p:nvPicPr>
          <p:cNvPr id="47" name="Picture 46"/>
          <p:cNvPicPr>
            <a:picLocks noChangeAspect="1"/>
          </p:cNvPicPr>
          <p:nvPr/>
        </p:nvPicPr>
        <p:blipFill>
          <a:blip r:embed="rId35" cstate="print">
            <a:extLst>
              <a:ext uri="{28A0092B-C50C-407E-A947-70E740481C1C}">
                <a14:useLocalDpi xmlns:a14="http://schemas.microsoft.com/office/drawing/2010/main" xmlns=""/>
              </a:ext>
            </a:extLst>
          </a:blip>
          <a:stretch>
            <a:fillRect/>
          </a:stretch>
        </p:blipFill>
        <p:spPr>
          <a:xfrm>
            <a:off x="-36512" y="-27384"/>
            <a:ext cx="2107576" cy="775259"/>
          </a:xfrm>
          <a:prstGeom prst="rect">
            <a:avLst/>
          </a:prstGeom>
        </p:spPr>
      </p:pic>
      <p:pic>
        <p:nvPicPr>
          <p:cNvPr id="50" name="Picture 49"/>
          <p:cNvPicPr>
            <a:picLocks noChangeAspect="1"/>
          </p:cNvPicPr>
          <p:nvPr/>
        </p:nvPicPr>
        <p:blipFill>
          <a:blip r:embed="rId36" cstate="print">
            <a:extLst>
              <a:ext uri="{28A0092B-C50C-407E-A947-70E740481C1C}">
                <a14:useLocalDpi xmlns:a14="http://schemas.microsoft.com/office/drawing/2010/main" xmlns=""/>
              </a:ext>
            </a:extLst>
          </a:blip>
          <a:stretch>
            <a:fillRect/>
          </a:stretch>
        </p:blipFill>
        <p:spPr>
          <a:xfrm>
            <a:off x="7059926" y="1793124"/>
            <a:ext cx="1688538" cy="668661"/>
          </a:xfrm>
          <a:prstGeom prst="rect">
            <a:avLst/>
          </a:prstGeom>
        </p:spPr>
      </p:pic>
      <p:pic>
        <p:nvPicPr>
          <p:cNvPr id="52" name="Picture 51"/>
          <p:cNvPicPr>
            <a:picLocks noChangeAspect="1"/>
          </p:cNvPicPr>
          <p:nvPr/>
        </p:nvPicPr>
        <p:blipFill>
          <a:blip r:embed="rId37"/>
          <a:stretch>
            <a:fillRect/>
          </a:stretch>
        </p:blipFill>
        <p:spPr>
          <a:xfrm>
            <a:off x="6127415" y="3425375"/>
            <a:ext cx="2116995" cy="594972"/>
          </a:xfrm>
          <a:prstGeom prst="rect">
            <a:avLst/>
          </a:prstGeom>
        </p:spPr>
      </p:pic>
      <p:pic>
        <p:nvPicPr>
          <p:cNvPr id="55" name="Picture 54"/>
          <p:cNvPicPr>
            <a:picLocks noChangeAspect="1"/>
          </p:cNvPicPr>
          <p:nvPr/>
        </p:nvPicPr>
        <p:blipFill>
          <a:blip r:embed="rId38" cstate="print">
            <a:extLst>
              <a:ext uri="{28A0092B-C50C-407E-A947-70E740481C1C}">
                <a14:useLocalDpi xmlns:a14="http://schemas.microsoft.com/office/drawing/2010/main" xmlns=""/>
              </a:ext>
            </a:extLst>
          </a:blip>
          <a:stretch>
            <a:fillRect/>
          </a:stretch>
        </p:blipFill>
        <p:spPr>
          <a:xfrm>
            <a:off x="1819977" y="2973228"/>
            <a:ext cx="1215989" cy="414739"/>
          </a:xfrm>
          <a:prstGeom prst="rect">
            <a:avLst/>
          </a:prstGeom>
        </p:spPr>
      </p:pic>
      <p:pic>
        <p:nvPicPr>
          <p:cNvPr id="58" name="Picture 57"/>
          <p:cNvPicPr>
            <a:picLocks noChangeAspect="1"/>
          </p:cNvPicPr>
          <p:nvPr/>
        </p:nvPicPr>
        <p:blipFill>
          <a:blip r:embed="rId39" cstate="print">
            <a:extLst>
              <a:ext uri="{28A0092B-C50C-407E-A947-70E740481C1C}">
                <a14:useLocalDpi xmlns:a14="http://schemas.microsoft.com/office/drawing/2010/main" xmlns=""/>
              </a:ext>
            </a:extLst>
          </a:blip>
          <a:stretch>
            <a:fillRect/>
          </a:stretch>
        </p:blipFill>
        <p:spPr>
          <a:xfrm>
            <a:off x="122082" y="3794194"/>
            <a:ext cx="1241622" cy="452305"/>
          </a:xfrm>
          <a:prstGeom prst="rect">
            <a:avLst/>
          </a:prstGeom>
        </p:spPr>
      </p:pic>
      <p:pic>
        <p:nvPicPr>
          <p:cNvPr id="59" name="Picture 58"/>
          <p:cNvPicPr>
            <a:picLocks noChangeAspect="1"/>
          </p:cNvPicPr>
          <p:nvPr/>
        </p:nvPicPr>
        <p:blipFill>
          <a:blip r:embed="rId40" cstate="print">
            <a:extLst>
              <a:ext uri="{28A0092B-C50C-407E-A947-70E740481C1C}">
                <a14:useLocalDpi xmlns:a14="http://schemas.microsoft.com/office/drawing/2010/main" xmlns=""/>
              </a:ext>
            </a:extLst>
          </a:blip>
          <a:stretch>
            <a:fillRect/>
          </a:stretch>
        </p:blipFill>
        <p:spPr>
          <a:xfrm>
            <a:off x="1452637" y="4097554"/>
            <a:ext cx="1497644" cy="268543"/>
          </a:xfrm>
          <a:prstGeom prst="rect">
            <a:avLst/>
          </a:prstGeom>
        </p:spPr>
      </p:pic>
      <p:pic>
        <p:nvPicPr>
          <p:cNvPr id="60" name="Picture 59"/>
          <p:cNvPicPr>
            <a:picLocks noChangeAspect="1"/>
          </p:cNvPicPr>
          <p:nvPr/>
        </p:nvPicPr>
        <p:blipFill>
          <a:blip r:embed="rId41" cstate="print">
            <a:extLst>
              <a:ext uri="{28A0092B-C50C-407E-A947-70E740481C1C}">
                <a14:useLocalDpi xmlns:a14="http://schemas.microsoft.com/office/drawing/2010/main" xmlns=""/>
              </a:ext>
            </a:extLst>
          </a:blip>
          <a:stretch>
            <a:fillRect/>
          </a:stretch>
        </p:blipFill>
        <p:spPr>
          <a:xfrm>
            <a:off x="1526059" y="2149903"/>
            <a:ext cx="1553033" cy="346844"/>
          </a:xfrm>
          <a:prstGeom prst="rect">
            <a:avLst/>
          </a:prstGeom>
        </p:spPr>
      </p:pic>
      <p:pic>
        <p:nvPicPr>
          <p:cNvPr id="12" name="Picture 11"/>
          <p:cNvPicPr>
            <a:picLocks noChangeAspect="1"/>
          </p:cNvPicPr>
          <p:nvPr/>
        </p:nvPicPr>
        <p:blipFill>
          <a:blip r:embed="rId42" cstate="print">
            <a:extLst>
              <a:ext uri="{28A0092B-C50C-407E-A947-70E740481C1C}">
                <a14:useLocalDpi xmlns:a14="http://schemas.microsoft.com/office/drawing/2010/main" xmlns=""/>
              </a:ext>
            </a:extLst>
          </a:blip>
          <a:stretch>
            <a:fillRect/>
          </a:stretch>
        </p:blipFill>
        <p:spPr>
          <a:xfrm>
            <a:off x="251522" y="3267675"/>
            <a:ext cx="1630557" cy="352200"/>
          </a:xfrm>
          <a:prstGeom prst="rect">
            <a:avLst/>
          </a:prstGeom>
        </p:spPr>
      </p:pic>
      <p:pic>
        <p:nvPicPr>
          <p:cNvPr id="21" name="Picture 20"/>
          <p:cNvPicPr>
            <a:picLocks noChangeAspect="1"/>
          </p:cNvPicPr>
          <p:nvPr/>
        </p:nvPicPr>
        <p:blipFill>
          <a:blip r:embed="rId43" cstate="print">
            <a:extLst>
              <a:ext uri="{28A0092B-C50C-407E-A947-70E740481C1C}">
                <a14:useLocalDpi xmlns:a14="http://schemas.microsoft.com/office/drawing/2010/main" xmlns=""/>
              </a:ext>
            </a:extLst>
          </a:blip>
          <a:stretch>
            <a:fillRect/>
          </a:stretch>
        </p:blipFill>
        <p:spPr>
          <a:xfrm>
            <a:off x="248317" y="5223442"/>
            <a:ext cx="1299349" cy="365799"/>
          </a:xfrm>
          <a:prstGeom prst="rect">
            <a:avLst/>
          </a:prstGeom>
        </p:spPr>
      </p:pic>
      <p:pic>
        <p:nvPicPr>
          <p:cNvPr id="23" name="Picture 22"/>
          <p:cNvPicPr>
            <a:picLocks noChangeAspect="1"/>
          </p:cNvPicPr>
          <p:nvPr/>
        </p:nvPicPr>
        <p:blipFill>
          <a:blip r:embed="rId44" cstate="print">
            <a:extLst>
              <a:ext uri="{28A0092B-C50C-407E-A947-70E740481C1C}">
                <a14:useLocalDpi xmlns:a14="http://schemas.microsoft.com/office/drawing/2010/main" xmlns=""/>
              </a:ext>
            </a:extLst>
          </a:blip>
          <a:stretch>
            <a:fillRect/>
          </a:stretch>
        </p:blipFill>
        <p:spPr>
          <a:xfrm>
            <a:off x="5552495" y="4449884"/>
            <a:ext cx="1714186" cy="603765"/>
          </a:xfrm>
          <a:prstGeom prst="rect">
            <a:avLst/>
          </a:prstGeom>
        </p:spPr>
      </p:pic>
      <p:pic>
        <p:nvPicPr>
          <p:cNvPr id="28" name="Picture 27"/>
          <p:cNvPicPr>
            <a:picLocks noChangeAspect="1"/>
          </p:cNvPicPr>
          <p:nvPr/>
        </p:nvPicPr>
        <p:blipFill rotWithShape="1">
          <a:blip r:embed="rId45" cstate="print">
            <a:extLst>
              <a:ext uri="{28A0092B-C50C-407E-A947-70E740481C1C}">
                <a14:useLocalDpi xmlns:a14="http://schemas.microsoft.com/office/drawing/2010/main" xmlns=""/>
              </a:ext>
            </a:extLst>
          </a:blip>
          <a:srcRect/>
          <a:stretch/>
        </p:blipFill>
        <p:spPr>
          <a:xfrm>
            <a:off x="1736120" y="827451"/>
            <a:ext cx="1639312" cy="591196"/>
          </a:xfrm>
          <a:prstGeom prst="rect">
            <a:avLst/>
          </a:prstGeom>
        </p:spPr>
      </p:pic>
      <p:pic>
        <p:nvPicPr>
          <p:cNvPr id="5" name="Picture 4"/>
          <p:cNvPicPr>
            <a:picLocks noChangeAspect="1"/>
          </p:cNvPicPr>
          <p:nvPr/>
        </p:nvPicPr>
        <p:blipFill>
          <a:blip r:embed="rId46" cstate="print">
            <a:extLst>
              <a:ext uri="{28A0092B-C50C-407E-A947-70E740481C1C}">
                <a14:useLocalDpi xmlns:a14="http://schemas.microsoft.com/office/drawing/2010/main" xmlns=""/>
              </a:ext>
            </a:extLst>
          </a:blip>
          <a:stretch>
            <a:fillRect/>
          </a:stretch>
        </p:blipFill>
        <p:spPr>
          <a:xfrm>
            <a:off x="7884785" y="1005644"/>
            <a:ext cx="1040422" cy="301723"/>
          </a:xfrm>
          <a:prstGeom prst="rect">
            <a:avLst/>
          </a:prstGeom>
        </p:spPr>
      </p:pic>
      <p:pic>
        <p:nvPicPr>
          <p:cNvPr id="14" name="Picture 13"/>
          <p:cNvPicPr>
            <a:picLocks noChangeAspect="1"/>
          </p:cNvPicPr>
          <p:nvPr/>
        </p:nvPicPr>
        <p:blipFill>
          <a:blip r:embed="rId47"/>
          <a:stretch>
            <a:fillRect/>
          </a:stretch>
        </p:blipFill>
        <p:spPr>
          <a:xfrm>
            <a:off x="5638258" y="1734473"/>
            <a:ext cx="1427316" cy="599473"/>
          </a:xfrm>
          <a:prstGeom prst="rect">
            <a:avLst/>
          </a:prstGeom>
        </p:spPr>
      </p:pic>
      <p:pic>
        <p:nvPicPr>
          <p:cNvPr id="24" name="Picture 23"/>
          <p:cNvPicPr>
            <a:picLocks noChangeAspect="1"/>
          </p:cNvPicPr>
          <p:nvPr/>
        </p:nvPicPr>
        <p:blipFill>
          <a:blip r:embed="rId48"/>
          <a:stretch>
            <a:fillRect/>
          </a:stretch>
        </p:blipFill>
        <p:spPr>
          <a:xfrm>
            <a:off x="7793159" y="211956"/>
            <a:ext cx="1069575" cy="505880"/>
          </a:xfrm>
          <a:prstGeom prst="rect">
            <a:avLst/>
          </a:prstGeom>
        </p:spPr>
      </p:pic>
      <p:pic>
        <p:nvPicPr>
          <p:cNvPr id="46" name="Picture 45"/>
          <p:cNvPicPr>
            <a:picLocks noChangeAspect="1"/>
          </p:cNvPicPr>
          <p:nvPr/>
        </p:nvPicPr>
        <p:blipFill>
          <a:blip r:embed="rId49"/>
          <a:stretch>
            <a:fillRect/>
          </a:stretch>
        </p:blipFill>
        <p:spPr>
          <a:xfrm>
            <a:off x="5534353" y="184665"/>
            <a:ext cx="920364" cy="427049"/>
          </a:xfrm>
          <a:prstGeom prst="rect">
            <a:avLst/>
          </a:prstGeom>
        </p:spPr>
      </p:pic>
      <p:pic>
        <p:nvPicPr>
          <p:cNvPr id="48" name="Picture 47"/>
          <p:cNvPicPr>
            <a:picLocks noChangeAspect="1"/>
          </p:cNvPicPr>
          <p:nvPr/>
        </p:nvPicPr>
        <p:blipFill>
          <a:blip r:embed="rId50"/>
          <a:stretch>
            <a:fillRect/>
          </a:stretch>
        </p:blipFill>
        <p:spPr>
          <a:xfrm>
            <a:off x="4919749" y="2071438"/>
            <a:ext cx="1032694" cy="429601"/>
          </a:xfrm>
          <a:prstGeom prst="rect">
            <a:avLst/>
          </a:prstGeom>
        </p:spPr>
      </p:pic>
      <p:pic>
        <p:nvPicPr>
          <p:cNvPr id="61" name="Picture 60"/>
          <p:cNvPicPr>
            <a:picLocks noChangeAspect="1"/>
          </p:cNvPicPr>
          <p:nvPr/>
        </p:nvPicPr>
        <p:blipFill>
          <a:blip r:embed="rId51"/>
          <a:stretch>
            <a:fillRect/>
          </a:stretch>
        </p:blipFill>
        <p:spPr>
          <a:xfrm>
            <a:off x="4992000" y="5018362"/>
            <a:ext cx="895571" cy="186279"/>
          </a:xfrm>
          <a:prstGeom prst="rect">
            <a:avLst/>
          </a:prstGeom>
        </p:spPr>
      </p:pic>
      <p:pic>
        <p:nvPicPr>
          <p:cNvPr id="62" name="Picture 61"/>
          <p:cNvPicPr>
            <a:picLocks noChangeAspect="1"/>
          </p:cNvPicPr>
          <p:nvPr/>
        </p:nvPicPr>
        <p:blipFill>
          <a:blip r:embed="rId52" cstate="print">
            <a:extLst>
              <a:ext uri="{28A0092B-C50C-407E-A947-70E740481C1C}">
                <a14:useLocalDpi xmlns:a14="http://schemas.microsoft.com/office/drawing/2010/main" xmlns=""/>
              </a:ext>
            </a:extLst>
          </a:blip>
          <a:stretch>
            <a:fillRect/>
          </a:stretch>
        </p:blipFill>
        <p:spPr>
          <a:xfrm>
            <a:off x="134287" y="1733057"/>
            <a:ext cx="908161" cy="659539"/>
          </a:xfrm>
          <a:prstGeom prst="rect">
            <a:avLst/>
          </a:prstGeom>
        </p:spPr>
      </p:pic>
      <p:pic>
        <p:nvPicPr>
          <p:cNvPr id="63" name="Picture 62"/>
          <p:cNvPicPr>
            <a:picLocks noChangeAspect="1"/>
          </p:cNvPicPr>
          <p:nvPr/>
        </p:nvPicPr>
        <p:blipFill>
          <a:blip r:embed="rId53" cstate="print">
            <a:extLst>
              <a:ext uri="{28A0092B-C50C-407E-A947-70E740481C1C}">
                <a14:useLocalDpi xmlns:a14="http://schemas.microsoft.com/office/drawing/2010/main" xmlns=""/>
              </a:ext>
            </a:extLst>
          </a:blip>
          <a:stretch>
            <a:fillRect/>
          </a:stretch>
        </p:blipFill>
        <p:spPr>
          <a:xfrm>
            <a:off x="4631638" y="1577793"/>
            <a:ext cx="1060179" cy="493645"/>
          </a:xfrm>
          <a:prstGeom prst="rect">
            <a:avLst/>
          </a:prstGeom>
        </p:spPr>
      </p:pic>
      <p:pic>
        <p:nvPicPr>
          <p:cNvPr id="64" name="Picture 63"/>
          <p:cNvPicPr>
            <a:picLocks noChangeAspect="1"/>
          </p:cNvPicPr>
          <p:nvPr/>
        </p:nvPicPr>
        <p:blipFill>
          <a:blip r:embed="rId54" cstate="print">
            <a:extLst>
              <a:ext uri="{28A0092B-C50C-407E-A947-70E740481C1C}">
                <a14:useLocalDpi xmlns:a14="http://schemas.microsoft.com/office/drawing/2010/main" xmlns=""/>
              </a:ext>
            </a:extLst>
          </a:blip>
          <a:stretch>
            <a:fillRect/>
          </a:stretch>
        </p:blipFill>
        <p:spPr>
          <a:xfrm>
            <a:off x="83279" y="5654417"/>
            <a:ext cx="571679" cy="569139"/>
          </a:xfrm>
          <a:prstGeom prst="rect">
            <a:avLst/>
          </a:prstGeom>
        </p:spPr>
      </p:pic>
      <p:pic>
        <p:nvPicPr>
          <p:cNvPr id="2" name="Picture 1"/>
          <p:cNvPicPr>
            <a:picLocks noChangeAspect="1"/>
          </p:cNvPicPr>
          <p:nvPr/>
        </p:nvPicPr>
        <p:blipFill>
          <a:blip r:embed="rId55" cstate="print">
            <a:extLst>
              <a:ext uri="{28A0092B-C50C-407E-A947-70E740481C1C}">
                <a14:useLocalDpi xmlns:a14="http://schemas.microsoft.com/office/drawing/2010/main" xmlns=""/>
              </a:ext>
            </a:extLst>
          </a:blip>
          <a:stretch>
            <a:fillRect/>
          </a:stretch>
        </p:blipFill>
        <p:spPr>
          <a:xfrm>
            <a:off x="2506464" y="2468706"/>
            <a:ext cx="1129432" cy="312223"/>
          </a:xfrm>
          <a:prstGeom prst="rect">
            <a:avLst/>
          </a:prstGeom>
        </p:spPr>
      </p:pic>
      <p:pic>
        <p:nvPicPr>
          <p:cNvPr id="18" name="Picture 17"/>
          <p:cNvPicPr>
            <a:picLocks noChangeAspect="1"/>
          </p:cNvPicPr>
          <p:nvPr/>
        </p:nvPicPr>
        <p:blipFill>
          <a:blip r:embed="rId56" cstate="print">
            <a:extLst>
              <a:ext uri="{28A0092B-C50C-407E-A947-70E740481C1C}">
                <a14:useLocalDpi xmlns:a14="http://schemas.microsoft.com/office/drawing/2010/main" xmlns=""/>
              </a:ext>
            </a:extLst>
          </a:blip>
          <a:stretch>
            <a:fillRect/>
          </a:stretch>
        </p:blipFill>
        <p:spPr>
          <a:xfrm>
            <a:off x="122082" y="1219185"/>
            <a:ext cx="1105564" cy="321571"/>
          </a:xfrm>
          <a:prstGeom prst="rect">
            <a:avLst/>
          </a:prstGeom>
        </p:spPr>
      </p:pic>
      <p:pic>
        <p:nvPicPr>
          <p:cNvPr id="49" name="Picture 48"/>
          <p:cNvPicPr>
            <a:picLocks noChangeAspect="1"/>
          </p:cNvPicPr>
          <p:nvPr/>
        </p:nvPicPr>
        <p:blipFill>
          <a:blip r:embed="rId57" cstate="print">
            <a:extLst>
              <a:ext uri="{28A0092B-C50C-407E-A947-70E740481C1C}">
                <a14:useLocalDpi xmlns:a14="http://schemas.microsoft.com/office/drawing/2010/main" xmlns=""/>
              </a:ext>
            </a:extLst>
          </a:blip>
          <a:stretch>
            <a:fillRect/>
          </a:stretch>
        </p:blipFill>
        <p:spPr>
          <a:xfrm>
            <a:off x="4559821" y="1001977"/>
            <a:ext cx="1480939" cy="489849"/>
          </a:xfrm>
          <a:prstGeom prst="rect">
            <a:avLst/>
          </a:prstGeom>
        </p:spPr>
      </p:pic>
      <p:pic>
        <p:nvPicPr>
          <p:cNvPr id="51" name="Picture 50"/>
          <p:cNvPicPr>
            <a:picLocks noChangeAspect="1"/>
          </p:cNvPicPr>
          <p:nvPr/>
        </p:nvPicPr>
        <p:blipFill>
          <a:blip r:embed="rId58" cstate="print">
            <a:extLst>
              <a:ext uri="{28A0092B-C50C-407E-A947-70E740481C1C}">
                <a14:useLocalDpi xmlns:a14="http://schemas.microsoft.com/office/drawing/2010/main" xmlns=""/>
              </a:ext>
            </a:extLst>
          </a:blip>
          <a:stretch>
            <a:fillRect/>
          </a:stretch>
        </p:blipFill>
        <p:spPr>
          <a:xfrm>
            <a:off x="4553859" y="242216"/>
            <a:ext cx="876277" cy="557312"/>
          </a:xfrm>
          <a:prstGeom prst="rect">
            <a:avLst/>
          </a:prstGeom>
        </p:spPr>
      </p:pic>
      <p:pic>
        <p:nvPicPr>
          <p:cNvPr id="66" name="Picture 65"/>
          <p:cNvPicPr>
            <a:picLocks noChangeAspect="1"/>
          </p:cNvPicPr>
          <p:nvPr/>
        </p:nvPicPr>
        <p:blipFill>
          <a:blip r:embed="rId59" cstate="print">
            <a:extLst>
              <a:ext uri="{28A0092B-C50C-407E-A947-70E740481C1C}">
                <a14:useLocalDpi xmlns:a14="http://schemas.microsoft.com/office/drawing/2010/main" xmlns=""/>
              </a:ext>
            </a:extLst>
          </a:blip>
          <a:stretch>
            <a:fillRect/>
          </a:stretch>
        </p:blipFill>
        <p:spPr>
          <a:xfrm>
            <a:off x="1657948" y="1412776"/>
            <a:ext cx="970251" cy="296333"/>
          </a:xfrm>
          <a:prstGeom prst="rect">
            <a:avLst/>
          </a:prstGeom>
        </p:spPr>
      </p:pic>
      <p:pic>
        <p:nvPicPr>
          <p:cNvPr id="53" name="Picture 52"/>
          <p:cNvPicPr>
            <a:picLocks noChangeAspect="1"/>
          </p:cNvPicPr>
          <p:nvPr/>
        </p:nvPicPr>
        <p:blipFill>
          <a:blip r:embed="rId60" cstate="print">
            <a:extLst>
              <a:ext uri="{28A0092B-C50C-407E-A947-70E740481C1C}">
                <a14:useLocalDpi xmlns:a14="http://schemas.microsoft.com/office/drawing/2010/main" xmlns=""/>
              </a:ext>
            </a:extLst>
          </a:blip>
          <a:stretch>
            <a:fillRect/>
          </a:stretch>
        </p:blipFill>
        <p:spPr>
          <a:xfrm>
            <a:off x="2505634" y="532134"/>
            <a:ext cx="1371349" cy="371407"/>
          </a:xfrm>
          <a:prstGeom prst="rect">
            <a:avLst/>
          </a:prstGeom>
        </p:spPr>
      </p:pic>
      <p:pic>
        <p:nvPicPr>
          <p:cNvPr id="57" name="Picture 56"/>
          <p:cNvPicPr>
            <a:picLocks noChangeAspect="1"/>
          </p:cNvPicPr>
          <p:nvPr/>
        </p:nvPicPr>
        <p:blipFill>
          <a:blip r:embed="rId61"/>
          <a:stretch>
            <a:fillRect/>
          </a:stretch>
        </p:blipFill>
        <p:spPr>
          <a:xfrm>
            <a:off x="129082" y="717837"/>
            <a:ext cx="1483911" cy="377375"/>
          </a:xfrm>
          <a:prstGeom prst="rect">
            <a:avLst/>
          </a:prstGeom>
        </p:spPr>
      </p:pic>
      <p:pic>
        <p:nvPicPr>
          <p:cNvPr id="69" name="Picture 68"/>
          <p:cNvPicPr>
            <a:picLocks noChangeAspect="1"/>
          </p:cNvPicPr>
          <p:nvPr/>
        </p:nvPicPr>
        <p:blipFill>
          <a:blip r:embed="rId62" cstate="print">
            <a:extLst>
              <a:ext uri="{28A0092B-C50C-407E-A947-70E740481C1C}">
                <a14:useLocalDpi xmlns:a14="http://schemas.microsoft.com/office/drawing/2010/main" xmlns=""/>
              </a:ext>
            </a:extLst>
          </a:blip>
          <a:stretch>
            <a:fillRect/>
          </a:stretch>
        </p:blipFill>
        <p:spPr>
          <a:xfrm>
            <a:off x="275600" y="2797120"/>
            <a:ext cx="1320800" cy="352213"/>
          </a:xfrm>
          <a:prstGeom prst="rect">
            <a:avLst/>
          </a:prstGeom>
        </p:spPr>
      </p:pic>
      <p:pic>
        <p:nvPicPr>
          <p:cNvPr id="56" name="Picture 55"/>
          <p:cNvPicPr>
            <a:picLocks noChangeAspect="1"/>
          </p:cNvPicPr>
          <p:nvPr/>
        </p:nvPicPr>
        <p:blipFill>
          <a:blip r:embed="rId63" cstate="print">
            <a:extLst>
              <a:ext uri="{28A0092B-C50C-407E-A947-70E740481C1C}">
                <a14:useLocalDpi xmlns:a14="http://schemas.microsoft.com/office/drawing/2010/main" xmlns=""/>
              </a:ext>
            </a:extLst>
          </a:blip>
          <a:stretch>
            <a:fillRect/>
          </a:stretch>
        </p:blipFill>
        <p:spPr>
          <a:xfrm>
            <a:off x="6050839" y="1001977"/>
            <a:ext cx="1315704" cy="415487"/>
          </a:xfrm>
          <a:prstGeom prst="rect">
            <a:avLst/>
          </a:prstGeom>
        </p:spPr>
      </p:pic>
      <p:pic>
        <p:nvPicPr>
          <p:cNvPr id="65" name="Picture 64"/>
          <p:cNvPicPr>
            <a:picLocks noChangeAspect="1"/>
          </p:cNvPicPr>
          <p:nvPr/>
        </p:nvPicPr>
        <p:blipFill>
          <a:blip r:embed="rId64"/>
          <a:stretch>
            <a:fillRect/>
          </a:stretch>
        </p:blipFill>
        <p:spPr>
          <a:xfrm>
            <a:off x="2090936" y="184665"/>
            <a:ext cx="2513856" cy="217868"/>
          </a:xfrm>
          <a:prstGeom prst="rect">
            <a:avLst/>
          </a:prstGeom>
        </p:spPr>
      </p:pic>
      <p:sp>
        <p:nvSpPr>
          <p:cNvPr id="70" name="TextBox 69"/>
          <p:cNvSpPr txBox="1"/>
          <p:nvPr/>
        </p:nvSpPr>
        <p:spPr>
          <a:xfrm>
            <a:off x="3770039" y="4072715"/>
            <a:ext cx="1616836" cy="307777"/>
          </a:xfrm>
          <a:prstGeom prst="rect">
            <a:avLst/>
          </a:prstGeom>
          <a:noFill/>
        </p:spPr>
        <p:txBody>
          <a:bodyPr wrap="none" rtlCol="0">
            <a:spAutoFit/>
          </a:bodyPr>
          <a:lstStyle/>
          <a:p>
            <a:r>
              <a:rPr lang="en-US" dirty="0" smtClean="0">
                <a:solidFill>
                  <a:schemeClr val="bg1"/>
                </a:solidFill>
              </a:rPr>
              <a:t>140+ &amp; growing…</a:t>
            </a:r>
            <a:endParaRPr lang="en-US" dirty="0">
              <a:solidFill>
                <a:schemeClr val="bg1"/>
              </a:solidFill>
            </a:endParaRPr>
          </a:p>
        </p:txBody>
      </p:sp>
    </p:spTree>
    <p:extLst>
      <p:ext uri="{BB962C8B-B14F-4D97-AF65-F5344CB8AC3E}">
        <p14:creationId xmlns:p14="http://schemas.microsoft.com/office/powerpoint/2010/main" xmlns="" val="3756516788"/>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219"/>
        <p:cNvGrpSpPr/>
        <p:nvPr/>
      </p:nvGrpSpPr>
      <p:grpSpPr>
        <a:xfrm>
          <a:off x="0" y="0"/>
          <a:ext cx="0" cy="0"/>
          <a:chOff x="0" y="0"/>
          <a:chExt cx="0" cy="0"/>
        </a:xfrm>
      </p:grpSpPr>
      <p:sp>
        <p:nvSpPr>
          <p:cNvPr id="220" name="Shape 220"/>
          <p:cNvSpPr/>
          <p:nvPr/>
        </p:nvSpPr>
        <p:spPr>
          <a:xfrm>
            <a:off x="8423808" y="6310275"/>
            <a:ext cx="772425" cy="435400"/>
          </a:xfrm>
          <a:prstGeom prst="rect">
            <a:avLst/>
          </a:prstGeom>
          <a:blipFill>
            <a:blip r:embed="rId3"/>
            <a:stretch>
              <a:fillRect/>
            </a:stretch>
          </a:blipFill>
          <a:ln>
            <a:noFill/>
          </a:ln>
        </p:spPr>
      </p:sp>
      <p:sp>
        <p:nvSpPr>
          <p:cNvPr id="221" name="Shape 221"/>
          <p:cNvSpPr txBox="1">
            <a:spLocks noGrp="1"/>
          </p:cNvSpPr>
          <p:nvPr>
            <p:ph type="title"/>
          </p:nvPr>
        </p:nvSpPr>
        <p:spPr>
          <a:xfrm>
            <a:off x="0" y="30915"/>
            <a:ext cx="9129000" cy="755100"/>
          </a:xfrm>
          <a:prstGeom prst="rect">
            <a:avLst/>
          </a:prstGeom>
        </p:spPr>
        <p:txBody>
          <a:bodyPr lIns="91425" tIns="91425" rIns="91425" bIns="91425" anchor="t" anchorCtr="0">
            <a:noAutofit/>
          </a:bodyPr>
          <a:lstStyle/>
          <a:p>
            <a:pPr lvl="0" algn="ctr"/>
            <a:r>
              <a:rPr lang="en-US" b="0" dirty="0">
                <a:solidFill>
                  <a:srgbClr val="2BBDCC"/>
                </a:solidFill>
                <a:latin typeface="Raleway"/>
                <a:ea typeface="Raleway"/>
                <a:cs typeface="Raleway"/>
              </a:rPr>
              <a:t>Decouple</a:t>
            </a:r>
            <a:r>
              <a:rPr lang="en-US" sz="2800" b="0" dirty="0" smtClean="0">
                <a:solidFill>
                  <a:schemeClr val="tx1">
                    <a:lumMod val="75000"/>
                    <a:lumOff val="25000"/>
                  </a:schemeClr>
                </a:solidFill>
              </a:rPr>
              <a:t> </a:t>
            </a:r>
            <a:r>
              <a:rPr lang="en-US" b="0" dirty="0">
                <a:solidFill>
                  <a:srgbClr val="2BBDCC"/>
                </a:solidFill>
                <a:latin typeface="Raleway"/>
                <a:ea typeface="Raleway"/>
                <a:cs typeface="Raleway"/>
              </a:rPr>
              <a:t>User Verification Method from Authentication Protocol</a:t>
            </a:r>
            <a:endParaRPr lang="en" b="0" dirty="0">
              <a:solidFill>
                <a:srgbClr val="2BBDCC"/>
              </a:solidFill>
              <a:latin typeface="Raleway"/>
              <a:ea typeface="Raleway"/>
              <a:cs typeface="Raleway"/>
              <a:sym typeface="Raleway"/>
            </a:endParaRPr>
          </a:p>
        </p:txBody>
      </p:sp>
      <p:sp>
        <p:nvSpPr>
          <p:cNvPr id="222" name="Shape 222"/>
          <p:cNvSpPr/>
          <p:nvPr/>
        </p:nvSpPr>
        <p:spPr>
          <a:xfrm>
            <a:off x="0" y="1304027"/>
            <a:ext cx="9144000" cy="5553900"/>
          </a:xfrm>
          <a:prstGeom prst="rect">
            <a:avLst/>
          </a:prstGeom>
          <a:solidFill>
            <a:srgbClr val="FFFFFF"/>
          </a:solidFill>
          <a:ln>
            <a:noFill/>
          </a:ln>
        </p:spPr>
        <p:txBody>
          <a:bodyPr lIns="91425" tIns="91425" rIns="91425" bIns="91425" anchor="ctr" anchorCtr="0">
            <a:noAutofit/>
          </a:bodyPr>
          <a:lstStyle/>
          <a:p>
            <a:endParaRPr/>
          </a:p>
        </p:txBody>
      </p:sp>
      <p:sp>
        <p:nvSpPr>
          <p:cNvPr id="223" name="Shape 223"/>
          <p:cNvSpPr/>
          <p:nvPr/>
        </p:nvSpPr>
        <p:spPr>
          <a:xfrm>
            <a:off x="5529498" y="4547975"/>
            <a:ext cx="2961814" cy="2178600"/>
          </a:xfrm>
          <a:prstGeom prst="rect">
            <a:avLst/>
          </a:prstGeom>
          <a:blipFill>
            <a:blip r:embed="rId4"/>
            <a:stretch>
              <a:fillRect/>
            </a:stretch>
          </a:blipFill>
          <a:ln>
            <a:noFill/>
          </a:ln>
        </p:spPr>
      </p:sp>
      <p:cxnSp>
        <p:nvCxnSpPr>
          <p:cNvPr id="224" name="Shape 224"/>
          <p:cNvCxnSpPr/>
          <p:nvPr/>
        </p:nvCxnSpPr>
        <p:spPr>
          <a:xfrm>
            <a:off x="4572000" y="1368151"/>
            <a:ext cx="0" cy="5612400"/>
          </a:xfrm>
          <a:prstGeom prst="straightConnector1">
            <a:avLst/>
          </a:prstGeom>
          <a:noFill/>
          <a:ln w="9525" cap="flat">
            <a:solidFill>
              <a:srgbClr val="CCCCCC"/>
            </a:solidFill>
            <a:prstDash val="solid"/>
            <a:round/>
            <a:headEnd type="none" w="lg" len="lg"/>
            <a:tailEnd type="none" w="lg" len="lg"/>
          </a:ln>
        </p:spPr>
      </p:cxnSp>
      <p:sp>
        <p:nvSpPr>
          <p:cNvPr id="225" name="Shape 225"/>
          <p:cNvSpPr/>
          <p:nvPr/>
        </p:nvSpPr>
        <p:spPr>
          <a:xfrm>
            <a:off x="397899" y="4592851"/>
            <a:ext cx="3118774" cy="2088848"/>
          </a:xfrm>
          <a:prstGeom prst="rect">
            <a:avLst/>
          </a:prstGeom>
          <a:blipFill>
            <a:blip r:embed="rId5"/>
            <a:stretch>
              <a:fillRect/>
            </a:stretch>
          </a:blipFill>
          <a:ln>
            <a:noFill/>
          </a:ln>
        </p:spPr>
      </p:sp>
      <p:sp>
        <p:nvSpPr>
          <p:cNvPr id="226" name="Shape 226"/>
          <p:cNvSpPr/>
          <p:nvPr/>
        </p:nvSpPr>
        <p:spPr>
          <a:xfrm>
            <a:off x="1022733" y="2100517"/>
            <a:ext cx="2406105" cy="1704049"/>
          </a:xfrm>
          <a:prstGeom prst="rect">
            <a:avLst/>
          </a:prstGeom>
          <a:blipFill>
            <a:blip r:embed="rId6"/>
            <a:stretch>
              <a:fillRect/>
            </a:stretch>
          </a:blipFill>
          <a:ln>
            <a:noFill/>
          </a:ln>
        </p:spPr>
      </p:sp>
      <p:sp>
        <p:nvSpPr>
          <p:cNvPr id="227" name="Shape 227"/>
          <p:cNvSpPr txBox="1">
            <a:spLocks noGrp="1"/>
          </p:cNvSpPr>
          <p:nvPr>
            <p:ph type="body" idx="1"/>
          </p:nvPr>
        </p:nvSpPr>
        <p:spPr>
          <a:xfrm>
            <a:off x="0" y="1321875"/>
            <a:ext cx="4572000" cy="478500"/>
          </a:xfrm>
          <a:prstGeom prst="rect">
            <a:avLst/>
          </a:prstGeom>
        </p:spPr>
        <p:txBody>
          <a:bodyPr lIns="91425" tIns="91425" rIns="91425" bIns="91425" anchor="t" anchorCtr="0">
            <a:noAutofit/>
          </a:bodyPr>
          <a:lstStyle/>
          <a:p>
            <a:pPr lvl="0" algn="ctr" rtl="0">
              <a:lnSpc>
                <a:spcPct val="100000"/>
              </a:lnSpc>
              <a:buNone/>
            </a:pPr>
            <a:r>
              <a:rPr lang="en" sz="1800" b="1">
                <a:solidFill>
                  <a:srgbClr val="FF632F"/>
                </a:solidFill>
                <a:latin typeface="Raleway"/>
                <a:ea typeface="Raleway"/>
                <a:cs typeface="Raleway"/>
                <a:sym typeface="Raleway"/>
              </a:rPr>
              <a:t>LOGIN</a:t>
            </a:r>
          </a:p>
        </p:txBody>
      </p:sp>
      <p:sp>
        <p:nvSpPr>
          <p:cNvPr id="228" name="Shape 228"/>
          <p:cNvSpPr txBox="1">
            <a:spLocks noGrp="1"/>
          </p:cNvSpPr>
          <p:nvPr>
            <p:ph type="body" idx="4294967295"/>
          </p:nvPr>
        </p:nvSpPr>
        <p:spPr>
          <a:xfrm>
            <a:off x="4572000" y="1321875"/>
            <a:ext cx="4572000" cy="478500"/>
          </a:xfrm>
          <a:prstGeom prst="rect">
            <a:avLst/>
          </a:prstGeom>
        </p:spPr>
        <p:txBody>
          <a:bodyPr lIns="91425" tIns="91425" rIns="91425" bIns="91425" anchor="t" anchorCtr="0">
            <a:noAutofit/>
          </a:bodyPr>
          <a:lstStyle/>
          <a:p>
            <a:pPr lvl="0" algn="ctr" rtl="0">
              <a:lnSpc>
                <a:spcPct val="100000"/>
              </a:lnSpc>
              <a:buNone/>
            </a:pPr>
            <a:r>
              <a:rPr lang="en" sz="1800" b="1">
                <a:solidFill>
                  <a:srgbClr val="FF632F"/>
                </a:solidFill>
                <a:latin typeface="Raleway"/>
                <a:ea typeface="Raleway"/>
                <a:cs typeface="Raleway"/>
                <a:sym typeface="Raleway"/>
              </a:rPr>
              <a:t>USER APPROVAL</a:t>
            </a:r>
          </a:p>
          <a:p>
            <a:endParaRPr lang="en" sz="1800" b="1">
              <a:solidFill>
                <a:srgbClr val="FF632F"/>
              </a:solidFill>
              <a:latin typeface="Raleway"/>
              <a:ea typeface="Raleway"/>
              <a:cs typeface="Raleway"/>
              <a:sym typeface="Raleway"/>
            </a:endParaRPr>
          </a:p>
        </p:txBody>
      </p:sp>
      <p:sp>
        <p:nvSpPr>
          <p:cNvPr id="229" name="Shape 229"/>
          <p:cNvSpPr txBox="1">
            <a:spLocks noGrp="1"/>
          </p:cNvSpPr>
          <p:nvPr>
            <p:ph type="body" idx="4294967295"/>
          </p:nvPr>
        </p:nvSpPr>
        <p:spPr>
          <a:xfrm>
            <a:off x="0" y="4090327"/>
            <a:ext cx="4572000" cy="478500"/>
          </a:xfrm>
          <a:prstGeom prst="rect">
            <a:avLst/>
          </a:prstGeom>
        </p:spPr>
        <p:txBody>
          <a:bodyPr lIns="91425" tIns="91425" rIns="91425" bIns="91425" anchor="t" anchorCtr="0">
            <a:noAutofit/>
          </a:bodyPr>
          <a:lstStyle/>
          <a:p>
            <a:pPr lvl="0" algn="ctr" rtl="0">
              <a:lnSpc>
                <a:spcPct val="100000"/>
              </a:lnSpc>
              <a:buNone/>
            </a:pPr>
            <a:r>
              <a:rPr lang="en" sz="1800" b="1">
                <a:solidFill>
                  <a:srgbClr val="FF632F"/>
                </a:solidFill>
                <a:latin typeface="Raleway"/>
                <a:ea typeface="Raleway"/>
                <a:cs typeface="Raleway"/>
                <a:sym typeface="Raleway"/>
              </a:rPr>
              <a:t>REGISTRATION COMPLETE</a:t>
            </a:r>
          </a:p>
        </p:txBody>
      </p:sp>
      <p:sp>
        <p:nvSpPr>
          <p:cNvPr id="230" name="Shape 230"/>
          <p:cNvSpPr txBox="1">
            <a:spLocks noGrp="1"/>
          </p:cNvSpPr>
          <p:nvPr>
            <p:ph type="body" idx="4294967295"/>
          </p:nvPr>
        </p:nvSpPr>
        <p:spPr>
          <a:xfrm>
            <a:off x="4572000" y="4090327"/>
            <a:ext cx="4572000" cy="478500"/>
          </a:xfrm>
          <a:prstGeom prst="rect">
            <a:avLst/>
          </a:prstGeom>
        </p:spPr>
        <p:txBody>
          <a:bodyPr lIns="91425" tIns="91425" rIns="91425" bIns="91425" anchor="t" anchorCtr="0">
            <a:noAutofit/>
          </a:bodyPr>
          <a:lstStyle/>
          <a:p>
            <a:pPr lvl="0" algn="ctr" rtl="0">
              <a:lnSpc>
                <a:spcPct val="100000"/>
              </a:lnSpc>
              <a:buNone/>
            </a:pPr>
            <a:r>
              <a:rPr lang="en" sz="1800" b="1">
                <a:solidFill>
                  <a:srgbClr val="FF632F"/>
                </a:solidFill>
                <a:latin typeface="Raleway"/>
                <a:ea typeface="Raleway"/>
                <a:cs typeface="Raleway"/>
                <a:sym typeface="Raleway"/>
              </a:rPr>
              <a:t>KEY SELECTED</a:t>
            </a:r>
          </a:p>
        </p:txBody>
      </p:sp>
      <p:sp>
        <p:nvSpPr>
          <p:cNvPr id="231" name="Shape 231"/>
          <p:cNvSpPr/>
          <p:nvPr/>
        </p:nvSpPr>
        <p:spPr>
          <a:xfrm>
            <a:off x="3428825" y="2503725"/>
            <a:ext cx="1968000" cy="575699"/>
          </a:xfrm>
          <a:prstGeom prst="rightArrow">
            <a:avLst>
              <a:gd name="adj1" fmla="val 50000"/>
              <a:gd name="adj2" fmla="val 50000"/>
            </a:avLst>
          </a:prstGeom>
          <a:solidFill>
            <a:srgbClr val="4CD096"/>
          </a:solidFill>
          <a:ln>
            <a:noFill/>
          </a:ln>
        </p:spPr>
        <p:txBody>
          <a:bodyPr lIns="91425" tIns="91425" rIns="91425" bIns="91425" anchor="ctr" anchorCtr="0">
            <a:noAutofit/>
          </a:bodyPr>
          <a:lstStyle/>
          <a:p>
            <a:pPr lvl="0" algn="ctr" rtl="0">
              <a:buNone/>
            </a:pPr>
            <a:r>
              <a:rPr lang="en" sz="1200" b="1">
                <a:solidFill>
                  <a:srgbClr val="FFFFFF"/>
                </a:solidFill>
              </a:rPr>
              <a:t>LOGIN CHALLENGE</a:t>
            </a:r>
          </a:p>
        </p:txBody>
      </p:sp>
      <p:sp>
        <p:nvSpPr>
          <p:cNvPr id="232" name="Shape 232"/>
          <p:cNvSpPr/>
          <p:nvPr/>
        </p:nvSpPr>
        <p:spPr>
          <a:xfrm>
            <a:off x="3344400" y="5007001"/>
            <a:ext cx="1968000" cy="575699"/>
          </a:xfrm>
          <a:prstGeom prst="leftArrow">
            <a:avLst>
              <a:gd name="adj1" fmla="val 50000"/>
              <a:gd name="adj2" fmla="val 50000"/>
            </a:avLst>
          </a:prstGeom>
          <a:solidFill>
            <a:srgbClr val="4CD096"/>
          </a:solidFill>
          <a:ln>
            <a:noFill/>
          </a:ln>
        </p:spPr>
        <p:txBody>
          <a:bodyPr lIns="91425" tIns="91425" rIns="91425" bIns="91425" anchor="ctr" anchorCtr="0">
            <a:noAutofit/>
          </a:bodyPr>
          <a:lstStyle/>
          <a:p>
            <a:pPr lvl="0" algn="ctr" rtl="0">
              <a:buNone/>
            </a:pPr>
            <a:r>
              <a:rPr lang="en" sz="1200" b="1">
                <a:solidFill>
                  <a:srgbClr val="FFFFFF"/>
                </a:solidFill>
              </a:rPr>
              <a:t>LOGIN RESPONSE</a:t>
            </a:r>
          </a:p>
        </p:txBody>
      </p:sp>
      <p:sp>
        <p:nvSpPr>
          <p:cNvPr id="233" name="Shape 233"/>
          <p:cNvSpPr/>
          <p:nvPr/>
        </p:nvSpPr>
        <p:spPr>
          <a:xfrm>
            <a:off x="120333" y="1480801"/>
            <a:ext cx="435299" cy="435299"/>
          </a:xfrm>
          <a:prstGeom prst="ellipse">
            <a:avLst/>
          </a:prstGeom>
          <a:solidFill>
            <a:srgbClr val="666666"/>
          </a:solidFill>
          <a:ln>
            <a:noFill/>
          </a:ln>
        </p:spPr>
        <p:txBody>
          <a:bodyPr lIns="91425" tIns="91425" rIns="91425" bIns="91425" anchor="ctr" anchorCtr="0">
            <a:noAutofit/>
          </a:bodyPr>
          <a:lstStyle/>
          <a:p>
            <a:pPr lvl="0" algn="ctr" rtl="0">
              <a:buNone/>
            </a:pPr>
            <a:r>
              <a:rPr lang="en" sz="1800">
                <a:solidFill>
                  <a:srgbClr val="FFFFFF"/>
                </a:solidFill>
                <a:latin typeface="Raleway"/>
                <a:ea typeface="Raleway"/>
                <a:cs typeface="Raleway"/>
                <a:sym typeface="Raleway"/>
              </a:rPr>
              <a:t>1</a:t>
            </a:r>
          </a:p>
        </p:txBody>
      </p:sp>
      <p:sp>
        <p:nvSpPr>
          <p:cNvPr id="234" name="Shape 234"/>
          <p:cNvSpPr/>
          <p:nvPr/>
        </p:nvSpPr>
        <p:spPr>
          <a:xfrm>
            <a:off x="8496183" y="1480801"/>
            <a:ext cx="435299" cy="435299"/>
          </a:xfrm>
          <a:prstGeom prst="ellipse">
            <a:avLst/>
          </a:prstGeom>
          <a:solidFill>
            <a:srgbClr val="666666"/>
          </a:solidFill>
          <a:ln>
            <a:noFill/>
          </a:ln>
        </p:spPr>
        <p:txBody>
          <a:bodyPr lIns="91425" tIns="91425" rIns="91425" bIns="91425" anchor="ctr" anchorCtr="0">
            <a:noAutofit/>
          </a:bodyPr>
          <a:lstStyle/>
          <a:p>
            <a:pPr lvl="0" algn="l" rtl="0">
              <a:buNone/>
            </a:pPr>
            <a:r>
              <a:rPr lang="en" sz="1800">
                <a:solidFill>
                  <a:srgbClr val="FFFFFF"/>
                </a:solidFill>
                <a:latin typeface="Raleway"/>
                <a:ea typeface="Raleway"/>
                <a:cs typeface="Raleway"/>
                <a:sym typeface="Raleway"/>
              </a:rPr>
              <a:t>2</a:t>
            </a:r>
          </a:p>
        </p:txBody>
      </p:sp>
      <p:sp>
        <p:nvSpPr>
          <p:cNvPr id="235" name="Shape 235"/>
          <p:cNvSpPr/>
          <p:nvPr/>
        </p:nvSpPr>
        <p:spPr>
          <a:xfrm>
            <a:off x="120333" y="4203201"/>
            <a:ext cx="435299" cy="435299"/>
          </a:xfrm>
          <a:prstGeom prst="ellipse">
            <a:avLst/>
          </a:prstGeom>
          <a:solidFill>
            <a:srgbClr val="666666"/>
          </a:solidFill>
          <a:ln>
            <a:noFill/>
          </a:ln>
        </p:spPr>
        <p:txBody>
          <a:bodyPr lIns="91425" tIns="91425" rIns="91425" bIns="91425" anchor="ctr" anchorCtr="0">
            <a:noAutofit/>
          </a:bodyPr>
          <a:lstStyle/>
          <a:p>
            <a:pPr lvl="0" algn="ctr" rtl="0">
              <a:buNone/>
            </a:pPr>
            <a:r>
              <a:rPr lang="en" sz="1800">
                <a:solidFill>
                  <a:srgbClr val="FFFFFF"/>
                </a:solidFill>
                <a:latin typeface="Raleway"/>
                <a:ea typeface="Raleway"/>
                <a:cs typeface="Raleway"/>
                <a:sym typeface="Raleway"/>
              </a:rPr>
              <a:t>4</a:t>
            </a:r>
          </a:p>
        </p:txBody>
      </p:sp>
      <p:sp>
        <p:nvSpPr>
          <p:cNvPr id="236" name="Shape 236"/>
          <p:cNvSpPr/>
          <p:nvPr/>
        </p:nvSpPr>
        <p:spPr>
          <a:xfrm>
            <a:off x="8496183" y="4203201"/>
            <a:ext cx="435299" cy="435299"/>
          </a:xfrm>
          <a:prstGeom prst="ellipse">
            <a:avLst/>
          </a:prstGeom>
          <a:solidFill>
            <a:srgbClr val="666666"/>
          </a:solidFill>
          <a:ln>
            <a:noFill/>
          </a:ln>
        </p:spPr>
        <p:txBody>
          <a:bodyPr lIns="91425" tIns="91425" rIns="91425" bIns="91425" anchor="ctr" anchorCtr="0">
            <a:noAutofit/>
          </a:bodyPr>
          <a:lstStyle/>
          <a:p>
            <a:pPr lvl="0" algn="ctr" rtl="0">
              <a:buNone/>
            </a:pPr>
            <a:r>
              <a:rPr lang="en" sz="1800">
                <a:solidFill>
                  <a:srgbClr val="FFFFFF"/>
                </a:solidFill>
                <a:latin typeface="Raleway"/>
                <a:ea typeface="Raleway"/>
                <a:cs typeface="Raleway"/>
                <a:sym typeface="Raleway"/>
              </a:rPr>
              <a:t>3</a:t>
            </a:r>
          </a:p>
        </p:txBody>
      </p:sp>
      <p:sp>
        <p:nvSpPr>
          <p:cNvPr id="237" name="Shape 237"/>
          <p:cNvSpPr/>
          <p:nvPr/>
        </p:nvSpPr>
        <p:spPr>
          <a:xfrm>
            <a:off x="5434618" y="1842273"/>
            <a:ext cx="3023750" cy="2321401"/>
          </a:xfrm>
          <a:prstGeom prst="rect">
            <a:avLst/>
          </a:prstGeom>
          <a:blipFill>
            <a:blip r:embed="rId7"/>
            <a:stretch>
              <a:fillRect/>
            </a:stretch>
          </a:blipFill>
          <a:ln>
            <a:noFill/>
          </a:ln>
        </p:spPr>
      </p:sp>
      <p:cxnSp>
        <p:nvCxnSpPr>
          <p:cNvPr id="238" name="Shape 238"/>
          <p:cNvCxnSpPr/>
          <p:nvPr/>
        </p:nvCxnSpPr>
        <p:spPr>
          <a:xfrm>
            <a:off x="-37025" y="4080975"/>
            <a:ext cx="9218100" cy="0"/>
          </a:xfrm>
          <a:prstGeom prst="straightConnector1">
            <a:avLst/>
          </a:prstGeom>
          <a:noFill/>
          <a:ln w="9525" cap="flat">
            <a:solidFill>
              <a:srgbClr val="CCCCCC"/>
            </a:solidFill>
            <a:prstDash val="solid"/>
            <a:round/>
            <a:headEnd type="none" w="lg" len="lg"/>
            <a:tailEnd type="none" w="lg" len="lg"/>
          </a:ln>
        </p:spPr>
      </p:cxnSp>
      <p:sp>
        <p:nvSpPr>
          <p:cNvPr id="239" name="Shape 239"/>
          <p:cNvSpPr txBox="1"/>
          <p:nvPr/>
        </p:nvSpPr>
        <p:spPr>
          <a:xfrm>
            <a:off x="3420308" y="6102827"/>
            <a:ext cx="2273399" cy="755100"/>
          </a:xfrm>
          <a:prstGeom prst="rect">
            <a:avLst/>
          </a:prstGeom>
        </p:spPr>
        <p:txBody>
          <a:bodyPr lIns="91425" tIns="91425" rIns="91425" bIns="91425" anchor="ctr" anchorCtr="0">
            <a:noAutofit/>
          </a:bodyPr>
          <a:lstStyle/>
          <a:p>
            <a:pPr marL="0" lvl="0" indent="0" algn="ctr" rtl="0">
              <a:lnSpc>
                <a:spcPct val="115000"/>
              </a:lnSpc>
              <a:buNone/>
            </a:pPr>
            <a:r>
              <a:rPr lang="en"/>
              <a:t>Leverage public key cryptography</a:t>
            </a:r>
          </a:p>
        </p:txBody>
      </p:sp>
      <p:sp>
        <p:nvSpPr>
          <p:cNvPr id="240" name="Shape 240"/>
          <p:cNvSpPr/>
          <p:nvPr/>
        </p:nvSpPr>
        <p:spPr>
          <a:xfrm>
            <a:off x="-15000" y="1304027"/>
            <a:ext cx="9144000" cy="5553900"/>
          </a:xfrm>
          <a:prstGeom prst="rect">
            <a:avLst/>
          </a:prstGeom>
          <a:solidFill>
            <a:srgbClr val="FFFFFF">
              <a:alpha val="85380"/>
            </a:srgbClr>
          </a:solidFill>
          <a:ln>
            <a:noFill/>
          </a:ln>
        </p:spPr>
        <p:txBody>
          <a:bodyPr lIns="91425" tIns="91425" rIns="91425" bIns="91425" anchor="ctr" anchorCtr="0">
            <a:noAutofit/>
          </a:bodyPr>
          <a:lstStyle/>
          <a:p>
            <a:endParaRPr/>
          </a:p>
        </p:txBody>
      </p:sp>
      <p:sp>
        <p:nvSpPr>
          <p:cNvPr id="241" name="Shape 241"/>
          <p:cNvSpPr/>
          <p:nvPr/>
        </p:nvSpPr>
        <p:spPr>
          <a:xfrm>
            <a:off x="3970433" y="1739951"/>
            <a:ext cx="823799" cy="4275900"/>
          </a:xfrm>
          <a:prstGeom prst="ellipse">
            <a:avLst/>
          </a:prstGeom>
          <a:solidFill>
            <a:srgbClr val="2BBDCC">
              <a:alpha val="28459"/>
            </a:srgbClr>
          </a:solidFill>
          <a:ln w="38100" cap="flat">
            <a:solidFill>
              <a:srgbClr val="2BBDCC"/>
            </a:solidFill>
            <a:prstDash val="solid"/>
            <a:round/>
            <a:headEnd type="none" w="med" len="med"/>
            <a:tailEnd type="none" w="med" len="med"/>
          </a:ln>
        </p:spPr>
        <p:txBody>
          <a:bodyPr lIns="91425" tIns="91425" rIns="91425" bIns="91425" anchor="ctr" anchorCtr="0">
            <a:noAutofit/>
          </a:bodyPr>
          <a:lstStyle/>
          <a:p>
            <a:endParaRPr/>
          </a:p>
        </p:txBody>
      </p:sp>
      <p:sp>
        <p:nvSpPr>
          <p:cNvPr id="242" name="Shape 242"/>
          <p:cNvSpPr/>
          <p:nvPr/>
        </p:nvSpPr>
        <p:spPr>
          <a:xfrm>
            <a:off x="620100" y="2753351"/>
            <a:ext cx="2443499" cy="2249100"/>
          </a:xfrm>
          <a:prstGeom prst="roundRect">
            <a:avLst>
              <a:gd name="adj" fmla="val 16667"/>
            </a:avLst>
          </a:prstGeom>
          <a:ln/>
        </p:spPr>
        <p:style>
          <a:lnRef idx="1">
            <a:schemeClr val="dk1"/>
          </a:lnRef>
          <a:fillRef idx="3">
            <a:schemeClr val="dk1"/>
          </a:fillRef>
          <a:effectRef idx="2">
            <a:schemeClr val="dk1"/>
          </a:effectRef>
          <a:fontRef idx="minor">
            <a:schemeClr val="lt1"/>
          </a:fontRef>
        </p:style>
        <p:txBody>
          <a:bodyPr lIns="91425" tIns="91425" rIns="91425" bIns="91425" anchor="ctr" anchorCtr="0">
            <a:noAutofit/>
          </a:bodyPr>
          <a:lstStyle/>
          <a:p>
            <a:pPr algn="ctr">
              <a:buNone/>
            </a:pPr>
            <a:r>
              <a:rPr lang="en" sz="1800" dirty="0">
                <a:solidFill>
                  <a:srgbClr val="FFFFFF"/>
                </a:solidFill>
                <a:latin typeface="Raleway"/>
                <a:ea typeface="Raleway"/>
                <a:cs typeface="Raleway"/>
                <a:sym typeface="Raleway"/>
              </a:rPr>
              <a:t>ONLINE </a:t>
            </a:r>
            <a:r>
              <a:rPr lang="en-US" sz="1800" dirty="0" smtClean="0">
                <a:solidFill>
                  <a:srgbClr val="FFFFFF"/>
                </a:solidFill>
                <a:latin typeface="Raleway"/>
                <a:ea typeface="Raleway"/>
                <a:cs typeface="Raleway"/>
                <a:sym typeface="Raleway"/>
              </a:rPr>
              <a:t>SECURITY </a:t>
            </a:r>
            <a:r>
              <a:rPr lang="en" sz="1800" dirty="0" smtClean="0">
                <a:solidFill>
                  <a:srgbClr val="FFFFFF"/>
                </a:solidFill>
                <a:latin typeface="Raleway"/>
                <a:ea typeface="Raleway"/>
                <a:cs typeface="Raleway"/>
                <a:sym typeface="Raleway"/>
              </a:rPr>
              <a:t>PROTOCOL</a:t>
            </a:r>
            <a:endParaRPr lang="en" sz="1800" dirty="0">
              <a:solidFill>
                <a:srgbClr val="FFFFFF"/>
              </a:solidFill>
              <a:latin typeface="Raleway"/>
              <a:ea typeface="Raleway"/>
              <a:cs typeface="Raleway"/>
              <a:sym typeface="Raleway"/>
            </a:endParaRPr>
          </a:p>
        </p:txBody>
      </p:sp>
      <p:cxnSp>
        <p:nvCxnSpPr>
          <p:cNvPr id="243" name="Shape 243"/>
          <p:cNvCxnSpPr>
            <a:stCxn id="242" idx="3"/>
          </p:cNvCxnSpPr>
          <p:nvPr/>
        </p:nvCxnSpPr>
        <p:spPr>
          <a:xfrm rot="10800000" flipH="1">
            <a:off x="3063599" y="2637706"/>
            <a:ext cx="869700" cy="1240199"/>
          </a:xfrm>
          <a:prstGeom prst="straightConnector1">
            <a:avLst/>
          </a:prstGeom>
          <a:noFill/>
          <a:ln w="38100" cap="flat">
            <a:solidFill>
              <a:schemeClr val="dk2"/>
            </a:solidFill>
            <a:prstDash val="solid"/>
            <a:round/>
            <a:headEnd type="none" w="lg" len="lg"/>
            <a:tailEnd type="triangle" w="lg" len="lg"/>
          </a:ln>
        </p:spPr>
      </p:cxnSp>
      <p:cxnSp>
        <p:nvCxnSpPr>
          <p:cNvPr id="244" name="Shape 244"/>
          <p:cNvCxnSpPr>
            <a:stCxn id="242" idx="3"/>
          </p:cNvCxnSpPr>
          <p:nvPr/>
        </p:nvCxnSpPr>
        <p:spPr>
          <a:xfrm>
            <a:off x="3063599" y="3877901"/>
            <a:ext cx="851400" cy="1341899"/>
          </a:xfrm>
          <a:prstGeom prst="straightConnector1">
            <a:avLst/>
          </a:prstGeom>
          <a:noFill/>
          <a:ln w="38100" cap="flat">
            <a:solidFill>
              <a:schemeClr val="dk2"/>
            </a:solidFill>
            <a:prstDash val="solid"/>
            <a:round/>
            <a:headEnd type="none" w="lg" len="lg"/>
            <a:tailEnd type="triangle" w="lg" len="lg"/>
          </a:ln>
        </p:spPr>
      </p:cxnSp>
      <p:sp>
        <p:nvSpPr>
          <p:cNvPr id="245" name="Shape 245"/>
          <p:cNvSpPr/>
          <p:nvPr/>
        </p:nvSpPr>
        <p:spPr>
          <a:xfrm>
            <a:off x="7188108" y="1149251"/>
            <a:ext cx="1772399" cy="5554876"/>
          </a:xfrm>
          <a:prstGeom prst="roundRect">
            <a:avLst>
              <a:gd name="adj" fmla="val 16667"/>
            </a:avLst>
          </a:prstGeom>
          <a:ln/>
        </p:spPr>
        <p:style>
          <a:lnRef idx="1">
            <a:schemeClr val="dk1"/>
          </a:lnRef>
          <a:fillRef idx="3">
            <a:schemeClr val="dk1"/>
          </a:fillRef>
          <a:effectRef idx="2">
            <a:schemeClr val="dk1"/>
          </a:effectRef>
          <a:fontRef idx="minor">
            <a:schemeClr val="lt1"/>
          </a:fontRef>
        </p:style>
        <p:txBody>
          <a:bodyPr lIns="91425" tIns="91425" rIns="91425" bIns="91425" anchor="t" anchorCtr="0">
            <a:noAutofit/>
          </a:bodyPr>
          <a:lstStyle/>
          <a:p>
            <a:pPr lvl="0" algn="ctr" rtl="0">
              <a:buNone/>
            </a:pPr>
            <a:r>
              <a:rPr lang="en" sz="1800" dirty="0">
                <a:solidFill>
                  <a:srgbClr val="FFFFFF"/>
                </a:solidFill>
                <a:latin typeface="Raleway"/>
                <a:ea typeface="Raleway"/>
                <a:cs typeface="Raleway"/>
                <a:sym typeface="Raleway"/>
              </a:rPr>
              <a:t>PLUGGABLE LOCAL AUTH</a:t>
            </a:r>
          </a:p>
        </p:txBody>
      </p:sp>
      <p:cxnSp>
        <p:nvCxnSpPr>
          <p:cNvPr id="246" name="Shape 246"/>
          <p:cNvCxnSpPr/>
          <p:nvPr/>
        </p:nvCxnSpPr>
        <p:spPr>
          <a:xfrm flipH="1">
            <a:off x="6010108" y="4055075"/>
            <a:ext cx="1203598" cy="0"/>
          </a:xfrm>
          <a:prstGeom prst="straightConnector1">
            <a:avLst/>
          </a:prstGeom>
          <a:noFill/>
          <a:ln w="38100" cap="flat">
            <a:solidFill>
              <a:schemeClr val="dk2"/>
            </a:solidFill>
            <a:prstDash val="solid"/>
            <a:round/>
            <a:headEnd type="none" w="lg" len="lg"/>
            <a:tailEnd type="triangle" w="lg" len="lg"/>
          </a:ln>
        </p:spPr>
      </p:cxnSp>
      <p:sp>
        <p:nvSpPr>
          <p:cNvPr id="247" name="Shape 247"/>
          <p:cNvSpPr/>
          <p:nvPr/>
        </p:nvSpPr>
        <p:spPr>
          <a:xfrm>
            <a:off x="7687125" y="4602603"/>
            <a:ext cx="1114088" cy="945500"/>
          </a:xfrm>
          <a:prstGeom prst="rect">
            <a:avLst/>
          </a:prstGeom>
          <a:blipFill>
            <a:blip r:embed="rId8"/>
            <a:stretch>
              <a:fillRect/>
            </a:stretch>
          </a:blipFill>
          <a:ln>
            <a:noFill/>
          </a:ln>
        </p:spPr>
      </p:sp>
      <p:sp>
        <p:nvSpPr>
          <p:cNvPr id="248" name="Shape 248"/>
          <p:cNvSpPr/>
          <p:nvPr/>
        </p:nvSpPr>
        <p:spPr>
          <a:xfrm>
            <a:off x="7367025" y="2886752"/>
            <a:ext cx="1434300" cy="3858925"/>
          </a:xfrm>
          <a:prstGeom prst="roundRect">
            <a:avLst>
              <a:gd name="adj" fmla="val 16667"/>
            </a:avLst>
          </a:prstGeom>
          <a:solidFill>
            <a:srgbClr val="FFFFFF"/>
          </a:solidFill>
          <a:ln>
            <a:noFill/>
          </a:ln>
        </p:spPr>
        <p:txBody>
          <a:bodyPr lIns="91425" tIns="91425" rIns="91425" bIns="91425" anchor="t" anchorCtr="0">
            <a:noAutofit/>
          </a:bodyPr>
          <a:lstStyle/>
          <a:p>
            <a:endParaRPr/>
          </a:p>
        </p:txBody>
      </p:sp>
      <p:sp>
        <p:nvSpPr>
          <p:cNvPr id="249" name="Shape 249"/>
          <p:cNvSpPr/>
          <p:nvPr/>
        </p:nvSpPr>
        <p:spPr>
          <a:xfrm rot="204002">
            <a:off x="7631105" y="5790337"/>
            <a:ext cx="964914" cy="873211"/>
          </a:xfrm>
          <a:prstGeom prst="rect">
            <a:avLst/>
          </a:prstGeom>
          <a:blipFill>
            <a:blip r:embed="rId9"/>
            <a:stretch>
              <a:fillRect/>
            </a:stretch>
          </a:blipFill>
          <a:ln>
            <a:noFill/>
          </a:ln>
        </p:spPr>
      </p:sp>
      <p:sp>
        <p:nvSpPr>
          <p:cNvPr id="250" name="Shape 250"/>
          <p:cNvSpPr/>
          <p:nvPr/>
        </p:nvSpPr>
        <p:spPr>
          <a:xfrm>
            <a:off x="7575242" y="2901397"/>
            <a:ext cx="999674" cy="945499"/>
          </a:xfrm>
          <a:prstGeom prst="rect">
            <a:avLst/>
          </a:prstGeom>
          <a:blipFill>
            <a:blip r:embed="rId10"/>
            <a:stretch>
              <a:fillRect/>
            </a:stretch>
          </a:blipFill>
          <a:ln>
            <a:noFill/>
          </a:ln>
        </p:spPr>
      </p:sp>
      <p:sp>
        <p:nvSpPr>
          <p:cNvPr id="251" name="Shape 251"/>
          <p:cNvSpPr/>
          <p:nvPr/>
        </p:nvSpPr>
        <p:spPr>
          <a:xfrm>
            <a:off x="7572712" y="3877083"/>
            <a:ext cx="1114088" cy="945500"/>
          </a:xfrm>
          <a:prstGeom prst="rect">
            <a:avLst/>
          </a:prstGeom>
          <a:blipFill>
            <a:blip r:embed="rId8"/>
            <a:stretch>
              <a:fillRect/>
            </a:stretch>
          </a:blipFill>
          <a:ln>
            <a:noFill/>
          </a:ln>
        </p:spPr>
      </p:sp>
      <p:sp>
        <p:nvSpPr>
          <p:cNvPr id="40" name="Shape 121"/>
          <p:cNvSpPr/>
          <p:nvPr/>
        </p:nvSpPr>
        <p:spPr>
          <a:xfrm>
            <a:off x="7633106" y="4842397"/>
            <a:ext cx="999674" cy="945499"/>
          </a:xfrm>
          <a:prstGeom prst="rect">
            <a:avLst/>
          </a:prstGeom>
          <a:blipFill>
            <a:blip r:embed="rId10"/>
            <a:stretch>
              <a:fillRect/>
            </a:stretch>
          </a:blipFill>
          <a:ln>
            <a:noFill/>
          </a:ln>
        </p:spPr>
      </p:sp>
      <p:pic>
        <p:nvPicPr>
          <p:cNvPr id="42" name="Picture 2"/>
          <p:cNvPicPr>
            <a:picLocks noChangeAspect="1" noChangeArrowheads="1"/>
          </p:cNvPicPr>
          <p:nvPr/>
        </p:nvPicPr>
        <p:blipFill>
          <a:blip r:embed="rId11"/>
          <a:srcRect/>
          <a:stretch>
            <a:fillRect/>
          </a:stretch>
        </p:blipFill>
        <p:spPr bwMode="auto">
          <a:xfrm rot="5400000">
            <a:off x="7851282" y="4947399"/>
            <a:ext cx="514064" cy="700107"/>
          </a:xfrm>
          <a:prstGeom prst="rect">
            <a:avLst/>
          </a:prstGeom>
          <a:noFill/>
          <a:ln w="9525">
            <a:noFill/>
            <a:miter lim="800000"/>
            <a:headEnd/>
            <a:tailEnd/>
          </a:ln>
        </p:spPr>
      </p:pic>
    </p:spTree>
    <p:extLst>
      <p:ext uri="{BB962C8B-B14F-4D97-AF65-F5344CB8AC3E}">
        <p14:creationId xmlns:p14="http://schemas.microsoft.com/office/powerpoint/2010/main" xmlns="" val="3771798462"/>
      </p:ext>
    </p:extLst>
  </p:cSld>
  <p:clrMapOvr>
    <a:masterClrMapping/>
  </p:clrMapOvr>
  <p:transition spd="slow">
    <p:cut/>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457200" y="60742"/>
            <a:ext cx="8229600" cy="1143000"/>
          </a:xfrm>
        </p:spPr>
        <p:txBody>
          <a:bodyPr>
            <a:normAutofit/>
          </a:bodyPr>
          <a:lstStyle/>
          <a:p>
            <a:pPr algn="ctr"/>
            <a:r>
              <a:rPr lang="en-US" b="0" dirty="0">
                <a:solidFill>
                  <a:srgbClr val="2BBDCC"/>
                </a:solidFill>
                <a:latin typeface="Raleway"/>
                <a:ea typeface="Raleway"/>
                <a:cs typeface="Raleway"/>
              </a:rPr>
              <a:t>The UAF Solution</a:t>
            </a:r>
          </a:p>
        </p:txBody>
      </p:sp>
      <p:grpSp>
        <p:nvGrpSpPr>
          <p:cNvPr id="13" name="Group 12"/>
          <p:cNvGrpSpPr/>
          <p:nvPr/>
        </p:nvGrpSpPr>
        <p:grpSpPr>
          <a:xfrm>
            <a:off x="216584" y="1337352"/>
            <a:ext cx="8496944" cy="4320480"/>
            <a:chOff x="251520" y="1628800"/>
            <a:chExt cx="8496944" cy="4320480"/>
          </a:xfrm>
        </p:grpSpPr>
        <p:sp>
          <p:nvSpPr>
            <p:cNvPr id="4" name="Abgerundetes Rechteck 3"/>
            <p:cNvSpPr/>
            <p:nvPr/>
          </p:nvSpPr>
          <p:spPr>
            <a:xfrm>
              <a:off x="6288358" y="3056239"/>
              <a:ext cx="2460106" cy="1668905"/>
            </a:xfrm>
            <a:prstGeom prst="roundRect">
              <a:avLst>
                <a:gd name="adj" fmla="val 1003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spcAft>
                  <a:spcPts val="600"/>
                </a:spcAft>
              </a:pPr>
              <a:r>
                <a:rPr lang="en-US" sz="2000" b="1" dirty="0" smtClean="0">
                  <a:solidFill>
                    <a:schemeClr val="accent1">
                      <a:lumMod val="50000"/>
                    </a:schemeClr>
                  </a:solidFill>
                  <a:effectLst/>
                  <a:latin typeface="DINRoundOT"/>
                  <a:ea typeface="Times New Roman"/>
                  <a:cs typeface="DINRoundOT"/>
                </a:rPr>
                <a:t>Relying Party</a:t>
              </a:r>
              <a:endParaRPr lang="en-US" sz="2000" b="1" dirty="0">
                <a:solidFill>
                  <a:schemeClr val="accent1">
                    <a:lumMod val="50000"/>
                  </a:schemeClr>
                </a:solidFill>
                <a:effectLst/>
                <a:latin typeface="DINRoundOT"/>
                <a:ea typeface="Times New Roman"/>
                <a:cs typeface="DINRoundOT"/>
              </a:endParaRPr>
            </a:p>
          </p:txBody>
        </p:sp>
        <p:sp>
          <p:nvSpPr>
            <p:cNvPr id="5" name="Abgerundetes Rechteck 4"/>
            <p:cNvSpPr/>
            <p:nvPr/>
          </p:nvSpPr>
          <p:spPr>
            <a:xfrm>
              <a:off x="933672" y="1628800"/>
              <a:ext cx="3926360" cy="4320480"/>
            </a:xfrm>
            <a:prstGeom prst="roundRect">
              <a:avLst/>
            </a:prstGeom>
            <a:noFill/>
            <a:ln w="9525">
              <a:solidFill>
                <a:srgbClr val="4A452A"/>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sz="2000" b="1" dirty="0" smtClean="0">
                  <a:solidFill>
                    <a:schemeClr val="tx2">
                      <a:lumMod val="50000"/>
                    </a:schemeClr>
                  </a:solidFill>
                  <a:latin typeface="DINRoundOT"/>
                  <a:cs typeface="DINRoundOT"/>
                </a:rPr>
                <a:t>FIDO Authenticators</a:t>
              </a:r>
              <a:endParaRPr lang="en-US" sz="2000" b="1" dirty="0">
                <a:solidFill>
                  <a:schemeClr val="tx2">
                    <a:lumMod val="50000"/>
                  </a:schemeClr>
                </a:solidFill>
                <a:latin typeface="DINRoundOT"/>
                <a:cs typeface="DINRoundOT"/>
              </a:endParaRPr>
            </a:p>
          </p:txBody>
        </p:sp>
        <p:pic>
          <p:nvPicPr>
            <p:cNvPr id="6" name="Picture 20" descr="PRIVATE KEY.eps"/>
            <p:cNvPicPr>
              <a:picLocks noChangeAspect="1"/>
            </p:cNvPicPr>
            <p:nvPr/>
          </p:nvPicPr>
          <p:blipFill>
            <a:blip r:embed="rId3"/>
            <a:stretch>
              <a:fillRect/>
            </a:stretch>
          </p:blipFill>
          <p:spPr>
            <a:xfrm>
              <a:off x="3906424" y="3598339"/>
              <a:ext cx="504056" cy="584703"/>
            </a:xfrm>
            <a:prstGeom prst="rect">
              <a:avLst/>
            </a:prstGeom>
          </p:spPr>
        </p:pic>
        <p:cxnSp>
          <p:nvCxnSpPr>
            <p:cNvPr id="8" name="Gerade Verbindung mit Pfeil 7"/>
            <p:cNvCxnSpPr>
              <a:stCxn id="6" idx="3"/>
              <a:endCxn id="4" idx="1"/>
            </p:cNvCxnSpPr>
            <p:nvPr/>
          </p:nvCxnSpPr>
          <p:spPr>
            <a:xfrm>
              <a:off x="4410480" y="3890691"/>
              <a:ext cx="1877878" cy="1"/>
            </a:xfrm>
            <a:prstGeom prst="straightConnector1">
              <a:avLst/>
            </a:prstGeom>
            <a:ln>
              <a:solidFill>
                <a:srgbClr val="4A452A"/>
              </a:solidFill>
              <a:headEnd type="arrow"/>
              <a:tailEnd type="arrow"/>
            </a:ln>
          </p:spPr>
          <p:style>
            <a:lnRef idx="1">
              <a:schemeClr val="accent1"/>
            </a:lnRef>
            <a:fillRef idx="0">
              <a:schemeClr val="accent1"/>
            </a:fillRef>
            <a:effectRef idx="0">
              <a:schemeClr val="accent1"/>
            </a:effectRef>
            <a:fontRef idx="minor">
              <a:schemeClr val="tx1"/>
            </a:fontRef>
          </p:style>
        </p:cxnSp>
        <p:pic>
          <p:nvPicPr>
            <p:cNvPr id="9" name="Picture 26" descr="VOICE RECOGNITION.eps"/>
            <p:cNvPicPr>
              <a:picLocks noChangeAspect="1"/>
            </p:cNvPicPr>
            <p:nvPr/>
          </p:nvPicPr>
          <p:blipFill>
            <a:blip r:embed="rId4"/>
            <a:stretch>
              <a:fillRect/>
            </a:stretch>
          </p:blipFill>
          <p:spPr>
            <a:xfrm flipH="1">
              <a:off x="1338920" y="2348880"/>
              <a:ext cx="712800" cy="631190"/>
            </a:xfrm>
            <a:prstGeom prst="rect">
              <a:avLst/>
            </a:prstGeom>
          </p:spPr>
        </p:pic>
        <p:sp>
          <p:nvSpPr>
            <p:cNvPr id="11" name="Abgerundetes Rechteck 10"/>
            <p:cNvSpPr/>
            <p:nvPr/>
          </p:nvSpPr>
          <p:spPr>
            <a:xfrm>
              <a:off x="2183902" y="3404048"/>
              <a:ext cx="1668018" cy="983748"/>
            </a:xfrm>
            <a:prstGeom prst="roundRect">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dirty="0" smtClean="0">
                  <a:latin typeface="DINRoundOT"/>
                  <a:cs typeface="DINRoundOT"/>
                </a:rPr>
                <a:t>Verification</a:t>
              </a:r>
              <a:endParaRPr lang="en-US" sz="1600" b="1" dirty="0">
                <a:latin typeface="DINRoundOT"/>
                <a:cs typeface="DINRoundOT"/>
              </a:endParaRPr>
            </a:p>
          </p:txBody>
        </p:sp>
        <p:cxnSp>
          <p:nvCxnSpPr>
            <p:cNvPr id="16" name="Gerade Verbindung mit Pfeil 15"/>
            <p:cNvCxnSpPr/>
            <p:nvPr/>
          </p:nvCxnSpPr>
          <p:spPr>
            <a:xfrm>
              <a:off x="251520" y="3843263"/>
              <a:ext cx="955924" cy="0"/>
            </a:xfrm>
            <a:prstGeom prst="straightConnector1">
              <a:avLst/>
            </a:prstGeom>
            <a:ln>
              <a:solidFill>
                <a:srgbClr val="4A452A"/>
              </a:solidFill>
              <a:tailEnd type="arrow"/>
            </a:ln>
          </p:spPr>
          <p:style>
            <a:lnRef idx="1">
              <a:schemeClr val="accent1"/>
            </a:lnRef>
            <a:fillRef idx="0">
              <a:schemeClr val="accent1"/>
            </a:fillRef>
            <a:effectRef idx="0">
              <a:schemeClr val="accent1"/>
            </a:effectRef>
            <a:fontRef idx="minor">
              <a:schemeClr val="tx1"/>
            </a:fontRef>
          </p:style>
        </p:cxnSp>
        <p:cxnSp>
          <p:nvCxnSpPr>
            <p:cNvPr id="17" name="Gerade Verbindung mit Pfeil 15"/>
            <p:cNvCxnSpPr/>
            <p:nvPr/>
          </p:nvCxnSpPr>
          <p:spPr>
            <a:xfrm>
              <a:off x="251520" y="2708920"/>
              <a:ext cx="955924" cy="0"/>
            </a:xfrm>
            <a:prstGeom prst="straightConnector1">
              <a:avLst/>
            </a:prstGeom>
            <a:ln>
              <a:solidFill>
                <a:srgbClr val="4A452A"/>
              </a:solidFill>
              <a:tailEnd type="arrow"/>
            </a:ln>
          </p:spPr>
          <p:style>
            <a:lnRef idx="1">
              <a:schemeClr val="accent1"/>
            </a:lnRef>
            <a:fillRef idx="0">
              <a:schemeClr val="accent1"/>
            </a:fillRef>
            <a:effectRef idx="0">
              <a:schemeClr val="accent1"/>
            </a:effectRef>
            <a:fontRef idx="minor">
              <a:schemeClr val="tx1"/>
            </a:fontRef>
          </p:style>
        </p:cxnSp>
        <p:cxnSp>
          <p:nvCxnSpPr>
            <p:cNvPr id="18" name="Gerade Verbindung mit Pfeil 15"/>
            <p:cNvCxnSpPr/>
            <p:nvPr/>
          </p:nvCxnSpPr>
          <p:spPr>
            <a:xfrm>
              <a:off x="251520" y="5229200"/>
              <a:ext cx="955924" cy="0"/>
            </a:xfrm>
            <a:prstGeom prst="straightConnector1">
              <a:avLst/>
            </a:prstGeom>
            <a:ln>
              <a:solidFill>
                <a:srgbClr val="4A452A"/>
              </a:solidFill>
              <a:tailEnd type="arrow"/>
            </a:ln>
          </p:spPr>
          <p:style>
            <a:lnRef idx="1">
              <a:schemeClr val="accent1"/>
            </a:lnRef>
            <a:fillRef idx="0">
              <a:schemeClr val="accent1"/>
            </a:fillRef>
            <a:effectRef idx="0">
              <a:schemeClr val="accent1"/>
            </a:effectRef>
            <a:fontRef idx="minor">
              <a:schemeClr val="tx1"/>
            </a:fontRef>
          </p:style>
        </p:cxnSp>
      </p:grpSp>
      <p:pic>
        <p:nvPicPr>
          <p:cNvPr id="19" name="Picture 10" descr="FINGERPRINT RECOGNITION BIOMETRICS.eps"/>
          <p:cNvPicPr>
            <a:picLocks noChangeAspect="1"/>
          </p:cNvPicPr>
          <p:nvPr/>
        </p:nvPicPr>
        <p:blipFill>
          <a:blip r:embed="rId5"/>
          <a:stretch>
            <a:fillRect/>
          </a:stretch>
        </p:blipFill>
        <p:spPr>
          <a:xfrm>
            <a:off x="1319296" y="3206591"/>
            <a:ext cx="693420" cy="693420"/>
          </a:xfrm>
          <a:prstGeom prst="rect">
            <a:avLst/>
          </a:prstGeom>
        </p:spPr>
      </p:pic>
      <p:pic>
        <p:nvPicPr>
          <p:cNvPr id="21" name="Picture 38" descr="PASSWORD.eps"/>
          <p:cNvPicPr>
            <a:picLocks noChangeAspect="1"/>
          </p:cNvPicPr>
          <p:nvPr/>
        </p:nvPicPr>
        <p:blipFill>
          <a:blip r:embed="rId6"/>
          <a:stretch>
            <a:fillRect/>
          </a:stretch>
        </p:blipFill>
        <p:spPr>
          <a:xfrm>
            <a:off x="1358660" y="4783009"/>
            <a:ext cx="817880" cy="293371"/>
          </a:xfrm>
          <a:prstGeom prst="rect">
            <a:avLst/>
          </a:prstGeom>
        </p:spPr>
      </p:pic>
      <p:sp>
        <p:nvSpPr>
          <p:cNvPr id="15" name="Shape 66"/>
          <p:cNvSpPr txBox="1">
            <a:spLocks/>
          </p:cNvSpPr>
          <p:nvPr/>
        </p:nvSpPr>
        <p:spPr>
          <a:xfrm>
            <a:off x="4745789" y="5327564"/>
            <a:ext cx="4291262" cy="1511177"/>
          </a:xfrm>
          <a:prstGeom prst="rect">
            <a:avLst/>
          </a:prstGeom>
          <a:solidFill>
            <a:schemeClr val="bg1"/>
          </a:solidFill>
          <a:ln>
            <a:noFill/>
          </a:ln>
        </p:spPr>
        <p:txBody>
          <a:bodyPr lIns="91425" tIns="91425" rIns="91425" bIns="91425" anchor="t" anchorCtr="0">
            <a:noAutofit/>
          </a:bodyPr>
          <a:lstStyle>
            <a:defPPr marR="0" algn="l" rtl="0">
              <a:lnSpc>
                <a:spcPct val="100000"/>
              </a:lnSpc>
              <a:spcBef>
                <a:spcPts val="0"/>
              </a:spcBef>
              <a:spcAft>
                <a:spcPts val="0"/>
              </a:spcAft>
            </a:defPPr>
            <a:lvl1pPr marL="342900" marR="0" indent="-342900" algn="l" rtl="0">
              <a:lnSpc>
                <a:spcPct val="100000"/>
              </a:lnSpc>
              <a:spcBef>
                <a:spcPts val="600"/>
              </a:spcBef>
              <a:spcAft>
                <a:spcPts val="0"/>
              </a:spcAft>
              <a:buClr>
                <a:schemeClr val="dk1"/>
              </a:buClr>
              <a:buSzPct val="166666"/>
              <a:buFont typeface="Arial"/>
              <a:buChar char="•"/>
              <a:defRPr sz="3000" b="0" i="0" u="none" strike="noStrike" cap="none" baseline="0">
                <a:solidFill>
                  <a:schemeClr val="dk1"/>
                </a:solidFill>
                <a:latin typeface="Arial"/>
                <a:ea typeface="Arial"/>
                <a:cs typeface="Arial"/>
                <a:sym typeface="Arial"/>
              </a:defRPr>
            </a:lvl1pPr>
            <a:lvl2pPr marL="742950" marR="0" indent="-285750" algn="l" rtl="0">
              <a:lnSpc>
                <a:spcPct val="100000"/>
              </a:lnSpc>
              <a:spcBef>
                <a:spcPts val="480"/>
              </a:spcBef>
              <a:spcAft>
                <a:spcPts val="0"/>
              </a:spcAft>
              <a:buClr>
                <a:schemeClr val="dk1"/>
              </a:buClr>
              <a:buSzPct val="100000"/>
              <a:buFont typeface="Courier New"/>
              <a:buChar char="o"/>
              <a:defRPr sz="2400" b="0" i="0" u="none" strike="noStrike" cap="none" baseline="0">
                <a:solidFill>
                  <a:schemeClr val="dk1"/>
                </a:solidFill>
                <a:latin typeface="Arial"/>
                <a:ea typeface="Arial"/>
                <a:cs typeface="Arial"/>
                <a:sym typeface="Arial"/>
              </a:defRPr>
            </a:lvl2pPr>
            <a:lvl3pPr marL="1143000" marR="0" indent="-228600" algn="l" rtl="0">
              <a:lnSpc>
                <a:spcPct val="100000"/>
              </a:lnSpc>
              <a:spcBef>
                <a:spcPts val="480"/>
              </a:spcBef>
              <a:spcAft>
                <a:spcPts val="0"/>
              </a:spcAft>
              <a:buClr>
                <a:schemeClr val="dk1"/>
              </a:buClr>
              <a:buSzPct val="100000"/>
              <a:buFont typeface="Wingdings"/>
              <a:buChar char="§"/>
              <a:defRPr sz="2400" b="0" i="0" u="none" strike="noStrike" cap="none" baseline="0">
                <a:solidFill>
                  <a:schemeClr val="dk1"/>
                </a:solidFill>
                <a:latin typeface="Arial"/>
                <a:ea typeface="Arial"/>
                <a:cs typeface="Arial"/>
                <a:sym typeface="Arial"/>
              </a:defRPr>
            </a:lvl3pPr>
            <a:lvl4pPr marL="1600200" marR="0" indent="-228600" algn="l" rtl="0">
              <a:lnSpc>
                <a:spcPct val="100000"/>
              </a:lnSpc>
              <a:spcBef>
                <a:spcPts val="360"/>
              </a:spcBef>
              <a:spcAft>
                <a:spcPts val="0"/>
              </a:spcAft>
              <a:buClr>
                <a:schemeClr val="dk1"/>
              </a:buClr>
              <a:buSzPct val="166666"/>
              <a:buFont typeface="Arial"/>
              <a:buChar char="•"/>
              <a:defRPr sz="1800" b="0" i="0" u="none" strike="noStrike" cap="none" baseline="0">
                <a:solidFill>
                  <a:schemeClr val="dk1"/>
                </a:solidFill>
                <a:latin typeface="Arial"/>
                <a:ea typeface="Arial"/>
                <a:cs typeface="Arial"/>
                <a:sym typeface="Arial"/>
              </a:defRPr>
            </a:lvl4pPr>
            <a:lvl5pPr marL="2057400" marR="0" indent="-228600" algn="l" rtl="0">
              <a:lnSpc>
                <a:spcPct val="100000"/>
              </a:lnSpc>
              <a:spcBef>
                <a:spcPts val="360"/>
              </a:spcBef>
              <a:spcAft>
                <a:spcPts val="0"/>
              </a:spcAft>
              <a:buClr>
                <a:schemeClr val="dk1"/>
              </a:buClr>
              <a:buSzPct val="100000"/>
              <a:buFont typeface="Courier New"/>
              <a:buChar char="o"/>
              <a:defRPr sz="1800" b="0" i="0" u="none" strike="noStrike" cap="none" baseline="0">
                <a:solidFill>
                  <a:schemeClr val="dk1"/>
                </a:solidFill>
                <a:latin typeface="Arial"/>
                <a:ea typeface="Arial"/>
                <a:cs typeface="Arial"/>
                <a:sym typeface="Arial"/>
              </a:defRPr>
            </a:lvl5pPr>
            <a:lvl6pPr marL="2514600" marR="0" indent="-228600" algn="l" rtl="0">
              <a:lnSpc>
                <a:spcPct val="100000"/>
              </a:lnSpc>
              <a:spcBef>
                <a:spcPts val="360"/>
              </a:spcBef>
              <a:spcAft>
                <a:spcPts val="0"/>
              </a:spcAft>
              <a:buClr>
                <a:schemeClr val="dk1"/>
              </a:buClr>
              <a:buSzPct val="100000"/>
              <a:buFont typeface="Wingdings"/>
              <a:buChar char="§"/>
              <a:defRPr sz="1800" b="0" i="0" u="none" strike="noStrike" cap="none" baseline="0">
                <a:solidFill>
                  <a:schemeClr val="dk1"/>
                </a:solidFill>
                <a:latin typeface="Arial"/>
                <a:ea typeface="Arial"/>
                <a:cs typeface="Arial"/>
                <a:sym typeface="Arial"/>
              </a:defRPr>
            </a:lvl6pPr>
            <a:lvl7pPr marL="2971800" marR="0" indent="-228600" algn="l" rtl="0">
              <a:lnSpc>
                <a:spcPct val="100000"/>
              </a:lnSpc>
              <a:spcBef>
                <a:spcPts val="360"/>
              </a:spcBef>
              <a:spcAft>
                <a:spcPts val="0"/>
              </a:spcAft>
              <a:buClr>
                <a:schemeClr val="dk1"/>
              </a:buClr>
              <a:buSzPct val="166666"/>
              <a:buFont typeface="Arial"/>
              <a:buChar char="•"/>
              <a:defRPr sz="1800" b="0" i="0" u="none" strike="noStrike" cap="none" baseline="0">
                <a:solidFill>
                  <a:schemeClr val="dk1"/>
                </a:solidFill>
                <a:latin typeface="Arial"/>
                <a:ea typeface="Arial"/>
                <a:cs typeface="Arial"/>
                <a:sym typeface="Arial"/>
              </a:defRPr>
            </a:lvl7pPr>
            <a:lvl8pPr marL="3429000" marR="0" indent="-228600" algn="l" rtl="0">
              <a:lnSpc>
                <a:spcPct val="100000"/>
              </a:lnSpc>
              <a:spcBef>
                <a:spcPts val="360"/>
              </a:spcBef>
              <a:spcAft>
                <a:spcPts val="0"/>
              </a:spcAft>
              <a:buClr>
                <a:schemeClr val="dk1"/>
              </a:buClr>
              <a:buSzPct val="100000"/>
              <a:buFont typeface="Courier New"/>
              <a:buChar char="o"/>
              <a:defRPr sz="1800" b="0" i="0" u="none" strike="noStrike" cap="none" baseline="0">
                <a:solidFill>
                  <a:schemeClr val="dk1"/>
                </a:solidFill>
                <a:latin typeface="Arial"/>
                <a:ea typeface="Arial"/>
                <a:cs typeface="Arial"/>
                <a:sym typeface="Arial"/>
              </a:defRPr>
            </a:lvl8pPr>
            <a:lvl9pPr marL="3886200" marR="0" indent="-228600" algn="l" rtl="0">
              <a:lnSpc>
                <a:spcPct val="100000"/>
              </a:lnSpc>
              <a:spcBef>
                <a:spcPts val="360"/>
              </a:spcBef>
              <a:spcAft>
                <a:spcPts val="0"/>
              </a:spcAft>
              <a:buClr>
                <a:schemeClr val="dk1"/>
              </a:buClr>
              <a:buSzPct val="100000"/>
              <a:buFont typeface="Wingdings"/>
              <a:buChar char="§"/>
              <a:defRPr sz="1800" b="0" i="0" u="none" strike="noStrike" cap="none" baseline="0">
                <a:solidFill>
                  <a:schemeClr val="dk1"/>
                </a:solidFill>
                <a:latin typeface="Arial"/>
                <a:ea typeface="Arial"/>
                <a:cs typeface="Arial"/>
                <a:sym typeface="Arial"/>
              </a:defRPr>
            </a:lvl9pPr>
          </a:lstStyle>
          <a:p>
            <a:pPr>
              <a:buClr>
                <a:schemeClr val="tx2">
                  <a:lumMod val="75000"/>
                </a:schemeClr>
              </a:buClr>
              <a:buSzPct val="120000"/>
              <a:buFont typeface="Arial" panose="020B0604020202020204" pitchFamily="34" charset="0"/>
              <a:buChar char="•"/>
            </a:pPr>
            <a:r>
              <a:rPr lang="en-US" sz="2400" dirty="0" smtClean="0">
                <a:solidFill>
                  <a:srgbClr val="2BBDCC"/>
                </a:solidFill>
                <a:latin typeface="Raleway"/>
                <a:ea typeface="Raleway"/>
                <a:cs typeface="Raleway"/>
                <a:sym typeface="Raleway"/>
              </a:rPr>
              <a:t>No 3</a:t>
            </a:r>
            <a:r>
              <a:rPr lang="en-US" sz="2400" baseline="30000" dirty="0" smtClean="0">
                <a:solidFill>
                  <a:srgbClr val="2BBDCC"/>
                </a:solidFill>
                <a:latin typeface="Raleway"/>
                <a:ea typeface="Raleway"/>
                <a:cs typeface="Raleway"/>
                <a:sym typeface="Raleway"/>
              </a:rPr>
              <a:t>rd</a:t>
            </a:r>
            <a:r>
              <a:rPr lang="en-US" sz="2400" dirty="0" smtClean="0">
                <a:solidFill>
                  <a:srgbClr val="2BBDCC"/>
                </a:solidFill>
                <a:latin typeface="Raleway"/>
                <a:ea typeface="Raleway"/>
                <a:cs typeface="Raleway"/>
                <a:sym typeface="Raleway"/>
              </a:rPr>
              <a:t> Party in the Protocol</a:t>
            </a:r>
          </a:p>
          <a:p>
            <a:pPr>
              <a:buClr>
                <a:schemeClr val="tx2">
                  <a:lumMod val="75000"/>
                </a:schemeClr>
              </a:buClr>
              <a:buSzPct val="120000"/>
              <a:buFont typeface="Arial" panose="020B0604020202020204" pitchFamily="34" charset="0"/>
              <a:buChar char="•"/>
            </a:pPr>
            <a:r>
              <a:rPr lang="en-US" sz="2400" dirty="0" smtClean="0">
                <a:solidFill>
                  <a:srgbClr val="2BBDCC"/>
                </a:solidFill>
                <a:latin typeface="Raleway"/>
                <a:ea typeface="Raleway"/>
                <a:cs typeface="Raleway"/>
                <a:sym typeface="Raleway"/>
              </a:rPr>
              <a:t>No Secrets on the Server</a:t>
            </a:r>
            <a:endParaRPr lang="en-US" sz="2400" dirty="0">
              <a:solidFill>
                <a:srgbClr val="2BBDCC"/>
              </a:solidFill>
              <a:latin typeface="Raleway"/>
              <a:ea typeface="Raleway"/>
              <a:cs typeface="Raleway"/>
              <a:sym typeface="Raleway"/>
            </a:endParaRPr>
          </a:p>
          <a:p>
            <a:pPr>
              <a:buClr>
                <a:schemeClr val="tx2">
                  <a:lumMod val="75000"/>
                </a:schemeClr>
              </a:buClr>
              <a:buSzPct val="120000"/>
              <a:buFont typeface="Arial" panose="020B0604020202020204" pitchFamily="34" charset="0"/>
              <a:buChar char="•"/>
            </a:pPr>
            <a:r>
              <a:rPr lang="en-US" sz="2400" dirty="0" smtClean="0">
                <a:solidFill>
                  <a:srgbClr val="2BBDCC"/>
                </a:solidFill>
                <a:latin typeface="Raleway"/>
                <a:ea typeface="Raleway"/>
                <a:cs typeface="Raleway"/>
                <a:sym typeface="Raleway"/>
              </a:rPr>
              <a:t>Embrace all authenticators</a:t>
            </a:r>
          </a:p>
        </p:txBody>
      </p:sp>
    </p:spTree>
    <p:extLst>
      <p:ext uri="{BB962C8B-B14F-4D97-AF65-F5344CB8AC3E}">
        <p14:creationId xmlns:p14="http://schemas.microsoft.com/office/powerpoint/2010/main" xmlns="" val="1463237466"/>
      </p:ext>
    </p:extLst>
  </p:cSld>
  <p:clrMapOvr>
    <a:masterClrMapping/>
  </p:clrMapOv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stretch>
            <a:fillRect/>
          </a:stretch>
        </p:blipFill>
        <p:spPr>
          <a:xfrm>
            <a:off x="0" y="7469"/>
            <a:ext cx="9144000" cy="6843073"/>
          </a:xfrm>
          <a:prstGeom prst="rect">
            <a:avLst/>
          </a:prstGeom>
        </p:spPr>
      </p:pic>
      <p:sp>
        <p:nvSpPr>
          <p:cNvPr id="6" name="Shape 87"/>
          <p:cNvSpPr txBox="1">
            <a:spLocks noGrp="1"/>
          </p:cNvSpPr>
          <p:nvPr>
            <p:ph type="title"/>
          </p:nvPr>
        </p:nvSpPr>
        <p:spPr>
          <a:xfrm>
            <a:off x="466725" y="272452"/>
            <a:ext cx="8229600" cy="794349"/>
          </a:xfrm>
          <a:prstGeom prst="rect">
            <a:avLst/>
          </a:prstGeom>
          <a:solidFill>
            <a:schemeClr val="bg1"/>
          </a:solidFill>
        </p:spPr>
        <p:txBody>
          <a:bodyPr lIns="91425" tIns="91425" rIns="91425" bIns="91425" anchor="b" anchorCtr="0">
            <a:noAutofit/>
          </a:bodyPr>
          <a:lstStyle/>
          <a:p>
            <a:pPr lvl="0" algn="ctr" rtl="0">
              <a:buNone/>
            </a:pPr>
            <a:r>
              <a:rPr lang="en" sz="4000" b="0" dirty="0" smtClean="0">
                <a:solidFill>
                  <a:srgbClr val="2BBDCC"/>
                </a:solidFill>
                <a:latin typeface="Raleway"/>
                <a:ea typeface="Raleway"/>
                <a:cs typeface="Raleway"/>
                <a:sym typeface="Raleway"/>
              </a:rPr>
              <a:t>The U2F Solution</a:t>
            </a:r>
            <a:endParaRPr lang="en" sz="4000" b="0" dirty="0">
              <a:solidFill>
                <a:srgbClr val="2BBDCC"/>
              </a:solidFill>
              <a:latin typeface="Raleway"/>
              <a:ea typeface="Raleway"/>
              <a:cs typeface="Raleway"/>
              <a:sym typeface="Raleway"/>
            </a:endParaRPr>
          </a:p>
        </p:txBody>
      </p:sp>
      <p:sp>
        <p:nvSpPr>
          <p:cNvPr id="7" name="Shape 66"/>
          <p:cNvSpPr txBox="1">
            <a:spLocks noGrp="1"/>
          </p:cNvSpPr>
          <p:nvPr>
            <p:ph type="body" idx="1"/>
          </p:nvPr>
        </p:nvSpPr>
        <p:spPr>
          <a:xfrm>
            <a:off x="4010526" y="5207252"/>
            <a:ext cx="5133474" cy="1643290"/>
          </a:xfrm>
          <a:prstGeom prst="rect">
            <a:avLst/>
          </a:prstGeom>
          <a:solidFill>
            <a:schemeClr val="bg1"/>
          </a:solidFill>
        </p:spPr>
        <p:txBody>
          <a:bodyPr lIns="91425" tIns="91425" rIns="91425" bIns="91425" anchor="t" anchorCtr="0">
            <a:noAutofit/>
          </a:bodyPr>
          <a:lstStyle/>
          <a:p>
            <a:pPr>
              <a:buClr>
                <a:schemeClr val="tx2">
                  <a:lumMod val="75000"/>
                </a:schemeClr>
              </a:buClr>
              <a:buSzPct val="120000"/>
              <a:buFont typeface="Arial" panose="020B0604020202020204" pitchFamily="34" charset="0"/>
              <a:buChar char="•"/>
            </a:pPr>
            <a:r>
              <a:rPr lang="en-US" sz="2400" dirty="0" smtClean="0">
                <a:solidFill>
                  <a:srgbClr val="2BBDCC"/>
                </a:solidFill>
                <a:latin typeface="Raleway"/>
                <a:ea typeface="Raleway"/>
                <a:cs typeface="Raleway"/>
                <a:sym typeface="Raleway"/>
              </a:rPr>
              <a:t>One Device :: Many services</a:t>
            </a:r>
          </a:p>
          <a:p>
            <a:pPr>
              <a:buClr>
                <a:schemeClr val="tx2">
                  <a:lumMod val="75000"/>
                </a:schemeClr>
              </a:buClr>
              <a:buSzPct val="120000"/>
              <a:buFont typeface="Arial" panose="020B0604020202020204" pitchFamily="34" charset="0"/>
              <a:buChar char="•"/>
            </a:pPr>
            <a:r>
              <a:rPr lang="en-US" sz="2400" dirty="0" smtClean="0">
                <a:solidFill>
                  <a:srgbClr val="2BBDCC"/>
                </a:solidFill>
                <a:latin typeface="Raleway"/>
                <a:ea typeface="Raleway"/>
                <a:cs typeface="Raleway"/>
                <a:sym typeface="Raleway"/>
              </a:rPr>
              <a:t>Easy: Insert and press button</a:t>
            </a:r>
          </a:p>
          <a:p>
            <a:pPr>
              <a:buClr>
                <a:schemeClr val="tx2">
                  <a:lumMod val="75000"/>
                </a:schemeClr>
              </a:buClr>
              <a:buSzPct val="120000"/>
              <a:buFont typeface="Arial" panose="020B0604020202020204" pitchFamily="34" charset="0"/>
              <a:buChar char="•"/>
            </a:pPr>
            <a:r>
              <a:rPr lang="en-US" sz="2400" dirty="0" smtClean="0">
                <a:solidFill>
                  <a:srgbClr val="2BBDCC"/>
                </a:solidFill>
                <a:latin typeface="Raleway"/>
                <a:ea typeface="Raleway"/>
                <a:cs typeface="Raleway"/>
                <a:sym typeface="Raleway"/>
              </a:rPr>
              <a:t>Safe: Un-</a:t>
            </a:r>
            <a:r>
              <a:rPr lang="en-US" sz="2400" dirty="0" err="1" smtClean="0">
                <a:solidFill>
                  <a:srgbClr val="2BBDCC"/>
                </a:solidFill>
                <a:latin typeface="Raleway"/>
                <a:ea typeface="Raleway"/>
                <a:cs typeface="Raleway"/>
                <a:sym typeface="Raleway"/>
              </a:rPr>
              <a:t>phishable</a:t>
            </a:r>
            <a:r>
              <a:rPr lang="en-US" sz="2400" dirty="0" smtClean="0">
                <a:solidFill>
                  <a:srgbClr val="2BBDCC"/>
                </a:solidFill>
                <a:latin typeface="Raleway"/>
                <a:ea typeface="Raleway"/>
                <a:cs typeface="Raleway"/>
                <a:sym typeface="Raleway"/>
              </a:rPr>
              <a:t> security</a:t>
            </a:r>
          </a:p>
        </p:txBody>
      </p:sp>
    </p:spTree>
    <p:extLst>
      <p:ext uri="{BB962C8B-B14F-4D97-AF65-F5344CB8AC3E}">
        <p14:creationId xmlns:p14="http://schemas.microsoft.com/office/powerpoint/2010/main" xmlns="" val="545068895"/>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547004" y="667050"/>
            <a:ext cx="8229600" cy="1051865"/>
          </a:xfrm>
        </p:spPr>
        <p:txBody>
          <a:bodyPr/>
          <a:lstStyle/>
          <a:p>
            <a:r>
              <a:rPr lang="en-US" sz="4000" b="0" dirty="0">
                <a:solidFill>
                  <a:srgbClr val="2BBDCC"/>
                </a:solidFill>
                <a:latin typeface="Raleway"/>
                <a:ea typeface="Raleway"/>
                <a:cs typeface="Raleway"/>
              </a:rPr>
              <a:t>FIDO’s</a:t>
            </a:r>
            <a:r>
              <a:rPr lang="en-US" sz="4800" b="0" dirty="0" smtClean="0">
                <a:solidFill>
                  <a:schemeClr val="tx1">
                    <a:lumMod val="75000"/>
                    <a:lumOff val="25000"/>
                  </a:schemeClr>
                </a:solidFill>
              </a:rPr>
              <a:t> </a:t>
            </a:r>
            <a:r>
              <a:rPr lang="en-US" sz="4000" b="0" dirty="0">
                <a:solidFill>
                  <a:srgbClr val="2BBDCC"/>
                </a:solidFill>
                <a:latin typeface="Raleway"/>
                <a:ea typeface="Raleway"/>
                <a:cs typeface="Raleway"/>
              </a:rPr>
              <a:t>Focus on User </a:t>
            </a:r>
            <a:r>
              <a:rPr lang="en-US" sz="4000" b="0" dirty="0" smtClean="0">
                <a:solidFill>
                  <a:srgbClr val="2BBDCC"/>
                </a:solidFill>
                <a:latin typeface="Raleway"/>
                <a:ea typeface="Raleway"/>
                <a:cs typeface="Raleway"/>
              </a:rPr>
              <a:t>Privacy</a:t>
            </a:r>
            <a:endParaRPr lang="en-US" sz="4000" b="0" dirty="0">
              <a:solidFill>
                <a:srgbClr val="2BBDCC"/>
              </a:solidFill>
              <a:latin typeface="Raleway"/>
              <a:ea typeface="Raleway"/>
              <a:cs typeface="Raleway"/>
            </a:endParaRPr>
          </a:p>
        </p:txBody>
      </p:sp>
      <p:sp>
        <p:nvSpPr>
          <p:cNvPr id="4" name="Inhaltsplatzhalter 2"/>
          <p:cNvSpPr>
            <a:spLocks noGrp="1"/>
          </p:cNvSpPr>
          <p:nvPr>
            <p:ph idx="1"/>
          </p:nvPr>
        </p:nvSpPr>
        <p:spPr>
          <a:xfrm>
            <a:off x="457200" y="2475747"/>
            <a:ext cx="8686800" cy="4092031"/>
          </a:xfrm>
        </p:spPr>
        <p:txBody>
          <a:bodyPr/>
          <a:lstStyle/>
          <a:p>
            <a:r>
              <a:rPr lang="en-US" sz="3200" dirty="0" smtClean="0">
                <a:solidFill>
                  <a:schemeClr val="tx1">
                    <a:lumMod val="75000"/>
                    <a:lumOff val="25000"/>
                  </a:schemeClr>
                </a:solidFill>
              </a:rPr>
              <a:t>Biometric data (if used) </a:t>
            </a:r>
            <a:r>
              <a:rPr lang="en-US" sz="3200" dirty="0">
                <a:solidFill>
                  <a:schemeClr val="tx1">
                    <a:lumMod val="75000"/>
                    <a:lumOff val="25000"/>
                  </a:schemeClr>
                </a:solidFill>
              </a:rPr>
              <a:t>never </a:t>
            </a:r>
            <a:r>
              <a:rPr lang="en-US" sz="3200" dirty="0" smtClean="0">
                <a:solidFill>
                  <a:schemeClr val="tx1">
                    <a:lumMod val="75000"/>
                    <a:lumOff val="25000"/>
                  </a:schemeClr>
                </a:solidFill>
              </a:rPr>
              <a:t>leaves </a:t>
            </a:r>
            <a:r>
              <a:rPr lang="en-US" sz="3200" dirty="0">
                <a:solidFill>
                  <a:schemeClr val="tx1">
                    <a:lumMod val="75000"/>
                    <a:lumOff val="25000"/>
                  </a:schemeClr>
                </a:solidFill>
              </a:rPr>
              <a:t>device</a:t>
            </a:r>
          </a:p>
          <a:p>
            <a:pPr marL="0" indent="0">
              <a:buNone/>
            </a:pPr>
            <a:endParaRPr lang="en-US" sz="3200" dirty="0" smtClean="0">
              <a:solidFill>
                <a:schemeClr val="tx1">
                  <a:lumMod val="75000"/>
                  <a:lumOff val="25000"/>
                </a:schemeClr>
              </a:solidFill>
            </a:endParaRPr>
          </a:p>
          <a:p>
            <a:r>
              <a:rPr lang="en-US" sz="3200" dirty="0">
                <a:solidFill>
                  <a:schemeClr val="tx1">
                    <a:lumMod val="75000"/>
                    <a:lumOff val="25000"/>
                  </a:schemeClr>
                </a:solidFill>
              </a:rPr>
              <a:t>No </a:t>
            </a:r>
            <a:r>
              <a:rPr lang="en-US" sz="3200" dirty="0" smtClean="0">
                <a:solidFill>
                  <a:schemeClr val="tx1">
                    <a:lumMod val="75000"/>
                    <a:lumOff val="25000"/>
                  </a:schemeClr>
                </a:solidFill>
              </a:rPr>
              <a:t>link-ability </a:t>
            </a:r>
            <a:r>
              <a:rPr lang="en-US" sz="3200" dirty="0">
                <a:solidFill>
                  <a:schemeClr val="tx1">
                    <a:lumMod val="75000"/>
                    <a:lumOff val="25000"/>
                  </a:schemeClr>
                </a:solidFill>
              </a:rPr>
              <a:t>between </a:t>
            </a:r>
            <a:r>
              <a:rPr lang="en-US" sz="3200" dirty="0" smtClean="0">
                <a:solidFill>
                  <a:schemeClr val="tx1">
                    <a:lumMod val="75000"/>
                    <a:lumOff val="25000"/>
                  </a:schemeClr>
                </a:solidFill>
              </a:rPr>
              <a:t>RPs</a:t>
            </a:r>
            <a:endParaRPr lang="en-US" sz="3200" dirty="0">
              <a:solidFill>
                <a:schemeClr val="tx1">
                  <a:lumMod val="75000"/>
                  <a:lumOff val="25000"/>
                </a:schemeClr>
              </a:solidFill>
            </a:endParaRPr>
          </a:p>
          <a:p>
            <a:endParaRPr lang="en-US" sz="3200" dirty="0" smtClean="0">
              <a:solidFill>
                <a:schemeClr val="tx1">
                  <a:lumMod val="75000"/>
                  <a:lumOff val="25000"/>
                </a:schemeClr>
              </a:solidFill>
            </a:endParaRPr>
          </a:p>
          <a:p>
            <a:r>
              <a:rPr lang="en-US" sz="3200" dirty="0" smtClean="0">
                <a:solidFill>
                  <a:schemeClr val="tx1">
                    <a:lumMod val="75000"/>
                    <a:lumOff val="25000"/>
                  </a:schemeClr>
                </a:solidFill>
              </a:rPr>
              <a:t>No link-ability </a:t>
            </a:r>
            <a:r>
              <a:rPr lang="en-US" sz="3200" dirty="0">
                <a:solidFill>
                  <a:schemeClr val="tx1">
                    <a:lumMod val="75000"/>
                    <a:lumOff val="25000"/>
                  </a:schemeClr>
                </a:solidFill>
              </a:rPr>
              <a:t>between RP </a:t>
            </a:r>
            <a:r>
              <a:rPr lang="en-US" sz="3200" dirty="0" smtClean="0">
                <a:solidFill>
                  <a:schemeClr val="tx1">
                    <a:lumMod val="75000"/>
                    <a:lumOff val="25000"/>
                  </a:schemeClr>
                </a:solidFill>
              </a:rPr>
              <a:t>accounts</a:t>
            </a:r>
          </a:p>
          <a:p>
            <a:endParaRPr lang="en-US" sz="3200" dirty="0" smtClean="0">
              <a:solidFill>
                <a:schemeClr val="tx1">
                  <a:lumMod val="75000"/>
                  <a:lumOff val="25000"/>
                </a:schemeClr>
              </a:solidFill>
            </a:endParaRPr>
          </a:p>
          <a:p>
            <a:pPr marL="0" indent="0">
              <a:buNone/>
            </a:pPr>
            <a:endParaRPr lang="en-US" sz="3200" dirty="0">
              <a:solidFill>
                <a:schemeClr val="tx1">
                  <a:lumMod val="75000"/>
                  <a:lumOff val="25000"/>
                </a:schemeClr>
              </a:solidFill>
            </a:endParaRPr>
          </a:p>
        </p:txBody>
      </p:sp>
    </p:spTree>
    <p:extLst>
      <p:ext uri="{BB962C8B-B14F-4D97-AF65-F5344CB8AC3E}">
        <p14:creationId xmlns:p14="http://schemas.microsoft.com/office/powerpoint/2010/main" xmlns="" val="2858165333"/>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sz="4000" b="0" dirty="0">
                <a:solidFill>
                  <a:srgbClr val="2BBDCC"/>
                </a:solidFill>
                <a:latin typeface="Raleway"/>
                <a:ea typeface="Raleway"/>
                <a:cs typeface="Raleway"/>
              </a:rPr>
              <a:t>Call</a:t>
            </a:r>
            <a:r>
              <a:rPr lang="en-US" sz="4800" b="0" dirty="0" smtClean="0">
                <a:solidFill>
                  <a:schemeClr val="tx1">
                    <a:lumMod val="75000"/>
                    <a:lumOff val="25000"/>
                  </a:schemeClr>
                </a:solidFill>
              </a:rPr>
              <a:t> </a:t>
            </a:r>
            <a:r>
              <a:rPr lang="en-US" sz="4000" b="0" dirty="0">
                <a:solidFill>
                  <a:srgbClr val="2BBDCC"/>
                </a:solidFill>
                <a:latin typeface="Raleway"/>
                <a:ea typeface="Raleway"/>
                <a:cs typeface="Raleway"/>
              </a:rPr>
              <a:t>to Action</a:t>
            </a:r>
          </a:p>
        </p:txBody>
      </p:sp>
      <p:sp>
        <p:nvSpPr>
          <p:cNvPr id="4" name="Inhaltsplatzhalter 2"/>
          <p:cNvSpPr>
            <a:spLocks noGrp="1"/>
          </p:cNvSpPr>
          <p:nvPr>
            <p:ph idx="1"/>
          </p:nvPr>
        </p:nvSpPr>
        <p:spPr/>
        <p:txBody>
          <a:bodyPr/>
          <a:lstStyle/>
          <a:p>
            <a:r>
              <a:rPr lang="en-US" sz="2400" dirty="0" smtClean="0">
                <a:solidFill>
                  <a:schemeClr val="tx1">
                    <a:lumMod val="75000"/>
                    <a:lumOff val="25000"/>
                  </a:schemeClr>
                </a:solidFill>
              </a:rPr>
              <a:t>FIDO is ready for use: launch a Proof-of-Concept &amp; Pilot</a:t>
            </a:r>
            <a:endParaRPr lang="en-US" sz="2400" dirty="0">
              <a:solidFill>
                <a:schemeClr val="tx1">
                  <a:lumMod val="75000"/>
                  <a:lumOff val="25000"/>
                </a:schemeClr>
              </a:solidFill>
            </a:endParaRPr>
          </a:p>
          <a:p>
            <a:r>
              <a:rPr lang="en-US" sz="2400" dirty="0" smtClean="0">
                <a:solidFill>
                  <a:schemeClr val="tx1">
                    <a:lumMod val="75000"/>
                    <a:lumOff val="25000"/>
                  </a:schemeClr>
                </a:solidFill>
              </a:rPr>
              <a:t>Get involved:</a:t>
            </a:r>
          </a:p>
          <a:p>
            <a:pPr lvl="1"/>
            <a:r>
              <a:rPr lang="en-US" sz="2000" dirty="0" smtClean="0">
                <a:solidFill>
                  <a:schemeClr val="tx1">
                    <a:lumMod val="75000"/>
                    <a:lumOff val="25000"/>
                  </a:schemeClr>
                </a:solidFill>
              </a:rPr>
              <a:t>Develop or adapt your strategy &amp; roadmap to include FIDO</a:t>
            </a:r>
          </a:p>
          <a:p>
            <a:pPr lvl="1"/>
            <a:r>
              <a:rPr lang="en-US" sz="2000" dirty="0" smtClean="0">
                <a:solidFill>
                  <a:schemeClr val="tx1">
                    <a:lumMod val="75000"/>
                    <a:lumOff val="25000"/>
                  </a:schemeClr>
                </a:solidFill>
              </a:rPr>
              <a:t>Join the Alliance – we are a non-profit, volunteer  organization!</a:t>
            </a:r>
          </a:p>
          <a:p>
            <a:pPr lvl="2"/>
            <a:r>
              <a:rPr lang="en-US" sz="2000" dirty="0">
                <a:solidFill>
                  <a:schemeClr val="tx1">
                    <a:lumMod val="75000"/>
                    <a:lumOff val="25000"/>
                  </a:schemeClr>
                </a:solidFill>
              </a:rPr>
              <a:t>Come to the plenary, meet and mingle, speak with the pioneers, select your </a:t>
            </a:r>
            <a:r>
              <a:rPr lang="en-US" sz="2000" dirty="0" smtClean="0">
                <a:solidFill>
                  <a:schemeClr val="tx1">
                    <a:lumMod val="75000"/>
                    <a:lumOff val="25000"/>
                  </a:schemeClr>
                </a:solidFill>
              </a:rPr>
              <a:t>partners</a:t>
            </a:r>
          </a:p>
          <a:p>
            <a:pPr lvl="2"/>
            <a:r>
              <a:rPr lang="en-US" sz="2000" b="1" i="1" dirty="0" smtClean="0">
                <a:solidFill>
                  <a:schemeClr val="tx1">
                    <a:lumMod val="75000"/>
                    <a:lumOff val="25000"/>
                  </a:schemeClr>
                </a:solidFill>
              </a:rPr>
              <a:t>Next Event is in Seoul, 7-9 OCT (Seminars on 6</a:t>
            </a:r>
            <a:r>
              <a:rPr lang="en-US" sz="2000" b="1" i="1" baseline="30000" dirty="0" smtClean="0">
                <a:solidFill>
                  <a:schemeClr val="tx1">
                    <a:lumMod val="75000"/>
                    <a:lumOff val="25000"/>
                  </a:schemeClr>
                </a:solidFill>
              </a:rPr>
              <a:t>th</a:t>
            </a:r>
            <a:r>
              <a:rPr lang="en-US" sz="2000" b="1" i="1" dirty="0" smtClean="0">
                <a:solidFill>
                  <a:schemeClr val="tx1">
                    <a:lumMod val="75000"/>
                    <a:lumOff val="25000"/>
                  </a:schemeClr>
                </a:solidFill>
              </a:rPr>
              <a:t> &amp; 10</a:t>
            </a:r>
            <a:r>
              <a:rPr lang="en-US" sz="2000" b="1" i="1" baseline="30000" dirty="0" smtClean="0">
                <a:solidFill>
                  <a:schemeClr val="tx1">
                    <a:lumMod val="75000"/>
                    <a:lumOff val="25000"/>
                  </a:schemeClr>
                </a:solidFill>
              </a:rPr>
              <a:t>th</a:t>
            </a:r>
            <a:r>
              <a:rPr lang="en-US" sz="2000" b="1" i="1" dirty="0" smtClean="0">
                <a:solidFill>
                  <a:schemeClr val="tx1">
                    <a:lumMod val="75000"/>
                    <a:lumOff val="25000"/>
                  </a:schemeClr>
                </a:solidFill>
              </a:rPr>
              <a:t>)</a:t>
            </a:r>
            <a:endParaRPr lang="en-US" sz="2000" b="1" i="1" dirty="0">
              <a:solidFill>
                <a:schemeClr val="tx1">
                  <a:lumMod val="75000"/>
                  <a:lumOff val="25000"/>
                </a:schemeClr>
              </a:solidFill>
            </a:endParaRPr>
          </a:p>
          <a:p>
            <a:pPr lvl="2"/>
            <a:r>
              <a:rPr lang="en-US" sz="2000" dirty="0" smtClean="0">
                <a:solidFill>
                  <a:schemeClr val="tx1">
                    <a:lumMod val="75000"/>
                    <a:lumOff val="25000"/>
                  </a:schemeClr>
                </a:solidFill>
              </a:rPr>
              <a:t>Contact Brett McDowell – </a:t>
            </a:r>
            <a:r>
              <a:rPr lang="en-US" sz="2000" dirty="0" smtClean="0">
                <a:solidFill>
                  <a:schemeClr val="tx1">
                    <a:lumMod val="75000"/>
                    <a:lumOff val="25000"/>
                  </a:schemeClr>
                </a:solidFill>
                <a:hlinkClick r:id="rId3"/>
              </a:rPr>
              <a:t>brett@fidoalliance.org</a:t>
            </a:r>
            <a:endParaRPr lang="en-US" sz="2000" dirty="0" smtClean="0">
              <a:solidFill>
                <a:schemeClr val="tx1">
                  <a:lumMod val="75000"/>
                  <a:lumOff val="25000"/>
                </a:schemeClr>
              </a:solidFill>
            </a:endParaRPr>
          </a:p>
          <a:p>
            <a:pPr marL="457200" lvl="1" indent="0">
              <a:buNone/>
            </a:pPr>
            <a:endParaRPr lang="en-US" sz="2000" dirty="0" smtClean="0">
              <a:solidFill>
                <a:schemeClr val="tx1">
                  <a:lumMod val="75000"/>
                  <a:lumOff val="25000"/>
                </a:schemeClr>
              </a:solidFill>
            </a:endParaRPr>
          </a:p>
          <a:p>
            <a:pPr lvl="1"/>
            <a:endParaRPr lang="en-US" dirty="0" smtClean="0">
              <a:solidFill>
                <a:schemeClr val="tx1">
                  <a:lumMod val="75000"/>
                  <a:lumOff val="25000"/>
                </a:schemeClr>
              </a:solidFill>
            </a:endParaRPr>
          </a:p>
          <a:p>
            <a:pPr marL="0" indent="0">
              <a:buNone/>
            </a:pPr>
            <a:endParaRPr lang="en-US" sz="2400" dirty="0">
              <a:solidFill>
                <a:schemeClr val="tx1">
                  <a:lumMod val="75000"/>
                  <a:lumOff val="25000"/>
                </a:schemeClr>
              </a:solidFill>
            </a:endParaRPr>
          </a:p>
        </p:txBody>
      </p:sp>
    </p:spTree>
    <p:extLst>
      <p:ext uri="{BB962C8B-B14F-4D97-AF65-F5344CB8AC3E}">
        <p14:creationId xmlns:p14="http://schemas.microsoft.com/office/powerpoint/2010/main" xmlns="" val="2700373353"/>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4">
                                            <p:txEl>
                                              <p:pRg st="2" end="2"/>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4">
                                            <p:txEl>
                                              <p:pRg st="3" end="3"/>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4">
                                            <p:txEl>
                                              <p:pRg st="4" end="4"/>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4">
                                            <p:txEl>
                                              <p:pRg st="5" end="5"/>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4">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278"/>
        <p:cNvGrpSpPr/>
        <p:nvPr/>
      </p:nvGrpSpPr>
      <p:grpSpPr>
        <a:xfrm>
          <a:off x="0" y="0"/>
          <a:ext cx="0" cy="0"/>
          <a:chOff x="0" y="0"/>
          <a:chExt cx="0" cy="0"/>
        </a:xfrm>
      </p:grpSpPr>
      <p:sp>
        <p:nvSpPr>
          <p:cNvPr id="280" name="Shape 280"/>
          <p:cNvSpPr/>
          <p:nvPr/>
        </p:nvSpPr>
        <p:spPr>
          <a:xfrm>
            <a:off x="0" y="0"/>
            <a:ext cx="9144000" cy="6857925"/>
          </a:xfrm>
          <a:prstGeom prst="rect">
            <a:avLst/>
          </a:prstGeom>
          <a:solidFill>
            <a:srgbClr val="FFFFFF"/>
          </a:solidFill>
          <a:ln>
            <a:noFill/>
          </a:ln>
        </p:spPr>
        <p:txBody>
          <a:bodyPr lIns="91425" tIns="91425" rIns="91425" bIns="91425" anchor="ctr" anchorCtr="0">
            <a:noAutofit/>
          </a:bodyPr>
          <a:lstStyle/>
          <a:p>
            <a:endParaRPr/>
          </a:p>
        </p:txBody>
      </p:sp>
      <p:grpSp>
        <p:nvGrpSpPr>
          <p:cNvPr id="285" name="Shape 285"/>
          <p:cNvGrpSpPr/>
          <p:nvPr/>
        </p:nvGrpSpPr>
        <p:grpSpPr>
          <a:xfrm>
            <a:off x="3385089" y="2001416"/>
            <a:ext cx="1796925" cy="1839025"/>
            <a:chOff x="3547675" y="2929200"/>
            <a:chExt cx="2159700" cy="2161199"/>
          </a:xfrm>
        </p:grpSpPr>
        <p:sp>
          <p:nvSpPr>
            <p:cNvPr id="286" name="Shape 286"/>
            <p:cNvSpPr/>
            <p:nvPr/>
          </p:nvSpPr>
          <p:spPr>
            <a:xfrm>
              <a:off x="3547675" y="2929200"/>
              <a:ext cx="2159700" cy="2161199"/>
            </a:xfrm>
            <a:prstGeom prst="ellipse">
              <a:avLst/>
            </a:prstGeom>
            <a:solidFill>
              <a:srgbClr val="434343"/>
            </a:solidFill>
            <a:ln>
              <a:noFill/>
            </a:ln>
          </p:spPr>
          <p:txBody>
            <a:bodyPr lIns="91425" tIns="91425" rIns="91425" bIns="91425" anchor="ctr" anchorCtr="0">
              <a:noAutofit/>
            </a:bodyPr>
            <a:lstStyle/>
            <a:p>
              <a:endParaRPr/>
            </a:p>
          </p:txBody>
        </p:sp>
        <p:sp>
          <p:nvSpPr>
            <p:cNvPr id="287" name="Shape 287"/>
            <p:cNvSpPr/>
            <p:nvPr/>
          </p:nvSpPr>
          <p:spPr>
            <a:xfrm>
              <a:off x="4000975" y="3683600"/>
              <a:ext cx="1417950" cy="708975"/>
            </a:xfrm>
            <a:prstGeom prst="rect">
              <a:avLst/>
            </a:prstGeom>
            <a:blipFill>
              <a:blip r:embed="rId3" cstate="screen">
                <a:extLst>
                  <a:ext uri="{28A0092B-C50C-407E-A947-70E740481C1C}">
                    <a14:useLocalDpi xmlns:a14="http://schemas.microsoft.com/office/drawing/2010/main" xmlns=""/>
                  </a:ext>
                </a:extLst>
              </a:blip>
              <a:stretch>
                <a:fillRect/>
              </a:stretch>
            </a:blipFill>
          </p:spPr>
        </p:sp>
      </p:grpSp>
      <p:sp>
        <p:nvSpPr>
          <p:cNvPr id="279" name="Shape 279"/>
          <p:cNvSpPr txBox="1">
            <a:spLocks noGrp="1"/>
          </p:cNvSpPr>
          <p:nvPr>
            <p:ph type="title"/>
          </p:nvPr>
        </p:nvSpPr>
        <p:spPr>
          <a:xfrm>
            <a:off x="168750" y="4052621"/>
            <a:ext cx="8229600" cy="755100"/>
          </a:xfrm>
          <a:prstGeom prst="rect">
            <a:avLst/>
          </a:prstGeom>
        </p:spPr>
        <p:txBody>
          <a:bodyPr lIns="91425" tIns="91425" rIns="91425" bIns="91425" anchor="t" anchorCtr="0">
            <a:noAutofit/>
          </a:bodyPr>
          <a:lstStyle/>
          <a:p>
            <a:pPr lvl="0" algn="ctr" rtl="0">
              <a:buNone/>
            </a:pPr>
            <a:r>
              <a:rPr lang="en-US" sz="4000" dirty="0" smtClean="0">
                <a:solidFill>
                  <a:srgbClr val="2BBDCC"/>
                </a:solidFill>
                <a:latin typeface="Raleway"/>
                <a:ea typeface="Raleway"/>
                <a:cs typeface="Raleway"/>
                <a:sym typeface="Raleway"/>
              </a:rPr>
              <a:t>THANK YOU</a:t>
            </a:r>
            <a:endParaRPr lang="en" sz="4000" dirty="0">
              <a:solidFill>
                <a:srgbClr val="2BBDCC"/>
              </a:solidFill>
              <a:latin typeface="Raleway"/>
              <a:ea typeface="Raleway"/>
              <a:cs typeface="Raleway"/>
              <a:sym typeface="Raleway"/>
            </a:endParaRPr>
          </a:p>
        </p:txBody>
      </p:sp>
    </p:spTree>
    <p:extLst>
      <p:ext uri="{BB962C8B-B14F-4D97-AF65-F5344CB8AC3E}">
        <p14:creationId xmlns:p14="http://schemas.microsoft.com/office/powerpoint/2010/main" xmlns="" val="1752107797"/>
      </p:ext>
    </p:extLst>
  </p:cSld>
  <p:clrMapOvr>
    <a:masterClrMapping/>
  </p:clrMapOvr>
  <p:transition spd="slow">
    <p:cut/>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64"/>
        <p:cNvGrpSpPr/>
        <p:nvPr/>
      </p:nvGrpSpPr>
      <p:grpSpPr>
        <a:xfrm>
          <a:off x="0" y="0"/>
          <a:ext cx="0" cy="0"/>
          <a:chOff x="0" y="0"/>
          <a:chExt cx="0" cy="0"/>
        </a:xfrm>
      </p:grpSpPr>
      <p:sp>
        <p:nvSpPr>
          <p:cNvPr id="65" name="Shape 65"/>
          <p:cNvSpPr txBox="1">
            <a:spLocks noGrp="1"/>
          </p:cNvSpPr>
          <p:nvPr>
            <p:ph type="title"/>
          </p:nvPr>
        </p:nvSpPr>
        <p:spPr>
          <a:xfrm>
            <a:off x="8" y="622253"/>
            <a:ext cx="9143999" cy="1143000"/>
          </a:xfrm>
          <a:prstGeom prst="rect">
            <a:avLst/>
          </a:prstGeom>
        </p:spPr>
        <p:txBody>
          <a:bodyPr lIns="91425" tIns="91425" rIns="91425" bIns="91425" anchor="b" anchorCtr="0">
            <a:noAutofit/>
          </a:bodyPr>
          <a:lstStyle/>
          <a:p>
            <a:pPr lvl="0" algn="ctr" rtl="0">
              <a:buNone/>
            </a:pPr>
            <a:r>
              <a:rPr lang="en-US" sz="4000" b="0" dirty="0" smtClean="0">
                <a:solidFill>
                  <a:srgbClr val="2BBDCC"/>
                </a:solidFill>
                <a:latin typeface="Raleway"/>
                <a:ea typeface="Raleway"/>
                <a:cs typeface="Raleway"/>
                <a:sym typeface="Raleway"/>
              </a:rPr>
              <a:t>To Change </a:t>
            </a:r>
            <a:r>
              <a:rPr lang="en-US" sz="4000" b="0" dirty="0">
                <a:solidFill>
                  <a:srgbClr val="2BBDCC"/>
                </a:solidFill>
                <a:latin typeface="Raleway"/>
                <a:ea typeface="Raleway"/>
                <a:cs typeface="Raleway"/>
                <a:sym typeface="Raleway"/>
              </a:rPr>
              <a:t>A</a:t>
            </a:r>
            <a:r>
              <a:rPr lang="en-US" sz="4000" b="0" dirty="0" smtClean="0">
                <a:solidFill>
                  <a:srgbClr val="2BBDCC"/>
                </a:solidFill>
                <a:latin typeface="Raleway"/>
                <a:ea typeface="Raleway"/>
                <a:cs typeface="Raleway"/>
                <a:sym typeface="Raleway"/>
              </a:rPr>
              <a:t>uthentication</a:t>
            </a:r>
            <a:r>
              <a:rPr lang="en" sz="4000" b="0" dirty="0" smtClean="0">
                <a:solidFill>
                  <a:srgbClr val="2BBDCC"/>
                </a:solidFill>
                <a:latin typeface="Raleway"/>
                <a:ea typeface="Raleway"/>
                <a:cs typeface="Raleway"/>
                <a:sym typeface="Raleway"/>
              </a:rPr>
              <a:t> Online</a:t>
            </a:r>
            <a:r>
              <a:rPr lang="en-US" sz="4000" b="0" dirty="0" smtClean="0">
                <a:solidFill>
                  <a:srgbClr val="2BBDCC"/>
                </a:solidFill>
                <a:latin typeface="Raleway"/>
                <a:ea typeface="Raleway"/>
                <a:cs typeface="Raleway"/>
                <a:sym typeface="Raleway"/>
              </a:rPr>
              <a:t> by:</a:t>
            </a:r>
            <a:endParaRPr lang="en" sz="4000" b="0" dirty="0">
              <a:solidFill>
                <a:srgbClr val="2BBDCC"/>
              </a:solidFill>
              <a:latin typeface="Raleway"/>
              <a:ea typeface="Raleway"/>
              <a:cs typeface="Raleway"/>
              <a:sym typeface="Raleway"/>
            </a:endParaRPr>
          </a:p>
        </p:txBody>
      </p:sp>
      <p:sp>
        <p:nvSpPr>
          <p:cNvPr id="66" name="Shape 66"/>
          <p:cNvSpPr txBox="1">
            <a:spLocks noGrp="1"/>
          </p:cNvSpPr>
          <p:nvPr>
            <p:ph type="body" idx="1"/>
          </p:nvPr>
        </p:nvSpPr>
        <p:spPr>
          <a:xfrm>
            <a:off x="1470526" y="2036037"/>
            <a:ext cx="6243052" cy="3348803"/>
          </a:xfrm>
          <a:prstGeom prst="rect">
            <a:avLst/>
          </a:prstGeom>
        </p:spPr>
        <p:txBody>
          <a:bodyPr lIns="91425" tIns="91425" rIns="91425" bIns="91425" anchor="t" anchorCtr="0">
            <a:noAutofit/>
          </a:bodyPr>
          <a:lstStyle/>
          <a:p>
            <a:pPr lvl="0">
              <a:lnSpc>
                <a:spcPct val="150000"/>
              </a:lnSpc>
              <a:buNone/>
            </a:pPr>
            <a:r>
              <a:rPr lang="en-US" sz="2000" dirty="0" smtClean="0">
                <a:solidFill>
                  <a:srgbClr val="666666"/>
                </a:solidFill>
                <a:latin typeface="Raleway"/>
                <a:ea typeface="Raleway"/>
                <a:cs typeface="Raleway"/>
                <a:sym typeface="Raleway"/>
              </a:rPr>
              <a:t>(a) Developing unencumbered Specifications that define interoperable mechanisms that supplant reliance on passwords</a:t>
            </a:r>
          </a:p>
          <a:p>
            <a:pPr lvl="0">
              <a:lnSpc>
                <a:spcPct val="150000"/>
              </a:lnSpc>
              <a:buNone/>
            </a:pPr>
            <a:r>
              <a:rPr lang="en-US" sz="2000" dirty="0" smtClean="0">
                <a:solidFill>
                  <a:srgbClr val="666666"/>
                </a:solidFill>
                <a:latin typeface="Raleway"/>
                <a:ea typeface="Raleway"/>
                <a:cs typeface="Raleway"/>
                <a:sym typeface="Raleway"/>
              </a:rPr>
              <a:t>(b) Operating programs to help ensure industry adoption </a:t>
            </a:r>
          </a:p>
          <a:p>
            <a:pPr lvl="0">
              <a:lnSpc>
                <a:spcPct val="150000"/>
              </a:lnSpc>
              <a:buNone/>
            </a:pPr>
            <a:r>
              <a:rPr lang="en-US" sz="2000" dirty="0" smtClean="0">
                <a:solidFill>
                  <a:srgbClr val="666666"/>
                </a:solidFill>
                <a:latin typeface="Raleway"/>
                <a:ea typeface="Raleway"/>
                <a:cs typeface="Raleway"/>
                <a:sym typeface="Raleway"/>
              </a:rPr>
              <a:t>(c) Submitting mature Specifications for formal standardization</a:t>
            </a:r>
            <a:endParaRPr lang="en-US" sz="2000" dirty="0">
              <a:solidFill>
                <a:srgbClr val="666666"/>
              </a:solidFill>
              <a:latin typeface="Raleway"/>
              <a:ea typeface="Raleway"/>
              <a:cs typeface="Raleway"/>
              <a:sym typeface="Raleway"/>
            </a:endParaRPr>
          </a:p>
          <a:p>
            <a:pPr lvl="0" algn="ctr">
              <a:lnSpc>
                <a:spcPct val="150000"/>
              </a:lnSpc>
              <a:buNone/>
            </a:pPr>
            <a:r>
              <a:rPr lang="en-US" sz="2000" dirty="0" smtClean="0">
                <a:solidFill>
                  <a:srgbClr val="666666"/>
                </a:solidFill>
                <a:latin typeface="Raleway"/>
                <a:ea typeface="Raleway"/>
                <a:cs typeface="Raleway"/>
                <a:sym typeface="Raleway"/>
              </a:rPr>
              <a:t> </a:t>
            </a:r>
            <a:endParaRPr lang="en" sz="2000" dirty="0">
              <a:solidFill>
                <a:srgbClr val="666666"/>
              </a:solidFill>
              <a:latin typeface="Raleway"/>
              <a:ea typeface="Raleway"/>
              <a:cs typeface="Raleway"/>
              <a:sym typeface="Raleway"/>
            </a:endParaRPr>
          </a:p>
        </p:txBody>
      </p:sp>
      <p:sp>
        <p:nvSpPr>
          <p:cNvPr id="67" name="Shape 67"/>
          <p:cNvSpPr/>
          <p:nvPr/>
        </p:nvSpPr>
        <p:spPr>
          <a:xfrm>
            <a:off x="8195208" y="6310275"/>
            <a:ext cx="772425" cy="435400"/>
          </a:xfrm>
          <a:prstGeom prst="rect">
            <a:avLst/>
          </a:prstGeom>
          <a:blipFill>
            <a:blip r:embed="rId3"/>
            <a:stretch>
              <a:fillRect/>
            </a:stretch>
          </a:blipFill>
          <a:ln>
            <a:noFill/>
          </a:ln>
        </p:spPr>
      </p:sp>
      <p:sp>
        <p:nvSpPr>
          <p:cNvPr id="2" name="AutoShape 2" descr="FIDO Alliance | simpler stronger authentication"/>
          <p:cNvSpPr>
            <a:spLocks noChangeAspect="1" noChangeArrowheads="1"/>
          </p:cNvSpPr>
          <p:nvPr/>
        </p:nvSpPr>
        <p:spPr bwMode="auto">
          <a:xfrm>
            <a:off x="155575" y="-144461"/>
            <a:ext cx="304800" cy="304801"/>
          </a:xfrm>
          <a:prstGeom prst="rect">
            <a:avLst/>
          </a:prstGeom>
          <a:noFill/>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 name="AutoShape 4" descr="FIDO Alliance | simpler stronger authentication"/>
          <p:cNvSpPr>
            <a:spLocks noChangeAspect="1" noChangeArrowheads="1"/>
          </p:cNvSpPr>
          <p:nvPr/>
        </p:nvSpPr>
        <p:spPr bwMode="auto">
          <a:xfrm>
            <a:off x="307975" y="7942"/>
            <a:ext cx="304800" cy="304801"/>
          </a:xfrm>
          <a:prstGeom prst="rect">
            <a:avLst/>
          </a:prstGeom>
          <a:noFill/>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4" name="AutoShape 6" descr="FIDO Alliance | simpler stronger authentication"/>
          <p:cNvSpPr>
            <a:spLocks noChangeAspect="1" noChangeArrowheads="1"/>
          </p:cNvSpPr>
          <p:nvPr/>
        </p:nvSpPr>
        <p:spPr bwMode="auto">
          <a:xfrm>
            <a:off x="460375" y="160342"/>
            <a:ext cx="304800" cy="304801"/>
          </a:xfrm>
          <a:prstGeom prst="rect">
            <a:avLst/>
          </a:prstGeom>
          <a:noFill/>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Tree>
  </p:cSld>
  <p:clrMapOvr>
    <a:masterClrMapping/>
  </p:clrMapOvr>
  <p:transition spd="slow">
    <p:cut/>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64"/>
        <p:cNvGrpSpPr/>
        <p:nvPr/>
      </p:nvGrpSpPr>
      <p:grpSpPr>
        <a:xfrm>
          <a:off x="0" y="0"/>
          <a:ext cx="0" cy="0"/>
          <a:chOff x="0" y="0"/>
          <a:chExt cx="0" cy="0"/>
        </a:xfrm>
      </p:grpSpPr>
      <p:sp>
        <p:nvSpPr>
          <p:cNvPr id="65" name="Shape 65"/>
          <p:cNvSpPr txBox="1">
            <a:spLocks noGrp="1"/>
          </p:cNvSpPr>
          <p:nvPr>
            <p:ph type="title"/>
          </p:nvPr>
        </p:nvSpPr>
        <p:spPr>
          <a:xfrm>
            <a:off x="8" y="622253"/>
            <a:ext cx="9143999" cy="1143000"/>
          </a:xfrm>
          <a:prstGeom prst="rect">
            <a:avLst/>
          </a:prstGeom>
        </p:spPr>
        <p:txBody>
          <a:bodyPr lIns="91425" tIns="91425" rIns="91425" bIns="91425" anchor="b" anchorCtr="0">
            <a:noAutofit/>
          </a:bodyPr>
          <a:lstStyle/>
          <a:p>
            <a:pPr lvl="0" algn="ctr" rtl="0">
              <a:buNone/>
            </a:pPr>
            <a:r>
              <a:rPr lang="en-US" sz="4000" b="0" dirty="0" smtClean="0">
                <a:solidFill>
                  <a:srgbClr val="2BBDCC"/>
                </a:solidFill>
                <a:latin typeface="Raleway"/>
                <a:ea typeface="Raleway"/>
                <a:cs typeface="Raleway"/>
                <a:sym typeface="Raleway"/>
              </a:rPr>
              <a:t>FIDO Alliance’s Role…</a:t>
            </a:r>
            <a:endParaRPr lang="en" sz="4000" b="0" dirty="0">
              <a:solidFill>
                <a:srgbClr val="2BBDCC"/>
              </a:solidFill>
              <a:latin typeface="Raleway"/>
              <a:ea typeface="Raleway"/>
              <a:cs typeface="Raleway"/>
              <a:sym typeface="Raleway"/>
            </a:endParaRPr>
          </a:p>
        </p:txBody>
      </p:sp>
      <p:sp>
        <p:nvSpPr>
          <p:cNvPr id="66" name="Shape 66"/>
          <p:cNvSpPr txBox="1">
            <a:spLocks noGrp="1"/>
          </p:cNvSpPr>
          <p:nvPr>
            <p:ph type="body" idx="1"/>
          </p:nvPr>
        </p:nvSpPr>
        <p:spPr>
          <a:xfrm>
            <a:off x="1470526" y="2036037"/>
            <a:ext cx="6243052" cy="3348803"/>
          </a:xfrm>
          <a:prstGeom prst="rect">
            <a:avLst/>
          </a:prstGeom>
        </p:spPr>
        <p:txBody>
          <a:bodyPr lIns="91425" tIns="91425" rIns="91425" bIns="91425" anchor="t" anchorCtr="0">
            <a:noAutofit/>
          </a:bodyPr>
          <a:lstStyle/>
          <a:p>
            <a:pPr>
              <a:lnSpc>
                <a:spcPct val="150000"/>
              </a:lnSpc>
            </a:pPr>
            <a:r>
              <a:rPr lang="en-US" sz="2000" dirty="0">
                <a:solidFill>
                  <a:srgbClr val="666666"/>
                </a:solidFill>
                <a:latin typeface="Raleway"/>
                <a:ea typeface="Raleway"/>
                <a:cs typeface="Raleway"/>
                <a:sym typeface="Raleway"/>
              </a:rPr>
              <a:t>Paper </a:t>
            </a:r>
            <a:r>
              <a:rPr lang="en-US" sz="2000" dirty="0" smtClean="0">
                <a:solidFill>
                  <a:srgbClr val="666666"/>
                </a:solidFill>
                <a:latin typeface="Raleway"/>
                <a:ea typeface="Raleway"/>
                <a:cs typeface="Raleway"/>
                <a:sym typeface="Raleway"/>
              </a:rPr>
              <a:t>Specifications</a:t>
            </a:r>
            <a:endParaRPr lang="en-US" sz="2000" dirty="0">
              <a:solidFill>
                <a:srgbClr val="666666"/>
              </a:solidFill>
              <a:latin typeface="Raleway"/>
              <a:ea typeface="Raleway"/>
              <a:cs typeface="Raleway"/>
              <a:sym typeface="Raleway"/>
            </a:endParaRPr>
          </a:p>
          <a:p>
            <a:pPr>
              <a:lnSpc>
                <a:spcPct val="150000"/>
              </a:lnSpc>
            </a:pPr>
            <a:r>
              <a:rPr lang="en-US" sz="2000" dirty="0" err="1" smtClean="0">
                <a:solidFill>
                  <a:srgbClr val="666666"/>
                </a:solidFill>
                <a:latin typeface="Raleway"/>
                <a:ea typeface="Raleway"/>
                <a:cs typeface="Raleway"/>
                <a:sym typeface="Raleway"/>
              </a:rPr>
              <a:t>Interop</a:t>
            </a:r>
            <a:r>
              <a:rPr lang="en-US" sz="2000" dirty="0" smtClean="0">
                <a:solidFill>
                  <a:srgbClr val="666666"/>
                </a:solidFill>
                <a:latin typeface="Raleway"/>
                <a:ea typeface="Raleway"/>
                <a:cs typeface="Raleway"/>
                <a:sym typeface="Raleway"/>
              </a:rPr>
              <a:t> </a:t>
            </a:r>
            <a:r>
              <a:rPr lang="en-US" sz="2000" dirty="0">
                <a:solidFill>
                  <a:srgbClr val="666666"/>
                </a:solidFill>
                <a:latin typeface="Raleway"/>
                <a:ea typeface="Raleway"/>
                <a:cs typeface="Raleway"/>
                <a:sym typeface="Raleway"/>
              </a:rPr>
              <a:t>and Conformance </a:t>
            </a:r>
            <a:r>
              <a:rPr lang="en-US" sz="2000" dirty="0" smtClean="0">
                <a:solidFill>
                  <a:srgbClr val="666666"/>
                </a:solidFill>
                <a:latin typeface="Raleway"/>
                <a:ea typeface="Raleway"/>
                <a:cs typeface="Raleway"/>
                <a:sym typeface="Raleway"/>
              </a:rPr>
              <a:t>testing</a:t>
            </a:r>
            <a:endParaRPr lang="en-US" sz="2000" dirty="0">
              <a:solidFill>
                <a:srgbClr val="666666"/>
              </a:solidFill>
              <a:latin typeface="Raleway"/>
              <a:ea typeface="Raleway"/>
              <a:cs typeface="Raleway"/>
              <a:sym typeface="Raleway"/>
            </a:endParaRPr>
          </a:p>
          <a:p>
            <a:pPr>
              <a:lnSpc>
                <a:spcPct val="150000"/>
              </a:lnSpc>
            </a:pPr>
            <a:r>
              <a:rPr lang="en-US" sz="2000" dirty="0" smtClean="0">
                <a:solidFill>
                  <a:srgbClr val="666666"/>
                </a:solidFill>
                <a:latin typeface="Raleway"/>
                <a:ea typeface="Raleway"/>
                <a:cs typeface="Raleway"/>
                <a:sym typeface="Raleway"/>
              </a:rPr>
              <a:t>Trademark </a:t>
            </a:r>
            <a:r>
              <a:rPr lang="en-US" sz="2000" dirty="0">
                <a:solidFill>
                  <a:srgbClr val="666666"/>
                </a:solidFill>
                <a:latin typeface="Raleway"/>
                <a:ea typeface="Raleway"/>
                <a:cs typeface="Raleway"/>
                <a:sym typeface="Raleway"/>
              </a:rPr>
              <a:t>licensing against </a:t>
            </a:r>
            <a:r>
              <a:rPr lang="en-US" sz="2000" dirty="0" smtClean="0">
                <a:solidFill>
                  <a:srgbClr val="666666"/>
                </a:solidFill>
                <a:latin typeface="Raleway"/>
                <a:ea typeface="Raleway"/>
                <a:cs typeface="Raleway"/>
                <a:sym typeface="Raleway"/>
              </a:rPr>
              <a:t>criteria</a:t>
            </a:r>
          </a:p>
          <a:p>
            <a:pPr>
              <a:lnSpc>
                <a:spcPct val="150000"/>
              </a:lnSpc>
            </a:pPr>
            <a:r>
              <a:rPr lang="en-US" sz="2000" dirty="0">
                <a:solidFill>
                  <a:srgbClr val="666666"/>
                </a:solidFill>
                <a:latin typeface="Raleway"/>
                <a:ea typeface="Raleway"/>
                <a:cs typeface="Raleway"/>
                <a:sym typeface="Raleway"/>
              </a:rPr>
              <a:t>T</a:t>
            </a:r>
            <a:r>
              <a:rPr lang="en-US" sz="2000" dirty="0" smtClean="0">
                <a:solidFill>
                  <a:srgbClr val="666666"/>
                </a:solidFill>
                <a:latin typeface="Raleway"/>
                <a:ea typeface="Raleway"/>
                <a:cs typeface="Raleway"/>
                <a:sym typeface="Raleway"/>
              </a:rPr>
              <a:t>hought </a:t>
            </a:r>
            <a:r>
              <a:rPr lang="en-US" sz="2000" dirty="0">
                <a:solidFill>
                  <a:srgbClr val="666666"/>
                </a:solidFill>
                <a:latin typeface="Raleway"/>
                <a:ea typeface="Raleway"/>
                <a:cs typeface="Raleway"/>
                <a:sym typeface="Raleway"/>
              </a:rPr>
              <a:t>leadership, nurture </a:t>
            </a:r>
            <a:r>
              <a:rPr lang="en-US" sz="2000" dirty="0" smtClean="0">
                <a:solidFill>
                  <a:srgbClr val="666666"/>
                </a:solidFill>
                <a:latin typeface="Raleway"/>
                <a:ea typeface="Raleway"/>
                <a:cs typeface="Raleway"/>
                <a:sym typeface="Raleway"/>
              </a:rPr>
              <a:t>ecosystem</a:t>
            </a:r>
          </a:p>
          <a:p>
            <a:pPr>
              <a:lnSpc>
                <a:spcPct val="150000"/>
              </a:lnSpc>
            </a:pPr>
            <a:r>
              <a:rPr lang="en-US" sz="2000" dirty="0" smtClean="0">
                <a:solidFill>
                  <a:srgbClr val="666666"/>
                </a:solidFill>
                <a:latin typeface="Raleway"/>
                <a:ea typeface="Raleway"/>
                <a:cs typeface="Raleway"/>
                <a:sym typeface="Raleway"/>
              </a:rPr>
              <a:t>The Alliance </a:t>
            </a:r>
            <a:r>
              <a:rPr lang="en-US" sz="2000" dirty="0">
                <a:solidFill>
                  <a:srgbClr val="666666"/>
                </a:solidFill>
                <a:latin typeface="Raleway"/>
                <a:ea typeface="Raleway"/>
                <a:cs typeface="Raleway"/>
                <a:sym typeface="Raleway"/>
              </a:rPr>
              <a:t>does not ship </a:t>
            </a:r>
            <a:r>
              <a:rPr lang="en-US" sz="2000" dirty="0" smtClean="0">
                <a:solidFill>
                  <a:srgbClr val="666666"/>
                </a:solidFill>
                <a:latin typeface="Raleway"/>
                <a:ea typeface="Raleway"/>
                <a:cs typeface="Raleway"/>
                <a:sym typeface="Raleway"/>
              </a:rPr>
              <a:t>products!</a:t>
            </a:r>
            <a:endParaRPr lang="en-US" sz="2000" dirty="0">
              <a:solidFill>
                <a:srgbClr val="666666"/>
              </a:solidFill>
              <a:latin typeface="Raleway"/>
              <a:ea typeface="Raleway"/>
              <a:cs typeface="Raleway"/>
              <a:sym typeface="Raleway"/>
            </a:endParaRPr>
          </a:p>
          <a:p>
            <a:pPr>
              <a:lnSpc>
                <a:spcPct val="150000"/>
              </a:lnSpc>
            </a:pPr>
            <a:r>
              <a:rPr lang="en-US" sz="2000" dirty="0">
                <a:solidFill>
                  <a:srgbClr val="666666"/>
                </a:solidFill>
                <a:latin typeface="Raleway"/>
                <a:ea typeface="Raleway"/>
                <a:cs typeface="Raleway"/>
                <a:sym typeface="Raleway"/>
              </a:rPr>
              <a:t>Implementations left to commercial vendors</a:t>
            </a:r>
          </a:p>
        </p:txBody>
      </p:sp>
      <p:sp>
        <p:nvSpPr>
          <p:cNvPr id="67" name="Shape 67"/>
          <p:cNvSpPr/>
          <p:nvPr/>
        </p:nvSpPr>
        <p:spPr>
          <a:xfrm>
            <a:off x="8195208" y="6310275"/>
            <a:ext cx="772425" cy="435400"/>
          </a:xfrm>
          <a:prstGeom prst="rect">
            <a:avLst/>
          </a:prstGeom>
          <a:blipFill>
            <a:blip r:embed="rId3"/>
            <a:stretch>
              <a:fillRect/>
            </a:stretch>
          </a:blipFill>
          <a:ln>
            <a:noFill/>
          </a:ln>
        </p:spPr>
      </p:sp>
      <p:sp>
        <p:nvSpPr>
          <p:cNvPr id="2" name="AutoShape 2" descr="FIDO Alliance | simpler stronger authentication"/>
          <p:cNvSpPr>
            <a:spLocks noChangeAspect="1" noChangeArrowheads="1"/>
          </p:cNvSpPr>
          <p:nvPr/>
        </p:nvSpPr>
        <p:spPr bwMode="auto">
          <a:xfrm>
            <a:off x="155575" y="-144461"/>
            <a:ext cx="304800" cy="304801"/>
          </a:xfrm>
          <a:prstGeom prst="rect">
            <a:avLst/>
          </a:prstGeom>
          <a:noFill/>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 name="AutoShape 4" descr="FIDO Alliance | simpler stronger authentication"/>
          <p:cNvSpPr>
            <a:spLocks noChangeAspect="1" noChangeArrowheads="1"/>
          </p:cNvSpPr>
          <p:nvPr/>
        </p:nvSpPr>
        <p:spPr bwMode="auto">
          <a:xfrm>
            <a:off x="307975" y="7942"/>
            <a:ext cx="304800" cy="304801"/>
          </a:xfrm>
          <a:prstGeom prst="rect">
            <a:avLst/>
          </a:prstGeom>
          <a:noFill/>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4" name="AutoShape 6" descr="FIDO Alliance | simpler stronger authentication"/>
          <p:cNvSpPr>
            <a:spLocks noChangeAspect="1" noChangeArrowheads="1"/>
          </p:cNvSpPr>
          <p:nvPr/>
        </p:nvSpPr>
        <p:spPr bwMode="auto">
          <a:xfrm>
            <a:off x="460375" y="160342"/>
            <a:ext cx="304800" cy="304801"/>
          </a:xfrm>
          <a:prstGeom prst="rect">
            <a:avLst/>
          </a:prstGeom>
          <a:noFill/>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Tree>
    <p:extLst>
      <p:ext uri="{BB962C8B-B14F-4D97-AF65-F5344CB8AC3E}">
        <p14:creationId xmlns:p14="http://schemas.microsoft.com/office/powerpoint/2010/main" xmlns="" val="606487706"/>
      </p:ext>
    </p:extLst>
  </p:cSld>
  <p:clrMapOvr>
    <a:masterClrMapping/>
  </p:clrMapOvr>
  <p:transition spd="slow">
    <p:cut/>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30"/>
        <p:cNvGrpSpPr/>
        <p:nvPr/>
      </p:nvGrpSpPr>
      <p:grpSpPr>
        <a:xfrm>
          <a:off x="0" y="0"/>
          <a:ext cx="0" cy="0"/>
          <a:chOff x="0" y="0"/>
          <a:chExt cx="0" cy="0"/>
        </a:xfrm>
      </p:grpSpPr>
      <p:sp>
        <p:nvSpPr>
          <p:cNvPr id="131" name="Shape 131"/>
          <p:cNvSpPr txBox="1">
            <a:spLocks noGrp="1"/>
          </p:cNvSpPr>
          <p:nvPr>
            <p:ph type="title"/>
          </p:nvPr>
        </p:nvSpPr>
        <p:spPr>
          <a:xfrm>
            <a:off x="457200" y="274637"/>
            <a:ext cx="8229600" cy="1143000"/>
          </a:xfrm>
          <a:prstGeom prst="rect">
            <a:avLst/>
          </a:prstGeom>
        </p:spPr>
        <p:txBody>
          <a:bodyPr lIns="91425" tIns="91425" rIns="91425" bIns="91425" anchor="b" anchorCtr="0">
            <a:noAutofit/>
          </a:bodyPr>
          <a:lstStyle/>
          <a:p>
            <a:pPr lvl="0" algn="ctr" rtl="0">
              <a:buNone/>
            </a:pPr>
            <a:r>
              <a:rPr lang="en-US" sz="4000" b="0" dirty="0" smtClean="0">
                <a:solidFill>
                  <a:srgbClr val="2BBDCC"/>
                </a:solidFill>
                <a:latin typeface="Raleway"/>
                <a:ea typeface="Raleway"/>
                <a:cs typeface="Raleway"/>
                <a:sym typeface="Raleway"/>
              </a:rPr>
              <a:t>Why Authentication is Cybersecurity Priority #1</a:t>
            </a:r>
            <a:endParaRPr lang="en" sz="4000" b="0" dirty="0">
              <a:solidFill>
                <a:srgbClr val="2BBDCC"/>
              </a:solidFill>
              <a:latin typeface="Raleway"/>
              <a:ea typeface="Raleway"/>
              <a:cs typeface="Raleway"/>
              <a:sym typeface="Raleway"/>
            </a:endParaRPr>
          </a:p>
        </p:txBody>
      </p:sp>
      <p:sp>
        <p:nvSpPr>
          <p:cNvPr id="132" name="Shape 132"/>
          <p:cNvSpPr txBox="1">
            <a:spLocks noGrp="1"/>
          </p:cNvSpPr>
          <p:nvPr>
            <p:ph type="body" idx="1"/>
          </p:nvPr>
        </p:nvSpPr>
        <p:spPr>
          <a:xfrm>
            <a:off x="627550" y="1796125"/>
            <a:ext cx="8059250" cy="4949550"/>
          </a:xfrm>
          <a:prstGeom prst="rect">
            <a:avLst/>
          </a:prstGeom>
        </p:spPr>
        <p:txBody>
          <a:bodyPr lIns="91425" tIns="91425" rIns="91425" bIns="91425" anchor="t" anchorCtr="0">
            <a:noAutofit/>
          </a:bodyPr>
          <a:lstStyle/>
          <a:p>
            <a:pPr marL="457200" lvl="0" indent="0">
              <a:lnSpc>
                <a:spcPct val="115000"/>
              </a:lnSpc>
              <a:spcBef>
                <a:spcPts val="0"/>
              </a:spcBef>
              <a:buNone/>
            </a:pPr>
            <a:r>
              <a:rPr lang="en-US" sz="2400" i="1" dirty="0">
                <a:solidFill>
                  <a:srgbClr val="666666"/>
                </a:solidFill>
                <a:latin typeface="Raleway"/>
                <a:ea typeface="Raleway"/>
                <a:cs typeface="Raleway"/>
                <a:sym typeface="Raleway"/>
              </a:rPr>
              <a:t>Poor authentication mechanisms are a commonly exploited vector of attack by adversaries; the 2013 Data Breach Investigations Report (conducted by Verizon in concert with the U.S. Department of Homeland Security) noted that 76% of 2012 network intrusions exploited weak or stolen credentials. </a:t>
            </a:r>
          </a:p>
          <a:p>
            <a:pPr marL="457200" lvl="0" indent="0">
              <a:lnSpc>
                <a:spcPct val="115000"/>
              </a:lnSpc>
              <a:spcBef>
                <a:spcPts val="0"/>
              </a:spcBef>
              <a:buNone/>
            </a:pPr>
            <a:endParaRPr lang="en-US" sz="2400" dirty="0">
              <a:solidFill>
                <a:srgbClr val="666666"/>
              </a:solidFill>
              <a:latin typeface="Raleway"/>
              <a:ea typeface="Raleway"/>
              <a:cs typeface="Raleway"/>
              <a:sym typeface="Raleway"/>
            </a:endParaRPr>
          </a:p>
          <a:p>
            <a:pPr marL="457200" lvl="0" indent="0">
              <a:lnSpc>
                <a:spcPct val="115000"/>
              </a:lnSpc>
              <a:spcBef>
                <a:spcPts val="0"/>
              </a:spcBef>
              <a:buNone/>
            </a:pPr>
            <a:r>
              <a:rPr lang="en-US" sz="1600" dirty="0" smtClean="0">
                <a:solidFill>
                  <a:srgbClr val="666666"/>
                </a:solidFill>
                <a:latin typeface="Raleway"/>
                <a:ea typeface="Raleway"/>
                <a:cs typeface="Raleway"/>
                <a:sym typeface="Raleway"/>
              </a:rPr>
              <a:t>-- NIST </a:t>
            </a:r>
            <a:r>
              <a:rPr lang="en-US" sz="1600" dirty="0">
                <a:solidFill>
                  <a:srgbClr val="666666"/>
                </a:solidFill>
                <a:latin typeface="Raleway"/>
                <a:ea typeface="Raleway"/>
                <a:cs typeface="Raleway"/>
                <a:sym typeface="Raleway"/>
              </a:rPr>
              <a:t>Roadmap for Improving Critical Infrastructure </a:t>
            </a:r>
            <a:r>
              <a:rPr lang="en-US" sz="1600" dirty="0" smtClean="0">
                <a:solidFill>
                  <a:srgbClr val="666666"/>
                </a:solidFill>
                <a:latin typeface="Raleway"/>
                <a:ea typeface="Raleway"/>
                <a:cs typeface="Raleway"/>
                <a:sym typeface="Raleway"/>
              </a:rPr>
              <a:t>Cybersecurity,12-Feb-2014</a:t>
            </a:r>
            <a:endParaRPr lang="en" sz="1600" dirty="0">
              <a:solidFill>
                <a:srgbClr val="666666"/>
              </a:solidFill>
              <a:latin typeface="Raleway"/>
              <a:ea typeface="Raleway"/>
              <a:cs typeface="Raleway"/>
              <a:sym typeface="Raleway"/>
            </a:endParaRPr>
          </a:p>
        </p:txBody>
      </p:sp>
      <p:sp>
        <p:nvSpPr>
          <p:cNvPr id="133" name="Shape 133"/>
          <p:cNvSpPr/>
          <p:nvPr/>
        </p:nvSpPr>
        <p:spPr>
          <a:xfrm>
            <a:off x="8195210" y="6310275"/>
            <a:ext cx="772425" cy="435400"/>
          </a:xfrm>
          <a:prstGeom prst="rect">
            <a:avLst/>
          </a:prstGeom>
          <a:blipFill>
            <a:blip r:embed="rId3" cstate="screen">
              <a:extLst>
                <a:ext uri="{28A0092B-C50C-407E-A947-70E740481C1C}">
                  <a14:useLocalDpi xmlns:a14="http://schemas.microsoft.com/office/drawing/2010/main" xmlns=""/>
                </a:ext>
              </a:extLst>
            </a:blip>
            <a:stretch>
              <a:fillRect/>
            </a:stretch>
          </a:blipFill>
          <a:ln>
            <a:noFill/>
          </a:ln>
        </p:spPr>
      </p:sp>
    </p:spTree>
    <p:extLst>
      <p:ext uri="{BB962C8B-B14F-4D97-AF65-F5344CB8AC3E}">
        <p14:creationId xmlns:p14="http://schemas.microsoft.com/office/powerpoint/2010/main" xmlns="" val="2351217099"/>
      </p:ext>
    </p:extLst>
  </p:cSld>
  <p:clrMapOvr>
    <a:masterClrMapping/>
  </p:clrMapOvr>
  <p:transition spd="slow">
    <p:cut/>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72"/>
        <p:cNvGrpSpPr/>
        <p:nvPr/>
      </p:nvGrpSpPr>
      <p:grpSpPr>
        <a:xfrm>
          <a:off x="0" y="0"/>
          <a:ext cx="0" cy="0"/>
          <a:chOff x="0" y="0"/>
          <a:chExt cx="0" cy="0"/>
        </a:xfrm>
      </p:grpSpPr>
      <p:sp>
        <p:nvSpPr>
          <p:cNvPr id="73" name="Shape 73"/>
          <p:cNvSpPr/>
          <p:nvPr/>
        </p:nvSpPr>
        <p:spPr>
          <a:xfrm>
            <a:off x="0" y="1828806"/>
            <a:ext cx="9144000" cy="5029199"/>
          </a:xfrm>
          <a:prstGeom prst="rect">
            <a:avLst/>
          </a:prstGeom>
          <a:solidFill>
            <a:srgbClr val="FFFFFF"/>
          </a:solidFill>
          <a:ln>
            <a:noFill/>
          </a:ln>
        </p:spPr>
        <p:txBody>
          <a:bodyPr lIns="91425" tIns="91425" rIns="91425" bIns="91425" anchor="ctr" anchorCtr="0">
            <a:noAutofit/>
          </a:bodyPr>
          <a:lstStyle/>
          <a:p>
            <a:endParaRPr/>
          </a:p>
        </p:txBody>
      </p:sp>
      <p:sp>
        <p:nvSpPr>
          <p:cNvPr id="74" name="Shape 74"/>
          <p:cNvSpPr txBox="1">
            <a:spLocks noGrp="1"/>
          </p:cNvSpPr>
          <p:nvPr>
            <p:ph type="title"/>
          </p:nvPr>
        </p:nvSpPr>
        <p:spPr>
          <a:xfrm>
            <a:off x="457200" y="198437"/>
            <a:ext cx="8229600" cy="1143000"/>
          </a:xfrm>
          <a:prstGeom prst="rect">
            <a:avLst/>
          </a:prstGeom>
        </p:spPr>
        <p:txBody>
          <a:bodyPr lIns="91425" tIns="91425" rIns="91425" bIns="91425" anchor="b" anchorCtr="0">
            <a:noAutofit/>
          </a:bodyPr>
          <a:lstStyle/>
          <a:p>
            <a:pPr lvl="0" algn="ctr" rtl="0">
              <a:buNone/>
            </a:pPr>
            <a:r>
              <a:rPr lang="en-US" sz="4000" b="0" dirty="0" smtClean="0">
                <a:solidFill>
                  <a:srgbClr val="2BBDCC"/>
                </a:solidFill>
                <a:latin typeface="Raleway"/>
                <a:ea typeface="Raleway"/>
                <a:cs typeface="Raleway"/>
                <a:sym typeface="Raleway"/>
              </a:rPr>
              <a:t>Today’s </a:t>
            </a:r>
            <a:r>
              <a:rPr lang="en" sz="4000" b="0" dirty="0" smtClean="0">
                <a:solidFill>
                  <a:srgbClr val="2BBDCC"/>
                </a:solidFill>
                <a:latin typeface="Raleway"/>
                <a:ea typeface="Raleway"/>
                <a:cs typeface="Raleway"/>
                <a:sym typeface="Raleway"/>
              </a:rPr>
              <a:t>Passwords</a:t>
            </a:r>
            <a:endParaRPr lang="en" sz="4000" b="0" dirty="0">
              <a:solidFill>
                <a:srgbClr val="2BBDCC"/>
              </a:solidFill>
              <a:latin typeface="Raleway"/>
              <a:ea typeface="Raleway"/>
              <a:cs typeface="Raleway"/>
              <a:sym typeface="Raleway"/>
            </a:endParaRPr>
          </a:p>
        </p:txBody>
      </p:sp>
      <p:sp>
        <p:nvSpPr>
          <p:cNvPr id="76" name="Shape 76"/>
          <p:cNvSpPr/>
          <p:nvPr/>
        </p:nvSpPr>
        <p:spPr>
          <a:xfrm>
            <a:off x="3812545" y="3144799"/>
            <a:ext cx="1601525" cy="1541224"/>
          </a:xfrm>
          <a:prstGeom prst="rect">
            <a:avLst/>
          </a:prstGeom>
          <a:blipFill>
            <a:blip r:embed="rId3"/>
            <a:stretch>
              <a:fillRect/>
            </a:stretch>
          </a:blipFill>
        </p:spPr>
      </p:sp>
      <p:sp>
        <p:nvSpPr>
          <p:cNvPr id="77" name="Shape 77"/>
          <p:cNvSpPr/>
          <p:nvPr/>
        </p:nvSpPr>
        <p:spPr>
          <a:xfrm>
            <a:off x="6227400" y="3311353"/>
            <a:ext cx="2100232" cy="1227825"/>
          </a:xfrm>
          <a:prstGeom prst="rect">
            <a:avLst/>
          </a:prstGeom>
          <a:blipFill>
            <a:blip r:embed="rId4"/>
            <a:stretch>
              <a:fillRect/>
            </a:stretch>
          </a:blipFill>
        </p:spPr>
      </p:sp>
      <p:sp>
        <p:nvSpPr>
          <p:cNvPr id="78" name="Shape 78"/>
          <p:cNvSpPr/>
          <p:nvPr/>
        </p:nvSpPr>
        <p:spPr>
          <a:xfrm>
            <a:off x="346100" y="3311344"/>
            <a:ext cx="2745000" cy="1227829"/>
          </a:xfrm>
          <a:prstGeom prst="rect">
            <a:avLst/>
          </a:prstGeom>
          <a:blipFill>
            <a:blip r:embed="rId5"/>
            <a:stretch>
              <a:fillRect/>
            </a:stretch>
          </a:blipFill>
        </p:spPr>
      </p:sp>
      <p:sp>
        <p:nvSpPr>
          <p:cNvPr id="79" name="Shape 79"/>
          <p:cNvSpPr txBox="1">
            <a:spLocks noGrp="1"/>
          </p:cNvSpPr>
          <p:nvPr>
            <p:ph type="body" idx="2"/>
          </p:nvPr>
        </p:nvSpPr>
        <p:spPr>
          <a:xfrm>
            <a:off x="387400" y="4854327"/>
            <a:ext cx="2745000" cy="478500"/>
          </a:xfrm>
          <a:prstGeom prst="rect">
            <a:avLst/>
          </a:prstGeom>
        </p:spPr>
        <p:txBody>
          <a:bodyPr lIns="91425" tIns="91425" rIns="91425" bIns="91425" anchor="t" anchorCtr="0">
            <a:noAutofit/>
          </a:bodyPr>
          <a:lstStyle/>
          <a:p>
            <a:pPr lvl="0" algn="ctr" rtl="0">
              <a:lnSpc>
                <a:spcPct val="100000"/>
              </a:lnSpc>
              <a:buNone/>
            </a:pPr>
            <a:r>
              <a:rPr lang="en" sz="1800" b="1" dirty="0">
                <a:solidFill>
                  <a:srgbClr val="2BBDCC"/>
                </a:solidFill>
                <a:latin typeface="Raleway"/>
                <a:ea typeface="Raleway"/>
                <a:cs typeface="Raleway"/>
                <a:sym typeface="Raleway"/>
              </a:rPr>
              <a:t>REUSED</a:t>
            </a:r>
          </a:p>
        </p:txBody>
      </p:sp>
      <p:sp>
        <p:nvSpPr>
          <p:cNvPr id="80" name="Shape 80"/>
          <p:cNvSpPr txBox="1">
            <a:spLocks noGrp="1"/>
          </p:cNvSpPr>
          <p:nvPr>
            <p:ph type="body" idx="3"/>
          </p:nvPr>
        </p:nvSpPr>
        <p:spPr>
          <a:xfrm>
            <a:off x="3152000" y="4854327"/>
            <a:ext cx="2745000" cy="478500"/>
          </a:xfrm>
          <a:prstGeom prst="rect">
            <a:avLst/>
          </a:prstGeom>
        </p:spPr>
        <p:txBody>
          <a:bodyPr lIns="91425" tIns="91425" rIns="91425" bIns="91425" anchor="t" anchorCtr="0">
            <a:noAutofit/>
          </a:bodyPr>
          <a:lstStyle/>
          <a:p>
            <a:pPr lvl="0" algn="ctr" rtl="0">
              <a:lnSpc>
                <a:spcPct val="100000"/>
              </a:lnSpc>
              <a:buNone/>
            </a:pPr>
            <a:r>
              <a:rPr lang="en" sz="1800" b="1" dirty="0">
                <a:solidFill>
                  <a:srgbClr val="2BBDCC"/>
                </a:solidFill>
                <a:latin typeface="Raleway"/>
                <a:ea typeface="Raleway"/>
                <a:cs typeface="Raleway"/>
                <a:sym typeface="Raleway"/>
              </a:rPr>
              <a:t>PHISHED</a:t>
            </a:r>
          </a:p>
        </p:txBody>
      </p:sp>
      <p:sp>
        <p:nvSpPr>
          <p:cNvPr id="81" name="Shape 81"/>
          <p:cNvSpPr txBox="1">
            <a:spLocks noGrp="1"/>
          </p:cNvSpPr>
          <p:nvPr>
            <p:ph type="body" idx="4"/>
          </p:nvPr>
        </p:nvSpPr>
        <p:spPr>
          <a:xfrm>
            <a:off x="5916600" y="4854327"/>
            <a:ext cx="2745000" cy="478500"/>
          </a:xfrm>
          <a:prstGeom prst="rect">
            <a:avLst/>
          </a:prstGeom>
        </p:spPr>
        <p:txBody>
          <a:bodyPr lIns="91425" tIns="91425" rIns="91425" bIns="91425" anchor="t" anchorCtr="0">
            <a:noAutofit/>
          </a:bodyPr>
          <a:lstStyle/>
          <a:p>
            <a:pPr lvl="0" algn="ctr" rtl="0">
              <a:lnSpc>
                <a:spcPct val="100000"/>
              </a:lnSpc>
              <a:buNone/>
            </a:pPr>
            <a:r>
              <a:rPr lang="en" sz="1800" b="1" dirty="0">
                <a:solidFill>
                  <a:srgbClr val="2BBDCC"/>
                </a:solidFill>
                <a:latin typeface="Raleway"/>
                <a:ea typeface="Raleway"/>
                <a:cs typeface="Raleway"/>
                <a:sym typeface="Raleway"/>
              </a:rPr>
              <a:t>KEYLOGGED</a:t>
            </a:r>
          </a:p>
        </p:txBody>
      </p:sp>
    </p:spTree>
  </p:cSld>
  <p:clrMapOvr>
    <a:masterClrMapping/>
  </p:clrMapOvr>
  <p:transition spd="slow">
    <p:cut/>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85"/>
        <p:cNvGrpSpPr/>
        <p:nvPr/>
      </p:nvGrpSpPr>
      <p:grpSpPr>
        <a:xfrm>
          <a:off x="0" y="0"/>
          <a:ext cx="0" cy="0"/>
          <a:chOff x="0" y="0"/>
          <a:chExt cx="0" cy="0"/>
        </a:xfrm>
      </p:grpSpPr>
      <p:sp>
        <p:nvSpPr>
          <p:cNvPr id="86" name="Shape 86"/>
          <p:cNvSpPr/>
          <p:nvPr/>
        </p:nvSpPr>
        <p:spPr>
          <a:xfrm>
            <a:off x="0" y="1838330"/>
            <a:ext cx="9144000" cy="5000625"/>
          </a:xfrm>
          <a:prstGeom prst="rect">
            <a:avLst/>
          </a:prstGeom>
          <a:solidFill>
            <a:srgbClr val="FFFFFF"/>
          </a:solidFill>
          <a:ln>
            <a:noFill/>
          </a:ln>
        </p:spPr>
        <p:txBody>
          <a:bodyPr lIns="91425" tIns="91425" rIns="91425" bIns="91425" anchor="ctr" anchorCtr="0">
            <a:noAutofit/>
          </a:bodyPr>
          <a:lstStyle/>
          <a:p>
            <a:endParaRPr/>
          </a:p>
        </p:txBody>
      </p:sp>
      <p:sp>
        <p:nvSpPr>
          <p:cNvPr id="87" name="Shape 87"/>
          <p:cNvSpPr txBox="1">
            <a:spLocks noGrp="1"/>
          </p:cNvSpPr>
          <p:nvPr>
            <p:ph type="title"/>
          </p:nvPr>
        </p:nvSpPr>
        <p:spPr>
          <a:xfrm>
            <a:off x="457200" y="215306"/>
            <a:ext cx="8229600" cy="931863"/>
          </a:xfrm>
          <a:prstGeom prst="rect">
            <a:avLst/>
          </a:prstGeom>
        </p:spPr>
        <p:txBody>
          <a:bodyPr lIns="91425" tIns="91425" rIns="91425" bIns="91425" anchor="b" anchorCtr="0">
            <a:noAutofit/>
          </a:bodyPr>
          <a:lstStyle/>
          <a:p>
            <a:pPr lvl="0" algn="ctr" rtl="0">
              <a:buNone/>
            </a:pPr>
            <a:r>
              <a:rPr lang="en" sz="4000" b="0" dirty="0" smtClean="0">
                <a:solidFill>
                  <a:srgbClr val="2BBDCC"/>
                </a:solidFill>
                <a:latin typeface="Raleway"/>
                <a:ea typeface="Raleway"/>
                <a:cs typeface="Raleway"/>
                <a:sym typeface="Raleway"/>
              </a:rPr>
              <a:t>Today’s </a:t>
            </a:r>
            <a:r>
              <a:rPr lang="en-US" sz="4000" b="0" dirty="0" smtClean="0">
                <a:solidFill>
                  <a:srgbClr val="2BBDCC"/>
                </a:solidFill>
                <a:latin typeface="Raleway"/>
                <a:ea typeface="Raleway"/>
                <a:cs typeface="Raleway"/>
                <a:sym typeface="Raleway"/>
              </a:rPr>
              <a:t>Password Alternatives</a:t>
            </a:r>
            <a:endParaRPr lang="en" sz="4000" b="0" dirty="0">
              <a:solidFill>
                <a:srgbClr val="2BBDCC"/>
              </a:solidFill>
              <a:latin typeface="Raleway"/>
              <a:ea typeface="Raleway"/>
              <a:cs typeface="Raleway"/>
              <a:sym typeface="Raleway"/>
            </a:endParaRPr>
          </a:p>
        </p:txBody>
      </p:sp>
      <p:sp>
        <p:nvSpPr>
          <p:cNvPr id="88" name="Shape 88"/>
          <p:cNvSpPr txBox="1">
            <a:spLocks noGrp="1"/>
          </p:cNvSpPr>
          <p:nvPr>
            <p:ph type="body" idx="1"/>
          </p:nvPr>
        </p:nvSpPr>
        <p:spPr>
          <a:xfrm>
            <a:off x="1222524" y="1083500"/>
            <a:ext cx="6994500" cy="1143000"/>
          </a:xfrm>
          <a:prstGeom prst="rect">
            <a:avLst/>
          </a:prstGeom>
        </p:spPr>
        <p:txBody>
          <a:bodyPr lIns="91425" tIns="91425" rIns="91425" bIns="91425" anchor="t" anchorCtr="0">
            <a:noAutofit/>
          </a:bodyPr>
          <a:lstStyle/>
          <a:p>
            <a:pPr lvl="0" algn="ctr" rtl="0">
              <a:lnSpc>
                <a:spcPct val="100000"/>
              </a:lnSpc>
              <a:buNone/>
            </a:pPr>
            <a:r>
              <a:rPr lang="en" sz="2400" dirty="0" smtClean="0">
                <a:solidFill>
                  <a:schemeClr val="tx2">
                    <a:lumMod val="75000"/>
                  </a:schemeClr>
                </a:solidFill>
                <a:latin typeface="Raleway"/>
                <a:ea typeface="Raleway"/>
                <a:cs typeface="Raleway"/>
                <a:sym typeface="Raleway"/>
              </a:rPr>
              <a:t>One Time Codes with SMS or Device</a:t>
            </a:r>
            <a:endParaRPr lang="en" sz="2400" dirty="0">
              <a:solidFill>
                <a:schemeClr val="tx2">
                  <a:lumMod val="75000"/>
                </a:schemeClr>
              </a:solidFill>
              <a:latin typeface="Raleway"/>
              <a:ea typeface="Raleway"/>
              <a:cs typeface="Raleway"/>
              <a:sym typeface="Raleway"/>
            </a:endParaRPr>
          </a:p>
        </p:txBody>
      </p:sp>
      <p:sp>
        <p:nvSpPr>
          <p:cNvPr id="89" name="Shape 89"/>
          <p:cNvSpPr txBox="1">
            <a:spLocks noGrp="1"/>
          </p:cNvSpPr>
          <p:nvPr>
            <p:ph type="body" idx="2"/>
          </p:nvPr>
        </p:nvSpPr>
        <p:spPr>
          <a:xfrm>
            <a:off x="329433" y="4097601"/>
            <a:ext cx="1786199" cy="511435"/>
          </a:xfrm>
          <a:prstGeom prst="rect">
            <a:avLst/>
          </a:prstGeom>
        </p:spPr>
        <p:txBody>
          <a:bodyPr lIns="91425" tIns="91425" rIns="91425" bIns="91425" anchor="t" anchorCtr="0">
            <a:noAutofit/>
          </a:bodyPr>
          <a:lstStyle/>
          <a:p>
            <a:pPr lvl="0" algn="ctr" rtl="0">
              <a:lnSpc>
                <a:spcPct val="100000"/>
              </a:lnSpc>
              <a:buNone/>
            </a:pPr>
            <a:r>
              <a:rPr lang="en" sz="1800" b="1" dirty="0">
                <a:solidFill>
                  <a:srgbClr val="2BBDCC"/>
                </a:solidFill>
                <a:latin typeface="Raleway"/>
                <a:ea typeface="Raleway"/>
                <a:cs typeface="Raleway"/>
                <a:sym typeface="Raleway"/>
              </a:rPr>
              <a:t>SMS</a:t>
            </a:r>
            <a:r>
              <a:rPr lang="en" sz="1800" b="1" dirty="0">
                <a:solidFill>
                  <a:srgbClr val="FF632F"/>
                </a:solidFill>
                <a:latin typeface="Raleway"/>
                <a:ea typeface="Raleway"/>
                <a:cs typeface="Raleway"/>
                <a:sym typeface="Raleway"/>
              </a:rPr>
              <a:t> </a:t>
            </a:r>
            <a:r>
              <a:rPr lang="en" sz="1800" b="1" dirty="0">
                <a:solidFill>
                  <a:srgbClr val="2BBDCC"/>
                </a:solidFill>
                <a:latin typeface="Raleway"/>
                <a:ea typeface="Raleway"/>
                <a:cs typeface="Raleway"/>
                <a:sym typeface="Raleway"/>
              </a:rPr>
              <a:t>USABILITY</a:t>
            </a:r>
          </a:p>
        </p:txBody>
      </p:sp>
      <p:sp>
        <p:nvSpPr>
          <p:cNvPr id="90" name="Shape 90"/>
          <p:cNvSpPr/>
          <p:nvPr/>
        </p:nvSpPr>
        <p:spPr>
          <a:xfrm>
            <a:off x="795775" y="2766051"/>
            <a:ext cx="1066800" cy="1371600"/>
          </a:xfrm>
          <a:prstGeom prst="rect">
            <a:avLst/>
          </a:prstGeom>
          <a:blipFill>
            <a:blip r:embed="rId3"/>
            <a:stretch>
              <a:fillRect/>
            </a:stretch>
          </a:blipFill>
        </p:spPr>
      </p:sp>
      <p:sp>
        <p:nvSpPr>
          <p:cNvPr id="91" name="Shape 91"/>
          <p:cNvSpPr/>
          <p:nvPr/>
        </p:nvSpPr>
        <p:spPr>
          <a:xfrm>
            <a:off x="2632415" y="2791451"/>
            <a:ext cx="1498599" cy="1320800"/>
          </a:xfrm>
          <a:prstGeom prst="rect">
            <a:avLst/>
          </a:prstGeom>
          <a:blipFill>
            <a:blip r:embed="rId4"/>
            <a:stretch>
              <a:fillRect/>
            </a:stretch>
          </a:blipFill>
        </p:spPr>
      </p:sp>
      <p:sp>
        <p:nvSpPr>
          <p:cNvPr id="92" name="Shape 92"/>
          <p:cNvSpPr/>
          <p:nvPr/>
        </p:nvSpPr>
        <p:spPr>
          <a:xfrm>
            <a:off x="4699764" y="2608900"/>
            <a:ext cx="1689331" cy="1503349"/>
          </a:xfrm>
          <a:prstGeom prst="rect">
            <a:avLst/>
          </a:prstGeom>
          <a:blipFill>
            <a:blip r:embed="rId5"/>
            <a:stretch>
              <a:fillRect/>
            </a:stretch>
          </a:blipFill>
        </p:spPr>
      </p:sp>
      <p:sp>
        <p:nvSpPr>
          <p:cNvPr id="93" name="Shape 93"/>
          <p:cNvSpPr/>
          <p:nvPr/>
        </p:nvSpPr>
        <p:spPr>
          <a:xfrm>
            <a:off x="6871667" y="2744625"/>
            <a:ext cx="1632765" cy="1231899"/>
          </a:xfrm>
          <a:prstGeom prst="rect">
            <a:avLst/>
          </a:prstGeom>
          <a:blipFill>
            <a:blip r:embed="rId6"/>
            <a:stretch>
              <a:fillRect/>
            </a:stretch>
          </a:blipFill>
        </p:spPr>
      </p:sp>
      <p:sp>
        <p:nvSpPr>
          <p:cNvPr id="94" name="Shape 94"/>
          <p:cNvSpPr txBox="1">
            <a:spLocks noGrp="1"/>
          </p:cNvSpPr>
          <p:nvPr>
            <p:ph type="body" idx="3"/>
          </p:nvPr>
        </p:nvSpPr>
        <p:spPr>
          <a:xfrm>
            <a:off x="2398433" y="4097603"/>
            <a:ext cx="1786199" cy="478500"/>
          </a:xfrm>
          <a:prstGeom prst="rect">
            <a:avLst/>
          </a:prstGeom>
        </p:spPr>
        <p:txBody>
          <a:bodyPr lIns="91425" tIns="91425" rIns="91425" bIns="91425" anchor="t" anchorCtr="0">
            <a:noAutofit/>
          </a:bodyPr>
          <a:lstStyle/>
          <a:p>
            <a:pPr lvl="0" algn="ctr" rtl="0">
              <a:lnSpc>
                <a:spcPct val="100000"/>
              </a:lnSpc>
              <a:buNone/>
            </a:pPr>
            <a:r>
              <a:rPr lang="en" sz="1800" b="1" dirty="0">
                <a:solidFill>
                  <a:srgbClr val="2BBDCC"/>
                </a:solidFill>
                <a:latin typeface="Raleway"/>
                <a:ea typeface="Raleway"/>
                <a:cs typeface="Raleway"/>
                <a:sym typeface="Raleway"/>
              </a:rPr>
              <a:t>DEVICE</a:t>
            </a:r>
            <a:r>
              <a:rPr lang="en" sz="1800" b="1" dirty="0">
                <a:solidFill>
                  <a:srgbClr val="FF632F"/>
                </a:solidFill>
                <a:latin typeface="Raleway"/>
                <a:ea typeface="Raleway"/>
                <a:cs typeface="Raleway"/>
                <a:sym typeface="Raleway"/>
              </a:rPr>
              <a:t> </a:t>
            </a:r>
            <a:r>
              <a:rPr lang="en" sz="1800" b="1" dirty="0">
                <a:solidFill>
                  <a:srgbClr val="2BBDCC"/>
                </a:solidFill>
                <a:latin typeface="Raleway"/>
                <a:ea typeface="Raleway"/>
                <a:cs typeface="Raleway"/>
                <a:sym typeface="Raleway"/>
              </a:rPr>
              <a:t>USABILITY</a:t>
            </a:r>
          </a:p>
        </p:txBody>
      </p:sp>
      <p:sp>
        <p:nvSpPr>
          <p:cNvPr id="95" name="Shape 95"/>
          <p:cNvSpPr txBox="1">
            <a:spLocks noGrp="1"/>
          </p:cNvSpPr>
          <p:nvPr>
            <p:ph type="body" idx="4"/>
          </p:nvPr>
        </p:nvSpPr>
        <p:spPr>
          <a:xfrm>
            <a:off x="4565530" y="4097603"/>
            <a:ext cx="1786199" cy="478500"/>
          </a:xfrm>
          <a:prstGeom prst="rect">
            <a:avLst/>
          </a:prstGeom>
        </p:spPr>
        <p:txBody>
          <a:bodyPr lIns="91425" tIns="91425" rIns="91425" bIns="91425" anchor="t" anchorCtr="0">
            <a:noAutofit/>
          </a:bodyPr>
          <a:lstStyle/>
          <a:p>
            <a:pPr lvl="0" algn="ctr" rtl="0">
              <a:lnSpc>
                <a:spcPct val="100000"/>
              </a:lnSpc>
              <a:buNone/>
            </a:pPr>
            <a:r>
              <a:rPr lang="en" sz="1800" b="1" dirty="0">
                <a:solidFill>
                  <a:srgbClr val="2BBDCC"/>
                </a:solidFill>
                <a:latin typeface="Raleway"/>
                <a:ea typeface="Raleway"/>
                <a:cs typeface="Raleway"/>
                <a:sym typeface="Raleway"/>
              </a:rPr>
              <a:t>USER</a:t>
            </a:r>
            <a:r>
              <a:rPr lang="en" sz="1800" b="1" dirty="0">
                <a:solidFill>
                  <a:srgbClr val="FF632F"/>
                </a:solidFill>
                <a:latin typeface="Raleway"/>
                <a:ea typeface="Raleway"/>
                <a:cs typeface="Raleway"/>
                <a:sym typeface="Raleway"/>
              </a:rPr>
              <a:t> </a:t>
            </a:r>
            <a:r>
              <a:rPr lang="en" sz="1800" b="1" dirty="0">
                <a:solidFill>
                  <a:srgbClr val="2BBDCC"/>
                </a:solidFill>
                <a:latin typeface="Raleway"/>
                <a:ea typeface="Raleway"/>
                <a:cs typeface="Raleway"/>
                <a:sym typeface="Raleway"/>
              </a:rPr>
              <a:t>EXPERIENCE</a:t>
            </a:r>
          </a:p>
        </p:txBody>
      </p:sp>
      <p:sp>
        <p:nvSpPr>
          <p:cNvPr id="96" name="Shape 96"/>
          <p:cNvSpPr txBox="1">
            <a:spLocks noGrp="1"/>
          </p:cNvSpPr>
          <p:nvPr>
            <p:ph type="body" idx="5"/>
          </p:nvPr>
        </p:nvSpPr>
        <p:spPr>
          <a:xfrm>
            <a:off x="6817733" y="4097603"/>
            <a:ext cx="1786199" cy="478500"/>
          </a:xfrm>
          <a:prstGeom prst="rect">
            <a:avLst/>
          </a:prstGeom>
        </p:spPr>
        <p:txBody>
          <a:bodyPr lIns="91425" tIns="91425" rIns="91425" bIns="91425" anchor="t" anchorCtr="0">
            <a:noAutofit/>
          </a:bodyPr>
          <a:lstStyle/>
          <a:p>
            <a:pPr lvl="0" algn="ctr" rtl="0">
              <a:lnSpc>
                <a:spcPct val="100000"/>
              </a:lnSpc>
              <a:buNone/>
            </a:pPr>
            <a:r>
              <a:rPr lang="en" sz="1800" b="1" dirty="0">
                <a:solidFill>
                  <a:srgbClr val="2BBDCC"/>
                </a:solidFill>
                <a:latin typeface="Raleway"/>
                <a:ea typeface="Raleway"/>
                <a:cs typeface="Raleway"/>
                <a:sym typeface="Raleway"/>
              </a:rPr>
              <a:t>STILL PHISHABLE</a:t>
            </a:r>
          </a:p>
        </p:txBody>
      </p:sp>
      <p:sp>
        <p:nvSpPr>
          <p:cNvPr id="97" name="Shape 97"/>
          <p:cNvSpPr txBox="1">
            <a:spLocks noGrp="1"/>
          </p:cNvSpPr>
          <p:nvPr>
            <p:ph type="body" idx="6"/>
          </p:nvPr>
        </p:nvSpPr>
        <p:spPr>
          <a:xfrm>
            <a:off x="216783" y="4811026"/>
            <a:ext cx="2011499" cy="478500"/>
          </a:xfrm>
          <a:prstGeom prst="rect">
            <a:avLst/>
          </a:prstGeom>
        </p:spPr>
        <p:txBody>
          <a:bodyPr lIns="91425" tIns="91425" rIns="91425" bIns="91425" anchor="t" anchorCtr="0">
            <a:noAutofit/>
          </a:bodyPr>
          <a:lstStyle/>
          <a:p>
            <a:pPr lvl="0" algn="ctr" rtl="0">
              <a:lnSpc>
                <a:spcPct val="100000"/>
              </a:lnSpc>
              <a:buNone/>
            </a:pPr>
            <a:r>
              <a:rPr lang="en" sz="1200" b="1" dirty="0">
                <a:solidFill>
                  <a:srgbClr val="B7B7B7"/>
                </a:solidFill>
                <a:latin typeface="Raleway"/>
                <a:ea typeface="Raleway"/>
                <a:cs typeface="Raleway"/>
                <a:sym typeface="Raleway"/>
              </a:rPr>
              <a:t>Coverage | Delay | Cost</a:t>
            </a:r>
          </a:p>
        </p:txBody>
      </p:sp>
      <p:sp>
        <p:nvSpPr>
          <p:cNvPr id="98" name="Shape 98"/>
          <p:cNvSpPr txBox="1">
            <a:spLocks noGrp="1"/>
          </p:cNvSpPr>
          <p:nvPr>
            <p:ph type="body" idx="7"/>
          </p:nvPr>
        </p:nvSpPr>
        <p:spPr>
          <a:xfrm>
            <a:off x="2285783" y="4811026"/>
            <a:ext cx="2011499" cy="478500"/>
          </a:xfrm>
          <a:prstGeom prst="rect">
            <a:avLst/>
          </a:prstGeom>
        </p:spPr>
        <p:txBody>
          <a:bodyPr lIns="91425" tIns="91425" rIns="91425" bIns="91425" anchor="t" anchorCtr="0">
            <a:noAutofit/>
          </a:bodyPr>
          <a:lstStyle/>
          <a:p>
            <a:pPr lvl="0" algn="ctr" rtl="0">
              <a:lnSpc>
                <a:spcPct val="100000"/>
              </a:lnSpc>
              <a:buNone/>
            </a:pPr>
            <a:r>
              <a:rPr lang="en" sz="1200" b="1" dirty="0">
                <a:solidFill>
                  <a:srgbClr val="B7B7B7"/>
                </a:solidFill>
                <a:latin typeface="Raleway"/>
                <a:ea typeface="Raleway"/>
                <a:cs typeface="Raleway"/>
                <a:sym typeface="Raleway"/>
              </a:rPr>
              <a:t>One per site | </a:t>
            </a:r>
            <a:r>
              <a:rPr lang="en" sz="1200" b="1" dirty="0" smtClean="0">
                <a:solidFill>
                  <a:srgbClr val="B7B7B7"/>
                </a:solidFill>
                <a:latin typeface="Raleway"/>
                <a:ea typeface="Raleway"/>
                <a:cs typeface="Raleway"/>
                <a:sym typeface="Raleway"/>
              </a:rPr>
              <a:t>$$ | Fragile</a:t>
            </a:r>
            <a:endParaRPr lang="en" sz="1200" b="1" dirty="0">
              <a:solidFill>
                <a:srgbClr val="B7B7B7"/>
              </a:solidFill>
              <a:latin typeface="Raleway"/>
              <a:ea typeface="Raleway"/>
              <a:cs typeface="Raleway"/>
              <a:sym typeface="Raleway"/>
            </a:endParaRPr>
          </a:p>
        </p:txBody>
      </p:sp>
      <p:sp>
        <p:nvSpPr>
          <p:cNvPr id="99" name="Shape 99"/>
          <p:cNvSpPr txBox="1">
            <a:spLocks noGrp="1"/>
          </p:cNvSpPr>
          <p:nvPr>
            <p:ph type="body" idx="8"/>
          </p:nvPr>
        </p:nvSpPr>
        <p:spPr>
          <a:xfrm>
            <a:off x="4452880" y="4811026"/>
            <a:ext cx="2011499" cy="478500"/>
          </a:xfrm>
          <a:prstGeom prst="rect">
            <a:avLst/>
          </a:prstGeom>
        </p:spPr>
        <p:txBody>
          <a:bodyPr lIns="91425" tIns="91425" rIns="91425" bIns="91425" anchor="t" anchorCtr="0">
            <a:noAutofit/>
          </a:bodyPr>
          <a:lstStyle/>
          <a:p>
            <a:pPr lvl="0" algn="ctr" rtl="0">
              <a:lnSpc>
                <a:spcPct val="100000"/>
              </a:lnSpc>
              <a:buNone/>
            </a:pPr>
            <a:r>
              <a:rPr lang="en" sz="1200" b="1" dirty="0">
                <a:solidFill>
                  <a:srgbClr val="B7B7B7"/>
                </a:solidFill>
                <a:latin typeface="Raleway"/>
                <a:ea typeface="Raleway"/>
                <a:cs typeface="Raleway"/>
                <a:sym typeface="Raleway"/>
              </a:rPr>
              <a:t>User </a:t>
            </a:r>
            <a:r>
              <a:rPr lang="en" sz="1200" b="1" dirty="0" smtClean="0">
                <a:solidFill>
                  <a:srgbClr val="B7B7B7"/>
                </a:solidFill>
                <a:latin typeface="Raleway"/>
                <a:ea typeface="Raleway"/>
                <a:cs typeface="Raleway"/>
                <a:sym typeface="Raleway"/>
              </a:rPr>
              <a:t>find it hard</a:t>
            </a:r>
            <a:endParaRPr lang="en" sz="1200" b="1" dirty="0">
              <a:solidFill>
                <a:srgbClr val="B7B7B7"/>
              </a:solidFill>
              <a:latin typeface="Raleway"/>
              <a:ea typeface="Raleway"/>
              <a:cs typeface="Raleway"/>
              <a:sym typeface="Raleway"/>
            </a:endParaRPr>
          </a:p>
        </p:txBody>
      </p:sp>
      <p:sp>
        <p:nvSpPr>
          <p:cNvPr id="100" name="Shape 100"/>
          <p:cNvSpPr txBox="1">
            <a:spLocks noGrp="1"/>
          </p:cNvSpPr>
          <p:nvPr>
            <p:ph type="body" idx="9"/>
          </p:nvPr>
        </p:nvSpPr>
        <p:spPr>
          <a:xfrm>
            <a:off x="6705083" y="4811026"/>
            <a:ext cx="2011499" cy="478500"/>
          </a:xfrm>
          <a:prstGeom prst="rect">
            <a:avLst/>
          </a:prstGeom>
        </p:spPr>
        <p:txBody>
          <a:bodyPr lIns="91425" tIns="91425" rIns="91425" bIns="91425" anchor="t" anchorCtr="0">
            <a:noAutofit/>
          </a:bodyPr>
          <a:lstStyle/>
          <a:p>
            <a:pPr lvl="0" algn="ctr" rtl="0">
              <a:lnSpc>
                <a:spcPct val="100000"/>
              </a:lnSpc>
              <a:buNone/>
            </a:pPr>
            <a:r>
              <a:rPr lang="en-US" sz="1200" b="1" dirty="0" smtClean="0">
                <a:solidFill>
                  <a:srgbClr val="B7B7B7"/>
                </a:solidFill>
                <a:latin typeface="Raleway"/>
                <a:ea typeface="Raleway"/>
                <a:cs typeface="Raleway"/>
                <a:sym typeface="Raleway"/>
              </a:rPr>
              <a:t>Known attacks today</a:t>
            </a:r>
            <a:endParaRPr lang="en" sz="1200" b="1" dirty="0">
              <a:solidFill>
                <a:srgbClr val="B7B7B7"/>
              </a:solidFill>
              <a:latin typeface="Raleway"/>
              <a:ea typeface="Raleway"/>
              <a:cs typeface="Raleway"/>
              <a:sym typeface="Raleway"/>
            </a:endParaRPr>
          </a:p>
        </p:txBody>
      </p:sp>
    </p:spTree>
  </p:cSld>
  <p:clrMapOvr>
    <a:masterClrMapping/>
  </p:clrMapOvr>
  <p:transition spd="slow">
    <p:cut/>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04"/>
        <p:cNvGrpSpPr/>
        <p:nvPr/>
      </p:nvGrpSpPr>
      <p:grpSpPr>
        <a:xfrm>
          <a:off x="0" y="0"/>
          <a:ext cx="0" cy="0"/>
          <a:chOff x="0" y="0"/>
          <a:chExt cx="0" cy="0"/>
        </a:xfrm>
      </p:grpSpPr>
      <p:sp>
        <p:nvSpPr>
          <p:cNvPr id="107" name="Shape 107"/>
          <p:cNvSpPr txBox="1">
            <a:spLocks noGrp="1"/>
          </p:cNvSpPr>
          <p:nvPr>
            <p:ph type="title"/>
          </p:nvPr>
        </p:nvSpPr>
        <p:spPr>
          <a:xfrm>
            <a:off x="457200" y="274647"/>
            <a:ext cx="8229600" cy="755100"/>
          </a:xfrm>
          <a:prstGeom prst="rect">
            <a:avLst/>
          </a:prstGeom>
        </p:spPr>
        <p:txBody>
          <a:bodyPr lIns="91425" tIns="91425" rIns="91425" bIns="91425" anchor="t" anchorCtr="0">
            <a:noAutofit/>
          </a:bodyPr>
          <a:lstStyle/>
          <a:p>
            <a:pPr lvl="0" algn="ctr" rtl="0">
              <a:buNone/>
            </a:pPr>
            <a:r>
              <a:rPr lang="en-US" sz="4000" b="0" dirty="0" smtClean="0">
                <a:solidFill>
                  <a:srgbClr val="2BBDCC"/>
                </a:solidFill>
                <a:latin typeface="Raleway"/>
                <a:ea typeface="Raleway"/>
                <a:cs typeface="Raleway"/>
                <a:sym typeface="Raleway"/>
              </a:rPr>
              <a:t>Major Industry </a:t>
            </a:r>
            <a:r>
              <a:rPr lang="en-US" sz="4000" b="0" dirty="0">
                <a:solidFill>
                  <a:srgbClr val="2BBDCC"/>
                </a:solidFill>
                <a:latin typeface="Raleway"/>
                <a:ea typeface="Raleway"/>
                <a:cs typeface="Raleway"/>
                <a:sym typeface="Raleway"/>
              </a:rPr>
              <a:t>T</a:t>
            </a:r>
            <a:r>
              <a:rPr lang="en" sz="4000" b="0" dirty="0" smtClean="0">
                <a:solidFill>
                  <a:srgbClr val="2BBDCC"/>
                </a:solidFill>
                <a:latin typeface="Raleway"/>
                <a:ea typeface="Raleway"/>
                <a:cs typeface="Raleway"/>
                <a:sym typeface="Raleway"/>
              </a:rPr>
              <a:t>rend</a:t>
            </a:r>
            <a:endParaRPr lang="en" sz="4000" b="0" dirty="0">
              <a:solidFill>
                <a:srgbClr val="2BBDCC"/>
              </a:solidFill>
              <a:latin typeface="Raleway"/>
              <a:ea typeface="Raleway"/>
              <a:cs typeface="Raleway"/>
              <a:sym typeface="Raleway"/>
            </a:endParaRPr>
          </a:p>
        </p:txBody>
      </p:sp>
      <p:sp>
        <p:nvSpPr>
          <p:cNvPr id="126" name="Shape 126"/>
          <p:cNvSpPr txBox="1">
            <a:spLocks noGrp="1"/>
          </p:cNvSpPr>
          <p:nvPr>
            <p:ph type="body" idx="1"/>
          </p:nvPr>
        </p:nvSpPr>
        <p:spPr>
          <a:xfrm>
            <a:off x="1081075" y="873382"/>
            <a:ext cx="6994500" cy="638999"/>
          </a:xfrm>
          <a:prstGeom prst="rect">
            <a:avLst/>
          </a:prstGeom>
        </p:spPr>
        <p:txBody>
          <a:bodyPr lIns="91425" tIns="91425" rIns="91425" bIns="91425" anchor="t" anchorCtr="0">
            <a:noAutofit/>
          </a:bodyPr>
          <a:lstStyle/>
          <a:p>
            <a:pPr lvl="0" algn="ctr" rtl="0">
              <a:lnSpc>
                <a:spcPct val="100000"/>
              </a:lnSpc>
              <a:buNone/>
            </a:pPr>
            <a:r>
              <a:rPr lang="en-US" dirty="0" smtClean="0">
                <a:solidFill>
                  <a:srgbClr val="999999"/>
                </a:solidFill>
                <a:latin typeface="Raleway"/>
                <a:ea typeface="Raleway"/>
                <a:cs typeface="Raleway"/>
                <a:sym typeface="Raleway"/>
              </a:rPr>
              <a:t>Simpler, Stronger </a:t>
            </a:r>
            <a:r>
              <a:rPr lang="en" dirty="0" smtClean="0">
                <a:solidFill>
                  <a:srgbClr val="999999"/>
                </a:solidFill>
                <a:latin typeface="Raleway"/>
                <a:ea typeface="Raleway"/>
                <a:cs typeface="Raleway"/>
                <a:sym typeface="Raleway"/>
              </a:rPr>
              <a:t>Local </a:t>
            </a:r>
            <a:r>
              <a:rPr lang="en" dirty="0">
                <a:solidFill>
                  <a:srgbClr val="999999"/>
                </a:solidFill>
                <a:latin typeface="Raleway"/>
                <a:ea typeface="Raleway"/>
                <a:cs typeface="Raleway"/>
                <a:sym typeface="Raleway"/>
              </a:rPr>
              <a:t>Device Auth</a:t>
            </a:r>
          </a:p>
        </p:txBody>
      </p:sp>
      <p:sp>
        <p:nvSpPr>
          <p:cNvPr id="105" name="Shape 105"/>
          <p:cNvSpPr/>
          <p:nvPr/>
        </p:nvSpPr>
        <p:spPr>
          <a:xfrm>
            <a:off x="8195210" y="6310275"/>
            <a:ext cx="772425" cy="435400"/>
          </a:xfrm>
          <a:prstGeom prst="rect">
            <a:avLst/>
          </a:prstGeom>
          <a:blipFill>
            <a:blip r:embed="rId3" cstate="screen">
              <a:extLst>
                <a:ext uri="{28A0092B-C50C-407E-A947-70E740481C1C}">
                  <a14:useLocalDpi xmlns:a14="http://schemas.microsoft.com/office/drawing/2010/main" xmlns=""/>
                </a:ext>
              </a:extLst>
            </a:blip>
            <a:stretch>
              <a:fillRect/>
            </a:stretch>
          </a:blipFill>
          <a:ln>
            <a:noFill/>
          </a:ln>
        </p:spPr>
      </p:sp>
      <p:sp>
        <p:nvSpPr>
          <p:cNvPr id="106" name="Shape 106"/>
          <p:cNvSpPr/>
          <p:nvPr/>
        </p:nvSpPr>
        <p:spPr>
          <a:xfrm>
            <a:off x="0" y="1895182"/>
            <a:ext cx="9144000" cy="4962599"/>
          </a:xfrm>
          <a:prstGeom prst="rect">
            <a:avLst/>
          </a:prstGeom>
          <a:solidFill>
            <a:srgbClr val="FFFFFF"/>
          </a:solidFill>
          <a:ln>
            <a:noFill/>
          </a:ln>
        </p:spPr>
        <p:txBody>
          <a:bodyPr lIns="91425" tIns="91425" rIns="91425" bIns="91425" anchor="ctr" anchorCtr="0">
            <a:noAutofit/>
          </a:bodyPr>
          <a:lstStyle/>
          <a:p>
            <a:endParaRPr/>
          </a:p>
        </p:txBody>
      </p:sp>
      <p:sp>
        <p:nvSpPr>
          <p:cNvPr id="108" name="Shape 108"/>
          <p:cNvSpPr/>
          <p:nvPr/>
        </p:nvSpPr>
        <p:spPr>
          <a:xfrm>
            <a:off x="-2925" y="1899893"/>
            <a:ext cx="9144000" cy="4901999"/>
          </a:xfrm>
          <a:prstGeom prst="roundRect">
            <a:avLst/>
          </a:prstGeom>
          <a:solidFill>
            <a:srgbClr val="FFFFFF"/>
          </a:solidFill>
          <a:ln>
            <a:noFill/>
          </a:ln>
        </p:spPr>
        <p:txBody>
          <a:bodyPr lIns="91425" tIns="91425" rIns="91425" bIns="91425" anchor="ctr" anchorCtr="0">
            <a:noAutofit/>
          </a:bodyPr>
          <a:lstStyle/>
          <a:p>
            <a:endParaRPr/>
          </a:p>
        </p:txBody>
      </p:sp>
      <p:sp>
        <p:nvSpPr>
          <p:cNvPr id="109" name="Shape 109"/>
          <p:cNvSpPr/>
          <p:nvPr/>
        </p:nvSpPr>
        <p:spPr>
          <a:xfrm>
            <a:off x="0" y="2301075"/>
            <a:ext cx="9144000" cy="891900"/>
          </a:xfrm>
          <a:prstGeom prst="rect">
            <a:avLst/>
          </a:prstGeom>
          <a:ln/>
        </p:spPr>
        <p:style>
          <a:lnRef idx="1">
            <a:schemeClr val="dk1"/>
          </a:lnRef>
          <a:fillRef idx="3">
            <a:schemeClr val="dk1"/>
          </a:fillRef>
          <a:effectRef idx="2">
            <a:schemeClr val="dk1"/>
          </a:effectRef>
          <a:fontRef idx="minor">
            <a:schemeClr val="lt1"/>
          </a:fontRef>
        </p:style>
        <p:txBody>
          <a:bodyPr lIns="91425" tIns="91425" rIns="91425" bIns="91425" anchor="ctr" anchorCtr="0">
            <a:noAutofit/>
          </a:bodyPr>
          <a:lstStyle/>
          <a:p>
            <a:endParaRPr/>
          </a:p>
        </p:txBody>
      </p:sp>
      <p:sp>
        <p:nvSpPr>
          <p:cNvPr id="110" name="Shape 110"/>
          <p:cNvSpPr/>
          <p:nvPr/>
        </p:nvSpPr>
        <p:spPr>
          <a:xfrm>
            <a:off x="0" y="1895177"/>
            <a:ext cx="9144000" cy="405899"/>
          </a:xfrm>
          <a:prstGeom prst="rect">
            <a:avLst/>
          </a:prstGeom>
          <a:ln/>
        </p:spPr>
        <p:style>
          <a:lnRef idx="1">
            <a:schemeClr val="dk1"/>
          </a:lnRef>
          <a:fillRef idx="2">
            <a:schemeClr val="dk1"/>
          </a:fillRef>
          <a:effectRef idx="1">
            <a:schemeClr val="dk1"/>
          </a:effectRef>
          <a:fontRef idx="minor">
            <a:schemeClr val="dk1"/>
          </a:fontRef>
        </p:style>
        <p:txBody>
          <a:bodyPr lIns="91425" tIns="91425" rIns="91425" bIns="91425" anchor="ctr" anchorCtr="0">
            <a:noAutofit/>
          </a:bodyPr>
          <a:lstStyle/>
          <a:p>
            <a:endParaRPr/>
          </a:p>
        </p:txBody>
      </p:sp>
      <p:cxnSp>
        <p:nvCxnSpPr>
          <p:cNvPr id="111" name="Shape 111"/>
          <p:cNvCxnSpPr/>
          <p:nvPr/>
        </p:nvCxnSpPr>
        <p:spPr>
          <a:xfrm>
            <a:off x="3041875" y="1897482"/>
            <a:ext cx="0" cy="4988399"/>
          </a:xfrm>
          <a:prstGeom prst="straightConnector1">
            <a:avLst/>
          </a:prstGeom>
          <a:noFill/>
          <a:ln w="9525" cap="flat">
            <a:solidFill>
              <a:srgbClr val="CCCCCC"/>
            </a:solidFill>
            <a:prstDash val="solid"/>
            <a:round/>
            <a:headEnd type="none" w="lg" len="lg"/>
            <a:tailEnd type="none" w="lg" len="lg"/>
          </a:ln>
        </p:spPr>
      </p:cxnSp>
      <p:cxnSp>
        <p:nvCxnSpPr>
          <p:cNvPr id="112" name="Shape 112"/>
          <p:cNvCxnSpPr/>
          <p:nvPr/>
        </p:nvCxnSpPr>
        <p:spPr>
          <a:xfrm>
            <a:off x="6122650" y="1897477"/>
            <a:ext cx="0" cy="4960499"/>
          </a:xfrm>
          <a:prstGeom prst="straightConnector1">
            <a:avLst/>
          </a:prstGeom>
          <a:noFill/>
          <a:ln w="9525" cap="flat">
            <a:solidFill>
              <a:srgbClr val="CCCCCC"/>
            </a:solidFill>
            <a:prstDash val="solid"/>
            <a:round/>
            <a:headEnd type="none" w="lg" len="lg"/>
            <a:tailEnd type="none" w="lg" len="lg"/>
          </a:ln>
        </p:spPr>
      </p:cxnSp>
      <p:sp>
        <p:nvSpPr>
          <p:cNvPr id="113" name="Shape 113"/>
          <p:cNvSpPr txBox="1">
            <a:spLocks noGrp="1"/>
          </p:cNvSpPr>
          <p:nvPr>
            <p:ph type="title" idx="4294967295"/>
          </p:nvPr>
        </p:nvSpPr>
        <p:spPr>
          <a:xfrm>
            <a:off x="0" y="1895165"/>
            <a:ext cx="3042000" cy="405899"/>
          </a:xfrm>
          <a:prstGeom prst="rect">
            <a:avLst/>
          </a:prstGeom>
        </p:spPr>
        <p:txBody>
          <a:bodyPr lIns="91425" tIns="91425" rIns="91425" bIns="91425" anchor="ctr" anchorCtr="0">
            <a:noAutofit/>
          </a:bodyPr>
          <a:lstStyle/>
          <a:p>
            <a:pPr lvl="0" algn="ctr" rtl="0">
              <a:buNone/>
            </a:pPr>
            <a:r>
              <a:rPr lang="en" sz="1200">
                <a:solidFill>
                  <a:srgbClr val="677D85"/>
                </a:solidFill>
                <a:latin typeface="Raleway"/>
                <a:ea typeface="Raleway"/>
                <a:cs typeface="Raleway"/>
                <a:sym typeface="Raleway"/>
              </a:rPr>
              <a:t>PERSONAL DEVICES</a:t>
            </a:r>
          </a:p>
        </p:txBody>
      </p:sp>
      <p:sp>
        <p:nvSpPr>
          <p:cNvPr id="114" name="Shape 114"/>
          <p:cNvSpPr txBox="1">
            <a:spLocks noGrp="1"/>
          </p:cNvSpPr>
          <p:nvPr>
            <p:ph type="title" idx="4294967295"/>
          </p:nvPr>
        </p:nvSpPr>
        <p:spPr>
          <a:xfrm>
            <a:off x="3058900" y="1895177"/>
            <a:ext cx="3042000" cy="405899"/>
          </a:xfrm>
          <a:prstGeom prst="rect">
            <a:avLst/>
          </a:prstGeom>
        </p:spPr>
        <p:txBody>
          <a:bodyPr lIns="91425" tIns="91425" rIns="91425" bIns="91425" anchor="ctr" anchorCtr="0">
            <a:noAutofit/>
          </a:bodyPr>
          <a:lstStyle/>
          <a:p>
            <a:pPr lvl="0" algn="ctr" rtl="0">
              <a:buNone/>
            </a:pPr>
            <a:r>
              <a:rPr lang="en" sz="1200" dirty="0">
                <a:solidFill>
                  <a:srgbClr val="677D85"/>
                </a:solidFill>
                <a:latin typeface="Raleway"/>
                <a:ea typeface="Raleway"/>
                <a:cs typeface="Raleway"/>
                <a:sym typeface="Raleway"/>
              </a:rPr>
              <a:t>LOCAL LOCKING</a:t>
            </a:r>
          </a:p>
        </p:txBody>
      </p:sp>
      <p:sp>
        <p:nvSpPr>
          <p:cNvPr id="115" name="Shape 115"/>
          <p:cNvSpPr txBox="1">
            <a:spLocks noGrp="1"/>
          </p:cNvSpPr>
          <p:nvPr>
            <p:ph type="title" idx="4294967295"/>
          </p:nvPr>
        </p:nvSpPr>
        <p:spPr>
          <a:xfrm>
            <a:off x="6099950" y="1895177"/>
            <a:ext cx="3042000" cy="405899"/>
          </a:xfrm>
          <a:prstGeom prst="rect">
            <a:avLst/>
          </a:prstGeom>
        </p:spPr>
        <p:txBody>
          <a:bodyPr lIns="91425" tIns="91425" rIns="91425" bIns="91425" anchor="ctr" anchorCtr="0">
            <a:noAutofit/>
          </a:bodyPr>
          <a:lstStyle/>
          <a:p>
            <a:pPr lvl="0" algn="ctr" rtl="0">
              <a:buNone/>
            </a:pPr>
            <a:r>
              <a:rPr lang="en" sz="1200">
                <a:solidFill>
                  <a:srgbClr val="677D85"/>
                </a:solidFill>
                <a:latin typeface="Raleway"/>
                <a:ea typeface="Raleway"/>
                <a:cs typeface="Raleway"/>
                <a:sym typeface="Raleway"/>
              </a:rPr>
              <a:t>NEW WAVE: CONVENIENT SECURITY</a:t>
            </a:r>
          </a:p>
        </p:txBody>
      </p:sp>
      <p:sp>
        <p:nvSpPr>
          <p:cNvPr id="116" name="Shape 116"/>
          <p:cNvSpPr txBox="1">
            <a:spLocks noGrp="1"/>
          </p:cNvSpPr>
          <p:nvPr>
            <p:ph type="title" idx="4294967295"/>
          </p:nvPr>
        </p:nvSpPr>
        <p:spPr>
          <a:xfrm>
            <a:off x="0" y="2555977"/>
            <a:ext cx="3042000" cy="405899"/>
          </a:xfrm>
          <a:prstGeom prst="round2SameRect">
            <a:avLst/>
          </a:prstGeom>
        </p:spPr>
        <p:txBody>
          <a:bodyPr lIns="91425" tIns="91425" rIns="91425" bIns="91425" anchor="ctr" anchorCtr="0">
            <a:noAutofit/>
          </a:bodyPr>
          <a:lstStyle/>
          <a:p>
            <a:pPr lvl="0" algn="ctr" rtl="0">
              <a:buNone/>
            </a:pPr>
            <a:r>
              <a:rPr lang="en-US" sz="1800" b="0" dirty="0" smtClean="0">
                <a:solidFill>
                  <a:srgbClr val="FFFFFF"/>
                </a:solidFill>
                <a:latin typeface="Raleway"/>
                <a:ea typeface="Raleway"/>
                <a:cs typeface="Raleway"/>
                <a:sym typeface="Raleway"/>
              </a:rPr>
              <a:t>Carry</a:t>
            </a:r>
            <a:r>
              <a:rPr lang="en-US" sz="1800" dirty="0" smtClean="0">
                <a:solidFill>
                  <a:srgbClr val="FFFFFF"/>
                </a:solidFill>
                <a:latin typeface="Raleway"/>
                <a:ea typeface="Raleway"/>
                <a:cs typeface="Raleway"/>
                <a:sym typeface="Raleway"/>
              </a:rPr>
              <a:t> </a:t>
            </a:r>
            <a:r>
              <a:rPr lang="en" sz="1800" b="0" dirty="0" smtClean="0">
                <a:solidFill>
                  <a:srgbClr val="FFFFFF"/>
                </a:solidFill>
                <a:latin typeface="Raleway"/>
                <a:ea typeface="Raleway"/>
                <a:cs typeface="Raleway"/>
                <a:sym typeface="Raleway"/>
              </a:rPr>
              <a:t>Personal </a:t>
            </a:r>
            <a:r>
              <a:rPr lang="en" sz="1800" b="0" dirty="0">
                <a:solidFill>
                  <a:srgbClr val="FFFFFF"/>
                </a:solidFill>
                <a:latin typeface="Raleway"/>
                <a:ea typeface="Raleway"/>
                <a:cs typeface="Raleway"/>
                <a:sym typeface="Raleway"/>
              </a:rPr>
              <a:t>Data</a:t>
            </a:r>
          </a:p>
        </p:txBody>
      </p:sp>
      <p:sp>
        <p:nvSpPr>
          <p:cNvPr id="117" name="Shape 117"/>
          <p:cNvSpPr txBox="1">
            <a:spLocks noGrp="1"/>
          </p:cNvSpPr>
          <p:nvPr>
            <p:ph type="title" idx="4294967295"/>
          </p:nvPr>
        </p:nvSpPr>
        <p:spPr>
          <a:xfrm>
            <a:off x="3063425" y="2555977"/>
            <a:ext cx="3042000" cy="405899"/>
          </a:xfrm>
          <a:prstGeom prst="rect">
            <a:avLst/>
          </a:prstGeom>
        </p:spPr>
        <p:txBody>
          <a:bodyPr lIns="91425" tIns="91425" rIns="91425" bIns="91425" anchor="ctr" anchorCtr="0">
            <a:noAutofit/>
          </a:bodyPr>
          <a:lstStyle/>
          <a:p>
            <a:pPr lvl="0" algn="ctr" rtl="0">
              <a:buNone/>
            </a:pPr>
            <a:r>
              <a:rPr lang="en" sz="1800" b="0" dirty="0">
                <a:solidFill>
                  <a:srgbClr val="FFFFFF"/>
                </a:solidFill>
                <a:latin typeface="Raleway"/>
                <a:ea typeface="Raleway"/>
                <a:cs typeface="Raleway"/>
                <a:sym typeface="Raleway"/>
              </a:rPr>
              <a:t>Pins &amp; </a:t>
            </a:r>
            <a:r>
              <a:rPr lang="en" sz="1800" b="0" dirty="0" smtClean="0">
                <a:solidFill>
                  <a:srgbClr val="FFFFFF"/>
                </a:solidFill>
                <a:latin typeface="Raleway"/>
                <a:ea typeface="Raleway"/>
                <a:cs typeface="Raleway"/>
                <a:sym typeface="Raleway"/>
              </a:rPr>
              <a:t>Patterns</a:t>
            </a:r>
            <a:r>
              <a:rPr lang="en-US" sz="1800" b="0" dirty="0" smtClean="0">
                <a:solidFill>
                  <a:srgbClr val="FFFFFF"/>
                </a:solidFill>
                <a:latin typeface="Raleway"/>
                <a:ea typeface="Raleway"/>
                <a:cs typeface="Raleway"/>
                <a:sym typeface="Raleway"/>
              </a:rPr>
              <a:t> today</a:t>
            </a:r>
            <a:endParaRPr lang="en" sz="1800" b="0" dirty="0">
              <a:solidFill>
                <a:srgbClr val="FFFFFF"/>
              </a:solidFill>
              <a:latin typeface="Raleway"/>
              <a:ea typeface="Raleway"/>
              <a:cs typeface="Raleway"/>
              <a:sym typeface="Raleway"/>
            </a:endParaRPr>
          </a:p>
        </p:txBody>
      </p:sp>
      <p:sp>
        <p:nvSpPr>
          <p:cNvPr id="118" name="Shape 118"/>
          <p:cNvSpPr txBox="1">
            <a:spLocks noGrp="1"/>
          </p:cNvSpPr>
          <p:nvPr>
            <p:ph type="title" idx="4294967295"/>
          </p:nvPr>
        </p:nvSpPr>
        <p:spPr>
          <a:xfrm>
            <a:off x="6099075" y="2555977"/>
            <a:ext cx="3042000" cy="405899"/>
          </a:xfrm>
          <a:prstGeom prst="rect">
            <a:avLst/>
          </a:prstGeom>
        </p:spPr>
        <p:txBody>
          <a:bodyPr lIns="91425" tIns="91425" rIns="91425" bIns="91425" anchor="ctr" anchorCtr="0">
            <a:noAutofit/>
          </a:bodyPr>
          <a:lstStyle/>
          <a:p>
            <a:pPr lvl="0" algn="ctr" rtl="0">
              <a:buNone/>
            </a:pPr>
            <a:r>
              <a:rPr lang="en-US" sz="1800" b="0" dirty="0" smtClean="0">
                <a:solidFill>
                  <a:srgbClr val="FFFFFF"/>
                </a:solidFill>
                <a:latin typeface="Raleway"/>
                <a:ea typeface="Raleway"/>
                <a:cs typeface="Raleway"/>
                <a:sym typeface="Raleway"/>
              </a:rPr>
              <a:t>Simpler, Stronger local authentication</a:t>
            </a:r>
            <a:endParaRPr lang="en" sz="1800" b="0" dirty="0">
              <a:solidFill>
                <a:srgbClr val="FFFFFF"/>
              </a:solidFill>
              <a:latin typeface="Raleway"/>
              <a:ea typeface="Raleway"/>
              <a:cs typeface="Raleway"/>
              <a:sym typeface="Raleway"/>
            </a:endParaRPr>
          </a:p>
        </p:txBody>
      </p:sp>
      <p:sp>
        <p:nvSpPr>
          <p:cNvPr id="119" name="Shape 119"/>
          <p:cNvSpPr/>
          <p:nvPr/>
        </p:nvSpPr>
        <p:spPr>
          <a:xfrm>
            <a:off x="3891062" y="5084913"/>
            <a:ext cx="1505324" cy="1380939"/>
          </a:xfrm>
          <a:prstGeom prst="rect">
            <a:avLst/>
          </a:prstGeom>
          <a:blipFill>
            <a:blip r:embed="rId4" cstate="screen">
              <a:extLst>
                <a:ext uri="{28A0092B-C50C-407E-A947-70E740481C1C}">
                  <a14:useLocalDpi xmlns:a14="http://schemas.microsoft.com/office/drawing/2010/main" xmlns=""/>
                </a:ext>
              </a:extLst>
            </a:blip>
            <a:stretch>
              <a:fillRect/>
            </a:stretch>
          </a:blipFill>
          <a:ln>
            <a:noFill/>
          </a:ln>
        </p:spPr>
      </p:sp>
      <p:sp>
        <p:nvSpPr>
          <p:cNvPr id="120" name="Shape 120"/>
          <p:cNvSpPr/>
          <p:nvPr/>
        </p:nvSpPr>
        <p:spPr>
          <a:xfrm>
            <a:off x="3669260" y="3580889"/>
            <a:ext cx="1948959" cy="1220899"/>
          </a:xfrm>
          <a:prstGeom prst="rect">
            <a:avLst/>
          </a:prstGeom>
          <a:blipFill>
            <a:blip r:embed="rId5" cstate="screen">
              <a:extLst>
                <a:ext uri="{28A0092B-C50C-407E-A947-70E740481C1C}">
                  <a14:useLocalDpi xmlns:a14="http://schemas.microsoft.com/office/drawing/2010/main" xmlns=""/>
                </a:ext>
              </a:extLst>
            </a:blip>
            <a:stretch>
              <a:fillRect/>
            </a:stretch>
          </a:blipFill>
          <a:ln>
            <a:noFill/>
          </a:ln>
        </p:spPr>
      </p:sp>
      <p:sp>
        <p:nvSpPr>
          <p:cNvPr id="121" name="Shape 121"/>
          <p:cNvSpPr/>
          <p:nvPr/>
        </p:nvSpPr>
        <p:spPr>
          <a:xfrm>
            <a:off x="7852000" y="5520353"/>
            <a:ext cx="999674" cy="945499"/>
          </a:xfrm>
          <a:prstGeom prst="rect">
            <a:avLst/>
          </a:prstGeom>
          <a:blipFill>
            <a:blip r:embed="rId6" cstate="screen">
              <a:extLst>
                <a:ext uri="{28A0092B-C50C-407E-A947-70E740481C1C}">
                  <a14:useLocalDpi xmlns:a14="http://schemas.microsoft.com/office/drawing/2010/main" xmlns=""/>
                </a:ext>
              </a:extLst>
            </a:blip>
            <a:stretch>
              <a:fillRect/>
            </a:stretch>
          </a:blipFill>
          <a:ln>
            <a:noFill/>
          </a:ln>
        </p:spPr>
      </p:sp>
      <p:sp>
        <p:nvSpPr>
          <p:cNvPr id="122" name="Shape 122"/>
          <p:cNvSpPr/>
          <p:nvPr/>
        </p:nvSpPr>
        <p:spPr>
          <a:xfrm>
            <a:off x="6571056" y="3580887"/>
            <a:ext cx="1114088" cy="945500"/>
          </a:xfrm>
          <a:prstGeom prst="rect">
            <a:avLst/>
          </a:prstGeom>
          <a:blipFill>
            <a:blip r:embed="rId7"/>
            <a:stretch>
              <a:fillRect/>
            </a:stretch>
          </a:blipFill>
          <a:ln>
            <a:noFill/>
          </a:ln>
        </p:spPr>
      </p:sp>
      <p:sp>
        <p:nvSpPr>
          <p:cNvPr id="123" name="Shape 123"/>
          <p:cNvSpPr/>
          <p:nvPr/>
        </p:nvSpPr>
        <p:spPr>
          <a:xfrm rot="204002">
            <a:off x="7749326" y="4071248"/>
            <a:ext cx="1190319" cy="979229"/>
          </a:xfrm>
          <a:prstGeom prst="rect">
            <a:avLst/>
          </a:prstGeom>
          <a:blipFill>
            <a:blip r:embed="rId8"/>
            <a:stretch>
              <a:fillRect/>
            </a:stretch>
          </a:blipFill>
          <a:ln>
            <a:noFill/>
          </a:ln>
        </p:spPr>
      </p:sp>
      <p:sp>
        <p:nvSpPr>
          <p:cNvPr id="124" name="Shape 124"/>
          <p:cNvSpPr/>
          <p:nvPr/>
        </p:nvSpPr>
        <p:spPr>
          <a:xfrm>
            <a:off x="411335" y="4908593"/>
            <a:ext cx="2219325" cy="1733551"/>
          </a:xfrm>
          <a:prstGeom prst="rect">
            <a:avLst/>
          </a:prstGeom>
          <a:blipFill>
            <a:blip r:embed="rId9"/>
            <a:stretch>
              <a:fillRect/>
            </a:stretch>
          </a:blipFill>
          <a:ln>
            <a:noFill/>
          </a:ln>
        </p:spPr>
      </p:sp>
      <p:sp>
        <p:nvSpPr>
          <p:cNvPr id="125" name="Shape 125"/>
          <p:cNvSpPr/>
          <p:nvPr/>
        </p:nvSpPr>
        <p:spPr>
          <a:xfrm>
            <a:off x="926681" y="3546351"/>
            <a:ext cx="1114099" cy="1290001"/>
          </a:xfrm>
          <a:prstGeom prst="rect">
            <a:avLst/>
          </a:prstGeom>
          <a:blipFill>
            <a:blip r:embed="rId10" cstate="screen">
              <a:extLst>
                <a:ext uri="{28A0092B-C50C-407E-A947-70E740481C1C}">
                  <a14:useLocalDpi xmlns:a14="http://schemas.microsoft.com/office/drawing/2010/main" xmlns=""/>
                </a:ext>
              </a:extLst>
            </a:blip>
            <a:stretch>
              <a:fillRect/>
            </a:stretch>
          </a:blipFill>
          <a:ln>
            <a:noFill/>
          </a:ln>
        </p:spPr>
      </p:sp>
      <p:sp>
        <p:nvSpPr>
          <p:cNvPr id="31" name="Right Arrow 30"/>
          <p:cNvSpPr/>
          <p:nvPr/>
        </p:nvSpPr>
        <p:spPr>
          <a:xfrm>
            <a:off x="2760674" y="4694764"/>
            <a:ext cx="655626" cy="825589"/>
          </a:xfrm>
          <a:prstGeom prst="rightArrow">
            <a:avLst/>
          </a:prstGeom>
          <a:solidFill>
            <a:srgbClr val="2BBDCC"/>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2BBDCC"/>
              </a:solidFill>
            </a:endParaRPr>
          </a:p>
        </p:txBody>
      </p:sp>
      <p:sp>
        <p:nvSpPr>
          <p:cNvPr id="36" name="Shape 121"/>
          <p:cNvSpPr/>
          <p:nvPr/>
        </p:nvSpPr>
        <p:spPr>
          <a:xfrm>
            <a:off x="6685470" y="4836349"/>
            <a:ext cx="999674" cy="945499"/>
          </a:xfrm>
          <a:prstGeom prst="rect">
            <a:avLst/>
          </a:prstGeom>
          <a:blipFill>
            <a:blip r:embed="rId6" cstate="screen">
              <a:extLst>
                <a:ext uri="{28A0092B-C50C-407E-A947-70E740481C1C}">
                  <a14:useLocalDpi xmlns:a14="http://schemas.microsoft.com/office/drawing/2010/main" xmlns=""/>
                </a:ext>
              </a:extLst>
            </a:blip>
            <a:stretch>
              <a:fillRect/>
            </a:stretch>
          </a:blipFill>
          <a:ln>
            <a:noFill/>
          </a:ln>
        </p:spPr>
      </p:sp>
      <p:sp>
        <p:nvSpPr>
          <p:cNvPr id="34" name="Right Arrow 33"/>
          <p:cNvSpPr/>
          <p:nvPr/>
        </p:nvSpPr>
        <p:spPr>
          <a:xfrm>
            <a:off x="5771262" y="4726120"/>
            <a:ext cx="655626" cy="825589"/>
          </a:xfrm>
          <a:prstGeom prst="rightArrow">
            <a:avLst/>
          </a:prstGeom>
          <a:solidFill>
            <a:srgbClr val="2BBDCC"/>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32" name="Picture 2"/>
          <p:cNvPicPr>
            <a:picLocks noChangeAspect="1" noChangeArrowheads="1"/>
          </p:cNvPicPr>
          <p:nvPr/>
        </p:nvPicPr>
        <p:blipFill>
          <a:blip r:embed="rId11" cstate="screen">
            <a:extLst>
              <a:ext uri="{28A0092B-C50C-407E-A947-70E740481C1C}">
                <a14:useLocalDpi xmlns:a14="http://schemas.microsoft.com/office/drawing/2010/main" xmlns=""/>
              </a:ext>
            </a:extLst>
          </a:blip>
          <a:srcRect/>
          <a:stretch>
            <a:fillRect/>
          </a:stretch>
        </p:blipFill>
        <p:spPr bwMode="auto">
          <a:xfrm rot="5400000">
            <a:off x="6921749" y="4941636"/>
            <a:ext cx="514064" cy="700107"/>
          </a:xfrm>
          <a:prstGeom prst="rect">
            <a:avLst/>
          </a:prstGeom>
          <a:noFill/>
          <a:ln w="9525">
            <a:noFill/>
            <a:miter lim="800000"/>
            <a:headEnd/>
            <a:tailEnd/>
          </a:ln>
        </p:spPr>
      </p:pic>
    </p:spTree>
    <p:extLst>
      <p:ext uri="{BB962C8B-B14F-4D97-AF65-F5344CB8AC3E}">
        <p14:creationId xmlns:p14="http://schemas.microsoft.com/office/powerpoint/2010/main" xmlns="" val="2196920497"/>
      </p:ext>
    </p:extLst>
  </p:cSld>
  <p:clrMapOvr>
    <a:masterClrMapping/>
  </p:clrMapOvr>
  <p:transition spd="slow">
    <p:cut/>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30"/>
        <p:cNvGrpSpPr/>
        <p:nvPr/>
      </p:nvGrpSpPr>
      <p:grpSpPr>
        <a:xfrm>
          <a:off x="0" y="0"/>
          <a:ext cx="0" cy="0"/>
          <a:chOff x="0" y="0"/>
          <a:chExt cx="0" cy="0"/>
        </a:xfrm>
      </p:grpSpPr>
      <p:sp>
        <p:nvSpPr>
          <p:cNvPr id="131" name="Shape 131"/>
          <p:cNvSpPr txBox="1">
            <a:spLocks noGrp="1"/>
          </p:cNvSpPr>
          <p:nvPr>
            <p:ph type="title"/>
          </p:nvPr>
        </p:nvSpPr>
        <p:spPr>
          <a:xfrm>
            <a:off x="457200" y="274637"/>
            <a:ext cx="8229600" cy="1143000"/>
          </a:xfrm>
          <a:prstGeom prst="rect">
            <a:avLst/>
          </a:prstGeom>
        </p:spPr>
        <p:txBody>
          <a:bodyPr lIns="91425" tIns="91425" rIns="91425" bIns="91425" anchor="b" anchorCtr="0">
            <a:noAutofit/>
          </a:bodyPr>
          <a:lstStyle/>
          <a:p>
            <a:pPr lvl="0" algn="ctr" rtl="0">
              <a:buNone/>
            </a:pPr>
            <a:r>
              <a:rPr lang="en" sz="4000" b="0" dirty="0">
                <a:solidFill>
                  <a:srgbClr val="2BBDCC"/>
                </a:solidFill>
                <a:latin typeface="Raleway"/>
                <a:ea typeface="Raleway"/>
                <a:cs typeface="Raleway"/>
                <a:sym typeface="Raleway"/>
              </a:rPr>
              <a:t>Putting </a:t>
            </a:r>
            <a:r>
              <a:rPr lang="en-US" sz="4000" b="0" dirty="0" smtClean="0">
                <a:solidFill>
                  <a:srgbClr val="2BBDCC"/>
                </a:solidFill>
                <a:latin typeface="Raleway"/>
                <a:ea typeface="Raleway"/>
                <a:cs typeface="Raleway"/>
                <a:sym typeface="Raleway"/>
              </a:rPr>
              <a:t>I</a:t>
            </a:r>
            <a:r>
              <a:rPr lang="en" sz="4000" b="0" dirty="0" smtClean="0">
                <a:solidFill>
                  <a:srgbClr val="2BBDCC"/>
                </a:solidFill>
                <a:latin typeface="Raleway"/>
                <a:ea typeface="Raleway"/>
                <a:cs typeface="Raleway"/>
                <a:sym typeface="Raleway"/>
              </a:rPr>
              <a:t>t </a:t>
            </a:r>
            <a:r>
              <a:rPr lang="en-US" sz="4000" b="0" dirty="0">
                <a:solidFill>
                  <a:srgbClr val="2BBDCC"/>
                </a:solidFill>
                <a:latin typeface="Raleway"/>
                <a:ea typeface="Raleway"/>
                <a:cs typeface="Raleway"/>
                <a:sym typeface="Raleway"/>
              </a:rPr>
              <a:t>T</a:t>
            </a:r>
            <a:r>
              <a:rPr lang="en" sz="4000" b="0" dirty="0" smtClean="0">
                <a:solidFill>
                  <a:srgbClr val="2BBDCC"/>
                </a:solidFill>
                <a:latin typeface="Raleway"/>
                <a:ea typeface="Raleway"/>
                <a:cs typeface="Raleway"/>
                <a:sym typeface="Raleway"/>
              </a:rPr>
              <a:t>ogether</a:t>
            </a:r>
            <a:endParaRPr lang="en" sz="4000" b="0" dirty="0">
              <a:solidFill>
                <a:srgbClr val="2BBDCC"/>
              </a:solidFill>
              <a:latin typeface="Raleway"/>
              <a:ea typeface="Raleway"/>
              <a:cs typeface="Raleway"/>
              <a:sym typeface="Raleway"/>
            </a:endParaRPr>
          </a:p>
        </p:txBody>
      </p:sp>
      <p:sp>
        <p:nvSpPr>
          <p:cNvPr id="132" name="Shape 132"/>
          <p:cNvSpPr txBox="1">
            <a:spLocks noGrp="1"/>
          </p:cNvSpPr>
          <p:nvPr>
            <p:ph type="body" idx="1"/>
          </p:nvPr>
        </p:nvSpPr>
        <p:spPr>
          <a:xfrm>
            <a:off x="627550" y="1796125"/>
            <a:ext cx="6994500" cy="2555400"/>
          </a:xfrm>
          <a:prstGeom prst="rect">
            <a:avLst/>
          </a:prstGeom>
        </p:spPr>
        <p:txBody>
          <a:bodyPr lIns="91425" tIns="91425" rIns="91425" bIns="91425" anchor="t" anchorCtr="0">
            <a:noAutofit/>
          </a:bodyPr>
          <a:lstStyle/>
          <a:p>
            <a:pPr marL="457200" lvl="0" indent="0" rtl="0">
              <a:lnSpc>
                <a:spcPct val="115000"/>
              </a:lnSpc>
              <a:spcBef>
                <a:spcPts val="0"/>
              </a:spcBef>
              <a:buNone/>
            </a:pPr>
            <a:r>
              <a:rPr lang="en" sz="2400" b="1" dirty="0">
                <a:solidFill>
                  <a:srgbClr val="666666"/>
                </a:solidFill>
                <a:latin typeface="Raleway"/>
                <a:ea typeface="Raleway"/>
                <a:cs typeface="Raleway"/>
                <a:sym typeface="Raleway"/>
              </a:rPr>
              <a:t>The problem: </a:t>
            </a:r>
          </a:p>
          <a:p>
            <a:pPr marL="457200" lvl="0" indent="0" rtl="0">
              <a:lnSpc>
                <a:spcPct val="115000"/>
              </a:lnSpc>
              <a:spcBef>
                <a:spcPts val="0"/>
              </a:spcBef>
              <a:buNone/>
            </a:pPr>
            <a:r>
              <a:rPr lang="en" sz="2400" dirty="0" smtClean="0">
                <a:solidFill>
                  <a:srgbClr val="666666"/>
                </a:solidFill>
                <a:latin typeface="Raleway"/>
                <a:ea typeface="Raleway"/>
                <a:cs typeface="Raleway"/>
                <a:sym typeface="Raleway"/>
              </a:rPr>
              <a:t>Simpler, Stronger online</a:t>
            </a:r>
            <a:endParaRPr lang="en" sz="2400" dirty="0">
              <a:solidFill>
                <a:srgbClr val="666666"/>
              </a:solidFill>
              <a:latin typeface="Raleway"/>
              <a:ea typeface="Raleway"/>
              <a:cs typeface="Raleway"/>
              <a:sym typeface="Raleway"/>
            </a:endParaRPr>
          </a:p>
          <a:p>
            <a:pPr marL="457200" lvl="0" indent="0" rtl="0">
              <a:lnSpc>
                <a:spcPct val="115000"/>
              </a:lnSpc>
              <a:spcBef>
                <a:spcPts val="0"/>
              </a:spcBef>
              <a:buNone/>
            </a:pPr>
            <a:r>
              <a:rPr lang="en" sz="2400" b="1" dirty="0">
                <a:solidFill>
                  <a:srgbClr val="666666"/>
                </a:solidFill>
                <a:latin typeface="Raleway"/>
                <a:ea typeface="Raleway"/>
                <a:cs typeface="Raleway"/>
                <a:sym typeface="Raleway"/>
              </a:rPr>
              <a:t>The trend: </a:t>
            </a:r>
          </a:p>
          <a:p>
            <a:pPr marL="457200" lvl="0" indent="0" rtl="0">
              <a:lnSpc>
                <a:spcPct val="115000"/>
              </a:lnSpc>
              <a:spcBef>
                <a:spcPts val="0"/>
              </a:spcBef>
              <a:buNone/>
            </a:pPr>
            <a:r>
              <a:rPr lang="en" sz="2400" dirty="0" smtClean="0">
                <a:solidFill>
                  <a:srgbClr val="666666"/>
                </a:solidFill>
                <a:latin typeface="Raleway"/>
                <a:ea typeface="Raleway"/>
                <a:cs typeface="Raleway"/>
                <a:sym typeface="Raleway"/>
              </a:rPr>
              <a:t>Simpler, Stronger local </a:t>
            </a:r>
            <a:r>
              <a:rPr lang="en" sz="2400" dirty="0">
                <a:solidFill>
                  <a:srgbClr val="666666"/>
                </a:solidFill>
                <a:latin typeface="Raleway"/>
                <a:ea typeface="Raleway"/>
                <a:cs typeface="Raleway"/>
                <a:sym typeface="Raleway"/>
              </a:rPr>
              <a:t>device </a:t>
            </a:r>
            <a:r>
              <a:rPr lang="en" sz="2400" dirty="0" smtClean="0">
                <a:solidFill>
                  <a:srgbClr val="666666"/>
                </a:solidFill>
                <a:latin typeface="Raleway"/>
                <a:ea typeface="Raleway"/>
                <a:cs typeface="Raleway"/>
                <a:sym typeface="Raleway"/>
              </a:rPr>
              <a:t>auth</a:t>
            </a:r>
            <a:endParaRPr lang="en" sz="2400" dirty="0">
              <a:solidFill>
                <a:srgbClr val="666666"/>
              </a:solidFill>
              <a:latin typeface="Raleway"/>
              <a:ea typeface="Raleway"/>
              <a:cs typeface="Raleway"/>
              <a:sym typeface="Raleway"/>
            </a:endParaRPr>
          </a:p>
          <a:p>
            <a:endParaRPr lang="en" sz="2400" dirty="0">
              <a:solidFill>
                <a:srgbClr val="666666"/>
              </a:solidFill>
              <a:latin typeface="Raleway"/>
              <a:ea typeface="Raleway"/>
              <a:cs typeface="Raleway"/>
              <a:sym typeface="Raleway"/>
            </a:endParaRPr>
          </a:p>
          <a:p>
            <a:pPr marL="457200" lvl="0" indent="0" rtl="0">
              <a:lnSpc>
                <a:spcPct val="115000"/>
              </a:lnSpc>
              <a:spcBef>
                <a:spcPts val="0"/>
              </a:spcBef>
              <a:buNone/>
            </a:pPr>
            <a:r>
              <a:rPr lang="en" sz="2400" b="1" dirty="0">
                <a:solidFill>
                  <a:srgbClr val="666666"/>
                </a:solidFill>
                <a:latin typeface="Raleway"/>
                <a:ea typeface="Raleway"/>
                <a:cs typeface="Raleway"/>
                <a:sym typeface="Raleway"/>
              </a:rPr>
              <a:t>Why not:</a:t>
            </a:r>
          </a:p>
          <a:p>
            <a:pPr marL="457200" lvl="0" indent="0" rtl="0">
              <a:lnSpc>
                <a:spcPct val="115000"/>
              </a:lnSpc>
              <a:spcBef>
                <a:spcPts val="0"/>
              </a:spcBef>
              <a:buNone/>
            </a:pPr>
            <a:r>
              <a:rPr lang="en" sz="2400" dirty="0">
                <a:solidFill>
                  <a:srgbClr val="666666"/>
                </a:solidFill>
                <a:latin typeface="Raleway"/>
                <a:ea typeface="Raleway"/>
                <a:cs typeface="Raleway"/>
                <a:sym typeface="Raleway"/>
              </a:rPr>
              <a:t>Use </a:t>
            </a:r>
            <a:r>
              <a:rPr lang="en" sz="2400" dirty="0" smtClean="0">
                <a:solidFill>
                  <a:srgbClr val="666666"/>
                </a:solidFill>
                <a:latin typeface="Raleway"/>
                <a:ea typeface="Raleway"/>
                <a:cs typeface="Raleway"/>
                <a:sym typeface="Raleway"/>
              </a:rPr>
              <a:t>local </a:t>
            </a:r>
            <a:r>
              <a:rPr lang="en" sz="2400" dirty="0">
                <a:solidFill>
                  <a:srgbClr val="666666"/>
                </a:solidFill>
                <a:latin typeface="Raleway"/>
                <a:ea typeface="Raleway"/>
                <a:cs typeface="Raleway"/>
                <a:sym typeface="Raleway"/>
              </a:rPr>
              <a:t>device </a:t>
            </a:r>
            <a:r>
              <a:rPr lang="en" sz="2400" dirty="0" smtClean="0">
                <a:solidFill>
                  <a:srgbClr val="666666"/>
                </a:solidFill>
                <a:latin typeface="Raleway"/>
                <a:ea typeface="Raleway"/>
                <a:cs typeface="Raleway"/>
                <a:sym typeface="Raleway"/>
              </a:rPr>
              <a:t>auth </a:t>
            </a:r>
            <a:r>
              <a:rPr lang="en" sz="2400" dirty="0">
                <a:solidFill>
                  <a:srgbClr val="666666"/>
                </a:solidFill>
                <a:latin typeface="Raleway"/>
                <a:ea typeface="Raleway"/>
                <a:cs typeface="Raleway"/>
                <a:sym typeface="Raleway"/>
              </a:rPr>
              <a:t>for online </a:t>
            </a:r>
            <a:r>
              <a:rPr lang="en-US" sz="2400" dirty="0" err="1" smtClean="0">
                <a:solidFill>
                  <a:srgbClr val="666666"/>
                </a:solidFill>
                <a:latin typeface="Raleway"/>
                <a:ea typeface="Raleway"/>
                <a:cs typeface="Raleway"/>
                <a:sym typeface="Raleway"/>
              </a:rPr>
              <a:t>auth</a:t>
            </a:r>
            <a:r>
              <a:rPr lang="en-US" sz="2400" dirty="0" smtClean="0">
                <a:solidFill>
                  <a:srgbClr val="666666"/>
                </a:solidFill>
                <a:latin typeface="Raleway"/>
                <a:ea typeface="Raleway"/>
                <a:cs typeface="Raleway"/>
                <a:sym typeface="Raleway"/>
              </a:rPr>
              <a:t>?</a:t>
            </a:r>
            <a:endParaRPr lang="en" sz="2400" dirty="0">
              <a:solidFill>
                <a:srgbClr val="666666"/>
              </a:solidFill>
              <a:latin typeface="Raleway"/>
              <a:ea typeface="Raleway"/>
              <a:cs typeface="Raleway"/>
              <a:sym typeface="Raleway"/>
            </a:endParaRPr>
          </a:p>
        </p:txBody>
      </p:sp>
      <p:sp>
        <p:nvSpPr>
          <p:cNvPr id="133" name="Shape 133"/>
          <p:cNvSpPr/>
          <p:nvPr/>
        </p:nvSpPr>
        <p:spPr>
          <a:xfrm>
            <a:off x="8195210" y="6310275"/>
            <a:ext cx="772425" cy="435400"/>
          </a:xfrm>
          <a:prstGeom prst="rect">
            <a:avLst/>
          </a:prstGeom>
          <a:blipFill>
            <a:blip r:embed="rId3" cstate="screen">
              <a:extLst>
                <a:ext uri="{28A0092B-C50C-407E-A947-70E740481C1C}">
                  <a14:useLocalDpi xmlns:a14="http://schemas.microsoft.com/office/drawing/2010/main" xmlns=""/>
                </a:ext>
              </a:extLst>
            </a:blip>
            <a:stretch>
              <a:fillRect/>
            </a:stretch>
          </a:blipFill>
          <a:ln>
            <a:noFill/>
          </a:ln>
        </p:spPr>
      </p:sp>
      <p:sp>
        <p:nvSpPr>
          <p:cNvPr id="134" name="Shape 134"/>
          <p:cNvSpPr txBox="1">
            <a:spLocks noGrp="1"/>
          </p:cNvSpPr>
          <p:nvPr>
            <p:ph type="body" idx="4294967295"/>
          </p:nvPr>
        </p:nvSpPr>
        <p:spPr>
          <a:xfrm>
            <a:off x="627549" y="5702475"/>
            <a:ext cx="8168871" cy="707600"/>
          </a:xfrm>
          <a:prstGeom prst="rect">
            <a:avLst/>
          </a:prstGeom>
        </p:spPr>
        <p:txBody>
          <a:bodyPr lIns="91425" tIns="91425" rIns="91425" bIns="91425" anchor="t" anchorCtr="0">
            <a:noAutofit/>
          </a:bodyPr>
          <a:lstStyle/>
          <a:p>
            <a:pPr marL="457200" indent="0">
              <a:lnSpc>
                <a:spcPct val="115000"/>
              </a:lnSpc>
              <a:spcBef>
                <a:spcPts val="0"/>
              </a:spcBef>
              <a:buNone/>
            </a:pPr>
            <a:r>
              <a:rPr lang="en" sz="2400" b="1" dirty="0">
                <a:solidFill>
                  <a:srgbClr val="666666"/>
                </a:solidFill>
                <a:latin typeface="Raleway"/>
                <a:ea typeface="Raleway"/>
                <a:cs typeface="Raleway"/>
                <a:sym typeface="Raleway"/>
              </a:rPr>
              <a:t>This is the </a:t>
            </a:r>
            <a:r>
              <a:rPr lang="en-US" sz="2400" b="1" dirty="0">
                <a:solidFill>
                  <a:srgbClr val="666666"/>
                </a:solidFill>
                <a:latin typeface="Raleway"/>
                <a:ea typeface="Raleway"/>
                <a:cs typeface="Raleway"/>
                <a:sym typeface="Raleway"/>
              </a:rPr>
              <a:t>c</a:t>
            </a:r>
            <a:r>
              <a:rPr lang="en" sz="2400" b="1" dirty="0">
                <a:solidFill>
                  <a:srgbClr val="666666"/>
                </a:solidFill>
                <a:latin typeface="Raleway"/>
                <a:ea typeface="Raleway"/>
                <a:cs typeface="Raleway"/>
                <a:sym typeface="Raleway"/>
              </a:rPr>
              <a:t>ore idea behind FIDO standards</a:t>
            </a:r>
            <a:r>
              <a:rPr lang="en-US" sz="2400" b="1" dirty="0">
                <a:solidFill>
                  <a:srgbClr val="666666"/>
                </a:solidFill>
                <a:latin typeface="Raleway"/>
                <a:ea typeface="Raleway"/>
                <a:cs typeface="Raleway"/>
                <a:sym typeface="Raleway"/>
              </a:rPr>
              <a:t>!</a:t>
            </a:r>
            <a:endParaRPr lang="en" sz="2400" b="1" dirty="0">
              <a:solidFill>
                <a:srgbClr val="666666"/>
              </a:solidFill>
              <a:latin typeface="Raleway"/>
              <a:ea typeface="Raleway"/>
              <a:cs typeface="Raleway"/>
              <a:sym typeface="Raleway"/>
            </a:endParaRPr>
          </a:p>
          <a:p>
            <a:endParaRPr lang="en" sz="2400" dirty="0">
              <a:solidFill>
                <a:schemeClr val="tx1"/>
              </a:solidFill>
              <a:latin typeface="Raleway"/>
              <a:ea typeface="Raleway"/>
              <a:cs typeface="Raleway"/>
              <a:sym typeface="Raleway"/>
            </a:endParaRPr>
          </a:p>
        </p:txBody>
      </p:sp>
    </p:spTree>
    <p:extLst>
      <p:ext uri="{BB962C8B-B14F-4D97-AF65-F5344CB8AC3E}">
        <p14:creationId xmlns:p14="http://schemas.microsoft.com/office/powerpoint/2010/main" xmlns="" val="2615682212"/>
      </p:ext>
    </p:extLst>
  </p:cSld>
  <p:clrMapOvr>
    <a:masterClrMapping/>
  </p:clrMapOvr>
  <p:transition spd="slow">
    <p:cut/>
  </p:transition>
  <p:timing>
    <p:tnLst>
      <p:par>
        <p:cTn id="1" dur="indefinite" restart="never" nodeType="tmRoot"/>
      </p:par>
    </p:tnLst>
  </p:timing>
</p:sld>
</file>

<file path=ppt/theme/theme1.xml><?xml version="1.0" encoding="utf-8"?>
<a:theme xmlns:a="http://schemas.openxmlformats.org/drawingml/2006/main">
  <a:themeElements>
    <a:clrScheme name="Custom 347">
      <a:dk1>
        <a:srgbClr val="000000"/>
      </a:dk1>
      <a:lt1>
        <a:srgbClr val="FFFFFF"/>
      </a:lt1>
      <a:dk2>
        <a:srgbClr val="666666"/>
      </a:dk2>
      <a:lt2>
        <a:srgbClr val="CCCCCC"/>
      </a:lt2>
      <a:accent1>
        <a:srgbClr val="3A81BA"/>
      </a:accent1>
      <a:accent2>
        <a:srgbClr val="D89F39"/>
      </a:accent2>
      <a:accent3>
        <a:srgbClr val="8BAB42"/>
      </a:accent3>
      <a:accent4>
        <a:srgbClr val="57A7B5"/>
      </a:accent4>
      <a:accent5>
        <a:srgbClr val="8B81D2"/>
      </a:accent5>
      <a:accent6>
        <a:srgbClr val="963334"/>
      </a:accent6>
      <a:hlink>
        <a:srgbClr val="1155CC"/>
      </a:hlink>
      <a:folHlink>
        <a:srgbClr val="6611CC"/>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Custom Design">
  <a:themeElements>
    <a:clrScheme name="Custom 347">
      <a:dk1>
        <a:srgbClr val="000000"/>
      </a:dk1>
      <a:lt1>
        <a:srgbClr val="FFFFFF"/>
      </a:lt1>
      <a:dk2>
        <a:srgbClr val="666666"/>
      </a:dk2>
      <a:lt2>
        <a:srgbClr val="CCCCCC"/>
      </a:lt2>
      <a:accent1>
        <a:srgbClr val="3A81BA"/>
      </a:accent1>
      <a:accent2>
        <a:srgbClr val="D89F39"/>
      </a:accent2>
      <a:accent3>
        <a:srgbClr val="8BAB42"/>
      </a:accent3>
      <a:accent4>
        <a:srgbClr val="57A7B5"/>
      </a:accent4>
      <a:accent5>
        <a:srgbClr val="8B81D2"/>
      </a:accent5>
      <a:accent6>
        <a:srgbClr val="963334"/>
      </a:accent6>
      <a:hlink>
        <a:srgbClr val="1155CC"/>
      </a:hlink>
      <a:folHlink>
        <a:srgbClr val="6611CC"/>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7115</TotalTime>
  <Words>1182</Words>
  <Application>Microsoft Office PowerPoint</Application>
  <PresentationFormat>On-screen Show (4:3)</PresentationFormat>
  <Paragraphs>184</Paragraphs>
  <Slides>25</Slides>
  <Notes>21</Notes>
  <HiddenSlides>0</HiddenSlides>
  <MMClips>0</MMClips>
  <ScaleCrop>false</ScaleCrop>
  <HeadingPairs>
    <vt:vector size="4" baseType="variant">
      <vt:variant>
        <vt:lpstr>Theme</vt:lpstr>
      </vt:variant>
      <vt:variant>
        <vt:i4>2</vt:i4>
      </vt:variant>
      <vt:variant>
        <vt:lpstr>Slide Titles</vt:lpstr>
      </vt:variant>
      <vt:variant>
        <vt:i4>25</vt:i4>
      </vt:variant>
    </vt:vector>
  </HeadingPairs>
  <TitlesOfParts>
    <vt:vector size="27" baseType="lpstr">
      <vt:lpstr/>
      <vt:lpstr>Custom Design</vt:lpstr>
      <vt:lpstr>Slide 1</vt:lpstr>
      <vt:lpstr>Slide 2</vt:lpstr>
      <vt:lpstr>To Change Authentication Online by:</vt:lpstr>
      <vt:lpstr>FIDO Alliance’s Role…</vt:lpstr>
      <vt:lpstr>Why Authentication is Cybersecurity Priority #1</vt:lpstr>
      <vt:lpstr>Today’s Passwords</vt:lpstr>
      <vt:lpstr>Today’s Password Alternatives</vt:lpstr>
      <vt:lpstr>Major Industry Trend</vt:lpstr>
      <vt:lpstr>Putting It Together</vt:lpstr>
      <vt:lpstr>FIDO Experiences</vt:lpstr>
      <vt:lpstr>Slide 11</vt:lpstr>
      <vt:lpstr>State of Market Adoption</vt:lpstr>
      <vt:lpstr>Slide 13</vt:lpstr>
      <vt:lpstr>OEMs SHIPPING FIDO-READY ™ PRODUCTS   New and existing devices are supported</vt:lpstr>
      <vt:lpstr>First FIDO Deployment already live…</vt:lpstr>
      <vt:lpstr>Breaking news for July…</vt:lpstr>
      <vt:lpstr>Technical Overview</vt:lpstr>
      <vt:lpstr>FIDO Registration</vt:lpstr>
      <vt:lpstr>FIDO Login</vt:lpstr>
      <vt:lpstr>Decouple User Verification Method from Authentication Protocol</vt:lpstr>
      <vt:lpstr>The UAF Solution</vt:lpstr>
      <vt:lpstr>The U2F Solution</vt:lpstr>
      <vt:lpstr>FIDO’s Focus on User Privacy</vt:lpstr>
      <vt:lpstr>Call to Action</vt:lpstr>
      <vt:lpstr>THANK YOU</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Introducing</dc:title>
  <dc:creator>McDowell, Brett</dc:creator>
  <cp:lastModifiedBy>Elizabeth Votaw</cp:lastModifiedBy>
  <cp:revision>158</cp:revision>
  <cp:lastPrinted>2014-04-14T16:06:12Z</cp:lastPrinted>
  <dcterms:modified xsi:type="dcterms:W3CDTF">2014-09-19T03:22:31Z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3" name="_NewReviewCycle">
    <vt:lpwstr/>
  </property>
</Properties>
</file>