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5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48876-CD61-4358-A6C6-C607A9A54B8B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32791-B87F-4C91-94F9-BEB1563F82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08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48876-CD61-4358-A6C6-C607A9A54B8B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32791-B87F-4C91-94F9-BEB1563F82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6041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48876-CD61-4358-A6C6-C607A9A54B8B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32791-B87F-4C91-94F9-BEB1563F82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6096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48876-CD61-4358-A6C6-C607A9A54B8B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32791-B87F-4C91-94F9-BEB1563F82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6101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48876-CD61-4358-A6C6-C607A9A54B8B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32791-B87F-4C91-94F9-BEB1563F82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6357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48876-CD61-4358-A6C6-C607A9A54B8B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32791-B87F-4C91-94F9-BEB1563F82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357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48876-CD61-4358-A6C6-C607A9A54B8B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32791-B87F-4C91-94F9-BEB1563F82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028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48876-CD61-4358-A6C6-C607A9A54B8B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32791-B87F-4C91-94F9-BEB1563F82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79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48876-CD61-4358-A6C6-C607A9A54B8B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32791-B87F-4C91-94F9-BEB1563F82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727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48876-CD61-4358-A6C6-C607A9A54B8B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32791-B87F-4C91-94F9-BEB1563F82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924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448876-CD61-4358-A6C6-C607A9A54B8B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A32791-B87F-4C91-94F9-BEB1563F82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03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448876-CD61-4358-A6C6-C607A9A54B8B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32791-B87F-4C91-94F9-BEB1563F828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325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Identity Management </a:t>
            </a:r>
            <a:r>
              <a:rPr lang="en-US" dirty="0" smtClean="0"/>
              <a:t>(IdM)</a:t>
            </a:r>
            <a:br>
              <a:rPr lang="en-US" dirty="0" smtClean="0"/>
            </a:br>
            <a:r>
              <a:rPr lang="en-US" dirty="0" smtClean="0"/>
              <a:t>for </a:t>
            </a:r>
            <a:br>
              <a:rPr lang="en-US" dirty="0" smtClean="0"/>
            </a:br>
            <a:r>
              <a:rPr lang="en-US" dirty="0" smtClean="0"/>
              <a:t>Cloud Computing (CC)</a:t>
            </a:r>
            <a:endParaRPr lang="en-US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r>
              <a:rPr lang="en-US" dirty="0" smtClean="0"/>
              <a:t>Martin </a:t>
            </a:r>
            <a:r>
              <a:rPr lang="en-US" dirty="0" err="1" smtClean="0"/>
              <a:t>Euchner</a:t>
            </a:r>
            <a:r>
              <a:rPr lang="en-US" smtClean="0"/>
              <a:t>, TSB</a:t>
            </a:r>
            <a:endParaRPr lang="en-US" dirty="0" smtClean="0"/>
          </a:p>
          <a:p>
            <a:r>
              <a:rPr lang="en-US" dirty="0" smtClean="0"/>
              <a:t>Dick Brackney, Microsoft</a:t>
            </a:r>
          </a:p>
          <a:p>
            <a:r>
              <a:rPr lang="en-US" altLang="zh-CN" dirty="0" smtClean="0"/>
              <a:t>Jing Wu, CATR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0396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>
            <a:normAutofit lnSpcReduction="10000"/>
          </a:bodyPr>
          <a:lstStyle/>
          <a:p>
            <a:pPr marL="0" lvl="0" indent="0">
              <a:buNone/>
            </a:pPr>
            <a:r>
              <a:rPr lang="en-US" b="1" dirty="0" smtClean="0"/>
              <a:t>Assertion: </a:t>
            </a:r>
            <a:endParaRPr lang="en-US" b="1" dirty="0"/>
          </a:p>
          <a:p>
            <a:pPr marL="400050" lvl="1" indent="0">
              <a:buNone/>
            </a:pPr>
            <a:r>
              <a:rPr lang="en-US" dirty="0" smtClean="0"/>
              <a:t>There is a lot of identity management industry activity, but it is still not sufficient to support the wide </a:t>
            </a:r>
            <a:r>
              <a:rPr lang="en-US" dirty="0"/>
              <a:t>spread </a:t>
            </a:r>
            <a:r>
              <a:rPr lang="en-US" dirty="0" smtClean="0"/>
              <a:t>adoption of cloud </a:t>
            </a:r>
            <a:r>
              <a:rPr lang="en-US" dirty="0"/>
              <a:t>computing. </a:t>
            </a:r>
            <a:endParaRPr lang="en-US" dirty="0" smtClean="0"/>
          </a:p>
          <a:p>
            <a:pPr marL="0" lvl="0" indent="0">
              <a:buNone/>
            </a:pPr>
            <a:r>
              <a:rPr lang="en-US" b="1" dirty="0" smtClean="0"/>
              <a:t>Output</a:t>
            </a:r>
            <a:r>
              <a:rPr lang="en-US" dirty="0"/>
              <a:t>: </a:t>
            </a:r>
          </a:p>
          <a:p>
            <a:pPr marL="400050" lvl="1" indent="0">
              <a:buNone/>
            </a:pPr>
            <a:r>
              <a:rPr lang="en-US" dirty="0" smtClean="0"/>
              <a:t>Where should the standards community focus its attention to address these shortcomings?</a:t>
            </a:r>
          </a:p>
          <a:p>
            <a:pPr marL="400050" lvl="1" indent="0">
              <a:buNone/>
            </a:pPr>
            <a:r>
              <a:rPr lang="en-US" dirty="0" smtClean="0"/>
              <a:t>How to combine and cooperate the different technology or schema or mechanism to apply to the Cloud Computing environment?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24225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7514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Topics for Discussion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295400"/>
            <a:ext cx="8686800" cy="6096000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Which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IdM</a:t>
            </a:r>
            <a:r>
              <a:rPr lang="en-US" sz="2800" smtClean="0">
                <a:latin typeface="Times New Roman" pitchFamily="18" charset="0"/>
                <a:cs typeface="Times New Roman" pitchFamily="18" charset="0"/>
              </a:rPr>
              <a:t> shortcomings create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the biggest impediments to Cloud Computing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Identity federation requires too much manual intervention 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Anything that can not be automated will be a barrier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Does Cloud-based IdM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IdMaaS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 address the above shortcoming?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Benefits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Challenges </a:t>
            </a:r>
          </a:p>
          <a:p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Given the above, how 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can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standardization help?</a:t>
            </a:r>
          </a:p>
          <a:p>
            <a:pPr lvl="1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Role of JCA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IdM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752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</TotalTime>
  <Words>138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Identity Management (IdM) for  Cloud Computing (CC)</vt:lpstr>
      <vt:lpstr>Introduction</vt:lpstr>
      <vt:lpstr>Topics for Discussion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IdM for Cloud Computing</dc:title>
  <dc:creator>Richard Brackney</dc:creator>
  <cp:lastModifiedBy>$bhandary</cp:lastModifiedBy>
  <cp:revision>30</cp:revision>
  <dcterms:created xsi:type="dcterms:W3CDTF">2013-04-03T15:32:47Z</dcterms:created>
  <dcterms:modified xsi:type="dcterms:W3CDTF">2013-04-16T19:56:20Z</dcterms:modified>
</cp:coreProperties>
</file>