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77" d="100"/>
          <a:sy n="77" d="100"/>
        </p:scale>
        <p:origin x="4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5A878A-F32A-B8E4-5383-593D16C1F4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57BB2E3-15CA-1006-02FC-7B82DF7A20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44A34D8-DD92-6FB2-E75D-8A464E841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1B3FC5-21B0-B749-70CF-5F6AC23B3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5F153A-1F2B-AA04-AE53-4E2536AE9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019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35599B-0800-1885-AA41-7FE84A2CE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E013686-386A-36FE-3AC7-91FBF1F52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296A29-E70A-5730-A294-21EA78EAD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723E61-B983-C334-D3AE-2D6439D38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668500F-2F6C-340F-529E-3FC8A7328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615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82AD0ED-6E2A-0B21-8A8E-57BD1A1B50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E62AF92-AC66-E835-ABA8-26586BD899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CE849D-6DDA-C038-1995-9E175204D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C087983-3F78-BA96-6603-963C59E9B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2985C2-36CA-F017-0519-AE365D30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6062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5B5533-19F1-1DEB-35E3-1677FBD26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4C989C-9DE7-C896-0F2C-F106263DB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3B184D0-F7AC-F9F9-CB4A-B6B82B2A6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0EF16A-2B35-F58A-6CC9-ACA704A8F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9F42E3A-6F12-6252-7A52-B379F7DBB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0317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72B730-BAC0-E6B6-77B9-BFA609AC0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A025011-F30E-AAF0-B85F-C02775B89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E63B2E-E85C-8097-43E4-EC3C39801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98FCA9-9BF2-C5D5-DE9D-719265278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92A34E-483A-1134-A230-151BDF48F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292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67B20A-64DA-555D-01A5-D33FAE3F8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3488CD8-A704-5C83-0924-0B748D9E6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1FBE64E-2709-42C2-1EBD-2C6403438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AAAB92-2478-3916-939F-AE24A2DA7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E3150EF-40E2-FDD5-BCBC-03F2E6F5B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76CA627-6FB8-26D4-72FB-EA0F87F5F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290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C06A4D-AC07-8DD3-9CB2-0D10325B3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4F9AF4-9A11-A9B3-E072-F516834DD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A9CFC60-3A5D-5A53-4D85-A82FCCE5D8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9DC13E6-68B0-E60A-D407-621B0109D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62026F-17EE-5439-DD2E-84496CC7B7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6A9D976-5913-3F96-B3EF-63EA83AE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85D1D2F-3DE5-90BC-A8B0-3CC4D0C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C0D5BED-9C0F-2EDD-5996-AADD31B02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6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730809-8204-8439-AB06-33C4A1FA1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694434F-3421-7311-9177-5A0FC2B28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0D85AF-F603-E279-52BF-3188D32E0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0D65F6-7C8E-0092-1626-951C0A33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495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4C8C658-B4B1-D6AB-07A6-1B12571CA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93904F8-3D6D-E092-3C46-1B7CB96CF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12CDA18-C744-FDEC-3EAE-264ADE9C4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5310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1F8771-B35A-730F-9795-A4E230805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10479C1-FD8C-AEEA-8719-BEA40BB87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E348903-1761-EBD0-EFB4-1234ED07B0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E65607E-6D5C-C35E-C76A-19B9006A5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E657DE3-C2B4-040B-6185-A9DA11E1F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8AF556D-6F2E-50E5-F3ED-01F1A1817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24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9389F9-535A-F9CF-DA3D-DE033DFFF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92543DE-FACA-7F19-ACA6-9154FB746B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57ABC6E-9B45-A27C-474E-5F829CB53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6DB075A-FF29-1F73-88BA-1D610334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E44D56-83AB-0A82-5525-3AD9765AB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F993311-E8D1-FDFF-B92F-04BA8F3CD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812E192-7BD8-4404-8E63-5100E0DC6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D18E3A-AD26-EE0B-D30A-E2D8043C5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72757D-C688-06C5-FE4D-670E8091F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33B6D6-D8B7-48D1-A9B1-BB06ECD26AF8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F88E80-94A7-EC67-D95C-C9E20E26C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D53337-4DA0-C5F4-29DD-227680304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FAABEC-7941-4FC3-8B6A-52FB401ED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13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hyperlink" Target="https://www.itu.int/ITU-T/workprog/wp_item.aspx?isn=22284" TargetMode="External"/><Relationship Id="rId7" Type="http://schemas.openxmlformats.org/officeDocument/2006/relationships/hyperlink" Target="https://www.itu.int/ITU-T/workprog/wp_item.aspx?isn=23768" TargetMode="External"/><Relationship Id="rId2" Type="http://schemas.openxmlformats.org/officeDocument/2006/relationships/hyperlink" Target="https://www.itu.int/ITU-T/workprog/wp_item.aspx?isn=2176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workprog/wp_item.aspx?isn=23767" TargetMode="External"/><Relationship Id="rId5" Type="http://schemas.openxmlformats.org/officeDocument/2006/relationships/hyperlink" Target="https://www.itu.int/ITU-T/workprog/wp_item.aspx?isn=21764" TargetMode="External"/><Relationship Id="rId4" Type="http://schemas.openxmlformats.org/officeDocument/2006/relationships/hyperlink" Target="https://www.itu.int/ITU-T/workprog/wp_item.aspx?isn=2228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ITU-T/workprog/wp_item.aspx?isn=22283" TargetMode="External"/><Relationship Id="rId7" Type="http://schemas.openxmlformats.org/officeDocument/2006/relationships/hyperlink" Target="https://www.itu.int/ITU-T/workprog/wp_item.aspx?isn=23764" TargetMode="External"/><Relationship Id="rId2" Type="http://schemas.openxmlformats.org/officeDocument/2006/relationships/hyperlink" Target="https://www.itu.int/ITU-T/workprog/wp_item.aspx?isn=2376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workprog/wp_item.aspx?isn=21771" TargetMode="External"/><Relationship Id="rId5" Type="http://schemas.openxmlformats.org/officeDocument/2006/relationships/hyperlink" Target="https://www.itu.int/ITU-T/workprog/wp_item.aspx?isn=23771" TargetMode="External"/><Relationship Id="rId4" Type="http://schemas.openxmlformats.org/officeDocument/2006/relationships/hyperlink" Target="https://www.itu.int/ITU-T/workprog/wp_item.aspx?isn=23766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hyperlink" Target="https://www.itu.int/ITU-T/workprog/wp_item.aspx?isn=22284" TargetMode="External"/><Relationship Id="rId7" Type="http://schemas.openxmlformats.org/officeDocument/2006/relationships/hyperlink" Target="https://www.itu.int/ITU-T/workprog/wp_item.aspx?isn=23768" TargetMode="External"/><Relationship Id="rId2" Type="http://schemas.openxmlformats.org/officeDocument/2006/relationships/hyperlink" Target="https://www.itu.int/ITU-T/workprog/wp_item.aspx?isn=2176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workprog/wp_item.aspx?isn=23767" TargetMode="External"/><Relationship Id="rId5" Type="http://schemas.openxmlformats.org/officeDocument/2006/relationships/hyperlink" Target="https://www.itu.int/ITU-T/workprog/wp_item.aspx?isn=21764" TargetMode="External"/><Relationship Id="rId4" Type="http://schemas.openxmlformats.org/officeDocument/2006/relationships/hyperlink" Target="https://www.itu.int/ITU-T/workprog/wp_item.aspx?isn=2228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ITU-T/workprog/wp_item.aspx?isn=22283" TargetMode="External"/><Relationship Id="rId7" Type="http://schemas.openxmlformats.org/officeDocument/2006/relationships/hyperlink" Target="https://www.itu.int/ITU-T/workprog/wp_item.aspx?isn=23764" TargetMode="External"/><Relationship Id="rId2" Type="http://schemas.openxmlformats.org/officeDocument/2006/relationships/hyperlink" Target="https://www.itu.int/ITU-T/workprog/wp_item.aspx?isn=2376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workprog/wp_item.aspx?isn=21771" TargetMode="External"/><Relationship Id="rId5" Type="http://schemas.openxmlformats.org/officeDocument/2006/relationships/hyperlink" Target="https://www.itu.int/ITU-T/workprog/wp_item.aspx?isn=23771" TargetMode="External"/><Relationship Id="rId4" Type="http://schemas.openxmlformats.org/officeDocument/2006/relationships/hyperlink" Target="https://www.itu.int/ITU-T/workprog/wp_item.aspx?isn=23766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md/meetingdoc.asp?lang=en&amp;parent=T25-SG17-260601-TD-PLEN-023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65F979-F46B-D074-AA79-58218907E4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Updates</a:t>
            </a:r>
            <a:r>
              <a:rPr lang="ko-KR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ko-KR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Identity</a:t>
            </a:r>
            <a:r>
              <a:rPr lang="ko-KR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lang="ko-KR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(ITU-T SG17)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A3D6C3C-8E6C-D756-8BA3-DA3CE754CD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758" y="4596169"/>
            <a:ext cx="9144000" cy="1655762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June 2025</a:t>
            </a:r>
          </a:p>
          <a:p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Heung Youl Youm, Q10/17 Expert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54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C7DE9E-8C2A-79DF-B170-099C5232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04" y="18255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CCAD053-0A8D-F3E9-D32A-53FC1801A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Q10 title: </a:t>
            </a:r>
            <a:r>
              <a:rPr lang="en-US" altLang="ko-KR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Management of digital identity, security and services</a:t>
            </a:r>
            <a:endParaRPr lang="en-US" altLang="ko-KR" b="1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 of Q10/17 :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 a secure, user-centric 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framework incorporating blockchain, digital wallets, DIDs, verifiable credentials, MFA, AI, encryption, PKI, 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passwordless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authentication, and support for cloud, IMT-2020/IMT-2030, mobile, and IoT, emphasizing user control, privacy, interoperability, federation, and protection against cyber-attacks. This task addresses the requirements of questions 1, 2, 7, 8, 9, 10, and 11 in Section 2 Question above.</a:t>
            </a:r>
          </a:p>
          <a:p>
            <a:endParaRPr lang="en-US" altLang="ko-KR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more information, please visit the website (https://www.itu.int/net4/ITU-T/lists/q-text.aspx?Group=17&amp;Period=18&amp;QNo=10&amp;Lang=en) 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898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41387B-85E7-C8ED-885D-D10BD56C1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755" y="134970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A41AB2E-926B-B23C-5880-B3C49D794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Co-Rapporteurs of Q10/17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Dr. Abbie Barbir, Aetna, United States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Mr. Hiroshi 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Takechi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NEC, Japan</a:t>
            </a: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Associated Rapporteurs of Q10/17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Dr. Jason Kim, Korea (Republic of)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Mr. Junjie Xia, China Unicom, China</a:t>
            </a:r>
          </a:p>
        </p:txBody>
      </p:sp>
    </p:spTree>
    <p:extLst>
      <p:ext uri="{BB962C8B-B14F-4D97-AF65-F5344CB8AC3E}">
        <p14:creationId xmlns:p14="http://schemas.microsoft.com/office/powerpoint/2010/main" val="268711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AF23A0-45D2-6E54-17EA-E694F9194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18255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item updates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34799C9-068E-5AC8-AC2B-E7E370E0E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X.1254rev (ex X.1254)</a:t>
            </a:r>
            <a:r>
              <a:rPr lang="pt-BR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Entity authentication assurance framework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tooltip="See more details"/>
              </a:rPr>
              <a:t>X.1280rev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Framework for out-of-band mutual authentication using mobile devices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X.1281Amd1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APIs for interoperability of identity management systems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X.1286 (ex 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X.accsadlt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)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Access control platform using distributed ledger technology (DLT)-based authentication method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 tooltip="See more details"/>
              </a:rPr>
              <a:t>X.dpidm-aAI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 err="1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erminology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design guidelines for Agentic AI identity management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 tooltip="See more details"/>
              </a:rPr>
              <a:t>X.remote-qes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and interoperability framework for remote and cloud qualified electronic signatures</a:t>
            </a:r>
          </a:p>
          <a:p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4A07B53C-DB69-1CCD-1D82-AFE4163A3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832225"/>
            <a:ext cx="17145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09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6009A5-63EB-2EB1-EE71-96B2D146B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45" y="18255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items updates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78E34D4-9A6D-9DBB-8B15-4E1631D4D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X.sc-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sd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capability for implementing selective disclosure system in the decentralized identity system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tooltip="See more details"/>
              </a:rPr>
              <a:t>X.sfdiw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framework of digital identity wallet for decentralized identity model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X.sg-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dfivc</a:t>
            </a:r>
            <a:r>
              <a:rPr lang="en-US" altLang="ko-KR" b="0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guidelines for data format interoperability of verifiable credential in decentralized identity system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X.sup-dsa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Supplement to X.1286: Implementation guidelines for DLT-based secure authentication (DSA) in digital financial services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 tooltip="See more details"/>
              </a:rPr>
              <a:t>X.vctp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Verifiable credential-based trust propagation framework in the decentralized identity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 tooltip="See more details"/>
              </a:rPr>
              <a:t>XSTR.gidi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Globally interoperable digital identity (including humans/enterprise/non-humans i.e. Agentic AI)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7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AF23A0-45D2-6E54-17EA-E694F9194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45" y="72766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Coordination with other SDOs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34799C9-068E-5AC8-AC2B-E7E370E0E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1086"/>
            <a:ext cx="10515600" cy="5019869"/>
          </a:xfrm>
        </p:spPr>
        <p:txBody>
          <a:bodyPr>
            <a:normAutofit lnSpcReduction="10000"/>
          </a:bodyPr>
          <a:lstStyle/>
          <a:p>
            <a:r>
              <a:rPr lang="pt-BR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X.1254rev (ex X.1254)</a:t>
            </a:r>
            <a:r>
              <a:rPr lang="pt-BR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Entity authentication assurance framework for WG5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tooltip="See more details"/>
              </a:rPr>
              <a:t>X.1280rev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Framework for out-of-band mutual authentication using mobile devices, for WG5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X.1281Amd1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APIs for interoperability of identity management systems, for WG5</a:t>
            </a: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X.1286 (ex 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X.accsadlt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)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Access control platform using distributed ledger technology (DLT)-based authentication method, for TC307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 tooltip="See more details"/>
              </a:rPr>
              <a:t>X.dpidm-aAI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erminology and design guidelines for Agentic AI identity management, for WG5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 tooltip="See more details"/>
              </a:rPr>
              <a:t>X.remote-qes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and interoperability framework for remote and cloud qualified electronic signatures, for ETSI</a:t>
            </a:r>
          </a:p>
          <a:p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4A07B53C-DB69-1CCD-1D82-AFE4163A3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832225"/>
            <a:ext cx="17145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377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6009A5-63EB-2EB1-EE71-96B2D146B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24" y="134970"/>
            <a:ext cx="1051560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items updates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78E34D4-9A6D-9DBB-8B15-4E1631D4D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65149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X.sc-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 tooltip="See more details"/>
              </a:rPr>
              <a:t>sd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capability for implementing selective disclosure system in the decentralized identity system, for WG5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 tooltip="See more details"/>
              </a:rPr>
              <a:t>X.sfdiw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framework of digital identity wallet for decentralized identity model, for WG5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X.sg-</a:t>
            </a:r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 tooltip="See more details"/>
              </a:rPr>
              <a:t>dfivc</a:t>
            </a:r>
            <a:r>
              <a:rPr lang="en-US" altLang="ko-KR" b="0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guidelines for data format interoperability of verifiable credential in decentralized identity system, for W3C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 tooltip="See more details"/>
              </a:rPr>
              <a:t>X.sup-dsa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Supplement to X.1286: Implementation guidelines for DLT-based secure authentication (DSA) in digital financial services, for TC307</a:t>
            </a:r>
            <a:endParaRPr lang="en-US" altLang="ko-KR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 tooltip="See more details"/>
              </a:rPr>
              <a:t>X.vctp</a:t>
            </a:r>
            <a:r>
              <a:rPr lang="en-US" altLang="ko-KR" b="0" i="0" u="none" strike="noStrike" dirty="0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Verifiable credential-based trust propagation framework in the decentralized identity, for W3C</a:t>
            </a:r>
          </a:p>
          <a:p>
            <a:r>
              <a:rPr lang="en-US" altLang="ko-KR" b="0" i="0" u="none" strike="noStrike" dirty="0" err="1">
                <a:solidFill>
                  <a:srgbClr val="3789B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 tooltip="See more details"/>
              </a:rPr>
              <a:t>XSTR.gidi</a:t>
            </a:r>
            <a:r>
              <a:rPr lang="en-US" altLang="ko-KR" u="none" strike="noStrike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0" i="0" dirty="0">
                <a:solidFill>
                  <a:srgbClr val="00006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Globally interoperable digital identity (including humans/enterprise/non-humans i.e. Agentic AI), for W3C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265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01E061-D9CC-EF62-3FF2-D72C90647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698" y="18255"/>
            <a:ext cx="11204510" cy="1325563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FG on 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ko-KR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ko-KR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Agentic AI and human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4369163-2BA3-3431-09D7-37637A2FE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619" y="1551927"/>
            <a:ext cx="10868609" cy="4351338"/>
          </a:xfrm>
        </p:spPr>
        <p:txBody>
          <a:bodyPr>
            <a:normAutofit lnSpcReduction="10000"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Title: TBD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TD233</a:t>
            </a:r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Scope (TBD)</a:t>
            </a:r>
          </a:p>
          <a:p>
            <a:pPr lvl="1">
              <a:spcBef>
                <a:spcPts val="600"/>
              </a:spcBef>
            </a:pPr>
            <a:r>
              <a:rPr lang="en-GB" altLang="ko-K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Focus Group studies interoperable trust management and digital identity for humans and agentic AI.</a:t>
            </a:r>
            <a:endParaRPr lang="ko-KR" altLang="ko-KR" sz="2000" dirty="0"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GB" altLang="ko-K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Focus Group examines existing and emerging technologies, standards, and implementation approaches, with the aim of identifying gaps and supporting pre-standardization activities. It considers both human-centric and agentic AI systems, including their interaction, and explores how identity management and trust can be operationalized in multi-actor ecosystems involving users, agents, service providers, and relying parties.</a:t>
            </a:r>
            <a:endParaRPr lang="ko-KR" altLang="ko-KR" sz="2000" dirty="0"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GB" altLang="ko-K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Focus Group will identify stakeholders with whom ITU‑T could collaborate and will enable the inclusion of non-members to contribute to the technical pre-standardization work. Potential collaboration may be developed across academia, industry, regulatory bodies, and standards development organizations (SDOs), to ensure inclusive and interoperable technical foundations.</a:t>
            </a:r>
            <a:endParaRPr lang="ko-KR" altLang="ko-KR" sz="2000" dirty="0"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Plans to be approved at this SG17 meeting (June 2026).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687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B7FE2F-AD11-B8E7-FE22-0D143EB735CB}"/>
              </a:ext>
            </a:extLst>
          </p:cNvPr>
          <p:cNvSpPr txBox="1"/>
          <p:nvPr/>
        </p:nvSpPr>
        <p:spPr>
          <a:xfrm>
            <a:off x="4049446" y="2992016"/>
            <a:ext cx="52600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very much!</a:t>
            </a:r>
            <a:endParaRPr lang="ko-KR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687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807</Words>
  <Application>Microsoft Office PowerPoint</Application>
  <PresentationFormat>와이드스크린</PresentationFormat>
  <Paragraphs>54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맑은 고딕</vt:lpstr>
      <vt:lpstr>Arial</vt:lpstr>
      <vt:lpstr>Calibri</vt:lpstr>
      <vt:lpstr>Office 테마</vt:lpstr>
      <vt:lpstr>Updates on Identity Management  (ITU-T SG17)</vt:lpstr>
      <vt:lpstr>Introduction</vt:lpstr>
      <vt:lpstr>Introduction</vt:lpstr>
      <vt:lpstr>Work item updates</vt:lpstr>
      <vt:lpstr>Work items updates</vt:lpstr>
      <vt:lpstr>Coordination with other SDOs</vt:lpstr>
      <vt:lpstr>Work items updates</vt:lpstr>
      <vt:lpstr>Potential FG on IdM for Agentic AI and human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YoumHeung Youl</dc:creator>
  <cp:lastModifiedBy>YoumHeung Youl</cp:lastModifiedBy>
  <cp:revision>5</cp:revision>
  <dcterms:created xsi:type="dcterms:W3CDTF">2026-06-05T03:20:56Z</dcterms:created>
  <dcterms:modified xsi:type="dcterms:W3CDTF">2026-06-05T04:23:33Z</dcterms:modified>
</cp:coreProperties>
</file>