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78" d="100"/>
          <a:sy n="78" d="100"/>
        </p:scale>
        <p:origin x="45" y="20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97FDD8-1025-188D-D19D-DEC374A270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10253FB3-8B7F-BE4B-2A45-0867928D7A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17A3F20-9293-9DCE-4DA6-900C50FC5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C519D-B3E5-4184-BAC4-78C17DDD4A97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376A27A-B755-8157-41D6-C26FBBF2B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57061CD-3BF4-FBE7-A5E3-19EC5AAD3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75E-83D9-4708-8CA3-FBE33F7252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5500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6A7D2C-3746-5F77-03E0-FE436DA8D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C253B57-ED3B-799C-90B0-BD34F17D9A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F20D9E2-E576-C42E-2DCD-BE047C69A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C519D-B3E5-4184-BAC4-78C17DDD4A97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8B5296D-82E3-1703-39FC-22F096100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BAB9E8B-E26E-6A2D-712C-135A9FE34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75E-83D9-4708-8CA3-FBE33F7252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3182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A81328CE-9FF9-6C79-8CF0-7885016EFC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1E80D47-DDCE-4DB6-5CBD-A70B4EB04E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F1151AA-6091-BADA-CB95-828BAF012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C519D-B3E5-4184-BAC4-78C17DDD4A97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DE4A756-3782-C35E-F297-F884FD9F2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435E1DD-2FF2-FEA0-E0BA-C1C9924DF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75E-83D9-4708-8CA3-FBE33F7252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2012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C4536B-F7BA-CD00-D7C9-4B12488C7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74055D-EC6E-7919-70E3-D6F397C4D1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03E7AA8-C44F-7717-1C1C-EEB33DFF5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C519D-B3E5-4184-BAC4-78C17DDD4A97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6EBDF0C-0031-42C3-9483-C8DBB34A2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34C9033-30F3-F9E1-6F76-E585BD8A5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75E-83D9-4708-8CA3-FBE33F7252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9246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D7F5B3-CA64-9CA3-74A3-D61DB18A5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90B5409-D505-E9FA-3292-BF174FD910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15A80AF-B6B0-2A21-14DE-D247E2740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C519D-B3E5-4184-BAC4-78C17DDD4A97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607BC94-8437-A1A1-8F90-E4ADEB59A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BAB08D2-0299-7ADF-1ACB-13C6CCFDF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75E-83D9-4708-8CA3-FBE33F7252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2233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470B82-3AD5-A0BD-AC02-BC437781B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8DADD19-4559-CAB0-96F6-61F7C75BF2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BF5EA82-00E6-DCDD-4009-0258BF97AF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CE6D5ED-F711-9732-422B-B8C6CF918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C519D-B3E5-4184-BAC4-78C17DDD4A97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C717584-A7C7-F520-6752-F0B943E9C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6974938-449C-CBBC-A414-947AB089A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75E-83D9-4708-8CA3-FBE33F7252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7038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B72F084-95D7-94ED-23CE-AEA2B2B49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67490F5-D720-6DCB-3A84-000D6860D7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F78D884-EB13-82BF-D6B6-980C913671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8204521-933E-D56E-E85D-D6F468ED2F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8336DD41-3C29-467A-56B8-6F47AB50ED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D130F60-8BF1-29F7-4E42-3568280AE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C519D-B3E5-4184-BAC4-78C17DDD4A97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C4D3EE3A-8551-C527-7978-D6E78A28F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DE1F486-6758-3724-C00D-8F7FD9F7A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75E-83D9-4708-8CA3-FBE33F7252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2590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DBDCAE-D14D-1BDD-4B01-01B878FB1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FD762C4-E1FD-C29E-7EC1-BD840199D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C519D-B3E5-4184-BAC4-78C17DDD4A97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CAF841FA-82E1-E15D-BF50-9CEC141F5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EEB88FE-DCE4-D394-47EC-33E1FABDB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75E-83D9-4708-8CA3-FBE33F7252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7904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75C0FE0-807D-A546-8D4F-15EB87FB1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C519D-B3E5-4184-BAC4-78C17DDD4A97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5DE77F5-FABE-0D66-90EC-5B228822E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F49B2D2-E481-A35C-227F-D5375ECC5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75E-83D9-4708-8CA3-FBE33F7252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3337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B7F8366-5853-DED9-61AA-DBA20CB59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FDE55EA-7595-45ED-892E-401A122F76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E61E572-2747-635C-AC71-12DE7DFD6A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39288D3-7507-7DA3-B256-48344613F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C519D-B3E5-4184-BAC4-78C17DDD4A97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DCDF7B3-B5BD-599C-6FB7-E7A1B5D14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E813E90-E6B6-EF79-EB02-49A8EAAED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75E-83D9-4708-8CA3-FBE33F7252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9988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E63740-EE8B-3961-B97D-AB41971A6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A3303A4-1D7B-F4EF-94A0-8F487E34C1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BC8678B-4C0C-C2F6-FA72-1BFB625A1B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B70799F-0EB1-787D-C892-54EA8B681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C519D-B3E5-4184-BAC4-78C17DDD4A97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856B092-9E9A-FC73-5BA8-1F0007D4A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D9F4925-D842-43C4-026D-81DB59956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75E-83D9-4708-8CA3-FBE33F7252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4096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1C143EE-8BA8-E9ED-1CDB-B9EDA491B0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1BA7792-8489-0EFE-93F9-44946080D5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06A3A4C-8260-853E-12D7-78168B8F91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C3C519D-B3E5-4184-BAC4-78C17DDD4A97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213E5CA-445C-965A-80F0-8337F34F80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4358B49-6E71-BB8B-3D94-DA1C87F683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20F775E-83D9-4708-8CA3-FBE33F7252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1994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5C771A-A05E-147F-B9AF-6A30CE5A0A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Proposed way</a:t>
            </a:r>
            <a:r>
              <a:rPr lang="ko-KR" altLang="en-US" dirty="0"/>
              <a:t> </a:t>
            </a:r>
            <a:r>
              <a:rPr lang="en-US" altLang="ko-KR" dirty="0"/>
              <a:t>forward for JCA-</a:t>
            </a:r>
            <a:r>
              <a:rPr lang="en-US" altLang="ko-KR" dirty="0" err="1"/>
              <a:t>IdM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5BACB03-8BA9-4887-2FDA-4313B36371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639202"/>
          </a:xfrm>
        </p:spPr>
        <p:txBody>
          <a:bodyPr>
            <a:normAutofit/>
          </a:bodyPr>
          <a:lstStyle/>
          <a:p>
            <a:endParaRPr lang="en-US" altLang="ko-KR" dirty="0"/>
          </a:p>
          <a:p>
            <a:r>
              <a:rPr lang="en-US" altLang="ko-KR" dirty="0"/>
              <a:t>5 June 2026</a:t>
            </a:r>
          </a:p>
          <a:p>
            <a:endParaRPr lang="en-US" altLang="ko-KR" dirty="0"/>
          </a:p>
          <a:p>
            <a:r>
              <a:rPr lang="en-US" altLang="ko-KR" dirty="0"/>
              <a:t>Heung Youl YOUM</a:t>
            </a:r>
          </a:p>
          <a:p>
            <a:r>
              <a:rPr lang="en-US" altLang="ko-KR" dirty="0"/>
              <a:t>Cochair, JCA-</a:t>
            </a:r>
            <a:r>
              <a:rPr lang="en-US" altLang="ko-KR" dirty="0" err="1"/>
              <a:t>IdM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05366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EB24056-1D8B-AC13-67B4-619B15FCB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887" y="95101"/>
            <a:ext cx="10936490" cy="1325563"/>
          </a:xfrm>
        </p:spPr>
        <p:txBody>
          <a:bodyPr/>
          <a:lstStyle/>
          <a:p>
            <a:r>
              <a:rPr lang="en-US" altLang="ko-KR" dirty="0"/>
              <a:t>Proposed</a:t>
            </a:r>
            <a:r>
              <a:rPr lang="ko-KR" altLang="en-US" dirty="0"/>
              <a:t> </a:t>
            </a:r>
            <a:r>
              <a:rPr lang="en-US" altLang="ko-KR" dirty="0"/>
              <a:t>Way forward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38B9354-FE65-2AB7-A07B-1BBBAA0CEF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8091"/>
            <a:ext cx="10515600" cy="4513935"/>
          </a:xfrm>
        </p:spPr>
        <p:txBody>
          <a:bodyPr>
            <a:normAutofit/>
          </a:bodyPr>
          <a:lstStyle/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Considering the TSAG decision made last January 2026 to terminate the activities of JCA-</a:t>
            </a:r>
            <a:r>
              <a:rPr lang="en-US" altLang="ko-KR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by the next TSAG meeting (January 2027), and recognizing the continued importance of coordinating Identity Management (</a:t>
            </a:r>
            <a:r>
              <a:rPr lang="en-US" altLang="ko-KR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activities among standards development organizations—particularly in the area of identity management standards for Agentic AI—it is proposed that:</a:t>
            </a:r>
          </a:p>
          <a:p>
            <a:pPr lvl="1"/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coordination functions of JCA-</a:t>
            </a:r>
            <a:r>
              <a:rPr lang="en-US" altLang="ko-KR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be transferred to ITU-T SG17 Question 10 (Q10/17);</a:t>
            </a:r>
          </a:p>
          <a:p>
            <a:pPr lvl="1"/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Q10/17 continue the coordination activities as part of its mandate; and</a:t>
            </a:r>
          </a:p>
          <a:p>
            <a:pPr lvl="1"/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altLang="ko-KR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Roadmap activity be established as a new work item under Q10/17 and maintained on an ongoing basis.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528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05A0107-9B6D-BC78-D972-0862AA2B2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027" y="101238"/>
            <a:ext cx="10515600" cy="1325563"/>
          </a:xfrm>
        </p:spPr>
        <p:txBody>
          <a:bodyPr/>
          <a:lstStyle/>
          <a:p>
            <a:r>
              <a:rPr lang="en-US" altLang="ko-KR" dirty="0"/>
              <a:t>Proposed Way forward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8DCBB28-E4B0-F234-0B12-E2FA3153FE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941" y="1893131"/>
            <a:ext cx="11371699" cy="4351338"/>
          </a:xfrm>
        </p:spPr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is proposed that the conclusions of JCA-</a:t>
            </a:r>
            <a:r>
              <a:rPr lang="en-US" altLang="ko-KR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be conveyed to TSAG through a liaison statement.</a:t>
            </a:r>
          </a:p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is proposed further that the preparation and transmission of the liaison statement be entrusted to the Co-Chairmen of JCA-</a:t>
            </a:r>
            <a:r>
              <a:rPr lang="en-US" altLang="ko-KR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199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163</Words>
  <Application>Microsoft Office PowerPoint</Application>
  <PresentationFormat>와이드스크린</PresentationFormat>
  <Paragraphs>14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7" baseType="lpstr">
      <vt:lpstr>맑은 고딕</vt:lpstr>
      <vt:lpstr>Arial</vt:lpstr>
      <vt:lpstr>Calibri</vt:lpstr>
      <vt:lpstr>Office 테마</vt:lpstr>
      <vt:lpstr>Proposed way forward for JCA-IdM</vt:lpstr>
      <vt:lpstr>Proposed Way forward</vt:lpstr>
      <vt:lpstr>Proposed Way forward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YoumHeung Youl</dc:creator>
  <cp:lastModifiedBy>YoumHeung Youl</cp:lastModifiedBy>
  <cp:revision>4</cp:revision>
  <dcterms:created xsi:type="dcterms:W3CDTF">2026-06-05T04:18:12Z</dcterms:created>
  <dcterms:modified xsi:type="dcterms:W3CDTF">2026-06-05T04:25:46Z</dcterms:modified>
</cp:coreProperties>
</file>