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8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" y="2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4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B0DD44-8273-FBF2-D160-40067735B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3C887E6-01FB-1147-5363-5848CCB48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5AC151-B094-05E4-B600-18EDFA47C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F4FCDE-1464-F62E-3B16-9FDE33B0A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AD97DBB-9739-0519-9B7A-2F0BF8E57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492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CE943-8161-0BAC-48CC-C9F8123C6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CD46148-CBB3-35B5-C582-FDC0CDCF7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5AD5B0-A577-6C76-8781-4C800BAAD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A046221-A8C6-75C2-EA36-919C35DAF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2303B8-0C79-D1AF-0110-CDC8E228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951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9AC26F9-E6F4-239E-C0B4-231705C25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ED9BA9F-074A-40D9-241F-02548810A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2F02B06-7E9D-9916-ED1F-1342CCB6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7B32B7-95D3-40D5-D3B9-69E603049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45B4D2-009B-CE78-EC08-21FE53213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0961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595397-4A99-3D41-D92A-AD8954F99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698E4AB-894A-B4FE-735D-1E6459E82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A6603FC-C1D2-1C27-7F2D-34E024B2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330433-BC13-0D98-6962-A2C867E7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C3169E-AA8E-3D41-CFD8-BE32838FB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7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3E75E6-AF70-E742-3BAB-5357CA36C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48C5A0-6E88-9E01-CCD7-8F0DDED0A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E48D0D2-9E5B-0ED5-2ADB-3120BFAE3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6DC432-5229-8C1A-6DDA-35B669E2D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2324FB-F5DF-49C6-7825-F48F238EC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333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D81574-3CEF-1C53-E556-A48B90644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CC8A674-4103-4641-6A83-7F6DA8538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8DF0C75-A37B-3CC7-53FB-133595C04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A5FF4A9-E71D-2D66-8A8A-B666571A9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6B050AF-6AA0-A84A-7F20-98407341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D106355-1C91-C9E6-45D6-D6FAD1BAC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002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541107-580A-C34C-F425-04EC13E39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7D248F-3483-AC37-EA03-3B901349A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3DAF2B2-22AD-2F58-8189-690CBAFF2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F56A78F-567C-34E3-16F2-9F18E72D2F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F04C186-DA60-0B44-D3B0-050BEF61DC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BF00A82-1FE9-026A-EE65-8326FCB14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291FBAA-1A5B-A6A7-004A-1F8BA13E2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D89A440-4CE1-6470-80CC-1B94EC83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77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EFA767-D0B3-C245-EFE3-681CAE66D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D03728C-388D-F064-CC7D-FD46CDC8F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23B3D46-8696-14C7-982F-8DDEBC61D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E662DF-E51D-C4EE-C980-D3721C6D2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648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EB29789-DF42-FC15-1AF0-EA7450EA1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F84C884-3B86-0AE6-97B8-BD3E14509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95CA929-E949-E6B6-7944-EE268AB58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BA4D3A-EEF1-670E-CE7D-A1AF11110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EE7982F-10BB-423A-3105-71C6EAC6C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52AB5EB-774F-A367-98CE-5C0E8CE1F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D9EA4C3-2961-6006-05F2-EB437B1D4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3A1B938-4F7B-12AD-D8C3-666BCFF09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6B58727-41A7-0165-EF71-DB31EA8A1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496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B9DCE0E-5BC8-B82A-9060-2CC5B1A28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6603298-D2EC-CCC5-C21B-BFBB22C92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C1B5B04-CAE3-438B-9737-F763F359EE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AF15E8F-00A5-D7F6-8714-5878A9CC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53C8861-5CB2-013E-5B9F-CD3C3DADB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84D692-97CD-67AF-0A28-A3C840F72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616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53ACC09-350F-B936-085B-FD3B827AA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A5108A-A138-9CAC-7E67-1C3EF5334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EF99AFF-26F2-DD92-4A8A-A0375CEB0A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262611-BF54-43CF-A362-CF595ECBFAC6}" type="datetimeFigureOut">
              <a:rPr lang="ko-KR" altLang="en-US" smtClean="0"/>
              <a:t>2026-06-05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7372A8-500A-B263-EA8C-A7C39954B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6E30A7-27C6-F8ED-D7C1-3722DA165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04D520-6FA5-4087-ACF9-491F2EE46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369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4B03B6-CD3A-3352-D4AA-EAB11EFDCA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8523" y="447303"/>
            <a:ext cx="9144000" cy="23876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ko-KR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E25F382-2687-3256-67E0-9DF77F209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467369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June 2026</a:t>
            </a:r>
          </a:p>
          <a:p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Heung Youl YOUM</a:t>
            </a:r>
          </a:p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Cochair,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375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4195E8-C136-8550-A861-FA0D6CF7B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Brief history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9677017-3C8A-A630-9250-A31C213C2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ko-KR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JCA-</a:t>
            </a:r>
            <a:r>
              <a:rPr lang="en-US" altLang="ko-KR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meeting, 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Seoul, Republic of Korea, 22 January 2008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2nd meeting of 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Geneva, May 16 2008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Third 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meeting on 9 September 2008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‘Joint Coordination Activity’,</a:t>
            </a:r>
            <a:b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Geneva, Switzerland - 13 February 2009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‘Joint Coordination Activity’, Geneva, Switzerland, 13 May 2009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‘Joint Coordination Activity’, 22 September 2009, Geneva, Switzerland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576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EF22FE-5FB9-90BD-BB71-A2482C3D7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EEC2D9-AE2D-0221-6F8E-DA2DB3901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'Joint Coordination Activity', 19 January 2010, Geneva, Switzerland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30 March 2010, Moscow, Russia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9 September 2010, Geneva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en-US" altLang="ko-KR" b="0" i="0" baseline="3000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13 December 2010, Geneva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en-US" altLang="ko-KR" b="0" i="0" baseline="3000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11 April 2011, Geneva​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40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8BAD08-B4C6-AAEF-DA88-81A45744A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6EC892A-41F7-557C-F03D-7A4B2A5B37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25 August 2011, Geneva​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27 February 2012, Geneva​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and the 4th meeting of the Joint Coordination Activity on Cloud computing, 31 August 2012, Geneva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17 April 2013, Geneva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Geneva, 27 August 2013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65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D65F8D-4816-D8D7-2D2F-EAEE287A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8E9A4FC-5214-8AF0-259A-FFEEFFD51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 21 January 2014, Geneva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18th 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19 September 2014, Geneva/Switzerland, 16:00 - 18:00 CEST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19th meeting of the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Activity, 15 April 2015, Geneva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20th 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14 September 2015, Geneva/Switzerland, 14:30-16:00 CEST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515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0980E-69DB-B1E7-226C-B6B2320C2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92DF8CB-01F8-EEF2-9B7C-30B9BEF45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ko-KR" b="0" i="0" baseline="3000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17 March 2016, Geneva, Switzerland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</a:t>
            </a:r>
            <a:r>
              <a:rPr lang="en-US" altLang="ko-KR" b="0" i="0" baseline="3000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 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31 August 2016, 16:00-17:45 CEST, Geneva, Switzerland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23rd 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4 September 2017, 14:30-15:45 CEST, Geneva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24th meeting of ITU-T 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23 March 2018, 14:30-16:00 CEST, Geneva, Switzerland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25th meeting of ITU-T 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31 August 2018, 14:30-16:00 CEST, Geneva, Switzerland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138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847329-CA2D-D75F-8F3A-4D5A638B3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753AA23-BAA2-6B23-7A6D-6CEFA6DDF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26th 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30 August 2019, Geneva/Switzerland, 14:30-16:00 CEST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27th meeting of ITU-T 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23 April 2021, 14:30-15:30 CEST, Virtual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28th 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27 August 2021, Virtual 14:30-16:00 CEST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29th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 Virtual, 13 May 2022, 14:30-16:00 CEST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30th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Geneva, 26 August  2022, 14:30-16:00 CEST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713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9BC3A7-ED88-8D34-4580-7262B0104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E91CF7-0208-3065-7D7F-89C8D77F3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31st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Geneva, 24 February 2023, 10:30-12:00 CEST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32nd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 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Goyang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 1 September 2023, 14:30-16:00 KST (07:30-09:00 CEST)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33rd meeting of the ITU-T 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 Geneva, 23 February 2024, (14:30-16:00 CEST)</a:t>
            </a: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34th meeting of the ITU-T 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 Geneva, 10 April 2025, 14:30-16:00 CEST</a:t>
            </a:r>
            <a:endParaRPr lang="en-US" altLang="ko-KR" dirty="0">
              <a:solidFill>
                <a:srgbClr val="44444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35th meeting of the ITU-T 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 Geneva, 8 December 2025, 14:30-16:00 CET</a:t>
            </a:r>
          </a:p>
          <a:p>
            <a:r>
              <a:rPr lang="en-US" altLang="ko-KR" b="0" i="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36th meeting of the ITU-T </a:t>
            </a:r>
            <a:r>
              <a:rPr lang="en-US" altLang="ko-KR" b="0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Joint Coordination Activity (JCA-</a:t>
            </a:r>
            <a:r>
              <a:rPr lang="en-US" altLang="ko-KR" b="0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IdM</a:t>
            </a:r>
            <a:r>
              <a:rPr lang="en-US" altLang="ko-KR" b="0" i="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Geneva, 5 June 2025,17:30 - 18:25 CEST​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21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2788F0-9B04-0B74-84D6-641033A7D358}"/>
              </a:ext>
            </a:extLst>
          </p:cNvPr>
          <p:cNvSpPr txBox="1"/>
          <p:nvPr/>
        </p:nvSpPr>
        <p:spPr>
          <a:xfrm>
            <a:off x="779388" y="2397948"/>
            <a:ext cx="97085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The JCA-</a:t>
            </a:r>
            <a:r>
              <a:rPr lang="en-US" altLang="ko-KR" sz="3200" dirty="0" err="1"/>
              <a:t>IdM</a:t>
            </a:r>
            <a:r>
              <a:rPr lang="en-US" altLang="ko-KR" sz="3200" dirty="0"/>
              <a:t> has concluded </a:t>
            </a:r>
            <a:r>
              <a:rPr lang="en-US" altLang="ko-K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long journey from 2008. </a:t>
            </a:r>
          </a:p>
          <a:p>
            <a:pPr algn="ctr"/>
            <a:r>
              <a:rPr lang="en-US" altLang="ko-K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all for your collaboration, dedication, and support throughout this journey.</a:t>
            </a:r>
            <a:endParaRPr lang="ko-KR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955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</Words>
  <Application>Microsoft Office PowerPoint</Application>
  <PresentationFormat>와이드스크린</PresentationFormat>
  <Paragraphs>45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맑은 고딕</vt:lpstr>
      <vt:lpstr>Arial</vt:lpstr>
      <vt:lpstr>Calibri</vt:lpstr>
      <vt:lpstr>Office 테마</vt:lpstr>
      <vt:lpstr>History of JCA-IdM</vt:lpstr>
      <vt:lpstr>Brief history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YoumHeung Youl</dc:creator>
  <cp:lastModifiedBy>YoumHeung Youl</cp:lastModifiedBy>
  <cp:revision>1</cp:revision>
  <dcterms:created xsi:type="dcterms:W3CDTF">2026-06-05T04:06:11Z</dcterms:created>
  <dcterms:modified xsi:type="dcterms:W3CDTF">2026-06-05T04:06:11Z</dcterms:modified>
</cp:coreProperties>
</file>