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856F27-5EC5-61BD-F8E1-F082EE9B0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A8FD01-C671-2728-7FA0-A3DBB64E1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E5D262-970F-423E-A7AB-B0847350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A82AEE-0755-3B8A-1EC7-334E01CA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E049FB-C1E5-64E6-CE9D-F4DFFC74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008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4B3D76-2C13-3CA2-EE12-68537191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5BFD6-57B2-2659-B986-D82A3FA66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A4F2BA-A08D-912B-FE5B-48D13A60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4EAB09-FFE2-691E-7199-E7F62B9F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6B6A71-1F3A-0EEE-FCEC-9FE788E5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16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148B51-CEB5-812E-76FF-48D7DAA7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C8CA26-A030-9D39-9F97-FC2509883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DC79FF-10DA-D77D-D03E-89B980F79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FC0249-330E-D66A-C30F-810AFC4B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BF44ED-077A-3A3D-A267-21AABF9C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69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D2AE39-7EBE-8BD6-D4EF-FEEB4B3A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19932D-01D0-57FD-8AD0-3935888E7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9F73AB-F4AD-1616-D90B-6EF15D4B7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60F4AC-4E85-73FB-F846-3EB18224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B1892A-1505-7368-B70F-0AB49B99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798BF1-CF60-1718-2F7B-49E7D557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68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F7EB74-A179-E183-9A8A-12517D43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5EEC1E-2F50-CCC1-27F9-46FAE85E9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0F818FC-0DF4-E749-39C8-F04AAB2DC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4288F63-9708-15D3-1E4D-A6462F1A9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455A76A-F131-521D-539D-754D23B65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7B6BD82-0363-AF6E-C9FA-348C9AF29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687B2D-D742-1D1E-A31A-0FE6B2EB1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953E6AD-BBCD-A930-DDA2-F6DA0D47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01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55E6B9-DF66-B3FE-D554-95AE108E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55259C-9D64-CA6A-7B28-76E5648F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D056DD-2713-FE98-B108-46440EA1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0DED57E-B29E-F095-32B8-B4322ECE1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34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B6F4F7A-A70C-F01F-B997-CDEA91962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5E17E2-94A6-C5E1-DCFB-4655458E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821B8F-87B8-48C5-CA5E-367E8D2F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4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1D219F-85E1-6EF8-B719-7AFA4ACD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3370E6-3CE3-EF74-90EC-7009AE0F3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125A37F-1202-B4ED-0E69-09236775E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621BBA0-E8A6-A2C9-7872-7656422F7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1951BC1-727F-3696-A167-490BDBE0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9B300F-355D-856D-0194-92A89622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044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303E9D-D24C-8DA8-B07F-E794046DA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D29CDC4-4669-EE68-A682-3E3989836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5324E4-5D88-83C7-311C-C1734440C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5088BD-1ED9-2B97-39C0-D362524E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50EBB6-7FC5-97AE-1F54-D8F3D840C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DAA8F2-08C1-F22E-9F01-68F244F0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52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6E3401-F14F-1294-E768-269EA980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83A75FD-4FE3-8BD8-5624-C393ED8F0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8036DF-02B5-71DA-0A56-B0487C45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8273C0-D3EC-ED27-61EE-8EF15E92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FB875B-779B-D4C1-C81B-D9E39358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5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C52331F-3CCB-E8F1-AD9F-FA21CFEEB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999E7DD-5488-66D2-C98E-E819FD82B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870C9C-7D65-45D2-D08D-9471FA6D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2136E9-F8AC-8DE9-59C3-BFB0A32E7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A1E5B5-E99A-4BB2-607B-8DFB6724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42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5AB86AA-A357-135F-4252-B09B7017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DE7093-F171-C2C4-7F9E-04C74FF4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3F878C-D42B-15DF-C7F3-EF6B63F7D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018291-0C0F-3B81-A60A-FDDBD51B9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AEEF3A-BC86-5D1F-695B-192EC0BF8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8EE44B-0FB0-C10C-A077-34B6018CA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7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set for JCA-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meeting on 18 September 2026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CA85518-63E3-BE63-5E99-0213CC87A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8534" y="3754437"/>
            <a:ext cx="9144000" cy="2197630"/>
          </a:xfrm>
        </p:spPr>
        <p:txBody>
          <a:bodyPr>
            <a:normAutofit lnSpcReduction="10000"/>
          </a:bodyPr>
          <a:lstStyle/>
          <a:p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September 2026</a:t>
            </a:r>
          </a:p>
          <a:p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Heung Youl YOUM, Sungchae Park, Hiroshi 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Takechi</a:t>
            </a: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Co-chairs of JCA-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3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F450F1-AF22-DDFF-3BF0-1CC6226B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5" y="1"/>
            <a:ext cx="11929403" cy="1075266"/>
          </a:xfrm>
        </p:spPr>
        <p:txBody>
          <a:bodyPr>
            <a:noAutofit/>
          </a:bodyPr>
          <a:lstStyle/>
          <a:p>
            <a:r>
              <a:rPr lang="en-US" altLang="ko-K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agreement by TSAG WP2 meeting on January 2026 and item related to JCA-</a:t>
            </a:r>
            <a:r>
              <a:rPr lang="en-US" altLang="ko-KR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endParaRPr lang="ko-KR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98371C-EACF-8BA4-4772-BB7633AEC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25798" y="1273528"/>
            <a:ext cx="8864470" cy="53785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0306" rIns="0" bIns="60306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latinLnBrk="1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JCA-</a:t>
            </a:r>
            <a:r>
              <a:rPr lang="en-US" altLang="ko-KR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ko-KR" altLang="ko-KR" sz="1800" b="1" kern="100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discussion should be initiated, and the agreement reached, by JCA-</a:t>
            </a:r>
            <a:r>
              <a:rPr lang="en-US" altLang="ko-KR" sz="1800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 the competent entity operating under the authority of SG17. </a:t>
            </a: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reports directly to SG17.</a:t>
            </a: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responsibility of SG17 chair to include the elements of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part of his report to TSAG (for January 2027).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his report, he must articulate what is being done to “gradually integrate” the work of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 Q10/17.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Keeping in mind that TSAG “CANNOT” instruct a Study Group to terminate any of its Questions or JCAs, etc.. This is entirely up to the concerned SG.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TSAG simply requested the Study Groups to “phase-out” their JCAs by the “end of the study period.”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Consequently, the SG Chair must report to TSAG 2027 as to what is being done to “phase-out”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during this study period, and to integrate it into Q10/17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 Chair must also inform TSAG that this integration will be part of the Next Study Period (NSP) process re. the revision(s) to Q10/17 which must also absorb the work of the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ko-KR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34C1642-2AD8-AE13-2CCA-85DDB5844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30" y="1305185"/>
            <a:ext cx="2860711" cy="2845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0306" rIns="0" bIns="60306" numCol="1" rtlCol="0" anchor="t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latinLnBrk="1">
              <a:spcAft>
                <a:spcPts val="800"/>
              </a:spcAft>
              <a:buNone/>
            </a:pP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Relevant part of the clause 3.2 JCAs of last TSAG WP2 meeting report in TD164R3/TSAG </a:t>
            </a:r>
            <a:endParaRPr lang="ko-KR" altLang="ko-KR" sz="1800" b="1" kern="100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342900" lvl="0" indent="-342900" latinLnBrk="1">
              <a:spcAft>
                <a:spcPts val="800"/>
              </a:spcAft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authorized to continue its operation until the next TSAG meeting and uses </a:t>
            </a: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period 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transferring its tasks to SG17</a:t>
            </a:r>
            <a:r>
              <a:rPr lang="en-US" altLang="ko-KR" sz="1800" kern="100" dirty="0">
                <a:effectLst/>
                <a:latin typeface="맑은 고딕" panose="020B0503020000020004" pitchFamily="50" charset="-127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ko-KR" altLang="ko-KR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17C2A65-F0CC-4B73-BC50-3DA2973A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8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F450F1-AF22-DDFF-3BF0-1CC6226B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865"/>
            <a:ext cx="11218334" cy="75247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Proposed way forward by co-chair of JCA-</a:t>
            </a:r>
            <a:r>
              <a:rPr lang="en-US" altLang="ko-KR" dirty="0" err="1"/>
              <a:t>IdM</a:t>
            </a:r>
            <a:endParaRPr lang="ko-KR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98371C-EACF-8BA4-4772-BB7633AEC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2167" y="1302070"/>
            <a:ext cx="10871200" cy="28889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0306" rIns="0" bIns="60306" numCol="1" anchor="t" anchorCtr="0" compatLnSpc="1">
            <a:prstTxWarp prst="textNoShape">
              <a:avLst/>
            </a:prstTxWarp>
            <a:noAutofit/>
          </a:bodyPr>
          <a:lstStyle/>
          <a:p>
            <a:pPr latin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continue its operation of JCA-</a:t>
            </a:r>
            <a:r>
              <a:rPr lang="en-US" altLang="ko-K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until next TSAG meeting on January 2027.</a:t>
            </a:r>
          </a:p>
          <a:p>
            <a:pPr latin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ask SG17 to consider </a:t>
            </a: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transferring its tasks to SG17 as part of NSP for the next Study period.</a:t>
            </a:r>
            <a:endParaRPr kumimoji="0" lang="ko-KR" altLang="ko-K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17C2A65-F0CC-4B73-BC50-3DA2973A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7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CD0AA6E872544885FFB6B6AD1A2C5E" ma:contentTypeVersion="2" ma:contentTypeDescription="Create a new document." ma:contentTypeScope="" ma:versionID="90641f8b0e1b70725794ccaac2014a01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eb19d43f39ddaf3d270b143c399662ef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F2EA16-1627-4D5C-8686-EB56AC6F6868}"/>
</file>

<file path=customXml/itemProps2.xml><?xml version="1.0" encoding="utf-8"?>
<ds:datastoreItem xmlns:ds="http://schemas.openxmlformats.org/officeDocument/2006/customXml" ds:itemID="{9C3D6976-9070-42C5-ACDC-9B91E02C0497}"/>
</file>

<file path=customXml/itemProps3.xml><?xml version="1.0" encoding="utf-8"?>
<ds:datastoreItem xmlns:ds="http://schemas.openxmlformats.org/officeDocument/2006/customXml" ds:itemID="{9F546E7E-FB0F-488D-BE14-B3A805185D0B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326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Wingdings</vt:lpstr>
      <vt:lpstr>Office 테마</vt:lpstr>
      <vt:lpstr>Slide set for JCA-IdM meeting on 18 September 2026</vt:lpstr>
      <vt:lpstr>Current agreement by TSAG WP2 meeting on January 2026 and item related to JCA-IdM</vt:lpstr>
      <vt:lpstr>Proposed way forward by co-chair of JCA-IdM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YoumHeung Youl</dc:creator>
  <cp:lastModifiedBy>Singh, Aarti</cp:lastModifiedBy>
  <cp:revision>5</cp:revision>
  <dcterms:created xsi:type="dcterms:W3CDTF">2026-09-18T02:31:36Z</dcterms:created>
  <dcterms:modified xsi:type="dcterms:W3CDTF">2026-09-18T10:10:13Z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0x010100F0CD0AA6E872544885FFB6B6AD1A2C5E</vt:lpwstr>
  </property>
</Properties>
</file>