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1" r:id="rId4"/>
    <p:sldId id="262" r:id="rId5"/>
    <p:sldId id="264" r:id="rId6"/>
    <p:sldId id="260" r:id="rId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71"/>
    <p:restoredTop sz="94699"/>
  </p:normalViewPr>
  <p:slideViewPr>
    <p:cSldViewPr snapToGrid="0" snapToObjects="1" showGuides="1">
      <p:cViewPr varScale="1">
        <p:scale>
          <a:sx n="98" d="100"/>
          <a:sy n="98" d="100"/>
        </p:scale>
        <p:origin x="1424" y="20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91806-EA11-6245-BCC6-74231A53756F}" type="datetimeFigureOut">
              <a:rPr kumimoji="1" lang="ko-Kore-KR" altLang="en-US" smtClean="0"/>
              <a:t>2022. 8. 25.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CC83-D8E6-8C4E-9A1E-E5CCDC1690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9006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929BCF-ECE1-D741-9CAC-84AC942840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7A2006-B8A8-6F41-A64C-9797FE645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70B402-6851-BB46-8C3B-A2DB00BEE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5627D-8254-A04C-9C3D-C9735DEB185A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83F6E1-4733-624B-928C-9069CC19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B3F39A-35C4-2845-A3CC-04F9409BC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8749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BA611B-E63B-2B40-A66C-4B9E1F3FB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D6A6F7-CFF1-1D45-AC90-C302273B2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36707B-A1C5-E04E-8F01-D710BAC77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36DF0-77E8-E34A-A2F1-B21417D16825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0B817B-30EE-5E4B-899E-DA90F7EF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3C058A-DFCF-3942-9B1B-9B5140CC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75803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C8F1610-1DF6-3745-B975-374FEBC30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A24C53-DFCD-4144-8B1E-6B874FB074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AF437B-806C-B340-B164-9166B945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7F5FC-E643-9944-AF4A-A51836B11647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2D92EA-9599-AE4F-8B07-A15469887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51078D-9BA7-6646-9B3B-BEF49177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271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97AC83C3-1C01-E94A-94DC-247BF63A6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9560" y="6356350"/>
            <a:ext cx="2743200" cy="365125"/>
          </a:xfrm>
        </p:spPr>
        <p:txBody>
          <a:bodyPr/>
          <a:lstStyle>
            <a:lvl1pPr>
              <a:defRPr sz="1800">
                <a:latin typeface="+mn-lt"/>
              </a:defRPr>
            </a:lvl1pPr>
          </a:lstStyle>
          <a:p>
            <a:fld id="{47CD0601-7F64-114A-AF35-C9889D8715D5}" type="slidenum">
              <a:rPr kumimoji="1" lang="ko-Kore-KR" altLang="en-US" smtClean="0"/>
              <a:pPr/>
              <a:t>‹#›</a:t>
            </a:fld>
            <a:endParaRPr kumimoji="1" lang="ko-Kore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B96A5F-FBF2-B64C-BDE7-DF1C07FE6E63}"/>
              </a:ext>
            </a:extLst>
          </p:cNvPr>
          <p:cNvSpPr txBox="1"/>
          <p:nvPr userDrawn="1"/>
        </p:nvSpPr>
        <p:spPr>
          <a:xfrm>
            <a:off x="721360" y="6215697"/>
            <a:ext cx="2759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/>
              <a:t>30</a:t>
            </a:r>
            <a:r>
              <a:rPr kumimoji="1" lang="en-US" altLang="ko-Kore-KR" baseline="30000" dirty="0"/>
              <a:t>th</a:t>
            </a:r>
            <a:r>
              <a:rPr kumimoji="1" lang="en-US" altLang="ko-Kore-KR" dirty="0"/>
              <a:t> ITU-T JCA-</a:t>
            </a:r>
            <a:r>
              <a:rPr kumimoji="1" lang="en-US" altLang="ko-Kore-KR" dirty="0" err="1"/>
              <a:t>IdM</a:t>
            </a:r>
            <a:r>
              <a:rPr kumimoji="1" lang="en-US" altLang="ko-Kore-KR" dirty="0"/>
              <a:t> meeting</a:t>
            </a:r>
            <a:endParaRPr kumimoji="1" lang="ko-Kore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474B6F-DF18-4C85-A085-FC92BC4F5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301" y="6019756"/>
            <a:ext cx="705059" cy="76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61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E68A32-62D6-C048-B656-350AE21AB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CB3DFA-5625-E242-A473-024FFF65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56035D-F5EC-C34C-8314-FF9D3E130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96F39-C907-994C-894D-9EAD76FA33E6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571E6F-31E2-CA4E-AC16-847B99B73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E9EFE7-5A95-BF40-814D-8FE753C4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14360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351851-A9CD-5847-A68C-F27E7E0C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774F0FF-2640-384E-8380-74DF5D1F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705D4-520A-6848-9504-D74CFA4D9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54C3C-B9AB-EA4D-A266-4EB81FA68C29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4534A3-15CA-374E-84B8-14E817F06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A151-6E3D-2F4F-AB25-CEE9BBAC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709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4233F8-D6AD-D143-8FC4-DB550A190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4480E4-AF27-D240-B412-5BB03E2FC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E00615-DF60-6B4B-AE76-9BED94A567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895547-C866-8A46-AEF8-051E2E573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01C0-7E6A-224D-A972-88A4F9267640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7FC4DD-9BF3-5F41-BBC3-3BF3F214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97D073-9A02-AA49-84F6-9BBE5E153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58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58067F-BADC-7848-972C-938FC7CB3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9237525-9C07-0D4A-BA4E-26167D472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4E26EA0-17F9-1949-8FD1-02AFB9BDD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F414538-2800-F441-A62F-8B1D64E074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8778F3-0B7F-394E-AE08-D213BF1F6E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98D31C-1949-8445-916C-C9E1D46C0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40F72-C998-B34C-AA28-12AA84F557C9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A0C5742-BC3D-8043-AF1A-315E9F9CC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B71F9F6-3503-FE4E-B8F1-6E2EBEF8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5197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1FD52E-B552-034C-9FED-E8F2CD7B6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C0ECBE1-4224-FF4A-914A-BEA7B363D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E89D9-1062-BB49-AD43-D1B7397E6DD2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3A2CEE1-C99A-9F4B-9D7D-A3A6902A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6DCCF9E-90DA-8143-8B67-886AE92B9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5346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5546E9C-8A75-284F-B66C-B8A617D65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AFA3E-E774-3242-8C15-9B76DD299124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35169A-8B55-6540-9011-15CA4785A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424636-E784-C64B-BE9B-89FFF75BD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4362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73B9C4-FB78-274E-8AEF-1C5AE8B0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434A83-61FB-E540-AC8A-AD32E5495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AA58CF-0658-744F-A5D9-3A5372A2F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D9FB73-B735-1742-8F2B-5F9CB9E5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BF958-F2F8-2D43-80F5-B49F1DFD70BF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26BF25C-331B-414E-B2BB-E7335B14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04519F-147F-F248-A5AC-21DA9E85D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1947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8DAD97-854B-9045-8F69-73B8521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0BD109-04C2-B64A-85BD-44EDBC91B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43AC1B9-86E8-E74C-A1E5-A6B408889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2A9F594-C99E-404B-A6B4-D54A73BE1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A7457-73A1-5A44-B1F7-2FBB59AFA2FF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861B43D-AC09-F74D-9FB2-CBC45FBF2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587B3D-6150-114E-B7C4-4AEE5F54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2755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AABCEC-D372-7E4E-99B5-C7716437C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EC6CF9A-D5C1-4348-8B71-347731872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5F1BC7D-66C0-5144-92AF-837C3160A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37ACB-0E64-654D-A58C-96F87EB19B17}" type="datetime1">
              <a:rPr kumimoji="1" lang="ko-KR" altLang="en-US" smtClean="0"/>
              <a:t>2022. 8. 25.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CB8D2A-0CED-8344-A710-3243AD9CE8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25A04B-FF1E-9942-9AF8-B02CFDF32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88258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1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792480" y="558800"/>
            <a:ext cx="10617200" cy="187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4000" dirty="0"/>
              <a:t>Updates on Identity Management</a:t>
            </a:r>
          </a:p>
          <a:p>
            <a:pPr algn="ctr"/>
            <a:r>
              <a:rPr kumimoji="1" lang="en-US" altLang="ko-Kore-KR" sz="4000" dirty="0"/>
              <a:t>(</a:t>
            </a:r>
            <a:r>
              <a:rPr kumimoji="1" lang="en-US" altLang="ko-Kore-KR" sz="4000" i="1" dirty="0"/>
              <a:t>ITU-T SG17</a:t>
            </a:r>
            <a:r>
              <a:rPr kumimoji="1" lang="ko-KR" altLang="en-US" sz="4000" i="1" dirty="0"/>
              <a:t> </a:t>
            </a:r>
            <a:r>
              <a:rPr kumimoji="1" lang="en-US" altLang="ko-Kore-KR" sz="4000" i="1" dirty="0"/>
              <a:t>Question10</a:t>
            </a:r>
            <a:r>
              <a:rPr kumimoji="1" lang="en-US" altLang="ko-Kore-KR" sz="4000" dirty="0"/>
              <a:t>)</a:t>
            </a:r>
            <a:endParaRPr kumimoji="1" lang="ko-Kore-KR" alt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DDCD3C-10F1-744C-9974-E54E3F8E9B1A}"/>
              </a:ext>
            </a:extLst>
          </p:cNvPr>
          <p:cNvSpPr txBox="1"/>
          <p:nvPr/>
        </p:nvSpPr>
        <p:spPr>
          <a:xfrm>
            <a:off x="5041082" y="3429000"/>
            <a:ext cx="2120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R" sz="2400" dirty="0"/>
              <a:t>26</a:t>
            </a:r>
            <a:r>
              <a:rPr kumimoji="1" lang="ko-KR" altLang="en-US" sz="2400" dirty="0"/>
              <a:t> </a:t>
            </a:r>
            <a:r>
              <a:rPr kumimoji="1" lang="en-US" altLang="ko-KR" sz="2400" dirty="0"/>
              <a:t>August</a:t>
            </a:r>
            <a:r>
              <a:rPr kumimoji="1" lang="en-US" altLang="ko-Kore-KR" sz="2400" dirty="0"/>
              <a:t> 202</a:t>
            </a:r>
            <a:r>
              <a:rPr kumimoji="1" lang="en-US" altLang="ko-KR" sz="2400" dirty="0"/>
              <a:t>2</a:t>
            </a:r>
            <a:endParaRPr kumimoji="1" lang="ko-Kore-KR" alt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1813732" y="5024120"/>
            <a:ext cx="85755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3200" i="1" dirty="0"/>
              <a:t>Dr. Keundug Park, Associate Rapporteur of Q10/17</a:t>
            </a:r>
            <a:endParaRPr kumimoji="1" lang="ko-Kore-KR" alt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506932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2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Introduction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DB3FB4-B6C4-FE4D-9B14-8392D623EE57}"/>
              </a:ext>
            </a:extLst>
          </p:cNvPr>
          <p:cNvSpPr txBox="1"/>
          <p:nvPr/>
        </p:nvSpPr>
        <p:spPr>
          <a:xfrm>
            <a:off x="121920" y="817880"/>
            <a:ext cx="119379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Title of Q10/17 : Identity management and </a:t>
            </a:r>
            <a:r>
              <a:rPr kumimoji="1" lang="en-US" altLang="ko-Kore-KR" sz="2600" dirty="0" err="1"/>
              <a:t>telebiometrics</a:t>
            </a:r>
            <a:r>
              <a:rPr kumimoji="1" lang="en-US" altLang="ko-Kore-KR" sz="2600" dirty="0"/>
              <a:t> architecture and mechanisms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kumimoji="1" lang="en-US" altLang="ko-Kore-KR" sz="2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Tasks </a:t>
            </a:r>
            <a:r>
              <a:rPr kumimoji="1" lang="en-US" altLang="ko-Kore-KR" sz="2600"/>
              <a:t>of Q10/17 </a:t>
            </a:r>
            <a:r>
              <a:rPr kumimoji="1" lang="en-US" altLang="ko-Kore-KR" sz="2600" dirty="0"/>
              <a:t>: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define </a:t>
            </a:r>
            <a:r>
              <a:rPr lang="en-US" altLang="ko-Kore-KR" sz="2600" dirty="0" err="1"/>
              <a:t>IdM</a:t>
            </a:r>
            <a:r>
              <a:rPr lang="en-US" altLang="ko-Kore-KR" sz="2600" dirty="0"/>
              <a:t> security risks and threats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requirements of </a:t>
            </a:r>
            <a:r>
              <a:rPr lang="en-US" altLang="ko-Kore-KR" sz="2600" dirty="0" err="1"/>
              <a:t>telebiometric</a:t>
            </a:r>
            <a:r>
              <a:rPr lang="en-US" altLang="ko-Kore-KR" sz="2600" dirty="0"/>
              <a:t> authentication for trust identity framework.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entity authentication services for pet animals based on </a:t>
            </a:r>
            <a:r>
              <a:rPr lang="en-US" altLang="ko-Kore-KR" sz="2600" dirty="0" err="1"/>
              <a:t>telebiometrics</a:t>
            </a:r>
            <a:endParaRPr kumimoji="1" lang="en-US" altLang="ko-Kore-KR" sz="2600" dirty="0"/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altLang="ko-Kore-KR" sz="2600" dirty="0"/>
              <a:t>Study and develop decentralized identity management systems with support to user control of their identities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GB" altLang="ko-Kore-KR" sz="2600" dirty="0"/>
              <a:t>Define requirements (and propose mechanisms) for protection and disclosure of personally identifiable information (PII), and so on</a:t>
            </a:r>
            <a:endParaRPr kumimoji="1" lang="ko-Kore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57012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3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A02D6356-13DF-0740-BD77-03FCF5F7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953588"/>
              </p:ext>
            </p:extLst>
          </p:nvPr>
        </p:nvGraphicFramePr>
        <p:xfrm>
          <a:off x="121920" y="892386"/>
          <a:ext cx="11938000" cy="49989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891708313"/>
                    </a:ext>
                  </a:extLst>
                </a:gridCol>
                <a:gridCol w="7640320">
                  <a:extLst>
                    <a:ext uri="{9D8B030D-6E8A-4147-A177-3AD203B41FA5}">
                      <a16:colId xmlns:a16="http://schemas.microsoft.com/office/drawing/2014/main" val="4177934629"/>
                    </a:ext>
                  </a:extLst>
                </a:gridCol>
                <a:gridCol w="1920240">
                  <a:extLst>
                    <a:ext uri="{9D8B030D-6E8A-4147-A177-3AD203B41FA5}">
                      <a16:colId xmlns:a16="http://schemas.microsoft.com/office/drawing/2014/main" val="2908738153"/>
                    </a:ext>
                  </a:extLst>
                </a:gridCol>
              </a:tblGrid>
              <a:tr h="722698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Work item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Subject/title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Timing</a:t>
                      </a:r>
                      <a:endParaRPr lang="ko-Kore-KR" alt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3884798"/>
                  </a:ext>
                </a:extLst>
              </a:tr>
              <a:tr h="1309891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X.gpwd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Threat Analysis and guidelines for securing password and password-less authentication solutions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0397842"/>
                  </a:ext>
                </a:extLst>
              </a:tr>
              <a:tr h="1309891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/>
                        <a:t>X.1250rev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Baseline capabilities for enhanced global identity management and interoperability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02755"/>
                  </a:ext>
                </a:extLst>
              </a:tr>
              <a:tr h="728344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/>
                        <a:t>X.1251rev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fontAlgn="base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framework for user control of digital identity</a:t>
                      </a:r>
                      <a:endParaRPr lang="en-US" sz="2600" dirty="0">
                        <a:effectLst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marL="47625" marR="47625" marT="47625" marB="47625" anchor="ctr"/>
                </a:tc>
                <a:extLst>
                  <a:ext uri="{0D108BD9-81ED-4DB2-BD59-A6C34878D82A}">
                    <a16:rowId xmlns:a16="http://schemas.microsoft.com/office/drawing/2014/main" val="2876702546"/>
                  </a:ext>
                </a:extLst>
              </a:tr>
              <a:tr h="928139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X.pet_auth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Entity authentication service for pet animals using </a:t>
                      </a:r>
                      <a:r>
                        <a:rPr lang="en-US" altLang="ko-Kore-KR" sz="2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telebiometrics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2023-09</a:t>
                      </a:r>
                      <a:endParaRPr lang="ko-Kore-KR" altLang="en-US" sz="2600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02544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68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4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graphicFrame>
        <p:nvGraphicFramePr>
          <p:cNvPr id="2" name="표 2">
            <a:extLst>
              <a:ext uri="{FF2B5EF4-FFF2-40B4-BE49-F238E27FC236}">
                <a16:creationId xmlns:a16="http://schemas.microsoft.com/office/drawing/2014/main" id="{A02D6356-13DF-0740-BD77-03FCF5F77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99692"/>
              </p:ext>
            </p:extLst>
          </p:nvPr>
        </p:nvGraphicFramePr>
        <p:xfrm>
          <a:off x="121920" y="892386"/>
          <a:ext cx="11938000" cy="36431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891708313"/>
                    </a:ext>
                  </a:extLst>
                </a:gridCol>
                <a:gridCol w="7545977">
                  <a:extLst>
                    <a:ext uri="{9D8B030D-6E8A-4147-A177-3AD203B41FA5}">
                      <a16:colId xmlns:a16="http://schemas.microsoft.com/office/drawing/2014/main" val="4177934629"/>
                    </a:ext>
                  </a:extLst>
                </a:gridCol>
                <a:gridCol w="2014583">
                  <a:extLst>
                    <a:ext uri="{9D8B030D-6E8A-4147-A177-3AD203B41FA5}">
                      <a16:colId xmlns:a16="http://schemas.microsoft.com/office/drawing/2014/main" val="2908738153"/>
                    </a:ext>
                  </a:extLst>
                </a:gridCol>
              </a:tblGrid>
              <a:tr h="502502"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Work item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Subject/title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/>
                        <a:t>Timing</a:t>
                      </a:r>
                      <a:endParaRPr lang="ko-Kore-KR" alt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3884798"/>
                  </a:ext>
                </a:extLst>
              </a:tr>
              <a:tr h="910786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X.tec_idms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and protection techniques for user data protection in distributed identity systems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altLang="ko-Kore-KR" sz="2600" b="0" i="0" kern="1200" dirty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Discontinued</a:t>
                      </a:r>
                      <a:endParaRPr lang="ko-Kore-KR" altLang="en-US" sz="2600" b="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502755"/>
                  </a:ext>
                </a:extLst>
              </a:tr>
              <a:tr h="910786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X.oob-sa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Framework for out-of-band server authentication using mobile devices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chemeClr val="tx1"/>
                          </a:solidFill>
                        </a:rPr>
                        <a:t>2023-09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6702546"/>
                  </a:ext>
                </a:extLst>
              </a:tr>
              <a:tr h="1319069">
                <a:tc>
                  <a:txBody>
                    <a:bodyPr/>
                    <a:lstStyle/>
                    <a:p>
                      <a:pPr algn="l"/>
                      <a:r>
                        <a:rPr lang="en-US" altLang="ko-Kore-KR" sz="2600" dirty="0" err="1"/>
                        <a:t>X.srdidm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ko-Kore-KR" sz="2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Security requirements for decentralized identity management systems using distributed ledger technology</a:t>
                      </a:r>
                      <a:endParaRPr lang="ko-Kore-KR" altLang="en-US" sz="2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sz="2600" dirty="0">
                          <a:solidFill>
                            <a:schemeClr val="tx1"/>
                          </a:solidFill>
                        </a:rPr>
                        <a:t>2024-09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041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886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5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Coordination with other SDOs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7B049C-FA4D-4749-9A6D-730D85B704E7}"/>
              </a:ext>
            </a:extLst>
          </p:cNvPr>
          <p:cNvSpPr txBox="1"/>
          <p:nvPr/>
        </p:nvSpPr>
        <p:spPr>
          <a:xfrm>
            <a:off x="121920" y="817880"/>
            <a:ext cx="119379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Joint ITU-T SG17 and ISO/TC 307 workshop on “DLT security, identity and privacy”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Has postponed until SG17 physical meeting due to COVID-19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May be held, if SG17 meeting takes place physically in February 2023</a:t>
            </a:r>
          </a:p>
          <a:p>
            <a:pPr algn="just"/>
            <a:endParaRPr kumimoji="1" lang="en-US" altLang="ko-Kore-KR" sz="26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JCA-DCC (Joint Coordination Activity on Digital COVID-19 Certificates)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Focuses on </a:t>
            </a:r>
            <a:r>
              <a:rPr lang="en-US" altLang="ko-Kore-KR" sz="2600" dirty="0"/>
              <a:t>the coordination of the digital COVID-19 certificates (DCC) standardization work among relevant ITU-T study groups and external organizations and forums, fostering the use of compatible data architectures for sharing data, promoting interoperability, agility and safety for users, and all relevant stakeholders involved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The first meeting took place virtually on 1 June 2022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kumimoji="1" lang="en-US" altLang="ko-Kore-KR" sz="2600" dirty="0"/>
              <a:t>ITU-T SG17 presented it on DCC at the 1</a:t>
            </a:r>
            <a:r>
              <a:rPr kumimoji="1" lang="en-US" altLang="ko-Kore-KR" sz="2600" baseline="30000" dirty="0"/>
              <a:t>st</a:t>
            </a:r>
            <a:r>
              <a:rPr kumimoji="1" lang="en-US" altLang="ko-Kore-KR" sz="2600" dirty="0"/>
              <a:t> meeting by Dr. Keundug Park, Associate Rapporteur Q10/17 and Co-chairman of JCA-</a:t>
            </a:r>
            <a:r>
              <a:rPr kumimoji="1" lang="en-US" altLang="ko-Kore-KR" sz="2600" dirty="0" err="1"/>
              <a:t>IdM</a:t>
            </a:r>
            <a:endParaRPr kumimoji="1" lang="en-US" altLang="ko-Kore-KR" sz="2600" dirty="0"/>
          </a:p>
        </p:txBody>
      </p:sp>
    </p:spTree>
    <p:extLst>
      <p:ext uri="{BB962C8B-B14F-4D97-AF65-F5344CB8AC3E}">
        <p14:creationId xmlns:p14="http://schemas.microsoft.com/office/powerpoint/2010/main" val="4007873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6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ko-Kore-KR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4733291" y="3053080"/>
            <a:ext cx="2736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4400" dirty="0"/>
              <a:t>Thank you!</a:t>
            </a:r>
            <a:endParaRPr kumimoji="1" lang="ko-Kore-KR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711947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364</Words>
  <Application>Microsoft Macintosh PowerPoint</Application>
  <PresentationFormat>와이드스크린</PresentationFormat>
  <Paragraphs>58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박근덕</dc:creator>
  <cp:lastModifiedBy>박근덕</cp:lastModifiedBy>
  <cp:revision>76</cp:revision>
  <dcterms:created xsi:type="dcterms:W3CDTF">2021-04-01T03:54:25Z</dcterms:created>
  <dcterms:modified xsi:type="dcterms:W3CDTF">2022-08-25T07:22:18Z</dcterms:modified>
</cp:coreProperties>
</file>