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notesMasterIdLst>
    <p:notesMasterId r:id="rId12"/>
  </p:notesMasterIdLst>
  <p:sldIdLst>
    <p:sldId id="299" r:id="rId3"/>
    <p:sldId id="326" r:id="rId4"/>
    <p:sldId id="329" r:id="rId5"/>
    <p:sldId id="331" r:id="rId6"/>
    <p:sldId id="335" r:id="rId7"/>
    <p:sldId id="336" r:id="rId8"/>
    <p:sldId id="332" r:id="rId9"/>
    <p:sldId id="338" r:id="rId10"/>
    <p:sldId id="337" r:id="rId11"/>
  </p:sldIdLst>
  <p:sldSz cx="9144000" cy="6858000" type="screen4x3"/>
  <p:notesSz cx="6858000" cy="9144000"/>
  <p:defaultTextStyle>
    <a:defPPr>
      <a:defRPr lang="da-DK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88C8"/>
    <a:srgbClr val="78F8FF"/>
    <a:srgbClr val="8EABDE"/>
    <a:srgbClr val="8FACE1"/>
    <a:srgbClr val="F50736"/>
    <a:srgbClr val="5DD8F2"/>
    <a:srgbClr val="A4D329"/>
    <a:srgbClr val="C0F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33" autoAdjust="0"/>
  </p:normalViewPr>
  <p:slideViewPr>
    <p:cSldViewPr snapToGrid="0">
      <p:cViewPr>
        <p:scale>
          <a:sx n="70" d="100"/>
          <a:sy n="70" d="100"/>
        </p:scale>
        <p:origin x="-1890" y="-1344"/>
      </p:cViewPr>
      <p:guideLst>
        <p:guide orient="horz" pos="3728"/>
        <p:guide pos="52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A51B52-3AC4-ED4F-89E4-5901821EBF4B}" type="doc">
      <dgm:prSet loTypeId="urn:microsoft.com/office/officeart/2005/8/layout/arrow2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367FA0-8C3B-8740-BC89-98086D8376AB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1600" b="1" dirty="0" smtClean="0">
              <a:solidFill>
                <a:srgbClr val="321900"/>
              </a:solidFill>
            </a:rPr>
            <a:t>WTSA</a:t>
          </a:r>
          <a:r>
            <a:rPr lang="ru-RU" sz="1600" b="1" dirty="0" smtClean="0">
              <a:solidFill>
                <a:srgbClr val="321900"/>
              </a:solidFill>
            </a:rPr>
            <a:t>-08  </a:t>
          </a:r>
          <a:r>
            <a:rPr lang="en-US" sz="1600" b="1" dirty="0" smtClean="0">
              <a:solidFill>
                <a:srgbClr val="321900"/>
              </a:solidFill>
            </a:rPr>
            <a:t>RESOLUTION 76 </a:t>
          </a:r>
          <a:r>
            <a:rPr lang="is-IS" sz="1600" b="1" dirty="0" smtClean="0">
              <a:solidFill>
                <a:srgbClr val="321900"/>
              </a:solidFill>
            </a:rPr>
            <a:t>Johannesburg, 21-30 October 2008</a:t>
          </a:r>
          <a:endParaRPr lang="en-US" sz="1600" b="1" dirty="0">
            <a:solidFill>
              <a:srgbClr val="321900"/>
            </a:solidFill>
          </a:endParaRPr>
        </a:p>
      </dgm:t>
    </dgm:pt>
    <dgm:pt modelId="{2C2517EE-EEED-D54E-9963-28B6A7C6320D}" type="parTrans" cxnId="{1A9E0342-8195-A345-97C6-27958D8FE98C}">
      <dgm:prSet/>
      <dgm:spPr/>
      <dgm:t>
        <a:bodyPr/>
        <a:lstStyle/>
        <a:p>
          <a:endParaRPr lang="en-US"/>
        </a:p>
      </dgm:t>
    </dgm:pt>
    <dgm:pt modelId="{D05B3370-65A9-984B-A629-90118080E6F1}" type="sibTrans" cxnId="{1A9E0342-8195-A345-97C6-27958D8FE98C}">
      <dgm:prSet/>
      <dgm:spPr/>
      <dgm:t>
        <a:bodyPr/>
        <a:lstStyle/>
        <a:p>
          <a:endParaRPr lang="en-US"/>
        </a:p>
      </dgm:t>
    </dgm:pt>
    <dgm:pt modelId="{2CD19B97-16CF-1040-A181-14CA907B0738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bg1">
                  <a:lumMod val="10000"/>
                </a:schemeClr>
              </a:solidFill>
            </a:rPr>
            <a:t>WTDC-10 Hyderabad, India from 24 May to 4 June </a:t>
          </a:r>
          <a:endParaRPr lang="ru-RU" sz="1600" b="1" dirty="0" smtClean="0">
            <a:solidFill>
              <a:schemeClr val="bg1">
                <a:lumMod val="10000"/>
              </a:schemeClr>
            </a:solidFill>
          </a:endParaRPr>
        </a:p>
      </dgm:t>
    </dgm:pt>
    <dgm:pt modelId="{B950B4E9-9B93-BF4F-AC36-B0CE8F747942}" type="parTrans" cxnId="{FBD9F861-4465-8E47-9DA9-F1F07AD566F2}">
      <dgm:prSet/>
      <dgm:spPr/>
      <dgm:t>
        <a:bodyPr/>
        <a:lstStyle/>
        <a:p>
          <a:endParaRPr lang="en-US"/>
        </a:p>
      </dgm:t>
    </dgm:pt>
    <dgm:pt modelId="{9E2F4C2C-4E0C-A947-9779-4E9365F8FCEE}" type="sibTrans" cxnId="{FBD9F861-4465-8E47-9DA9-F1F07AD566F2}">
      <dgm:prSet/>
      <dgm:spPr/>
      <dgm:t>
        <a:bodyPr/>
        <a:lstStyle/>
        <a:p>
          <a:endParaRPr lang="en-US"/>
        </a:p>
      </dgm:t>
    </dgm:pt>
    <dgm:pt modelId="{FBC579DC-5FF1-0D42-ABCE-EB9213E55AE4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bg1">
                  <a:lumMod val="10000"/>
                </a:schemeClr>
              </a:solidFill>
            </a:rPr>
            <a:t>December </a:t>
          </a:r>
          <a:r>
            <a:rPr lang="ru-RU" sz="1600" b="1" dirty="0" smtClean="0">
              <a:solidFill>
                <a:schemeClr val="bg1">
                  <a:lumMod val="10000"/>
                </a:schemeClr>
              </a:solidFill>
            </a:rPr>
            <a:t>2012, </a:t>
          </a:r>
          <a:r>
            <a:rPr lang="en-US" sz="1600" b="1" dirty="0" smtClean="0">
              <a:solidFill>
                <a:schemeClr val="bg1">
                  <a:lumMod val="10000"/>
                </a:schemeClr>
              </a:solidFill>
            </a:rPr>
            <a:t>Virtual Lab project signed</a:t>
          </a:r>
          <a:endParaRPr lang="en-US" sz="1600" b="1" dirty="0">
            <a:solidFill>
              <a:schemeClr val="bg1">
                <a:lumMod val="10000"/>
              </a:schemeClr>
            </a:solidFill>
          </a:endParaRPr>
        </a:p>
      </dgm:t>
    </dgm:pt>
    <dgm:pt modelId="{425D5EE4-23C9-9644-9ABC-771C470AE342}" type="parTrans" cxnId="{6171DD09-1A27-394E-9A35-2B8DC9A9AF6D}">
      <dgm:prSet/>
      <dgm:spPr/>
      <dgm:t>
        <a:bodyPr/>
        <a:lstStyle/>
        <a:p>
          <a:endParaRPr lang="en-US"/>
        </a:p>
      </dgm:t>
    </dgm:pt>
    <dgm:pt modelId="{5A5EC4E8-98F0-9B4E-ABE8-DFFAE8FEACD3}" type="sibTrans" cxnId="{6171DD09-1A27-394E-9A35-2B8DC9A9AF6D}">
      <dgm:prSet/>
      <dgm:spPr/>
      <dgm:t>
        <a:bodyPr/>
        <a:lstStyle/>
        <a:p>
          <a:endParaRPr lang="en-US"/>
        </a:p>
      </dgm:t>
    </dgm:pt>
    <dgm:pt modelId="{BF298954-A3AC-6342-B774-647350D1AA6F}" type="pres">
      <dgm:prSet presAssocID="{16A51B52-3AC4-ED4F-89E4-5901821EBF4B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C0C313-B5B2-734A-AA4F-15FFA9F5AB83}" type="pres">
      <dgm:prSet presAssocID="{16A51B52-3AC4-ED4F-89E4-5901821EBF4B}" presName="arrow" presStyleLbl="bgShp" presStyleIdx="0" presStyleCnt="1"/>
      <dgm:spPr>
        <a:gradFill flip="none" rotWithShape="1">
          <a:gsLst>
            <a:gs pos="0">
              <a:srgbClr val="C9E8F1"/>
            </a:gs>
            <a:gs pos="100000">
              <a:srgbClr val="AEDCEB"/>
            </a:gs>
          </a:gsLst>
          <a:lin ang="0" scaled="1"/>
          <a:tileRect/>
        </a:gradFill>
      </dgm:spPr>
    </dgm:pt>
    <dgm:pt modelId="{7603F387-A399-5049-B933-7C1CC74B8F3C}" type="pres">
      <dgm:prSet presAssocID="{16A51B52-3AC4-ED4F-89E4-5901821EBF4B}" presName="arrowDiagram3" presStyleCnt="0"/>
      <dgm:spPr/>
    </dgm:pt>
    <dgm:pt modelId="{06970A73-0BDF-7A48-ABCA-FB56D647CEFF}" type="pres">
      <dgm:prSet presAssocID="{81367FA0-8C3B-8740-BC89-98086D8376AB}" presName="bullet3a" presStyleLbl="node1" presStyleIdx="0" presStyleCnt="3" custScaleX="507122" custScaleY="507122"/>
      <dgm:spPr>
        <a:gradFill rotWithShape="0">
          <a:gsLst>
            <a:gs pos="0">
              <a:srgbClr val="34A8CC"/>
            </a:gs>
            <a:gs pos="100000">
              <a:srgbClr val="227088"/>
            </a:gs>
          </a:gsLst>
        </a:gradFill>
      </dgm:spPr>
    </dgm:pt>
    <dgm:pt modelId="{24D49483-C766-6549-90BC-461258ED1729}" type="pres">
      <dgm:prSet presAssocID="{81367FA0-8C3B-8740-BC89-98086D8376AB}" presName="textBox3a" presStyleLbl="revTx" presStyleIdx="0" presStyleCnt="3" custScaleX="117666" custScaleY="56716" custLinFactY="-32981" custLinFactNeighborX="-7118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43E653-55BE-AF47-86CB-3CD9C8399F83}" type="pres">
      <dgm:prSet presAssocID="{2CD19B97-16CF-1040-A181-14CA907B0738}" presName="bullet3b" presStyleLbl="node1" presStyleIdx="1" presStyleCnt="3" custScaleX="395587" custScaleY="395587"/>
      <dgm:spPr>
        <a:gradFill rotWithShape="0">
          <a:gsLst>
            <a:gs pos="0">
              <a:srgbClr val="60DCEB"/>
            </a:gs>
            <a:gs pos="100000">
              <a:srgbClr val="1F88C8"/>
            </a:gs>
          </a:gsLst>
        </a:gradFill>
      </dgm:spPr>
    </dgm:pt>
    <dgm:pt modelId="{BB9520BA-1B3A-FA4E-A838-146C35BF2ADD}" type="pres">
      <dgm:prSet presAssocID="{2CD19B97-16CF-1040-A181-14CA907B0738}" presName="textBox3b" presStyleLbl="revTx" presStyleIdx="1" presStyleCnt="3" custScaleX="122218" custScaleY="21510" custLinFactNeighborX="-76336" custLinFactNeighborY="-909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532683-E277-EA41-8422-7B2EC899A09B}" type="pres">
      <dgm:prSet presAssocID="{FBC579DC-5FF1-0D42-ABCE-EB9213E55AE4}" presName="bullet3c" presStyleLbl="node1" presStyleIdx="2" presStyleCnt="3" custScaleX="358120" custScaleY="358120" custLinFactNeighborX="36679" custLinFactNeighborY="12763"/>
      <dgm:spPr>
        <a:gradFill rotWithShape="0">
          <a:gsLst>
            <a:gs pos="0">
              <a:srgbClr val="60DCEB"/>
            </a:gs>
            <a:gs pos="100000">
              <a:srgbClr val="3FC1FF"/>
            </a:gs>
          </a:gsLst>
        </a:gradFill>
      </dgm:spPr>
    </dgm:pt>
    <dgm:pt modelId="{72F40DAD-736C-5B40-866F-9B4FE839E66B}" type="pres">
      <dgm:prSet presAssocID="{FBC579DC-5FF1-0D42-ABCE-EB9213E55AE4}" presName="textBox3c" presStyleLbl="revTx" presStyleIdx="2" presStyleCnt="3" custScaleX="176742" custScaleY="31589" custLinFactNeighborX="-31012" custLinFactNeighborY="-772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5483F3-179B-F148-849C-3573E725AE50}" type="presOf" srcId="{81367FA0-8C3B-8740-BC89-98086D8376AB}" destId="{24D49483-C766-6549-90BC-461258ED1729}" srcOrd="0" destOrd="0" presId="urn:microsoft.com/office/officeart/2005/8/layout/arrow2"/>
    <dgm:cxn modelId="{1D4EFAB1-CB93-1B4E-AD9C-18F533DE9E2D}" type="presOf" srcId="{FBC579DC-5FF1-0D42-ABCE-EB9213E55AE4}" destId="{72F40DAD-736C-5B40-866F-9B4FE839E66B}" srcOrd="0" destOrd="0" presId="urn:microsoft.com/office/officeart/2005/8/layout/arrow2"/>
    <dgm:cxn modelId="{BC68AC35-D42D-A247-9B78-8CE594929BBC}" type="presOf" srcId="{2CD19B97-16CF-1040-A181-14CA907B0738}" destId="{BB9520BA-1B3A-FA4E-A838-146C35BF2ADD}" srcOrd="0" destOrd="0" presId="urn:microsoft.com/office/officeart/2005/8/layout/arrow2"/>
    <dgm:cxn modelId="{6171DD09-1A27-394E-9A35-2B8DC9A9AF6D}" srcId="{16A51B52-3AC4-ED4F-89E4-5901821EBF4B}" destId="{FBC579DC-5FF1-0D42-ABCE-EB9213E55AE4}" srcOrd="2" destOrd="0" parTransId="{425D5EE4-23C9-9644-9ABC-771C470AE342}" sibTransId="{5A5EC4E8-98F0-9B4E-ABE8-DFFAE8FEACD3}"/>
    <dgm:cxn modelId="{FBD9F861-4465-8E47-9DA9-F1F07AD566F2}" srcId="{16A51B52-3AC4-ED4F-89E4-5901821EBF4B}" destId="{2CD19B97-16CF-1040-A181-14CA907B0738}" srcOrd="1" destOrd="0" parTransId="{B950B4E9-9B93-BF4F-AC36-B0CE8F747942}" sibTransId="{9E2F4C2C-4E0C-A947-9779-4E9365F8FCEE}"/>
    <dgm:cxn modelId="{1A9E0342-8195-A345-97C6-27958D8FE98C}" srcId="{16A51B52-3AC4-ED4F-89E4-5901821EBF4B}" destId="{81367FA0-8C3B-8740-BC89-98086D8376AB}" srcOrd="0" destOrd="0" parTransId="{2C2517EE-EEED-D54E-9963-28B6A7C6320D}" sibTransId="{D05B3370-65A9-984B-A629-90118080E6F1}"/>
    <dgm:cxn modelId="{A72D6959-2090-054C-B591-2B0A9264C5FE}" type="presOf" srcId="{16A51B52-3AC4-ED4F-89E4-5901821EBF4B}" destId="{BF298954-A3AC-6342-B774-647350D1AA6F}" srcOrd="0" destOrd="0" presId="urn:microsoft.com/office/officeart/2005/8/layout/arrow2"/>
    <dgm:cxn modelId="{F583924B-484E-784B-A54E-DC5197C6CC44}" type="presParOf" srcId="{BF298954-A3AC-6342-B774-647350D1AA6F}" destId="{AFC0C313-B5B2-734A-AA4F-15FFA9F5AB83}" srcOrd="0" destOrd="0" presId="urn:microsoft.com/office/officeart/2005/8/layout/arrow2"/>
    <dgm:cxn modelId="{88D0F52A-60AA-4248-AA4D-CA0365315439}" type="presParOf" srcId="{BF298954-A3AC-6342-B774-647350D1AA6F}" destId="{7603F387-A399-5049-B933-7C1CC74B8F3C}" srcOrd="1" destOrd="0" presId="urn:microsoft.com/office/officeart/2005/8/layout/arrow2"/>
    <dgm:cxn modelId="{EA646D89-72B4-A94D-92F6-03EFDDC92BC8}" type="presParOf" srcId="{7603F387-A399-5049-B933-7C1CC74B8F3C}" destId="{06970A73-0BDF-7A48-ABCA-FB56D647CEFF}" srcOrd="0" destOrd="0" presId="urn:microsoft.com/office/officeart/2005/8/layout/arrow2"/>
    <dgm:cxn modelId="{3890E0CC-AC39-E646-A233-E83EA6ACEBF5}" type="presParOf" srcId="{7603F387-A399-5049-B933-7C1CC74B8F3C}" destId="{24D49483-C766-6549-90BC-461258ED1729}" srcOrd="1" destOrd="0" presId="urn:microsoft.com/office/officeart/2005/8/layout/arrow2"/>
    <dgm:cxn modelId="{7D94BE6B-4ED8-5542-9166-E52AC27C0685}" type="presParOf" srcId="{7603F387-A399-5049-B933-7C1CC74B8F3C}" destId="{B943E653-55BE-AF47-86CB-3CD9C8399F83}" srcOrd="2" destOrd="0" presId="urn:microsoft.com/office/officeart/2005/8/layout/arrow2"/>
    <dgm:cxn modelId="{E5862A5C-D3A2-E741-AAF1-2BA5F5D83FBD}" type="presParOf" srcId="{7603F387-A399-5049-B933-7C1CC74B8F3C}" destId="{BB9520BA-1B3A-FA4E-A838-146C35BF2ADD}" srcOrd="3" destOrd="0" presId="urn:microsoft.com/office/officeart/2005/8/layout/arrow2"/>
    <dgm:cxn modelId="{E5BBAE14-1C4C-2149-A058-65E337D62418}" type="presParOf" srcId="{7603F387-A399-5049-B933-7C1CC74B8F3C}" destId="{E0532683-E277-EA41-8422-7B2EC899A09B}" srcOrd="4" destOrd="0" presId="urn:microsoft.com/office/officeart/2005/8/layout/arrow2"/>
    <dgm:cxn modelId="{30B3B40E-495E-5343-AA64-D51F23B0EA25}" type="presParOf" srcId="{7603F387-A399-5049-B933-7C1CC74B8F3C}" destId="{72F40DAD-736C-5B40-866F-9B4FE839E66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7339CD-1334-5346-B1E0-0495A20CAFA7}" type="doc">
      <dgm:prSet loTypeId="urn:microsoft.com/office/officeart/2005/8/layout/hProcess9" loCatId="process" qsTypeId="urn:microsoft.com/office/officeart/2005/8/quickstyle/simple4" qsCatId="simple" csTypeId="urn:microsoft.com/office/officeart/2005/8/colors/accent1_2" csCatId="accent1" phldr="1"/>
      <dgm:spPr/>
    </dgm:pt>
    <dgm:pt modelId="{74E22AB2-4765-D64A-AF93-9BD4314CF21A}">
      <dgm:prSet phldrT="[Text]" custT="1"/>
      <dgm:spPr>
        <a:gradFill rotWithShape="0">
          <a:gsLst>
            <a:gs pos="0">
              <a:srgbClr val="0070C0"/>
            </a:gs>
            <a:gs pos="100000">
              <a:srgbClr val="00405F"/>
            </a:gs>
          </a:gsLst>
          <a:lin ang="10500000" scaled="0"/>
        </a:gradFill>
      </dgm:spPr>
      <dgm:t>
        <a:bodyPr/>
        <a:lstStyle/>
        <a:p>
          <a:pPr>
            <a:spcAft>
              <a:spcPct val="35000"/>
            </a:spcAft>
          </a:pPr>
          <a:r>
            <a:rPr lang="en-US" sz="3000" dirty="0" smtClean="0">
              <a:latin typeface="Arial" pitchFamily="34" charset="0"/>
              <a:cs typeface="Arial" pitchFamily="34" charset="0"/>
            </a:rPr>
            <a:t>Phase </a:t>
          </a:r>
          <a:r>
            <a:rPr lang="ru-RU" sz="3000" dirty="0" smtClean="0">
              <a:latin typeface="Arial" pitchFamily="34" charset="0"/>
              <a:cs typeface="Arial" pitchFamily="34" charset="0"/>
            </a:rPr>
            <a:t>1</a:t>
          </a:r>
        </a:p>
        <a:p>
          <a:pPr>
            <a:spcAft>
              <a:spcPts val="0"/>
            </a:spcAft>
          </a:pPr>
          <a:r>
            <a:rPr lang="en-US" sz="3000" dirty="0" smtClean="0">
              <a:latin typeface="Arial" pitchFamily="34" charset="0"/>
              <a:cs typeface="Arial" pitchFamily="34" charset="0"/>
            </a:rPr>
            <a:t>June</a:t>
          </a:r>
          <a:endParaRPr lang="ru-RU" sz="3000" dirty="0" smtClean="0"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3000" dirty="0" smtClean="0">
              <a:latin typeface="Arial" pitchFamily="34" charset="0"/>
              <a:cs typeface="Arial" pitchFamily="34" charset="0"/>
            </a:rPr>
            <a:t>2013</a:t>
          </a:r>
          <a:endParaRPr lang="en-US" sz="3000" dirty="0">
            <a:latin typeface="Arial" pitchFamily="34" charset="0"/>
            <a:cs typeface="Arial" pitchFamily="34" charset="0"/>
          </a:endParaRPr>
        </a:p>
      </dgm:t>
    </dgm:pt>
    <dgm:pt modelId="{E57A1F93-E60C-4F44-9CD8-235A1F174F87}" type="parTrans" cxnId="{63B59877-B442-1D4F-ADAE-30D06FDF219B}">
      <dgm:prSet/>
      <dgm:spPr/>
      <dgm:t>
        <a:bodyPr/>
        <a:lstStyle/>
        <a:p>
          <a:endParaRPr lang="en-US"/>
        </a:p>
      </dgm:t>
    </dgm:pt>
    <dgm:pt modelId="{A68D47C3-2314-A94E-AB40-486C41778A10}" type="sibTrans" cxnId="{63B59877-B442-1D4F-ADAE-30D06FDF219B}">
      <dgm:prSet/>
      <dgm:spPr/>
      <dgm:t>
        <a:bodyPr/>
        <a:lstStyle/>
        <a:p>
          <a:endParaRPr lang="en-US"/>
        </a:p>
      </dgm:t>
    </dgm:pt>
    <dgm:pt modelId="{296C8D5A-7545-EC49-ABF5-F3D46CDD93A5}">
      <dgm:prSet phldrT="[Text]" custT="1"/>
      <dgm:spPr>
        <a:gradFill rotWithShape="0">
          <a:gsLst>
            <a:gs pos="0">
              <a:srgbClr val="34A8CC"/>
            </a:gs>
            <a:gs pos="100000">
              <a:srgbClr val="227088"/>
            </a:gs>
          </a:gsLst>
          <a:lin ang="10500000" scaled="0"/>
        </a:gradFill>
      </dgm:spPr>
      <dgm:t>
        <a:bodyPr/>
        <a:lstStyle/>
        <a:p>
          <a:r>
            <a:rPr lang="en-US" sz="3000" dirty="0" smtClean="0">
              <a:latin typeface="Arial" pitchFamily="34" charset="0"/>
              <a:cs typeface="Arial" pitchFamily="34" charset="0"/>
            </a:rPr>
            <a:t>Phase </a:t>
          </a:r>
          <a:r>
            <a:rPr lang="ru-RU" sz="3000" dirty="0" smtClean="0">
              <a:latin typeface="Arial" pitchFamily="34" charset="0"/>
              <a:cs typeface="Arial" pitchFamily="34" charset="0"/>
            </a:rPr>
            <a:t>2</a:t>
          </a:r>
        </a:p>
        <a:p>
          <a:r>
            <a:rPr lang="en-US" sz="3000" dirty="0" smtClean="0">
              <a:latin typeface="Arial" pitchFamily="34" charset="0"/>
              <a:cs typeface="Arial" pitchFamily="34" charset="0"/>
            </a:rPr>
            <a:t>Dec </a:t>
          </a:r>
          <a:r>
            <a:rPr lang="ru-RU" sz="3000" dirty="0" smtClean="0">
              <a:latin typeface="Arial" pitchFamily="34" charset="0"/>
              <a:cs typeface="Arial" pitchFamily="34" charset="0"/>
            </a:rPr>
            <a:t>2013</a:t>
          </a:r>
          <a:endParaRPr lang="en-US" sz="3000" dirty="0">
            <a:latin typeface="Arial" pitchFamily="34" charset="0"/>
            <a:cs typeface="Arial" pitchFamily="34" charset="0"/>
          </a:endParaRPr>
        </a:p>
      </dgm:t>
    </dgm:pt>
    <dgm:pt modelId="{192EB120-D01A-AB44-93C2-BE598B29EE49}" type="parTrans" cxnId="{0983A8E8-F81D-2C42-BEB8-67EF5B070FB5}">
      <dgm:prSet/>
      <dgm:spPr/>
      <dgm:t>
        <a:bodyPr/>
        <a:lstStyle/>
        <a:p>
          <a:endParaRPr lang="en-US"/>
        </a:p>
      </dgm:t>
    </dgm:pt>
    <dgm:pt modelId="{CBCEB8E4-4636-1E42-82B5-5DE753507621}" type="sibTrans" cxnId="{0983A8E8-F81D-2C42-BEB8-67EF5B070FB5}">
      <dgm:prSet/>
      <dgm:spPr/>
      <dgm:t>
        <a:bodyPr/>
        <a:lstStyle/>
        <a:p>
          <a:endParaRPr lang="en-US"/>
        </a:p>
      </dgm:t>
    </dgm:pt>
    <dgm:pt modelId="{D32E4BE2-9E68-9D4E-83C1-855103317570}">
      <dgm:prSet phldrT="[Text]" custT="1"/>
      <dgm:spPr>
        <a:gradFill rotWithShape="0">
          <a:gsLst>
            <a:gs pos="0">
              <a:srgbClr val="3FC1FF"/>
            </a:gs>
            <a:gs pos="100000">
              <a:srgbClr val="1F88C8"/>
            </a:gs>
          </a:gsLst>
          <a:lin ang="10500000" scaled="0"/>
        </a:gradFill>
      </dgm:spPr>
      <dgm:t>
        <a:bodyPr/>
        <a:lstStyle/>
        <a:p>
          <a:pPr>
            <a:spcAft>
              <a:spcPct val="35000"/>
            </a:spcAft>
          </a:pPr>
          <a:r>
            <a:rPr lang="en-US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Phase </a:t>
          </a:r>
          <a:r>
            <a:rPr lang="ru-RU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</a:t>
          </a:r>
        </a:p>
        <a:p>
          <a:pPr>
            <a:spcAft>
              <a:spcPts val="0"/>
            </a:spcAft>
          </a:pPr>
          <a:r>
            <a:rPr lang="en-US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May</a:t>
          </a:r>
          <a:endParaRPr lang="ru-RU" sz="30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2014</a:t>
          </a:r>
          <a:endParaRPr lang="en-US" sz="30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3B898FA-0B57-ED42-9E2D-87DF56A8EE6D}" type="parTrans" cxnId="{8A60FB06-0A0A-F748-AD7F-F2400853258B}">
      <dgm:prSet/>
      <dgm:spPr/>
      <dgm:t>
        <a:bodyPr/>
        <a:lstStyle/>
        <a:p>
          <a:endParaRPr lang="en-US"/>
        </a:p>
      </dgm:t>
    </dgm:pt>
    <dgm:pt modelId="{BF1A1DCE-7E60-F94E-A3C3-8FB42C780955}" type="sibTrans" cxnId="{8A60FB06-0A0A-F748-AD7F-F2400853258B}">
      <dgm:prSet/>
      <dgm:spPr/>
      <dgm:t>
        <a:bodyPr/>
        <a:lstStyle/>
        <a:p>
          <a:endParaRPr lang="en-US"/>
        </a:p>
      </dgm:t>
    </dgm:pt>
    <dgm:pt modelId="{05D2BB69-9FE7-9640-9EC2-4287E43192A3}">
      <dgm:prSet phldrT="[Text]" custT="1"/>
      <dgm:spPr>
        <a:gradFill rotWithShape="0">
          <a:gsLst>
            <a:gs pos="0">
              <a:srgbClr val="3FC1FF"/>
            </a:gs>
            <a:gs pos="100000">
              <a:srgbClr val="1F88C8"/>
            </a:gs>
          </a:gsLst>
          <a:lin ang="10500000" scaled="0"/>
        </a:gradFill>
      </dgm:spPr>
      <dgm:t>
        <a:bodyPr/>
        <a:lstStyle/>
        <a:p>
          <a:r>
            <a:rPr lang="en-US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Phase</a:t>
          </a:r>
          <a:r>
            <a:rPr lang="ru-RU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</a:t>
          </a:r>
        </a:p>
        <a:p>
          <a:r>
            <a:rPr lang="en-US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Nov </a:t>
          </a:r>
          <a:r>
            <a:rPr lang="ru-RU" sz="3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2014</a:t>
          </a:r>
          <a:endParaRPr lang="en-US" sz="30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2068EB3B-0E02-414F-AEED-13ADE52C7CDB}" type="parTrans" cxnId="{FBA15720-A3A3-F047-AE8B-C1F713AE5F84}">
      <dgm:prSet/>
      <dgm:spPr/>
      <dgm:t>
        <a:bodyPr/>
        <a:lstStyle/>
        <a:p>
          <a:endParaRPr lang="en-US"/>
        </a:p>
      </dgm:t>
    </dgm:pt>
    <dgm:pt modelId="{4ECF76E5-DDBD-1242-86FD-07CEE809CF29}" type="sibTrans" cxnId="{FBA15720-A3A3-F047-AE8B-C1F713AE5F84}">
      <dgm:prSet/>
      <dgm:spPr/>
      <dgm:t>
        <a:bodyPr/>
        <a:lstStyle/>
        <a:p>
          <a:endParaRPr lang="en-US"/>
        </a:p>
      </dgm:t>
    </dgm:pt>
    <dgm:pt modelId="{E6398FE1-A6D9-4E40-84D6-71F78BCE9508}" type="pres">
      <dgm:prSet presAssocID="{537339CD-1334-5346-B1E0-0495A20CAFA7}" presName="CompostProcess" presStyleCnt="0">
        <dgm:presLayoutVars>
          <dgm:dir/>
          <dgm:resizeHandles val="exact"/>
        </dgm:presLayoutVars>
      </dgm:prSet>
      <dgm:spPr/>
    </dgm:pt>
    <dgm:pt modelId="{11D6DE97-E59A-0F45-B8AE-BAAED31D1F1B}" type="pres">
      <dgm:prSet presAssocID="{537339CD-1334-5346-B1E0-0495A20CAFA7}" presName="arrow" presStyleLbl="bgShp" presStyleIdx="0" presStyleCnt="1" custScaleX="117647" custLinFactNeighborY="-525"/>
      <dgm:spPr>
        <a:solidFill>
          <a:schemeClr val="tx1">
            <a:lumMod val="85000"/>
          </a:schemeClr>
        </a:solidFill>
      </dgm:spPr>
    </dgm:pt>
    <dgm:pt modelId="{9A5CED87-ACD7-764B-8A4D-0EF8896E25B6}" type="pres">
      <dgm:prSet presAssocID="{537339CD-1334-5346-B1E0-0495A20CAFA7}" presName="linearProcess" presStyleCnt="0"/>
      <dgm:spPr/>
    </dgm:pt>
    <dgm:pt modelId="{9F17E099-765B-CF4F-89E9-D17A76BFDC55}" type="pres">
      <dgm:prSet presAssocID="{74E22AB2-4765-D64A-AF93-9BD4314CF21A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6C5F2A-B0D1-FE41-B478-6C853D971F12}" type="pres">
      <dgm:prSet presAssocID="{A68D47C3-2314-A94E-AB40-486C41778A10}" presName="sibTrans" presStyleCnt="0"/>
      <dgm:spPr/>
    </dgm:pt>
    <dgm:pt modelId="{079BE834-201D-644F-A04A-268B34F078A6}" type="pres">
      <dgm:prSet presAssocID="{296C8D5A-7545-EC49-ABF5-F3D46CDD93A5}" presName="textNode" presStyleLbl="node1" presStyleIdx="1" presStyleCnt="4" custLinFactNeighborX="-683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05A554-3098-0F49-9D1A-2FC4F151AAD4}" type="pres">
      <dgm:prSet presAssocID="{CBCEB8E4-4636-1E42-82B5-5DE753507621}" presName="sibTrans" presStyleCnt="0"/>
      <dgm:spPr/>
    </dgm:pt>
    <dgm:pt modelId="{4076167F-96B9-2840-9D51-11191ECEA048}" type="pres">
      <dgm:prSet presAssocID="{D32E4BE2-9E68-9D4E-83C1-855103317570}" presName="textNode" presStyleLbl="node1" presStyleIdx="2" presStyleCnt="4" custLinFactX="-6109" custLinFactNeighborX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E00109-BD4E-0D4E-8FCC-041C7EA6544B}" type="pres">
      <dgm:prSet presAssocID="{BF1A1DCE-7E60-F94E-A3C3-8FB42C780955}" presName="sibTrans" presStyleCnt="0"/>
      <dgm:spPr/>
    </dgm:pt>
    <dgm:pt modelId="{0EB5500B-D6A2-1D44-A6A2-E770E0CE42E0}" type="pres">
      <dgm:prSet presAssocID="{05D2BB69-9FE7-9640-9EC2-4287E43192A3}" presName="textNode" presStyleLbl="node1" presStyleIdx="3" presStyleCnt="4" custLinFactX="-18371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A15720-A3A3-F047-AE8B-C1F713AE5F84}" srcId="{537339CD-1334-5346-B1E0-0495A20CAFA7}" destId="{05D2BB69-9FE7-9640-9EC2-4287E43192A3}" srcOrd="3" destOrd="0" parTransId="{2068EB3B-0E02-414F-AEED-13ADE52C7CDB}" sibTransId="{4ECF76E5-DDBD-1242-86FD-07CEE809CF29}"/>
    <dgm:cxn modelId="{26C874F6-AC7D-8F49-B7DF-2B742E725E02}" type="presOf" srcId="{05D2BB69-9FE7-9640-9EC2-4287E43192A3}" destId="{0EB5500B-D6A2-1D44-A6A2-E770E0CE42E0}" srcOrd="0" destOrd="0" presId="urn:microsoft.com/office/officeart/2005/8/layout/hProcess9"/>
    <dgm:cxn modelId="{0983A8E8-F81D-2C42-BEB8-67EF5B070FB5}" srcId="{537339CD-1334-5346-B1E0-0495A20CAFA7}" destId="{296C8D5A-7545-EC49-ABF5-F3D46CDD93A5}" srcOrd="1" destOrd="0" parTransId="{192EB120-D01A-AB44-93C2-BE598B29EE49}" sibTransId="{CBCEB8E4-4636-1E42-82B5-5DE753507621}"/>
    <dgm:cxn modelId="{63B59877-B442-1D4F-ADAE-30D06FDF219B}" srcId="{537339CD-1334-5346-B1E0-0495A20CAFA7}" destId="{74E22AB2-4765-D64A-AF93-9BD4314CF21A}" srcOrd="0" destOrd="0" parTransId="{E57A1F93-E60C-4F44-9CD8-235A1F174F87}" sibTransId="{A68D47C3-2314-A94E-AB40-486C41778A10}"/>
    <dgm:cxn modelId="{E96E5425-568A-A841-BDD2-4EE6F838BB10}" type="presOf" srcId="{296C8D5A-7545-EC49-ABF5-F3D46CDD93A5}" destId="{079BE834-201D-644F-A04A-268B34F078A6}" srcOrd="0" destOrd="0" presId="urn:microsoft.com/office/officeart/2005/8/layout/hProcess9"/>
    <dgm:cxn modelId="{14D2686B-F6CB-8A44-BC06-3E8BC6E08DAF}" type="presOf" srcId="{D32E4BE2-9E68-9D4E-83C1-855103317570}" destId="{4076167F-96B9-2840-9D51-11191ECEA048}" srcOrd="0" destOrd="0" presId="urn:microsoft.com/office/officeart/2005/8/layout/hProcess9"/>
    <dgm:cxn modelId="{2C22D7B4-213A-7B40-ADCD-0BE7D2F6CE25}" type="presOf" srcId="{537339CD-1334-5346-B1E0-0495A20CAFA7}" destId="{E6398FE1-A6D9-4E40-84D6-71F78BCE9508}" srcOrd="0" destOrd="0" presId="urn:microsoft.com/office/officeart/2005/8/layout/hProcess9"/>
    <dgm:cxn modelId="{8A60FB06-0A0A-F748-AD7F-F2400853258B}" srcId="{537339CD-1334-5346-B1E0-0495A20CAFA7}" destId="{D32E4BE2-9E68-9D4E-83C1-855103317570}" srcOrd="2" destOrd="0" parTransId="{E3B898FA-0B57-ED42-9E2D-87DF56A8EE6D}" sibTransId="{BF1A1DCE-7E60-F94E-A3C3-8FB42C780955}"/>
    <dgm:cxn modelId="{0245C006-31CD-1741-A083-68A8ED347486}" type="presOf" srcId="{74E22AB2-4765-D64A-AF93-9BD4314CF21A}" destId="{9F17E099-765B-CF4F-89E9-D17A76BFDC55}" srcOrd="0" destOrd="0" presId="urn:microsoft.com/office/officeart/2005/8/layout/hProcess9"/>
    <dgm:cxn modelId="{5174800C-4719-9544-B289-101FA0769B36}" type="presParOf" srcId="{E6398FE1-A6D9-4E40-84D6-71F78BCE9508}" destId="{11D6DE97-E59A-0F45-B8AE-BAAED31D1F1B}" srcOrd="0" destOrd="0" presId="urn:microsoft.com/office/officeart/2005/8/layout/hProcess9"/>
    <dgm:cxn modelId="{925F7227-85D0-6A4D-976F-1BF656C73968}" type="presParOf" srcId="{E6398FE1-A6D9-4E40-84D6-71F78BCE9508}" destId="{9A5CED87-ACD7-764B-8A4D-0EF8896E25B6}" srcOrd="1" destOrd="0" presId="urn:microsoft.com/office/officeart/2005/8/layout/hProcess9"/>
    <dgm:cxn modelId="{62EDC713-6AEA-094D-B8FD-72E76357FE99}" type="presParOf" srcId="{9A5CED87-ACD7-764B-8A4D-0EF8896E25B6}" destId="{9F17E099-765B-CF4F-89E9-D17A76BFDC55}" srcOrd="0" destOrd="0" presId="urn:microsoft.com/office/officeart/2005/8/layout/hProcess9"/>
    <dgm:cxn modelId="{84C58C30-C75A-3C4D-9A2A-6269A5318181}" type="presParOf" srcId="{9A5CED87-ACD7-764B-8A4D-0EF8896E25B6}" destId="{9D6C5F2A-B0D1-FE41-B478-6C853D971F12}" srcOrd="1" destOrd="0" presId="urn:microsoft.com/office/officeart/2005/8/layout/hProcess9"/>
    <dgm:cxn modelId="{0378AF30-1872-7A4C-B548-5516F4AB8D20}" type="presParOf" srcId="{9A5CED87-ACD7-764B-8A4D-0EF8896E25B6}" destId="{079BE834-201D-644F-A04A-268B34F078A6}" srcOrd="2" destOrd="0" presId="urn:microsoft.com/office/officeart/2005/8/layout/hProcess9"/>
    <dgm:cxn modelId="{3A3009F5-4FBB-9743-8E51-ACF8F243E62B}" type="presParOf" srcId="{9A5CED87-ACD7-764B-8A4D-0EF8896E25B6}" destId="{4F05A554-3098-0F49-9D1A-2FC4F151AAD4}" srcOrd="3" destOrd="0" presId="urn:microsoft.com/office/officeart/2005/8/layout/hProcess9"/>
    <dgm:cxn modelId="{E35EC0BE-0A75-6A40-A3C7-CF7087274AFA}" type="presParOf" srcId="{9A5CED87-ACD7-764B-8A4D-0EF8896E25B6}" destId="{4076167F-96B9-2840-9D51-11191ECEA048}" srcOrd="4" destOrd="0" presId="urn:microsoft.com/office/officeart/2005/8/layout/hProcess9"/>
    <dgm:cxn modelId="{7F9DC012-E7DC-8D4E-B5C7-5F03A5FDCA5A}" type="presParOf" srcId="{9A5CED87-ACD7-764B-8A4D-0EF8896E25B6}" destId="{CBE00109-BD4E-0D4E-8FCC-041C7EA6544B}" srcOrd="5" destOrd="0" presId="urn:microsoft.com/office/officeart/2005/8/layout/hProcess9"/>
    <dgm:cxn modelId="{C17BB5E0-8B20-A441-A5ED-5AADC5160010}" type="presParOf" srcId="{9A5CED87-ACD7-764B-8A4D-0EF8896E25B6}" destId="{0EB5500B-D6A2-1D44-A6A2-E770E0CE42E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63845B-79D4-D445-9D0D-23F9B12C44EE}" type="doc">
      <dgm:prSet loTypeId="urn:microsoft.com/office/officeart/2005/8/layout/radial4" loCatId="" qsTypeId="urn:microsoft.com/office/officeart/2005/8/quickstyle/3D6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F7161B1-AF91-9A4A-91CA-674F63B08D82}">
      <dgm:prSet phldrT="[Text]"/>
      <dgm:spPr/>
      <dgm:t>
        <a:bodyPr/>
        <a:lstStyle/>
        <a:p>
          <a:r>
            <a:rPr lang="en-US" b="1" dirty="0" smtClean="0">
              <a:solidFill>
                <a:srgbClr val="151616"/>
              </a:solidFill>
            </a:rPr>
            <a:t>Virtual</a:t>
          </a:r>
          <a:r>
            <a:rPr lang="en-US" b="1" baseline="0" dirty="0" smtClean="0">
              <a:solidFill>
                <a:srgbClr val="151616"/>
              </a:solidFill>
            </a:rPr>
            <a:t> Lab</a:t>
          </a:r>
          <a:endParaRPr lang="en-US" b="1" dirty="0">
            <a:solidFill>
              <a:srgbClr val="151616"/>
            </a:solidFill>
          </a:endParaRPr>
        </a:p>
      </dgm:t>
    </dgm:pt>
    <dgm:pt modelId="{A6628126-3AE1-404A-A260-154CBD4EE729}" type="parTrans" cxnId="{7D1CE9AB-6BC1-C747-AE96-BE8F74515EC0}">
      <dgm:prSet/>
      <dgm:spPr/>
      <dgm:t>
        <a:bodyPr/>
        <a:lstStyle/>
        <a:p>
          <a:endParaRPr lang="en-US"/>
        </a:p>
      </dgm:t>
    </dgm:pt>
    <dgm:pt modelId="{F891EF95-5E1E-B145-A90B-07B8FDF53620}" type="sibTrans" cxnId="{7D1CE9AB-6BC1-C747-AE96-BE8F74515EC0}">
      <dgm:prSet/>
      <dgm:spPr/>
      <dgm:t>
        <a:bodyPr/>
        <a:lstStyle/>
        <a:p>
          <a:endParaRPr lang="en-US"/>
        </a:p>
      </dgm:t>
    </dgm:pt>
    <dgm:pt modelId="{0FF65057-A499-BD46-82F4-10C91EA99920}">
      <dgm:prSet phldrT="[Text]" custT="1"/>
      <dgm:spPr/>
      <dgm:t>
        <a:bodyPr/>
        <a:lstStyle/>
        <a:p>
          <a:r>
            <a:rPr lang="en-US" sz="3600" b="1" dirty="0" smtClean="0">
              <a:solidFill>
                <a:srgbClr val="151616"/>
              </a:solidFill>
            </a:rPr>
            <a:t>FSUE ZNIIS</a:t>
          </a:r>
          <a:endParaRPr lang="en-US" sz="3600" b="1" dirty="0">
            <a:solidFill>
              <a:srgbClr val="151616"/>
            </a:solidFill>
          </a:endParaRPr>
        </a:p>
      </dgm:t>
    </dgm:pt>
    <dgm:pt modelId="{1797E11A-D634-6D45-BC02-83BF2C652EF5}" type="parTrans" cxnId="{8E974C6F-D640-FA46-82FB-A90ECC655DE7}">
      <dgm:prSet/>
      <dgm:spPr/>
      <dgm:t>
        <a:bodyPr/>
        <a:lstStyle/>
        <a:p>
          <a:endParaRPr lang="en-US"/>
        </a:p>
      </dgm:t>
    </dgm:pt>
    <dgm:pt modelId="{5C5567E1-5B72-B148-9870-961D185CD05E}" type="sibTrans" cxnId="{8E974C6F-D640-FA46-82FB-A90ECC655DE7}">
      <dgm:prSet/>
      <dgm:spPr/>
      <dgm:t>
        <a:bodyPr/>
        <a:lstStyle/>
        <a:p>
          <a:endParaRPr lang="en-US"/>
        </a:p>
      </dgm:t>
    </dgm:pt>
    <dgm:pt modelId="{6CCCF68A-E3D8-F145-B584-E11AD2A29C5E}">
      <dgm:prSet phldrT="[Text]" custT="1"/>
      <dgm:spPr/>
      <dgm:t>
        <a:bodyPr/>
        <a:lstStyle/>
        <a:p>
          <a:r>
            <a:rPr lang="en-US" sz="4800" b="1" dirty="0" smtClean="0">
              <a:solidFill>
                <a:srgbClr val="151616"/>
              </a:solidFill>
            </a:rPr>
            <a:t>ITU</a:t>
          </a:r>
          <a:endParaRPr lang="en-US" sz="4800" b="1" dirty="0">
            <a:solidFill>
              <a:srgbClr val="151616"/>
            </a:solidFill>
          </a:endParaRPr>
        </a:p>
      </dgm:t>
    </dgm:pt>
    <dgm:pt modelId="{77B101C7-1446-9341-8863-985C47F25E85}" type="parTrans" cxnId="{FE7D6810-1E63-5B43-B67C-FDDCA68D4892}">
      <dgm:prSet/>
      <dgm:spPr/>
      <dgm:t>
        <a:bodyPr/>
        <a:lstStyle/>
        <a:p>
          <a:endParaRPr lang="en-US"/>
        </a:p>
      </dgm:t>
    </dgm:pt>
    <dgm:pt modelId="{3C4196A0-8CFF-5C4C-864C-F05EF87DD4AF}" type="sibTrans" cxnId="{FE7D6810-1E63-5B43-B67C-FDDCA68D4892}">
      <dgm:prSet/>
      <dgm:spPr/>
      <dgm:t>
        <a:bodyPr/>
        <a:lstStyle/>
        <a:p>
          <a:endParaRPr lang="en-US"/>
        </a:p>
      </dgm:t>
    </dgm:pt>
    <dgm:pt modelId="{4D14A4CF-244B-364E-A671-330634EF35B1}">
      <dgm:prSet phldrT="[Text]" custT="1"/>
      <dgm:spPr/>
      <dgm:t>
        <a:bodyPr/>
        <a:lstStyle/>
        <a:p>
          <a:r>
            <a:rPr lang="en-US" sz="2800" b="1" dirty="0" smtClean="0">
              <a:solidFill>
                <a:srgbClr val="151616"/>
              </a:solidFill>
            </a:rPr>
            <a:t>Vendors</a:t>
          </a:r>
          <a:endParaRPr lang="en-US" sz="2800" b="1" dirty="0">
            <a:solidFill>
              <a:srgbClr val="151616"/>
            </a:solidFill>
          </a:endParaRPr>
        </a:p>
      </dgm:t>
    </dgm:pt>
    <dgm:pt modelId="{D7EA3BAA-10A4-DA45-8E88-685350C0ABDB}" type="parTrans" cxnId="{5EC78AA3-4708-3446-A981-A9D13F67AC8D}">
      <dgm:prSet/>
      <dgm:spPr/>
      <dgm:t>
        <a:bodyPr/>
        <a:lstStyle/>
        <a:p>
          <a:endParaRPr lang="en-US"/>
        </a:p>
      </dgm:t>
    </dgm:pt>
    <dgm:pt modelId="{F64FA75A-BD96-E94B-9809-F79ABB598A85}" type="sibTrans" cxnId="{5EC78AA3-4708-3446-A981-A9D13F67AC8D}">
      <dgm:prSet/>
      <dgm:spPr/>
      <dgm:t>
        <a:bodyPr/>
        <a:lstStyle/>
        <a:p>
          <a:endParaRPr lang="en-US"/>
        </a:p>
      </dgm:t>
    </dgm:pt>
    <dgm:pt modelId="{B329E200-F6D9-5F4B-9D0C-0FE9B4E1376F}" type="pres">
      <dgm:prSet presAssocID="{4463845B-79D4-D445-9D0D-23F9B12C44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BEDCD0-1DE9-0E47-9056-D193546BB8F2}" type="pres">
      <dgm:prSet presAssocID="{2F7161B1-AF91-9A4A-91CA-674F63B08D82}" presName="centerShape" presStyleLbl="node0" presStyleIdx="0" presStyleCnt="1" custLinFactNeighborX="490" custLinFactNeighborY="2449"/>
      <dgm:spPr/>
      <dgm:t>
        <a:bodyPr/>
        <a:lstStyle/>
        <a:p>
          <a:endParaRPr lang="en-US"/>
        </a:p>
      </dgm:t>
    </dgm:pt>
    <dgm:pt modelId="{921BBC2E-B28A-C044-8DEE-6F893CD07E82}" type="pres">
      <dgm:prSet presAssocID="{1797E11A-D634-6D45-BC02-83BF2C652EF5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2E1AB81E-DA1A-8644-963A-9D78C84D5C4F}" type="pres">
      <dgm:prSet presAssocID="{0FF65057-A499-BD46-82F4-10C91EA9992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8025D5-501B-7540-AC02-68B5F7A9F628}" type="pres">
      <dgm:prSet presAssocID="{77B101C7-1446-9341-8863-985C47F25E85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9C2C647B-943A-F34F-A3B8-8C367EE2E430}" type="pres">
      <dgm:prSet presAssocID="{6CCCF68A-E3D8-F145-B584-E11AD2A29C5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DA325D-BE5C-E34F-8995-3AD1D7689890}" type="pres">
      <dgm:prSet presAssocID="{D7EA3BAA-10A4-DA45-8E88-685350C0ABDB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AFBFDAB9-98B4-A447-9BC5-7C431DE413AA}" type="pres">
      <dgm:prSet presAssocID="{4D14A4CF-244B-364E-A671-330634EF35B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1E2423-D0E0-FB41-91A1-86E920C0CBE5}" type="presOf" srcId="{6CCCF68A-E3D8-F145-B584-E11AD2A29C5E}" destId="{9C2C647B-943A-F34F-A3B8-8C367EE2E430}" srcOrd="0" destOrd="0" presId="urn:microsoft.com/office/officeart/2005/8/layout/radial4"/>
    <dgm:cxn modelId="{56C48888-D331-CC4D-B8C6-08CA096CC95F}" type="presOf" srcId="{2F7161B1-AF91-9A4A-91CA-674F63B08D82}" destId="{66BEDCD0-1DE9-0E47-9056-D193546BB8F2}" srcOrd="0" destOrd="0" presId="urn:microsoft.com/office/officeart/2005/8/layout/radial4"/>
    <dgm:cxn modelId="{620ED34E-8139-D84D-94B4-264DEACD8D79}" type="presOf" srcId="{4D14A4CF-244B-364E-A671-330634EF35B1}" destId="{AFBFDAB9-98B4-A447-9BC5-7C431DE413AA}" srcOrd="0" destOrd="0" presId="urn:microsoft.com/office/officeart/2005/8/layout/radial4"/>
    <dgm:cxn modelId="{31805262-5B6E-DA48-B187-833CE9A408A2}" type="presOf" srcId="{D7EA3BAA-10A4-DA45-8E88-685350C0ABDB}" destId="{DBDA325D-BE5C-E34F-8995-3AD1D7689890}" srcOrd="0" destOrd="0" presId="urn:microsoft.com/office/officeart/2005/8/layout/radial4"/>
    <dgm:cxn modelId="{5EC78AA3-4708-3446-A981-A9D13F67AC8D}" srcId="{2F7161B1-AF91-9A4A-91CA-674F63B08D82}" destId="{4D14A4CF-244B-364E-A671-330634EF35B1}" srcOrd="2" destOrd="0" parTransId="{D7EA3BAA-10A4-DA45-8E88-685350C0ABDB}" sibTransId="{F64FA75A-BD96-E94B-9809-F79ABB598A85}"/>
    <dgm:cxn modelId="{E38D12E6-6AED-DC41-B672-8C6B91F8CBD4}" type="presOf" srcId="{0FF65057-A499-BD46-82F4-10C91EA99920}" destId="{2E1AB81E-DA1A-8644-963A-9D78C84D5C4F}" srcOrd="0" destOrd="0" presId="urn:microsoft.com/office/officeart/2005/8/layout/radial4"/>
    <dgm:cxn modelId="{7D1CE9AB-6BC1-C747-AE96-BE8F74515EC0}" srcId="{4463845B-79D4-D445-9D0D-23F9B12C44EE}" destId="{2F7161B1-AF91-9A4A-91CA-674F63B08D82}" srcOrd="0" destOrd="0" parTransId="{A6628126-3AE1-404A-A260-154CBD4EE729}" sibTransId="{F891EF95-5E1E-B145-A90B-07B8FDF53620}"/>
    <dgm:cxn modelId="{0F8225D5-D089-6543-9039-604F6770B036}" type="presOf" srcId="{1797E11A-D634-6D45-BC02-83BF2C652EF5}" destId="{921BBC2E-B28A-C044-8DEE-6F893CD07E82}" srcOrd="0" destOrd="0" presId="urn:microsoft.com/office/officeart/2005/8/layout/radial4"/>
    <dgm:cxn modelId="{78823C74-3697-0545-9CC2-FCC339403126}" type="presOf" srcId="{77B101C7-1446-9341-8863-985C47F25E85}" destId="{998025D5-501B-7540-AC02-68B5F7A9F628}" srcOrd="0" destOrd="0" presId="urn:microsoft.com/office/officeart/2005/8/layout/radial4"/>
    <dgm:cxn modelId="{8E974C6F-D640-FA46-82FB-A90ECC655DE7}" srcId="{2F7161B1-AF91-9A4A-91CA-674F63B08D82}" destId="{0FF65057-A499-BD46-82F4-10C91EA99920}" srcOrd="0" destOrd="0" parTransId="{1797E11A-D634-6D45-BC02-83BF2C652EF5}" sibTransId="{5C5567E1-5B72-B148-9870-961D185CD05E}"/>
    <dgm:cxn modelId="{A9B727AF-8D4B-314A-AE7D-4260EBF4FB3D}" type="presOf" srcId="{4463845B-79D4-D445-9D0D-23F9B12C44EE}" destId="{B329E200-F6D9-5F4B-9D0C-0FE9B4E1376F}" srcOrd="0" destOrd="0" presId="urn:microsoft.com/office/officeart/2005/8/layout/radial4"/>
    <dgm:cxn modelId="{FE7D6810-1E63-5B43-B67C-FDDCA68D4892}" srcId="{2F7161B1-AF91-9A4A-91CA-674F63B08D82}" destId="{6CCCF68A-E3D8-F145-B584-E11AD2A29C5E}" srcOrd="1" destOrd="0" parTransId="{77B101C7-1446-9341-8863-985C47F25E85}" sibTransId="{3C4196A0-8CFF-5C4C-864C-F05EF87DD4AF}"/>
    <dgm:cxn modelId="{96C7B353-DBD6-7B46-AA2D-283271141882}" type="presParOf" srcId="{B329E200-F6D9-5F4B-9D0C-0FE9B4E1376F}" destId="{66BEDCD0-1DE9-0E47-9056-D193546BB8F2}" srcOrd="0" destOrd="0" presId="urn:microsoft.com/office/officeart/2005/8/layout/radial4"/>
    <dgm:cxn modelId="{18C1197D-BD35-EB48-B053-3ED552EDEB63}" type="presParOf" srcId="{B329E200-F6D9-5F4B-9D0C-0FE9B4E1376F}" destId="{921BBC2E-B28A-C044-8DEE-6F893CD07E82}" srcOrd="1" destOrd="0" presId="urn:microsoft.com/office/officeart/2005/8/layout/radial4"/>
    <dgm:cxn modelId="{A6F7A079-5030-9147-A321-53993DD42F1F}" type="presParOf" srcId="{B329E200-F6D9-5F4B-9D0C-0FE9B4E1376F}" destId="{2E1AB81E-DA1A-8644-963A-9D78C84D5C4F}" srcOrd="2" destOrd="0" presId="urn:microsoft.com/office/officeart/2005/8/layout/radial4"/>
    <dgm:cxn modelId="{3250A11B-33C9-6745-A629-E6663AC8D1B5}" type="presParOf" srcId="{B329E200-F6D9-5F4B-9D0C-0FE9B4E1376F}" destId="{998025D5-501B-7540-AC02-68B5F7A9F628}" srcOrd="3" destOrd="0" presId="urn:microsoft.com/office/officeart/2005/8/layout/radial4"/>
    <dgm:cxn modelId="{56BC9CD4-EAF6-6C47-AA19-CF548E8C6F63}" type="presParOf" srcId="{B329E200-F6D9-5F4B-9D0C-0FE9B4E1376F}" destId="{9C2C647B-943A-F34F-A3B8-8C367EE2E430}" srcOrd="4" destOrd="0" presId="urn:microsoft.com/office/officeart/2005/8/layout/radial4"/>
    <dgm:cxn modelId="{9FEB0D00-4646-1D4A-A3FD-2461E18E7539}" type="presParOf" srcId="{B329E200-F6D9-5F4B-9D0C-0FE9B4E1376F}" destId="{DBDA325D-BE5C-E34F-8995-3AD1D7689890}" srcOrd="5" destOrd="0" presId="urn:microsoft.com/office/officeart/2005/8/layout/radial4"/>
    <dgm:cxn modelId="{BA1E621D-08D0-1948-AB0B-4D9F226901DA}" type="presParOf" srcId="{B329E200-F6D9-5F4B-9D0C-0FE9B4E1376F}" destId="{AFBFDAB9-98B4-A447-9BC5-7C431DE413A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C33D71-D40D-B54B-808E-2B95275CD16F}" type="doc">
      <dgm:prSet loTypeId="urn:microsoft.com/office/officeart/2005/8/layout/radial5" loCatId="" qsTypeId="urn:microsoft.com/office/officeart/2005/8/quickstyle/3D6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F1D5A56-31E3-AA48-A75D-9FA009CF20E2}">
      <dgm:prSet phldrT="[Text]" custT="1"/>
      <dgm:spPr/>
      <dgm:t>
        <a:bodyPr/>
        <a:lstStyle/>
        <a:p>
          <a:r>
            <a:rPr lang="en-US" sz="2800" b="1" smtClean="0">
              <a:solidFill>
                <a:srgbClr val="151616"/>
              </a:solidFill>
            </a:rPr>
            <a:t>Virtual</a:t>
          </a:r>
          <a:r>
            <a:rPr lang="en-US" sz="2800" b="1" baseline="0" smtClean="0">
              <a:solidFill>
                <a:srgbClr val="151616"/>
              </a:solidFill>
            </a:rPr>
            <a:t> Lab</a:t>
          </a:r>
          <a:endParaRPr lang="en-US" sz="2800" dirty="0"/>
        </a:p>
      </dgm:t>
    </dgm:pt>
    <dgm:pt modelId="{043C10D6-FB81-B34C-AFAF-C684D8EFED45}" type="parTrans" cxnId="{18F03A02-EAE3-584D-98BC-7B4EA8AB72AA}">
      <dgm:prSet/>
      <dgm:spPr/>
      <dgm:t>
        <a:bodyPr/>
        <a:lstStyle/>
        <a:p>
          <a:endParaRPr lang="en-US"/>
        </a:p>
      </dgm:t>
    </dgm:pt>
    <dgm:pt modelId="{5DFE8191-30FF-0C4B-8478-F6ED44979D1B}" type="sibTrans" cxnId="{18F03A02-EAE3-584D-98BC-7B4EA8AB72AA}">
      <dgm:prSet/>
      <dgm:spPr/>
      <dgm:t>
        <a:bodyPr/>
        <a:lstStyle/>
        <a:p>
          <a:endParaRPr lang="en-US"/>
        </a:p>
      </dgm:t>
    </dgm:pt>
    <dgm:pt modelId="{DC109E3B-4147-474D-AB4D-FE07A1C0DA2C}">
      <dgm:prSet phldrT="[Text]" custT="1"/>
      <dgm:spPr/>
      <dgm:t>
        <a:bodyPr lIns="0" tIns="0" rIns="0" bIns="0"/>
        <a:lstStyle/>
        <a:p>
          <a:r>
            <a:rPr lang="en-US" sz="3000" b="1" dirty="0" smtClean="0">
              <a:solidFill>
                <a:srgbClr val="151616"/>
              </a:solidFill>
            </a:rPr>
            <a:t>Operators</a:t>
          </a:r>
          <a:endParaRPr lang="en-US" sz="3000" b="1" dirty="0">
            <a:solidFill>
              <a:srgbClr val="151616"/>
            </a:solidFill>
          </a:endParaRPr>
        </a:p>
      </dgm:t>
    </dgm:pt>
    <dgm:pt modelId="{A2371F81-3DBF-5940-92BD-B19258BBE497}" type="parTrans" cxnId="{0CF1E82B-D10C-EB47-9B1B-1CDE0AD8FCFF}">
      <dgm:prSet/>
      <dgm:spPr/>
      <dgm:t>
        <a:bodyPr/>
        <a:lstStyle/>
        <a:p>
          <a:endParaRPr lang="en-US"/>
        </a:p>
      </dgm:t>
    </dgm:pt>
    <dgm:pt modelId="{63957FBA-ED0A-1E45-A3D4-46079CC3C950}" type="sibTrans" cxnId="{0CF1E82B-D10C-EB47-9B1B-1CDE0AD8FCFF}">
      <dgm:prSet/>
      <dgm:spPr/>
      <dgm:t>
        <a:bodyPr/>
        <a:lstStyle/>
        <a:p>
          <a:endParaRPr lang="en-US"/>
        </a:p>
      </dgm:t>
    </dgm:pt>
    <dgm:pt modelId="{7611B2CE-89BD-0642-A21C-5BB35BFEF880}">
      <dgm:prSet phldrT="[Text]" custT="1"/>
      <dgm:spPr/>
      <dgm:t>
        <a:bodyPr lIns="0" tIns="0" rIns="0" bIns="0"/>
        <a:lstStyle/>
        <a:p>
          <a:pPr marL="0" indent="0">
            <a:tabLst/>
          </a:pPr>
          <a:r>
            <a:rPr lang="en-US" sz="2000" b="1" smtClean="0">
              <a:solidFill>
                <a:srgbClr val="151616"/>
              </a:solidFill>
            </a:rPr>
            <a:t>Administrations</a:t>
          </a:r>
          <a:endParaRPr lang="en-US" sz="2000" b="1" dirty="0">
            <a:solidFill>
              <a:srgbClr val="151616"/>
            </a:solidFill>
          </a:endParaRPr>
        </a:p>
      </dgm:t>
    </dgm:pt>
    <dgm:pt modelId="{9A0DD7C3-8C6E-E94A-B0C5-71F98D93F912}" type="parTrans" cxnId="{F9810C31-A5B3-E84D-B655-5E3EDA2F5582}">
      <dgm:prSet/>
      <dgm:spPr/>
      <dgm:t>
        <a:bodyPr/>
        <a:lstStyle/>
        <a:p>
          <a:endParaRPr lang="en-US"/>
        </a:p>
      </dgm:t>
    </dgm:pt>
    <dgm:pt modelId="{D8E6D3C0-7955-7F49-98BE-3D29EF3E3AF4}" type="sibTrans" cxnId="{F9810C31-A5B3-E84D-B655-5E3EDA2F5582}">
      <dgm:prSet/>
      <dgm:spPr/>
      <dgm:t>
        <a:bodyPr/>
        <a:lstStyle/>
        <a:p>
          <a:endParaRPr lang="en-US"/>
        </a:p>
      </dgm:t>
    </dgm:pt>
    <dgm:pt modelId="{754C8FF7-D5DB-1E4D-BE72-4B2B363728BA}">
      <dgm:prSet phldrT="[Text]" custT="1"/>
      <dgm:spPr/>
      <dgm:t>
        <a:bodyPr/>
        <a:lstStyle/>
        <a:p>
          <a:pPr marL="0" indent="0" algn="ctr">
            <a:tabLst/>
          </a:pPr>
          <a:r>
            <a:rPr lang="en-US" sz="2100" b="1" smtClean="0">
              <a:solidFill>
                <a:srgbClr val="151616"/>
              </a:solidFill>
            </a:rPr>
            <a:t>Vendors</a:t>
          </a:r>
          <a:endParaRPr lang="en-US" sz="2100" b="1" dirty="0">
            <a:solidFill>
              <a:srgbClr val="151616"/>
            </a:solidFill>
          </a:endParaRPr>
        </a:p>
      </dgm:t>
    </dgm:pt>
    <dgm:pt modelId="{C459A612-BDA8-B549-BAFE-051C8318BE55}" type="parTrans" cxnId="{20C91897-3297-3B4A-85A3-A8ADFA79AC4F}">
      <dgm:prSet/>
      <dgm:spPr/>
      <dgm:t>
        <a:bodyPr/>
        <a:lstStyle/>
        <a:p>
          <a:endParaRPr lang="en-US"/>
        </a:p>
      </dgm:t>
    </dgm:pt>
    <dgm:pt modelId="{285F3278-7626-6B4E-9571-5279A7FF966A}" type="sibTrans" cxnId="{20C91897-3297-3B4A-85A3-A8ADFA79AC4F}">
      <dgm:prSet/>
      <dgm:spPr/>
      <dgm:t>
        <a:bodyPr/>
        <a:lstStyle/>
        <a:p>
          <a:endParaRPr lang="en-US"/>
        </a:p>
      </dgm:t>
    </dgm:pt>
    <dgm:pt modelId="{B9FAEF6B-CA07-3C46-8D90-49D36E8055E4}" type="pres">
      <dgm:prSet presAssocID="{3BC33D71-D40D-B54B-808E-2B95275CD16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ACDB3D-5308-3947-A2ED-C8BB8CC01C0C}" type="pres">
      <dgm:prSet presAssocID="{BF1D5A56-31E3-AA48-A75D-9FA009CF20E2}" presName="centerShape" presStyleLbl="node0" presStyleIdx="0" presStyleCnt="1" custLinFactNeighborX="609" custLinFactNeighborY="-42033"/>
      <dgm:spPr/>
      <dgm:t>
        <a:bodyPr/>
        <a:lstStyle/>
        <a:p>
          <a:endParaRPr lang="en-US"/>
        </a:p>
      </dgm:t>
    </dgm:pt>
    <dgm:pt modelId="{82A019DE-2FAB-5649-917F-6CADBF7E4AA9}" type="pres">
      <dgm:prSet presAssocID="{A2371F81-3DBF-5940-92BD-B19258BBE497}" presName="parTrans" presStyleLbl="sibTrans2D1" presStyleIdx="0" presStyleCnt="3"/>
      <dgm:spPr/>
      <dgm:t>
        <a:bodyPr/>
        <a:lstStyle/>
        <a:p>
          <a:endParaRPr lang="en-US"/>
        </a:p>
      </dgm:t>
    </dgm:pt>
    <dgm:pt modelId="{5B290314-4F77-B14A-A33B-FF6B5A9F67A6}" type="pres">
      <dgm:prSet presAssocID="{A2371F81-3DBF-5940-92BD-B19258BBE49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644C0255-278D-974C-BDB1-984E9993C41A}" type="pres">
      <dgm:prSet presAssocID="{DC109E3B-4147-474D-AB4D-FE07A1C0DA2C}" presName="node" presStyleLbl="node1" presStyleIdx="0" presStyleCnt="3" custRadScaleRad="14426" custRadScaleInc="2565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3AEF19-8790-A846-B390-950EB8941593}" type="pres">
      <dgm:prSet presAssocID="{9A0DD7C3-8C6E-E94A-B0C5-71F98D93F912}" presName="parTrans" presStyleLbl="sibTrans2D1" presStyleIdx="1" presStyleCnt="3" custLinFactNeighborX="1203" custLinFactNeighborY="-6900"/>
      <dgm:spPr/>
      <dgm:t>
        <a:bodyPr/>
        <a:lstStyle/>
        <a:p>
          <a:endParaRPr lang="en-US"/>
        </a:p>
      </dgm:t>
    </dgm:pt>
    <dgm:pt modelId="{09CF4CC2-2095-7E49-AC61-DBE49B573267}" type="pres">
      <dgm:prSet presAssocID="{9A0DD7C3-8C6E-E94A-B0C5-71F98D93F912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FB1B3C66-76D1-9E48-88BE-8418347A615D}" type="pres">
      <dgm:prSet presAssocID="{7611B2CE-89BD-0642-A21C-5BB35BFEF880}" presName="node" presStyleLbl="node1" presStyleIdx="1" presStyleCnt="3" custRadScaleRad="86023" custRadScaleInc="-720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E84E6C-3090-564E-A539-2DD56BFCDF8A}" type="pres">
      <dgm:prSet presAssocID="{C459A612-BDA8-B549-BAFE-051C8318BE55}" presName="parTrans" presStyleLbl="sibTrans2D1" presStyleIdx="2" presStyleCnt="3" custLinFactNeighborY="-13801"/>
      <dgm:spPr/>
      <dgm:t>
        <a:bodyPr/>
        <a:lstStyle/>
        <a:p>
          <a:endParaRPr lang="en-US"/>
        </a:p>
      </dgm:t>
    </dgm:pt>
    <dgm:pt modelId="{3080E3D5-986B-004A-893A-B8068F95FF41}" type="pres">
      <dgm:prSet presAssocID="{C459A612-BDA8-B549-BAFE-051C8318BE55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CED2877-C2EE-164C-8E08-E23ABB6CF35F}" type="pres">
      <dgm:prSet presAssocID="{754C8FF7-D5DB-1E4D-BE72-4B2B363728BA}" presName="node" presStyleLbl="node1" presStyleIdx="2" presStyleCnt="3" custRadScaleRad="70354" custRadScaleInc="62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1A85F6-D66D-AC4D-8DA7-DE0B70C70BA5}" type="presOf" srcId="{9A0DD7C3-8C6E-E94A-B0C5-71F98D93F912}" destId="{BA3AEF19-8790-A846-B390-950EB8941593}" srcOrd="0" destOrd="0" presId="urn:microsoft.com/office/officeart/2005/8/layout/radial5"/>
    <dgm:cxn modelId="{63199280-844F-4F4B-979D-721C2C290021}" type="presOf" srcId="{DC109E3B-4147-474D-AB4D-FE07A1C0DA2C}" destId="{644C0255-278D-974C-BDB1-984E9993C41A}" srcOrd="0" destOrd="0" presId="urn:microsoft.com/office/officeart/2005/8/layout/radial5"/>
    <dgm:cxn modelId="{F62EAD71-7F92-5D46-97F1-BC25B7427DDB}" type="presOf" srcId="{C459A612-BDA8-B549-BAFE-051C8318BE55}" destId="{9FE84E6C-3090-564E-A539-2DD56BFCDF8A}" srcOrd="0" destOrd="0" presId="urn:microsoft.com/office/officeart/2005/8/layout/radial5"/>
    <dgm:cxn modelId="{96415EE7-2B4A-5F42-99D3-95C965E23F26}" type="presOf" srcId="{9A0DD7C3-8C6E-E94A-B0C5-71F98D93F912}" destId="{09CF4CC2-2095-7E49-AC61-DBE49B573267}" srcOrd="1" destOrd="0" presId="urn:microsoft.com/office/officeart/2005/8/layout/radial5"/>
    <dgm:cxn modelId="{20C91897-3297-3B4A-85A3-A8ADFA79AC4F}" srcId="{BF1D5A56-31E3-AA48-A75D-9FA009CF20E2}" destId="{754C8FF7-D5DB-1E4D-BE72-4B2B363728BA}" srcOrd="2" destOrd="0" parTransId="{C459A612-BDA8-B549-BAFE-051C8318BE55}" sibTransId="{285F3278-7626-6B4E-9571-5279A7FF966A}"/>
    <dgm:cxn modelId="{18F03A02-EAE3-584D-98BC-7B4EA8AB72AA}" srcId="{3BC33D71-D40D-B54B-808E-2B95275CD16F}" destId="{BF1D5A56-31E3-AA48-A75D-9FA009CF20E2}" srcOrd="0" destOrd="0" parTransId="{043C10D6-FB81-B34C-AFAF-C684D8EFED45}" sibTransId="{5DFE8191-30FF-0C4B-8478-F6ED44979D1B}"/>
    <dgm:cxn modelId="{F9810C31-A5B3-E84D-B655-5E3EDA2F5582}" srcId="{BF1D5A56-31E3-AA48-A75D-9FA009CF20E2}" destId="{7611B2CE-89BD-0642-A21C-5BB35BFEF880}" srcOrd="1" destOrd="0" parTransId="{9A0DD7C3-8C6E-E94A-B0C5-71F98D93F912}" sibTransId="{D8E6D3C0-7955-7F49-98BE-3D29EF3E3AF4}"/>
    <dgm:cxn modelId="{0CF1E82B-D10C-EB47-9B1B-1CDE0AD8FCFF}" srcId="{BF1D5A56-31E3-AA48-A75D-9FA009CF20E2}" destId="{DC109E3B-4147-474D-AB4D-FE07A1C0DA2C}" srcOrd="0" destOrd="0" parTransId="{A2371F81-3DBF-5940-92BD-B19258BBE497}" sibTransId="{63957FBA-ED0A-1E45-A3D4-46079CC3C950}"/>
    <dgm:cxn modelId="{B1FDA4C2-590C-7245-9825-D21B9265C1A0}" type="presOf" srcId="{A2371F81-3DBF-5940-92BD-B19258BBE497}" destId="{5B290314-4F77-B14A-A33B-FF6B5A9F67A6}" srcOrd="1" destOrd="0" presId="urn:microsoft.com/office/officeart/2005/8/layout/radial5"/>
    <dgm:cxn modelId="{D34831E9-615B-CF4A-A44A-22CE3BDFE0CD}" type="presOf" srcId="{7611B2CE-89BD-0642-A21C-5BB35BFEF880}" destId="{FB1B3C66-76D1-9E48-88BE-8418347A615D}" srcOrd="0" destOrd="0" presId="urn:microsoft.com/office/officeart/2005/8/layout/radial5"/>
    <dgm:cxn modelId="{403F124A-51BF-4F4D-A2DB-9F6D7898B059}" type="presOf" srcId="{C459A612-BDA8-B549-BAFE-051C8318BE55}" destId="{3080E3D5-986B-004A-893A-B8068F95FF41}" srcOrd="1" destOrd="0" presId="urn:microsoft.com/office/officeart/2005/8/layout/radial5"/>
    <dgm:cxn modelId="{F4785EC2-E126-4745-B32B-A57E1E694236}" type="presOf" srcId="{754C8FF7-D5DB-1E4D-BE72-4B2B363728BA}" destId="{0CED2877-C2EE-164C-8E08-E23ABB6CF35F}" srcOrd="0" destOrd="0" presId="urn:microsoft.com/office/officeart/2005/8/layout/radial5"/>
    <dgm:cxn modelId="{2DA6A414-B17E-E24F-92B6-4D30392D7873}" type="presOf" srcId="{A2371F81-3DBF-5940-92BD-B19258BBE497}" destId="{82A019DE-2FAB-5649-917F-6CADBF7E4AA9}" srcOrd="0" destOrd="0" presId="urn:microsoft.com/office/officeart/2005/8/layout/radial5"/>
    <dgm:cxn modelId="{32B32942-E688-AF48-906E-E17FA6344F98}" type="presOf" srcId="{3BC33D71-D40D-B54B-808E-2B95275CD16F}" destId="{B9FAEF6B-CA07-3C46-8D90-49D36E8055E4}" srcOrd="0" destOrd="0" presId="urn:microsoft.com/office/officeart/2005/8/layout/radial5"/>
    <dgm:cxn modelId="{2459DB44-16E5-C54B-9780-B43D850EA669}" type="presOf" srcId="{BF1D5A56-31E3-AA48-A75D-9FA009CF20E2}" destId="{8DACDB3D-5308-3947-A2ED-C8BB8CC01C0C}" srcOrd="0" destOrd="0" presId="urn:microsoft.com/office/officeart/2005/8/layout/radial5"/>
    <dgm:cxn modelId="{240928C7-F1E9-1042-9B35-6BF69158053E}" type="presParOf" srcId="{B9FAEF6B-CA07-3C46-8D90-49D36E8055E4}" destId="{8DACDB3D-5308-3947-A2ED-C8BB8CC01C0C}" srcOrd="0" destOrd="0" presId="urn:microsoft.com/office/officeart/2005/8/layout/radial5"/>
    <dgm:cxn modelId="{8C7DBD2C-CCE6-174F-87FD-BD7B2F646039}" type="presParOf" srcId="{B9FAEF6B-CA07-3C46-8D90-49D36E8055E4}" destId="{82A019DE-2FAB-5649-917F-6CADBF7E4AA9}" srcOrd="1" destOrd="0" presId="urn:microsoft.com/office/officeart/2005/8/layout/radial5"/>
    <dgm:cxn modelId="{09796DC1-EB23-6D41-A634-C7A7955F045D}" type="presParOf" srcId="{82A019DE-2FAB-5649-917F-6CADBF7E4AA9}" destId="{5B290314-4F77-B14A-A33B-FF6B5A9F67A6}" srcOrd="0" destOrd="0" presId="urn:microsoft.com/office/officeart/2005/8/layout/radial5"/>
    <dgm:cxn modelId="{F0288513-8022-3A48-9412-5CF834B20603}" type="presParOf" srcId="{B9FAEF6B-CA07-3C46-8D90-49D36E8055E4}" destId="{644C0255-278D-974C-BDB1-984E9993C41A}" srcOrd="2" destOrd="0" presId="urn:microsoft.com/office/officeart/2005/8/layout/radial5"/>
    <dgm:cxn modelId="{EEBF006C-FA8D-C841-8064-C1ABA765F9E3}" type="presParOf" srcId="{B9FAEF6B-CA07-3C46-8D90-49D36E8055E4}" destId="{BA3AEF19-8790-A846-B390-950EB8941593}" srcOrd="3" destOrd="0" presId="urn:microsoft.com/office/officeart/2005/8/layout/radial5"/>
    <dgm:cxn modelId="{CAF2B511-A6AE-AD4B-8F7A-627C820D7B09}" type="presParOf" srcId="{BA3AEF19-8790-A846-B390-950EB8941593}" destId="{09CF4CC2-2095-7E49-AC61-DBE49B573267}" srcOrd="0" destOrd="0" presId="urn:microsoft.com/office/officeart/2005/8/layout/radial5"/>
    <dgm:cxn modelId="{673AAA4C-571F-9248-9722-054DCBB455B3}" type="presParOf" srcId="{B9FAEF6B-CA07-3C46-8D90-49D36E8055E4}" destId="{FB1B3C66-76D1-9E48-88BE-8418347A615D}" srcOrd="4" destOrd="0" presId="urn:microsoft.com/office/officeart/2005/8/layout/radial5"/>
    <dgm:cxn modelId="{5A057747-01C5-2E41-9EBF-B82BBA6C3D29}" type="presParOf" srcId="{B9FAEF6B-CA07-3C46-8D90-49D36E8055E4}" destId="{9FE84E6C-3090-564E-A539-2DD56BFCDF8A}" srcOrd="5" destOrd="0" presId="urn:microsoft.com/office/officeart/2005/8/layout/radial5"/>
    <dgm:cxn modelId="{C5C98C07-A87B-DA4D-ACEE-78472FDD1390}" type="presParOf" srcId="{9FE84E6C-3090-564E-A539-2DD56BFCDF8A}" destId="{3080E3D5-986B-004A-893A-B8068F95FF41}" srcOrd="0" destOrd="0" presId="urn:microsoft.com/office/officeart/2005/8/layout/radial5"/>
    <dgm:cxn modelId="{53CBE81C-B246-D04C-8DD8-42F815BF2DF5}" type="presParOf" srcId="{B9FAEF6B-CA07-3C46-8D90-49D36E8055E4}" destId="{0CED2877-C2EE-164C-8E08-E23ABB6CF35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C0C313-B5B2-734A-AA4F-15FFA9F5AB83}">
      <dsp:nvSpPr>
        <dsp:cNvPr id="0" name=""/>
        <dsp:cNvSpPr/>
      </dsp:nvSpPr>
      <dsp:spPr>
        <a:xfrm>
          <a:off x="921732" y="0"/>
          <a:ext cx="6859696" cy="4287310"/>
        </a:xfrm>
        <a:prstGeom prst="swooshArrow">
          <a:avLst>
            <a:gd name="adj1" fmla="val 25000"/>
            <a:gd name="adj2" fmla="val 25000"/>
          </a:avLst>
        </a:prstGeom>
        <a:gradFill flip="none" rotWithShape="1">
          <a:gsLst>
            <a:gs pos="0">
              <a:srgbClr val="C9E8F1"/>
            </a:gs>
            <a:gs pos="100000">
              <a:srgbClr val="AEDCEB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6970A73-0BDF-7A48-ABCA-FB56D647CEFF}">
      <dsp:nvSpPr>
        <dsp:cNvPr id="0" name=""/>
        <dsp:cNvSpPr/>
      </dsp:nvSpPr>
      <dsp:spPr>
        <a:xfrm>
          <a:off x="1429858" y="2596046"/>
          <a:ext cx="904462" cy="904462"/>
        </a:xfrm>
        <a:prstGeom prst="ellipse">
          <a:avLst/>
        </a:prstGeom>
        <a:gradFill rotWithShape="0">
          <a:gsLst>
            <a:gs pos="0">
              <a:srgbClr val="34A8CC"/>
            </a:gs>
            <a:gs pos="100000">
              <a:srgbClr val="227088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D49483-C766-6549-90BC-461258ED1729}">
      <dsp:nvSpPr>
        <dsp:cNvPr id="0" name=""/>
        <dsp:cNvSpPr/>
      </dsp:nvSpPr>
      <dsp:spPr>
        <a:xfrm>
          <a:off x="603186" y="1668750"/>
          <a:ext cx="1880666" cy="702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505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 smtClean="0">
              <a:solidFill>
                <a:srgbClr val="321900"/>
              </a:solidFill>
            </a:rPr>
            <a:t>WTSA</a:t>
          </a:r>
          <a:r>
            <a:rPr lang="ru-RU" sz="1600" b="1" kern="1200" dirty="0" smtClean="0">
              <a:solidFill>
                <a:srgbClr val="321900"/>
              </a:solidFill>
            </a:rPr>
            <a:t>-08  </a:t>
          </a:r>
          <a:r>
            <a:rPr lang="en-US" sz="1600" b="1" kern="1200" dirty="0" smtClean="0">
              <a:solidFill>
                <a:srgbClr val="321900"/>
              </a:solidFill>
            </a:rPr>
            <a:t>RESOLUTION 76 </a:t>
          </a:r>
          <a:r>
            <a:rPr lang="is-IS" sz="1600" b="1" kern="1200" dirty="0" smtClean="0">
              <a:solidFill>
                <a:srgbClr val="321900"/>
              </a:solidFill>
            </a:rPr>
            <a:t>Johannesburg, 21-30 October 2008</a:t>
          </a:r>
          <a:endParaRPr lang="en-US" sz="1600" b="1" kern="1200" dirty="0">
            <a:solidFill>
              <a:srgbClr val="321900"/>
            </a:solidFill>
          </a:endParaRPr>
        </a:p>
      </dsp:txBody>
      <dsp:txXfrm>
        <a:off x="603186" y="1668750"/>
        <a:ext cx="1880666" cy="702729"/>
      </dsp:txXfrm>
    </dsp:sp>
    <dsp:sp modelId="{B943E653-55BE-AF47-86CB-3CD9C8399F83}">
      <dsp:nvSpPr>
        <dsp:cNvPr id="0" name=""/>
        <dsp:cNvSpPr/>
      </dsp:nvSpPr>
      <dsp:spPr>
        <a:xfrm>
          <a:off x="2890719" y="1317315"/>
          <a:ext cx="1275395" cy="1275395"/>
        </a:xfrm>
        <a:prstGeom prst="ellipse">
          <a:avLst/>
        </a:prstGeom>
        <a:gradFill rotWithShape="0">
          <a:gsLst>
            <a:gs pos="0">
              <a:srgbClr val="60DCEB"/>
            </a:gs>
            <a:gs pos="100000">
              <a:srgbClr val="1F88C8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9520BA-1B3A-FA4E-A838-146C35BF2ADD}">
      <dsp:nvSpPr>
        <dsp:cNvPr id="0" name=""/>
        <dsp:cNvSpPr/>
      </dsp:nvSpPr>
      <dsp:spPr>
        <a:xfrm>
          <a:off x="2088786" y="748539"/>
          <a:ext cx="2012107" cy="501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836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>
                  <a:lumMod val="10000"/>
                </a:schemeClr>
              </a:solidFill>
            </a:rPr>
            <a:t>WTDC-10 Hyderabad, India from 24 May to 4 June </a:t>
          </a:r>
          <a:endParaRPr lang="ru-RU" sz="1600" b="1" kern="1200" dirty="0" smtClean="0">
            <a:solidFill>
              <a:schemeClr val="bg1">
                <a:lumMod val="10000"/>
              </a:schemeClr>
            </a:solidFill>
          </a:endParaRPr>
        </a:p>
      </dsp:txBody>
      <dsp:txXfrm>
        <a:off x="2088786" y="748539"/>
        <a:ext cx="2012107" cy="501677"/>
      </dsp:txXfrm>
    </dsp:sp>
    <dsp:sp modelId="{E0532683-E277-EA41-8422-7B2EC899A09B}">
      <dsp:nvSpPr>
        <dsp:cNvPr id="0" name=""/>
        <dsp:cNvSpPr/>
      </dsp:nvSpPr>
      <dsp:spPr>
        <a:xfrm>
          <a:off x="4848581" y="566144"/>
          <a:ext cx="1596786" cy="1596786"/>
        </a:xfrm>
        <a:prstGeom prst="ellipse">
          <a:avLst/>
        </a:prstGeom>
        <a:gradFill rotWithShape="0">
          <a:gsLst>
            <a:gs pos="0">
              <a:srgbClr val="60DCEB"/>
            </a:gs>
            <a:gs pos="100000">
              <a:srgbClr val="3FC1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F40DAD-736C-5B40-866F-9B4FE839E66B}">
      <dsp:nvSpPr>
        <dsp:cNvPr id="0" name=""/>
        <dsp:cNvSpPr/>
      </dsp:nvSpPr>
      <dsp:spPr>
        <a:xfrm>
          <a:off x="4341159" y="25040"/>
          <a:ext cx="2909751" cy="941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63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>
                  <a:lumMod val="10000"/>
                </a:schemeClr>
              </a:solidFill>
            </a:rPr>
            <a:t>December </a:t>
          </a:r>
          <a:r>
            <a:rPr lang="ru-RU" sz="1600" b="1" kern="1200" dirty="0" smtClean="0">
              <a:solidFill>
                <a:schemeClr val="bg1">
                  <a:lumMod val="10000"/>
                </a:schemeClr>
              </a:solidFill>
            </a:rPr>
            <a:t>2012, </a:t>
          </a:r>
          <a:r>
            <a:rPr lang="en-US" sz="1600" b="1" kern="1200" dirty="0" smtClean="0">
              <a:solidFill>
                <a:schemeClr val="bg1">
                  <a:lumMod val="10000"/>
                </a:schemeClr>
              </a:solidFill>
            </a:rPr>
            <a:t>Virtual Lab project signed</a:t>
          </a:r>
          <a:endParaRPr lang="en-US" sz="1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4341159" y="25040"/>
        <a:ext cx="2909751" cy="941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D6DE97-E59A-0F45-B8AE-BAAED31D1F1B}">
      <dsp:nvSpPr>
        <dsp:cNvPr id="0" name=""/>
        <dsp:cNvSpPr/>
      </dsp:nvSpPr>
      <dsp:spPr>
        <a:xfrm>
          <a:off x="2" y="0"/>
          <a:ext cx="8589885" cy="3181873"/>
        </a:xfrm>
        <a:prstGeom prst="rightArrow">
          <a:avLst/>
        </a:prstGeom>
        <a:solidFill>
          <a:schemeClr val="tx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17E099-765B-CF4F-89E9-D17A76BFDC55}">
      <dsp:nvSpPr>
        <dsp:cNvPr id="0" name=""/>
        <dsp:cNvSpPr/>
      </dsp:nvSpPr>
      <dsp:spPr>
        <a:xfrm>
          <a:off x="2935" y="954562"/>
          <a:ext cx="1907559" cy="1272749"/>
        </a:xfrm>
        <a:prstGeom prst="roundRect">
          <a:avLst/>
        </a:prstGeom>
        <a:gradFill rotWithShape="0">
          <a:gsLst>
            <a:gs pos="0">
              <a:srgbClr val="0070C0"/>
            </a:gs>
            <a:gs pos="100000">
              <a:srgbClr val="00405F"/>
            </a:gs>
          </a:gsLst>
          <a:lin ang="105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latin typeface="Arial" pitchFamily="34" charset="0"/>
              <a:cs typeface="Arial" pitchFamily="34" charset="0"/>
            </a:rPr>
            <a:t>Phase </a:t>
          </a:r>
          <a:r>
            <a:rPr lang="ru-RU" sz="3000" kern="1200" dirty="0" smtClean="0">
              <a:latin typeface="Arial" pitchFamily="34" charset="0"/>
              <a:cs typeface="Arial" pitchFamily="34" charset="0"/>
            </a:rPr>
            <a:t>1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000" kern="1200" dirty="0" smtClean="0">
              <a:latin typeface="Arial" pitchFamily="34" charset="0"/>
              <a:cs typeface="Arial" pitchFamily="34" charset="0"/>
            </a:rPr>
            <a:t>June</a:t>
          </a:r>
          <a:endParaRPr lang="ru-RU" sz="3000" kern="1200" dirty="0" smtClean="0">
            <a:latin typeface="Arial" pitchFamily="34" charset="0"/>
            <a:cs typeface="Arial" pitchFamily="34" charset="0"/>
          </a:endParaRP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kern="1200" dirty="0" smtClean="0">
              <a:latin typeface="Arial" pitchFamily="34" charset="0"/>
              <a:cs typeface="Arial" pitchFamily="34" charset="0"/>
            </a:rPr>
            <a:t>2013</a:t>
          </a:r>
          <a:endParaRPr lang="en-US" sz="3000" kern="1200" dirty="0">
            <a:latin typeface="Arial" pitchFamily="34" charset="0"/>
            <a:cs typeface="Arial" pitchFamily="34" charset="0"/>
          </a:endParaRPr>
        </a:p>
      </dsp:txBody>
      <dsp:txXfrm>
        <a:off x="65065" y="1016692"/>
        <a:ext cx="1783299" cy="1148489"/>
      </dsp:txXfrm>
    </dsp:sp>
    <dsp:sp modelId="{079BE834-201D-644F-A04A-268B34F078A6}">
      <dsp:nvSpPr>
        <dsp:cNvPr id="0" name=""/>
        <dsp:cNvSpPr/>
      </dsp:nvSpPr>
      <dsp:spPr>
        <a:xfrm>
          <a:off x="2011195" y="954562"/>
          <a:ext cx="1907559" cy="1272749"/>
        </a:xfrm>
        <a:prstGeom prst="roundRect">
          <a:avLst/>
        </a:prstGeom>
        <a:gradFill rotWithShape="0">
          <a:gsLst>
            <a:gs pos="0">
              <a:srgbClr val="34A8CC"/>
            </a:gs>
            <a:gs pos="100000">
              <a:srgbClr val="227088"/>
            </a:gs>
          </a:gsLst>
          <a:lin ang="105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latin typeface="Arial" pitchFamily="34" charset="0"/>
              <a:cs typeface="Arial" pitchFamily="34" charset="0"/>
            </a:rPr>
            <a:t>Phase </a:t>
          </a:r>
          <a:r>
            <a:rPr lang="ru-RU" sz="3000" kern="1200" dirty="0" smtClean="0">
              <a:latin typeface="Arial" pitchFamily="34" charset="0"/>
              <a:cs typeface="Arial" pitchFamily="34" charset="0"/>
            </a:rPr>
            <a:t>2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latin typeface="Arial" pitchFamily="34" charset="0"/>
              <a:cs typeface="Arial" pitchFamily="34" charset="0"/>
            </a:rPr>
            <a:t>Dec </a:t>
          </a:r>
          <a:r>
            <a:rPr lang="ru-RU" sz="3000" kern="1200" dirty="0" smtClean="0">
              <a:latin typeface="Arial" pitchFamily="34" charset="0"/>
              <a:cs typeface="Arial" pitchFamily="34" charset="0"/>
            </a:rPr>
            <a:t>2013</a:t>
          </a:r>
          <a:endParaRPr lang="en-US" sz="3000" kern="1200" dirty="0">
            <a:latin typeface="Arial" pitchFamily="34" charset="0"/>
            <a:cs typeface="Arial" pitchFamily="34" charset="0"/>
          </a:endParaRPr>
        </a:p>
      </dsp:txBody>
      <dsp:txXfrm>
        <a:off x="2073325" y="1016692"/>
        <a:ext cx="1783299" cy="1148489"/>
      </dsp:txXfrm>
    </dsp:sp>
    <dsp:sp modelId="{4076167F-96B9-2840-9D51-11191ECEA048}">
      <dsp:nvSpPr>
        <dsp:cNvPr id="0" name=""/>
        <dsp:cNvSpPr/>
      </dsp:nvSpPr>
      <dsp:spPr>
        <a:xfrm>
          <a:off x="4019448" y="954562"/>
          <a:ext cx="1907559" cy="1272749"/>
        </a:xfrm>
        <a:prstGeom prst="roundRect">
          <a:avLst/>
        </a:prstGeom>
        <a:gradFill rotWithShape="0">
          <a:gsLst>
            <a:gs pos="0">
              <a:srgbClr val="3FC1FF"/>
            </a:gs>
            <a:gs pos="100000">
              <a:srgbClr val="1F88C8"/>
            </a:gs>
          </a:gsLst>
          <a:lin ang="105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Phase </a:t>
          </a:r>
          <a:r>
            <a:rPr lang="ru-RU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May</a:t>
          </a:r>
          <a:endParaRPr lang="ru-RU" sz="30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2014</a:t>
          </a:r>
          <a:endParaRPr lang="en-US" sz="30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4081578" y="1016692"/>
        <a:ext cx="1783299" cy="1148489"/>
      </dsp:txXfrm>
    </dsp:sp>
    <dsp:sp modelId="{0EB5500B-D6A2-1D44-A6A2-E770E0CE42E0}">
      <dsp:nvSpPr>
        <dsp:cNvPr id="0" name=""/>
        <dsp:cNvSpPr/>
      </dsp:nvSpPr>
      <dsp:spPr>
        <a:xfrm>
          <a:off x="6011030" y="954562"/>
          <a:ext cx="1907559" cy="1272749"/>
        </a:xfrm>
        <a:prstGeom prst="roundRect">
          <a:avLst/>
        </a:prstGeom>
        <a:gradFill rotWithShape="0">
          <a:gsLst>
            <a:gs pos="0">
              <a:srgbClr val="3FC1FF"/>
            </a:gs>
            <a:gs pos="100000">
              <a:srgbClr val="1F88C8"/>
            </a:gs>
          </a:gsLst>
          <a:lin ang="105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Phase</a:t>
          </a:r>
          <a:r>
            <a:rPr lang="ru-RU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Nov </a:t>
          </a:r>
          <a:r>
            <a:rPr lang="ru-RU" sz="3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2014</a:t>
          </a:r>
          <a:endParaRPr lang="en-US" sz="30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6073160" y="1016692"/>
        <a:ext cx="1783299" cy="1148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EDCD0-1DE9-0E47-9056-D193546BB8F2}">
      <dsp:nvSpPr>
        <dsp:cNvPr id="0" name=""/>
        <dsp:cNvSpPr/>
      </dsp:nvSpPr>
      <dsp:spPr>
        <a:xfrm>
          <a:off x="2877503" y="3901945"/>
          <a:ext cx="2622092" cy="26220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dirty="0" smtClean="0">
              <a:solidFill>
                <a:srgbClr val="151616"/>
              </a:solidFill>
            </a:rPr>
            <a:t>Virtual</a:t>
          </a:r>
          <a:r>
            <a:rPr lang="en-US" sz="5000" b="1" kern="1200" baseline="0" dirty="0" smtClean="0">
              <a:solidFill>
                <a:srgbClr val="151616"/>
              </a:solidFill>
            </a:rPr>
            <a:t> Lab</a:t>
          </a:r>
          <a:endParaRPr lang="en-US" sz="5000" b="1" kern="1200" dirty="0">
            <a:solidFill>
              <a:srgbClr val="151616"/>
            </a:solidFill>
          </a:endParaRPr>
        </a:p>
      </dsp:txBody>
      <dsp:txXfrm>
        <a:off x="3261499" y="4285941"/>
        <a:ext cx="1854100" cy="1854100"/>
      </dsp:txXfrm>
    </dsp:sp>
    <dsp:sp modelId="{921BBC2E-B28A-C044-8DEE-6F893CD07E82}">
      <dsp:nvSpPr>
        <dsp:cNvPr id="0" name=""/>
        <dsp:cNvSpPr/>
      </dsp:nvSpPr>
      <dsp:spPr>
        <a:xfrm rot="13014429">
          <a:off x="1026236" y="3303223"/>
          <a:ext cx="2233849" cy="747296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1AB81E-DA1A-8644-963A-9D78C84D5C4F}">
      <dsp:nvSpPr>
        <dsp:cNvPr id="0" name=""/>
        <dsp:cNvSpPr/>
      </dsp:nvSpPr>
      <dsp:spPr>
        <a:xfrm>
          <a:off x="4562" y="2009741"/>
          <a:ext cx="2490988" cy="1992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151616"/>
              </a:solidFill>
            </a:rPr>
            <a:t>FSUE ZNIIS</a:t>
          </a:r>
          <a:endParaRPr lang="en-US" sz="3600" b="1" kern="1200" dirty="0">
            <a:solidFill>
              <a:srgbClr val="151616"/>
            </a:solidFill>
          </a:endParaRPr>
        </a:p>
      </dsp:txBody>
      <dsp:txXfrm>
        <a:off x="62929" y="2068108"/>
        <a:ext cx="2374254" cy="1876056"/>
      </dsp:txXfrm>
    </dsp:sp>
    <dsp:sp modelId="{998025D5-501B-7540-AC02-68B5F7A9F628}">
      <dsp:nvSpPr>
        <dsp:cNvPr id="0" name=""/>
        <dsp:cNvSpPr/>
      </dsp:nvSpPr>
      <dsp:spPr>
        <a:xfrm rot="16167884">
          <a:off x="3026860" y="2258417"/>
          <a:ext cx="2275153" cy="747296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4645886"/>
            <a:satOff val="0"/>
            <a:lumOff val="588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2C647B-943A-F34F-A3B8-8C367EE2E430}">
      <dsp:nvSpPr>
        <dsp:cNvPr id="0" name=""/>
        <dsp:cNvSpPr/>
      </dsp:nvSpPr>
      <dsp:spPr>
        <a:xfrm>
          <a:off x="2908316" y="498142"/>
          <a:ext cx="2490988" cy="1992790"/>
        </a:xfrm>
        <a:prstGeom prst="roundRect">
          <a:avLst>
            <a:gd name="adj" fmla="val 10000"/>
          </a:avLst>
        </a:prstGeom>
        <a:solidFill>
          <a:schemeClr val="accent4">
            <a:hueOff val="-4645886"/>
            <a:satOff val="0"/>
            <a:lumOff val="588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solidFill>
                <a:srgbClr val="151616"/>
              </a:solidFill>
            </a:rPr>
            <a:t>ITU</a:t>
          </a:r>
          <a:endParaRPr lang="en-US" sz="4800" b="1" kern="1200" dirty="0">
            <a:solidFill>
              <a:srgbClr val="151616"/>
            </a:solidFill>
          </a:endParaRPr>
        </a:p>
      </dsp:txBody>
      <dsp:txXfrm>
        <a:off x="2966683" y="556509"/>
        <a:ext cx="2374254" cy="1876056"/>
      </dsp:txXfrm>
    </dsp:sp>
    <dsp:sp modelId="{DBDA325D-BE5C-E34F-8995-3AD1D7689890}">
      <dsp:nvSpPr>
        <dsp:cNvPr id="0" name=""/>
        <dsp:cNvSpPr/>
      </dsp:nvSpPr>
      <dsp:spPr>
        <a:xfrm rot="19345943">
          <a:off x="5102179" y="3297538"/>
          <a:ext cx="2181576" cy="747296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9291771"/>
            <a:satOff val="0"/>
            <a:lumOff val="11765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BFDAB9-98B4-A447-9BC5-7C431DE413AA}">
      <dsp:nvSpPr>
        <dsp:cNvPr id="0" name=""/>
        <dsp:cNvSpPr/>
      </dsp:nvSpPr>
      <dsp:spPr>
        <a:xfrm>
          <a:off x="5812069" y="2009741"/>
          <a:ext cx="2490988" cy="1992790"/>
        </a:xfrm>
        <a:prstGeom prst="roundRect">
          <a:avLst>
            <a:gd name="adj" fmla="val 10000"/>
          </a:avLst>
        </a:prstGeom>
        <a:solidFill>
          <a:schemeClr val="accent4">
            <a:hueOff val="-9291771"/>
            <a:satOff val="0"/>
            <a:lumOff val="1176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151616"/>
              </a:solidFill>
            </a:rPr>
            <a:t>Vendors</a:t>
          </a:r>
          <a:endParaRPr lang="en-US" sz="2800" b="1" kern="1200" dirty="0">
            <a:solidFill>
              <a:srgbClr val="151616"/>
            </a:solidFill>
          </a:endParaRPr>
        </a:p>
      </dsp:txBody>
      <dsp:txXfrm>
        <a:off x="5870436" y="2068108"/>
        <a:ext cx="2374254" cy="18760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CDB3D-5308-3947-A2ED-C8BB8CC01C0C}">
      <dsp:nvSpPr>
        <dsp:cNvPr id="0" name=""/>
        <dsp:cNvSpPr/>
      </dsp:nvSpPr>
      <dsp:spPr>
        <a:xfrm>
          <a:off x="4590703" y="596158"/>
          <a:ext cx="2655564" cy="265556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151616"/>
              </a:solidFill>
            </a:rPr>
            <a:t>Virtual</a:t>
          </a:r>
          <a:r>
            <a:rPr lang="en-US" sz="2800" b="1" kern="1200" baseline="0" smtClean="0">
              <a:solidFill>
                <a:srgbClr val="151616"/>
              </a:solidFill>
            </a:rPr>
            <a:t> Lab</a:t>
          </a:r>
          <a:endParaRPr lang="en-US" sz="2800" kern="1200" dirty="0"/>
        </a:p>
      </dsp:txBody>
      <dsp:txXfrm>
        <a:off x="4979601" y="985056"/>
        <a:ext cx="1877768" cy="1877768"/>
      </dsp:txXfrm>
    </dsp:sp>
    <dsp:sp modelId="{82A019DE-2FAB-5649-917F-6CADBF7E4AA9}">
      <dsp:nvSpPr>
        <dsp:cNvPr id="0" name=""/>
        <dsp:cNvSpPr/>
      </dsp:nvSpPr>
      <dsp:spPr>
        <a:xfrm rot="5218527">
          <a:off x="5759734" y="3261309"/>
          <a:ext cx="506536" cy="902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/>
        </a:p>
      </dsp:txBody>
      <dsp:txXfrm>
        <a:off x="5831705" y="3366012"/>
        <a:ext cx="354575" cy="541735"/>
      </dsp:txXfrm>
    </dsp:sp>
    <dsp:sp modelId="{644C0255-278D-974C-BDB1-984E9993C41A}">
      <dsp:nvSpPr>
        <dsp:cNvPr id="0" name=""/>
        <dsp:cNvSpPr/>
      </dsp:nvSpPr>
      <dsp:spPr>
        <a:xfrm>
          <a:off x="4781249" y="4202420"/>
          <a:ext cx="2655564" cy="265556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rgbClr val="151616"/>
              </a:solidFill>
            </a:rPr>
            <a:t>Operators</a:t>
          </a:r>
          <a:endParaRPr lang="en-US" sz="3000" b="1" kern="1200" dirty="0">
            <a:solidFill>
              <a:srgbClr val="151616"/>
            </a:solidFill>
          </a:endParaRPr>
        </a:p>
      </dsp:txBody>
      <dsp:txXfrm>
        <a:off x="5170147" y="4591318"/>
        <a:ext cx="1877768" cy="1877768"/>
      </dsp:txXfrm>
    </dsp:sp>
    <dsp:sp modelId="{BA3AEF19-8790-A846-B390-950EB8941593}">
      <dsp:nvSpPr>
        <dsp:cNvPr id="0" name=""/>
        <dsp:cNvSpPr/>
      </dsp:nvSpPr>
      <dsp:spPr>
        <a:xfrm rot="2277778">
          <a:off x="7118162" y="2595458"/>
          <a:ext cx="654575" cy="902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645886"/>
            <a:satOff val="0"/>
            <a:lumOff val="588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/>
        </a:p>
      </dsp:txBody>
      <dsp:txXfrm>
        <a:off x="7138937" y="2715637"/>
        <a:ext cx="458203" cy="541735"/>
      </dsp:txXfrm>
    </dsp:sp>
    <dsp:sp modelId="{FB1B3C66-76D1-9E48-88BE-8418347A615D}">
      <dsp:nvSpPr>
        <dsp:cNvPr id="0" name=""/>
        <dsp:cNvSpPr/>
      </dsp:nvSpPr>
      <dsp:spPr>
        <a:xfrm>
          <a:off x="7658095" y="2989476"/>
          <a:ext cx="2655564" cy="2655564"/>
        </a:xfrm>
        <a:prstGeom prst="ellipse">
          <a:avLst/>
        </a:prstGeom>
        <a:solidFill>
          <a:schemeClr val="accent4">
            <a:hueOff val="-4645886"/>
            <a:satOff val="0"/>
            <a:lumOff val="588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sz="2000" b="1" kern="1200" smtClean="0">
              <a:solidFill>
                <a:srgbClr val="151616"/>
              </a:solidFill>
            </a:rPr>
            <a:t>Administrations</a:t>
          </a:r>
          <a:endParaRPr lang="en-US" sz="2000" b="1" kern="1200" dirty="0">
            <a:solidFill>
              <a:srgbClr val="151616"/>
            </a:solidFill>
          </a:endParaRPr>
        </a:p>
      </dsp:txBody>
      <dsp:txXfrm>
        <a:off x="8046993" y="3378374"/>
        <a:ext cx="1877768" cy="1877768"/>
      </dsp:txXfrm>
    </dsp:sp>
    <dsp:sp modelId="{9FE84E6C-3090-564E-A539-2DD56BFCDF8A}">
      <dsp:nvSpPr>
        <dsp:cNvPr id="0" name=""/>
        <dsp:cNvSpPr/>
      </dsp:nvSpPr>
      <dsp:spPr>
        <a:xfrm rot="8013776">
          <a:off x="4302311" y="2721219"/>
          <a:ext cx="620120" cy="9028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9291771"/>
            <a:satOff val="0"/>
            <a:lumOff val="11765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/>
        </a:p>
      </dsp:txBody>
      <dsp:txXfrm rot="10800000">
        <a:off x="4459432" y="2834394"/>
        <a:ext cx="434084" cy="541735"/>
      </dsp:txXfrm>
    </dsp:sp>
    <dsp:sp modelId="{0CED2877-C2EE-164C-8E08-E23ABB6CF35F}">
      <dsp:nvSpPr>
        <dsp:cNvPr id="0" name=""/>
        <dsp:cNvSpPr/>
      </dsp:nvSpPr>
      <dsp:spPr>
        <a:xfrm>
          <a:off x="1954286" y="3368258"/>
          <a:ext cx="2655564" cy="2655564"/>
        </a:xfrm>
        <a:prstGeom prst="ellipse">
          <a:avLst/>
        </a:prstGeom>
        <a:solidFill>
          <a:schemeClr val="accent4">
            <a:hueOff val="-9291771"/>
            <a:satOff val="0"/>
            <a:lumOff val="1176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sz="2100" b="1" kern="1200" smtClean="0">
              <a:solidFill>
                <a:srgbClr val="151616"/>
              </a:solidFill>
            </a:rPr>
            <a:t>Vendors</a:t>
          </a:r>
          <a:endParaRPr lang="en-US" sz="2100" b="1" kern="1200" dirty="0">
            <a:solidFill>
              <a:srgbClr val="151616"/>
            </a:solidFill>
          </a:endParaRPr>
        </a:p>
      </dsp:txBody>
      <dsp:txXfrm>
        <a:off x="2343184" y="3757156"/>
        <a:ext cx="1877768" cy="1877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87B60-0F0D-AF42-AE07-8F0CB94B8507}" type="datetimeFigureOut">
              <a:rPr lang="en-US" smtClean="0"/>
              <a:pPr/>
              <a:t>23/04/2013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6A6C-2369-FE4B-8D30-072ADDF435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25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6A6C-2369-FE4B-8D30-072ADDF435E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3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BA166EC-68A0-46C1-B588-D765070EB3F3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1DEEF509-08E2-4F04-B43F-1BB9E4B6630A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2D11D129-8857-47B5-B5AD-CA158AB7D7D6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DB99397C-9C4F-438B-9CFA-9957D0153AE3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2"/>
          <p:cNvGrpSpPr/>
          <p:nvPr userDrawn="1"/>
        </p:nvGrpSpPr>
        <p:grpSpPr>
          <a:xfrm>
            <a:off x="0" y="793659"/>
            <a:ext cx="9144000" cy="1178016"/>
            <a:chOff x="0" y="793659"/>
            <a:chExt cx="9144000" cy="11780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801699"/>
              <a:ext cx="9144000" cy="1168400"/>
            </a:xfrm>
            <a:prstGeom prst="rect">
              <a:avLst/>
            </a:prstGeom>
            <a:gradFill flip="none" rotWithShape="1">
              <a:gsLst>
                <a:gs pos="21000">
                  <a:srgbClr val="7DC8DF"/>
                </a:gs>
                <a:gs pos="100000">
                  <a:srgbClr val="6699FF"/>
                </a:gs>
              </a:gsLst>
              <a:lin ang="54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b="1" kern="0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pic>
          <p:nvPicPr>
            <p:cNvPr id="7" name="Billede 3" descr="dreamstime_www_world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84000" y="793659"/>
              <a:ext cx="1560000" cy="1178016"/>
            </a:xfrm>
            <a:prstGeom prst="rect">
              <a:avLst/>
            </a:prstGeom>
          </p:spPr>
        </p:pic>
      </p:grp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327275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8" name="Pladsholder til dato 3"/>
          <p:cNvSpPr>
            <a:spLocks noGrp="1"/>
          </p:cNvSpPr>
          <p:nvPr userDrawn="1"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9" name="Pladsholder til diasnummer 5"/>
          <p:cNvSpPr>
            <a:spLocks noGrp="1"/>
          </p:cNvSpPr>
          <p:nvPr userDrawn="1"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ombinationstegning 1"/>
          <p:cNvSpPr/>
          <p:nvPr userDrawn="1"/>
        </p:nvSpPr>
        <p:spPr>
          <a:xfrm rot="10800000" flipH="1">
            <a:off x="-101600" y="-12700"/>
            <a:ext cx="9321800" cy="2374900"/>
          </a:xfrm>
          <a:custGeom>
            <a:avLst/>
            <a:gdLst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403600"/>
              <a:gd name="connsiteX1" fmla="*/ 5702300 w 9182100"/>
              <a:gd name="connsiteY1" fmla="*/ 1016000 h 3403600"/>
              <a:gd name="connsiteX2" fmla="*/ 9182100 w 9182100"/>
              <a:gd name="connsiteY2" fmla="*/ 609600 h 3403600"/>
              <a:gd name="connsiteX3" fmla="*/ 9182100 w 9182100"/>
              <a:gd name="connsiteY3" fmla="*/ 3403600 h 3403600"/>
              <a:gd name="connsiteX4" fmla="*/ 0 w 9182100"/>
              <a:gd name="connsiteY4" fmla="*/ 3136900 h 3403600"/>
              <a:gd name="connsiteX5" fmla="*/ 12700 w 9182100"/>
              <a:gd name="connsiteY5" fmla="*/ 0 h 34036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34036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17145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26543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  <a:gd name="connsiteX0" fmla="*/ 12700 w 9182100"/>
              <a:gd name="connsiteY0" fmla="*/ 0 h 2654300"/>
              <a:gd name="connsiteX1" fmla="*/ 5702300 w 9182100"/>
              <a:gd name="connsiteY1" fmla="*/ 1016000 h 2654300"/>
              <a:gd name="connsiteX2" fmla="*/ 9182100 w 9182100"/>
              <a:gd name="connsiteY2" fmla="*/ 609600 h 2654300"/>
              <a:gd name="connsiteX3" fmla="*/ 9182100 w 9182100"/>
              <a:gd name="connsiteY3" fmla="*/ 2654300 h 2654300"/>
              <a:gd name="connsiteX4" fmla="*/ 0 w 9182100"/>
              <a:gd name="connsiteY4" fmla="*/ 1828800 h 2654300"/>
              <a:gd name="connsiteX5" fmla="*/ 12700 w 9182100"/>
              <a:gd name="connsiteY5" fmla="*/ 0 h 2654300"/>
              <a:gd name="connsiteX0" fmla="*/ 12700 w 9182100"/>
              <a:gd name="connsiteY0" fmla="*/ 0 h 2667000"/>
              <a:gd name="connsiteX1" fmla="*/ 5702300 w 9182100"/>
              <a:gd name="connsiteY1" fmla="*/ 1016000 h 2667000"/>
              <a:gd name="connsiteX2" fmla="*/ 9182100 w 9182100"/>
              <a:gd name="connsiteY2" fmla="*/ 609600 h 2667000"/>
              <a:gd name="connsiteX3" fmla="*/ 9182100 w 9182100"/>
              <a:gd name="connsiteY3" fmla="*/ 2654300 h 2667000"/>
              <a:gd name="connsiteX4" fmla="*/ 0 w 9182100"/>
              <a:gd name="connsiteY4" fmla="*/ 2667000 h 2667000"/>
              <a:gd name="connsiteX5" fmla="*/ 12700 w 9182100"/>
              <a:gd name="connsiteY5" fmla="*/ 0 h 2667000"/>
              <a:gd name="connsiteX0" fmla="*/ 12700 w 9182100"/>
              <a:gd name="connsiteY0" fmla="*/ 0 h 3369791"/>
              <a:gd name="connsiteX1" fmla="*/ 5702300 w 9182100"/>
              <a:gd name="connsiteY1" fmla="*/ 1016000 h 3369791"/>
              <a:gd name="connsiteX2" fmla="*/ 9182100 w 9182100"/>
              <a:gd name="connsiteY2" fmla="*/ 609600 h 3369791"/>
              <a:gd name="connsiteX3" fmla="*/ 9182100 w 9182100"/>
              <a:gd name="connsiteY3" fmla="*/ 2654300 h 3369791"/>
              <a:gd name="connsiteX4" fmla="*/ 9169573 w 9182100"/>
              <a:gd name="connsiteY4" fmla="*/ 3369791 h 3369791"/>
              <a:gd name="connsiteX5" fmla="*/ 0 w 9182100"/>
              <a:gd name="connsiteY5" fmla="*/ 2667000 h 3369791"/>
              <a:gd name="connsiteX6" fmla="*/ 12700 w 9182100"/>
              <a:gd name="connsiteY6" fmla="*/ 0 h 3369791"/>
              <a:gd name="connsiteX0" fmla="*/ 12700 w 9182100"/>
              <a:gd name="connsiteY0" fmla="*/ 0 h 3369791"/>
              <a:gd name="connsiteX1" fmla="*/ 5702300 w 9182100"/>
              <a:gd name="connsiteY1" fmla="*/ 1016000 h 3369791"/>
              <a:gd name="connsiteX2" fmla="*/ 9182100 w 9182100"/>
              <a:gd name="connsiteY2" fmla="*/ 609600 h 3369791"/>
              <a:gd name="connsiteX3" fmla="*/ 9182100 w 9182100"/>
              <a:gd name="connsiteY3" fmla="*/ 2654300 h 3369791"/>
              <a:gd name="connsiteX4" fmla="*/ 9169573 w 9182100"/>
              <a:gd name="connsiteY4" fmla="*/ 3369791 h 3369791"/>
              <a:gd name="connsiteX5" fmla="*/ 0 w 9182100"/>
              <a:gd name="connsiteY5" fmla="*/ 3351771 h 3369791"/>
              <a:gd name="connsiteX6" fmla="*/ 12700 w 9182100"/>
              <a:gd name="connsiteY6" fmla="*/ 0 h 3369791"/>
              <a:gd name="connsiteX0" fmla="*/ 12700 w 9182100"/>
              <a:gd name="connsiteY0" fmla="*/ 0 h 3531973"/>
              <a:gd name="connsiteX1" fmla="*/ 5702300 w 9182100"/>
              <a:gd name="connsiteY1" fmla="*/ 1016000 h 3531973"/>
              <a:gd name="connsiteX2" fmla="*/ 9182100 w 9182100"/>
              <a:gd name="connsiteY2" fmla="*/ 609600 h 3531973"/>
              <a:gd name="connsiteX3" fmla="*/ 9182100 w 9182100"/>
              <a:gd name="connsiteY3" fmla="*/ 2654300 h 3531973"/>
              <a:gd name="connsiteX4" fmla="*/ 9169573 w 9182100"/>
              <a:gd name="connsiteY4" fmla="*/ 3369791 h 3531973"/>
              <a:gd name="connsiteX5" fmla="*/ 0 w 9182100"/>
              <a:gd name="connsiteY5" fmla="*/ 3531973 h 3531973"/>
              <a:gd name="connsiteX6" fmla="*/ 12700 w 9182100"/>
              <a:gd name="connsiteY6" fmla="*/ 0 h 3531973"/>
              <a:gd name="connsiteX0" fmla="*/ 12700 w 9783383"/>
              <a:gd name="connsiteY0" fmla="*/ 0 h 3531973"/>
              <a:gd name="connsiteX1" fmla="*/ 5702300 w 9783383"/>
              <a:gd name="connsiteY1" fmla="*/ 1016000 h 3531973"/>
              <a:gd name="connsiteX2" fmla="*/ 9182100 w 9783383"/>
              <a:gd name="connsiteY2" fmla="*/ 609600 h 3531973"/>
              <a:gd name="connsiteX3" fmla="*/ 9783383 w 9783383"/>
              <a:gd name="connsiteY3" fmla="*/ 2708362 h 3531973"/>
              <a:gd name="connsiteX4" fmla="*/ 9169573 w 9783383"/>
              <a:gd name="connsiteY4" fmla="*/ 3369791 h 3531973"/>
              <a:gd name="connsiteX5" fmla="*/ 0 w 9783383"/>
              <a:gd name="connsiteY5" fmla="*/ 3531973 h 3531973"/>
              <a:gd name="connsiteX6" fmla="*/ 12700 w 9783383"/>
              <a:gd name="connsiteY6" fmla="*/ 0 h 3531973"/>
              <a:gd name="connsiteX0" fmla="*/ 12700 w 9946231"/>
              <a:gd name="connsiteY0" fmla="*/ 0 h 4451008"/>
              <a:gd name="connsiteX1" fmla="*/ 5702300 w 9946231"/>
              <a:gd name="connsiteY1" fmla="*/ 1016000 h 4451008"/>
              <a:gd name="connsiteX2" fmla="*/ 9182100 w 9946231"/>
              <a:gd name="connsiteY2" fmla="*/ 609600 h 4451008"/>
              <a:gd name="connsiteX3" fmla="*/ 9783383 w 9946231"/>
              <a:gd name="connsiteY3" fmla="*/ 2708362 h 4451008"/>
              <a:gd name="connsiteX4" fmla="*/ 9946231 w 9946231"/>
              <a:gd name="connsiteY4" fmla="*/ 4451008 h 4451008"/>
              <a:gd name="connsiteX5" fmla="*/ 0 w 9946231"/>
              <a:gd name="connsiteY5" fmla="*/ 3531973 h 4451008"/>
              <a:gd name="connsiteX6" fmla="*/ 12700 w 9946231"/>
              <a:gd name="connsiteY6" fmla="*/ 0 h 4451008"/>
              <a:gd name="connsiteX0" fmla="*/ 12700 w 9783383"/>
              <a:gd name="connsiteY0" fmla="*/ 0 h 3531973"/>
              <a:gd name="connsiteX1" fmla="*/ 5702300 w 9783383"/>
              <a:gd name="connsiteY1" fmla="*/ 1016000 h 3531973"/>
              <a:gd name="connsiteX2" fmla="*/ 9182100 w 9783383"/>
              <a:gd name="connsiteY2" fmla="*/ 609600 h 3531973"/>
              <a:gd name="connsiteX3" fmla="*/ 9783383 w 9783383"/>
              <a:gd name="connsiteY3" fmla="*/ 2708362 h 3531973"/>
              <a:gd name="connsiteX4" fmla="*/ 8668504 w 9783383"/>
              <a:gd name="connsiteY4" fmla="*/ 2937305 h 3531973"/>
              <a:gd name="connsiteX5" fmla="*/ 0 w 9783383"/>
              <a:gd name="connsiteY5" fmla="*/ 3531973 h 3531973"/>
              <a:gd name="connsiteX6" fmla="*/ 12700 w 9783383"/>
              <a:gd name="connsiteY6" fmla="*/ 0 h 3531973"/>
              <a:gd name="connsiteX0" fmla="*/ 12700 w 9783383"/>
              <a:gd name="connsiteY0" fmla="*/ 0 h 3531973"/>
              <a:gd name="connsiteX1" fmla="*/ 5702300 w 9783383"/>
              <a:gd name="connsiteY1" fmla="*/ 1016000 h 3531973"/>
              <a:gd name="connsiteX2" fmla="*/ 9182100 w 9783383"/>
              <a:gd name="connsiteY2" fmla="*/ 609600 h 3531973"/>
              <a:gd name="connsiteX3" fmla="*/ 9783383 w 9783383"/>
              <a:gd name="connsiteY3" fmla="*/ 2708362 h 3531973"/>
              <a:gd name="connsiteX4" fmla="*/ 9194626 w 9783383"/>
              <a:gd name="connsiteY4" fmla="*/ 3369792 h 3531973"/>
              <a:gd name="connsiteX5" fmla="*/ 0 w 9783383"/>
              <a:gd name="connsiteY5" fmla="*/ 3531973 h 3531973"/>
              <a:gd name="connsiteX6" fmla="*/ 12700 w 9783383"/>
              <a:gd name="connsiteY6" fmla="*/ 0 h 3531973"/>
              <a:gd name="connsiteX0" fmla="*/ 12700 w 9194626"/>
              <a:gd name="connsiteY0" fmla="*/ 0 h 3531973"/>
              <a:gd name="connsiteX1" fmla="*/ 5702300 w 9194626"/>
              <a:gd name="connsiteY1" fmla="*/ 1016000 h 3531973"/>
              <a:gd name="connsiteX2" fmla="*/ 9182100 w 9194626"/>
              <a:gd name="connsiteY2" fmla="*/ 609600 h 3531973"/>
              <a:gd name="connsiteX3" fmla="*/ 8192486 w 9194626"/>
              <a:gd name="connsiteY3" fmla="*/ 2672321 h 3531973"/>
              <a:gd name="connsiteX4" fmla="*/ 9194626 w 9194626"/>
              <a:gd name="connsiteY4" fmla="*/ 3369792 h 3531973"/>
              <a:gd name="connsiteX5" fmla="*/ 0 w 9194626"/>
              <a:gd name="connsiteY5" fmla="*/ 3531973 h 3531973"/>
              <a:gd name="connsiteX6" fmla="*/ 12700 w 9194626"/>
              <a:gd name="connsiteY6" fmla="*/ 0 h 3531973"/>
              <a:gd name="connsiteX0" fmla="*/ 12700 w 9194626"/>
              <a:gd name="connsiteY0" fmla="*/ 0 h 3531973"/>
              <a:gd name="connsiteX1" fmla="*/ 5702300 w 9194626"/>
              <a:gd name="connsiteY1" fmla="*/ 1016000 h 3531973"/>
              <a:gd name="connsiteX2" fmla="*/ 9182100 w 9194626"/>
              <a:gd name="connsiteY2" fmla="*/ 609600 h 3531973"/>
              <a:gd name="connsiteX3" fmla="*/ 9194626 w 9194626"/>
              <a:gd name="connsiteY3" fmla="*/ 3369792 h 3531973"/>
              <a:gd name="connsiteX4" fmla="*/ 0 w 9194626"/>
              <a:gd name="connsiteY4" fmla="*/ 3531973 h 3531973"/>
              <a:gd name="connsiteX5" fmla="*/ 12700 w 9194626"/>
              <a:gd name="connsiteY5" fmla="*/ 0 h 3531973"/>
              <a:gd name="connsiteX0" fmla="*/ 4233 w 9186159"/>
              <a:gd name="connsiteY0" fmla="*/ 0 h 3369792"/>
              <a:gd name="connsiteX1" fmla="*/ 5693833 w 9186159"/>
              <a:gd name="connsiteY1" fmla="*/ 1016000 h 3369792"/>
              <a:gd name="connsiteX2" fmla="*/ 9173633 w 9186159"/>
              <a:gd name="connsiteY2" fmla="*/ 609600 h 3369792"/>
              <a:gd name="connsiteX3" fmla="*/ 9186159 w 9186159"/>
              <a:gd name="connsiteY3" fmla="*/ 3369792 h 3369792"/>
              <a:gd name="connsiteX4" fmla="*/ 455022 w 9186159"/>
              <a:gd name="connsiteY4" fmla="*/ 3333750 h 3369792"/>
              <a:gd name="connsiteX5" fmla="*/ 4233 w 9186159"/>
              <a:gd name="connsiteY5" fmla="*/ 0 h 3369792"/>
              <a:gd name="connsiteX0" fmla="*/ 12700 w 9194626"/>
              <a:gd name="connsiteY0" fmla="*/ 0 h 3369792"/>
              <a:gd name="connsiteX1" fmla="*/ 5702300 w 9194626"/>
              <a:gd name="connsiteY1" fmla="*/ 1016000 h 3369792"/>
              <a:gd name="connsiteX2" fmla="*/ 9182100 w 9194626"/>
              <a:gd name="connsiteY2" fmla="*/ 609600 h 3369792"/>
              <a:gd name="connsiteX3" fmla="*/ 9194626 w 9194626"/>
              <a:gd name="connsiteY3" fmla="*/ 3369792 h 3369792"/>
              <a:gd name="connsiteX4" fmla="*/ 0 w 9194626"/>
              <a:gd name="connsiteY4" fmla="*/ 3351770 h 3369792"/>
              <a:gd name="connsiteX5" fmla="*/ 12700 w 9194626"/>
              <a:gd name="connsiteY5" fmla="*/ 0 h 33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4626" h="3369792">
                <a:moveTo>
                  <a:pt x="12700" y="0"/>
                </a:moveTo>
                <a:cubicBezTo>
                  <a:pt x="1909233" y="338667"/>
                  <a:pt x="3894667" y="1011767"/>
                  <a:pt x="5702300" y="1016000"/>
                </a:cubicBezTo>
                <a:cubicBezTo>
                  <a:pt x="7509933" y="1020233"/>
                  <a:pt x="8022167" y="745067"/>
                  <a:pt x="9182100" y="609600"/>
                </a:cubicBezTo>
                <a:cubicBezTo>
                  <a:pt x="9186275" y="1529664"/>
                  <a:pt x="9190451" y="2449728"/>
                  <a:pt x="9194626" y="3369792"/>
                </a:cubicBezTo>
                <a:lnTo>
                  <a:pt x="0" y="3351770"/>
                </a:lnTo>
                <a:cubicBezTo>
                  <a:pt x="4233" y="2306137"/>
                  <a:pt x="8467" y="1045633"/>
                  <a:pt x="12700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7DC8DF"/>
              </a:gs>
              <a:gs pos="100000">
                <a:srgbClr val="6699FF"/>
              </a:gs>
            </a:gsLst>
            <a:lin ang="5400000" scaled="1"/>
            <a:tileRect/>
          </a:gra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600" b="1" kern="0" noProof="1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457200" y="2552700"/>
            <a:ext cx="8229600" cy="3573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77800" y="5159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12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1303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Pladsholder til dato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6A1995B2-2054-4552-B9D8-F9A523233DD4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79D6CB09-FE74-489B-8F95-A71BFDFC2947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7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CDCF07B0-78E5-4F95-8EA8-7289F126EBA7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8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FF4A9B8F-3AC1-455B-9EE3-3FEF1B60DBE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91158264-7C21-4C71-A444-464158B6EAA3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F66C02B6-5F01-4A93-9D71-1A41D83F406D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EC4D59E-D79C-4F87-9229-2102570150DF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9C05B8B7-8FEE-4042-A036-DF028CEC9A6A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C407888B-3C26-497B-AD2B-C3EAE1342FE8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50982392-096A-4A4B-8B76-6CD611A3B48D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ru-RU" smtClean="0"/>
              <a:t>Click to edit Master title style</a:t>
            </a:r>
            <a:endParaRPr lang="da-DK" dirty="0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BFB78533-4D4F-4295-947C-8ED241200F34}" type="datetime1">
              <a:rPr lang="da-DK"/>
              <a:pPr>
                <a:defRPr/>
              </a:pPr>
              <a:t>23-04-2013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2DD05A01-DB0F-425C-ABDB-A7E8E27B12EA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34000">
              <a:schemeClr val="bg2">
                <a:alpha val="49000"/>
              </a:schemeClr>
            </a:gs>
            <a:gs pos="68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44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 Narrow"/>
          <a:ea typeface="ＭＳ Ｐゴシック" pitchFamily="-97" charset="-128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emf"/><Relationship Id="rId7" Type="http://schemas.openxmlformats.org/officeDocument/2006/relationships/diagramColors" Target="../diagrams/colors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emf"/><Relationship Id="rId7" Type="http://schemas.openxmlformats.org/officeDocument/2006/relationships/diagramColors" Target="../diagrams/colors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Billede 9" descr="dreamstime_www_worl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Kombinationstegning 7"/>
          <p:cNvSpPr/>
          <p:nvPr/>
        </p:nvSpPr>
        <p:spPr bwMode="auto">
          <a:xfrm>
            <a:off x="-20380" y="3254375"/>
            <a:ext cx="9182101" cy="3429000"/>
          </a:xfrm>
          <a:custGeom>
            <a:avLst/>
            <a:gdLst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403600"/>
              <a:gd name="connsiteX1" fmla="*/ 5702300 w 9182100"/>
              <a:gd name="connsiteY1" fmla="*/ 1016000 h 3403600"/>
              <a:gd name="connsiteX2" fmla="*/ 9182100 w 9182100"/>
              <a:gd name="connsiteY2" fmla="*/ 609600 h 3403600"/>
              <a:gd name="connsiteX3" fmla="*/ 9182100 w 9182100"/>
              <a:gd name="connsiteY3" fmla="*/ 3403600 h 3403600"/>
              <a:gd name="connsiteX4" fmla="*/ 0 w 9182100"/>
              <a:gd name="connsiteY4" fmla="*/ 3136900 h 3403600"/>
              <a:gd name="connsiteX5" fmla="*/ 12700 w 9182100"/>
              <a:gd name="connsiteY5" fmla="*/ 0 h 34036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34036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2100" h="3429000">
                <a:moveTo>
                  <a:pt x="12700" y="0"/>
                </a:moveTo>
                <a:cubicBezTo>
                  <a:pt x="1909233" y="338667"/>
                  <a:pt x="3894667" y="1011767"/>
                  <a:pt x="5702300" y="1016000"/>
                </a:cubicBezTo>
                <a:cubicBezTo>
                  <a:pt x="7509933" y="1020233"/>
                  <a:pt x="8022167" y="745067"/>
                  <a:pt x="9182100" y="609600"/>
                </a:cubicBezTo>
                <a:lnTo>
                  <a:pt x="9182100" y="3403600"/>
                </a:lnTo>
                <a:lnTo>
                  <a:pt x="0" y="3429000"/>
                </a:lnTo>
                <a:cubicBezTo>
                  <a:pt x="4233" y="2383367"/>
                  <a:pt x="8467" y="1045633"/>
                  <a:pt x="12700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7DC8DF"/>
              </a:gs>
              <a:gs pos="100000">
                <a:srgbClr val="6699FF"/>
              </a:gs>
            </a:gsLst>
            <a:lin ang="5400000" scaled="1"/>
            <a:tileRect/>
          </a:gra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600" b="1" kern="0" noProof="1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424" name="Kombinationstegning 423"/>
          <p:cNvSpPr/>
          <p:nvPr/>
        </p:nvSpPr>
        <p:spPr>
          <a:xfrm>
            <a:off x="-12442" y="3467100"/>
            <a:ext cx="9182100" cy="3429000"/>
          </a:xfrm>
          <a:custGeom>
            <a:avLst/>
            <a:gdLst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403600"/>
              <a:gd name="connsiteX1" fmla="*/ 5702300 w 9182100"/>
              <a:gd name="connsiteY1" fmla="*/ 1016000 h 3403600"/>
              <a:gd name="connsiteX2" fmla="*/ 9182100 w 9182100"/>
              <a:gd name="connsiteY2" fmla="*/ 609600 h 3403600"/>
              <a:gd name="connsiteX3" fmla="*/ 9182100 w 9182100"/>
              <a:gd name="connsiteY3" fmla="*/ 3403600 h 3403600"/>
              <a:gd name="connsiteX4" fmla="*/ 0 w 9182100"/>
              <a:gd name="connsiteY4" fmla="*/ 3136900 h 3403600"/>
              <a:gd name="connsiteX5" fmla="*/ 12700 w 9182100"/>
              <a:gd name="connsiteY5" fmla="*/ 0 h 34036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34036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2100" h="3429000">
                <a:moveTo>
                  <a:pt x="12700" y="0"/>
                </a:moveTo>
                <a:cubicBezTo>
                  <a:pt x="1909233" y="338667"/>
                  <a:pt x="3894667" y="1011767"/>
                  <a:pt x="5702300" y="1016000"/>
                </a:cubicBezTo>
                <a:cubicBezTo>
                  <a:pt x="7509933" y="1020233"/>
                  <a:pt x="8022167" y="745067"/>
                  <a:pt x="9182100" y="609600"/>
                </a:cubicBezTo>
                <a:lnTo>
                  <a:pt x="9182100" y="3403600"/>
                </a:lnTo>
                <a:lnTo>
                  <a:pt x="0" y="3429000"/>
                </a:lnTo>
                <a:cubicBezTo>
                  <a:pt x="4233" y="2383367"/>
                  <a:pt x="8467" y="1045633"/>
                  <a:pt x="12700" y="0"/>
                </a:cubicBezTo>
                <a:close/>
              </a:path>
            </a:pathLst>
          </a:custGeom>
          <a:gradFill rotWithShape="1">
            <a:gsLst>
              <a:gs pos="0">
                <a:srgbClr val="002060"/>
              </a:gs>
              <a:gs pos="100000">
                <a:srgbClr val="1F88C8"/>
              </a:gs>
            </a:gsLst>
            <a:lin ang="16200000"/>
          </a:gradFill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indent="-342900"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b="1" kern="0" noProof="1">
              <a:solidFill>
                <a:sysClr val="window" lastClr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gray">
          <a:xfrm>
            <a:off x="528062" y="5287115"/>
            <a:ext cx="7119937" cy="157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en-US" sz="2000" dirty="0" err="1" smtClean="0">
                <a:solidFill>
                  <a:schemeClr val="tx2"/>
                </a:solidFill>
              </a:rPr>
              <a:t>ZNIIS</a:t>
            </a:r>
            <a:endParaRPr lang="en-US" sz="2000" dirty="0">
              <a:solidFill>
                <a:schemeClr val="tx2"/>
              </a:solidFill>
            </a:endParaRPr>
          </a:p>
          <a:p>
            <a:pPr defTabSz="801688"/>
            <a:r>
              <a:rPr lang="en-US" sz="2000" dirty="0">
                <a:solidFill>
                  <a:schemeClr val="tx2"/>
                </a:solidFill>
              </a:rPr>
              <a:t>Moscow, Russian Federation</a:t>
            </a:r>
          </a:p>
        </p:txBody>
      </p:sp>
      <p:sp>
        <p:nvSpPr>
          <p:cNvPr id="21510" name="Rectangle 5"/>
          <p:cNvSpPr txBox="1">
            <a:spLocks noChangeArrowheads="1"/>
          </p:cNvSpPr>
          <p:nvPr/>
        </p:nvSpPr>
        <p:spPr bwMode="gray">
          <a:xfrm>
            <a:off x="272652" y="4167965"/>
            <a:ext cx="8687549" cy="173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defTabSz="914400" eaLnBrk="0" hangingPunct="0">
              <a:lnSpc>
                <a:spcPct val="95000"/>
              </a:lnSpc>
            </a:pPr>
            <a:r>
              <a:rPr lang="en-US" sz="2800" b="1" dirty="0">
                <a:solidFill>
                  <a:schemeClr val="tx2"/>
                </a:solidFill>
              </a:rPr>
              <a:t>Virtual Lab ITU for remote </a:t>
            </a:r>
            <a:r>
              <a:rPr lang="en-US" sz="2800" b="1" dirty="0" smtClean="0">
                <a:solidFill>
                  <a:schemeClr val="tx2"/>
                </a:solidFill>
              </a:rPr>
              <a:t>testing of </a:t>
            </a:r>
            <a:r>
              <a:rPr lang="en-US" sz="2800" b="1" dirty="0">
                <a:solidFill>
                  <a:schemeClr val="tx2"/>
                </a:solidFill>
              </a:rPr>
              <a:t>equipment, new technologies and services</a:t>
            </a:r>
          </a:p>
        </p:txBody>
      </p:sp>
      <p:pic>
        <p:nvPicPr>
          <p:cNvPr id="9" name="Picture 4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3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32269" cy="1168154"/>
          </a:xfrm>
          <a:prstGeom prst="rect">
            <a:avLst/>
          </a:prstGeom>
          <a:ln>
            <a:noFill/>
          </a:ln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605" y="16711"/>
            <a:ext cx="5198343" cy="70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el 16"/>
          <p:cNvSpPr txBox="1">
            <a:spLocks/>
          </p:cNvSpPr>
          <p:nvPr/>
        </p:nvSpPr>
        <p:spPr bwMode="auto">
          <a:xfrm>
            <a:off x="177800" y="833438"/>
            <a:ext cx="655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>
                <a:solidFill>
                  <a:srgbClr val="321900"/>
                </a:solidFill>
              </a:rPr>
              <a:t>Virtual </a:t>
            </a:r>
            <a:r>
              <a:rPr lang="en-US" sz="3200" dirty="0" smtClean="0">
                <a:solidFill>
                  <a:srgbClr val="321900"/>
                </a:solidFill>
              </a:rPr>
              <a:t>Lab</a:t>
            </a:r>
            <a:endParaRPr lang="da-DK" sz="3200" dirty="0">
              <a:solidFill>
                <a:srgbClr val="321900"/>
              </a:solidFill>
            </a:endParaRPr>
          </a:p>
        </p:txBody>
      </p:sp>
      <p:sp>
        <p:nvSpPr>
          <p:cNvPr id="39939" name="Pladsholder til tekst 18"/>
          <p:cNvSpPr txBox="1">
            <a:spLocks/>
          </p:cNvSpPr>
          <p:nvPr/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321900"/>
                </a:solidFill>
              </a:rPr>
              <a:t>The history of the project</a:t>
            </a:r>
            <a:endParaRPr lang="da-DK" sz="2000" b="1" dirty="0">
              <a:solidFill>
                <a:srgbClr val="321900"/>
              </a:solidFill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3626290509"/>
              </p:ext>
            </p:extLst>
          </p:nvPr>
        </p:nvGraphicFramePr>
        <p:xfrm>
          <a:off x="420983" y="2125511"/>
          <a:ext cx="8703161" cy="4287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481586" y="5725558"/>
            <a:ext cx="42825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baseline="30000" dirty="0" smtClean="0">
                <a:solidFill>
                  <a:srgbClr val="321900"/>
                </a:solidFill>
              </a:rPr>
              <a:t>“Studies </a:t>
            </a:r>
            <a:r>
              <a:rPr lang="en-US" b="1" baseline="30000" dirty="0">
                <a:solidFill>
                  <a:srgbClr val="321900"/>
                </a:solidFill>
              </a:rPr>
              <a:t>related to conformance and interoperability testing, assistance to developing countries, and a possible future ITU Mark </a:t>
            </a:r>
            <a:r>
              <a:rPr lang="en-US" b="1" baseline="30000" dirty="0" err="1" smtClean="0">
                <a:solidFill>
                  <a:srgbClr val="321900"/>
                </a:solidFill>
              </a:rPr>
              <a:t>programme</a:t>
            </a:r>
            <a:r>
              <a:rPr lang="en-US" b="1" baseline="30000" dirty="0" smtClean="0">
                <a:solidFill>
                  <a:srgbClr val="321900"/>
                </a:solidFill>
              </a:rPr>
              <a:t>”</a:t>
            </a:r>
            <a:endParaRPr lang="en-US" b="1" baseline="30000" dirty="0">
              <a:solidFill>
                <a:srgbClr val="3219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8865" y="4263137"/>
            <a:ext cx="5093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ITU virtual Laboratory for </a:t>
            </a:r>
            <a:r>
              <a:rPr lang="en-US" sz="1400" b="1" dirty="0" smtClean="0">
                <a:solidFill>
                  <a:schemeClr val="bg1">
                    <a:lumMod val="10000"/>
                  </a:schemeClr>
                </a:solidFill>
              </a:rPr>
              <a:t>performing the remote testing </a:t>
            </a:r>
            <a:r>
              <a:rPr lang="en-US" sz="1400" b="1" dirty="0">
                <a:solidFill>
                  <a:schemeClr val="bg1">
                    <a:lumMod val="10000"/>
                  </a:schemeClr>
                </a:solidFill>
              </a:rPr>
              <a:t>of equipment, new technologies and </a:t>
            </a:r>
            <a:r>
              <a:rPr lang="en-US" sz="1400" b="1" dirty="0" smtClean="0">
                <a:solidFill>
                  <a:schemeClr val="bg1">
                    <a:lumMod val="10000"/>
                  </a:schemeClr>
                </a:solidFill>
              </a:rPr>
              <a:t>services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67544" y="3095328"/>
            <a:ext cx="2511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>
                    <a:lumMod val="10000"/>
                  </a:schemeClr>
                </a:solidFill>
              </a:rPr>
              <a:t>FSUE ZNIIS</a:t>
            </a:r>
          </a:p>
          <a:p>
            <a:pPr algn="ctr"/>
            <a:r>
              <a:rPr lang="en-US" sz="2000" b="1" dirty="0" smtClean="0">
                <a:solidFill>
                  <a:schemeClr val="bg1">
                    <a:lumMod val="10000"/>
                  </a:schemeClr>
                </a:solidFill>
              </a:rPr>
              <a:t>started the project</a:t>
            </a:r>
            <a:endParaRPr lang="ru-RU" sz="2000" b="1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9" name="Picture 4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7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38919" y="4948911"/>
            <a:ext cx="1377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b="1" dirty="0" smtClean="0">
                <a:solidFill>
                  <a:srgbClr val="321900"/>
                </a:solidFill>
              </a:rPr>
              <a:t>Resolution</a:t>
            </a:r>
            <a:endParaRPr lang="ru-RU" b="1" dirty="0">
              <a:solidFill>
                <a:srgbClr val="3219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63397" y="3662122"/>
            <a:ext cx="26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Regional initiative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1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el 16"/>
          <p:cNvSpPr txBox="1">
            <a:spLocks/>
          </p:cNvSpPr>
          <p:nvPr/>
        </p:nvSpPr>
        <p:spPr bwMode="auto">
          <a:xfrm>
            <a:off x="177800" y="833438"/>
            <a:ext cx="655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>
                <a:solidFill>
                  <a:srgbClr val="321900"/>
                </a:solidFill>
              </a:rPr>
              <a:t>Virtual Lab</a:t>
            </a:r>
            <a:endParaRPr lang="da-DK" sz="3200" dirty="0">
              <a:solidFill>
                <a:srgbClr val="321900"/>
              </a:solidFill>
            </a:endParaRPr>
          </a:p>
        </p:txBody>
      </p:sp>
      <p:sp>
        <p:nvSpPr>
          <p:cNvPr id="39939" name="Pladsholder til tekst 18"/>
          <p:cNvSpPr txBox="1">
            <a:spLocks/>
          </p:cNvSpPr>
          <p:nvPr/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800" dirty="0" smtClean="0">
                <a:solidFill>
                  <a:srgbClr val="321900"/>
                </a:solidFill>
              </a:rPr>
              <a:t>Project goals</a:t>
            </a:r>
            <a:endParaRPr lang="da-DK" sz="2800" dirty="0">
              <a:solidFill>
                <a:srgbClr val="3219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2625" y="2165332"/>
            <a:ext cx="8755516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remote access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of developing countries to the measurement systems for remote NP/</a:t>
            </a:r>
            <a:r>
              <a:rPr lang="en-US" dirty="0" err="1" smtClean="0">
                <a:solidFill>
                  <a:schemeClr val="bg2">
                    <a:lumMod val="10000"/>
                  </a:schemeClr>
                </a:solidFill>
              </a:rPr>
              <a:t>QoS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r>
              <a:rPr lang="en-US" dirty="0" err="1" smtClean="0">
                <a:solidFill>
                  <a:schemeClr val="bg2">
                    <a:lumMod val="10000"/>
                  </a:schemeClr>
                </a:solidFill>
              </a:rPr>
              <a:t>QoE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 assessment. The remote testing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the Internet access’s speed  (developing the testing framework - measurement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equipment, traffic generators and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analyzers, based on the ITU approach)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forward the Project outputs and objectives, as well as “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virtual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testing”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mechanism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other C&amp;I related issues with direct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participation of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experts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from developing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countries (to extend the area of remote testing)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Provision of consultations of the international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high-qualified experts in  the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field of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testing/measurement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Conducting the remote training courses (training of testing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procedures, test equipment configurations, best practices and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having the practice on testing of technologies on the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Virtual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lab framework)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Dissemination of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the Virtual lab experience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wide world, especially to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developing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countries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maintain of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the Virtual lab knowledge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database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Picture 4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3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3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itel 16"/>
          <p:cNvSpPr>
            <a:spLocks noGrp="1"/>
          </p:cNvSpPr>
          <p:nvPr>
            <p:ph type="title"/>
          </p:nvPr>
        </p:nvSpPr>
        <p:spPr bwMode="auto">
          <a:xfrm>
            <a:off x="177800" y="833438"/>
            <a:ext cx="6071366" cy="563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321900"/>
                </a:solidFill>
              </a:rPr>
              <a:t>Virtual Lab</a:t>
            </a:r>
            <a:r>
              <a:rPr lang="da-DK" dirty="0">
                <a:solidFill>
                  <a:srgbClr val="321900"/>
                </a:solidFill>
              </a:rPr>
              <a:t/>
            </a:r>
            <a:br>
              <a:rPr lang="da-DK" dirty="0">
                <a:solidFill>
                  <a:srgbClr val="321900"/>
                </a:solidFill>
              </a:rPr>
            </a:br>
            <a:endParaRPr lang="da-DK" dirty="0" smtClean="0">
              <a:latin typeface="Arial" charset="0"/>
              <a:ea typeface="ＭＳ Ｐゴシック" charset="-128"/>
              <a:cs typeface="Arial" charset="0"/>
            </a:endParaRPr>
          </a:p>
        </p:txBody>
      </p:sp>
      <p:graphicFrame>
        <p:nvGraphicFramePr>
          <p:cNvPr id="33" name="Diagram 32"/>
          <p:cNvGraphicFramePr/>
          <p:nvPr>
            <p:extLst>
              <p:ext uri="{D42A27DB-BD31-4B8C-83A1-F6EECF244321}">
                <p14:modId xmlns:p14="http://schemas.microsoft.com/office/powerpoint/2010/main" val="26226709"/>
              </p:ext>
            </p:extLst>
          </p:nvPr>
        </p:nvGraphicFramePr>
        <p:xfrm>
          <a:off x="284053" y="2122367"/>
          <a:ext cx="8589890" cy="3181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el 16"/>
          <p:cNvSpPr txBox="1">
            <a:spLocks noGrp="1"/>
          </p:cNvSpPr>
          <p:nvPr>
            <p:ph type="body" idx="13"/>
          </p:nvPr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0" dirty="0">
                <a:solidFill>
                  <a:srgbClr val="321900"/>
                </a:solidFill>
              </a:rPr>
              <a:t>Virtual </a:t>
            </a:r>
            <a:r>
              <a:rPr lang="en-US" b="0" dirty="0" smtClean="0">
                <a:solidFill>
                  <a:srgbClr val="321900"/>
                </a:solidFill>
              </a:rPr>
              <a:t>Lab phases</a:t>
            </a:r>
            <a:endParaRPr lang="da-DK" b="0" dirty="0">
              <a:solidFill>
                <a:srgbClr val="3219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" y="5247425"/>
            <a:ext cx="2272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Documentation</a:t>
            </a:r>
            <a:endParaRPr lang="en-US" sz="2000" dirty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Workshop</a:t>
            </a:r>
            <a:endParaRPr lang="en-US" sz="2000" dirty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Hardware specification</a:t>
            </a:r>
            <a:endParaRPr lang="en-US" sz="2000" dirty="0">
              <a:solidFill>
                <a:srgbClr val="15161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55715" y="4898475"/>
            <a:ext cx="21073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endParaRPr lang="ru-RU" sz="2000" dirty="0" smtClean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Test portal</a:t>
            </a: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Webinar</a:t>
            </a:r>
            <a:endParaRPr lang="en-US" sz="2000" dirty="0">
              <a:solidFill>
                <a:srgbClr val="15161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4960" y="5251413"/>
            <a:ext cx="1988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Database creation</a:t>
            </a:r>
            <a:endParaRPr lang="ru-RU" sz="2000" dirty="0" smtClean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Integration</a:t>
            </a:r>
            <a:endParaRPr lang="ru-RU" sz="2000" dirty="0" smtClean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Workshop</a:t>
            </a:r>
            <a:endParaRPr lang="ru-RU" sz="2000" dirty="0" smtClean="0">
              <a:solidFill>
                <a:srgbClr val="15161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55223" y="5253409"/>
            <a:ext cx="1988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Database completion</a:t>
            </a:r>
            <a:endParaRPr lang="ru-RU" sz="2000" dirty="0" smtClean="0">
              <a:solidFill>
                <a:srgbClr val="151616"/>
              </a:solidFill>
            </a:endParaRPr>
          </a:p>
          <a:p>
            <a:pPr marL="285750" indent="-285750">
              <a:buFont typeface="Courier New"/>
              <a:buChar char="o"/>
            </a:pPr>
            <a:r>
              <a:rPr lang="en-US" sz="2000" dirty="0" smtClean="0">
                <a:solidFill>
                  <a:srgbClr val="151616"/>
                </a:solidFill>
              </a:rPr>
              <a:t>Webinar</a:t>
            </a:r>
            <a:endParaRPr lang="ru-RU" sz="2000" dirty="0" smtClean="0">
              <a:solidFill>
                <a:srgbClr val="151616"/>
              </a:solidFill>
            </a:endParaRPr>
          </a:p>
        </p:txBody>
      </p:sp>
      <p:pic>
        <p:nvPicPr>
          <p:cNvPr id="12" name="Picture 11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7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6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itel 16"/>
          <p:cNvSpPr>
            <a:spLocks noGrp="1"/>
          </p:cNvSpPr>
          <p:nvPr>
            <p:ph type="title"/>
          </p:nvPr>
        </p:nvSpPr>
        <p:spPr bwMode="auto">
          <a:xfrm>
            <a:off x="177800" y="833438"/>
            <a:ext cx="6071366" cy="563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321900"/>
                </a:solidFill>
              </a:rPr>
              <a:t>Virtual Lab</a:t>
            </a:r>
            <a:r>
              <a:rPr lang="da-DK" dirty="0">
                <a:solidFill>
                  <a:srgbClr val="321900"/>
                </a:solidFill>
              </a:rPr>
              <a:t/>
            </a:r>
            <a:br>
              <a:rPr lang="da-DK" dirty="0">
                <a:solidFill>
                  <a:srgbClr val="321900"/>
                </a:solidFill>
              </a:rPr>
            </a:br>
            <a:endParaRPr lang="da-DK" dirty="0" smtClean="0">
              <a:latin typeface="Arial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Titel 16"/>
          <p:cNvSpPr txBox="1">
            <a:spLocks noGrp="1"/>
          </p:cNvSpPr>
          <p:nvPr>
            <p:ph type="body" idx="13"/>
          </p:nvPr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0" dirty="0" smtClean="0">
                <a:solidFill>
                  <a:srgbClr val="321900"/>
                </a:solidFill>
                <a:latin typeface="Arial" charset="0"/>
                <a:ea typeface="ＭＳ Ｐゴシック" charset="-128"/>
              </a:rPr>
              <a:t>The contributors</a:t>
            </a:r>
            <a:endParaRPr lang="da-DK" b="0" dirty="0">
              <a:solidFill>
                <a:srgbClr val="321900"/>
              </a:solidFill>
            </a:endParaRPr>
          </a:p>
        </p:txBody>
      </p:sp>
      <p:pic>
        <p:nvPicPr>
          <p:cNvPr id="12" name="Picture 11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2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36760641"/>
              </p:ext>
            </p:extLst>
          </p:nvPr>
        </p:nvGraphicFramePr>
        <p:xfrm>
          <a:off x="454712" y="561041"/>
          <a:ext cx="8307621" cy="6848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1816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itel 16"/>
          <p:cNvSpPr>
            <a:spLocks noGrp="1"/>
          </p:cNvSpPr>
          <p:nvPr>
            <p:ph type="title"/>
          </p:nvPr>
        </p:nvSpPr>
        <p:spPr bwMode="auto">
          <a:xfrm>
            <a:off x="177800" y="833438"/>
            <a:ext cx="6071366" cy="563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321900"/>
                </a:solidFill>
              </a:rPr>
              <a:t>Virtual Lab</a:t>
            </a:r>
            <a:endParaRPr lang="da-DK" dirty="0" smtClean="0">
              <a:latin typeface="Arial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Titel 16"/>
          <p:cNvSpPr txBox="1">
            <a:spLocks noGrp="1"/>
          </p:cNvSpPr>
          <p:nvPr>
            <p:ph type="body" idx="13"/>
          </p:nvPr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0" dirty="0" smtClean="0">
                <a:solidFill>
                  <a:srgbClr val="321900"/>
                </a:solidFill>
                <a:latin typeface="Arial" charset="0"/>
                <a:ea typeface="ＭＳ Ｐゴシック" charset="-128"/>
              </a:rPr>
              <a:t>Customers</a:t>
            </a:r>
            <a:endParaRPr lang="da-DK" b="0" dirty="0">
              <a:solidFill>
                <a:srgbClr val="321900"/>
              </a:solidFill>
            </a:endParaRPr>
          </a:p>
        </p:txBody>
      </p:sp>
      <p:pic>
        <p:nvPicPr>
          <p:cNvPr id="12" name="Picture 11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2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39297545"/>
              </p:ext>
            </p:extLst>
          </p:nvPr>
        </p:nvGraphicFramePr>
        <p:xfrm>
          <a:off x="-1664021" y="335409"/>
          <a:ext cx="11746427" cy="8238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3346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el 16"/>
          <p:cNvSpPr txBox="1">
            <a:spLocks/>
          </p:cNvSpPr>
          <p:nvPr/>
        </p:nvSpPr>
        <p:spPr bwMode="auto">
          <a:xfrm>
            <a:off x="177800" y="833438"/>
            <a:ext cx="655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>
                <a:solidFill>
                  <a:srgbClr val="321900"/>
                </a:solidFill>
              </a:rPr>
              <a:t>Virtual Lab</a:t>
            </a:r>
            <a:r>
              <a:rPr lang="da-DK" sz="3200" dirty="0">
                <a:solidFill>
                  <a:srgbClr val="321900"/>
                </a:solidFill>
              </a:rPr>
              <a:t/>
            </a:r>
            <a:br>
              <a:rPr lang="da-DK" sz="3200" dirty="0">
                <a:solidFill>
                  <a:srgbClr val="321900"/>
                </a:solidFill>
              </a:rPr>
            </a:br>
            <a:endParaRPr lang="da-DK" sz="3200" dirty="0">
              <a:solidFill>
                <a:srgbClr val="321900"/>
              </a:solidFill>
            </a:endParaRPr>
          </a:p>
        </p:txBody>
      </p:sp>
      <p:sp>
        <p:nvSpPr>
          <p:cNvPr id="39939" name="Pladsholder til tekst 18"/>
          <p:cNvSpPr txBox="1">
            <a:spLocks/>
          </p:cNvSpPr>
          <p:nvPr/>
        </p:nvSpPr>
        <p:spPr bwMode="auto">
          <a:xfrm>
            <a:off x="177800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321900"/>
                </a:solidFill>
              </a:rPr>
              <a:t>Advantages</a:t>
            </a:r>
            <a:endParaRPr lang="da-DK" sz="2400" dirty="0">
              <a:solidFill>
                <a:srgbClr val="3219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7800" y="2151682"/>
            <a:ext cx="858842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>
                <a:solidFill>
                  <a:schemeClr val="accent1">
                    <a:lumMod val="10000"/>
                  </a:schemeClr>
                </a:solidFill>
              </a:rPr>
              <a:t>Short time for preparation 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of tests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>
                <a:solidFill>
                  <a:schemeClr val="accent1">
                    <a:lumMod val="10000"/>
                  </a:schemeClr>
                </a:solidFill>
              </a:rPr>
              <a:t>Remote testing without obligatory presence of specialists on the testing 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site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>
                <a:solidFill>
                  <a:schemeClr val="accent1">
                    <a:lumMod val="10000"/>
                  </a:schemeClr>
                </a:solidFill>
              </a:rPr>
              <a:t>Availability of the wide set of high-cost measurement equipment via a remote connections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>
                <a:solidFill>
                  <a:schemeClr val="accent1">
                    <a:lumMod val="10000"/>
                  </a:schemeClr>
                </a:solidFill>
              </a:rPr>
              <a:t>Automation of testing procedures requires minimal participation of the 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TL’s staff (to reduce testing time)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Quick verification </a:t>
            </a:r>
            <a:r>
              <a:rPr lang="en-US" sz="2400" dirty="0">
                <a:solidFill>
                  <a:schemeClr val="accent1">
                    <a:lumMod val="10000"/>
                  </a:schemeClr>
                </a:solidFill>
              </a:rPr>
              <a:t>of customer’s network 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features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  <a:p>
            <a:pPr marL="342900" lvl="0" indent="-342900" hangingPunct="0">
              <a:spcBef>
                <a:spcPts val="600"/>
              </a:spcBef>
              <a:buFont typeface="Lucida Grande CY"/>
              <a:buChar char="-"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Save money for testing (remote testing more cheaper rather than normal testing procedure, especially for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QoS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/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QoE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/NP)</a:t>
            </a:r>
            <a:endParaRPr lang="ru-RU" sz="2400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6" name="Picture 5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2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5915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el 16"/>
          <p:cNvSpPr txBox="1">
            <a:spLocks/>
          </p:cNvSpPr>
          <p:nvPr/>
        </p:nvSpPr>
        <p:spPr bwMode="auto">
          <a:xfrm>
            <a:off x="177800" y="833438"/>
            <a:ext cx="655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>
                <a:solidFill>
                  <a:srgbClr val="321900"/>
                </a:solidFill>
              </a:rPr>
              <a:t>Virtual Lab</a:t>
            </a:r>
            <a:r>
              <a:rPr lang="da-DK" sz="3200" dirty="0">
                <a:solidFill>
                  <a:srgbClr val="321900"/>
                </a:solidFill>
              </a:rPr>
              <a:t/>
            </a:r>
            <a:br>
              <a:rPr lang="da-DK" sz="3200" dirty="0">
                <a:solidFill>
                  <a:srgbClr val="321900"/>
                </a:solidFill>
              </a:rPr>
            </a:br>
            <a:endParaRPr lang="da-DK" sz="3200" dirty="0">
              <a:solidFill>
                <a:srgbClr val="321900"/>
              </a:solidFill>
            </a:endParaRPr>
          </a:p>
        </p:txBody>
      </p:sp>
      <p:sp>
        <p:nvSpPr>
          <p:cNvPr id="39939" name="Pladsholder til tekst 18"/>
          <p:cNvSpPr txBox="1">
            <a:spLocks/>
          </p:cNvSpPr>
          <p:nvPr/>
        </p:nvSpPr>
        <p:spPr bwMode="auto">
          <a:xfrm>
            <a:off x="205096" y="1447800"/>
            <a:ext cx="64897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321900"/>
                </a:solidFill>
              </a:rPr>
              <a:t>Key </a:t>
            </a:r>
            <a:r>
              <a:rPr lang="en-US" sz="2400" dirty="0" smtClean="0">
                <a:solidFill>
                  <a:srgbClr val="321900"/>
                </a:solidFill>
              </a:rPr>
              <a:t>outputs</a:t>
            </a:r>
            <a:endParaRPr lang="da-DK" sz="2400" dirty="0">
              <a:solidFill>
                <a:srgbClr val="321900"/>
              </a:solidFill>
            </a:endParaRPr>
          </a:p>
        </p:txBody>
      </p:sp>
      <p:pic>
        <p:nvPicPr>
          <p:cNvPr id="6" name="Picture 5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2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2805" cy="875611"/>
          </a:xfrm>
          <a:prstGeom prst="rect">
            <a:avLst/>
          </a:prstGeom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35" y="16711"/>
            <a:ext cx="5569648" cy="752020"/>
          </a:xfrm>
          <a:prstGeom prst="rect">
            <a:avLst/>
          </a:prstGeom>
          <a:effectLst/>
        </p:spPr>
      </p:pic>
      <p:sp>
        <p:nvSpPr>
          <p:cNvPr id="9" name="Rectangle 8"/>
          <p:cNvSpPr/>
          <p:nvPr/>
        </p:nvSpPr>
        <p:spPr>
          <a:xfrm>
            <a:off x="217217" y="2342750"/>
            <a:ext cx="8588426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hangingPunct="0">
              <a:spcBef>
                <a:spcPts val="600"/>
              </a:spcBef>
              <a:buFont typeface="Lucida Grande CY"/>
              <a:buChar char="-"/>
            </a:pPr>
            <a:r>
              <a:rPr lang="en-US" sz="2600" dirty="0" smtClean="0">
                <a:solidFill>
                  <a:srgbClr val="171717"/>
                </a:solidFill>
              </a:rPr>
              <a:t>Unified test specifications and Frameworks</a:t>
            </a:r>
            <a:r>
              <a:rPr lang="ru-RU" sz="2600" dirty="0" smtClean="0">
                <a:solidFill>
                  <a:srgbClr val="171717"/>
                </a:solidFill>
              </a:rPr>
              <a:t> </a:t>
            </a:r>
            <a:r>
              <a:rPr lang="en-US" sz="2600" dirty="0" smtClean="0">
                <a:solidFill>
                  <a:srgbClr val="171717"/>
                </a:solidFill>
              </a:rPr>
              <a:t>for remote testing as an </a:t>
            </a:r>
            <a:r>
              <a:rPr lang="en-US" sz="2600" dirty="0">
                <a:solidFill>
                  <a:srgbClr val="171717"/>
                </a:solidFill>
              </a:rPr>
              <a:t>ITU-T </a:t>
            </a:r>
            <a:r>
              <a:rPr lang="en-US" sz="2600" dirty="0" smtClean="0">
                <a:solidFill>
                  <a:srgbClr val="171717"/>
                </a:solidFill>
              </a:rPr>
              <a:t>Recs</a:t>
            </a:r>
            <a:endParaRPr lang="ru-RU" sz="2600" dirty="0">
              <a:solidFill>
                <a:srgbClr val="171717"/>
              </a:solidFill>
            </a:endParaRPr>
          </a:p>
          <a:p>
            <a:pPr marL="457200" lvl="0" indent="-457200" hangingPunct="0">
              <a:spcBef>
                <a:spcPts val="600"/>
              </a:spcBef>
              <a:buFont typeface="Lucida Grande CY"/>
              <a:buChar char="-"/>
            </a:pPr>
            <a:r>
              <a:rPr lang="en-US" sz="2600" dirty="0">
                <a:solidFill>
                  <a:srgbClr val="171717"/>
                </a:solidFill>
              </a:rPr>
              <a:t>S</a:t>
            </a:r>
            <a:r>
              <a:rPr lang="en-US" sz="2600" dirty="0" smtClean="0">
                <a:solidFill>
                  <a:srgbClr val="171717"/>
                </a:solidFill>
              </a:rPr>
              <a:t>pecialized </a:t>
            </a:r>
            <a:r>
              <a:rPr lang="en-US" sz="2600" dirty="0">
                <a:solidFill>
                  <a:srgbClr val="171717"/>
                </a:solidFill>
              </a:rPr>
              <a:t>technical </a:t>
            </a:r>
            <a:r>
              <a:rPr lang="en-US" sz="2600" dirty="0" smtClean="0">
                <a:solidFill>
                  <a:srgbClr val="171717"/>
                </a:solidFill>
              </a:rPr>
              <a:t>site (testing zone) based on the new </a:t>
            </a:r>
            <a:r>
              <a:rPr lang="en-US" sz="2600" dirty="0">
                <a:solidFill>
                  <a:srgbClr val="171717"/>
                </a:solidFill>
              </a:rPr>
              <a:t>technologies </a:t>
            </a:r>
            <a:r>
              <a:rPr lang="en-US" sz="2600" dirty="0">
                <a:solidFill>
                  <a:srgbClr val="171717"/>
                </a:solidFill>
              </a:rPr>
              <a:t>which </a:t>
            </a:r>
            <a:r>
              <a:rPr lang="en-US" sz="2600" dirty="0" smtClean="0">
                <a:solidFill>
                  <a:srgbClr val="171717"/>
                </a:solidFill>
              </a:rPr>
              <a:t>provides the </a:t>
            </a:r>
            <a:r>
              <a:rPr lang="en-US" sz="2600" dirty="0">
                <a:solidFill>
                  <a:srgbClr val="171717"/>
                </a:solidFill>
              </a:rPr>
              <a:t>remote access </a:t>
            </a:r>
            <a:r>
              <a:rPr lang="en-US" sz="2600" dirty="0" smtClean="0">
                <a:solidFill>
                  <a:srgbClr val="171717"/>
                </a:solidFill>
              </a:rPr>
              <a:t>via Internet to </a:t>
            </a:r>
            <a:r>
              <a:rPr lang="en-US" sz="2600" dirty="0">
                <a:solidFill>
                  <a:srgbClr val="171717"/>
                </a:solidFill>
              </a:rPr>
              <a:t>the measurement </a:t>
            </a:r>
            <a:r>
              <a:rPr lang="en-US" sz="2600" dirty="0" smtClean="0">
                <a:solidFill>
                  <a:srgbClr val="171717"/>
                </a:solidFill>
              </a:rPr>
              <a:t>equipment</a:t>
            </a:r>
            <a:endParaRPr lang="ru-RU" sz="2600" dirty="0">
              <a:solidFill>
                <a:srgbClr val="171717"/>
              </a:solidFill>
            </a:endParaRPr>
          </a:p>
          <a:p>
            <a:pPr marL="457200" lvl="0" indent="-457200" hangingPunct="0">
              <a:spcBef>
                <a:spcPts val="600"/>
              </a:spcBef>
              <a:buFont typeface="Lucida Grande CY"/>
              <a:buChar char="-"/>
            </a:pPr>
            <a:r>
              <a:rPr lang="en-US" sz="2600" dirty="0" smtClean="0">
                <a:solidFill>
                  <a:srgbClr val="171717"/>
                </a:solidFill>
              </a:rPr>
              <a:t>Knowledge </a:t>
            </a:r>
            <a:r>
              <a:rPr lang="en-US" sz="2600" dirty="0">
                <a:solidFill>
                  <a:srgbClr val="171717"/>
                </a:solidFill>
              </a:rPr>
              <a:t>database </a:t>
            </a:r>
            <a:r>
              <a:rPr lang="en-US" sz="2600" dirty="0" smtClean="0">
                <a:solidFill>
                  <a:srgbClr val="171717"/>
                </a:solidFill>
              </a:rPr>
              <a:t>which storages the </a:t>
            </a:r>
            <a:r>
              <a:rPr lang="en-US" sz="2600" dirty="0">
                <a:solidFill>
                  <a:srgbClr val="171717"/>
                </a:solidFill>
              </a:rPr>
              <a:t>virtual lab </a:t>
            </a:r>
            <a:r>
              <a:rPr lang="en-US" sz="2600" dirty="0" smtClean="0">
                <a:solidFill>
                  <a:srgbClr val="171717"/>
                </a:solidFill>
              </a:rPr>
              <a:t>outputs (testing results, training, etc.)</a:t>
            </a:r>
            <a:endParaRPr lang="ru-RU" sz="2600" dirty="0">
              <a:solidFill>
                <a:srgbClr val="171717"/>
              </a:solidFill>
            </a:endParaRPr>
          </a:p>
          <a:p>
            <a:pPr marL="457200" indent="-457200">
              <a:spcBef>
                <a:spcPts val="600"/>
              </a:spcBef>
              <a:buFont typeface="Lucida Grande CY"/>
              <a:buChar char="-"/>
            </a:pPr>
            <a:r>
              <a:rPr lang="en-US" sz="2600" dirty="0" smtClean="0">
                <a:solidFill>
                  <a:srgbClr val="171717"/>
                </a:solidFill>
              </a:rPr>
              <a:t>Web</a:t>
            </a:r>
            <a:r>
              <a:rPr lang="en-US" sz="2600" dirty="0" smtClean="0">
                <a:solidFill>
                  <a:srgbClr val="171717"/>
                </a:solidFill>
              </a:rPr>
              <a:t> Portal which is able to provide via Internet the access </a:t>
            </a:r>
            <a:r>
              <a:rPr lang="en-US" sz="2600" dirty="0">
                <a:solidFill>
                  <a:srgbClr val="171717"/>
                </a:solidFill>
              </a:rPr>
              <a:t>to the </a:t>
            </a:r>
            <a:r>
              <a:rPr lang="en-US" sz="2600" dirty="0" smtClean="0">
                <a:solidFill>
                  <a:srgbClr val="171717"/>
                </a:solidFill>
              </a:rPr>
              <a:t>Virtual </a:t>
            </a:r>
            <a:r>
              <a:rPr lang="en-US" sz="2600" dirty="0">
                <a:solidFill>
                  <a:srgbClr val="171717"/>
                </a:solidFill>
              </a:rPr>
              <a:t>lab </a:t>
            </a:r>
            <a:r>
              <a:rPr lang="en-US" sz="2600" dirty="0" smtClean="0">
                <a:solidFill>
                  <a:srgbClr val="171717"/>
                </a:solidFill>
              </a:rPr>
              <a:t>resources</a:t>
            </a:r>
            <a:endParaRPr lang="ru-RU" sz="2600" dirty="0">
              <a:solidFill>
                <a:srgbClr val="1717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Billede 9" descr="dreamstime_www_worl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Kombinationstegning 7"/>
          <p:cNvSpPr/>
          <p:nvPr/>
        </p:nvSpPr>
        <p:spPr bwMode="auto">
          <a:xfrm>
            <a:off x="-20380" y="3254375"/>
            <a:ext cx="9182101" cy="3429000"/>
          </a:xfrm>
          <a:custGeom>
            <a:avLst/>
            <a:gdLst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403600"/>
              <a:gd name="connsiteX1" fmla="*/ 5702300 w 9182100"/>
              <a:gd name="connsiteY1" fmla="*/ 1016000 h 3403600"/>
              <a:gd name="connsiteX2" fmla="*/ 9182100 w 9182100"/>
              <a:gd name="connsiteY2" fmla="*/ 609600 h 3403600"/>
              <a:gd name="connsiteX3" fmla="*/ 9182100 w 9182100"/>
              <a:gd name="connsiteY3" fmla="*/ 3403600 h 3403600"/>
              <a:gd name="connsiteX4" fmla="*/ 0 w 9182100"/>
              <a:gd name="connsiteY4" fmla="*/ 3136900 h 3403600"/>
              <a:gd name="connsiteX5" fmla="*/ 12700 w 9182100"/>
              <a:gd name="connsiteY5" fmla="*/ 0 h 34036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34036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2100" h="3429000">
                <a:moveTo>
                  <a:pt x="12700" y="0"/>
                </a:moveTo>
                <a:cubicBezTo>
                  <a:pt x="1909233" y="338667"/>
                  <a:pt x="3894667" y="1011767"/>
                  <a:pt x="5702300" y="1016000"/>
                </a:cubicBezTo>
                <a:cubicBezTo>
                  <a:pt x="7509933" y="1020233"/>
                  <a:pt x="8022167" y="745067"/>
                  <a:pt x="9182100" y="609600"/>
                </a:cubicBezTo>
                <a:lnTo>
                  <a:pt x="9182100" y="3403600"/>
                </a:lnTo>
                <a:lnTo>
                  <a:pt x="0" y="3429000"/>
                </a:lnTo>
                <a:cubicBezTo>
                  <a:pt x="4233" y="2383367"/>
                  <a:pt x="8467" y="1045633"/>
                  <a:pt x="12700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7DC8DF"/>
              </a:gs>
              <a:gs pos="100000">
                <a:srgbClr val="6699FF"/>
              </a:gs>
            </a:gsLst>
            <a:lin ang="5400000" scaled="1"/>
            <a:tileRect/>
          </a:gra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600" b="1" kern="0" noProof="1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424" name="Kombinationstegning 423"/>
          <p:cNvSpPr/>
          <p:nvPr/>
        </p:nvSpPr>
        <p:spPr>
          <a:xfrm>
            <a:off x="-12442" y="3467100"/>
            <a:ext cx="9182100" cy="3429000"/>
          </a:xfrm>
          <a:custGeom>
            <a:avLst/>
            <a:gdLst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136900"/>
              <a:gd name="connsiteX1" fmla="*/ 5702300 w 9182100"/>
              <a:gd name="connsiteY1" fmla="*/ 1016000 h 3136900"/>
              <a:gd name="connsiteX2" fmla="*/ 9182100 w 9182100"/>
              <a:gd name="connsiteY2" fmla="*/ 609600 h 3136900"/>
              <a:gd name="connsiteX3" fmla="*/ 9182100 w 9182100"/>
              <a:gd name="connsiteY3" fmla="*/ 3136900 h 3136900"/>
              <a:gd name="connsiteX4" fmla="*/ 0 w 9182100"/>
              <a:gd name="connsiteY4" fmla="*/ 3136900 h 3136900"/>
              <a:gd name="connsiteX5" fmla="*/ 12700 w 9182100"/>
              <a:gd name="connsiteY5" fmla="*/ 0 h 3136900"/>
              <a:gd name="connsiteX0" fmla="*/ 12700 w 9182100"/>
              <a:gd name="connsiteY0" fmla="*/ 0 h 3403600"/>
              <a:gd name="connsiteX1" fmla="*/ 5702300 w 9182100"/>
              <a:gd name="connsiteY1" fmla="*/ 1016000 h 3403600"/>
              <a:gd name="connsiteX2" fmla="*/ 9182100 w 9182100"/>
              <a:gd name="connsiteY2" fmla="*/ 609600 h 3403600"/>
              <a:gd name="connsiteX3" fmla="*/ 9182100 w 9182100"/>
              <a:gd name="connsiteY3" fmla="*/ 3403600 h 3403600"/>
              <a:gd name="connsiteX4" fmla="*/ 0 w 9182100"/>
              <a:gd name="connsiteY4" fmla="*/ 3136900 h 3403600"/>
              <a:gd name="connsiteX5" fmla="*/ 12700 w 9182100"/>
              <a:gd name="connsiteY5" fmla="*/ 0 h 3403600"/>
              <a:gd name="connsiteX0" fmla="*/ 12700 w 9182100"/>
              <a:gd name="connsiteY0" fmla="*/ 0 h 3429000"/>
              <a:gd name="connsiteX1" fmla="*/ 5702300 w 9182100"/>
              <a:gd name="connsiteY1" fmla="*/ 1016000 h 3429000"/>
              <a:gd name="connsiteX2" fmla="*/ 9182100 w 9182100"/>
              <a:gd name="connsiteY2" fmla="*/ 609600 h 3429000"/>
              <a:gd name="connsiteX3" fmla="*/ 9182100 w 9182100"/>
              <a:gd name="connsiteY3" fmla="*/ 3403600 h 3429000"/>
              <a:gd name="connsiteX4" fmla="*/ 0 w 9182100"/>
              <a:gd name="connsiteY4" fmla="*/ 3429000 h 3429000"/>
              <a:gd name="connsiteX5" fmla="*/ 12700 w 9182100"/>
              <a:gd name="connsiteY5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2100" h="3429000">
                <a:moveTo>
                  <a:pt x="12700" y="0"/>
                </a:moveTo>
                <a:cubicBezTo>
                  <a:pt x="1909233" y="338667"/>
                  <a:pt x="3894667" y="1011767"/>
                  <a:pt x="5702300" y="1016000"/>
                </a:cubicBezTo>
                <a:cubicBezTo>
                  <a:pt x="7509933" y="1020233"/>
                  <a:pt x="8022167" y="745067"/>
                  <a:pt x="9182100" y="609600"/>
                </a:cubicBezTo>
                <a:lnTo>
                  <a:pt x="9182100" y="3403600"/>
                </a:lnTo>
                <a:lnTo>
                  <a:pt x="0" y="3429000"/>
                </a:lnTo>
                <a:cubicBezTo>
                  <a:pt x="4233" y="2383367"/>
                  <a:pt x="8467" y="1045633"/>
                  <a:pt x="12700" y="0"/>
                </a:cubicBezTo>
                <a:close/>
              </a:path>
            </a:pathLst>
          </a:custGeom>
          <a:gradFill rotWithShape="1">
            <a:gsLst>
              <a:gs pos="0">
                <a:srgbClr val="002060"/>
              </a:gs>
              <a:gs pos="100000">
                <a:srgbClr val="1F88C8"/>
              </a:gs>
            </a:gsLst>
            <a:lin ang="16200000"/>
          </a:gradFill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indent="-342900"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b="1" kern="0" noProof="1">
              <a:solidFill>
                <a:sysClr val="window" lastClr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gray">
          <a:xfrm>
            <a:off x="528062" y="5287115"/>
            <a:ext cx="7119937" cy="157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en-US" sz="2000" dirty="0" err="1" smtClean="0">
                <a:solidFill>
                  <a:schemeClr val="tx2"/>
                </a:solidFill>
              </a:rPr>
              <a:t>ZNIIS</a:t>
            </a:r>
            <a:endParaRPr lang="en-US" sz="2000" dirty="0">
              <a:solidFill>
                <a:schemeClr val="tx2"/>
              </a:solidFill>
            </a:endParaRPr>
          </a:p>
          <a:p>
            <a:pPr defTabSz="801688"/>
            <a:r>
              <a:rPr lang="en-US" sz="2000" dirty="0">
                <a:solidFill>
                  <a:schemeClr val="tx2"/>
                </a:solidFill>
              </a:rPr>
              <a:t>Moscow, Russian Federation</a:t>
            </a:r>
          </a:p>
        </p:txBody>
      </p:sp>
      <p:sp>
        <p:nvSpPr>
          <p:cNvPr id="21510" name="Rectangle 5"/>
          <p:cNvSpPr txBox="1">
            <a:spLocks noChangeArrowheads="1"/>
          </p:cNvSpPr>
          <p:nvPr/>
        </p:nvSpPr>
        <p:spPr bwMode="gray">
          <a:xfrm>
            <a:off x="272652" y="4177889"/>
            <a:ext cx="8687549" cy="173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defTabSz="914400" eaLnBrk="0" hangingPunct="0">
              <a:lnSpc>
                <a:spcPct val="95000"/>
              </a:lnSpc>
            </a:pPr>
            <a:r>
              <a:rPr lang="en-US" sz="2800" b="1" dirty="0">
                <a:solidFill>
                  <a:schemeClr val="tx2"/>
                </a:solidFill>
              </a:rPr>
              <a:t>Virtual Lab ITU for remote testing </a:t>
            </a:r>
            <a:r>
              <a:rPr lang="en-US" sz="2800" b="1" dirty="0" smtClean="0">
                <a:solidFill>
                  <a:schemeClr val="tx2"/>
                </a:solidFill>
              </a:rPr>
              <a:t>of equipment</a:t>
            </a:r>
            <a:r>
              <a:rPr lang="en-US" sz="2800" b="1" dirty="0">
                <a:solidFill>
                  <a:schemeClr val="tx2"/>
                </a:solidFill>
              </a:rPr>
              <a:t>, new technologies and services</a:t>
            </a:r>
          </a:p>
        </p:txBody>
      </p:sp>
      <p:pic>
        <p:nvPicPr>
          <p:cNvPr id="9" name="Picture 4" descr="C:\DOCUME~1\Andreevd\LOCALS~1\Temp\msohtmlclip1\01\clip_image001.png"/>
          <p:cNvPicPr>
            <a:picLocks noChangeAspect="1" noChangeArrowheads="1"/>
          </p:cNvPicPr>
          <p:nvPr/>
        </p:nvPicPr>
        <p:blipFill>
          <a:blip r:embed="rId3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32269" cy="1168154"/>
          </a:xfrm>
          <a:prstGeom prst="rect">
            <a:avLst/>
          </a:prstGeom>
          <a:ln>
            <a:noFill/>
          </a:ln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1858" y="16711"/>
            <a:ext cx="5198343" cy="70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3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C018754689991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9BBA6B9-B48C-44AD-AF18-A0802220E2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TC018754689991</Template>
  <TotalTime>7946</TotalTime>
  <Words>464</Words>
  <Application>Microsoft Office PowerPoint</Application>
  <PresentationFormat>On-screen Show (4:3)</PresentationFormat>
  <Paragraphs>75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TC018754689991</vt:lpstr>
      <vt:lpstr>PowerPoint Presentation</vt:lpstr>
      <vt:lpstr>PowerPoint Presentation</vt:lpstr>
      <vt:lpstr>PowerPoint Presentation</vt:lpstr>
      <vt:lpstr>Virtual Lab </vt:lpstr>
      <vt:lpstr>Virtual Lab </vt:lpstr>
      <vt:lpstr>Virtual Lab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Дмитрий</dc:creator>
  <cp:lastModifiedBy>unknown</cp:lastModifiedBy>
  <cp:revision>374</cp:revision>
  <dcterms:modified xsi:type="dcterms:W3CDTF">2013-04-23T15:44:35Z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TC018754689991</vt:lpwstr>
  </property>
</Properties>
</file>